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ppt/ink/ink10528.xml" ContentType="application/inkml+xml"/>
  <Override PartName="/ppt/ink/ink10529.xml" ContentType="application/inkml+xml"/>
  <Override PartName="/ppt/ink/ink10530.xml" ContentType="application/inkml+xml"/>
  <Override PartName="/ppt/ink/ink10531.xml" ContentType="application/inkml+xml"/>
  <Override PartName="/ppt/ink/ink10532.xml" ContentType="application/inkml+xml"/>
  <Override PartName="/ppt/ink/ink10533.xml" ContentType="application/inkml+xml"/>
  <Override PartName="/ppt/ink/ink10534.xml" ContentType="application/inkml+xml"/>
  <Override PartName="/ppt/ink/ink10535.xml" ContentType="application/inkml+xml"/>
  <Override PartName="/ppt/ink/ink10536.xml" ContentType="application/inkml+xml"/>
  <Override PartName="/ppt/ink/ink10537.xml" ContentType="application/inkml+xml"/>
  <Override PartName="/ppt/ink/ink10538.xml" ContentType="application/inkml+xml"/>
  <Override PartName="/ppt/ink/ink10539.xml" ContentType="application/inkml+xml"/>
  <Override PartName="/ppt/ink/ink10540.xml" ContentType="application/inkml+xml"/>
  <Override PartName="/ppt/ink/ink10541.xml" ContentType="application/inkml+xml"/>
  <Override PartName="/ppt/ink/ink10542.xml" ContentType="application/inkml+xml"/>
  <Override PartName="/ppt/ink/ink10543.xml" ContentType="application/inkml+xml"/>
  <Override PartName="/ppt/ink/ink10544.xml" ContentType="application/inkml+xml"/>
  <Override PartName="/ppt/ink/ink10545.xml" ContentType="application/inkml+xml"/>
  <Override PartName="/ppt/ink/ink10546.xml" ContentType="application/inkml+xml"/>
  <Override PartName="/ppt/ink/ink10547.xml" ContentType="application/inkml+xml"/>
  <Override PartName="/ppt/ink/ink10548.xml" ContentType="application/inkml+xml"/>
  <Override PartName="/ppt/ink/ink10549.xml" ContentType="application/inkml+xml"/>
  <Override PartName="/ppt/ink/ink10550.xml" ContentType="application/inkml+xml"/>
  <Override PartName="/ppt/ink/ink10551.xml" ContentType="application/inkml+xml"/>
  <Override PartName="/ppt/ink/ink10552.xml" ContentType="application/inkml+xml"/>
  <Override PartName="/ppt/ink/ink10553.xml" ContentType="application/inkml+xml"/>
  <Override PartName="/ppt/ink/ink10554.xml" ContentType="application/inkml+xml"/>
  <Override PartName="/ppt/ink/ink10555.xml" ContentType="application/inkml+xml"/>
  <Override PartName="/ppt/ink/ink10556.xml" ContentType="application/inkml+xml"/>
  <Override PartName="/ppt/ink/ink10557.xml" ContentType="application/inkml+xml"/>
  <Override PartName="/ppt/ink/ink10558.xml" ContentType="application/inkml+xml"/>
  <Override PartName="/ppt/ink/ink10559.xml" ContentType="application/inkml+xml"/>
  <Override PartName="/ppt/ink/ink10560.xml" ContentType="application/inkml+xml"/>
  <Override PartName="/ppt/ink/ink10561.xml" ContentType="application/inkml+xml"/>
  <Override PartName="/ppt/ink/ink10562.xml" ContentType="application/inkml+xml"/>
  <Override PartName="/ppt/ink/ink10563.xml" ContentType="application/inkml+xml"/>
  <Override PartName="/ppt/ink/ink10564.xml" ContentType="application/inkml+xml"/>
  <Override PartName="/ppt/ink/ink10565.xml" ContentType="application/inkml+xml"/>
  <Override PartName="/ppt/ink/ink10566.xml" ContentType="application/inkml+xml"/>
  <Override PartName="/ppt/ink/ink10567.xml" ContentType="application/inkml+xml"/>
  <Override PartName="/ppt/ink/ink10568.xml" ContentType="application/inkml+xml"/>
  <Override PartName="/ppt/ink/ink10569.xml" ContentType="application/inkml+xml"/>
  <Override PartName="/ppt/ink/ink10570.xml" ContentType="application/inkml+xml"/>
  <Override PartName="/ppt/ink/ink10571.xml" ContentType="application/inkml+xml"/>
  <Override PartName="/ppt/ink/ink10572.xml" ContentType="application/inkml+xml"/>
  <Override PartName="/ppt/ink/ink10573.xml" ContentType="application/inkml+xml"/>
  <Override PartName="/ppt/ink/ink10574.xml" ContentType="application/inkml+xml"/>
  <Override PartName="/ppt/ink/ink10575.xml" ContentType="application/inkml+xml"/>
  <Override PartName="/ppt/ink/ink10576.xml" ContentType="application/inkml+xml"/>
  <Override PartName="/ppt/ink/ink10577.xml" ContentType="application/inkml+xml"/>
  <Override PartName="/ppt/ink/ink10578.xml" ContentType="application/inkml+xml"/>
  <Override PartName="/ppt/ink/ink10579.xml" ContentType="application/inkml+xml"/>
  <Override PartName="/ppt/ink/ink10580.xml" ContentType="application/inkml+xml"/>
  <Override PartName="/ppt/ink/ink10581.xml" ContentType="application/inkml+xml"/>
  <Override PartName="/ppt/ink/ink10582.xml" ContentType="application/inkml+xml"/>
  <Override PartName="/ppt/ink/ink10583.xml" ContentType="application/inkml+xml"/>
  <Override PartName="/ppt/ink/ink10584.xml" ContentType="application/inkml+xml"/>
  <Override PartName="/ppt/ink/ink10585.xml" ContentType="application/inkml+xml"/>
  <Override PartName="/ppt/ink/ink10586.xml" ContentType="application/inkml+xml"/>
  <Override PartName="/ppt/ink/ink10587.xml" ContentType="application/inkml+xml"/>
  <Override PartName="/ppt/ink/ink10588.xml" ContentType="application/inkml+xml"/>
  <Override PartName="/ppt/ink/ink10589.xml" ContentType="application/inkml+xml"/>
  <Override PartName="/ppt/ink/ink10590.xml" ContentType="application/inkml+xml"/>
  <Override PartName="/ppt/ink/ink10591.xml" ContentType="application/inkml+xml"/>
  <Override PartName="/ppt/ink/ink10592.xml" ContentType="application/inkml+xml"/>
  <Override PartName="/ppt/ink/ink10593.xml" ContentType="application/inkml+xml"/>
  <Override PartName="/ppt/ink/ink10594.xml" ContentType="application/inkml+xml"/>
  <Override PartName="/ppt/ink/ink10595.xml" ContentType="application/inkml+xml"/>
  <Override PartName="/ppt/ink/ink10596.xml" ContentType="application/inkml+xml"/>
  <Override PartName="/ppt/ink/ink10597.xml" ContentType="application/inkml+xml"/>
  <Override PartName="/ppt/ink/ink10598.xml" ContentType="application/inkml+xml"/>
  <Override PartName="/ppt/ink/ink10599.xml" ContentType="application/inkml+xml"/>
  <Override PartName="/ppt/ink/ink10600.xml" ContentType="application/inkml+xml"/>
  <Override PartName="/ppt/ink/ink10601.xml" ContentType="application/inkml+xml"/>
  <Override PartName="/ppt/ink/ink10602.xml" ContentType="application/inkml+xml"/>
  <Override PartName="/ppt/ink/ink10603.xml" ContentType="application/inkml+xml"/>
  <Override PartName="/ppt/ink/ink10604.xml" ContentType="application/inkml+xml"/>
  <Override PartName="/ppt/ink/ink10605.xml" ContentType="application/inkml+xml"/>
  <Override PartName="/ppt/ink/ink10606.xml" ContentType="application/inkml+xml"/>
  <Override PartName="/ppt/ink/ink10607.xml" ContentType="application/inkml+xml"/>
  <Override PartName="/ppt/ink/ink10608.xml" ContentType="application/inkml+xml"/>
  <Override PartName="/ppt/ink/ink10609.xml" ContentType="application/inkml+xml"/>
  <Override PartName="/ppt/ink/ink10610.xml" ContentType="application/inkml+xml"/>
  <Override PartName="/ppt/ink/ink10611.xml" ContentType="application/inkml+xml"/>
  <Override PartName="/ppt/ink/ink10612.xml" ContentType="application/inkml+xml"/>
  <Override PartName="/ppt/ink/ink10613.xml" ContentType="application/inkml+xml"/>
  <Override PartName="/ppt/ink/ink10614.xml" ContentType="application/inkml+xml"/>
  <Override PartName="/ppt/ink/ink10615.xml" ContentType="application/inkml+xml"/>
  <Override PartName="/ppt/ink/ink10616.xml" ContentType="application/inkml+xml"/>
  <Override PartName="/ppt/ink/ink10617.xml" ContentType="application/inkml+xml"/>
  <Override PartName="/ppt/ink/ink10618.xml" ContentType="application/inkml+xml"/>
  <Override PartName="/ppt/ink/ink10619.xml" ContentType="application/inkml+xml"/>
  <Override PartName="/ppt/ink/ink10620.xml" ContentType="application/inkml+xml"/>
  <Override PartName="/ppt/ink/ink10621.xml" ContentType="application/inkml+xml"/>
  <Override PartName="/ppt/ink/ink10622.xml" ContentType="application/inkml+xml"/>
  <Override PartName="/ppt/ink/ink10623.xml" ContentType="application/inkml+xml"/>
  <Override PartName="/ppt/ink/ink10624.xml" ContentType="application/inkml+xml"/>
  <Override PartName="/ppt/ink/ink10625.xml" ContentType="application/inkml+xml"/>
  <Override PartName="/ppt/ink/ink10626.xml" ContentType="application/inkml+xml"/>
  <Override PartName="/ppt/ink/ink10627.xml" ContentType="application/inkml+xml"/>
  <Override PartName="/ppt/ink/ink10628.xml" ContentType="application/inkml+xml"/>
  <Override PartName="/ppt/ink/ink10629.xml" ContentType="application/inkml+xml"/>
  <Override PartName="/ppt/ink/ink10630.xml" ContentType="application/inkml+xml"/>
  <Override PartName="/ppt/ink/ink10631.xml" ContentType="application/inkml+xml"/>
  <Override PartName="/ppt/ink/ink10632.xml" ContentType="application/inkml+xml"/>
  <Override PartName="/ppt/ink/ink10633.xml" ContentType="application/inkml+xml"/>
  <Override PartName="/ppt/ink/ink10634.xml" ContentType="application/inkml+xml"/>
  <Override PartName="/ppt/ink/ink10635.xml" ContentType="application/inkml+xml"/>
  <Override PartName="/ppt/ink/ink10636.xml" ContentType="application/inkml+xml"/>
  <Override PartName="/ppt/ink/ink10637.xml" ContentType="application/inkml+xml"/>
  <Override PartName="/ppt/ink/ink10638.xml" ContentType="application/inkml+xml"/>
  <Override PartName="/ppt/ink/ink10639.xml" ContentType="application/inkml+xml"/>
  <Override PartName="/ppt/ink/ink10640.xml" ContentType="application/inkml+xml"/>
  <Override PartName="/ppt/ink/ink10641.xml" ContentType="application/inkml+xml"/>
  <Override PartName="/ppt/ink/ink10642.xml" ContentType="application/inkml+xml"/>
  <Override PartName="/ppt/ink/ink10643.xml" ContentType="application/inkml+xml"/>
  <Override PartName="/ppt/ink/ink10644.xml" ContentType="application/inkml+xml"/>
  <Override PartName="/ppt/ink/ink10645.xml" ContentType="application/inkml+xml"/>
  <Override PartName="/ppt/ink/ink10646.xml" ContentType="application/inkml+xml"/>
  <Override PartName="/ppt/ink/ink10647.xml" ContentType="application/inkml+xml"/>
  <Override PartName="/ppt/ink/ink10648.xml" ContentType="application/inkml+xml"/>
  <Override PartName="/ppt/ink/ink10649.xml" ContentType="application/inkml+xml"/>
  <Override PartName="/ppt/ink/ink10650.xml" ContentType="application/inkml+xml"/>
  <Override PartName="/ppt/ink/ink10651.xml" ContentType="application/inkml+xml"/>
  <Override PartName="/ppt/ink/ink10652.xml" ContentType="application/inkml+xml"/>
  <Override PartName="/ppt/ink/ink10653.xml" ContentType="application/inkml+xml"/>
  <Override PartName="/ppt/ink/ink10654.xml" ContentType="application/inkml+xml"/>
  <Override PartName="/ppt/ink/ink10655.xml" ContentType="application/inkml+xml"/>
  <Override PartName="/ppt/ink/ink10656.xml" ContentType="application/inkml+xml"/>
  <Override PartName="/ppt/ink/ink10657.xml" ContentType="application/inkml+xml"/>
  <Override PartName="/ppt/ink/ink10658.xml" ContentType="application/inkml+xml"/>
  <Override PartName="/ppt/ink/ink10659.xml" ContentType="application/inkml+xml"/>
  <Override PartName="/ppt/ink/ink10660.xml" ContentType="application/inkml+xml"/>
  <Override PartName="/ppt/ink/ink10661.xml" ContentType="application/inkml+xml"/>
  <Override PartName="/ppt/ink/ink10662.xml" ContentType="application/inkml+xml"/>
  <Override PartName="/ppt/ink/ink10663.xml" ContentType="application/inkml+xml"/>
  <Override PartName="/ppt/ink/ink10664.xml" ContentType="application/inkml+xml"/>
  <Override PartName="/ppt/ink/ink10665.xml" ContentType="application/inkml+xml"/>
  <Override PartName="/ppt/ink/ink10666.xml" ContentType="application/inkml+xml"/>
  <Override PartName="/ppt/ink/ink10667.xml" ContentType="application/inkml+xml"/>
  <Override PartName="/ppt/ink/ink10668.xml" ContentType="application/inkml+xml"/>
  <Override PartName="/ppt/ink/ink10669.xml" ContentType="application/inkml+xml"/>
  <Override PartName="/ppt/ink/ink10670.xml" ContentType="application/inkml+xml"/>
  <Override PartName="/ppt/ink/ink10671.xml" ContentType="application/inkml+xml"/>
  <Override PartName="/ppt/ink/ink10672.xml" ContentType="application/inkml+xml"/>
  <Override PartName="/ppt/ink/ink10673.xml" ContentType="application/inkml+xml"/>
  <Override PartName="/ppt/ink/ink10674.xml" ContentType="application/inkml+xml"/>
  <Override PartName="/ppt/ink/ink10675.xml" ContentType="application/inkml+xml"/>
  <Override PartName="/ppt/ink/ink10676.xml" ContentType="application/inkml+xml"/>
  <Override PartName="/ppt/ink/ink10677.xml" ContentType="application/inkml+xml"/>
  <Override PartName="/ppt/ink/ink10678.xml" ContentType="application/inkml+xml"/>
  <Override PartName="/ppt/ink/ink10679.xml" ContentType="application/inkml+xml"/>
  <Override PartName="/ppt/ink/ink10680.xml" ContentType="application/inkml+xml"/>
  <Override PartName="/ppt/ink/ink10681.xml" ContentType="application/inkml+xml"/>
  <Override PartName="/ppt/ink/ink10682.xml" ContentType="application/inkml+xml"/>
  <Override PartName="/ppt/ink/ink10683.xml" ContentType="application/inkml+xml"/>
  <Override PartName="/ppt/ink/ink10684.xml" ContentType="application/inkml+xml"/>
  <Override PartName="/ppt/ink/ink10685.xml" ContentType="application/inkml+xml"/>
  <Override PartName="/ppt/ink/ink10686.xml" ContentType="application/inkml+xml"/>
  <Override PartName="/ppt/ink/ink10687.xml" ContentType="application/inkml+xml"/>
  <Override PartName="/ppt/ink/ink10688.xml" ContentType="application/inkml+xml"/>
  <Override PartName="/ppt/ink/ink10689.xml" ContentType="application/inkml+xml"/>
  <Override PartName="/ppt/ink/ink10690.xml" ContentType="application/inkml+xml"/>
  <Override PartName="/ppt/ink/ink10691.xml" ContentType="application/inkml+xml"/>
  <Override PartName="/ppt/ink/ink10692.xml" ContentType="application/inkml+xml"/>
  <Override PartName="/ppt/ink/ink10693.xml" ContentType="application/inkml+xml"/>
  <Override PartName="/ppt/ink/ink10694.xml" ContentType="application/inkml+xml"/>
  <Override PartName="/ppt/ink/ink10695.xml" ContentType="application/inkml+xml"/>
  <Override PartName="/ppt/ink/ink10696.xml" ContentType="application/inkml+xml"/>
  <Override PartName="/ppt/ink/ink10697.xml" ContentType="application/inkml+xml"/>
  <Override PartName="/ppt/ink/ink10698.xml" ContentType="application/inkml+xml"/>
  <Override PartName="/ppt/ink/ink10699.xml" ContentType="application/inkml+xml"/>
  <Override PartName="/ppt/ink/ink10700.xml" ContentType="application/inkml+xml"/>
  <Override PartName="/ppt/ink/ink10701.xml" ContentType="application/inkml+xml"/>
  <Override PartName="/ppt/ink/ink10702.xml" ContentType="application/inkml+xml"/>
  <Override PartName="/ppt/ink/ink10703.xml" ContentType="application/inkml+xml"/>
  <Override PartName="/ppt/ink/ink10704.xml" ContentType="application/inkml+xml"/>
  <Override PartName="/ppt/ink/ink10705.xml" ContentType="application/inkml+xml"/>
  <Override PartName="/ppt/ink/ink10706.xml" ContentType="application/inkml+xml"/>
  <Override PartName="/ppt/ink/ink10707.xml" ContentType="application/inkml+xml"/>
  <Override PartName="/ppt/ink/ink10708.xml" ContentType="application/inkml+xml"/>
  <Override PartName="/ppt/ink/ink10709.xml" ContentType="application/inkml+xml"/>
  <Override PartName="/ppt/ink/ink10710.xml" ContentType="application/inkml+xml"/>
  <Override PartName="/ppt/ink/ink10711.xml" ContentType="application/inkml+xml"/>
  <Override PartName="/ppt/ink/ink10712.xml" ContentType="application/inkml+xml"/>
  <Override PartName="/ppt/ink/ink10713.xml" ContentType="application/inkml+xml"/>
  <Override PartName="/ppt/ink/ink10714.xml" ContentType="application/inkml+xml"/>
  <Override PartName="/ppt/ink/ink10715.xml" ContentType="application/inkml+xml"/>
  <Override PartName="/ppt/ink/ink10716.xml" ContentType="application/inkml+xml"/>
  <Override PartName="/ppt/ink/ink10717.xml" ContentType="application/inkml+xml"/>
  <Override PartName="/ppt/ink/ink10718.xml" ContentType="application/inkml+xml"/>
  <Override PartName="/ppt/ink/ink10719.xml" ContentType="application/inkml+xml"/>
  <Override PartName="/ppt/ink/ink10720.xml" ContentType="application/inkml+xml"/>
  <Override PartName="/ppt/ink/ink10721.xml" ContentType="application/inkml+xml"/>
  <Override PartName="/ppt/ink/ink10722.xml" ContentType="application/inkml+xml"/>
  <Override PartName="/ppt/ink/ink10723.xml" ContentType="application/inkml+xml"/>
  <Override PartName="/ppt/ink/ink10724.xml" ContentType="application/inkml+xml"/>
  <Override PartName="/ppt/ink/ink10725.xml" ContentType="application/inkml+xml"/>
  <Override PartName="/ppt/ink/ink10726.xml" ContentType="application/inkml+xml"/>
  <Override PartName="/ppt/ink/ink10727.xml" ContentType="application/inkml+xml"/>
  <Override PartName="/ppt/ink/ink10728.xml" ContentType="application/inkml+xml"/>
  <Override PartName="/ppt/ink/ink10729.xml" ContentType="application/inkml+xml"/>
  <Override PartName="/ppt/ink/ink10730.xml" ContentType="application/inkml+xml"/>
  <Override PartName="/ppt/ink/ink10731.xml" ContentType="application/inkml+xml"/>
  <Override PartName="/ppt/ink/ink10732.xml" ContentType="application/inkml+xml"/>
  <Override PartName="/ppt/ink/ink10733.xml" ContentType="application/inkml+xml"/>
  <Override PartName="/ppt/ink/ink10734.xml" ContentType="application/inkml+xml"/>
  <Override PartName="/ppt/ink/ink10735.xml" ContentType="application/inkml+xml"/>
  <Override PartName="/ppt/ink/ink10736.xml" ContentType="application/inkml+xml"/>
  <Override PartName="/ppt/ink/ink10737.xml" ContentType="application/inkml+xml"/>
  <Override PartName="/ppt/ink/ink10738.xml" ContentType="application/inkml+xml"/>
  <Override PartName="/ppt/ink/ink10739.xml" ContentType="application/inkml+xml"/>
  <Override PartName="/ppt/ink/ink10740.xml" ContentType="application/inkml+xml"/>
  <Override PartName="/ppt/ink/ink10741.xml" ContentType="application/inkml+xml"/>
  <Override PartName="/ppt/ink/ink10742.xml" ContentType="application/inkml+xml"/>
  <Override PartName="/ppt/ink/ink10743.xml" ContentType="application/inkml+xml"/>
  <Override PartName="/ppt/ink/ink10744.xml" ContentType="application/inkml+xml"/>
  <Override PartName="/ppt/ink/ink10745.xml" ContentType="application/inkml+xml"/>
  <Override PartName="/ppt/ink/ink10746.xml" ContentType="application/inkml+xml"/>
  <Override PartName="/ppt/ink/ink10747.xml" ContentType="application/inkml+xml"/>
  <Override PartName="/ppt/ink/ink10748.xml" ContentType="application/inkml+xml"/>
  <Override PartName="/ppt/ink/ink10749.xml" ContentType="application/inkml+xml"/>
  <Override PartName="/ppt/ink/ink10750.xml" ContentType="application/inkml+xml"/>
  <Override PartName="/ppt/ink/ink10751.xml" ContentType="application/inkml+xml"/>
  <Override PartName="/ppt/ink/ink10752.xml" ContentType="application/inkml+xml"/>
  <Override PartName="/ppt/ink/ink10753.xml" ContentType="application/inkml+xml"/>
  <Override PartName="/ppt/ink/ink10754.xml" ContentType="application/inkml+xml"/>
  <Override PartName="/ppt/ink/ink10755.xml" ContentType="application/inkml+xml"/>
  <Override PartName="/ppt/ink/ink10756.xml" ContentType="application/inkml+xml"/>
  <Override PartName="/ppt/ink/ink10757.xml" ContentType="application/inkml+xml"/>
  <Override PartName="/ppt/ink/ink10758.xml" ContentType="application/inkml+xml"/>
  <Override PartName="/ppt/ink/ink10759.xml" ContentType="application/inkml+xml"/>
  <Override PartName="/ppt/ink/ink10760.xml" ContentType="application/inkml+xml"/>
  <Override PartName="/ppt/ink/ink10761.xml" ContentType="application/inkml+xml"/>
  <Override PartName="/ppt/ink/ink10762.xml" ContentType="application/inkml+xml"/>
  <Override PartName="/ppt/ink/ink10763.xml" ContentType="application/inkml+xml"/>
  <Override PartName="/ppt/ink/ink10764.xml" ContentType="application/inkml+xml"/>
  <Override PartName="/ppt/ink/ink10765.xml" ContentType="application/inkml+xml"/>
  <Override PartName="/ppt/ink/ink10766.xml" ContentType="application/inkml+xml"/>
  <Override PartName="/ppt/ink/ink10767.xml" ContentType="application/inkml+xml"/>
  <Override PartName="/ppt/ink/ink10768.xml" ContentType="application/inkml+xml"/>
  <Override PartName="/ppt/ink/ink10769.xml" ContentType="application/inkml+xml"/>
  <Override PartName="/ppt/ink/ink10770.xml" ContentType="application/inkml+xml"/>
  <Override PartName="/ppt/ink/ink10771.xml" ContentType="application/inkml+xml"/>
  <Override PartName="/ppt/ink/ink10772.xml" ContentType="application/inkml+xml"/>
  <Override PartName="/ppt/ink/ink10773.xml" ContentType="application/inkml+xml"/>
  <Override PartName="/ppt/ink/ink10774.xml" ContentType="application/inkml+xml"/>
  <Override PartName="/ppt/ink/ink10775.xml" ContentType="application/inkml+xml"/>
  <Override PartName="/ppt/ink/ink10776.xml" ContentType="application/inkml+xml"/>
  <Override PartName="/ppt/ink/ink10777.xml" ContentType="application/inkml+xml"/>
  <Override PartName="/ppt/ink/ink10778.xml" ContentType="application/inkml+xml"/>
  <Override PartName="/ppt/ink/ink10779.xml" ContentType="application/inkml+xml"/>
  <Override PartName="/ppt/ink/ink10780.xml" ContentType="application/inkml+xml"/>
  <Override PartName="/ppt/ink/ink10781.xml" ContentType="application/inkml+xml"/>
  <Override PartName="/ppt/ink/ink10782.xml" ContentType="application/inkml+xml"/>
  <Override PartName="/ppt/ink/ink10783.xml" ContentType="application/inkml+xml"/>
  <Override PartName="/ppt/ink/ink10784.xml" ContentType="application/inkml+xml"/>
  <Override PartName="/ppt/ink/ink10785.xml" ContentType="application/inkml+xml"/>
  <Override PartName="/ppt/ink/ink10786.xml" ContentType="application/inkml+xml"/>
  <Override PartName="/ppt/ink/ink10787.xml" ContentType="application/inkml+xml"/>
  <Override PartName="/ppt/ink/ink10788.xml" ContentType="application/inkml+xml"/>
  <Override PartName="/ppt/ink/ink10789.xml" ContentType="application/inkml+xml"/>
  <Override PartName="/ppt/ink/ink10790.xml" ContentType="application/inkml+xml"/>
  <Override PartName="/ppt/ink/ink10791.xml" ContentType="application/inkml+xml"/>
  <Override PartName="/ppt/ink/ink10792.xml" ContentType="application/inkml+xml"/>
  <Override PartName="/ppt/ink/ink10793.xml" ContentType="application/inkml+xml"/>
  <Override PartName="/ppt/ink/ink10794.xml" ContentType="application/inkml+xml"/>
  <Override PartName="/ppt/ink/ink10795.xml" ContentType="application/inkml+xml"/>
  <Override PartName="/ppt/ink/ink10796.xml" ContentType="application/inkml+xml"/>
  <Override PartName="/ppt/ink/ink10797.xml" ContentType="application/inkml+xml"/>
  <Override PartName="/ppt/ink/ink10798.xml" ContentType="application/inkml+xml"/>
  <Override PartName="/ppt/ink/ink10799.xml" ContentType="application/inkml+xml"/>
  <Override PartName="/ppt/ink/ink10800.xml" ContentType="application/inkml+xml"/>
  <Override PartName="/ppt/ink/ink10801.xml" ContentType="application/inkml+xml"/>
  <Override PartName="/ppt/ink/ink10802.xml" ContentType="application/inkml+xml"/>
  <Override PartName="/ppt/ink/ink10803.xml" ContentType="application/inkml+xml"/>
  <Override PartName="/ppt/ink/ink10804.xml" ContentType="application/inkml+xml"/>
  <Override PartName="/ppt/ink/ink10805.xml" ContentType="application/inkml+xml"/>
  <Override PartName="/ppt/ink/ink10806.xml" ContentType="application/inkml+xml"/>
  <Override PartName="/ppt/ink/ink10807.xml" ContentType="application/inkml+xml"/>
  <Override PartName="/ppt/ink/ink10808.xml" ContentType="application/inkml+xml"/>
  <Override PartName="/ppt/ink/ink10809.xml" ContentType="application/inkml+xml"/>
  <Override PartName="/ppt/ink/ink10810.xml" ContentType="application/inkml+xml"/>
  <Override PartName="/ppt/ink/ink10811.xml" ContentType="application/inkml+xml"/>
  <Override PartName="/ppt/ink/ink10812.xml" ContentType="application/inkml+xml"/>
  <Override PartName="/ppt/ink/ink10813.xml" ContentType="application/inkml+xml"/>
  <Override PartName="/ppt/ink/ink10814.xml" ContentType="application/inkml+xml"/>
  <Override PartName="/ppt/ink/ink10815.xml" ContentType="application/inkml+xml"/>
  <Override PartName="/ppt/ink/ink10816.xml" ContentType="application/inkml+xml"/>
  <Override PartName="/ppt/ink/ink10817.xml" ContentType="application/inkml+xml"/>
  <Override PartName="/ppt/ink/ink10818.xml" ContentType="application/inkml+xml"/>
  <Override PartName="/ppt/ink/ink10819.xml" ContentType="application/inkml+xml"/>
  <Override PartName="/ppt/ink/ink10820.xml" ContentType="application/inkml+xml"/>
  <Override PartName="/ppt/ink/ink10821.xml" ContentType="application/inkml+xml"/>
  <Override PartName="/ppt/ink/ink10822.xml" ContentType="application/inkml+xml"/>
  <Override PartName="/ppt/ink/ink10823.xml" ContentType="application/inkml+xml"/>
  <Override PartName="/ppt/ink/ink10824.xml" ContentType="application/inkml+xml"/>
  <Override PartName="/ppt/ink/ink10825.xml" ContentType="application/inkml+xml"/>
  <Override PartName="/ppt/ink/ink10826.xml" ContentType="application/inkml+xml"/>
  <Override PartName="/ppt/ink/ink10827.xml" ContentType="application/inkml+xml"/>
  <Override PartName="/ppt/ink/ink10828.xml" ContentType="application/inkml+xml"/>
  <Override PartName="/ppt/ink/ink10829.xml" ContentType="application/inkml+xml"/>
  <Override PartName="/ppt/ink/ink10830.xml" ContentType="application/inkml+xml"/>
  <Override PartName="/ppt/ink/ink10831.xml" ContentType="application/inkml+xml"/>
  <Override PartName="/ppt/ink/ink10832.xml" ContentType="application/inkml+xml"/>
  <Override PartName="/ppt/ink/ink10833.xml" ContentType="application/inkml+xml"/>
  <Override PartName="/ppt/ink/ink10834.xml" ContentType="application/inkml+xml"/>
  <Override PartName="/ppt/ink/ink10835.xml" ContentType="application/inkml+xml"/>
  <Override PartName="/ppt/ink/ink10836.xml" ContentType="application/inkml+xml"/>
  <Override PartName="/ppt/ink/ink10837.xml" ContentType="application/inkml+xml"/>
  <Override PartName="/ppt/ink/ink10838.xml" ContentType="application/inkml+xml"/>
  <Override PartName="/ppt/ink/ink10839.xml" ContentType="application/inkml+xml"/>
  <Override PartName="/ppt/ink/ink10840.xml" ContentType="application/inkml+xml"/>
  <Override PartName="/ppt/ink/ink10841.xml" ContentType="application/inkml+xml"/>
  <Override PartName="/ppt/ink/ink10842.xml" ContentType="application/inkml+xml"/>
  <Override PartName="/ppt/ink/ink10843.xml" ContentType="application/inkml+xml"/>
  <Override PartName="/ppt/ink/ink10844.xml" ContentType="application/inkml+xml"/>
  <Override PartName="/ppt/ink/ink10845.xml" ContentType="application/inkml+xml"/>
  <Override PartName="/ppt/ink/ink10846.xml" ContentType="application/inkml+xml"/>
  <Override PartName="/ppt/ink/ink10847.xml" ContentType="application/inkml+xml"/>
  <Override PartName="/ppt/ink/ink10848.xml" ContentType="application/inkml+xml"/>
  <Override PartName="/ppt/ink/ink10849.xml" ContentType="application/inkml+xml"/>
  <Override PartName="/ppt/ink/ink10850.xml" ContentType="application/inkml+xml"/>
  <Override PartName="/ppt/ink/ink10851.xml" ContentType="application/inkml+xml"/>
  <Override PartName="/ppt/ink/ink10852.xml" ContentType="application/inkml+xml"/>
  <Override PartName="/ppt/ink/ink10853.xml" ContentType="application/inkml+xml"/>
  <Override PartName="/ppt/ink/ink10854.xml" ContentType="application/inkml+xml"/>
  <Override PartName="/ppt/ink/ink10855.xml" ContentType="application/inkml+xml"/>
  <Override PartName="/ppt/ink/ink10856.xml" ContentType="application/inkml+xml"/>
  <Override PartName="/ppt/ink/ink10857.xml" ContentType="application/inkml+xml"/>
  <Override PartName="/ppt/ink/ink10858.xml" ContentType="application/inkml+xml"/>
  <Override PartName="/ppt/ink/ink10859.xml" ContentType="application/inkml+xml"/>
  <Override PartName="/ppt/ink/ink10860.xml" ContentType="application/inkml+xml"/>
  <Override PartName="/ppt/ink/ink10861.xml" ContentType="application/inkml+xml"/>
  <Override PartName="/ppt/ink/ink10862.xml" ContentType="application/inkml+xml"/>
  <Override PartName="/ppt/ink/ink10863.xml" ContentType="application/inkml+xml"/>
  <Override PartName="/ppt/ink/ink10864.xml" ContentType="application/inkml+xml"/>
  <Override PartName="/ppt/ink/ink10865.xml" ContentType="application/inkml+xml"/>
  <Override PartName="/ppt/ink/ink10866.xml" ContentType="application/inkml+xml"/>
  <Override PartName="/ppt/ink/ink10867.xml" ContentType="application/inkml+xml"/>
  <Override PartName="/ppt/ink/ink10868.xml" ContentType="application/inkml+xml"/>
  <Override PartName="/ppt/ink/ink10869.xml" ContentType="application/inkml+xml"/>
  <Override PartName="/ppt/ink/ink10870.xml" ContentType="application/inkml+xml"/>
  <Override PartName="/ppt/ink/ink10871.xml" ContentType="application/inkml+xml"/>
  <Override PartName="/ppt/ink/ink10872.xml" ContentType="application/inkml+xml"/>
  <Override PartName="/ppt/ink/ink10873.xml" ContentType="application/inkml+xml"/>
  <Override PartName="/ppt/ink/ink10874.xml" ContentType="application/inkml+xml"/>
  <Override PartName="/ppt/ink/ink10875.xml" ContentType="application/inkml+xml"/>
  <Override PartName="/ppt/ink/ink10876.xml" ContentType="application/inkml+xml"/>
  <Override PartName="/ppt/ink/ink10877.xml" ContentType="application/inkml+xml"/>
  <Override PartName="/ppt/ink/ink10878.xml" ContentType="application/inkml+xml"/>
  <Override PartName="/ppt/ink/ink10879.xml" ContentType="application/inkml+xml"/>
  <Override PartName="/ppt/ink/ink10880.xml" ContentType="application/inkml+xml"/>
  <Override PartName="/ppt/ink/ink10881.xml" ContentType="application/inkml+xml"/>
  <Override PartName="/ppt/ink/ink10882.xml" ContentType="application/inkml+xml"/>
  <Override PartName="/ppt/ink/ink10883.xml" ContentType="application/inkml+xml"/>
  <Override PartName="/ppt/ink/ink10884.xml" ContentType="application/inkml+xml"/>
  <Override PartName="/ppt/ink/ink10885.xml" ContentType="application/inkml+xml"/>
  <Override PartName="/ppt/ink/ink10886.xml" ContentType="application/inkml+xml"/>
  <Override PartName="/ppt/ink/ink10887.xml" ContentType="application/inkml+xml"/>
  <Override PartName="/ppt/ink/ink10888.xml" ContentType="application/inkml+xml"/>
  <Override PartName="/ppt/ink/ink10889.xml" ContentType="application/inkml+xml"/>
  <Override PartName="/ppt/ink/ink10890.xml" ContentType="application/inkml+xml"/>
  <Override PartName="/ppt/ink/ink10891.xml" ContentType="application/inkml+xml"/>
  <Override PartName="/ppt/ink/ink10892.xml" ContentType="application/inkml+xml"/>
  <Override PartName="/ppt/ink/ink10893.xml" ContentType="application/inkml+xml"/>
  <Override PartName="/ppt/ink/ink10894.xml" ContentType="application/inkml+xml"/>
  <Override PartName="/ppt/ink/ink10895.xml" ContentType="application/inkml+xml"/>
  <Override PartName="/ppt/ink/ink10896.xml" ContentType="application/inkml+xml"/>
  <Override PartName="/ppt/ink/ink10897.xml" ContentType="application/inkml+xml"/>
  <Override PartName="/ppt/ink/ink10898.xml" ContentType="application/inkml+xml"/>
  <Override PartName="/ppt/ink/ink10899.xml" ContentType="application/inkml+xml"/>
  <Override PartName="/ppt/ink/ink10900.xml" ContentType="application/inkml+xml"/>
  <Override PartName="/ppt/ink/ink10901.xml" ContentType="application/inkml+xml"/>
  <Override PartName="/ppt/ink/ink10902.xml" ContentType="application/inkml+xml"/>
  <Override PartName="/ppt/ink/ink10903.xml" ContentType="application/inkml+xml"/>
  <Override PartName="/ppt/ink/ink10904.xml" ContentType="application/inkml+xml"/>
  <Override PartName="/ppt/ink/ink10905.xml" ContentType="application/inkml+xml"/>
  <Override PartName="/ppt/ink/ink10906.xml" ContentType="application/inkml+xml"/>
  <Override PartName="/ppt/ink/ink10907.xml" ContentType="application/inkml+xml"/>
  <Override PartName="/ppt/ink/ink10908.xml" ContentType="application/inkml+xml"/>
  <Override PartName="/ppt/ink/ink10909.xml" ContentType="application/inkml+xml"/>
  <Override PartName="/ppt/ink/ink10910.xml" ContentType="application/inkml+xml"/>
  <Override PartName="/ppt/ink/ink10911.xml" ContentType="application/inkml+xml"/>
  <Override PartName="/ppt/ink/ink10912.xml" ContentType="application/inkml+xml"/>
  <Override PartName="/ppt/ink/ink10913.xml" ContentType="application/inkml+xml"/>
  <Override PartName="/ppt/ink/ink10914.xml" ContentType="application/inkml+xml"/>
  <Override PartName="/ppt/ink/ink10915.xml" ContentType="application/inkml+xml"/>
  <Override PartName="/ppt/ink/ink10916.xml" ContentType="application/inkml+xml"/>
  <Override PartName="/ppt/ink/ink10917.xml" ContentType="application/inkml+xml"/>
  <Override PartName="/ppt/ink/ink10918.xml" ContentType="application/inkml+xml"/>
  <Override PartName="/ppt/ink/ink10919.xml" ContentType="application/inkml+xml"/>
  <Override PartName="/ppt/ink/ink10920.xml" ContentType="application/inkml+xml"/>
  <Override PartName="/ppt/ink/ink10921.xml" ContentType="application/inkml+xml"/>
  <Override PartName="/ppt/ink/ink10922.xml" ContentType="application/inkml+xml"/>
  <Override PartName="/ppt/ink/ink10923.xml" ContentType="application/inkml+xml"/>
  <Override PartName="/ppt/ink/ink10924.xml" ContentType="application/inkml+xml"/>
  <Override PartName="/ppt/ink/ink10925.xml" ContentType="application/inkml+xml"/>
  <Override PartName="/ppt/ink/ink10926.xml" ContentType="application/inkml+xml"/>
  <Override PartName="/ppt/ink/ink10927.xml" ContentType="application/inkml+xml"/>
  <Override PartName="/ppt/ink/ink10928.xml" ContentType="application/inkml+xml"/>
  <Override PartName="/ppt/ink/ink10929.xml" ContentType="application/inkml+xml"/>
  <Override PartName="/ppt/ink/ink10930.xml" ContentType="application/inkml+xml"/>
  <Override PartName="/ppt/ink/ink10931.xml" ContentType="application/inkml+xml"/>
  <Override PartName="/ppt/ink/ink10932.xml" ContentType="application/inkml+xml"/>
  <Override PartName="/ppt/ink/ink10933.xml" ContentType="application/inkml+xml"/>
  <Override PartName="/ppt/ink/ink10934.xml" ContentType="application/inkml+xml"/>
  <Override PartName="/ppt/ink/ink10935.xml" ContentType="application/inkml+xml"/>
  <Override PartName="/ppt/ink/ink10936.xml" ContentType="application/inkml+xml"/>
  <Override PartName="/ppt/ink/ink10937.xml" ContentType="application/inkml+xml"/>
  <Override PartName="/ppt/ink/ink10938.xml" ContentType="application/inkml+xml"/>
  <Override PartName="/ppt/ink/ink10939.xml" ContentType="application/inkml+xml"/>
  <Override PartName="/ppt/ink/ink10940.xml" ContentType="application/inkml+xml"/>
  <Override PartName="/ppt/ink/ink10941.xml" ContentType="application/inkml+xml"/>
  <Override PartName="/ppt/ink/ink10942.xml" ContentType="application/inkml+xml"/>
  <Override PartName="/ppt/ink/ink10943.xml" ContentType="application/inkml+xml"/>
  <Override PartName="/ppt/ink/ink10944.xml" ContentType="application/inkml+xml"/>
  <Override PartName="/ppt/ink/ink10945.xml" ContentType="application/inkml+xml"/>
  <Override PartName="/ppt/ink/ink10946.xml" ContentType="application/inkml+xml"/>
  <Override PartName="/ppt/ink/ink10947.xml" ContentType="application/inkml+xml"/>
  <Override PartName="/ppt/ink/ink10948.xml" ContentType="application/inkml+xml"/>
  <Override PartName="/ppt/ink/ink10949.xml" ContentType="application/inkml+xml"/>
  <Override PartName="/ppt/ink/ink10950.xml" ContentType="application/inkml+xml"/>
  <Override PartName="/ppt/ink/ink10951.xml" ContentType="application/inkml+xml"/>
  <Override PartName="/ppt/ink/ink10952.xml" ContentType="application/inkml+xml"/>
  <Override PartName="/ppt/ink/ink10953.xml" ContentType="application/inkml+xml"/>
  <Override PartName="/ppt/ink/ink10954.xml" ContentType="application/inkml+xml"/>
  <Override PartName="/ppt/ink/ink10955.xml" ContentType="application/inkml+xml"/>
  <Override PartName="/ppt/ink/ink10956.xml" ContentType="application/inkml+xml"/>
  <Override PartName="/ppt/ink/ink10957.xml" ContentType="application/inkml+xml"/>
  <Override PartName="/ppt/ink/ink10958.xml" ContentType="application/inkml+xml"/>
  <Override PartName="/ppt/ink/ink10959.xml" ContentType="application/inkml+xml"/>
  <Override PartName="/ppt/ink/ink10960.xml" ContentType="application/inkml+xml"/>
  <Override PartName="/ppt/ink/ink10961.xml" ContentType="application/inkml+xml"/>
  <Override PartName="/ppt/ink/ink10962.xml" ContentType="application/inkml+xml"/>
  <Override PartName="/ppt/ink/ink10963.xml" ContentType="application/inkml+xml"/>
  <Override PartName="/ppt/ink/ink10964.xml" ContentType="application/inkml+xml"/>
  <Override PartName="/ppt/ink/ink10965.xml" ContentType="application/inkml+xml"/>
  <Override PartName="/ppt/ink/ink10966.xml" ContentType="application/inkml+xml"/>
  <Override PartName="/ppt/ink/ink10967.xml" ContentType="application/inkml+xml"/>
  <Override PartName="/ppt/ink/ink10968.xml" ContentType="application/inkml+xml"/>
  <Override PartName="/ppt/ink/ink10969.xml" ContentType="application/inkml+xml"/>
  <Override PartName="/ppt/ink/ink10970.xml" ContentType="application/inkml+xml"/>
  <Override PartName="/ppt/ink/ink10971.xml" ContentType="application/inkml+xml"/>
  <Override PartName="/ppt/ink/ink10972.xml" ContentType="application/inkml+xml"/>
  <Override PartName="/ppt/ink/ink10973.xml" ContentType="application/inkml+xml"/>
  <Override PartName="/ppt/ink/ink10974.xml" ContentType="application/inkml+xml"/>
  <Override PartName="/ppt/ink/ink10975.xml" ContentType="application/inkml+xml"/>
  <Override PartName="/ppt/ink/ink10976.xml" ContentType="application/inkml+xml"/>
  <Override PartName="/ppt/ink/ink10977.xml" ContentType="application/inkml+xml"/>
  <Override PartName="/ppt/ink/ink10978.xml" ContentType="application/inkml+xml"/>
  <Override PartName="/ppt/ink/ink10979.xml" ContentType="application/inkml+xml"/>
  <Override PartName="/ppt/ink/ink10980.xml" ContentType="application/inkml+xml"/>
  <Override PartName="/ppt/ink/ink10981.xml" ContentType="application/inkml+xml"/>
  <Override PartName="/ppt/ink/ink10982.xml" ContentType="application/inkml+xml"/>
  <Override PartName="/ppt/ink/ink10983.xml" ContentType="application/inkml+xml"/>
  <Override PartName="/ppt/ink/ink10984.xml" ContentType="application/inkml+xml"/>
  <Override PartName="/ppt/ink/ink10985.xml" ContentType="application/inkml+xml"/>
  <Override PartName="/ppt/ink/ink10986.xml" ContentType="application/inkml+xml"/>
  <Override PartName="/ppt/ink/ink10987.xml" ContentType="application/inkml+xml"/>
  <Override PartName="/ppt/ink/ink10988.xml" ContentType="application/inkml+xml"/>
  <Override PartName="/ppt/ink/ink10989.xml" ContentType="application/inkml+xml"/>
  <Override PartName="/ppt/ink/ink10990.xml" ContentType="application/inkml+xml"/>
  <Override PartName="/ppt/ink/ink10991.xml" ContentType="application/inkml+xml"/>
  <Override PartName="/ppt/ink/ink10992.xml" ContentType="application/inkml+xml"/>
  <Override PartName="/ppt/ink/ink10993.xml" ContentType="application/inkml+xml"/>
  <Override PartName="/ppt/ink/ink10994.xml" ContentType="application/inkml+xml"/>
  <Override PartName="/ppt/ink/ink10995.xml" ContentType="application/inkml+xml"/>
  <Override PartName="/ppt/ink/ink10996.xml" ContentType="application/inkml+xml"/>
  <Override PartName="/ppt/ink/ink10997.xml" ContentType="application/inkml+xml"/>
  <Override PartName="/ppt/ink/ink10998.xml" ContentType="application/inkml+xml"/>
  <Override PartName="/ppt/ink/ink10999.xml" ContentType="application/inkml+xml"/>
  <Override PartName="/ppt/ink/ink11000.xml" ContentType="application/inkml+xml"/>
  <Override PartName="/ppt/ink/ink11001.xml" ContentType="application/inkml+xml"/>
  <Override PartName="/ppt/ink/ink11002.xml" ContentType="application/inkml+xml"/>
  <Override PartName="/ppt/ink/ink11003.xml" ContentType="application/inkml+xml"/>
  <Override PartName="/ppt/ink/ink11004.xml" ContentType="application/inkml+xml"/>
  <Override PartName="/ppt/ink/ink11005.xml" ContentType="application/inkml+xml"/>
  <Override PartName="/ppt/ink/ink11006.xml" ContentType="application/inkml+xml"/>
  <Override PartName="/ppt/ink/ink11007.xml" ContentType="application/inkml+xml"/>
  <Override PartName="/ppt/ink/ink11008.xml" ContentType="application/inkml+xml"/>
  <Override PartName="/ppt/ink/ink11009.xml" ContentType="application/inkml+xml"/>
  <Override PartName="/ppt/ink/ink11010.xml" ContentType="application/inkml+xml"/>
  <Override PartName="/ppt/ink/ink11011.xml" ContentType="application/inkml+xml"/>
  <Override PartName="/ppt/ink/ink11012.xml" ContentType="application/inkml+xml"/>
  <Override PartName="/ppt/ink/ink11013.xml" ContentType="application/inkml+xml"/>
  <Override PartName="/ppt/ink/ink11014.xml" ContentType="application/inkml+xml"/>
  <Override PartName="/ppt/ink/ink11015.xml" ContentType="application/inkml+xml"/>
  <Override PartName="/ppt/ink/ink11016.xml" ContentType="application/inkml+xml"/>
  <Override PartName="/ppt/ink/ink11017.xml" ContentType="application/inkml+xml"/>
  <Override PartName="/ppt/ink/ink11018.xml" ContentType="application/inkml+xml"/>
  <Override PartName="/ppt/ink/ink11019.xml" ContentType="application/inkml+xml"/>
  <Override PartName="/ppt/ink/ink11020.xml" ContentType="application/inkml+xml"/>
  <Override PartName="/ppt/ink/ink11021.xml" ContentType="application/inkml+xml"/>
  <Override PartName="/ppt/ink/ink11022.xml" ContentType="application/inkml+xml"/>
  <Override PartName="/ppt/ink/ink11023.xml" ContentType="application/inkml+xml"/>
  <Override PartName="/ppt/ink/ink11024.xml" ContentType="application/inkml+xml"/>
  <Override PartName="/ppt/ink/ink11025.xml" ContentType="application/inkml+xml"/>
  <Override PartName="/ppt/ink/ink11026.xml" ContentType="application/inkml+xml"/>
  <Override PartName="/ppt/ink/ink11027.xml" ContentType="application/inkml+xml"/>
  <Override PartName="/ppt/ink/ink11028.xml" ContentType="application/inkml+xml"/>
  <Override PartName="/ppt/ink/ink11029.xml" ContentType="application/inkml+xml"/>
  <Override PartName="/ppt/ink/ink11030.xml" ContentType="application/inkml+xml"/>
  <Override PartName="/ppt/ink/ink11031.xml" ContentType="application/inkml+xml"/>
  <Override PartName="/ppt/ink/ink11032.xml" ContentType="application/inkml+xml"/>
  <Override PartName="/ppt/ink/ink11033.xml" ContentType="application/inkml+xml"/>
  <Override PartName="/ppt/ink/ink11034.xml" ContentType="application/inkml+xml"/>
  <Override PartName="/ppt/ink/ink11035.xml" ContentType="application/inkml+xml"/>
  <Override PartName="/ppt/ink/ink11036.xml" ContentType="application/inkml+xml"/>
  <Override PartName="/ppt/ink/ink11037.xml" ContentType="application/inkml+xml"/>
  <Override PartName="/ppt/ink/ink11038.xml" ContentType="application/inkml+xml"/>
  <Override PartName="/ppt/ink/ink11039.xml" ContentType="application/inkml+xml"/>
  <Override PartName="/ppt/ink/ink11040.xml" ContentType="application/inkml+xml"/>
  <Override PartName="/ppt/ink/ink11041.xml" ContentType="application/inkml+xml"/>
  <Override PartName="/ppt/ink/ink11042.xml" ContentType="application/inkml+xml"/>
  <Override PartName="/ppt/ink/ink11043.xml" ContentType="application/inkml+xml"/>
  <Override PartName="/ppt/ink/ink11044.xml" ContentType="application/inkml+xml"/>
  <Override PartName="/ppt/ink/ink11045.xml" ContentType="application/inkml+xml"/>
  <Override PartName="/ppt/ink/ink11046.xml" ContentType="application/inkml+xml"/>
  <Override PartName="/ppt/ink/ink11047.xml" ContentType="application/inkml+xml"/>
  <Override PartName="/ppt/ink/ink11048.xml" ContentType="application/inkml+xml"/>
  <Override PartName="/ppt/ink/ink11049.xml" ContentType="application/inkml+xml"/>
  <Override PartName="/ppt/ink/ink11050.xml" ContentType="application/inkml+xml"/>
  <Override PartName="/ppt/ink/ink11051.xml" ContentType="application/inkml+xml"/>
  <Override PartName="/ppt/ink/ink11052.xml" ContentType="application/inkml+xml"/>
  <Override PartName="/ppt/ink/ink11053.xml" ContentType="application/inkml+xml"/>
  <Override PartName="/ppt/ink/ink11054.xml" ContentType="application/inkml+xml"/>
  <Override PartName="/ppt/ink/ink11055.xml" ContentType="application/inkml+xml"/>
  <Override PartName="/ppt/ink/ink11056.xml" ContentType="application/inkml+xml"/>
  <Override PartName="/ppt/ink/ink11057.xml" ContentType="application/inkml+xml"/>
  <Override PartName="/ppt/ink/ink11058.xml" ContentType="application/inkml+xml"/>
  <Override PartName="/ppt/ink/ink11059.xml" ContentType="application/inkml+xml"/>
  <Override PartName="/ppt/ink/ink11060.xml" ContentType="application/inkml+xml"/>
  <Override PartName="/ppt/ink/ink11061.xml" ContentType="application/inkml+xml"/>
  <Override PartName="/ppt/ink/ink11062.xml" ContentType="application/inkml+xml"/>
  <Override PartName="/ppt/ink/ink11063.xml" ContentType="application/inkml+xml"/>
  <Override PartName="/ppt/ink/ink11064.xml" ContentType="application/inkml+xml"/>
  <Override PartName="/ppt/ink/ink11065.xml" ContentType="application/inkml+xml"/>
  <Override PartName="/ppt/ink/ink11066.xml" ContentType="application/inkml+xml"/>
  <Override PartName="/ppt/ink/ink11067.xml" ContentType="application/inkml+xml"/>
  <Override PartName="/ppt/ink/ink11068.xml" ContentType="application/inkml+xml"/>
  <Override PartName="/ppt/ink/ink11069.xml" ContentType="application/inkml+xml"/>
  <Override PartName="/ppt/ink/ink11070.xml" ContentType="application/inkml+xml"/>
  <Override PartName="/ppt/ink/ink11071.xml" ContentType="application/inkml+xml"/>
  <Override PartName="/ppt/ink/ink11072.xml" ContentType="application/inkml+xml"/>
  <Override PartName="/ppt/ink/ink11073.xml" ContentType="application/inkml+xml"/>
  <Override PartName="/ppt/ink/ink11074.xml" ContentType="application/inkml+xml"/>
  <Override PartName="/ppt/ink/ink11075.xml" ContentType="application/inkml+xml"/>
  <Override PartName="/ppt/ink/ink11076.xml" ContentType="application/inkml+xml"/>
  <Override PartName="/ppt/ink/ink11077.xml" ContentType="application/inkml+xml"/>
  <Override PartName="/ppt/ink/ink11078.xml" ContentType="application/inkml+xml"/>
  <Override PartName="/ppt/ink/ink11079.xml" ContentType="application/inkml+xml"/>
  <Override PartName="/ppt/ink/ink11080.xml" ContentType="application/inkml+xml"/>
  <Override PartName="/ppt/ink/ink11081.xml" ContentType="application/inkml+xml"/>
  <Override PartName="/ppt/ink/ink11082.xml" ContentType="application/inkml+xml"/>
  <Override PartName="/ppt/ink/ink11083.xml" ContentType="application/inkml+xml"/>
  <Override PartName="/ppt/ink/ink11084.xml" ContentType="application/inkml+xml"/>
  <Override PartName="/ppt/ink/ink11085.xml" ContentType="application/inkml+xml"/>
  <Override PartName="/ppt/ink/ink11086.xml" ContentType="application/inkml+xml"/>
  <Override PartName="/ppt/ink/ink11087.xml" ContentType="application/inkml+xml"/>
  <Override PartName="/ppt/ink/ink11088.xml" ContentType="application/inkml+xml"/>
  <Override PartName="/ppt/ink/ink11089.xml" ContentType="application/inkml+xml"/>
  <Override PartName="/ppt/ink/ink11090.xml" ContentType="application/inkml+xml"/>
  <Override PartName="/ppt/ink/ink11091.xml" ContentType="application/inkml+xml"/>
  <Override PartName="/ppt/ink/ink11092.xml" ContentType="application/inkml+xml"/>
  <Override PartName="/ppt/ink/ink11093.xml" ContentType="application/inkml+xml"/>
  <Override PartName="/ppt/ink/ink11094.xml" ContentType="application/inkml+xml"/>
  <Override PartName="/ppt/ink/ink11095.xml" ContentType="application/inkml+xml"/>
  <Override PartName="/ppt/ink/ink1109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26"/>
  </p:notesMasterIdLst>
  <p:sldIdLst>
    <p:sldId id="523" r:id="rId3"/>
    <p:sldId id="522" r:id="rId4"/>
    <p:sldId id="382" r:id="rId5"/>
    <p:sldId id="524" r:id="rId6"/>
    <p:sldId id="383" r:id="rId7"/>
    <p:sldId id="393" r:id="rId8"/>
    <p:sldId id="394" r:id="rId9"/>
    <p:sldId id="395" r:id="rId10"/>
    <p:sldId id="396" r:id="rId11"/>
    <p:sldId id="397" r:id="rId12"/>
    <p:sldId id="398" r:id="rId13"/>
    <p:sldId id="399" r:id="rId14"/>
    <p:sldId id="400" r:id="rId15"/>
    <p:sldId id="401" r:id="rId16"/>
    <p:sldId id="402" r:id="rId17"/>
    <p:sldId id="403" r:id="rId18"/>
    <p:sldId id="404" r:id="rId19"/>
    <p:sldId id="406" r:id="rId20"/>
    <p:sldId id="405" r:id="rId21"/>
    <p:sldId id="407" r:id="rId22"/>
    <p:sldId id="408" r:id="rId23"/>
    <p:sldId id="525" r:id="rId24"/>
    <p:sldId id="409" r:id="rId25"/>
    <p:sldId id="526" r:id="rId26"/>
    <p:sldId id="410" r:id="rId27"/>
    <p:sldId id="384" r:id="rId28"/>
    <p:sldId id="411" r:id="rId29"/>
    <p:sldId id="412" r:id="rId30"/>
    <p:sldId id="413" r:id="rId31"/>
    <p:sldId id="414" r:id="rId32"/>
    <p:sldId id="415" r:id="rId33"/>
    <p:sldId id="416" r:id="rId34"/>
    <p:sldId id="417" r:id="rId35"/>
    <p:sldId id="418" r:id="rId36"/>
    <p:sldId id="419" r:id="rId37"/>
    <p:sldId id="420" r:id="rId38"/>
    <p:sldId id="421" r:id="rId39"/>
    <p:sldId id="422" r:id="rId40"/>
    <p:sldId id="423" r:id="rId41"/>
    <p:sldId id="424" r:id="rId42"/>
    <p:sldId id="425" r:id="rId43"/>
    <p:sldId id="426" r:id="rId44"/>
    <p:sldId id="427" r:id="rId45"/>
    <p:sldId id="428" r:id="rId46"/>
    <p:sldId id="429" r:id="rId47"/>
    <p:sldId id="430" r:id="rId48"/>
    <p:sldId id="431" r:id="rId49"/>
    <p:sldId id="432" r:id="rId50"/>
    <p:sldId id="433" r:id="rId51"/>
    <p:sldId id="527" r:id="rId52"/>
    <p:sldId id="434" r:id="rId53"/>
    <p:sldId id="435" r:id="rId54"/>
    <p:sldId id="436" r:id="rId55"/>
    <p:sldId id="437" r:id="rId56"/>
    <p:sldId id="438" r:id="rId57"/>
    <p:sldId id="439" r:id="rId58"/>
    <p:sldId id="440" r:id="rId59"/>
    <p:sldId id="441" r:id="rId60"/>
    <p:sldId id="385" r:id="rId61"/>
    <p:sldId id="442" r:id="rId62"/>
    <p:sldId id="443" r:id="rId63"/>
    <p:sldId id="444" r:id="rId64"/>
    <p:sldId id="445" r:id="rId65"/>
    <p:sldId id="448" r:id="rId66"/>
    <p:sldId id="528" r:id="rId67"/>
    <p:sldId id="452" r:id="rId68"/>
    <p:sldId id="449" r:id="rId69"/>
    <p:sldId id="450" r:id="rId70"/>
    <p:sldId id="451" r:id="rId71"/>
    <p:sldId id="447" r:id="rId72"/>
    <p:sldId id="453" r:id="rId73"/>
    <p:sldId id="454" r:id="rId74"/>
    <p:sldId id="455" r:id="rId75"/>
    <p:sldId id="456" r:id="rId76"/>
    <p:sldId id="386" r:id="rId77"/>
    <p:sldId id="457" r:id="rId78"/>
    <p:sldId id="458" r:id="rId79"/>
    <p:sldId id="459" r:id="rId80"/>
    <p:sldId id="460" r:id="rId81"/>
    <p:sldId id="461" r:id="rId82"/>
    <p:sldId id="462" r:id="rId83"/>
    <p:sldId id="463" r:id="rId84"/>
    <p:sldId id="464" r:id="rId85"/>
    <p:sldId id="465" r:id="rId86"/>
    <p:sldId id="466" r:id="rId87"/>
    <p:sldId id="467" r:id="rId88"/>
    <p:sldId id="468" r:id="rId89"/>
    <p:sldId id="469" r:id="rId90"/>
    <p:sldId id="470" r:id="rId91"/>
    <p:sldId id="471" r:id="rId92"/>
    <p:sldId id="472" r:id="rId93"/>
    <p:sldId id="473" r:id="rId94"/>
    <p:sldId id="387" r:id="rId95"/>
    <p:sldId id="474" r:id="rId96"/>
    <p:sldId id="529" r:id="rId97"/>
    <p:sldId id="530" r:id="rId98"/>
    <p:sldId id="475" r:id="rId99"/>
    <p:sldId id="476" r:id="rId100"/>
    <p:sldId id="477" r:id="rId101"/>
    <p:sldId id="388" r:id="rId102"/>
    <p:sldId id="478" r:id="rId103"/>
    <p:sldId id="481" r:id="rId104"/>
    <p:sldId id="482" r:id="rId105"/>
    <p:sldId id="483" r:id="rId106"/>
    <p:sldId id="484" r:id="rId107"/>
    <p:sldId id="485" r:id="rId108"/>
    <p:sldId id="486" r:id="rId109"/>
    <p:sldId id="487" r:id="rId110"/>
    <p:sldId id="488" r:id="rId111"/>
    <p:sldId id="489" r:id="rId112"/>
    <p:sldId id="490" r:id="rId113"/>
    <p:sldId id="491" r:id="rId114"/>
    <p:sldId id="492" r:id="rId115"/>
    <p:sldId id="493" r:id="rId116"/>
    <p:sldId id="389" r:id="rId117"/>
    <p:sldId id="495" r:id="rId118"/>
    <p:sldId id="496" r:id="rId119"/>
    <p:sldId id="499" r:id="rId120"/>
    <p:sldId id="497" r:id="rId121"/>
    <p:sldId id="498" r:id="rId122"/>
    <p:sldId id="500" r:id="rId123"/>
    <p:sldId id="501" r:id="rId124"/>
    <p:sldId id="502" r:id="rId125"/>
    <p:sldId id="503" r:id="rId126"/>
    <p:sldId id="504" r:id="rId127"/>
    <p:sldId id="505" r:id="rId128"/>
    <p:sldId id="506" r:id="rId129"/>
    <p:sldId id="507" r:id="rId130"/>
    <p:sldId id="508" r:id="rId131"/>
    <p:sldId id="509" r:id="rId132"/>
    <p:sldId id="510" r:id="rId133"/>
    <p:sldId id="511" r:id="rId134"/>
    <p:sldId id="512" r:id="rId135"/>
    <p:sldId id="513" r:id="rId136"/>
    <p:sldId id="514" r:id="rId137"/>
    <p:sldId id="515" r:id="rId138"/>
    <p:sldId id="516" r:id="rId139"/>
    <p:sldId id="517" r:id="rId140"/>
    <p:sldId id="518" r:id="rId141"/>
    <p:sldId id="519" r:id="rId142"/>
    <p:sldId id="520" r:id="rId143"/>
    <p:sldId id="521" r:id="rId144"/>
    <p:sldId id="390" r:id="rId145"/>
    <p:sldId id="531" r:id="rId146"/>
    <p:sldId id="532" r:id="rId147"/>
    <p:sldId id="533" r:id="rId148"/>
    <p:sldId id="534" r:id="rId149"/>
    <p:sldId id="535" r:id="rId150"/>
    <p:sldId id="536" r:id="rId151"/>
    <p:sldId id="537" r:id="rId152"/>
    <p:sldId id="538" r:id="rId153"/>
    <p:sldId id="539" r:id="rId154"/>
    <p:sldId id="540" r:id="rId155"/>
    <p:sldId id="541" r:id="rId156"/>
    <p:sldId id="542" r:id="rId157"/>
    <p:sldId id="543" r:id="rId158"/>
    <p:sldId id="544" r:id="rId159"/>
    <p:sldId id="545" r:id="rId160"/>
    <p:sldId id="546" r:id="rId161"/>
    <p:sldId id="547" r:id="rId162"/>
    <p:sldId id="548" r:id="rId163"/>
    <p:sldId id="549" r:id="rId164"/>
    <p:sldId id="550" r:id="rId165"/>
    <p:sldId id="551" r:id="rId166"/>
    <p:sldId id="552" r:id="rId167"/>
    <p:sldId id="553" r:id="rId168"/>
    <p:sldId id="554" r:id="rId169"/>
    <p:sldId id="555" r:id="rId170"/>
    <p:sldId id="556" r:id="rId171"/>
    <p:sldId id="557" r:id="rId172"/>
    <p:sldId id="558" r:id="rId173"/>
    <p:sldId id="559" r:id="rId174"/>
    <p:sldId id="560" r:id="rId175"/>
    <p:sldId id="561" r:id="rId176"/>
    <p:sldId id="562" r:id="rId177"/>
    <p:sldId id="563" r:id="rId178"/>
    <p:sldId id="564" r:id="rId179"/>
    <p:sldId id="565" r:id="rId180"/>
    <p:sldId id="566" r:id="rId181"/>
    <p:sldId id="567" r:id="rId182"/>
    <p:sldId id="568" r:id="rId183"/>
    <p:sldId id="569" r:id="rId184"/>
    <p:sldId id="570" r:id="rId185"/>
    <p:sldId id="571" r:id="rId186"/>
    <p:sldId id="572" r:id="rId187"/>
    <p:sldId id="573" r:id="rId188"/>
    <p:sldId id="574" r:id="rId189"/>
    <p:sldId id="575" r:id="rId190"/>
    <p:sldId id="576" r:id="rId191"/>
    <p:sldId id="577" r:id="rId192"/>
    <p:sldId id="578" r:id="rId193"/>
    <p:sldId id="579" r:id="rId194"/>
    <p:sldId id="580" r:id="rId195"/>
    <p:sldId id="581" r:id="rId196"/>
    <p:sldId id="582" r:id="rId197"/>
    <p:sldId id="446" r:id="rId198"/>
    <p:sldId id="583" r:id="rId199"/>
    <p:sldId id="584" r:id="rId200"/>
    <p:sldId id="585" r:id="rId201"/>
    <p:sldId id="586" r:id="rId202"/>
    <p:sldId id="587" r:id="rId203"/>
    <p:sldId id="588" r:id="rId204"/>
    <p:sldId id="589" r:id="rId205"/>
    <p:sldId id="590" r:id="rId206"/>
    <p:sldId id="591" r:id="rId207"/>
    <p:sldId id="592" r:id="rId208"/>
    <p:sldId id="593" r:id="rId209"/>
    <p:sldId id="594" r:id="rId210"/>
    <p:sldId id="595" r:id="rId211"/>
    <p:sldId id="596" r:id="rId212"/>
    <p:sldId id="597" r:id="rId213"/>
    <p:sldId id="598" r:id="rId214"/>
    <p:sldId id="599" r:id="rId215"/>
    <p:sldId id="600" r:id="rId216"/>
    <p:sldId id="601" r:id="rId217"/>
    <p:sldId id="602" r:id="rId218"/>
    <p:sldId id="603" r:id="rId219"/>
    <p:sldId id="604" r:id="rId220"/>
    <p:sldId id="605" r:id="rId221"/>
    <p:sldId id="606" r:id="rId222"/>
    <p:sldId id="607" r:id="rId223"/>
    <p:sldId id="608" r:id="rId224"/>
    <p:sldId id="609" r:id="rId22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presProps" Target="presProp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228" Type="http://schemas.openxmlformats.org/officeDocument/2006/relationships/viewProps" Target="viewProps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229" Type="http://schemas.openxmlformats.org/officeDocument/2006/relationships/theme" Target="theme/theme1.xml"/><Relationship Id="rId14" Type="http://schemas.openxmlformats.org/officeDocument/2006/relationships/slide" Target="slides/slide12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8" Type="http://schemas.openxmlformats.org/officeDocument/2006/relationships/slide" Target="slides/slide6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219" Type="http://schemas.openxmlformats.org/officeDocument/2006/relationships/slide" Target="slides/slide217.xml"/><Relationship Id="rId230" Type="http://schemas.openxmlformats.org/officeDocument/2006/relationships/tableStyles" Target="tableStyles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slide" Target="slides/slide218.xml"/><Relationship Id="rId225" Type="http://schemas.openxmlformats.org/officeDocument/2006/relationships/slide" Target="slides/slide223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slide" Target="slides/slide22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30" Type="http://schemas.openxmlformats.org/officeDocument/2006/relationships/slide" Target="slides/slide2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14" Type="http://schemas.openxmlformats.org/officeDocument/2006/relationships/slide" Target="slides/slide21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451 114,'-11'233,"-6"-26,-21 138,18-150,22-233,-2 15</inkml:trace>
  <inkml:trace contextRef="#ctx0" brushRef="#br0" timeOffset="279.178">0 58,'43'0,"58"0,21-5,-1-1,-11 0,-15 1,-13 2,-17 0,-9-3,-10 0,-7-1,-6 2,-4 2,-2 1,-5 1</inkml:trace>
  <inkml:trace contextRef="#ctx0" brushRef="#br0" timeOffset="678.05">1101 510,'-42'34,"2"1,1 2,2 1,1 2,-14 25,40-53,2 0,-1 0,1 1,1 1,1-1,0 1,0 0,1 0,0 7,4-16,0 0,0 0,1-1,0 1,0 0,0 0,0 0,1 0,0 0,0 0,0-1,0 1,1 0,0-1,0 1,0-1,1 0,-1 0,1 0,0 0,0 0,1 0,-1-1,1 0,0 1,0-1,0-1,0 1,0 0,1-1,0 1,1-1,0 1,0-1,0-1,0 1,0-1,0 0,1 0,-1-1,0 0,0 0,0 0,1-1,-1 0,0 0,0-1,0 1,0-1,0-1,0 1,-1-1,1 0,-1 0,3-2,114-103,-104 86,-1 0,-1-1,-1-1,-1 0,-1-1,-2 0,0-1,-1-1,-2 0,-5 22,-1 0,0-1,-1 1,1-1,-1 1,0-1,0 1,0-1,-1 0,0 1,0-1,-1 0,1 1,-1-1,0 1,-1-1,1 1,-1-1,0 1,-1 0,1 0,-1 0,0 0,0 0,-1 1,1 0,-1-1,0 1,0 0,-1 1,1-1,-1 1,1 0,-1 0,0 0,-2 0,1 1,0 0,1 1,-1 0,0 0,0 1,0-1,0 1,0 1,0-1,1 1,-1 0,0 0,0 0,1 1,-1 0,1 0,-1 1,1-1,0 1,-2 2,-7 8</inkml:trace>
  <inkml:trace contextRef="#ctx0" brushRef="#br0" timeOffset="1146.112">1524 622,'-10'15,"1"1,0 0,1 0,0 1,2 0,0 0,1 0,0 1,1 0,2 0,0 0,0 0,2 14,0-29,0-1,1 1,-1-1,1 1,0 0,0-1,0 1,0-1,0 1,0-1,1 0,-1 0,1 1,-1-1,1 0,0 0,0-1,0 1,0 0,0-1,1 1,-1-1,0 1,1-1,-1 0,1 0,-1 0,1-1,-1 1,1 0,0-1,-1 0,1 0,0 0,-1 0,1 0,0 0,-1-1,1 1,-1-1,1 1,0-1,-1 0,1 0,-1-1,0 1,1 0,-1-1,0 1,18-9,-1 0,0 0,0-2,-1-1,-1 0,0-1,-1 0,0-2,-2 0,1 0,1-5,125-207,-124 198,-1-2,-1 0,-2 0,-1-1,-2-1,-1 0,-2 0,-1 0,-2-1,-1-6,-2 35,0 1,-1-1,0 0,0 0,-1 1,1-1,-1 0,0 0,-1 1,1-1,-1 1,0-1,-1 1,1 0,-1 0,0 0,-1 0,1 1,-1-1,0 1,0 0,0 0,0 0,-1 0,1 1,-1 0,0 0,0 0,-1 1,1-1,0 1,-1 0,1 1,-1 0,0-1,1 2,-1-1,-5 1,-3 5,0 0,1 1,0 1,0 0,1 1,-1 1,2-1,-1 2,1 0,1 0,0 1,0 0,1 1,1 0,0 0,0 1,2 0,-6 12,2-5,1 0,1 1,1 0,1 0,0 1,2 0,0-1,2 1,0 1,2-1,1 14,0-23,1 0,0-1,1 1,0-1,1 1,0-1,1 0,0-1,1 1,0-1,1 0,0-1,1 0,0 0,1 0,0-1,0 0,1-1,0 0,9 5,-1-3,0-1,0 0,1-1,0-1,1-1,-1-1,19 3,-11-4</inkml:trace>
  <inkml:trace contextRef="#ctx0" brushRef="#br0" timeOffset="2096.799">2428 368,'-182'189,"113"-78,68-109,0 1,-1-1,1 1,0 0,1-1,-1 1,0 0,1 0,0 0,0-1,0 1,0 0,0 0,0 0,1-1,-1 1,1 0,0 0,-1-1,1 1,1-1,-1 1,0-1,1 1,-1-1,1 0,0 1,0-1,0 0,0 0,0 0,0-1,0 1,1 0,-1-1,0 0,1 1,0-1,-1 0,1 0,0-1,2 2,2-1,1 0,0 0,0 0,0-1,-1-1,1 1,0-1,0 0,-1-1,1 0,0 0,-1-1,0 1,0-2,0 1,0-1,0 0,5-4,104-98,25-57,-141 162,0 1,0-1,0 1,0-1,0 1,1-1,-1 1,0-1,0 1,0 0,0-1,1 1,-1-1,0 1,0 0,1-1,-1 1,0-1,1 1,-1 0,0-1,1 1,-1 0,0 0,1-1,-1 1,1 0,-1 0,0 0,1 0,-1-1,1 1,-1 0,1 0,-1 0,1 0,-1 0,1 0,-1 0,1 0,-1 0,0 0,1 1,-1-1,1 0,-1 0,1 0,-1 0,0 1,1-1,-1 0,1 0,-1 1,0-1,1 0,-1 1,0-1,1 0,-1 1,0-1,0 1,0-1,1 0,-1 1,0-1,0 1,0-1,-5 36,3-26,-31 161,31-166,1 0,-1 0,1 1,0-1,1 0,-1 0,1 1,0-1,0 0,1 0,-1 1,1-1,0 0,1 0,-1 0,1 0,0 0,0 0,1 0,-1-1,1 1,0-1,0 0,1 0,-1 0,1 0,0 0,0-1,0 0,0 0,1 0,0 0,-1-1,1 1,0-1,0-1,0 1,0-1,0 1,0-2,1 1,4-4,-1-1,0 0,0 0,0-1,-1 0,1-1,-1 0,-1 0,1-1,-1 0,0 0,-1-1,1 0,-1 0,-1 0,0-1,0 1,-1-1,3-7,6-6,54-116,-51 100,-41 66,-15 86,39-110,1 0,0 1,0-1,0 0,1 0,-1 0,1 0,0 0,0 0,0 0,1-1,-1 1,1 0,0-1,0 1,0-1,1 1,-1-1,1 0,0 0,0 0,0 0,0-1,0 1,1-1,-1 0,1 0,1 1,-1-1,-1-1,1 1,0-1,0 1,0-1,0 0,0-1,0 1,1-1,-1 1,0-1,0-1,0 1,0 0,0-1,0 0,0 0,0 0,0-1,0 1,0-1,0 0,-1 0,1 0,-1-1,1 1,-1-1,0 1,2-4,75-103,-68 89,122-197,-134 216,1 0,-1-1,0 1,1 0,-1 0,0 0,1 1,-1-1,1 0,0 0,-1 0,1 0,0 0,-1 1,1-1,0 0,0 0,0 1,0-1,0 1,-1-1,1 1,0-1,0 1,0 0,0-1,1 1,-1 0,0 0,0 0,0-1,0 1,0 1,0-1,0 0,0 0,0 0,0 0,0 1,0-1,0 0,0 1,0-1,0 1,0-1,0 1,0 0,0-1,-1 1,1 0,0 0,0-1,-1 1,1 0,-1 0,1 0,0 1,6 137,-9-91,12 212,-1-167,-3 0,-4 0,-10 82,4-132,-3 0,-1 0,-2-1,-2-1,-2 1,-2-2,-1 0,-2-1,-11 15,11-21,-1-2,-1 0,-2-1,-1-1,-2-1,0-2,-11 7,-32-2,68-31,-1 0,0 0,0 0,1 0,-1-1,0 1,1 0,-1-1,0 1,1-1,-1 1,0-1,1 0,-1 0,1 0,-1 0,1 0,0 0,-1 0,1 0,0 0,0-1,0 1,0-1,0 1,0 0,0-1,0 0,1 1,-1-1,0 1,1-1,0 0,-1 0,1 1,0-1,0 0,0 1,0-1,0 0,0 0,1-14,1 0,1 0,0 1,1-1,0 1,1 0,1 0,7-13,0-3,19-51,3 1,3 2,4 2,3 2,3 1,16-12,109-97,-154 169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2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81,'55'-19,"-24"6,2 2,-1 2,1 1,1 1,-1 2,10 0,-40 4,1 1,-1-1,1 0,-1 1,1 0,0 0,-1 0,1 0,-1 1,1-1,-1 1,1 0,-1 0,1 0,-1 0,0 1,0 0,1-1,-1 1,0 0,-1 0,1 1,0-1,-1 1,1-1,-1 1,0 0,0 0,0 0,0 0,0 0,-1 0,1 0,-1 1,0-1,0 1,0-1,0 1,-1-1,1 3,-4 9,0-1,-1 1,-1-1,0 0,-1 0,0 0,-1-1,0 0,-2-1,1 1,-1-1,-1-1,0 0,-11 9,-9 15,-43 36,61-61,-1 0,1 1,1 1,0-1,1 2,0 0,1 0,0 0,1 1,1 1,-2 4,8-14,0-1,0 1,0 0,1-1,-1 1,1 0,1 0,-1-1,1 1,-1 0,1-1,1 1,-1-1,1 1,-1-1,1 0,0 1,1-1,-1 0,1-1,0 1,0 0,0-1,0 1,1-1,-1 0,1 0,0 0,0-1,3 2,6 4,2 0,-1-1,1-1,0 0,0-1,1-1,-1 0,9 0,-1-1,0-1,0-2,0 0,0-2,0 0,0-1,12-4,133-40,-144 37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3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111 227,'5'0,"6"-5,6-1,5-1,4 2,2 2,1 1,0 0,0 2,1 0,-1 0,-1 0,-9 1,-8 4,-6 1</inkml:trace>
  <inkml:trace contextRef="#ctx0" brushRef="#br0" timeOffset="346.383">54 424,'24'0,"13"0,5 0,0 5,-3 1,-2 0,-4-1,-6-2</inkml:trace>
  <inkml:trace contextRef="#ctx0" brushRef="#br0" timeOffset="1146.669">252 1,'2'4,"0"1,0-1,0 0,1 0,0 0,0 0,0 0,0-1,1 1,-1-1,1 0,0 0,0 0,0-1,0 1,3 0,-5-1,210 139,-165-76,-48-62,-1-1,1 1,0 0,-1 0,1-1,-1 1,0-1,0 1,0-1,0 0,0 1,-1-1,1-1,-1 1,1 0,-1 0,0-1,-2 1,-6 7,-109 136,-20-1,100-98,27-25</inkml:trace>
  <inkml:trace contextRef="#ctx0" brushRef="#br0" timeOffset="2300.995">365 198,'-5'5,"-6"2,-7-1,-4-1,-3-2,-3 0,-1-2,-1-1,1 0,0 0,0 0,0-1,0 1,1 0,5 0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31,'29'0,"14"0,5 0,-2 0,-3 0,-4 0,-4 0,-8-5,-4-2,-1 1,1 1,1 1,1 2,1 1,-3 1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52,'38'0,"18"0,4 0,-3 0,-7 0,-7 0,-6-4,-4-3,-4 1,-1 1,-1-3,0-1,0 2,-5 2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3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0 525,'17'-21,"-1"1,-1-2,-1 0,0 0,9-24,-15 30,1-1,0-1,0 0,-2-1,0 0,-1 0,-1 0,-1-1,-1 1,0-1,-1-10,-3 30,1-1,-1 0,0 1,1-1,-1 1,0 0,0-1,1 1,-1-1,0 1,0 0,1 0,-1-1,0 1,0 0,0 0,1 0,-1 0,0 0,0 0,0 0,0 0,1 0,-1 1,0-1,0 0,0 0,1 1,-1-1,0 0,0 1,1-1,-1 1,0-1,1 1,-1 0,1-1,-1 1,1-1,-1 1,1 0,-1-1,1 1,-1 0,1 0,0-1,0 1,-1 0,1 0,0 0,0-1,0 1,0 0,0 0,0 0,0 0,0-1,0 1,0 0,-9 19,0 0,1 0,1 1,1-1,1 1,0 1,2-1,0 2,2-14,1 0,0 0,0 0,0 0,1 0,1 0,-1 0,1 0,1 0,0-1,0 1,1-1,0 0,0 0,1 0,0 0,0-1,1 0,0 0,2 2,-5-6,0-1,1 0,-1 0,0 0,0-1,1 1,-1-1,1 1,0-1,-1 0,1-1,0 1,-1-1,1 1,0-1,0 0,0-1,-1 1,1 0,0-1,-1 0,1 0,0 0,-1-1,1 1,-1-1,0 0,1 0,-1 0,0 0,0 0,0-1,-1 1,1-1,-1 0,1 0,-1 0,0 0,0 0,0 0,0-3,15-14,-2-2,-1 0,-1 0,-1-2,0 1,-2-1,-1-1,2-11,-13 20,-12 51,12 88,3-120,-1 1,1 0,0-1,0 1,0-1,0 0,0 1,1-1,0 0,-1 0,1 0,0 0,1 0,-1 0,0 0,1-1,0 1,-1-1,1 0,0 0,0 0,0 0,1-1,-1 1,0-1,1 1,-1-1,1 0,-1-1,1 1,-1-1,3 1,3-2,0-1,-1 0,0-1,1 0,-1 0,0 0,0-1,-1 0,1-1,-1 0,0 0,0-1,-1 1,1-1,-1-1,-1 1,1-1,0-2,30-27,-17 18,0 0,-1-1,-1-1,-1-1,-1 0,-1-1,0 0,-2-1,-1-1,-1 0,0 0,2-17,-11 39,0 1,0-1,0 0,0 0,0 0,-1 1,1-1,-1 0,0 0,1 0,-1 0,0 0,0 0,0 0,0 0,-1 0,1 0,0 0,-1 0,1 0,-1 1,0-1,0 0,0 0,0 0,0 1,0-1,0 1,0-1,-1 1,1-1,0 1,-1 0,0-1,1 1,-1 0,0 0,1 0,-1 0,0 1,0-1,0 0,0 1,1 0,-1-1,0 1,0 0,0 0,0 0,0 0,0 0,0 0,0 1,0-1,-1 1,-9 6,-1 2,1-1,1 2,0-1,0 1,1 1,0 0,1 1,0 0,1 0,0 1,1 0,1 0,0 0,0 1,2 0,0 0,0 1,0 5,4-10,1 0,0 0,0 0,1 0,0 0,0 0,1 0,1-1,0 0,0 1,1-1,0-1,0 1,1-1,0 0,0 0,1-1,0 1,1-2,0 1,0-1,0 0,0-1,1 1,0-2,0 1,1-2,2 2,13 8</inkml:trace>
  <inkml:trace contextRef="#ctx0" brushRef="#br0" timeOffset="741.814">1158 383,'-165'48,"164"-48,0 0,0 0,-1 0,1 0,0 1,0-1,0 0,0 1,0-1,0 1,-1-1,1 1,0 0,1-1,-1 1,0 0,0 0,0 0,0 0,1-1,-1 1,0 0,1 0,-1 1,0-1,1 0,0 0,-1 0,1 0,0 0,-1 0,1 1,0-1,0 0,0 0,0 0,0 1,0-1,0 0,1 0,-1 0,0 0,1 1,-1-1,1 0,-1 0,1 0,-1 0,1 0,0 0,0 0,-1 0,1 0,0-1,0 1,0 0,0 0,0-1,0 1,0-1,0 1,1 0,21 9,64 39,-85-47,0 0,0 0,0 1,0-1,0 1,0 0,-1-1,1 1,-1 0,0 0,0 0,0 0,0 0,0 0,-1 0,1 1,-1-1,0 0,0 0,0 0,0 0,-1 1,1-1,-1 0,0 0,0 0,0 0,0 0,-1 0,1 0,-6 6,0 0,0 0,-1-1,0 0,0-1,-1 1,0-2,0 1,-1-1,1 0,-1-1,-1-1,1 1,-1-1,1-1,-1 0,0-1,0 0,-1-1,-5 1,14-1,1-1,-1 1,0 0,0-1,0 0,0 0,0 0,0 0,0 0,0 0,0-1,0 1,0-1,0 0,0 0,0 0,1 0,-1-1,0 1,1-1,-1 0,1 1,0-1,-1 0,1-1,0 1,0 0,0 0,0-2,-5-14</inkml:trace>
  <inkml:trace contextRef="#ctx0" brushRef="#br0" timeOffset="1353.957">1299 609,'-67'263,"67"-262,0 0,1 0,-1 0,0 0,0 0,0 0,0 0,0 0,0 0,0 0,0 0,0 0,-1 0,1 0,0 0,-1 0,1 0,0 0,-1-1,1 1,-1 0,0 0,1 0,-1-1,0 1,1 0,-1 0,0-1,0 1,0-1,1 1,-1-1,0 1,0-1,0 1,0-1,0 0,0 0,0 1,0-1,0 0,0 0,0 0,0 0,0 0,0 0,0-1,0 1,0 0,0 0,0-1,0 1,0 0,0-1,1 1,-1-1,0 1,0-1,0 0,1 1,-1-1,0 0,1 1,-1-1,0 0,0-9,1-1,1 1,-1 0,2 0,-1 0,1 0,1 0,0 0,0 1,1-1,0 1,0 0,1 0,3-2,-5 4,20-30,1 1,2 2,1 0,2 2,1 1,1 2,15-10,3 7,-48 32,0-1,0 1,0 0,1 0,-1-1,0 1,0 0,0 0,1 0,-1 1,0-1,0 0,0 0,1 0,-1 1,0-1,0 1,0-1,0 1,0-1,0 1,0 0,0-1,0 1,0 0,0 0,0 0,0 0,-1 0,1 0,0 0,-1 0,1 0,-1 0,1 0,-1 0,1 0,-1 1,0-1,0 0,0 0,1 0,-1 1,0-1,0 0,0 12,0-1,-1 1,-1-1,1 0,-2 0,0 0,0 0,-1 0,-1-1,-5 12,8-18,-1 1,0-1,0 1,0-1,0 0,-1 0,0 0,0-1,0 1,-1-1,1 0,-1 0,0-1,0 0,0 1,-1-2,1 1,-1 0,0-1,1 0,-1-1,0 1,0-1,0 0,0-1,0 1,-7-1,11 0,0 1,0 0,0-1,0 1,0-1,0 0,0 0,0 0,-1 0,1 0,0 0,0-1,0 1,0-1,0 1,0-1,0 0,0 0,0 0,0 0,0 0,0 0,1 0,-1-1,0 1,1 0,-1-1,1 0,0 1,-1-1,1 0,0 0,0 0,0 0,0 0,0 0,6-10</inkml:trace>
  <inkml:trace contextRef="#ctx0" brushRef="#br0" timeOffset="1603.166">1694 580,'5'19,"1"2,0-3</inkml:trace>
  <inkml:trace contextRef="#ctx0" brushRef="#br0" timeOffset="1769.378">1694 270</inkml:trace>
  <inkml:trace contextRef="#ctx0" brushRef="#br0" timeOffset="2232.817">1920 468,'-1'1,"-7"8,0-1,1 1,0 0,1 1,-1-1,2 1,0 1,0-1,0 1,2 0,-1 0,1 0,1 0,-1 8,4-17,-1 0,1 0,-1 1,1-1,0 0,0 0,0 0,1 0,-1 0,0 0,1 0,-1-1,1 1,-1 0,1-1,0 0,0 1,0-1,0 0,0 0,0 0,0 0,0 0,0 0,0 0,1-1,-1 1,0-1,0 0,1 0,0 0,74-1,-65 0,-1-1,1 0,-1-1,0 0,0-1,0 0,-1-1,1 0,-1 0,0-1,-1-1,1 0,-1 0,-1-1,1 0,-1 0,-1-1,0 0,0 0,0-1,-1 0,1-3,1-4,0 0,-1-1,-1 0,0-1,-2 1,0-1,-1 0,-1 0,-1 0,0 0,-1 0,-3-16,3 30,-1 1,0-1,1 1,-2-1,1 1,0-1,-1 1,0 0,0 0,0-1,0 2,-1-1,0 0,1 0,-1 1,-1-1,1 1,0 0,-1 0,0 0,0 1,0-1,0 1,0 0,0 0,0 0,-1 1,1 0,-1-1,1 1,-1 1,1-1,-1 1,0 0,1 0,-1 0,1 1,-1-1,0 1,1 0,-1 0,1 1,0 0,-2 0,-2 1,1 1,0 0,0 0,0 0,0 1,1 0,0 0,0 1,0 0,1 0,0 0,0 0,0 1,1 0,0 0,0 0,1 1,0-1,0 1,1 0,0 0,0 0,1 0,0 0,0 0,1 0,0 0,0 0,1 0,0 0,1 0,0 0,0 0,0 0,1-1,0 1,1-1,0 0,2 3,11 7,2-1,0 0,0-2,1 0,1-2,0 0,1-1,0-1,1-2,11 4,23 10,-34-12</inkml:trace>
  <inkml:trace contextRef="#ctx0" brushRef="#br0" timeOffset="2629.267">2456 609,'17'-8,"0"-1,0-1,-1 0,0-1,-1-1,0 0,-1-1,0-1,-1 0,2-5,-14 18,1 0,-1 0,0 0,0-1,0 1,0-1,0 1,0 0,0-1,-1 0,1 1,-1-1,1 1,-1-1,1 0,-1 1,0-1,0 0,0 1,0-1,0 0,0 1,0-1,-1 0,1 1,0-1,-1 0,0 1,1-1,-1 1,0-1,0 1,0-1,0 1,0 0,0-1,0 1,0 0,0 0,-1 0,1 0,-1 0,1 0,-1 0,1 0,-1 1,1-1,-1 0,1 1,-1-1,0 1,1 0,-1 0,0 0,1-1,-1 2,0-1,0 0,1 0,-1 0,0 1,1-1,-1 1,0 0,-12 6,1 0,-1 1,2 1,-1 0,1 0,1 2,0-1,0 1,1 1,1 0,0 0,0 1,1 0,1 1,0 0,-3 11,8-23,0 1,0-1,0 1,1-1,-1 1,1 0,0 0,0-1,0 1,0 0,0 0,0 0,1 0,0 0,0 0,-1 1,2-1,-1 0,0 0,1 0,-1 0,1 0,0 0,0 0,0-1,0 1,1 0,-1 0,1-1,0 1,-1-1,1 1,0-1,0 0,1 0,-1 0,0 0,1 0,-1 0,4 1,18 3,0-3</inkml:trace>
  <inkml:trace contextRef="#ctx0" brushRef="#br0" timeOffset="2956.362">2710 778,'0'1,"0"0,1 0,-1 0,1 0,-1 0,1 0,-1-1,1 1,0 0,0-1,-1 1,1 0,0-1,0 1,0-1,-1 1,1-1,0 1,0-1,0 1,0-1,0 0,0 0,0 0,0 1,0-1,0 0,0 0,0 0,0 0,0-1,0 1,0 0,0 0,0-1,0 1,0 0,0-1,-1 1,1-1,0 1,0-1,0 0,-1 1,1-1,0 0,0 1,-1-1,1 0,-1 0,1 0,-1 1,1-1,-1 0,1 0,-1 0,0 0,1-1,29-59,-25 46,0-4,1 1,1 0,0 0,1 1,1 0,1 0,5-6,80-90,-94 111,0 0,-1 0,1 1,0-1,0 0,0 1,0-1,0 1,0-1,0 1,1 0,-1-1,1 1,-1 0,1 0,-1 0,1 0,-1 0,1 0,0 1,0-1,-1 0,1 1,0 0,0-1,0 1,0 0,-1 0,1 0,0 0,0 0,0 0,0 1,-1-1,1 0,0 1,0 0,0-1,-1 1,1 0,1 1,2 16,-2 3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7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86,'0'1,"0"0,0-1,0 1,0 0,1 0,-1 0,0 0,0-1,1 1,-1 0,0 0,1 0,-1-1,1 1,-1 0,1-1,-1 1,1 0,-1-1,1 1,0-1,-1 1,1-1,0 1,0-1,-1 1,1-1,0 0,0 1,0-1,-1 0,1 0,0 0,0 0,0 1,0-1,0 0,-1-1,1 1,0 0,0 0,0 0,0 0,-1-1,1 1,0 0,0-1,0 1,-1 0,1-1,0 1,-1-1,1 0,0 1,-1-1,1 1,-1-1,1 0,-1 1,1-1,-1 0,1 0,-77 164,72-155,-27 78,30-83,1-1,0 0,-1 1,1-1,0 0,0 1,0-1,1 0,-1 1,1-1,-1 0,1 1,0-1,0 0,-1 0,2 0,-1 0,0 0,0 0,1 0,-1 0,1 0,-1-1,1 1,0-1,0 1,0-1,0 0,0 1,0-1,0 0,0 0,0 0,0-1,1 1,0 0,8 0,1-1,-1 0,0 0,0-1,0-1,0 0,0 0,0-1,0-1,0 0,-1 0,5-3,10-3,84-32,-90 32</inkml:trace>
  <inkml:trace contextRef="#ctx0" brushRef="#br0" timeOffset="319.953">555 1,'-13'14,"0"2,2 0,0 1,0 0,2 0,0 1,1 0,1 1,0 0,2 0,0 0,1 1,0 6,-4 117,-26 53,5-71,25-103,0-1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1 491,'1'2,"1"0,-1-1,1 1,0 0,0 0,-1-1,1 1,0-1,0 0,1 1,-1-1,0 0,0 0,0-1,1 1,-1 0,1-1,-1 1,0-1,1 0,-1 0,1 0,-1 0,0 0,1 0,11-3,-1 0,1-1,-1 0,0-1,0-1,0 0,-1 0,0-1,0-1,-1 0,0-1,0 0,-1-1,0 0,-1 0,6-9,3-2,-2-1,0 0,-1-1,-2-1,0 0,-2-1,4-11,-10-3,-5 39,0-1,-1 0,1 1,0-1,-1 0,1 1,-1-1,1 1,-1-1,1 1,-1-1,1 1,-1-1,0 1,1 0,-1-1,1 1,-1 0,0 0,1-1,-1 1,0 0,0 0,1 0,-1 0,0 0,1 0,-1 0,0 0,0 0,1 0,-1 0,0 0,1 0,-1 1,0-1,1 0,-1 1,0-1,1 0,-1 1,1-1,-1 1,0-1,1 1,-1-1,1 1,0-1,-1 1,1-1,-1 1,1 0,-10 8,1 0,0 0,0 0,1 2,0-1,1 1,0 0,0 0,2 1,-4 8,6-13,0 1,1-1,0 1,0 0,0 0,1 0,1 0,-1 0,1 0,0 0,1 0,0 0,0 0,1 0,0-1,1 1,-1 0,1-1,1 0,-1 0,1 0,1 0,-1 0,1-1,0 0,1 0,-1 0,1-1,0 1,1-2,-1 1,1-1,2 1,1-3,1-1,0 0,-1-1,1 0,0-1,0 0,-1-1,1 0,-1 0,1-1,-1-1,0 0,0 0,-1-1,1 0,-1 0,0-1,0-1,-1 1,8-9,-14 14,17-13,-1 0,0-1,-2 0,0-2,0 0,-2 0,0-2,-1 0,-1 0,9-20,-19 37,-1-1,1 1,-1 0,0-1,1 1,-1 0,0-1,-1 0,1 1,0-1,-1 1,1-1,-1 0,0 0,0 1,0-1,0 0,-1 1,1-1,-1 0,1 1,-1-1,0 1,0-1,0 1,0-1,-1 1,1 0,-1-1,1 1,-1 0,0 0,0 0,0 0,0 1,0-1,0 0,0 1,-1 0,1-1,0 1,-1 0,1 0,-1 0,0 1,1-1,-1 0,0 1,1 0,-2 0,-3 3,0 1,0 0,1 0,-1 1,1-1,0 2,0-1,1 1,0-1,0 1,0 1,0-1,1 1,0 0,1 0,0 0,0 0,0 1,1-1,0 1,0-1,1 1,0 0,0 0,1 0,0 0,1 7,1-6,1 0,0 0,0 0,1-1,0 1,0-1,1 0,0 0,0 0,1-1,0 0,0 0,1 0,0-1,0 0,1 0,-1-1,1 0,0 0,1-1,-1 0,1-1,0 1,0-2,0 1,0-1,0-1,1 0,-1 0,0-1,1 0,-1 0,0-1,1 0,-1-1,0 0,2-1,6-7,0 0,0-1,-1-1,-1-1,0 0,-1-1,0 0,10-15,-21 26,9-11,-1 0,0 0,0-1,-2-1,1 0,-2 0,-1 0,0-1,-1 0,0-1,-2 1,0-1,-1 0,0 0,-2 0,0-6,0 22,-1 0,0-1,1 1,-1 0,0 0,0 0,0-1,0 1,0 0,-1 0,1 0,-1 0,1-1,-1 1,0 0,0 0,0 0,0 0,0 1,0-1,0 0,-1 0,1 1,-1-1,1 0,-1 1,0 0,0-1,1 1,-1 0,0 0,0 0,0 0,0 0,0 1,0-1,-1 1,1-1,0 1,0 0,0-1,-1 1,1 0,0 1,0-1,0 0,0 1,-1-1,-6 10,2 0,0 0,0 1,1 0,0 0,0 0,2 1,-1 0,2 0,-1 0,2 0,0 1,-1 10,2-17,-2 12,1 0,0-1,1 1,2 0,-1 0,2 0,1-1,0 1,1-1,0 0,2 0,0 0,1-1,1 1,0-2,2 2,62 92,-58-101,-3-6</inkml:trace>
  <inkml:trace contextRef="#ctx0" brushRef="#br0" timeOffset="1253.974">1496 349,'-260'358,"261"-358,-1 0,0 0,0 1,1-1,-1 0,0 0,0 0,1 0,-1 1,0-1,0 0,0 0,0 0,1 1,-1-1,0 0,0 0,0 1,0-1,0 0,0 1,1-1,-1 0,0 0,0 1,0-1,0 0,26-22,199-243,-181 208,-3 93,11 88,-37-38,-15-84,-1-1,0 1,0 0,0 0,0 0,0-1,0 1,0 0,-1-1,1 1,-1-1,1 0,-1 1,1-1,-1 0,0 0,1 0,-1 0,0 0,0 0,0-1,0 1,0-1,0 1,0-1,0 0,0 0,0 0,0 0,0 0,0 0,0 0,0-1,0 1,0-1,0 1,0-1,1 0,-1 0,0 0,0 0,1 0,-1 0,0 0,1 0,-1-1,1 1,0-1,-1 1,1-2,-69-43,55 39,0 1,0 1,0 0,-1 2,0-1,0 2,-13-1,6 2</inkml:trace>
  <inkml:trace contextRef="#ctx0" brushRef="#br0" timeOffset="2268.152">227 772,'138'26,"321"-23,-345-2,12 0,-1-4,107-18,-114 0,-34 5,1 3,1 4,46 3,-79 12,-53 1,-5-1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3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111 227,'5'0,"6"-5,6-1,5-1,4 2,2 2,1 1,0 0,0 2,1 0,-1 0,-1 0,-9 1,-8 4,-6 1</inkml:trace>
  <inkml:trace contextRef="#ctx0" brushRef="#br0" timeOffset="346.383">54 424,'24'0,"13"0,5 0,0 5,-3 1,-2 0,-4-1,-6-2</inkml:trace>
  <inkml:trace contextRef="#ctx0" brushRef="#br0" timeOffset="1146.669">252 1,'2'4,"0"1,0-1,0 0,1 0,0 0,0 0,0 0,0-1,1 1,-1-1,1 0,0 0,0 0,0-1,0 1,3 0,-5-1,210 139,-165-76,-48-62,-1-1,1 1,0 0,-1 0,1-1,-1 1,0-1,0 1,0-1,0 0,0 1,-1-1,1-1,-1 1,1 0,-1 0,0-1,-2 1,-6 7,-109 136,-20-1,100-98,27-25</inkml:trace>
  <inkml:trace contextRef="#ctx0" brushRef="#br0" timeOffset="2300.995">365 198,'-5'5,"-6"2,-7-1,-4-1,-3-2,-3 0,-1-2,-1-1,1 0,0 0,0 0,0-1,0 1,1 0,5 0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31,'29'0,"14"0,5 0,-2 0,-3 0,-4 0,-4 0,-8-5,-4-2,-1 1,1 1,1 1,1 2,1 1,-3 1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52,'38'0,"18"0,4 0,-3 0,-7 0,-7 0,-6-4,-4-3,-4 1,-1 1,-1-3,0-1,0 2,-5 2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3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0 525,'17'-21,"-1"1,-1-2,-1 0,0 0,9-24,-15 30,1-1,0-1,0 0,-2-1,0 0,-1 0,-1 0,-1-1,-1 1,0-1,-1-10,-3 30,1-1,-1 0,0 1,1-1,-1 1,0 0,0-1,1 1,-1-1,0 1,0 0,1 0,-1-1,0 1,0 0,0 0,1 0,-1 0,0 0,0 0,0 0,0 0,1 0,-1 1,0-1,0 0,0 0,1 1,-1-1,0 0,0 1,1-1,-1 1,0-1,1 1,-1 0,1-1,-1 1,1-1,-1 1,1 0,-1-1,1 1,-1 0,1 0,0-1,0 1,-1 0,1 0,0 0,0-1,0 1,0 0,0 0,0 0,0 0,0-1,0 1,0 0,-9 19,0 0,1 0,1 1,1-1,1 1,0 1,2-1,0 2,2-14,1 0,0 0,0 0,0 0,1 0,1 0,-1 0,1 0,1 0,0-1,0 1,1-1,0 0,0 0,1 0,0 0,0-1,1 0,0 0,2 2,-5-6,0-1,1 0,-1 0,0 0,0-1,1 1,-1-1,1 1,0-1,-1 0,1-1,0 1,-1-1,1 1,0-1,0 0,0-1,-1 1,1 0,0-1,-1 0,1 0,0 0,-1-1,1 1,-1-1,0 0,1 0,-1 0,0 0,0 0,0-1,-1 1,1-1,-1 0,1 0,-1 0,0 0,0 0,0 0,0-3,15-14,-2-2,-1 0,-1 0,-1-2,0 1,-2-1,-1-1,2-11,-13 20,-12 51,12 88,3-120,-1 1,1 0,0-1,0 1,0-1,0 0,0 1,1-1,0 0,-1 0,1 0,0 0,1 0,-1 0,0 0,1-1,0 1,-1-1,1 0,0 0,0 0,0 0,1-1,-1 1,0-1,1 1,-1-1,1 0,-1-1,1 1,-1-1,3 1,3-2,0-1,-1 0,0-1,1 0,-1 0,0 0,0-1,-1 0,1-1,-1 0,0 0,0-1,-1 1,1-1,-1-1,-1 1,1-1,0-2,30-27,-17 18,0 0,-1-1,-1-1,-1-1,-1 0,-1-1,0 0,-2-1,-1-1,-1 0,0 0,2-17,-11 39,0 1,0-1,0 0,0 0,0 0,-1 1,1-1,-1 0,0 0,1 0,-1 0,0 0,0 0,0 0,0 0,-1 0,1 0,0 0,-1 0,1 0,-1 1,0-1,0 0,0 0,0 0,0 1,0-1,0 1,0-1,-1 1,1-1,0 1,-1 0,0-1,1 1,-1 0,0 0,1 0,-1 0,0 1,0-1,0 0,0 1,1 0,-1-1,0 1,0 0,0 0,0 0,0 0,0 0,0 0,0 1,0-1,-1 1,-9 6,-1 2,1-1,1 2,0-1,0 1,1 1,0 0,1 1,0 0,1 0,0 1,1 0,1 0,0 0,0 1,2 0,0 0,0 1,0 5,4-10,1 0,0 0,0 0,1 0,0 0,0 0,1 0,1-1,0 0,0 1,1-1,0-1,0 1,1-1,0 0,0 0,1-1,0 1,1-2,0 1,0-1,0 0,0-1,1 1,0-2,0 1,1-2,2 2,13 8</inkml:trace>
  <inkml:trace contextRef="#ctx0" brushRef="#br0" timeOffset="741.814">1158 383,'-165'48,"164"-48,0 0,0 0,-1 0,1 0,0 1,0-1,0 0,0 1,0-1,0 1,-1-1,1 1,0 0,1-1,-1 1,0 0,0 0,0 0,0 0,1-1,-1 1,0 0,1 0,-1 1,0-1,1 0,0 0,-1 0,1 0,0 0,-1 0,1 1,0-1,0 0,0 0,0 0,0 1,0-1,0 0,1 0,-1 0,0 0,1 1,-1-1,1 0,-1 0,1 0,-1 0,1 0,0 0,0 0,-1 0,1 0,0-1,0 1,0 0,0 0,0-1,0 1,0-1,0 1,1 0,21 9,64 39,-85-47,0 0,0 0,0 1,0-1,0 1,0 0,-1-1,1 1,-1 0,0 0,0 0,0 0,0 0,0 0,-1 0,1 1,-1-1,0 0,0 0,0 0,0 0,-1 1,1-1,-1 0,0 0,0 0,0 0,0 0,-1 0,1 0,-6 6,0 0,0 0,-1-1,0 0,0-1,-1 1,0-2,0 1,-1-1,1 0,-1-1,-1-1,1 1,-1-1,1-1,-1 0,0-1,0 0,-1-1,-5 1,14-1,1-1,-1 1,0 0,0-1,0 0,0 0,0 0,0 0,0 0,0 0,0-1,0 1,0-1,0 0,0 0,0 0,1 0,-1-1,0 1,1-1,-1 0,1 1,0-1,-1 0,1-1,0 1,0 0,0 0,0-2,-5-14</inkml:trace>
  <inkml:trace contextRef="#ctx0" brushRef="#br0" timeOffset="1353.957">1299 609,'-67'263,"67"-262,0 0,1 0,-1 0,0 0,0 0,0 0,0 0,0 0,0 0,0 0,0 0,0 0,-1 0,1 0,0 0,-1 0,1 0,0 0,-1-1,1 1,-1 0,0 0,1 0,-1-1,0 1,1 0,-1 0,0-1,0 1,0-1,1 1,-1-1,0 1,0-1,0 1,0-1,0 0,0 0,0 1,0-1,0 0,0 0,0 0,0 0,0 0,0 0,0-1,0 1,0 0,0 0,0-1,0 1,0 0,0-1,1 1,-1-1,0 1,0-1,0 0,1 1,-1-1,0 0,1 1,-1-1,0 0,0-9,1-1,1 1,-1 0,2 0,-1 0,1 0,1 0,0 0,0 1,1-1,0 1,0 0,1 0,3-2,-5 4,20-30,1 1,2 2,1 0,2 2,1 1,1 2,15-10,3 7,-48 32,0-1,0 1,0 0,1 0,-1-1,0 1,0 0,0 0,1 0,-1 1,0-1,0 0,0 0,1 0,-1 1,0-1,0 1,0-1,0 1,0-1,0 1,0 0,0-1,0 1,0 0,0 0,0 0,0 0,-1 0,1 0,0 0,-1 0,1 0,-1 0,1 0,-1 0,1 0,-1 1,0-1,0 0,0 0,1 0,-1 1,0-1,0 0,0 12,0-1,-1 1,-1-1,1 0,-2 0,0 0,0 0,-1 0,-1-1,-5 12,8-18,-1 1,0-1,0 1,0-1,0 0,-1 0,0 0,0-1,0 1,-1-1,1 0,-1 0,0-1,0 0,0 1,-1-2,1 1,-1 0,0-1,1 0,-1-1,0 1,0-1,0 0,0-1,0 1,-7-1,11 0,0 1,0 0,0-1,0 1,0-1,0 0,0 0,0 0,-1 0,1 0,0 0,0-1,0 1,0-1,0 1,0-1,0 0,0 0,0 0,0 0,0 0,0 0,1 0,-1-1,0 1,1 0,-1-1,1 0,0 1,-1-1,1 0,0 0,0 0,0 0,0 0,0 0,6-10</inkml:trace>
  <inkml:trace contextRef="#ctx0" brushRef="#br0" timeOffset="1603.166">1694 580,'5'19,"1"2,0-3</inkml:trace>
  <inkml:trace contextRef="#ctx0" brushRef="#br0" timeOffset="1769.378">1694 270</inkml:trace>
  <inkml:trace contextRef="#ctx0" brushRef="#br0" timeOffset="2232.817">1920 468,'-1'1,"-7"8,0-1,1 1,0 0,1 1,-1-1,2 1,0 1,0-1,0 1,2 0,-1 0,1 0,1 0,-1 8,4-17,-1 0,1 0,-1 1,1-1,0 0,0 0,0 0,1 0,-1 0,0 0,1 0,-1-1,1 1,-1 0,1-1,0 0,0 1,0-1,0 0,0 0,0 0,0 0,0 0,0 0,0 0,1-1,-1 1,0-1,0 0,1 0,0 0,74-1,-65 0,-1-1,1 0,-1-1,0 0,0-1,0 0,-1-1,1 0,-1 0,0-1,-1-1,1 0,-1 0,-1-1,1 0,-1 0,-1-1,0 0,0 0,0-1,-1 0,1-3,1-4,0 0,-1-1,-1 0,0-1,-2 1,0-1,-1 0,-1 0,-1 0,0 0,-1 0,-3-16,3 30,-1 1,0-1,1 1,-2-1,1 1,0-1,-1 1,0 0,0 0,0-1,0 2,-1-1,0 0,1 0,-1 1,-1-1,1 1,0 0,-1 0,0 0,0 1,0-1,0 1,0 0,0 0,0 0,-1 1,1 0,-1-1,1 1,-1 1,1-1,-1 1,0 0,1 0,-1 0,1 1,-1-1,0 1,1 0,-1 0,1 1,0 0,-2 0,-2 1,1 1,0 0,0 0,0 0,0 1,1 0,0 0,0 1,0 0,1 0,0 0,0 0,0 1,1 0,0 0,0 0,1 1,0-1,0 1,1 0,0 0,0 0,1 0,0 0,0 0,1 0,0 0,0 0,1 0,0 0,1 0,0 0,0 0,0 0,1-1,0 1,1-1,0 0,2 3,11 7,2-1,0 0,0-2,1 0,1-2,0 0,1-1,0-1,1-2,11 4,23 10,-34-12</inkml:trace>
  <inkml:trace contextRef="#ctx0" brushRef="#br0" timeOffset="2629.267">2456 609,'17'-8,"0"-1,0-1,-1 0,0-1,-1-1,0 0,-1-1,0-1,-1 0,2-5,-14 18,1 0,-1 0,0 0,0-1,0 1,0-1,0 1,0 0,0-1,-1 0,1 1,-1-1,1 1,-1-1,1 0,-1 1,0-1,0 0,0 1,0-1,0 0,0 1,0-1,-1 0,1 1,0-1,-1 0,0 1,1-1,-1 1,0-1,0 1,0-1,0 1,0 0,0-1,0 1,0 0,0 0,-1 0,1 0,-1 0,1 0,-1 0,1 0,-1 1,1-1,-1 0,1 1,-1-1,0 1,1 0,-1 0,0 0,1-1,-1 2,0-1,0 0,1 0,-1 0,0 1,1-1,-1 1,0 0,-12 6,1 0,-1 1,2 1,-1 0,1 0,1 2,0-1,0 1,1 1,1 0,0 0,0 1,1 0,1 1,0 0,-3 11,8-23,0 1,0-1,0 1,1-1,-1 1,1 0,0 0,0-1,0 1,0 0,0 0,0 0,1 0,0 0,0 0,-1 1,2-1,-1 0,0 0,1 0,-1 0,1 0,0 0,0 0,0-1,0 1,1 0,-1 0,1-1,0 1,-1-1,1 1,0-1,0 0,1 0,-1 0,0 0,1 0,-1 0,4 1,18 3,0-3</inkml:trace>
  <inkml:trace contextRef="#ctx0" brushRef="#br0" timeOffset="2956.362">2710 778,'0'1,"0"0,1 0,-1 0,1 0,-1 0,1 0,-1-1,1 1,0 0,0-1,-1 1,1 0,0-1,0 1,0-1,-1 1,1-1,0 1,0-1,0 1,0-1,0 0,0 0,0 0,0 1,0-1,0 0,0 0,0 0,0 0,0-1,0 1,0 0,0 0,0-1,0 1,0 0,0-1,-1 1,1-1,0 1,0-1,0 0,-1 1,1-1,0 0,0 1,-1-1,1 0,-1 0,1 0,-1 1,1-1,-1 0,1 0,-1 0,0 0,1-1,29-59,-25 46,0-4,1 1,1 0,0 0,1 1,1 0,1 0,5-6,80-90,-94 111,0 0,-1 0,1 1,0-1,0 0,0 1,0-1,0 1,0-1,0 1,1 0,-1-1,1 1,-1 0,1 0,-1 0,1 0,-1 0,1 0,0 1,0-1,-1 0,1 1,0 0,0-1,0 1,0 0,-1 0,1 0,0 0,0 0,0 0,0 1,-1-1,1 0,0 1,0 0,0-1,-1 1,1 0,1 1,2 16,-2 3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7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86,'0'1,"0"0,0-1,0 1,0 0,1 0,-1 0,0 0,0-1,1 1,-1 0,0 0,1 0,-1-1,1 1,-1 0,1-1,-1 1,1 0,-1-1,1 1,0-1,-1 1,1-1,0 1,0-1,-1 1,1-1,0 0,0 1,0-1,-1 0,1 0,0 0,0 0,0 1,0-1,0 0,-1-1,1 1,0 0,0 0,0 0,0 0,-1-1,1 1,0 0,0-1,0 1,-1 0,1-1,0 1,-1-1,1 0,0 1,-1-1,1 1,-1-1,1 0,-1 1,1-1,-1 0,1 0,-77 164,72-155,-27 78,30-83,1-1,0 0,-1 1,1-1,0 0,0 1,0-1,1 0,-1 1,1-1,-1 0,1 1,0-1,0 0,-1 0,2 0,-1 0,0 0,0 0,1 0,-1 0,1 0,-1-1,1 1,0-1,0 1,0-1,0 0,0 1,0-1,0 0,0 0,0 0,0-1,1 1,0 0,8 0,1-1,-1 0,0 0,0-1,0-1,0 0,0 0,0-1,0-1,0 0,-1 0,5-3,10-3,84-32,-90 32</inkml:trace>
  <inkml:trace contextRef="#ctx0" brushRef="#br0" timeOffset="319.953">555 1,'-13'14,"0"2,2 0,0 1,0 0,2 0,0 1,1 0,1 1,0 0,2 0,0 0,1 1,0 6,-4 117,-26 53,5-71,25-103,0-1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1 491,'1'2,"1"0,-1-1,1 1,0 0,0 0,-1-1,1 1,0-1,0 0,1 1,-1-1,0 0,0 0,0-1,1 1,-1 0,1-1,-1 1,0-1,1 0,-1 0,1 0,-1 0,0 0,1 0,11-3,-1 0,1-1,-1 0,0-1,0-1,0 0,-1 0,0-1,0-1,-1 0,0-1,0 0,-1-1,0 0,-1 0,6-9,3-2,-2-1,0 0,-1-1,-2-1,0 0,-2-1,4-11,-10-3,-5 39,0-1,-1 0,1 1,0-1,-1 0,1 1,-1-1,1 1,-1-1,1 1,-1-1,1 1,-1-1,0 1,1 0,-1-1,1 1,-1 0,0 0,1-1,-1 1,0 0,0 0,1 0,-1 0,0 0,1 0,-1 0,0 0,0 0,1 0,-1 0,0 0,1 0,-1 1,0-1,1 0,-1 1,0-1,1 0,-1 1,1-1,-1 1,0-1,1 1,-1-1,1 1,0-1,-1 1,1-1,-1 1,1 0,-10 8,1 0,0 0,0 0,1 2,0-1,1 1,0 0,0 0,2 1,-4 8,6-13,0 1,1-1,0 1,0 0,0 0,1 0,1 0,-1 0,1 0,0 0,1 0,0 0,0 0,1 0,0-1,1 1,-1 0,1-1,1 0,-1 0,1 0,1 0,-1 0,1-1,0 0,1 0,-1 0,1-1,0 1,1-2,-1 1,1-1,2 1,1-3,1-1,0 0,-1-1,1 0,0-1,0 0,-1-1,1 0,-1 0,1-1,-1-1,0 0,0 0,-1-1,1 0,-1 0,0-1,0-1,-1 1,8-9,-14 14,17-13,-1 0,0-1,-2 0,0-2,0 0,-2 0,0-2,-1 0,-1 0,9-20,-19 37,-1-1,1 1,-1 0,0-1,1 1,-1 0,0-1,-1 0,1 1,0-1,-1 1,1-1,-1 0,0 0,0 1,0-1,0 0,-1 1,1-1,-1 0,1 1,-1-1,0 1,0-1,0 1,0-1,-1 1,1 0,-1-1,1 1,-1 0,0 0,0 0,0 0,0 1,0-1,0 0,0 1,-1 0,1-1,0 1,-1 0,1 0,-1 0,0 1,1-1,-1 0,0 1,1 0,-2 0,-3 3,0 1,0 0,1 0,-1 1,1-1,0 2,0-1,1 1,0-1,0 1,0 1,0-1,1 1,0 0,1 0,0 0,0 0,0 1,1-1,0 1,0-1,1 1,0 0,0 0,1 0,0 0,1 7,1-6,1 0,0 0,0 0,1-1,0 1,0-1,1 0,0 0,0 0,1-1,0 0,0 0,1 0,0-1,0 0,1 0,-1-1,1 0,0 0,1-1,-1 0,1-1,0 1,0-2,0 1,0-1,0-1,1 0,-1 0,0-1,1 0,-1 0,0-1,1 0,-1-1,0 0,2-1,6-7,0 0,0-1,-1-1,-1-1,0 0,-1-1,0 0,10-15,-21 26,9-11,-1 0,0 0,0-1,-2-1,1 0,-2 0,-1 0,0-1,-1 0,0-1,-2 1,0-1,-1 0,0 0,-2 0,0-6,0 22,-1 0,0-1,1 1,-1 0,0 0,0 0,0-1,0 1,0 0,-1 0,1 0,-1 0,1-1,-1 1,0 0,0 0,0 0,0 0,0 1,0-1,0 0,-1 0,1 1,-1-1,1 0,-1 1,0 0,0-1,1 1,-1 0,0 0,0 0,0 0,0 0,0 1,0-1,-1 1,1-1,0 1,0 0,0-1,-1 1,1 0,0 1,0-1,0 0,0 1,-1-1,-6 10,2 0,0 0,0 1,1 0,0 0,0 0,2 1,-1 0,2 0,-1 0,2 0,0 1,-1 10,2-17,-2 12,1 0,0-1,1 1,2 0,-1 0,2 0,1-1,0 1,1-1,0 0,2 0,0 0,1-1,1 1,0-2,2 2,62 92,-58-101,-3-6</inkml:trace>
  <inkml:trace contextRef="#ctx0" brushRef="#br0" timeOffset="1253.974">1496 349,'-260'358,"261"-358,-1 0,0 0,0 1,1-1,-1 0,0 0,0 0,1 0,-1 1,0-1,0 0,0 0,0 0,1 1,-1-1,0 0,0 0,0 1,0-1,0 0,0 1,1-1,-1 0,0 0,0 1,0-1,0 0,26-22,199-243,-181 208,-3 93,11 88,-37-38,-15-84,-1-1,0 1,0 0,0 0,0 0,0-1,0 1,0 0,-1-1,1 1,-1-1,1 0,-1 1,1-1,-1 0,0 0,1 0,-1 0,0 0,0 0,0-1,0 1,0-1,0 1,0-1,0 0,0 0,0 0,0 0,0 0,0 0,0 0,0-1,0 1,0-1,0 1,0-1,1 0,-1 0,0 0,0 0,1 0,-1 0,0 0,1 0,-1-1,1 1,0-1,-1 1,1-2,-69-43,55 39,0 1,0 1,0 0,-1 2,0-1,0 2,-13-1,6 2</inkml:trace>
  <inkml:trace contextRef="#ctx0" brushRef="#br0" timeOffset="2268.152">227 772,'138'26,"321"-23,-345-2,12 0,-1-4,107-18,-114 0,-34 5,1 3,1 4,46 3,-79 12,-53 1,-5-1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9:14.6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1 313,'51'-18,"2"1,0 3,1 2,0 2,1 3,-1 2,1 3,0 2,0 2,10 4,214 18,624 31,275-95,14-41,-69-37,-981 102,181-18,148 9,-49 28,-140 25,-170-5,-110-23,-1 1,1-1,0 0,-1 1,1-1,0 1,-1 0,1 0,-1-1,1 1,-1 0,0 0,1 0,-1 0,0 1,0-1,0 0,1 1,-1-1,-1 0,1 1,0-1,0 1,0-1,-1 1,1 0,-1-1,0 1,1 0,-1-1,0 1,0 0,0-1,0 1,0 0,0-1,0 1,-1 0,-28 68,14-41,-21 162,30-126,2 0,4 0,2 0,7 37,27 306,9-84,-41-276,-2 0,-2 0,-2 1,-3-1,-1 0,-3-1,-1 0,-3 0,-2-1,-3 4,-102 258,83-197,22-137,9 19,0 1,-1 0,0 0,0 0,-1 1,1 0,-1 1,0-1,0 1,-1 1,1 0,-1 0,1 1,-1 0,0 0,0 1,0 0,0 0,0 1,0 1,0 0,0 0,0 0,-6 3,-17-3,-227 13,-149 21,-69-12,283-18,1-9,-126-20,7 8,-51 15,-6-1,-202-25,-178-2,65 46,579-10,0-4,-1-5,1-5,-57-12,68 1,24 4,1 3,-1 3,-36 2,-163 35,265-28,0 0,0 0,0-1,0 0,0 0,0 0,0 0,0 0,0-1,0 0,0 0,1 0,-1 0,0-1,0 1,1-1,-1 0,1 0,0 0,-1-1,1 1,0-1,1 0,-1 0,0 0,1 0,-1 0,1 0,0-1,0 1,0-1,1 1,-1-2,0-9,0 1,1-1,0 0,2 0,-1 0,2 0,0 0,0 1,1-1,1 1,0-1,1 1,0 1,1-1,1 0,6-23,-2-1,-2 0,-1 0,-2-1,-1 0,-3 0,0-1,-3 1,-1 0,-6-31,-69-456,27 225,43 251,-8-48,4-2,3-65,7 161,1 0,-1 0,1 0,0 0,0 0,0 0,1 1,-1-1,1 0,-1 0,1 0,0 0,0 1,0-1,1 0,-1 1,0-1,1 1,0-1,0 1,0 0,0 0,0 0,0 0,0 0,1 0,-1 0,0 1,1-1,0 1,-1 0,1 0,0 0,0 0,0 0,-1 1,3-1,98 18,-61-5,52 13,2-5,0-4,1-4,0-5,48-3,795-104,-763 83,888-58,-201 45,-191 19,-94-8,-44-7,126 55,-61-30,-598 1,2-1,0 1,1 0,-1-1,1 2,-1-1,0 0,1 1,-1 0,0 0,0 0,1 1,-1-1,0 1,0 0,-1 0,1 0,0 1,-1 0,1-1,-4 0,0 1,-1-1,1 0,0 0,-1 0,0 0,1 0,-1-1,0 1,0 0,0 0,0 0,0-1,0 1,-1 0,1-1,-1 1,1-1,-1 0,1 1,-1-1,0 0,0 0,0 0,0 1,-39 28,32-25,0 1,0-1,1 2,0-1,0 1,1 0,0 1,0 0,1 0,0 1,0-1,1 1,-3 6,2 6,0 0,1 0,1 0,1 0,1 1,0-1,2 1,1 0,1-1,3 20,33 143,-17-96,-4 2,-4-1,-4 2,-3 35,-31 123,-8 167,34-173,-1-242,0 1,1-1,-1 0,0 0,0 0,0 1,0-1,0 0,0 0,0 0,0 1,-1-1,1 0,0 0,-1 0,1 0,-1 0,1 0,-1 0,0 0,1 0,-1 0,0 0,0 0,1 0,-1 0,0 0,0-1,0 1,0 0,0-1,0 1,0-1,-1 1,1-1,0 0,0 1,0-1,0 0,-1 0,1 0,0 0,0 0,0 0,-1 0,1 0,0 0,0 0,0-1,0 1,0-1,-1 1,1 0,0-1,0 0,0 1,0-1,0 0,0 0,1 1,-1-1,0 0,0 0,-11-7,0 0,0 2,-1-1,0 2,0 0,0 0,-1 1,1 1,-1 0,0 1,0 0,0 1,0 1,0 0,-1 1,1 1,-4 1,-90 10,0-4,-1-4,-6-6,-394 1,120 27,-512-26,457-29,-47 16,83-7,-58 19,177 2,-745-2,742 29,-216-30,402-10,105 11,-1 1,1-1,0 1,0-1,0 1,-1 0,1 0,0-1,0 1,0 0,0 0,0 0,0 0,1 0,-1 0,0 0,0 0,1 1,-1-1,1 0,-1 0,1 0,-1 1,1-1,0 0,0 1,0-1,-1 0,1 1,1-1,-1 0,0 1,0-1,0 0,1 1,-1-1,0 0,1 0,-1 1,1-1,0 0,-1 0,1 0,0 0,0 0,0 0,0 0,0 0,0 0,0 0,0 0,0-1,0 1,1 0,8 14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0:32.24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331.279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671.101">3064 283,'0'11,"-1"52,3-1,3 1,6 23,19 111,-21-114,-8-59</inkml:trace>
  <inkml:trace contextRef="#ctx0" brushRef="#br0" timeOffset="915.43">2894 678,'39'-5,"31"-6,9-1,-4 1,-10 3,-11 2,-11 3,-7 1,-10 2</inkml:trace>
  <inkml:trace contextRef="#ctx0" brushRef="#br0" timeOffset="1217.938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614.444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6386.62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7148.972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8587.464">6846 142,'0'10,"0"22,0 10,0 3,-4 4,-3-2,1-5,1-3,1 0,2-1,1-3,0-2,-3-2,-2-2,5-5,2-12,2-8</inkml:trace>
  <inkml:trace contextRef="#ctx0" brushRef="#br0" timeOffset="9920.454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9033.662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9269.978">7382 86,'38'-10,"33"-3,8 1,-4 2,-11 3,-10 3,-10 2,-13 5,-11 4</inkml:trace>
  <inkml:trace contextRef="#ctx0" brushRef="#br0" timeOffset="9537.984">7946 480,'-5'20,"-1"5</inkml:trace>
  <inkml:trace contextRef="#ctx0" brushRef="#br0" timeOffset="11399.586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2067.733">9950 170,'0'-5,"-4"-1,-3 5,1-3,6 1,3-6,-4 5,-7 3,-1 6,0 7,2 2</inkml:trace>
  <inkml:trace contextRef="#ctx0" brushRef="#br0" timeOffset="12387.42">10007 396,'-5'5,"-6"6,3 1,3-5,8-6,3-1</inkml:trace>
  <inkml:trace contextRef="#ctx0" brushRef="#br0" timeOffset="20690.957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44510.67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46651.352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49347.23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52629.859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61216.511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63750.85">778 6774,'-9'37,"1"2,3-1,0 1,3-1,1 1,4 36,-4 102,-27-8,28 311,-1-284,-26-53,27 162,0-305</inkml:trace>
  <inkml:trace contextRef="#ctx0" brushRef="#br0" timeOffset="68759.421">694 8327,'-28'168,"27"-92,-10 65,-8 37,-7-34,26 52,28-53,-32 47,2-172,2-6</inkml:trace>
  <inkml:trace contextRef="#ctx0" brushRef="#br0" timeOffset="74155.125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81725.545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86891.891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91580.961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98065.15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101615.018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105562.183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108817.411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109063.269">665 7282,'-33'24,"-17"13,-4 4,3-4,9-3,8-9,4-3,8 0,2-4,0-1,-1-2,-3 0,-1 3,-1-2,3 1,1 3,5 2,4-2</inkml:trace>
  <inkml:trace contextRef="#ctx0" brushRef="#br0" timeOffset="109336.663">637 7706,'-43'24,"-29"17,-6 7,4-5,10-5,7-4,13-3,9-2,6-6,3-2,1 0,4 1,7 2,5-3</inkml:trace>
  <inkml:trace contextRef="#ctx0" brushRef="#br0" timeOffset="109566.657">524 8157,'-33'34,"-17"15,-4 5,3-7,4-7,11-5,7-9,2-4,3-5,-1-2,5 2,0-1,5 0,-1-2,2 2,4-3</inkml:trace>
  <inkml:trace contextRef="#ctx0" brushRef="#br0" timeOffset="109832.235">581 8581,'-39'19,"-26"21,-8 3,5 0,8-4,10-2,8-4,7-7,5-3,2-1,1 1,1 1,4 2,7-5</inkml:trace>
  <inkml:trace contextRef="#ctx0" brushRef="#br0" timeOffset="110086.699">581 8975,'-39'29,"-21"14,-7 5,5-6,7-5,8-5,8-7,10-3,5-5,3-2,-1 3,4-3</inkml:trace>
  <inkml:trace contextRef="#ctx0" brushRef="#br0" timeOffset="110321.145">468 9342,'-29'19,"-29"17,-8 5,5 2,15-6</inkml:trace>
  <inkml:trace contextRef="#ctx0" brushRef="#br0" timeOffset="111338.553">722 2936,'-10'14,"-12"15,-3 7,-2-3,-1-2,-1-1,5-2,2-4,-1-3,-1 1,4 1,0-4,-1 1,3 1,0-3,3 0,4-3</inkml:trace>
  <inkml:trace contextRef="#ctx0" brushRef="#br0" timeOffset="111580.686">862 3162,'-38'24,"-27"22,-8 8,5 0,8-4,10-7,8-10,7-6,5-2,7-2,3-3,4-2,1-3,3 1,3-3</inkml:trace>
  <inkml:trace contextRef="#ctx0" brushRef="#br0" timeOffset="111883.664">694 3557,'-19'19,"-21"16,-4 7,1 1,3-7,4-4,3-4,2-1,2 0,0-6,6 0,2-5,5 0,4-2</inkml:trace>
  <inkml:trace contextRef="#ctx0" brushRef="#br0" timeOffset="112105.545">581 4009,'-39'24,"-16"12,0 1</inkml:trace>
  <inkml:trace contextRef="#ctx0" brushRef="#br0" timeOffset="112386.759">722 4177,'-44'39,"-23"22,-5 5,5-3,8-9,11-7,12-12</inkml:trace>
  <inkml:trace contextRef="#ctx0" brushRef="#br0" timeOffset="112861.014">722 4601,'-39'33,"-26"22,-3 0</inkml:trace>
  <inkml:trace contextRef="#ctx0" brushRef="#br0" timeOffset="114136.261">524 3952,'10'-5,"7"-1,2-5,2 0,2 1,2 3,-3 3</inkml:trace>
  <inkml:trace contextRef="#ctx0" brushRef="#br0" timeOffset="115018.544">750 4460,'-96'107,"47"-68,-70 75,105-96,1-2</inkml:trace>
  <inkml:trace contextRef="#ctx0" brushRef="#br0" timeOffset="128970.666">2528 2965,'0'311,"-28"-141,27 83,-26-111,13-50,10-76,1 0,0 1,1-1,1 1,1-1,0 1,1 0,1-1,3 15,0-16,-1 0,-1 0,-1 0,0 1,0-1,-2 1,0-1,-1 1,0-1,-1 1,-4 12,-2 12,1 1,3 0,1 0,2 1,2-1,1 1,0 48,-2-62,0-4</inkml:trace>
  <inkml:trace contextRef="#ctx0" brushRef="#br0" timeOffset="129636.685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130172.586">2471 4177,'48'33,"-36"-19,-1 1,-1-1,0 2,-1 0,0 0,-1 0,-1 1,-1 0,3 14,14 30,-23-59,1 0,0 0,0 0,0 0,0 0,0 0,0-1,1 1,-1 0,1 0,-1-1,1 1,-1-1,1 1,0-1,0 0,0 0,0 0,0 0,0 0,0 0,0 0,1-1,9 0</inkml:trace>
  <inkml:trace contextRef="#ctx0" brushRef="#br0" timeOffset="130772.637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131319.97">2528 3613,'27'32,"9"40,4-2,3-2,2-1,-19-8,-28-44</inkml:trace>
  <inkml:trace contextRef="#ctx0" brushRef="#br0" timeOffset="131890.609">2584 3303,'46'92,"45"111,-40-93,-44-91</inkml:trace>
  <inkml:trace contextRef="#ctx0" brushRef="#br0" timeOffset="132446.725">2528 3021,'1'-4,"9"-21,5 33,3 29,1 0,2-1,1-1,2-1,1-1,11 9,17 21,-46-47</inkml:trace>
  <inkml:trace contextRef="#ctx0" brushRef="#br1" timeOffset="165917.07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1" timeOffset="170399.035">1625 4997,'0'4,"0"7,0 7,0 4,0 3,0 3,0 1,0 0,0 1,0-1,0 0,0 0,0-5</inkml:trace>
  <inkml:trace contextRef="#ctx0" brushRef="#br1" timeOffset="170771.053">1512 6041,'-5'28,"-1"20,-1 6,2-1,2-5,1-11</inkml:trace>
  <inkml:trace contextRef="#ctx0" brushRef="#br1" timeOffset="171053.248">1428 6662,'-5'33,"-2"17,1 3,1-6</inkml:trace>
  <inkml:trace contextRef="#ctx0" brushRef="#br1" timeOffset="171282.832">1399 7282,'0'24,"5"8,1-1</inkml:trace>
  <inkml:trace contextRef="#ctx0" brushRef="#br1" timeOffset="172233.972">1794 8241,'165'21,"95"-64,-148 36,-88 7</inkml:trace>
  <inkml:trace contextRef="#ctx0" brushRef="#br1" timeOffset="172583.315">3093 8270,'28'5,"20"1,6 0,-1-1,-5-2,-6 0,-5-2,-4-1,-3 0,-2-5,-5-1</inkml:trace>
  <inkml:trace contextRef="#ctx0" brushRef="#br1" timeOffset="172833.781">4137 8298,'34'5,"20"1,6 1,-2-2,-7-2,-11-1</inkml:trace>
  <inkml:trace contextRef="#ctx0" brushRef="#br1" timeOffset="173067.311">4814 8327,'39'0,"16"0,5 0,-3 0,-7 0,-12 0</inkml:trace>
  <inkml:trace contextRef="#ctx0" brushRef="#br1" timeOffset="173335.669">5492 8298,'706'0,"-650"-5,-32-1</inkml:trace>
  <inkml:trace contextRef="#ctx0" brushRef="#br1" timeOffset="173655.357">6761 8298,'34'5,"25"1,7 1,-2-2,-7-2,-9-1,-8-1,-6 0,-3-1,-3 0,-1-1,-1 1,1 0,0 0,-5 0</inkml:trace>
  <inkml:trace contextRef="#ctx0" brushRef="#br1" timeOffset="178318.075">7946 7960,'-37'45,"-150"193,43-69,121-145</inkml:trace>
  <inkml:trace contextRef="#ctx0" brushRef="#br1" timeOffset="178821.661">7495 7847,'1'13,"1"0,1 0,0-1,0 1,2-1,-1 0,1 0,1 0,1 1,12 16,1-1,1-1,1-1,1-1,2-1,0-1,2-1,23 15,-9-4,20 11,-45-34,-1-1,-1 2,0 0,-1 0,0 2,0-1,-2 2,0-1,0 2,-1-1,0 2,-1 7</inkml:trace>
  <inkml:trace contextRef="#ctx0" brushRef="#br2" timeOffset="-201327.654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2" timeOffset="-200996.327">976 7508,'26'-3,"0"-1,0 0,-1-2,1-1,-1-1,0-2,4-2,-6 3,171-59,-191 67,0 1,0-1,0 1,0-1,0 1,-1 0,1 0,0 1,0-1,0 1,0-1,0 1,0 0,-1 0,1 0,0 0,-1 1,1-1,-1 1,1-1,-1 1,0 0,1 0,-1 0,0 0,0 0,0 2,6 12</inkml:trace>
  <inkml:trace contextRef="#ctx0" brushRef="#br2" timeOffset="-199905.513">3403 5702,'-5'73,"9"-39,2 0,1 0,2-1,1 1,1-2,3 2,32 111,-9 41,-17-280,-16 67</inkml:trace>
  <inkml:trace contextRef="#ctx0" brushRef="#br2" timeOffset="-199405.638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2" timeOffset="-194755.033">1483 3162,'0'5,"0"6,5 1,2 4,-1 4,4 3,-1 2,0 2,2 2,-1-1,-2 1,3 0,-1 0,-2-1,-3 1,-1-1,-2-9,-2-8</inkml:trace>
  <inkml:trace contextRef="#ctx0" brushRef="#br2" timeOffset="-194024.362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2" timeOffset="-189768.835">1879 2118,'-4'6,"0"2,0-1,1 0,0 1,0-1,1 1,0 0,0 0,1 0,0 0,0 0,1 0,0 0,1 8,-1-1,0 384,-27-230,25-146,2-24</inkml:trace>
  <inkml:trace contextRef="#ctx0" brushRef="#br2" timeOffset="-188842.372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18.4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16385 566,'14'0,"15"0,7 0,2 0,0 0,-3 0,-1 0,-3 0,-1 0,-1 0,-6 4,-6 3</inkml:trace>
  <inkml:trace contextRef="#ctx0" brushRef="#br0" timeOffset="236.887">16357 820,'43'4,"29"-2,6-3,-4 0,-11-5,-6-2,-8 1,-7 1,-11 2</inkml:trace>
  <inkml:trace contextRef="#ctx0" brushRef="#br0" timeOffset="555.54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921.186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1283.498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762.154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310.713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43310.508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43641.788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43981.61">3064 283,'0'11,"-1"52,3-1,3 1,6 23,19 111,-21-114,-8-59</inkml:trace>
  <inkml:trace contextRef="#ctx0" brushRef="#br0" timeOffset="144225.938">2894 678,'39'-5,"31"-6,9-1,-4 1,-10 3,-11 2,-11 3,-7 1,-10 2</inkml:trace>
  <inkml:trace contextRef="#ctx0" brushRef="#br0" timeOffset="144528.448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44924.952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9697.138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50459.482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51897.974">6846 142,'0'10,"0"22,0 10,0 3,-4 4,-3-2,1-5,1-3,1 0,2-1,1-3,0-2,-3-2,-2-2,5-5,2-12,2-8</inkml:trace>
  <inkml:trace contextRef="#ctx0" brushRef="#br0" timeOffset="153230.967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52344.17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52580.487">7382 86,'38'-10,"33"-3,8 1,-4 2,-11 3,-10 3,-10 2,-13 5,-11 4</inkml:trace>
  <inkml:trace contextRef="#ctx0" brushRef="#br0" timeOffset="152848.493">7946 480,'-5'20,"-1"5</inkml:trace>
  <inkml:trace contextRef="#ctx0" brushRef="#br0" timeOffset="154710.095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55378.242">9950 170,'0'-5,"-4"-1,-3 5,1-3,6 1,3-6,-4 5,-7 3,-1 6,0 7,2 2</inkml:trace>
  <inkml:trace contextRef="#ctx0" brushRef="#br0" timeOffset="155697.928">10007 396,'-5'5,"-6"6,3 1,3-5,8-6,3-1</inkml:trace>
  <inkml:trace contextRef="#ctx0" brushRef="#br0" timeOffset="164001.465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7821.18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9961.86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92657.74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95940.368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204527.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7061.357">778 6774,'-9'37,"1"2,3-1,0 1,3-1,1 1,4 36,-4 102,-27-8,28 311,-1-284,-26-53,27 162,0-305</inkml:trace>
  <inkml:trace contextRef="#ctx0" brushRef="#br0" timeOffset="212069.93">694 8327,'-28'168,"27"-92,-10 65,-8 37,-7-34,26 52,28-53,-32 47,2-172,2-6</inkml:trace>
  <inkml:trace contextRef="#ctx0" brushRef="#br0" timeOffset="-212031.094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04460.676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199294.32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194605.257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88121.069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84571.203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0624.037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77368.809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77122.951">665 7282,'-33'24,"-17"13,-4 4,3-4,9-3,8-9,4-3,8 0,2-4,0-1,-1-2,-3 0,-1 3,-1-2,3 1,1 3,5 2,4-2</inkml:trace>
  <inkml:trace contextRef="#ctx0" brushRef="#br0" timeOffset="-176849.557">637 7706,'-43'24,"-29"17,-6 7,4-5,10-5,7-4,13-3,9-2,6-6,3-2,1 0,4 1,7 2,5-3</inkml:trace>
  <inkml:trace contextRef="#ctx0" brushRef="#br0" timeOffset="-176619.563">524 8157,'-33'34,"-17"15,-4 5,3-7,4-7,11-5,7-9,2-4,3-5,-1-2,5 2,0-1,5 0,-1-2,2 2,4-3</inkml:trace>
  <inkml:trace contextRef="#ctx0" brushRef="#br0" timeOffset="-176353.984">581 8581,'-39'19,"-26"21,-8 3,5 0,8-4,10-2,8-4,7-7,5-3,2-1,1 1,1 1,4 2,7-5</inkml:trace>
  <inkml:trace contextRef="#ctx0" brushRef="#br0" timeOffset="-176099.521">581 8975,'-39'29,"-21"14,-7 5,5-6,7-5,8-5,8-7,10-3,5-5,3-2,-1 3,4-3</inkml:trace>
  <inkml:trace contextRef="#ctx0" brushRef="#br0" timeOffset="-175865.075">468 9342,'-29'19,"-29"17,-8 5,5 2,15-6</inkml:trace>
  <inkml:trace contextRef="#ctx0" brushRef="#br0" timeOffset="-174847.668">722 2936,'-10'14,"-12"15,-3 7,-2-3,-1-2,-1-1,5-2,2-4,-1-3,-1 1,4 1,0-4,-1 1,3 1,0-3,3 0,4-3</inkml:trace>
  <inkml:trace contextRef="#ctx0" brushRef="#br0" timeOffset="-174605.534">862 3162,'-38'24,"-27"22,-8 8,5 0,8-4,10-7,8-10,7-6,5-2,7-2,3-3,4-2,1-3,3 1,3-3</inkml:trace>
  <inkml:trace contextRef="#ctx0" brushRef="#br0" timeOffset="-174302.555">694 3557,'-19'19,"-21"16,-4 7,1 1,3-7,4-4,3-4,2-1,2 0,0-6,6 0,2-5,5 0,4-2</inkml:trace>
  <inkml:trace contextRef="#ctx0" brushRef="#br0" timeOffset="-174080.674">581 4009,'-39'24,"-16"12,0 1</inkml:trace>
  <inkml:trace contextRef="#ctx0" brushRef="#br0" timeOffset="-173799.461">722 4177,'-44'39,"-23"22,-5 5,5-3,8-9,11-7,12-12</inkml:trace>
  <inkml:trace contextRef="#ctx0" brushRef="#br0" timeOffset="-173325.206">722 4601,'-39'33,"-26"22,-3 0</inkml:trace>
  <inkml:trace contextRef="#ctx0" brushRef="#br0" timeOffset="-172049.958">524 3952,'10'-5,"7"-1,2-5,2 0,2 1,2 3,-3 3</inkml:trace>
  <inkml:trace contextRef="#ctx0" brushRef="#br0" timeOffset="-171167.676">750 4460,'-96'107,"47"-68,-70 75,105-96,1-2</inkml:trace>
  <inkml:trace contextRef="#ctx0" brushRef="#br0" timeOffset="-157215.554">2528 2965,'0'311,"-28"-141,27 83,-26-111,13-50,10-76,1 0,0 1,1-1,1 1,1-1,0 1,1 0,1-1,3 15,0-16,-1 0,-1 0,-1 0,0 1,0-1,-2 1,0-1,-1 1,0-1,-1 1,-4 12,-2 12,1 1,3 0,1 0,2 1,2-1,1 1,0 48,-2-62,0-4</inkml:trace>
  <inkml:trace contextRef="#ctx0" brushRef="#br0" timeOffset="-156549.535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56013.633">2471 4177,'48'33,"-36"-19,-1 1,-1-1,0 2,-1 0,0 0,-1 0,-1 1,-1 0,3 14,14 30,-23-59,1 0,0 0,0 0,0 0,0 0,0 0,0-1,1 1,-1 0,1 0,-1-1,1 1,-1-1,1 1,0-1,0 0,0 0,0 0,0 0,0 0,0 0,0 0,1-1,9 0</inkml:trace>
  <inkml:trace contextRef="#ctx0" brushRef="#br0" timeOffset="-155413.582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54866.249">2528 3613,'27'32,"9"40,4-2,3-2,2-1,-19-8,-28-44</inkml:trace>
  <inkml:trace contextRef="#ctx0" brushRef="#br0" timeOffset="-154295.611">2584 3303,'46'92,"45"111,-40-93,-44-91</inkml:trace>
  <inkml:trace contextRef="#ctx0" brushRef="#br0" timeOffset="-153739.495">2528 3021,'1'-4,"9"-21,5 33,3 29,1 0,2-1,1-1,2-1,1-1,11 9,17 21,-46-47</inkml:trace>
  <inkml:trace contextRef="#ctx0" brushRef="#br1" timeOffset="-146094.844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37658.874">5153 5391,'91'-50,"101"-77,7 0,-72 55,108-82,69-4,-52-8,-106 67,1 1,11-16,78-48,2 0,5-15,-184 134,-59 43,-7 4</inkml:trace>
  <inkml:trace contextRef="#ctx0" brushRef="#br1" timeOffset="-136590.837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35052.346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34520.844">4645 2485,'14'-20,"10"-5,1-4,0 3,2 6,0 11,1 7,0 9,0 3,1 5,-1-1,0-2,1 2,-1-3,0-2,-4 2,-7 4,-6 0</inkml:trace>
  <inkml:trace contextRef="#ctx0" brushRef="#br1" timeOffset="-133086.836">6394 4404,'-1'-255,"-43"90,23 104,-70-125,31 79,39 65,-2 1,-2 1,-1 2,-3 0,-4-3,-66-88,62 72,28 39,-1 2,-1-1,-1 2,0-1,-1 2,-15-14,14 15,0 0,1 0,0-2,1 0,1 0,0-1,1 0,-5-13,-9-15,14 26</inkml:trace>
  <inkml:trace contextRef="#ctx0" brushRef="#br1" timeOffset="-131168.758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29469.062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0269.146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15787.186">1625 4997,'0'4,"0"7,0 7,0 4,0 3,0 3,0 1,0 0,0 1,0-1,0 0,0 0,0-5</inkml:trace>
  <inkml:trace contextRef="#ctx0" brushRef="#br2" timeOffset="-115415.167">1512 6041,'-5'28,"-1"20,-1 6,2-1,2-5,1-11</inkml:trace>
  <inkml:trace contextRef="#ctx0" brushRef="#br2" timeOffset="-115132.972">1428 6662,'-5'33,"-2"17,1 3,1-6</inkml:trace>
  <inkml:trace contextRef="#ctx0" brushRef="#br2" timeOffset="-114903.388">1399 7282,'0'24,"5"8,1-1</inkml:trace>
  <inkml:trace contextRef="#ctx0" brushRef="#br2" timeOffset="-113952.248">1794 8241,'165'21,"95"-64,-148 36,-88 7</inkml:trace>
  <inkml:trace contextRef="#ctx0" brushRef="#br2" timeOffset="-113602.905">3093 8270,'28'5,"20"1,6 0,-1-1,-5-2,-6 0,-5-2,-4-1,-3 0,-2-5,-5-1</inkml:trace>
  <inkml:trace contextRef="#ctx0" brushRef="#br2" timeOffset="-113352.438">4137 8298,'34'5,"20"1,6 1,-2-2,-7-2,-11-1</inkml:trace>
  <inkml:trace contextRef="#ctx0" brushRef="#br2" timeOffset="-113118.909">4814 8327,'39'0,"16"0,5 0,-3 0,-7 0,-12 0</inkml:trace>
  <inkml:trace contextRef="#ctx0" brushRef="#br2" timeOffset="-112850.551">5492 8298,'706'0,"-650"-5,-32-1</inkml:trace>
  <inkml:trace contextRef="#ctx0" brushRef="#br2" timeOffset="-112530.863">6761 8298,'34'5,"25"1,7 1,-2-2,-7-2,-9-1,-8-1,-6 0,-3-1,-3 0,-1-1,-1 1,1 0,0 0,-5 0</inkml:trace>
  <inkml:trace contextRef="#ctx0" brushRef="#br2" timeOffset="-107868.145">7946 7960,'-37'45,"-150"193,43-69,121-145</inkml:trace>
  <inkml:trace contextRef="#ctx0" brushRef="#br2" timeOffset="-107364.56">7495 7847,'1'13,"1"0,1 0,0-1,0 1,2-1,-1 0,1 0,1 0,1 1,12 16,1-1,1-1,1-1,1-1,2-1,0-1,2-1,23 15,-9-4,20 11,-45-34,-1-1,-1 2,0 0,-1 0,0 2,0-1,-2 2,0-1,0 2,-1-1,0 2,-1 7</inkml:trace>
  <inkml:trace contextRef="#ctx0" brushRef="#br3" timeOffset="-58017.144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57685.817">976 7508,'26'-3,"0"-1,0 0,-1-2,1-1,-1-1,0-2,4-2,-6 3,171-59,-191 67,0 1,0-1,0 1,0-1,0 1,-1 0,1 0,0 1,0-1,0 1,0-1,0 1,0 0,-1 0,1 0,0 0,-1 1,1-1,-1 1,1-1,-1 1,0 0,1 0,-1 0,0 0,0 0,0 2,6 12</inkml:trace>
  <inkml:trace contextRef="#ctx0" brushRef="#br3" timeOffset="-56595.002">3403 5702,'-5'73,"9"-39,2 0,1 0,2-1,1 1,1-2,3 2,32 111,-9 41,-17-280,-16 67</inkml:trace>
  <inkml:trace contextRef="#ctx0" brushRef="#br3" timeOffset="-56095.127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1444.523">1483 3162,'0'5,"0"6,5 1,2 4,-1 4,4 3,-1 2,0 2,2 2,-1-1,-2 1,3 0,-1 0,-2-1,-3 1,-1-1,-2-9,-2-8</inkml:trace>
  <inkml:trace contextRef="#ctx0" brushRef="#br3" timeOffset="-50713.851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46458.324">1879 2118,'-4'6,"0"2,0-1,1 0,0 1,0-1,1 1,0 0,0 0,1 0,0 0,0 0,1 0,0 0,1 8,-1-1,0 384,-27-230,25-146,2-24</inkml:trace>
  <inkml:trace contextRef="#ctx0" brushRef="#br3" timeOffset="-45531.861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9798.105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9530.493">12660 791,'4'24,"-2"13,-2 4,-6-3,-2-5,-4-8,-1-7</inkml:trace>
  <inkml:trace contextRef="#ctx0" brushRef="#br0" timeOffset="-9281.145">12576 453</inkml:trace>
  <inkml:trace contextRef="#ctx0" brushRef="#br0" timeOffset="-3898.53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3451.67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2965.808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  <inkml:trace contextRef="#ctx0" brushRef="#br0" timeOffset="139377.573">510 283,'59'-59,"59"-131,-117 188,0 1,0 0,1 0,-1 0,1 0,-1 0,1 0,-1 0,1 1,0-1,-1 0,1 1,0-1,0 1,-1 0,1 0,0-1,0 1,0 0,-1 1,1-1,0 0,0 0,-1 1,1-1,0 1,-1 0,1-1,0 1,-1 0,1 0,-1 0,1 0,-1 0,0 0,1 0,-1 1,0-1,0 0,0 1,0-1,0 1,0-1,0 1,-1 0,1-1,0 1,-1 0,1 1,1 0,54 104,-44-89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1.72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92,'34'-48,"-26"43,0 0,0 0,1 0,0 1,-1 0,1 1,0 0,1 1,-1-1,0 2,1-1,-1 2,1-1,0 1,-1 0,1 1,7 2,4-3,151 30,25-1,29-1,-57-45,-112 9,0 3,0 3,0 2,3 2,38 0,-20-3,192 13,-166-1,1-5,85-6,-91 0,109-28,-12-1,-193 29,-1 0,1 0,-1 1,1-1,-1 1,0 0,1-1,-1 1,0 0,1 0,-1 1,0-1,0 0,0 1,0-1,0 1,0 0,-1 0,1-1,-1 1,1 0,-1 0,1 1,0 1,5 13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3.2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31,'63'-11,"0"1,1 4,0 3,64 4,-84-1,208 29,348-29,-313 29,-181-30,127 12,7 9,-57 5,4-13,-169-7,0-1,0 0,1-2,0 0,-1-2,1 0,0 0,-1-2,1-1,9-2,-22 3,-1-1,1 1,0 1,0-1,0 1,0 0,0 0,0 1,0-1,0 1,0 1,0-1,0 1,-1 0,1 0,0 1,0 0,0 0,-1 0,1 1,-1 0,0 0,0 0,0 1,0-1,-1 1,4 4,7 10,-2-1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6.7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29,'599'-1,"-265"-26,345 26,-273 29,11 1,-57-30,-75-27,-157 17,-43 6,15 1,-91 2,0 0,0 1,0 0,0 0,0 1,1 0,-1 0,0 1,0 1,0-1,0 1,4 3,31 36,-33-27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8.0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1 311,'253'-36,"2"-3,604-55,65 9,-568 57,-210 13,-110 9,0 2,1 1,-1 2,0 2,12 2,-23-3,-18-1,-16 2,7 0,0 0,0-1,0 1,0 0,1 0,-1 0,0 0,1 0,-1 1,0-1,1 0,-1 1,1-1,0 1,0 0,-1-1,1 1,0 0,0 0,1-1,-1 1,0 0,1 0,-1 0,1 0,-1 0,1 0,0 0,0 0,0 0,0 0,0 0,1 0,-1 0,0 0,1 0,0 0,-1 0,1 0,0 0,0 0,0-1,0 1,0 0,1-1,-1 1,0-1,1 1,-1-1,1 1,13 19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0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0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0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0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0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0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0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0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0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0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0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0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0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0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0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0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0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0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10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10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10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0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4">1468 811,'-5'0,"-6"0,-7 0,-4 0,1 0</inkml:trace>
</inkml:ink>
</file>

<file path=ppt/ink/ink10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10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10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10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10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10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10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10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10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0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10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10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0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0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0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0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0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0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0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0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0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0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0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0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0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0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0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0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0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0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0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0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0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0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10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10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10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10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4">1468 811,'-5'0,"-6"0,-7 0,-4 0,1 0</inkml:trace>
</inkml:ink>
</file>

<file path=ppt/ink/ink10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0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10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10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10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10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10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10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10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10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10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0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10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10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10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8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10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10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10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10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10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10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0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10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10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10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10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10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10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10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10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7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5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0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10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0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0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0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0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0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0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0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0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0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0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0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0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0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0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0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0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0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0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0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0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0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0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10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10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10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10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4">1468 811,'-5'0,"-6"0,-7 0,-4 0,1 0</inkml:trace>
</inkml:ink>
</file>

<file path=ppt/ink/ink10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10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0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10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10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10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10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10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10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10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10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10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0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10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10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8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10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10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10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10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10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10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10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0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10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10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10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10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10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10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10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7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5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10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0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10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10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10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10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9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1,'-10'10,"-3"7,1 7,2-7,8-5,4-10,-3-6,-1 4,-1 1</inkml:trace>
</inkml:ink>
</file>

<file path=ppt/ink/ink10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0,'0'5,"-5"1,4 0,1-6,1 2,-4 5,3 2,1-6,1-3</inkml:trace>
</inkml:ink>
</file>

<file path=ppt/ink/ink10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0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0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0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0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0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0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0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0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0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0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0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0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0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0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0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0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0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0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0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0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0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0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0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0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0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0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0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0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0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0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0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0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0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0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0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0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0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0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10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10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0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10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10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4">1468 811,'-5'0,"-6"0,-7 0,-4 0,1 0</inkml:trace>
</inkml:ink>
</file>

<file path=ppt/ink/ink10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10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10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10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10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10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10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0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10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10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10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10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10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10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10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8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10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10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0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10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10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10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10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10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10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10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10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0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10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10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10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7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5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10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10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10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10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10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10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58.8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10776 1501,'-769'-285,"139"37,342 150,-79-7,-550-87,344 121,-203 14,-529 40,583 46,3 32,-270 75,642-74,3 14,-53 33,238-60,2 7,3 6,2 7,4 7,-105 73,198-111,2 3,2 2,2 2,2 2,2 2,2 2,2 2,3 2,-11 23,28-40,1 1,2 0,2 1,2 1,1 1,3 0,1 0,2 1,1 0,3 0,2 0,1 1,2-1,8 39,11-6,3-1,3-1,3-2,4 0,2-3,4-1,2-1,4-3,2-1,9 4,7 12,3-4,3-2,3-3,4-3,2-4,3-4,22 10,67 29,3-8,5-7,3-8,3-8,3-8,2-9,154 20,96-16,2-19,198-18,864-51,-1441 31,437-25,184-46,-32-34,-5-29,234-97,-415 87,135-76,-370 126,-5-10,-4-9,-6-10,-6-9,-6-10,-6-8,87-93,-231 195,-3-2,-1-2,-4-3,-1-1,-4-3,-2-1,-3-1,-3-3,-3 0,-2-2,5-30,-22 64,-3 0,0 0,-2-1,-2 0,-1 0,-2 0,-2 0,-1 0,-1 0,-3 0,0 1,-2 0,-2 0,-3-4,-5-1,-3 1,0 0,-3 1,-1 2,-2 1,-1 0,-1 2,-3 2,0 1,-2 1,-1 2,-1 1,-24-13,-46-20,-2 4,-3 5,-2 5,-44-8,-186-43,-4 14,-3 17,-3 14,-47 13,-372-11,-433 41,-1478 155,2232-99,3 20,-10 23,320-58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0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08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 5850,'-68'68,"67"-67,0 0,0-1,0 1,0-1,0 1,0-1,0 1,0-1,0 0,0 0,0 1,0-1,0 0,0 0,-1 0,1 0,0 0,0 0,0-1,0 1,0 0,0-1,0 1,0 0,0-1,0 1,0-1,0 0,0 1,0-1,0 0,0 1,0-1,1 0,-1 0,0 0,1 0,-1 0,1 0,-1 0,1 0,-1 0,1 0,-1 0,1 0,0 0,0 0,0 0,0 0,-1-2,-5-64,5 61,7-178,8 0,8 2,29-104,24-43,14 4,56-116,17 28,18 7,17 8,47-40,-2 30,17 11,66-51,160-215,-474 648,-2 0,0-1,0 0,-2-1,0 0,-1 0,2-11,-18-29,-32 93,-2 8,-1-2,-3-2,-1-2,-2-2,-1-2,-2-3,-1-2,-1-3,-7 1,-40 22,-339 162,47-48,310-127,85-36,-1 0,1 1,-1-1,1 0,-1 0,1 1,-1-1,1 0,0 1,-1-1,1 0,-1 1,1-1,0 0,-1 1,1-1,0 1,-1-1,1 1,0-1,0 1,0-1,-1 1,1-1,0 1,0-1,0 1,0-1,0 1,0-1,0 1,0-1,0 1,0 0,0-1,0 1,1-1,-1 1,0-1,0 1,0-1,1 1,-1-1,0 0,1 1,-1-1,0 1,1-1,-1 0,1 1,-1-1,0 0,1 1,-1-1,1 0,-1 0,1 1,-1-1,1 0,-1 0,1 0,-1 0,1 0,0 0,38 16,-36-15,232 44,-192-29,-1 1,-1 2,-1 1,-1 3,0 1,-2 2,-1 1,7 9,494 426,-359-338,-173-120,0-1,0 0,1-1,-1 1,1-1,-1 0,1-1,0 1,0-1,0 0,0-1,0 1,0-1,0 0,-1-1,6 0,-9-2,-1 1,0-1,0 1,0-1,0 0,0 1,-1-1,1 0,-1 0,0 0,0 1,0-1,0 0,0 0,-1 0,1 1,-1-1,1 0,-1 1,0-1,0 0,-1 1,1-1,0 1,-1 0,0-2,-3-8,5 12,-9-25,1 0,1-1,1 1,1-1,-1-20,-18-242,18 55,10 0,11 0,32-157,-8 202,-17 144,-13 43</inkml:trace>
</inkml:ink>
</file>

<file path=ppt/ink/ink10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10.8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1019 48,'0'-1,"1"0,0 0,-1 0,1 0,-1-1,1 1,-1 0,1 0,-1 0,0 0,0-1,1 1,-1 0,0 0,0 0,0-1,0 1,-1 0,1 0,0-1,0 1,-1 0,1 0,-1 0,1 0,-1 0,1 0,-1 0,0 0,1 0,-1 0,0 0,0 0,0 0,0 0,0 0,0 1,0-1,0 0,0 1,0-1,0 1,0 0,-1-1,1 1,0 0,-1-1,-60 0,-164 70,-151 33,68-33,309-69,-1-1,0 1,0 0,1 0,-1 0,0-1,0 1,0 0,1 0,-1 0,0 0,0 0,0 1,1-1,-1 0,0 0,0 0,1 1,-1-1,0 0,0 1,1-1,-1 1,0-1,1 1,-1-1,1 1,-1-1,1 1,-1 0,1-1,-1 1,1 0,-1-1,1 1,0 0,-1-1,1 1,0 0,0 0,0 0,-1-1,1 1,0 0,0 0,0-1,0 1,0 0,1 0,-1 0,0-1,0 1,0 0,1 0,-1-1,0 1,1 0,-1 0,1 0,6 10</inkml:trace>
</inkml:ink>
</file>

<file path=ppt/ink/ink10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7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10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10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10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10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10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10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10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0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10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10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10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10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10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10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10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10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10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0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10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10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10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10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10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10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10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10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0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10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8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10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10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10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10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10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10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10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10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0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10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10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10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10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10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10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10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10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10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34,'-1'-2,"-1"0,1 0,0 0,-1 0,0 1,1-1,-1 0,0 1,0 0,0-1,0 1,0 0,0 0,0 0,0 0,-1 1,1-1,0 1,-1-1,1 1,0 0,0-1,-1 1,1 1,-2-1,1 0,-22-4,0 2,0 0,0 2,0 1,0 1,0 1,0 2,-2 1,20-4,0 0,0 1,0 0,1 1,-1-1,1 1,0 1,0-1,1 1,-1 0,1 0,0 1,0-1,1 1,0 0,0 0,0 1,1-1,0 1,-1 3,2-7,0 0,0 1,0-1,1 1,-1-1,1 1,0 0,0-1,0 1,1 0,0-1,-1 1,1 0,0 0,1 0,-1-1,1 1,-1 0,1 0,0-1,1 1,-1-1,1 1,-1-1,1 1,0-1,0 0,1 0,-1 0,1 0,-1 0,1-1,2 2,6 3,1 0,-1-1,2 0,-1-1,1 0,-1-1,1 0,13 1,-10-3,-1 1,1 1,-1 0,0 1,0 1,-1 0,1 1,-2 0,1 2,1 1,-8-4,-1 1,-1 0,1 0,-1 1,0 0,-1 0,0 0,0 0,-1 1,0 0,0-1,-1 1,0 0,-1 0,0 0,0 1,-1-1,0 0,-1 0,0 0,0 0,-1 0,0 0,0 0,-1 0,-1-1,1 1,-1-1,-1 0,1 0,-1-1,-1 1,0-1,0 0,-2 1,-1 1,-1 0,0 0,0-1,-1-1,0 0,-1 0,1-1,-1-1,0 0,-1 0,1-1,-1-1,0 0,0-1,0 0,0-1,0-1,0 0,-10-1,-12-9,34 8,6 2</inkml:trace>
  <inkml:trace contextRef="#ctx0" brushRef="#br0" timeOffset="631.873">693 485,'-5'14,"3"5,7-1,3-8,4-6,1-3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1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1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1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1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1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1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1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1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1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1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1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1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1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1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1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1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1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1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1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1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1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1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1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1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1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1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1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1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1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1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1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1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1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4">1468 811,'-5'0,"-6"0,-7 0,-4 0,1 0</inkml:trace>
</inkml:ink>
</file>

<file path=ppt/ink/ink1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1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1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1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1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1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1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1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1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1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1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1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1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8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1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1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1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1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1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1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1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1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1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1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1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1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1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1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7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5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1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1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1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1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1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58.8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10776 1501,'-769'-285,"139"37,342 150,-79-7,-550-87,344 121,-203 14,-529 40,583 46,3 32,-270 75,642-74,3 14,-53 33,238-60,2 7,3 6,2 7,4 7,-105 73,198-111,2 3,2 2,2 2,2 2,2 2,2 2,2 2,3 2,-11 23,28-40,1 1,2 0,2 1,2 1,1 1,3 0,1 0,2 1,1 0,3 0,2 0,1 1,2-1,8 39,11-6,3-1,3-1,3-2,4 0,2-3,4-1,2-1,4-3,2-1,9 4,7 12,3-4,3-2,3-3,4-3,2-4,3-4,22 10,67 29,3-8,5-7,3-8,3-8,3-8,2-9,154 20,96-16,2-19,198-18,864-51,-1441 31,437-25,184-46,-32-34,-5-29,234-97,-415 87,135-76,-370 126,-5-10,-4-9,-6-10,-6-9,-6-10,-6-8,87-93,-231 195,-3-2,-1-2,-4-3,-1-1,-4-3,-2-1,-3-1,-3-3,-3 0,-2-2,5-30,-22 64,-3 0,0 0,-2-1,-2 0,-1 0,-2 0,-2 0,-1 0,-1 0,-3 0,0 1,-2 0,-2 0,-3-4,-5-1,-3 1,0 0,-3 1,-1 2,-2 1,-1 0,-1 2,-3 2,0 1,-2 1,-1 2,-1 1,-24-13,-46-20,-2 4,-3 5,-2 5,-44-8,-186-43,-4 14,-3 17,-3 14,-47 13,-372-11,-433 41,-1478 155,2232-99,3 20,-10 23,320-58</inkml:trace>
</inkml:ink>
</file>

<file path=ppt/ink/ink1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08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 5850,'-68'68,"67"-67,0 0,0-1,0 1,0-1,0 1,0-1,0 1,0-1,0 0,0 0,0 1,0-1,0 0,0 0,-1 0,1 0,0 0,0 0,0-1,0 1,0 0,0-1,0 1,0 0,0-1,0 1,0-1,0 0,0 1,0-1,0 0,0 1,0-1,1 0,-1 0,0 0,1 0,-1 0,1 0,-1 0,1 0,-1 0,1 0,-1 0,1 0,0 0,0 0,0 0,0 0,-1-2,-5-64,5 61,7-178,8 0,8 2,29-104,24-43,14 4,56-116,17 28,18 7,17 8,47-40,-2 30,17 11,66-51,160-215,-474 648,-2 0,0-1,0 0,-2-1,0 0,-1 0,2-11,-18-29,-32 93,-2 8,-1-2,-3-2,-1-2,-2-2,-1-2,-2-3,-1-2,-1-3,-7 1,-40 22,-339 162,47-48,310-127,85-36,-1 0,1 1,-1-1,1 0,-1 0,1 1,-1-1,1 0,0 1,-1-1,1 0,-1 1,1-1,0 0,-1 1,1-1,0 1,-1-1,1 1,0-1,0 1,0-1,-1 1,1-1,0 1,0-1,0 1,0-1,0 1,0-1,0 1,0-1,0 1,0 0,0-1,0 1,1-1,-1 1,0-1,0 1,0-1,1 1,-1-1,0 0,1 1,-1-1,0 1,1-1,-1 0,1 1,-1-1,0 0,1 1,-1-1,1 0,-1 0,1 1,-1-1,1 0,-1 0,1 0,-1 0,1 0,0 0,38 16,-36-15,232 44,-192-29,-1 1,-1 2,-1 1,-1 3,0 1,-2 2,-1 1,7 9,494 426,-359-338,-173-120,0-1,0 0,1-1,-1 1,1-1,-1 0,1-1,0 1,0-1,0 0,0-1,0 1,0-1,0 0,-1-1,6 0,-9-2,-1 1,0-1,0 1,0-1,0 0,0 1,-1-1,1 0,-1 0,0 0,0 1,0-1,0 0,0 0,-1 0,1 1,-1-1,1 0,-1 1,0-1,0 0,-1 1,1-1,0 1,-1 0,0-2,-3-8,5 12,-9-25,1 0,1-1,1 1,1-1,-1-20,-18-242,18 55,10 0,11 0,32-157,-8 202,-17 144,-13 43</inkml:trace>
</inkml:ink>
</file>

<file path=ppt/ink/ink1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10.8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1019 48,'0'-1,"1"0,0 0,-1 0,1 0,-1-1,1 1,-1 0,1 0,-1 0,0 0,0-1,1 1,-1 0,0 0,0 0,0-1,0 1,-1 0,1 0,0-1,0 1,-1 0,1 0,-1 0,1 0,-1 0,1 0,-1 0,0 0,1 0,-1 0,0 0,0 0,0 0,0 0,0 0,0 1,0-1,0 0,0 1,0-1,0 1,0 0,-1-1,1 1,0 0,-1-1,-60 0,-164 70,-151 33,68-33,309-69,-1-1,0 1,0 0,1 0,-1 0,0-1,0 1,0 0,1 0,-1 0,0 0,0 0,0 1,1-1,-1 0,0 0,0 0,1 1,-1-1,0 0,0 1,1-1,-1 1,0-1,1 1,-1-1,1 1,-1-1,1 1,-1 0,1-1,-1 1,1 0,-1-1,1 1,0 0,-1-1,1 1,0 0,0 0,0 0,-1-1,1 1,0 0,0 0,0-1,0 1,0 0,1 0,-1 0,0-1,0 1,0 0,1 0,-1-1,0 1,1 0,-1 0,1 0,6 10</inkml:trace>
</inkml:ink>
</file>

<file path=ppt/ink/ink1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23 283,'-2'1,"0"0,0 0,1 1,-1-1,1 1,-1-1,1 1,0-1,0 1,0 0,0 0,0 0,0 0,0 0,0 0,1 0,-1 0,1 0,-1 0,1 0,0 0,0 0,0 0,0 0,0 0,1 0,-1 0,1 1,0 0,41 167,-38-156,0 0,2-1,0 1,0-1,1 0,0 0,2-1,-1 0,1 0,4 2,-9-9,1 0,0 0,0-1,1 0,-1 0,1 0,0 0,0-1,0 0,0-1,1 1,-1-1,1 0,0-1,-1 1,1-1,0-1,0 1,0-1,0 0,-1-1,7-1,-5 0,-2-2,1 1,0-1,-1 0,0 0,1 0,-2-1,1 0,0 0,-1-1,0 0,-1 0,1 0,-1 0,0-1,-1 1,2-4,17-23,44-83,-66 115,0 0,0 0,0 0,1 1,-1-1,0 0,0 0,1 0,-1 0,1 0,-1 1,0-1,1 0,0 0,-1 1,1-1,-1 0,1 1,0-1,-1 0,1 1,0-1,0 1,-1-1,1 1,0 0,0-1,0 1,0 0,0 0,0-1,-1 1,1 0,0 0,0 0,0 0,0 0,0 0,0 0,0 1,0-1,-1 0,1 0,0 1,0-1,0 0,0 1,-1-1,1 1,0-1,0 1,-1 0,1-1,0 1,-1 0,1-1,-1 1,1 0,-1 0,1-1,-1 1,1 1,11 28,-10-24,-1 0,1-1,0 1,0-1,0 1,1-1,0 0,0 0,0 0,0 0,1 0,0-1,0 0,0 0,1 0,0 0,-1 0,1-1,0 0,1 0,-1-1,0 1,1-1,-1 0,1-1,0 1,2-1,0-1,0 0,0 0,-1-1,1 0,0 0,0-1,0 0,-1 0,1-1,-1 0,0 0,0-1,0 0,0 0,-1 0,0-1,1 0,0-2,97-118,-95 112,20-47,-28 44</inkml:trace>
  <inkml:trace contextRef="#ctx0" brushRef="#br0" timeOffset="719.51">1095 1,'29'256,"-29"81,0-335,0 0,0-1,0 1,0 0,0 0,0-1,1 1,-1 0,1-1,-1 1,1 0,0-1,0 1,-1 0,1-1,0 1,0-1,0 0,1 1,-1-1,0 0,1 0,-1 0,0 0,1 0,-1 0,1 0,0 0,-1 0,1-1,-1 1,1-1,0 1,0-1,-1 0,1 1,0-1,0 0,-1 0,1-1,0 1,0 0,-1 0,1-1,0 1,0-1,-1 0,1 1,-1-1,1 0,-1 0,1 0,-1 0,1 0,-1 0,0 0,1-1,-1 1,0 0,0-2,101-103,-101 106,-1-1,1 1,0-1,-1 1,1-1,0 1,0-1,-1 1,1-1,0 1,0 0,0 0,0-1,-1 1,1 0,0 0,0 0,0 0,0 0,0 0,0 0,-1 0,1 1,0-1,0 0,0 0,0 1,-1-1,1 0,0 1,0-1,-1 1,1-1,0 1,0 0,-1-1,1 1,-1-1,1 1,-1 0,1 0,-1-1,1 1,-1 0,0 0,1 0,-1 0,23 46,-20-39,5 32,-11-25</inkml:trace>
  <inkml:trace contextRef="#ctx0" brushRef="#br0" timeOffset="1154.091">1603 593,'24'-8,"-1"0,0-2,-1-1,0 0,-1-2,0 0,9-9,-28 21,0-1,0 0,0 0,1 1,-2-1,1-1,0 1,0 0,-1 0,1-1,-1 1,0-1,0 1,0-1,0 1,0-1,0 0,-1 1,1-1,-1 0,0 0,0 0,0 1,0-1,0 0,0 0,-1 1,0-1,1 0,-1 1,0-1,0 0,-1 1,1-1,0 1,-1 0,0-1,1 1,-1 0,0 0,0 0,0 0,0 1,-1-1,1 0,0 1,-1 0,0-1,-3 0,1 0,-1 1,1 0,-1 0,1 1,-1-1,1 1,-1 0,0 1,1-1,-1 1,1 0,-1 0,1 1,0 0,-1 0,1 0,0 1,0-1,0 1,1 0,-1 1,-1 0,-90 96,90-90,0 0,1 1,0-1,1 1,0 0,1 0,0 0,1 0,0 0,1 1,0-1,1 1,0-1,1 6,-1-14,1 1,0-1,0 0,0 0,0-1,0 1,1 0,-1 0,1 0,0-1,0 1,0-1,0 0,0 1,0-1,1 0,-1 0,1 0,-1-1,1 1,0-1,0 1,0-1,-1 0,1 0,0 0,1 0,-1-1,0 1,2-1,98-7,-74-5,-4-1</inkml:trace>
  <inkml:trace contextRef="#ctx0" brushRef="#br0" timeOffset="1619.367">1942 735,'101'-223,"-100"223,-1 1,0-1,1 1,-1-1,0 1,1-1,-1 1,1-1,-1 0,1 1,-1-1,1 0,-1 1,1-1,-1 0,1 0,-1 0,1 1,0-1,-1 0,1 0,-1 0,1 0,0 0,-1 0,1 0,-1 0,1 0,-1 0,1-1,0 1,-1 0,1 0,-1 0,1-1,-1 1,1 0,-1-1,1 1,-1 0,1-1,-1 1,0-1,1 1,-1-1,1 1,-1 0,0-1,0 0,1 1,-1-1,0 1,0-1,0 1,1-1,-1 1,0-1,0 0,0 1,0-1,0 1,0-1,0 0,0 1,0-1,-1 1,1-1,0 0,12 47,-11-41,-1 2,0 0,0 0,1-1,0 1,1 0,-1 0,1-1,0 1,1-1,0 0,0 0,0 0,0 0,1 0,0 0,1-1,-1 0,1 0,0 0,0-1,0 1,1-1,0-1,-1 1,1-1,1 0,-1 0,0 0,6 0,-4-2,0-1,-1-1,1 0,0 0,0 0,-1-1,1 0,-1 0,0-1,1 0,-1 0,-1-1,1 0,0 0,-1-1,0 0,0 0,0 0,-1 0,0-1,4-4,3-6,-1 0,0 0,-1-1,0-1,-2 1,0-2,-1 1,0-3,20-53,-19 56</inkml:trace>
</inkml:ink>
</file>

<file path=ppt/ink/ink1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6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277 290,'-11'-5,"0"1,-1 0,0 1,1 0,-1 1,0 0,0 1,0 0,-1 1,1 0,0 1,0 1,0 0,0 0,1 1,-12 5,20-8,0 1,0 0,0 0,0 0,0 0,0 1,0-1,1 1,-1-1,0 1,1 0,0 0,-1 0,1 1,0-1,0 0,0 1,0 0,1-1,-1 1,1 0,-1 0,1 0,0 0,0 0,0 0,1 0,-1 0,1 0,0 0,-1 0,1 0,1 1,-1-1,0 0,1 0,0 0,0 0,-1 0,2 0,-1 0,0 0,1 0,-1-1,1 1,0 0,0-1,0 0,0 1,0-1,1 0,2 2,56 14,-58-18,1 0,-1 0,1 0,-1 0,1 0,0 0,-1 1,1 0,-1 0,0 0,1 0,-1 0,0 1,1 0,-1-1,0 1,0 0,0 1,-1-1,1 0,-1 1,1 0,-1-1,0 1,0 0,0 0,0 0,0 0,-1 1,1-1,-1 0,0 1,0-1,0 1,-1-1,1 1,-1 2,-3 2,-1 0,1 0,-2 0,1-1,-1 0,0 0,-1 0,1 0,-1-1,-1 0,1 0,-1-1,0 1,-1-2,1 1,-3 0,2 1,-50 30,33-23</inkml:trace>
  <inkml:trace contextRef="#ctx0" brushRef="#br0" timeOffset="615.964">390 600,'20'-6,"-1"-1,-1-1,1 0,-1-1,-1-1,0-1,0-1,-1 0,0-1,-1 0,-1-2,10-12,-21 24,-1 1,-1-1,1 1,0-1,-1 0,1 0,-1 1,0-1,0 0,0 0,0 0,-1-1,1 1,-1 0,0 0,0 0,0 0,0 0,-1 0,1-1,-1 1,1 0,-1 0,0 0,-1 0,1 1,0-1,-1 0,1 0,-1 1,0-1,0 1,0-1,0 1,-1 0,1 0,0 0,-1 0,0 0,1 1,-1-1,0 1,0 0,0-1,0 1,0 1,0-1,0 0,0 1,0 0,-1-1,-5 4,0 0,0 0,0 0,0 1,1 1,0-1,0 1,0 1,1 0,-1 0,1 0,1 1,-1 0,1 0,0 0,1 1,0 0,0 0,1 1,-1-1,2 1,0 0,-2 7,2-11,0 0,0 0,1 1,0-1,0 1,1-1,-1 1,1 0,0-1,1 1,-1 0,1 0,0 0,1 0,0-1,0 1,0 0,0-1,1 1,0 0,0-1,0 0,1 0,0 1,0-2,0 1,1 0,-1-1,1 1,0-1,0 0,1 0,1 1,6-1,0 0,-1 0,1-2,0 1,1-1,-1-1,0 0,1-1,-1 0,0-1,0-1,1 0,-1 0,0-1,0-1,-1 0,1 0,-1-1,0-1,0 0,-1 0,1-1,-2 0,1-1,-1 0,0-1,0 0,-1 0,0-2,28-28,-3-1,-1-2,-2-2,-2 0,-2-2,-2-1,-2-1,1-8,-15 32,-4 18,-1-1,0 1,-1-1,0 0,0 0,0 0,-1 0,0 0,0 0,-1 0,0 0,0 0,-1 0,0 0,0 0,0 0,-1 0,0-1,-1 7,1-1,0 1,0 0,-1 0,1 0,-1 1,1-1,-1 1,1-1,-1 1,1 0,-1 0,1 0,-1 0,1 0,-1 1,1-1,-1 1,1 0,-1-1,1 1,0 0,-1 1,1-1,0 0,0 0,0 1,0 0,0-1,0 1,0 0,1 0,-1 0,1 0,-1 0,1 0,0 0,0 1,0-1,0 0,0 2,-11 20,1 0,1 1,2 0,0 1,2-1,0 2,2-1,1 0,1 1,2 0,1 5,1-5,1 0,1-1,2 1,0-1,2 0,1-1,1 0,4 5,-12-23,8 20,-2-3</inkml:trace>
  <inkml:trace contextRef="#ctx0" brushRef="#br0" timeOffset="869.722">588 346,'38'-5,"37"-1,15-5,-2 0,-8 1,-11 3,-9 2,-10 3,-8 1,-6-4,-10-1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80,'-3'10,"0"0,0 0,1 0,1 0,0 0,0 1,1-1,0 0,1 1,0-1,0 0,1 0,1 0,0 0,0 0,1-1,0 1,0-1,4 5,-6-12,-1 1,1 0,0 0,-1-1,1 1,1-1,-1 0,0 1,0-1,1 0,0 0,-1-1,1 1,0 0,0-1,0 0,0 1,0-1,0-1,0 1,0 0,0-1,0 1,0-1,1 0,-1 0,0 0,0-1,0 1,1-1,-1 0,0 0,0 0,0 0,0 0,0 0,-1-1,1 0,0 1,-1-1,1 0,-1 0,1-1,11-11,0-1,-1 0,0-1,-2 0,0-1,-1 0,0-1,-2 0,0-1,3-12,16-77,-27 108,0 1,1-1,-1 0,0 1,0-1,0 0,1 1,-1-1,0 0,1 1,-1-1,0 0,0 0,1 1,-1-1,0 0,1 0,-1 0,1 1,-1-1,0 0,1 0,-1 0,1 0,-1 0,0 0,1 0,-1 0,1 0,-1 0,0 0,1 0,-1 0,0 0,1 0,-1-1,1 1,-1 0,0 0,1 0,-1 0,0-1,1 1,-1 0,0-1,1 1,-1 0,0 0,0-1,6 42,4 280,9-220,-10-62,-1 0,-3-1,-1 2,-2-1,-2 33,0-69,0-1,0 1,0 0,0 0,-1-1,1 1,-1 0,1 0,-1-1,0 1,0 0,0-1,-1 1,1-1,0 0,-1 1,0-1,1 0,-1 0,0 0,0 0,0 0,-1 0,1-1,0 1,-1-1,1 0,0 1,-1-1,0 0,1 0,-1-1,0 1,1-1,-1 1,0-1,0 0,0 0,1 0,-1 0,0 0,0-1,1 1,-1-1,0 0,1 0,-1 0,-2-1,-4-6,-1 0,1 0,0-1,1-1,0 1,1-1,0 0,0-1,1 0,0 0,1 0,0-1,1 0,1 1,0-2,0 1,1 0,0 0,2-1,-1 1,1-1,1 1,0 0,1-1,2-6,34-85,-30 88</inkml:trace>
  <inkml:trace contextRef="#ctx0" brushRef="#br0" timeOffset="339.108">607 51,'-3'19,"0"1,2-1,0 0,1 1,1-1,1 0,1 1,0-1,1 0,2-1,0 1,8 16,-13-32,0 0,0 0,1 0,-1 0,1-1,0 1,-1-1,1 1,1-1,-1 0,0 0,0 0,1 0,-1 0,1 0,0-1,-1 1,1-1,0 0,0 1,0-2,0 1,0 0,0 0,0-1,0 0,0 0,0 1,0-2,1 1,-1 0,0-1,0 1,0-1,0 0,0 0,0 0,-1-1,1 1,0 0,-1-1,1 0,0 0,-1 0,0 0,0 0,1 0,-1-1,0 1,0-2,2-7,0 1,-1-1,-1 0,0 0,0 0,-1 0,-1-1,0 1,0 0,-1 0,-1 0,0 0,0 0,-1 0,-2-6,3 11,1-1,-1 1,0 0,-1-1,0 1,0 1,0-1,0 0,-1 1,0 0,0-1,-1 2,1-1,-1 0,0 1,0 0,-1 0,1 1,-1-1,0 1,0 0,0 1,0-1,0 1,-1 1,1-1,0 1,-1 0,0 0,1 1,-1 0,1 0,-1 1,-5 0,-18 27,21-11</inkml:trace>
  <inkml:trace contextRef="#ctx0" brushRef="#br0" timeOffset="690.125">974 108,'-1'8,"1"0,1 1,-1-1,1 0,1 0,0 1,0-1,0-1,1 1,0 0,0 0,1-1,0 0,1 0,0 0,0 0,0-1,0 0,1 0,0 0,1-1,-1 0,1 0,0-1,5 3,-9-6,0 0,1 0,-1 0,0 0,0-1,1 0,-1 0,0 0,1 0,-1 0,0 0,0-1,1 0,-1 0,0 0,0 0,0 0,0 0,0-1,0 0,0 1,-1-1,1 0,0 0,-1-1,0 1,1 0,-1-1,0 0,0 1,-1-1,1 0,0 0,-1 0,40-109,-41 111,9-79,-14 62</inkml:trace>
</inkml:ink>
</file>

<file path=ppt/ink/ink1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52,'38'-5,"23"-1,5 0,-4 1,-7 2,-13-4,-9-1,-5 2,-8 0</inkml:trace>
</inkml:ink>
</file>

<file path=ppt/ink/ink1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1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74,'43'0,"29"-4,7-8,-6 0,-9 1,-17-2,-11 1,-11 3</inkml:trace>
</inkml:ink>
</file>

<file path=ppt/ink/ink1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396 111,'-9'1,"-1"0,1 1,-1 0,1 0,0 1,0 0,0 1,0 0,1 0,-1 1,1 0,0 0,1 1,-1 0,1 0,0 1,1 0,-1 0,1 1,1 0,0 0,0 0,0 0,-2 9,5-10,1 1,1-1,0 0,0 1,0-1,1 1,0-1,0 0,1 1,0-1,0 0,1 0,0 0,0-1,0 1,1-1,0 0,1 0,-1 0,1 0,0-1,0 1,1-1,0-1,0 1,0-1,0 0,0 0,1-1,0 0,0 0,0-1,0 0,0 0,0 0,1-1,-1 0,0-1,1 1,-1-1,6-1,1-3,-1-1,0-1,0 1,-1-2,0 0,0-1,0 0,-1 0,0-1,-1-1,0 0,0 0,-1-1,-1 0,0 0,0-1,-1 0,-1-1,0 0,0 0,-1 0,-1 0,0-1,-1 1,-1-1,0 0,-1 0,0-8,-1 16,0 0,0 0,-1 0,0 1,0-1,-1 0,1 1,-1-1,0 1,-1-1,1 1,-1 0,0 0,0 0,-1 1,1-1,-1 1,0 0,0 0,-1 0,1 0,-1 1,0-1,0 1,0 1,0-1,-1 1,1 0,0 0,-1 0,0 1,-3-1,-91 27,70-14</inkml:trace>
  <inkml:trace contextRef="#ctx0" brushRef="#br0" timeOffset="416.039">1 309,'253'-22,"198"-40,-248 32,-126 17,-65 23,-18-1</inkml:trace>
</inkml:ink>
</file>

<file path=ppt/ink/ink1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1 195,'25'27,"-1"1,-1 2,-2 0,-1 1,-2 1,7 15,14 66,-40-112,1-1,0 1,-1 0,1-1,0 1,0 0,-1 0,1-1,0 1,0 0,0-1,0 1,0 0,0 0,0-1,0 1,0 0,0 0,0-1,0 1,1 0,-1-1,0 1,1 0,-1-1,0 1,1 0,-1-1,1 1,-1-1,1 1,-1-1,1 1,-1-1,1 1,-1-1,1 0,0 1,-1-1,1 0,0 1,-1-1,1 0,0 0,0 0,-1 1,1-1,0 0,-1 0,1 0,0 0,0 0,-1-1,1 1,0 0,0 0,-1 0,1-1,0 1,-1 0,1 0,0-1,-1 1,1-1,-1 1,1-1,-1 1,1-1,-1 1,1-1,12-20,-2 0,0-1,-2-1,0 1,-1-2,-2 1,0-1,1-14,14-104,-3 1,-3 102,-3 27</inkml:trace>
  <inkml:trace contextRef="#ctx0" brushRef="#br0" timeOffset="349.772">509 449,'0'28,"0"16,-5-2,-1-1,0-9</inkml:trace>
  <inkml:trace contextRef="#ctx0" brushRef="#br0" timeOffset="702.221">452 392,'39'5,"16"1,0 5,-9 5,-14 5,-15 3,-12 3,-11-3,-5-2,-5-3,-4-1,-5-4,-1 2,-3 1,0 0,0-5,4-3</inkml:trace>
  <inkml:trace contextRef="#ctx0" brushRef="#br0" timeOffset="1017.095">989 476,'-10'15,"-7"9,-2 5,-2 4,3-1,-1-4,4-3,-2-6,3-1,4-4</inkml:trace>
  <inkml:trace contextRef="#ctx0" brushRef="#br0" timeOffset="1281.851">763 420,'33'24,"17"13,-1 5,-4-5,-9-4,-6-7,-9-4,-7-5</inkml:trace>
</inkml:ink>
</file>

<file path=ppt/ink/ink1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5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191 530,'-11'2,"0"1,0 1,0 0,0 1,1 0,0 0,0 1,0 0,1 1,0 0,0 1,1 0,0 0,0 1,1 0,0 0,1 1,0-1,0 1,1 1,0 1,4-9,0 0,1 0,0 0,0 0,0 0,0 0,0 0,1 0,-1 0,1 0,0 0,0 0,0-1,0 1,1 0,-1 0,1-1,-1 1,1-1,0 1,0-1,0 0,0 0,1 0,-1 0,1 0,-1 0,1-1,-1 1,1-1,0 0,0 1,2-1,4 2,0 0,-1 0,1-1,0-1,1 1,-1-1,0-1,0 0,0 0,9-2,-1-3,1-2,-1 0,0 0,-1-2,0 0,0-1,-1 0,0-2,-1 0,0 0,-1-1,-1-1,0 0,0 0,-2-1,0-1,0 0,0-5,6 5,-24 55,2-16,4 1,1 0,2-1,0 1,1-1,1 1,1-1,1 0,4 7,17 130,-40-22,13-133,0-1,-1 1,0-1,0 1,0-1,-1 0,0 0,1 0,-1 0,-1 0,1-1,0 1,-1-1,0 0,0 0,0 0,0 0,0-1,-1 0,1 0,-1 0,1 0,-1-1,0 0,1 0,-5 1,6-2,0 1,0-1,0 1,0-1,0 0,0 0,0 0,0-1,0 1,0-1,0 0,0 1,0-1,0-1,0 1,1 0,-1-1,0 1,1-1,-1 0,1 0,0 0,0 0,-1 0,2 0,-1-1,0 1,0-1,1 1,-1-1,1 0,0 0,0 1,0-1,0 0,0 0,1 0,-1 0,1 0,0-2,-1-3,1 0,0 0,1 0,0 1,0-1,0 0,1 1,1-1,-1 1,1 0,0-1,1 1,-1 1,1-1,4-3,9-8,1 0,1 2,0 0,2 2,0 0,22-11,10-8,30-14,-65 39,-1-1,0 0,0-2,-1 0,0-1,0 0,-2-1,0-1,0-1,-1 0,1-3,-7 7,0-1,-1 0,0-1,-1 0,-1 0,0 0,0 0,-2 0,1-1,-2 0,0 1,0-1,-2-13,0 23,0 1,-1 0,1-1,0 1,-1 0,0 0,0 0,0 0,0 0,-1 0,1 1,-1-1,1 1,-1 0,0 0,0 0,0 0,0 0,0 0,0 1,-1 0,1-1,-1 1,1 0,-1 1,1-1,-1 1,1-1,-1 1,1 0,-1 1,0-1,1 0,-1 1,1 0,-1 0,1 0,0 0,-1 1,1-1,0 1,0 0,0 0,0 0,0 0,1 0,-1 1,0-1,1 1,0 0,-1 1,-4 5,0 1,1-1,1 1,-1 0,2 1,-1 0,1-1,1 1,0 0,1 1,0-1,0 0,2 1,-1-1,1 1,1-1,0 1,0-1,1 0,1 0,0 0,1 0,0 0,0 0,1-1,0 0,1 0,0 0,1-1,4 5,-5-8,0 0,0-1,0 1,1-1,0 0,0-1,1 0,-1 0,1 0,0-1,0 0,0-1,0 0,0 0,1-1,-1 1,0-2,1 1,-1-2,9 0,-5 1,0-1,-1 0,1-1,0-1,-1 1,0-2,0 0,0 0,0-1,0 0,-1-1,0 0,0-1,-1 0,0 0,0-1,-1 0,0-1,0 0,-1 0,0 0,3-7,12-23,-1-1,-3-1,-1-1,-2 0,1-14,-2 15,-6 16,6-15,-1 0,-2-1,-2 0,-2-1,-1 0,-1-17,-5 56,1 0,-1 1,1-1,-1 0,0 0,0 1,0-1,-1 0,1 0,-1 1,1-1,-1 0,0 1,0-1,0 0,0 1,0 0,-1-1,1 1,-1 0,0-1,0 1,1 0,-1 0,-1 1,1-1,0 0,0 1,-1-1,1 1,0 0,-1-1,0 1,1 0,-1 1,0-1,1 0,-1 1,0 0,0 0,1-1,-1 1,0 1,0-1,1 0,-1 1,0 0,-1 0,-2 4,-1 1,1 0,1 1,-1-1,1 1,0 0,1 1,-1-1,1 1,1-1,0 1,0 1,0-1,1 0,0 0,1 1,0-1,0 1,1 0,0-1,1 1,-1-1,2 1,0 3,-2-5,2 17,2 0,0-1,2 1,0-1,2 0,0 0,2-1,0-1,2 1,12 18,-12-21,-2 1,0 0,-1 1,-1 0,-1 1,-1 0,0 0,-2 0,-1 0,-1 1,0 0,-2-1,-1 2,-1 0,3-24</inkml:trace>
  <inkml:trace contextRef="#ctx0" brushRef="#br0" timeOffset="250.335">953 248,'43'-5,"29"-6,11-2,2 2,-4-2,-12 1,-12 2,-11 4,-9 2,-10 2</inkml:trace>
</inkml:ink>
</file>

<file path=ppt/ink/ink1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55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0 620,'16'0,"0"-1,0-1,-1 0,1-1,-1-1,0 0,0-1,0-1,-1 0,1-1,-1-1,-1 0,0-1,0 0,4-5,2-2,0-1,-1 0,-1-1,-1-1,-1-1,0-1,-2 0,0 0,1-5,-7 14,-1-1,1 0,-2 0,0 0,0 0,-1-1,-1 0,0 1,-1-1,-1 0,0-1,-1 1,0 0,-1 0,-1 0,0 0,-1 0,0 0,-2 1,1-1,-2 0,4 12,1-1,-1 0,0 1,-1-1,1 1,0 0,-1 0,1 0,-1 0,0 0,1 1,-1-1,0 1,0 0,0 0,0 0,0 0,0 0,-1 0,1 1,0 0,0 0,0 0,-1 0,1 0,0 0,0 1,0 0,0 0,-1-1,1 2,0-1,1 0,-1 1,0-1,0 1,1 0,-1 0,1 0,-1 0,1 0,0 1,0-1,0 1,0-1,0 1,0 0,1 0,0-1,-1 1,1 0,-1 3,-4 144,8-102,-2-36,1 0,1 0,0-1,1 1,0-1,0 1,1-1,1 0,0-1,1 1,0-1,3 4,-7-10,1 0,0 0,1 0,-1-1,1 0,-1 1,1-1,0-1,0 1,0 0,1-1,-1 0,0 0,1 0,0-1,-1 1,1-1,0 0,-1-1,1 1,0-1,0 0,0 0,0 0,0-1,-1 0,1 0,0 0,-1 0,1-1,1 0,7-7,1-1,-2 0,1 0,-2-1,1-1,-2 0,1-1,-2 0,0 0,0-1,-1 0,-1-1,-1 1,0-2,0 1,-1-4,10-38,-30 84,11-19,0 1,1-1,-1 1,2 0,-1 0,2 0,-1 0,1 0,0 1,1-1,0 0,0 0,1 1,1-1,-1 0,1 0,1 0,0 0,0 0,1-1,0 0,0 1,1-1,0-1,0 1,7 6,-4-8,0-1,1 0,0 0,0-1,0 0,1 0,-1-1,1 0,0-1,0 0,0-1,0 0,0 0,0-1,0 0,0-1,0 0,0-1,0 0,-1-1,1 0,0 0,-1-1,0 0,0 0,0-1,-1-1,1 1,-1-1,-1-1,1 0,-1 0,0 0,0-1,-1 0,0 0,2-5,-1 0,0-1,0 0,-2 0,0 0,0-1,-1 0,-1 0,-1 0,0 0,-1 0,0 0,-2-1,1 1,-2 0,0 0,-1 0,0 0,-1 0,-1 1,-1-1,-4-8,9 21,-1-1,0 1,1 0,-1 0,0 1,0-1,0 0,0 0,-1 1,1 0,0-1,-1 1,1 0,0 0,-1 0,0 0,1 1,-1-1,1 1,-1-1,0 1,1 0,-1 0,0 0,1 1,-1-1,0 1,1-1,-1 1,1 0,-1 0,1 0,-1 0,1 0,0 0,0 1,-1 0,1-1,0 1,0 0,1 0,-1 0,0 0,0 0,1 0,0 0,-1 1,1-1,0 0,0 1,0-1,0 3,-5 10,1 1,0-1,1 1,1-1,1 1,0 0,1 0,0 0,2 0,0 0,0 0,2 0,1 4,-1-5,1-1,0 1,1-1,1 0,1 0,-1 0,2-1,0 0,1-1,0 0,1 0,0-1,0 0,2-1,2 2,4 1</inkml:trace>
  <inkml:trace contextRef="#ctx0" brushRef="#br0" timeOffset="260.065">1298 338,'0'34,"0"20,0 6,0-2,0-11</inkml:trace>
  <inkml:trace contextRef="#ctx0" brushRef="#br0" timeOffset="600.293">1185 310,'49'-8,"-12"2,-1 1,1 2,0 1,0 2,0 1,-33-1,0 0,0 1,0-1,0 1,0-1,0 1,0 0,-1 1,1-1,0 1,-1-1,1 1,-1 0,0 0,1 1,-1-1,0 1,0-1,-1 1,1 0,0 0,-1 0,0 1,0-1,0 0,0 1,-1 0,1-1,-1 1,0 0,0 0,0-1,0 1,-1 0,0 0,1 0,-1 0,-1 0,1 0,-1 0,1 0,-1 0,0-1,-1 3,-7 8,0 0,-1-1,0 0,0-1,-2 0,0-1,0 0,-1-1,0 0,0-1,-10 4,9-3,-101 57,90-56</inkml:trace>
  <inkml:trace contextRef="#ctx0" brushRef="#br0" timeOffset="1132.308">1693 253,'10'39,"3"26,-1 8,-7-5,-4-8,-8-14,-2-16</inkml:trace>
  <inkml:trace contextRef="#ctx0" brushRef="#br0" timeOffset="1629.366">1693 310,'12'-6,"-1"1,1 0,0 1,0 0,1 1,-1 1,1 0,-1 0,1 1,0 1,-1 0,11 2,-21-2,0 0,-1 1,1-1,-1 1,1-1,-1 1,1-1,-1 1,1 0,-1 0,1 0,-1-1,0 1,1 1,-1-1,0 0,0 0,0 0,0 1,0-1,0 0,0 1,-1-1,1 1,0-1,-1 1,1-1,-1 1,0 0,1-1,-1 1,0 0,0-1,0 1,0-1,0 1,0 0,-1-1,1 1,-1-1,1 1,-1 0,1-1,-1 1,0-1,-40 67,-36 26,77-93,-1-1,0 1,1 0,-1 0,0-1,1 1,-1 0,1 0,-1 0,1-1,0 1,-1 0,1 0,0 0,0 0,0 0,-1 0,1 0,0 0,0 0,0 0,1 0,-1-1,0 1,0 0,0 0,1 0,-1 0,0 0,1 0,-1 0,1-1,-1 1,1 0,-1 0,1-1,0 1,-1 0,1-1,0 1,-1 0,1-1,0 1,0-1,0 1,0-1,-1 0,1 1,0-1,1 0,53 6,-39-5,65 18,-79-19,-1 1,1-1,0 1,-1 0,1-1,-1 1,1 0,-1 0,0 0,1 0,-1 0,0 0,0 0,0 1,1-1,-1 0,-1 1,1-1,0 1,0-1,0 1,-1-1,1 1,-1-1,1 1,-1 0,0-1,1 1,-1 0,0-1,0 1,0 0,-1-1,1 1,0 0,0-1,-1 1,1-1,-1 1,0 0,1-1,-1 1,0-1,0 0,0 1,0-1,0 1,-6 5,0 1,0-1,-1 0,0-1,0 0,-1 0,0-1,0 0,0-1,0 0,-1 0,1-1,-1 0,0 0,0-1,-4 0,-97 0,86-3</inkml:trace>
</inkml:ink>
</file>

<file path=ppt/ink/ink1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0 251,'80'-193,"-52"136,-20 79,-8 2,-2-19,1 0,0 0,0-1,0 1,1 1,0-1,0 0,0 0,0 0,1 0,0 0,0-1,0 1,1 0,-1 0,1 0,0-1,1 1,-1-1,1 0,0 0,0 0,0 0,1 0,-1-1,1 1,0-1,0 0,0 0,0 0,0-1,1 1,0-1,-1 0,1-1,1 1,3-3,0-1,-1 0,1-1,-1 0,1 0,-1-1,0 0,0 0,0-1,-1 0,0 0,0-1,0 0,-1 0,1-1,-2 0,1 0,-1 0,0-1,2-4,3-2</inkml:trace>
</inkml:ink>
</file>

<file path=ppt/ink/ink1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52 340,'-5'7,"-1"0,1 1,0-1,0 1,1 0,0 0,1 1,0-1,0 1,0 0,1 0,1 0,0 0,0 0,0 0,1 0,1 0,0 0,0 0,0 0,1 0,1 0,-1 0,1-1,1 1,2 3,-3-10,0 1,0 0,1-1,0 0,-1 1,1-1,0-1,0 1,0-1,0 1,0-1,0 0,1-1,-1 1,0-1,0 0,1 0,-1 0,0 0,1-1,-1 0,0 1,0-2,0 1,1-1,96-53,-86 42,-1 0,0-1,-1 0,0-1,-2-1,1 0,-2-1,0 0,-1 0,-1-1,0 0,-2-1,0 1,-1-1,1-11,-5 19,0 0,-1-1,-1 1,0 0,0 0,-1 0,-1 0,0 0,0 0,-1 1,0-1,-1 1,0 0,-1 0,0 1,-1 0,0 0,0 0,0 1,-1 0,-1 1,1-1,-1 2,-1-1,1 1,-5-2,10 7,1-1,-1 1,0 0,0 0,0 1,0-1,0 1,1-1,-1 1,0 1,0-1,0 0,0 1,0 0,0 0,0 0,1 0,-1 1,0 0,1-1,0 1,-1 0,1 1,0-1,0 1,0-1,0 1,0 0,1 0,-1 0,1 0,0 0,0 1,0-1,-1 4,-2 4,1 1,0 0,0 0,1 0,1 1,0-1,0 1,2-1,-1 1,2 11,2-5,1 0,0 0,2-1,0 0,1 0,0 0,2-1,0 0,1-1,0 0,6 6,-1-7,1 0,0-1,1-1,1 0,0-2,0 0,1-1,1-1,15 6,-7-4</inkml:trace>
</inkml:ink>
</file>

<file path=ppt/ink/ink1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83,'0'-2,"1"-1,-1 0,0 0,0 0,0 0,0 0,0 0,-1 0,1 0,-1 0,0 0,0 0,0 0,0 1,0-1,-1 0,1 1,-1-1,0 1,0 0,0-1,0 1,0 0,0 0,0 0,-1 1,1-1,-1 0,1 1,-1 0,0-1,1 1,-1 0,0 0,0 1,-2-1,-8 1,-1 1,1 0,-1 1,1 0,0 1,0 1,0 0,0 0,0 2,1-1,0 2,0-1,1 2,0 0,0 0,1 1,-5 4,11-10,1-1,-1 1,1 0,-1 1,1-1,0 0,0 1,0 0,1-1,-1 1,1 0,0 1,0-1,0 0,1 0,-1 1,1-1,0 1,0 0,1-1,0 1,-1-1,1 1,1 0,-1-1,1 1,0-1,0 1,0-1,0 1,1-1,0 0,0 1,0-1,1 0,-1 0,1-1,0 1,0-1,2 3,2 1,0 0,0-1,1 0,0 0,0-1,0 0,1 0,0-1,0 0,0 0,0-1,1-1,-1 1,1-2,-1 1,1-1,0-1,0 1,0-2,-1 1,1-2,0 1,-1-1,1 0,-1-1,0 0,0-1,0 0,0 0,0-1,-1 0,2-3,193-155,-200 203,-5-19</inkml:trace>
  <inkml:trace contextRef="#ctx0" brushRef="#br0" timeOffset="1696.296">530 168,'0'5,"0"6,0 6,0 5,0 4,5 2,6 1,6-5,0-1,3-4,-3-6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1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29,'-16'110,"5"0,5 0,5 1,4 0,-1 46,3-107,1-32</inkml:trace>
  <inkml:trace contextRef="#ctx0" brushRef="#br0" timeOffset="284.241">1 537,'38'-14,"23"-10,10-1,-2 4,-8 1,-10 4,-8 4,-7 5,-5-2,-2 1,-2 7,-1 3,-4-4,-7 0</inkml:trace>
  <inkml:trace contextRef="#ctx0" brushRef="#br0" timeOffset="665.935">707 1,'0'505,"0"-504,-2 13,2 0,0 1,0-1,1 0,1 1,1-1,0 0,0 0,2 0,-1-1,2 0,0 0,4 7,-6-19,-1 0,1 1,0-1,-1-1,1 1,0-1,0 1,0-1,0 0,-1 0,1-1,0 1,0-1,0 0,-1 0,1 0,-1 0,1-1,0 1,-1-1,0 0,0 0,1-1,-1 1,0 0,-1-1,1 0,0 0,-1 0,0 0,1 0,-1 0,1-3,13-9,-10 10,-1-2,1 1,0 1,0-1,0 1,1 0,0 0,0 1,0 0,1 0,-1 0,1 1,0 1,0-1,0 1,0 0,0 1,0 0,1 0,4 1,-9 3,1 0,-1 0,0 1,-1-1,1 1,-1 0,1 0,-1 0,0 0,-1 1,1-1,-1 1,0 0,0-1,0 1,0 0,-1 0,0 0,0 0,-1 1,1-1,-1 1,6 19,16 18,-9-30</inkml:trace>
  <inkml:trace contextRef="#ctx0" brushRef="#br0" timeOffset="1253.639">1497 537,'-14'16,"-10"10,0 2,2 0,1 2,2 0,-11 22,20 1,9-53,1 1,0 0,1 0,-1 0,0-1,0 1,0 0,0 0,1 0,-1-1,0 1,1 0,-1 0,0-1,1 1,-1 0,1-1,-1 1,1 0,0-1,-1 1,1-1,0 1,-1-1,1 1,0-1,-1 0,1 1,0-1,0 0,-1 1,1-1,0 0,0 0,0 0,0 0,-1 0,1 0,0 0,0 0,0 0,0 0,-1 0,1-1,0 1,0 0,-1 0,1-1,0 1,0-1,-1 1,1-1,0 1,-1-1,1 1,-1-1,1 0,100-85,9-24,-108 109,-1 1,0 0,0-1,1 1,-1 0,0 0,1 0,-1 0,0 0,1 0,-1 0,0 0,1 1,-1-1,0 0,0 1,1-1,-1 1,0 0,0-1,0 1,0 0,1-1,-1 1,0 0,0 0,-1 0,1 0,0 0,0 0,0 0,-1 1,1-1,-1 0,1 0,-1 1,1-1,-1 0,0 0,1 1,-1-1,0 0,0 1,0-1,0 0,0 1,0-1,0 0,-1 1,1-1,-1 0,1 0,-1 2,3 9,-1-7,-1 1,1-1,0 1,0-1,0 0,1 1,0-1,0 0,0 0,1 0,-1 0,1-1,0 1,1-1,-1 0,1 0,0 0,0 0,0 0,0-1,1 0,-1 0,1 0,0-1,0 1,0-1,0 0,0 0,1-1,3 1,0-3,0-1,0 0,0 0,0-1,-1 0,1 0,-1-1,1 0,-1-1,0 0,-1 0,1 0,-1-1,0-1,-1 1,1-1,-1 0,-1 0,1-1,3-6,10-10,8-10,-2-2,-1-1,-3-1,0-1,6-23,-12 24,-2-2,-2 1,-2-2,3-25,-10 59,0 0,-1 0,0 0,0 0,-1-1,0 1,0 0,0 0,-1 0,0 0,-1 0,0 0,0 0,0 0,-1 0,0 1,0-1,0 1,-1 0,0 0,-1-1,3 6,0 0,1 0,-1 0,0 1,0-1,1 0,-1 1,0-1,0 1,0 0,0 0,1-1,-1 1,0 0,0 1,0-1,0 0,0 0,0 1,1 0,-1-1,0 1,0 0,1-1,-1 1,0 0,1 0,-1 1,1-1,-1 0,1 0,0 1,-1-1,1 1,-38 55,30-31,1-1,1 1,1 1,2-1,0 1,2 0,1 0,1 0,2 0,0 0,2 0,1-1,6 19,-1-4,2 0,2-1,2-1,1-1,2 0,2-1,1-1,2-1,1 0,9-1,-22-29</inkml:trace>
  <inkml:trace contextRef="#ctx0" brushRef="#br0" timeOffset="1499.476">1722 453,'44'0,"37"-5,16-1,0-5,-7-6,-9 1,-13 3,-14-1,-11 1,-8 4,-5 3,-8 2</inkml:trace>
</inkml:ink>
</file>

<file path=ppt/ink/ink1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9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10 114,'-3'10,"1"0,0 1,1-1,0 1,1-1,0 0,0 1,1-1,1 1,0-1,0 0,1 0,0 0,1 0,0 0,0-1,1 0,0 1,1-2,0 1,0-1,1 0,0 0,1-1,0 0,0 0,0-1,1 0,-1 0,6 1,-8-6,1 0,0 0,-1 0,1-1,0 0,0-1,-1 1,1-1,0-1,-1 1,1-1,-1 0,0-1,1 1,-1-1,0-1,-1 1,1-1,-1 0,3-1,93-101,-94 96,0 1,0-1,-1-1,0 1,-1-1,0 0,0 0,-2 0,1-1,-1 1,-1-1,0 0,-1 0,0 0,-1 0,0-3,-6-4</inkml:trace>
  <inkml:trace contextRef="#ctx0" brushRef="#br0" timeOffset="384.743">771 1,'-8'6,"-68"63,74-67,0 1,0-1,1 0,-1 1,1-1,0 1,0 0,0-1,0 1,0 0,0 0,1 0,-1-1,1 1,0 0,0 0,0 0,0 0,0 0,1 0,-1 0,1-1,0 1,0 0,0 0,0-1,0 1,1-1,-1 1,1-1,0 1,1 0,7 10,-6-9,0-1,0 1,-1 0,1 1,-1-1,0 0,-1 1,1 0,-1-1,0 1,0 0,0 0,-1 0,1 1,-1-1,-1 0,1 1,-1-1,0 0,0 6,-3-1,0 0,-1 0,0-1,0 1,-1-1,0 0,-1 0,0 0,0-1,-1 0,0 0,-1-1,1 0,-1 0,-1-1,1 0,-1 0,0-1,-1 0,1 0,-1-1,0-1,0 0,0 0,-9 1,-7-1,3-3</inkml:trace>
  <inkml:trace contextRef="#ctx0" brushRef="#br0" timeOffset="836.016">1025 255,'9'-3,"0"-1,-1 0,0 0,1-1,-2 0,1 0,-1 0,1-1,-1-1,-1 1,1-1,-1 0,-1 0,1-1,-1 0,-1 0,5-8,-9 13,-1 0,1 0,0 0,-1 0,1 0,-1 0,0 0,0 1,0-1,0 0,-1 0,1 1,-1-1,1 1,-1-1,0 1,0 0,0 0,0-1,-1 2,1-1,0 0,-1 0,1 1,-1-1,0 1,0 0,1 0,-1 0,0 0,0 0,0 1,0-1,0 1,0 0,0 0,0 0,0 0,0 0,0 1,0 0,0-1,0 1,1 0,-1 0,0 1,0-1,1 0,-1 1,1 0,-1-1,-1 3,-7 6,2 1,-1 0,1 1,1 0,0 0,1 1,0 0,1 0,0 1,1-1,0 1,2 0,-1 1,2-1,0 1,0-1,2 1,0-1,0 1,2 0,-1-1,2 3,0-9,-1 0,1 0,0-1,0 1,1-1,0 0,0 0,1 0,0-1,0 1,1-1,-1 0,1-1,1 1,-1-1,1-1,0 1,0-1,0 0,0-1,1 1,0-2,-1 1,1-1,0 0,0-1,1 1,-1-2,0 1,0-1,0 0,0-1,1 0,-1 0,0-1,0 0,0-1,-1 1,1-1,2-2,13-5,-2-1</inkml:trace>
</inkml:ink>
</file>

<file path=ppt/ink/ink1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7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0,'0'1,"0"-1,0 0,0 1,0-1,0 1,0-1,0 0,0 1,0-1,0 0,-1 0,1 1,0-1,0 0,0 1,0-1,-1 0,1 1,0-1,0 0,-1 0,1 0,0 1,0-1,-1 0,1 0,0 0,-1 1,1-1,0 0,-1 0,1 0,0 0,-1 0,1 0,0 0,-1 0,1 0,0 0,-1 0,1 0,0 0,-1 0,1 0,0 0,-1 0,1-1,0 1,-1 0,1 0,0 0,-1 0,1-1,0 1,0 0,-1 0,1-1,0 1,0 0,0 0,-1-1,1 1,0 0,0-1,4 32,-4-29,6 48,-2 1,-2 0,-3-1,-2 1,-2-1,-6 25,3-16,-21 124,0-19,28-140</inkml:trace>
  <inkml:trace contextRef="#ctx0" brushRef="#br0" timeOffset="301.137">1 537,'28'-5,"39"-11,13-3,-3-3,-5-2,-9 2,-12 5,-13 1,-9 3,-5 4,-1 4,-5-3,0 0,-4 2</inkml:trace>
  <inkml:trace contextRef="#ctx0" brushRef="#br0" timeOffset="768.018">706 0,'0'69,"2"-1,4 0,3-1,2 1,4-2,8 17,-10-24,21 44,-32-102,1 0,-1 0,1-1,-1 1,1 0,-1-1,1 1,0-1,-1 0,1 0,-1 0,1 0,0-1,-1 1,1-1,-1 1,1-1,-1 0,1 0,-1 0,0 0,1-1,-1 1,0-1,0 1,0-1,0 0,0 1,0-1,-1 0,1 0,-1-1,1 1,8-6,15-11,-20 13,0 1,1 0,-1 1,1-1,0 1,1 1,-1-1,1 1,0 0,0 0,0 1,0 0,0 0,0 1,5-1,-9 4,0 0,0 0,0 0,0 0,-1 1,1-1,-1 1,0 0,0-1,0 1,0 0,0 0,0 0,-1 1,0-1,0 0,0 1,0-1,0 1,0-1,-1 1,0-1,0 1,0-1,0 1,0-1,-1 1,1-1,-2 2,2-1,-4 201,9-181,1-6</inkml:trace>
  <inkml:trace contextRef="#ctx0" brushRef="#br0" timeOffset="1280.11">1327 762,'8'-1,"0"1,0-2,0 1,0-1,0-1,0 1,0-1,-1-1,1 0,-1 0,0 0,0 0,0-1,-1-1,0 1,0-1,0 0,0 0,-1-1,0 1,-1-1,0 0,0-1,0 1,-1-1,0 1,2-7,-4 6,-1-1,0 1,0 0,0 0,-1 0,0 0,-1-1,0 2,0-1,-1 0,-3-7,5 12,0 1,-1 0,1-1,-1 1,0 0,0 0,0-1,0 1,0 1,0-1,0 0,0 0,-1 1,1 0,-1-1,1 1,-1 0,0 0,1 0,-1 1,0-1,0 0,1 1,-1 0,0 0,0 0,0 0,1 0,-1 1,0-1,0 1,0 0,1-1,-1 1,1 0,-1 1,-7 3,1 1,1 0,-1 1,1 0,0 0,1 1,0 0,0 0,0 0,1 1,0 0,1 1,0-1,1 1,0 0,0 0,1 0,0-3,0 0,0 0,1 1,0-1,1 0,-1 1,2-1,-1 1,1-1,0 1,0-1,1 1,0-1,0 1,1-1,0 0,0 0,1 0,0 0,0 0,1 0,0-1,0 1,0-1,1 0,0 0,0-1,0 0,1 0,-1 0,1 0,1-1,-1 0,1 0,-1-1,1 0,7 2,-3-2,1-2,0 0,0 0,0-1,0 0,0-1,0-1,0 0,-1 0,1-2,-1 1,1-1,-1-1,0 0,-1 0,5-4,10-7</inkml:trace>
  <inkml:trace contextRef="#ctx0" brushRef="#br0" timeOffset="1730.187">1722 847,'99'-180,"-88"158,-8 14,0-1,1 2,-1-1,2 0,-1 1,1-1,0 1,1 1,-1-1,1 1,1 0,-1 0,5-2,-9 8,0 0,0 0,0 1,0-1,0 0,0 1,0 0,0-1,0 1,0 0,0 0,0 0,-1 0,1 0,0 1,-1-1,1 1,-1-1,1 1,-1-1,0 1,0 0,0-1,0 1,0 0,0 0,0 0,0 0,-1 0,1 0,-1 0,1 0,-1 0,0 0,0 0,0 0,0 1,0-1,-1 2,4 8,2 9,-5-14,0-1,1 1,0-1,0 1,0-1,1 1,-1-1,2 0,-1 0,1 0,0 0,0 0,0-1,1 1,0-1,0 0,0 0,1 0,0-1,0 1,0-1,0-1,1 1,-1-1,1 1,0-2,0 1,0-1,0 0,1 0,1 0,-1-5,-1 1,0-2,0 1,0-1,-1 0,1 0,-1 0,0-1,0 0,0 0,-1 0,1-1,-1 1,-1-1,1 0,-1 0,0 0,0-1,-1 1,0-1,0 1,-1-1,1 0,-1 0,-1 0,1-5,3-5,11-97,-14 90</inkml:trace>
</inkml:ink>
</file>

<file path=ppt/ink/ink1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0 313,'155'-48,"-109"36,0-2,-1-2,0-2,15-11,-52 25,-1 0,0-1,0 0,0 0,0-1,-1 1,0-2,-1 1,1-1,-1 0,0 0,-1 0,1 0,-2-1,1 0,-1 0,0 0,-1 0,0 0,0-1,0 1,-1-1,-1-2,0 12,0-1,0 0,-1 1,1-1,0 0,0 0,-1 1,1-1,0 0,-1 0,1 0,0 1,0-1,-1 0,1 0,-1 0,1 0,0 0,-1 0,1 0,0 0,-1 0,1 0,0 0,-1 0,1 0,0 0,-1 0,1 0,-1 0,1 0,0 0,-1-1,1 1,0 0,-1 0,1 0,0 0,0-1,-1 1,1 0,0-1,0 1,-1 0,1 0,0-1,0 1,0 0,-1-1,1 1,0 0,0-1,0 1,0 0,0-1,0 1,0 0,0-1,0 1,0-1,0 1,0 0,0-1,0 1,0 0,0-1,0 1,1 0,-1-1,0 1,-15 24,2 14,1 0,3 0,1 1,1 0,3 1,1 0,2 3,-6 53,-10 276,-4-167,18-190,1-1,-2 1,1-1,-2 0,0 0,-1-1,0 1,-1-1,-5 6,10-15,-1 0,0 0,0-1,0 1,-1-1,1 0,-1 0,0 0,0 0,0-1,0 1,0-1,0 0,-1 0,1-1,-1 1,1-1,-1 0,0 0,1-1,-1 1,0-1,0 0,1 0,-1-1,0 0,0 1,1-1,-1-1,-3 0,-5-3,1 0,-1 0,1-1,0-1,1 0,0-1,0 0,-8-8,15 13,0 0,1-1,0 0,0 1,0-1,0 0,1-1,-1 1,1 0,0-1,0 1,1-1,-1 1,1-1,0 0,0 0,1 0,0 1,-1-1,2 0,-1 0,0 0,1 0,0 1,1-4,5-6,1 0,0 0,1 1,0 0,1 0,1 1,0 1,0 0,1 0,1 1,0 1,0 0,1 0,0 2,0 0,1 0,0 1,2 0,30-16,-4 1,2 2,0 3,1 1,4 1,-26 9</inkml:trace>
</inkml:ink>
</file>

<file path=ppt/ink/ink1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1,'-26'31,"3"1,0 1,2 1,2 1,1 1,2 1,1 0,-1 12,7 53,9-100,1 0,-1 1,0-1,1 1,0-1,-1 0,1 0,0 1,0-1,0 0,1 0,-1 0,0 0,1 0,0 0,-1 0,1-1,0 1,0 0,0-1,0 0,0 1,0-1,0 0,0 0,0 0,1 0,-1-1,0 1,1 0,-1-1,1 0,-1 0,0 1,1-1,-1-1,1 1,-1 0,1-1,7-3,-1-1,-1 0,1 0,-1-1,0 0,0-1,-1 0,1 0,-2 0,1-1,-1 0,0-1,-1 1,0-1,0 0,-1 0,0-1,0 1,-1-1,-1 0,1 0,-2 0,1-7,1 8,-2 0,1-1,-1 1,0 0,-1 0,0-1,-1 1,1 0,-2-1,1 1,-2 0,1 0,-1 1,0-1,-1 0,0 1,0 0,-1 0,0 0,-1 0,1 1,-1 0,-6-4,11 9,0 1,-1 0,1 0,-1 0,1 0,-1 0,0 0,0 1,1-1,-1 0,0 1,0 0,1-1,-1 1,0 0,0 0,0 0,0 0,1 0,-1 0,0 1,0-1,0 1,1-1,-1 1,0-1,0 1,1 0,-1 0,1 0,-1 0,1 0,-1 0,1 1,0-1,-1 0,1 1,0-1,0 1,0-1,0 1,0 0,-6 16</inkml:trace>
</inkml:ink>
</file>

<file path=ppt/ink/ink1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0 412,'5'-10,"6"-12,2-8,3-3,-2-1,-2 0,-4 2,-3 1,3 1,-1 1,4 0,0 1,2 5,0 1,2 5,3 10,4 6,-2 3</inkml:trace>
</inkml:ink>
</file>

<file path=ppt/ink/ink1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2376 35,'-13'5,"-2"-2,0 2,0 0,1 0,-1 2,1 0,1 0,-1 1,1 1,1 0,-1 1,2 0,-1 1,1 0,1 1,0 0,1 1,0 0,1 0,-3 8,10-16,0 1,1-1,0 0,0 0,0 1,0-1,1 0,0 0,0 0,0 1,1-1,0 0,0-1,0 1,0 0,1-1,0 1,0-1,0 0,1 0,-1 0,1 0,0-1,0 1,0-1,0 0,1 0,-1 0,1-1,0 0,0 0,0 0,0 0,0-1,0 0,0 0,0 0,0-1,2 0,47 2,-30-2</inkml:trace>
  <inkml:trace contextRef="#ctx0" brushRef="#br0" timeOffset="467.522">2941 35,'-23'9,"1"1,0 1,1 1,0 1,1 1,1 1,0 1,1 0,1 1,0 1,2 1,0 0,1 1,0 1,2 0,0 2,11-20,1 0,-1 0,0 0,1 0,0 0,0 1,0-1,0 0,0 0,1 1,-1-1,1 0,0 0,0 0,0 0,0 0,1 0,-1 0,1-1,0 1,-1 0,1-1,1 1,-1-1,0 0,0 1,1-1,0-1,-1 1,1 0,0 0,0-1,0 0,0 1,0-1,0 0,0-1,0 1,0-1,0 1,1-1,-1 0,0 0,0 0,0 0,1-1,-1 1,0-1,0 0,0 0,0 0,0 0,0-1,0 1,0-1,-1 0,3-1,13-11,0 0,0-1,-1-1,-1-1,-1 0,10-14,22-24,56-59,-102 114,-1-1,1 1,0-1,-1 0,1 1,0-1,-1 1,1 0,0-1,0 1,0 0,-1-1,1 1,0 0,0 0,0 0,0-1,0 1,-1 0,1 0,0 0,0 1,0-1,0 0,-1 0,1 0,0 1,0-1,0 0,0 1,-1-1,1 0,0 1,-1-1,1 1,0 0,-1-1,1 1,0-1,-1 1,1 0,-1 0,1-1,-1 1,0 0,1 0,-1-1,0 1,1 1,20 50,-17-40,-1-1,1 1,1-1,-1 0,2 0,-1 0,2-1,-1 0,1 0,1-1,0 0,0 0,1-1,0 0,0 0,1-1,1 0,4 1</inkml:trace>
  <inkml:trace contextRef="#ctx0" brushRef="#br0" timeOffset="900.848">3308 374,'116'-199,"-55"84,-61 113,0 0,1 0,-1 1,0-1,1 0,0 0,-1 1,1-1,0 1,0-1,0 0,0 1,0-1,0 1,0 0,0-1,1 1,-1 0,0 0,1 0,-1 0,1 0,0 0,-1 0,1 0,0 1,-1-1,1 1,0-1,0 1,-1 0,1-1,0 1,0 0,0 0,0 0,-1 1,1-1,0 0,0 1,-1-1,1 1,0 0,-1-1,1 1,0 0,-1 0,1 0,-1 0,1 0,-1 0,0 1,1-1,32 86,-33-79,0 0,1 0,0 0,0 0,0 0,1-1,1 1,-1-1,1 0,0 0,1 0,0-1,0 1,0-1,1 0,0-1,0 1,0-1,0 0,1-1,0 0,0 0,1 0,-1-1,0 0,1 0,1-1,-5-2,0 1,0-1,0-1,0 1,0 0,0-1,0 0,0 0,0 0,0-1,-1 1,1-1,0 0,-1 0,1 0,-1 0,0-1,0 1,0-1,0 0,0 0,-1 0,1 0,-1-1,0 1,0 0,0-1,43-111,-37 88,8-31,-11 34</inkml:trace>
  <inkml:trace contextRef="#ctx0" brushRef="#br0" timeOffset="-1350.186">260 35,'-8'10,"1"1,0 0,1 0,0 1,1 0,0 0,1 0,0 1,1-1,0 1,1 0,1 0,0 0,0 0,2 0,-1 0,4 12,-4-3,-1-20,0 1,1-1,-1 0,1 1,-1-1,1 0,0 1,0-1,0 1,0-1,0 0,0 1,1-1,-1 0,1 1,0-1,0 0,0 1,0-1,0 0,0 0,0 0,1 0,-1 0,1 0,0-1,-1 1,1 0,0-1,0 1,0-1,0 0,0 0,0 0,0 0,1 0,-1 0,0 0,1-1,-1 1,0-1,1 0,-1 1,1-1,-1 0,0-1,1 1,-1 0,1-1,-1 1,0-1,3 0,6-8,-1-1,0 0,-1 0,1-1,-2 0,0 0,0-1,-1 0,4-11,6-5,70-170,-87 197,0 0,0 0,0 1,0-1,1 0,-1 0,0 1,0-1,1 0,-1 1,1-1,-1 0,0 1,1-1,-1 1,1-1,-1 1,1-1,0 1,-1-1,1 1,-1-1,1 1,0 0,-1-1,1 1,0 0,0 0,-1 0,1-1,0 1,-1 0,1 0,0 0,0 0,-1 0,1 0,0 0,0 0,-1 1,1-1,0 0,0 0,-1 1,1-1,0 0,-1 1,1-1,-1 1,1-1,0 1,-1-1,1 1,-1-1,1 1,-1-1,0 1,1 0,-1-1,1 1,-1 0,0 0,21 45,21 177,-37 152,-5-360,0 0,0 0,-2 0,0 0,-1 0,0-1,-1 1,0-1,-2 0,1 0,-2-1,0 1,0-1,-1-1,-1 0,0 0,-1 0,0-1,-1-1,-11 9,19-16,-1 0,1-1,0 0,-1 0,0 0,0 0,1 0,-1-1,0 0,0 0,0 0,0 0,-1-1,1 1,0-1,0 0,0 0,0-1,0 1,-1-1,1 0,0 0,0 0,1 0,-1-1,0 0,0 0,1 0,-1 0,1 0,-1-1,1 0,0 1,0-1,0-1,1 1,-1 0,1 0,0-1,0 0,0 1,0-1,0 0,1-11,1 0,0-1,1 1,1 0,0 0,1 0,1 0,0 0,1 1,0 0,1 0,1 0,0 0,1 1,1 1,0-1,0 1,10-9,-2 3</inkml:trace>
  <inkml:trace contextRef="#ctx0" brushRef="#br0" timeOffset="-1000.597">965 91,'-11'4,"1"1,0 0,-1 0,2 1,-1 1,1-1,0 2,0-1,1 1,0 0,0 1,1 0,0 0,1 1,0-1,0 1,1 1,1-1,-1 1,2 0,-1 0,2 0,-1 0,2 1,-1-1,1 0,1 10,1-17,-1-1,1 1,-1 0,1 0,0 0,1 0,-1-1,1 1,-1 0,1-1,0 0,0 1,1-1,-1 0,1 0,0 0,-1 0,1-1,1 1,-1-1,0 0,0 0,1 0,-1 0,1 0,0-1,-1 0,1 0,0 0,0 0,0 0,0-1,0 0,0 1,2-2,0 1,0 0,1 0,-1-1,0 0,1-1,-1 1,0-1,0-1,0 1,-1-1,1 0,-1 0,1 0,-1-1,0 0,0 0,0 0,-1-1,0 1,0-1,0 0,1-2,0-2,0 1,-1-1,0 0,-1-1,0 1,0 0,-1-1,0 0,-1 0,0 1,0-1,-1 0,-1 0,1 0,-2 0,1 0,-1 1,-1-1,0 1,0-1,-1 1,0 0,0 0,-1 1,0-1,-1 1,0 0,0 1,-1-1,-1 0,-12-4,2 4</inkml:trace>
  <inkml:trace contextRef="#ctx0" brushRef="#br0" timeOffset="-717.191">1276 120,'-10'33,"7"17,3 3,8-6,6-11,6-13,4-9,3-12,2-12,0-8,-4-6,-6-5,-3 4,-3 1,-4 0,-3-2,-4 1,-1 3</inkml:trace>
  <inkml:trace contextRef="#ctx0" brushRef="#br0" timeOffset="37663.119">147 1643,'0'-14,"2"25,1 18,96 313,-99-341,-1 0,1 0,0 0,0 0,0 0,0 0,0 0,0 0,0 0,1 0,-1 0,0 0,1 1,-1-1,0 0,1-1,-1 1,1 0,0 0,-1 0,1 0,0 0,-1 0,1-1,0 1,0 0,0-1,0 1,0 0,-1-1,1 1,0-1,0 0,0 1,0-1,1 0,-1 0,0 1,0-1,0 0,0 0,0 0,0 0,0 0,0-1,0 1,0 0,0 0,0-1,0 1,0 0,0-1,0 1,0-1,0 0,0 1,0-1,0 0,-1 1,1-1,0 0,0 0,-1 0,1 0,-1 0,1 0,-1 1,1-2,75-212,-10 27,-37 158,-13 20</inkml:trace>
  <inkml:trace contextRef="#ctx0" brushRef="#br0" timeOffset="38046.151">570 1897,'0'10,"0"7,0 7,0 3,0 2,0 1,0 0,0 0,-4-5,-3-2,6-6,2-4</inkml:trace>
  <inkml:trace contextRef="#ctx0" brushRef="#br0" timeOffset="38462.845">570 1926,'130'15,"-126"-14,0 1,-1-1,1 1,0 0,0 0,-1 0,1 1,-1-1,0 1,0 0,0 0,0 0,0 0,-1 0,1 1,-1-1,0 1,0 0,0-1,-1 1,1 0,-1 0,0 0,0 0,0 0,-1 1,1-1,-1 0,0 3,-2 2,0 0,0-1,-1 1,0-1,0 1,-1-1,0 0,-1 0,0-1,0 0,0 1,-1-2,0 1,-1-1,1 1,-1-2,0 1,-1-1,1 0,-2 0,4-2,1-1,-1 1,0-1,1 0,-1-1,0 1,0-1,0 0,0 0,0 0,0-1,-1 0,1 0,0 0,0-1,-3 0,-10-4</inkml:trace>
  <inkml:trace contextRef="#ctx0" brushRef="#br0" timeOffset="39481.834">6 1502,'-1'-2,"0"1,1-1,-1 0,0 0,1 0,-1 0,1 0,0 0,0 0,-1 0,1 0,1 0,-1 0,0 0,0 1,1-1,-1 0,1 0,-1 0,1 0,0 0,0 0,0 1,0-1,0 0,0 1,1-1,-1 1,0-1,1 1,-1 0,1 0,-1-1,1 1,0 0,0 0,-1 1,1-1,0 0,1 0,79-19,250 22,-365-41,-24-27,39 48</inkml:trace>
  <inkml:trace contextRef="#ctx0" brushRef="#br0" timeOffset="41916.496">1078 1700,'15'-5,"13"-1,8 0,2 1,0 1,-3 2,-6 6,-4 2,-1 0,0-1,1-2,-4 0</inkml:trace>
  <inkml:trace contextRef="#ctx0" brushRef="#br0" timeOffset="42175.349">1022 1926,'38'-5,"18"-2,4 1,-8 1</inkml:trace>
  <inkml:trace contextRef="#ctx0" brushRef="#br0" timeOffset="43897.109">1474 1643,'32'-16,"0"0,-1-3,-1 0,-1-2,24-23,-53 43,1 0,-1 0,1 1,-1-1,1 0,-1 0,1 0,0 0,-1 1,1-1,0 0,-1 1,1-1,0 0,0 1,0-1,0 1,0-1,-1 1,1 0,0-1,0 1,0 0,0 0,0 0,0-1,0 1,0 0,0 0,0 1,0-1,0 0,0 0,0 0,0 1,0-1,0 0,0 1,0-1,0 1,0-1,0 1,-1-1,1 1,0 0,0-1,-1 1,1 0,0 0,-1 0,1-1,-1 1,1 0,-1 0,1 1,15 89,0 124,8-74,-3-56,-11-112,-9 13,0-17,2 1,0-1,3 1,0 0,8-22,24-40,3 2,49-80,-21 59,-72 144,2-11,3 0</inkml:trace>
  <inkml:trace contextRef="#ctx0" brushRef="#br0" timeOffset="44250.587">2208 1813,'-5'24,"-2"12,1 6,1 0,2-3,0-7</inkml:trace>
  <inkml:trace contextRef="#ctx0" brushRef="#br0" timeOffset="44582.292">2151 1785,'23'3,"-1"1,0 0,0 2,-1 1,0 0,0 2,0 0,17 12,-35-20,0 1,0 0,-1 0,1 0,-1 0,1 0,-1 1,0-1,0 1,0-1,0 1,0 0,-1 0,1 0,-1 0,1 0,-1 0,0 0,-1 0,1 0,0 1,-1-1,0 0,0 1,0-1,0 0,0 0,-1 1,1-1,-1 0,0 0,0 0,0 1,0-1,-1 0,1-1,-1 1,0 0,0 0,0-1,0 1,-1 0,-9 10,1-1,-1-1,-1 0,0-1,0 0,-1-1,-1 0,1-2,-1 1,-9 2,1-4,2-2</inkml:trace>
  <inkml:trace contextRef="#ctx0" brushRef="#br0" timeOffset="45284.27">2659 1841,'-7'21,"2"-1,0 0,1 1,1 0,1 0,1 18,0-38,1 0,-1 0,1 0,0 0,0 0,0 0,-1 0,1 0,0 0,0 0,0 0,1 1,-1-1,0 0,0 0,1 0,-1 0,0 0,1 0,-1 0,1 0,-1 0,1-1,0 1,-1 0,1 0,0 0,0 0,-1-1,1 1,0 0,0-1,0 1,0-1,0 1,0-1,0 0,0 1,0-1,0 0,0 1,0-1,0 0,0 0,0 0,1 0,-1 0,0 0,0-1,0 1,0 0,0 0,0-1,0 1,0-1,0 1,0-1,0 1,0-1,0 1,-1-1,1 0,56-48,-53 46,6-9,45-35,-54 47,1-1,-1 1,1-1,-1 1,0 0,1-1,-1 1,1 0,-1 0,1 0,-1 0,1 0,-1 0,1 0,-1 1,1-1,-1 1,1-1,-1 1,0-1,1 1,-1 0,0-1,0 1,1 0,-1 0,0 0,0 0,0 0,0 0,0 1,0-1,-1 0,1 0,0 1,0-1,-1 0,1 1,-1-1,1 1,-1-1,0 1,0-1,1 1,3 17,0 0,-1 1,-1-1,0 1,-2 0,0-1,-1 1,-2-1,0 1,0-1,-2 0,-3 8,-49 87,55-110,-1-1,1 1,-1-1,0 0,-1 0,1 0,0 0,-1-1,1 1,-1-1,0 0,0 0,0 0,0-1,0 1,0-1,0 0,-1 0,1-1,0 1,-1-1,1 0,0 0,-1 0,1-1,0 1,0-1,-1 0,2-1,0 0,1 0,-1 0,0 0,1-1,0 1,-1-1,1 1,0-1,1 0,-1 0,0 1,1-1,-1-1,1 1,0 0,0 0,0 0,1-1,-1 1,1 0,-1-1,1 1,0-1,1 1,-1 0,1-1,-1 1,1 0,0 0,0-1,0 1,1 0,-1 0,1 0,-1 0,1 1,0-1,0 0,1 1,-1-1,0 1,1 0,2-2,41-36,-23 21</inkml:trace>
  <inkml:trace contextRef="#ctx0" brushRef="#br0" timeOffset="51087.148">3110 1530,'6'-7,"-5"7,-4 16,-12 102,9 7,6-121,1 0,-1 0,1 0,1 0,-1 0,0 0,1-1,0 1,0 0,0-1,0 1,1-1,-1 0,1 0,0 0,0 0,0 0,0 0,0-1,1 0,-1 1,1-1,0-1,-1 1,1 0,0-1,0 0,3 1,-2-2,-1 0,1 0,-1 0,1 0,-1-1,0 0,1 0,-1 0,0 0,0-1,0 0,1 1,-2-2,1 1,0 0,0-1,-1 0,1 1,-1-1,0-1,0 1,0 0,-1-1,2 0,54-99,-51 87,66-145,-73 161,0 1,0-1,1 0,-1 1,0-1,0 0,1 0,-1 1,0-1,1 0,-1 0,0 1,1-1,-1 0,0 0,1 0,-1 0,1 0,-1 0,0 1,1-1,-1 0,1 0,-1 0,0 0,1 0,-1-1,0 1,1 0,-1 0,1 0,-1 0,0 0,1 0,-1-1,0 1,1 0,-1 0,0 0,1-1,-1 1,0 0,0-1,1 1,-1 0,0 0,0-1,0 1,1-1,-1 1,0 0,0-1,0 1,0 0,0-1,0 1,0-1,3 39,-3-34,-1 65,11 123,25 31,-33-211,0 0,-1 0,-1 1,0-1,-1 0,0 0,0 1,-2-1,1 0,-2 0,0-1,0 1,-1-1,0 0,-1 0,0 0,-8 8,9-9,-2 0,1-1,-1 0,-1 0,0-1,0 0,0 0,-1-1,0 0,-1-1,0 1,0-2,0 0,0 0,-6 1,14-6,0 0,0 1,0-2,0 1,0 0,0 0,-1-1,1 1,1-1,-1 1,0-1,0 0,0 0,0 0,0 0,1 0,-1 0,0-1,1 1,-1 0,1-1,0 0,-1 1,1-1,0 0,0 1,0-1,0 0,0 0,1 0,-1 0,0 0,1 0,-1 0,1 0,0 0,0 0,0-1,2-83,5 60,2-1,0 2,2-1,1 1,0 1,2 0,1 1,1 1,1 0,18-18,10 2,-24 25</inkml:trace>
  <inkml:trace contextRef="#ctx0" brushRef="#br0" timeOffset="51632.145">2941 1248,'38'-12,"0"-1,0-3,-1-1,-1-2,-1-1,-1-1,24-21,34-68,-91 109,0 1,0-1,0 0,-1 0,1 0,0 0,0 1,0-1,0 0,0 1,0-1,1 1,-1-1,0 1,0-1,0 1,0 0,1 0,-1-1,0 1,0 0,1 0,-1 0,0 1,0-1,0 0,1 0,-1 1,0-1,0 0,0 1,0-1,0 1,0 0,0-1,0 1,0 0,0 0,0-1,0 1,0 0,0 0,-1 0,1 0,0 0,32 51,-33-52,13 22,-2 2,0-1,-2 1,0 1,-2 0,0 0,-2 0,2 26,-6-27</inkml:trace>
  <inkml:trace contextRef="#ctx0" brushRef="#br0" timeOffset="53702.908">3873 2039,'0'-5,"0"-2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1:32.5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26,'2'2,"-1"-1,1 0,-1 0,1 1,-1-1,1 0,-1 1,0 0,0-1,0 1,0 0,0-1,0 1,0 0,-1 0,1 0,-1 0,1 0,-1 0,0 0,1 0,-1 0,0 0,-1 0,1 0,0 0,1 3,7 319,-9-216,0 397,0-498,1-1,0 1,0 0,1 0,0-1,0 1,0-1,1 1,0-1,1 1,-1-1,1 0,0 0,1 0,-1-1,1 1,0-1,1 0,-1 0,1 0,0 0,0-1,0 0,1 0,0-1,0 1,0-1,0 0,0-1,7 2,11 0,0-2,1-1,-1-1,1-1,-1-1,0-1,0-1,0-1,0-2,16-6,25-4,651-170,-545 136,634-170,233 15,-700 167,-314 37,-18 2,-1 0,0 0,0 0,0-1,0 0,0 0,0 0,0 0,0-1,0 0,-1 0,1-1,0 1,-1-1,2-1,-5-1,0 0,0 1,0-1,-1 0,0 0,0 1,0-1,-1 0,1 0,-1 1,0-1,-1 0,1 1,-1-1,0 1,0 0,0-1,-3-2,-53-123,-17-28,60 133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2:15.5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1916,'122'-298,"-116"283,1 0,1 0,0 1,1 0,1 0,0 1,1 1,0 0,4-4,-13 15,0-1,1 1,-1 0,0-1,0 1,1 0,-1 0,0 1,1-1,-1 0,1 1,-1 0,1-1,-1 1,1 0,0 0,-1 0,1 1,-1-1,1 1,-1-1,0 1,1 0,-1 0,1 0,-1 0,0 0,0 0,0 1,0-1,0 1,0 0,0-1,0 1,0 0,-1 0,1 0,0 1,50 89,-52-92,25 67,-3 1,-3 1,-3 1,-3 0,-3 1,-1 29,0-14,-3 1,-4-1,-4 1,-4-1,-3 0,-4-1,-14 45,5-68,19-97,96-387,31-38,-41 249,-83 210,0 0,0 1,0-1,0 0,1 0,-1 0,0 0,0 1,1-1,-1 0,0 0,1 0,-1 1,1-1,-1 0,1 1,-1-1,1 0,-1 1,1-1,0 1,-1-1,1 1,0-1,0 1,-1-1,1 1,0 0,0 0,0-1,-1 1,1 0,0 0,0 0,0 0,0 0,0 0,-1 0,1 0,0 0,0 0,0 0,0 0,-1 1,1-1,0 0,0 1,0-1,-1 1,1-1,0 1,-1-1,1 1,0-1,0 1,18 45,-7 21,-2 0,-4 1,-2 0,-4 24,0-73,0-1,0 1,2-1,0 1,2-1,0 0,0 0,6 12,-9-29,-1 0,0-1,1 1,-1 0,0 0,1-1,-1 1,1 0,0-1,-1 1,1-1,-1 1,1-1,0 1,-1-1,1 1,0-1,0 1,-1-1,1 0,0 0,0 1,0-1,-1 0,1 0,0 0,0 0,0 0,0 0,-1 0,1 0,0 0,0 0,0 0,0-1,-1 1,1 0,0-1,0 1,-1 0,1-1,0 1,-1-1,1 1,0-1,-1 1,1-1,-1 0,1 1,-1-1,1 0,-1 1,1-1,-1 0,0 0,1 0,-1 1,0-2,27-47,67-206,4-55,-83 260,2 2,2 0,2 1,8-11,1 19,-29 39,-1-1,0 1,1-1,-1 0,1 1,0-1,-1 1,1-1,-1 1,1 0,0-1,-1 1,1 0,0-1,-1 1,1 0,0 0,-1-1,1 1,0 0,0 0,-1 0,1 0,0 0,0 0,-1 0,1 0,0 1,0-1,-1 0,1 0,0 0,-1 1,1-1,0 1,-1-1,1 0,0 1,-1-1,1 1,-1-1,1 1,-1-1,1 1,-1 0,1-1,-1 1,0 0,1-1,-1 1,0 0,0-1,1 1,-1 0,0 0,0-1,0 1,0 1,10 141,-11-104,-2 398,2-424,2 1,0-1,0 0,1 0,1 1,0-1,1-1,0 1,1 0,0-1,1 0,1 0,-5-11,0 0,1 0,-1-1,0 1,1-1,-1 1,0-1,1 0,-1 0,0 0,1 0,-1 0,1 0,-1-1,0 1,1-1,-1 0,0 1,0-1,1 0,-1 0,0-1,0 1,0 0,0-1,-1 1,1-1,0 0,-1 1,1-1,-1 0,1 0,-1 0,0 0,0 0,0-1,0 1,0 0,0-2,11-15</inkml:trace>
  <inkml:trace contextRef="#ctx0" brushRef="#br0" timeOffset="287.092">1525 1521,'-12'51,"3"1,3 0,1 1,3-1,2 1,3-1,6 36,-9-84,0 1,1-1,-1 0,1 0,-1 0,1 0,1 0,-1 0,0 0,1-1,0 1,0 0,0-1,0 1,1-1,-1 0,1 0,0 0,0 0,0 0,0-1,0 1,1-1,-1 0,1 0,-1 0,1 0,0-1,0 0,0 1,0-1,0-1,0 1,0 0,0-1,0 0,0 0,2-1,6-1,0-1,0 0,0-1,-1 0,0-1,0 0,0-1,0 0,-1-1,0 0,0-1,-1 0,0 0,0-1,-1 0,0-1,1-2,7-10,-1-1,-1-1,0-1,-2 0,-1 0,-1-1,0-4,-5 11,0 0,-1 0,-1-1,0 1,-2-1,0 0,-2 1,0-1,-1 1,-2-7,3 16,-2 1,1 0,-1 0,-1 0,1 0,-2 1,1-1,-1 1,0 0,-1 0,0 1,0 0,-1 0,0 0,0 1,0 0,-1 0,0 1,0 0,0 0,-1 1,0-1,-2 3,1 0,-1 1,0 0,1 1,-1 0,0 0,1 1,-1 1,0-1,1 2,0 0,-1 0,1 1,1 0,-1 0,0 1,1 1,0-1,0 2,1-1,0 1,0 0,0 1,1 0,0 0,1 0,0 1,-3 5,-10 12</inkml:trace>
  <inkml:trace contextRef="#ctx0" brushRef="#br0" timeOffset="671.28">2315 420,'67'280,"46"234,-68-153,-18-223,-25-127</inkml:trace>
  <inkml:trace contextRef="#ctx0" brushRef="#br0" timeOffset="901.794">2032 1267,'48'-19,"45"-21,16-8,-1-1,-10 3,-15 4,-14 6,-8 7,-9 5,-10 6,-2 7,-3-1,-2 3,-4 2,-1 3,-6 1</inkml:trace>
  <inkml:trace contextRef="#ctx0" brushRef="#br0" timeOffset="1271.568">3303 957,'9'43,"14"29,6 2,0-7,-2-15,-4-16</inkml:trace>
  <inkml:trace contextRef="#ctx0" brushRef="#br0" timeOffset="1519.208">3162 477,'14'33,"10"17,0-1</inkml:trace>
  <inkml:trace contextRef="#ctx0" brushRef="#br0" timeOffset="1766.023">3839 703,'-16'25,"1"1,1 0,1 1,2 0,1 1,0 0,3 1,0 0,2 0,0 0,2 19,2-45,1 0,0 0,1 0,-1 0,0 0,1 0,0 1,0-1,0 0,0-1,0 1,0 0,1 0,-1 0,1-1,0 1,0-1,0 1,0-1,0 0,1 0,-1 0,1 0,-1 0,1 0,0-1,0 1,-1-1,1 0,0 0,0 0,0 0,0-1,1 1,-1-1,0 0,0 0,0 0,0 0,0 0,1-1,1 0,12-3,0-2,0 0,0 0,-1-2,0 0,-1-1,0 0,0-1,-1-1,0-1,-1 0,-1 0,1-1,-2-1,0 0,-1-1,0 0,-1 0,-1-1,0 0,-1 0,-1-1,-1 0,0 0,-1-1,-1 1,1-17,-4 28,1 0,-1 0,0 0,-1 0,0 0,0 0,0 1,0-1,-1 0,0 0,0 1,-1-1,0 1,0 0,0 0,0 0,-1 0,0 0,0 1,0 0,0 0,-1 0,0 0,1 1,-1-1,-1 1,1 1,-4-2,-9-6,-1 2,0 1,-1 0,0 1,0 1,0 1,-6 0,-70 22,70-7</inkml:trace>
  <inkml:trace contextRef="#ctx0" brushRef="#br0" timeOffset="2171.714">4375 760,'86'-382,"-83"367,-2 10,0 0,0 0,0 0,0 0,1 0,0 0,0 0,0 0,1 1,0-1,-1 1,2 0,-1 0,2-2,-4 6,0 1,1-1,-1 0,1 1,-1-1,0 1,1 0,-1-1,0 1,1 0,-1 0,0 0,0-1,0 1,0 1,0-1,0 0,0 0,0 0,0 0,-1 1,1-1,0 0,-1 1,1-1,-1 0,1 1,-1-1,0 1,0 0,2 1,0 5,1-1,1 1,-1-1,1 0,0 0,1 0,-1-1,1 0,1 1,-1-2,1 1,0-1,1 0,-1 0,1 0,0-1,0 0,0-1,0 1,1-2,-1 1,1-1,0 0,0 0,4 0,2-1,0 0,0-1,0 0,0-1,-1 0,1-2,0 1,0-2,-1 0,0 0,0-1,0-1,-1 0,1-1,-1 0,-1-1,0 0,0-1,0 0,-1 0,0-2,3-5,-6 7,-1 0,0-1,-1 1,0-2,0 1,-1 0,-1-1,0 0,0 0,-1 0,0 0,-1 0,0 0,-1 0,0-3,-15-127,9 117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2:20.3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1,'-19'43,"-7"24,2 6,4-6,6-8,5-15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0 797,'39'-17,"-6"7,-1 1,1 1,0 3,1 0,17 1,166-22,139-4,-17 3,863 27,-972 17,-165-9,0-3,0-2,47-6,-7 1,312 1,-171-26,689 27,-376-1,-215-26,274-2,-140 2,-128 0,136-4,117 3,-151 28,-114-28,-25 16,-102-3,198 12,-206 5,-105-1,224-13,51-17,40-5,44 12,-71 3,-43-7,125 26,-226-28,34 16,-179 2,1 5,80 5,72-2,9-25,450 26,-482-10,-101-2,1 6,117 8,-78 1,1907-2,-1801-28,374 28,-293 11,-159 4,0-8,31-10,-29 1,938 2,-697-28,-190 27,175-9,82-8,-29-11,-3 1,-186 1,-59-2,-69 23,-137 7,-1 0</inkml:trace>
  <inkml:trace contextRef="#ctx0" brushRef="#br0" timeOffset="2635.747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007.087">564 1446,'44'-10,"32"-2,14 0,-4 2,-11 3,-14 3,-13 2,-10-4,-6-1,-3 2,-8 0</inkml:trace>
  <inkml:trace contextRef="#ctx0" brushRef="#br0" timeOffset="3819.719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4154.549">1722 1841,'90'-227,"-66"158,-17 47,0 0,1 0,2 0,0 1,1 1,1 0,1 0,-12 18,0 1,0-1,1 0,-1 1,0-1,1 1,-1-1,1 1,0 0,-1 0,1 0,0 0,0 0,0 0,0 0,-1 0,1 1,0-1,0 1,0-1,1 1,-1 0,0 0,0 0,0 0,0 0,0 0,0 1,14 6</inkml:trace>
  <inkml:trace contextRef="#ctx0" brushRef="#br0" timeOffset="5118.893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5441.422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6006.905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6684.563">3528 1474,'-5'-4,"-1"-8,-5 0,-5 1,-5 2,-3 4,-3 6,-1 4,-1 5,5 7,1-1,4 3,7-3</inkml:trace>
  <inkml:trace contextRef="#ctx0" brushRef="#br0" timeOffset="7523.327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9008.499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9537.894">8214 1502,'0'39,"0"17,0-1</inkml:trace>
  <inkml:trace contextRef="#ctx0" brushRef="#br0" timeOffset="9791.117">8214 1108</inkml:trace>
  <inkml:trace contextRef="#ctx0" brushRef="#br0" timeOffset="10250.54">8721 768,'14'79,"-4"0,-3 0,-4 0,-7 73,2-34,2 229,0-321</inkml:trace>
  <inkml:trace contextRef="#ctx0" brushRef="#br0" timeOffset="10488.742">8524 1418,'38'-14,"37"-5,11 0,-6 5,-10-2,-13 3,-11 4,-9 2,-6 4,-8 1</inkml:trace>
  <inkml:trace contextRef="#ctx0" brushRef="#br0" timeOffset="10777.198">9172 1813,'0'-61,"-3"31,1 0,2 0,0 1,2-1,2 0,0 1,2 0,1 0,2 0,1 1,0 0,3 1,0 0,5-6,16 5,-17 20</inkml:trace>
  <inkml:trace contextRef="#ctx0" brushRef="#br0" timeOffset="11273.054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11686.303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12286.152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6056.62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6421.594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6689.405">13744 1248,'-9'34,"-9"20,0 6,7-7,5-12</inkml:trace>
  <inkml:trace contextRef="#ctx0" brushRef="#br0" timeOffset="16928.226">13744 741,'0'0</inkml:trace>
  <inkml:trace contextRef="#ctx0" brushRef="#br0" timeOffset="17288.024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7556.979">14788 458,'-28'594,"11"-366,-10-150,14-60</inkml:trace>
  <inkml:trace contextRef="#ctx0" brushRef="#br0" timeOffset="17810.148">14507 938,'33'5,"26"1,13 1,-2-2,-3-2,-8-1,-9-1,-8 0,-12-1</inkml:trace>
  <inkml:trace contextRef="#ctx0" brushRef="#br0" timeOffset="23923.691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4380.191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7794.001">16680 938,'0'-5,"0"4,0 6,-5 2,-1 6,0-5,6-4,2-7,2-8,0-2</inkml:trace>
  <inkml:trace contextRef="#ctx0" brushRef="#br0" timeOffset="28259.725">16652 1361,'-5'5,"-1"6,4 2,4-7,5-4,-3-2,-1 3,2 2,1-1</inkml:trace>
  <inkml:trace contextRef="#ctx0" brushRef="#br0" timeOffset="32583.448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40549.568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3047.03">24074 2575,'-69'135,"17"-45,-4-1,-40 45,62-99,29-39</inkml:trace>
  <inkml:trace contextRef="#ctx0" brushRef="#br0" timeOffset="43463.604">23736 2575,'81'109,"146"121,-150-132,-70-80</inkml:trace>
  <inkml:trace contextRef="#ctx0" brushRef="#br0" timeOffset="50385.383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9120.166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61475.01">18599 1108,'0'16,"29"297,-18-159,-1-99,-6-31</inkml:trace>
  <inkml:trace contextRef="#ctx0" brushRef="#br0" timeOffset="61852.398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7290.429">20631 4748,'0'312,"28"-142,-27-30,-1-116</inkml:trace>
  <inkml:trace contextRef="#ctx0" brushRef="#br0" timeOffset="68504.582">22438 3760,'10'25,"0"1,-1-1,-2 1,-1 1,-1-1,1 14,8 151,34 45,-40-203,-1 0,-2 0,-1 0,-2 1,-1 27,26 164,-28 142,1-343</inkml:trace>
  <inkml:trace contextRef="#ctx0" brushRef="#br0" timeOffset="69170.697">20264 5172,'113'-20,"2"5,63 1,-16 2,378-36,188-31,-384 50,37 19,-145-18,-136 28,-115 1,-3-1</inkml:trace>
  <inkml:trace contextRef="#ctx0" brushRef="#br0" timeOffset="69453.707">23058 4692,'-67'48,"-32"20,-13 9,2-4,11-10,7-6,11-8,8-7,8-6,5-5,3-2,2-2,5 0,7 0,5-1,5-3,7-7</inkml:trace>
  <inkml:trace contextRef="#ctx0" brushRef="#br0" timeOffset="70044.226">20941 4889,'-34'24,"-29"22,-10 4,3-2,4-5,8-4,10-5,2-3,6-6,3-4,0 1,0-5,3 1,6 1,3-2,2 1,4 2,5-3</inkml:trace>
  <inkml:trace contextRef="#ctx0" brushRef="#br0" timeOffset="70495.076">21364 5566,'0'44,"-4"27,-2 8,0-5,-4-16,0-12,2-9,1-7,3-3,-3-6,0-2,1-4</inkml:trace>
  <inkml:trace contextRef="#ctx0" brushRef="#br0" timeOffset="71126.359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93398.32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4919.124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5630.332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2:12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5560 1612,'86'212,"-56"-146,-3 2,-3 2,1 11,-24-75,1-2,-1 0,1 0,-1 1,0-1,-1 1,1-1,-1 1,0-1,0 1,0 0,0-1,-1 1,0-1,0 0,0 1,-1-1,1 0,-17-18,11-5,0 1,2-1,0-1,1 1,1-1,1 0,1 1,0-1,2 0,2-19,2-21,2 0,2 1,3 0,3 1,2 1,3 0,2 2,2 0,3 1,2 2,23-29,6 20,-56 59,0 1,0 0,0 0,0 0,0 0,0 0,0 0,0 1,0-1,0 1,1-1,-1 1,0 0,0 0,1 0,-1 0,0 0,0 1,0-1,1 0,-1 1,0 0,0 0,0-1,0 1,0 0,0 1,0-1,0 0,-1 1,1-1,0 1,-1-1,1 1,0 0,4 6,0 1,-1-1,1 1,-2 0,1 0,-2 1,1-1,-1 1,0 0,-1-1,0 1,-1 0,0 1,0-1,-1 0,-1 0,0 4,-2 10,0 1,-2-1,-1 0,-1 0,-1-1,-7 15,4-13,0 0,-2-1,0-1,-2 0,0-1,-2-1,0 0,-2-1,0-1,-1-1,-1 0,19-15,-1-1,1 1,-1-1,0 0,1 1,-1-1,0 0,0-1,-1 1,1-1,0 1,-1-1,1 0,0 0,-1 0,1-1,-1 1,0-1,1 0,-1 0,1 0,-1 0,1-1,-1 0,1 1,-1-1,1 0,0-1,-1 1,1-1,0 1,0-1,0 0,0 0,0 0,0-1,1 1,-2-2,-3-17,4-1</inkml:trace>
  <inkml:trace contextRef="#ctx0" brushRef="#br0" timeOffset="295.437">6040 512,'188'529,"-25"-153,-164-375,1-1,0 1,0 0,0 0,0-1,1 1,-1 0,0 0,0-1,0 1,0 0,1 0,-1-1,0 1,1 0,-1-1,1 1,-1-1,0 1,1 0,0-1,-1 1,1-1,-1 1,1-1,-1 0,1 1,0-1,-1 0,1 1,0-1,0 0,-1 0,1 1,0-1,0 0,-1 0,1 0,0 0,0 0,-1 0,1 0,0 0,0 0,-1-1,1 1,0 0,-1 0,1-1,0 1,-1 0,1-1,0 1,7-11</inkml:trace>
  <inkml:trace contextRef="#ctx0" brushRef="#br0" timeOffset="733.833">6858 709,'-275'407,"268"-396,1 0,1 0,0 1,0 0,1 0,1 0,0 1,0-1,1 2,2-10,0 1,0 0,0-1,0 1,1 0,0-1,0 1,0-1,1 1,-1-1,1 0,0 1,0-1,1 0,-1 0,1 0,0-1,0 1,0-1,0 1,1-1,-1 0,1 0,0-1,3 2,-4-2,1 0,-1-1,1 1,0-1,-1 0,1 0,0-1,0 1,0-1,0 0,0 0,0 0,0 0,0-1,0 1,-1-1,1 0,0 0,0-1,-1 1,1-1,-1 0,1 0,-1 0,0 0,0-1,0 1,0-1,0 0,2-2,72-98,-11-49,-56 123,1 0,1 1,1 1,1 0,2 1,1 1,18-22,-34 45,1 1,-1 0,0-1,1 1,0 0,-1 0,1 0,0 0,0 0,-1 0,1 0,0 1,0-1,0 0,0 1,0 0,0 0,0-1,0 1,0 0,0 1,0-1,0 0,0 0,0 1,0-1,0 1,0 0,0 0,-1 0,1 0,0 0,0 0,-1 0,1 0,56 57,-40-37,-3-7,-2-3</inkml:trace>
  <inkml:trace contextRef="#ctx0" brushRef="#br0" timeOffset="1115.435">7338 963,'4'-99,"3"0,5 1,16-56,-11 96,-16 58,1 1,-1-1,0 0,0 1,0-1,0 1,0 0,0-1,0 1,0 0,0 0,0-1,-1 1,1 0,0 0,0 0,-1 0,1 0,-1 0,1 0,-1 0,1 0,-1 0,0 0,1 1,-1-1,0 0,0 0,0 0,0 0,0 1,0-1,0 0,0 0,0 0,-1 0,1 1,0-1,-1 0,1 0,-1 1,1 2,1 6,-1-1,2 0,-1 1,1-1,0 0,1 0,0 0,1 0,0-1,0 0,1 1,0-1,0-1,1 1,0-1,0 0,1 0,0-1,0 0,0 0,1 0,0-1,0 0,0-1,1 0,-1 0,1-1,0 0,3 0,-3-4,-1 0,0-1,0 0,0 0,0-1,0 0,-1-1,1 0,-1 0,0 0,0-1,0 0,-1 0,0-1,0 0,0 0,0 0,-1-1,0 1,-1-1,0-1,0 1,0 0,-1-1,0 0,0 0,-1 0,0 0,0-5,7-24,-7 25,1 0,0 0,0 0,2 0,-1 1,1 0,1 0,6-10,0 8</inkml:trace>
  <inkml:trace contextRef="#ctx0" brushRef="#br0" timeOffset="1402.514">7930 567,'43'-39,"-2"-1,-2-2,-1-3,-3 0,28-48,-56 84,-1 0,0 0,0-1,-1 0,0 0,0 0,-2 0,1-1,-1 1,-1-1,1 0,-2 0,0 0,0 0,-1 0,0 0,-1 0,0 0,-1 0,-3-10,4 19,-1 0,1-1,-1 1,0 0,0 0,0 0,0 0,0 0,0 0,-1 1,1-1,0 1,-1-1,1 1,-1 0,0 0,1 0,-1 1,0-1,0 1,1-1,-1 1,0 0,0 0,0 0,1 0,-1 1,0-1,0 1,1-1,-1 1,-2 1,-2 1,0 0,1 0,-1 0,0 1,1 0,0 0,0 1,1 0,-1 0,1 0,-5 6,1 5,-1 0,2 0,0 1,1 0,1 0,0 1,1 0,1 0,1 0,1 1,0-1,2 1,0-1,1 0,3 19,-3-26,1 0,0 0,1-1,1 1,-1-1,2 0,-1 0,1 0,1-1,0 0,0 0,1 0,0 0,1-1,-1-1,1 1,1-1,0-1,0 1,0-1,0-1,1 0,0 0,0-1,1 0,-1-1,1 0,8 1,1 0,0-1,0-1,1 0,-1-2,0 0,0-1,0-1,0-1,11-3,-3 0</inkml:trace>
  <inkml:trace contextRef="#ctx0" brushRef="#br0" timeOffset="-3320.833">1016 1753,'-20'-8,"0"1,0 1,0 1,-1 1,0 0,0 2,0 0,-1 1,1 2,0 0,0 1,0 1,0 1,0 0,1 2,0 1,0 0,0 2,1 0,1 1,-1 1,2 0,-1 2,2 0,-13 12,-24 43,4 3,2 1,3 3,4 1,4 2,2 1,0 16,3-16,3 2,4 0,3 2,4 1,4 0,4 0,3 1,5 69,2-130,1 1,2-1,0 0,2 1,1-2,0 1,2-1,0-1,2 1,1-1,0-1,2-1,0 0,1 0,1-1,1-1,1-1,0-1,1 0,1-1,0-1,1-1,1-1,0-1,23 9,-18-14,1-1,-1-1,1-1,0-1,0-2,0-1,0-1,0-1,0-2,-1-1,1-1,-2-1,1-1,-1-1,0-2,-1-1,-1 0,0-2,19-16,-25 18,0-1,-2 0,1-2,-2 0,0-1,-1 0,0-1,-2-1,0 0,-1 0,-1-1,-1-1,0 0,3-17,-10 28,-1 1,0-1,0 0,-1 0,-1 1,1-1,-1 0,-1 1,0-1,0 0,-1 1,-1 0,1 0,-1 0,-1 0,0 1,0-1,0 1,-7-7,1 1,-1 1,0 1,-1 0,0 1,-1 0,0 1,0 0,-1 1,-1 1,-12-5,-4 1,0 1,0 2,-1 1,0 1,0 2,0 2,-21 0,123-2,0-4,-1-2,0-3,25-11,72-42,-141 53</inkml:trace>
  <inkml:trace contextRef="#ctx0" brushRef="#br0" timeOffset="-2933.022">1383 3249,'42'-36,"-3"-1,0-3,-3 0,-1-3,-2-1,-3-1,13-24,-42 67,1 0,-1 0,1-1,-1 1,0 0,0 0,0-1,0 1,0 0,0-1,-1 1,1-1,-1 1,0-1,1 1,-1-1,0 1,-1-1,1 0,0 1,-1-1,1 1,-1 0,0-1,0 1,0-1,0 1,0 0,-1 0,1 0,-1 0,1 0,-1 0,0 0,0 0,0 0,0 1,0-1,0 1,0 0,-2-1,-2 0,1 0,-1 0,0 1,0 0,0 0,-1 1,1 0,0 0,0 0,0 0,0 1,0 0,0 1,0-1,0 1,0 0,1 1,-1-1,1 1,0 0,-1 1,1-1,1 1,-1 0,1 0,-1 1,1-1,0 1,1 0,-1 0,0 1,-7 12,1 0,1 0,0 1,2 0,0 1,1 0,1 0,1 0,0 0,2 1,0 8,2-16,0-1,0 1,1-1,1 1,0-1,0 0,2 0,-1 0,1 0,1 0,0-1,1 0,0 0,1 0,0-1,1 0,0-1,0 1,1-1,3 1,-5-6,1 0,0 0,0-1,0-1,1 1,-1-1,0-1,1 1,0-2,-1 1,1-1,-1 0,1-1,0 0,-1 0,1-1,0-1,16-4</inkml:trace>
  <inkml:trace contextRef="#ctx0" brushRef="#br0" timeOffset="-2500.175">1863 3305,'140'-458,"-113"378,-23 108,19 133,-22-156,1 1,-1-1,2 0,-1 0,0 0,1 0,0-1,0 1,0-1,1 0,-1 0,1 0,0 0,1-1,-1 1,0-1,1 0,0 0,-1-1,1 1,0-1,1 0,-1-1,0 1,0-1,1 0,-1 0,3-1,-2 0,1 0,0-1,0-1,-1 1,1-1,-1 0,0 0,1-1,-1 0,0 0,0 0,-1-1,1 0,-1 0,0-1,0 1,0-1,0 0,-1 0,0-1,0 1,1-4,5-7,0 0,-2-1,0 0,-1 0,-1 0,0-1,1-13,29-157,-35 176</inkml:trace>
  <inkml:trace contextRef="#ctx0" brushRef="#br0" timeOffset="-1814.101">2512 2854,'41'-25,"-1"-2,-1-2,-1-1,-1-2,-2-2,18-24,-49 55,-1 0,0-1,0 0,-1 1,1-1,-1 0,1-1,-1 1,-1 0,1-1,-1 1,1-1,-1 1,0-1,-1 1,1-1,-1 0,0 0,0 1,-1-1,1 0,-1 1,0-1,0 1,-1-1,1 1,-1-1,0 1,0 0,0 0,-1 0,1 0,-1 0,0 1,0-1,-1 1,1-1,-1 1,1 1,-1-1,0 0,-3-1,2 2,1 0,-1 0,0 0,0 0,0 1,0 0,0 0,0 0,0 1,0-1,0 1,0 1,-1-1,1 1,0-1,0 1,0 1,0-1,0 1,1 0,-1 0,0 0,1 1,-1 0,1 0,0 0,0 0,0 0,1 1,-1 0,-2 4,-6 6,1 2,1-1,0 1,1 1,1 0,1 0,0 1,-1 6,5-18,0 0,1 1,-1-1,1 0,1 1,-1 0,1-1,0 1,1 0,-1 0,1-1,1 1,-1 0,1 0,0-1,1 1,-1-1,1 1,1-1,-1 1,1-1,0 0,1 0,-1-1,1 1,0-1,1 0,-1 1,1-2,0 1,0-1,1 0,-1 0,2 1,3-1,1-1,-1 0,1 0,-1-1,1 0,0 0,0-2,0 1,0-1,0-1,0 0,0-1,-1 0,1 0,0-1,-1 0,0-1,0-1,0 1,0-2,-1 1,1-2,17-10,-1-2,-1-2,0 0,-2-1,0-1,17-25,-22 27,0-2,-1 0,-1-1,-1 0,-2-2,0 1,-2-2,-1 0,0 0,-3 0,0-1,-1 0,-1-15,-4 36,-4-70,3 75,0 1,-1-1,1 0,-1 1,1-1,-1 0,0 1,0-1,0 1,0-1,0 1,0 0,0-1,0 1,-1 0,1 0,0 0,-1 0,1 0,-1 0,1 0,-1 0,1 1,-1-1,0 0,1 1,-1 0,0-1,1 1,-1 0,0 0,0 0,1 0,-1 0,0 0,0 0,1 1,-1-1,-1 1,-5 3,1 0,-1 1,1 0,0 0,1 0,-1 1,1 0,0 0,0 1,1 0,0 0,0 0,1 0,0 1,0 0,0 0,1 0,1 0,-1 0,1 1,1-1,-1 5,1-11,0 1,0 0,1 0,-1-1,1 1,-1 0,1 0,0 0,0 0,0-1,1 1,-1 0,1 0,-1 0,1-1,0 1,0 0,0-1,1 1,-1-1,0 1,1-1,0 0,-1 1,1-1,0 0,0 0,0 0,1 0,-1-1,0 1,1-1,-1 1,1-1,-1 0,1 0,0 0,0 0,-1-1,3 1,20 2,1-2,-1-1,1-1,-1-1,0-1,1-2,15-4,-30 6,-6 2,1-1,0 1,0 0,-1 0,1 1,0 0,0 0,0 0,-1 1,1 0,0 0,0 0,-1 1,1-1,-1 1,0 1,1-1,-1 1,0 0,0 0,-1 0,1 1,-1 0,1 0,-1 0,0 0,-1 1,1 0,-1-1,0 1,0 0,0 1,0 1,3 44,-6-27</inkml:trace>
  <inkml:trace contextRef="#ctx0" brushRef="#br0" timeOffset="-1166.13">3895 1894,'-41'62,"2"1,3 2,3 1,-18 54,29-11,22-106,0 0,0-1,1 1,-1 0,1-1,-1 1,1-1,0 1,0-1,0 1,0-1,1 0,-1 1,1-1,-1 0,1 0,0 0,0 0,0 0,0-1,0 1,0 0,0-1,0 0,1 1,-1-1,1 0,-1 0,1-1,-1 1,1 0,-1-1,1 1,0-1,-1 0,1 0,0 0,-1 0,2-1,8-1,-1-1,1 0,-1-1,0 0,0-1,-1 0,0-1,0 0,0-1,0 0,-1 0,0-1,-1 0,0-1,0 1,0-2,-2 1,7-11,5-14,-1-2,-2 1,-2-2,6-24,1-2,-15 102,-7-32,1-1,0 1,1 0,0 0,0-1,0 1,1 0,-1-1,2 1,-1-1,1 1,0-1,0 1,1-1,0 0,0 0,0 0,1-1,0 1,0-1,0 0,1 0,0 0,0 0,0-1,0 0,1 0,-1-1,4 3,0-5,0 1,-1-1,1 0,0-1,-1 0,1 0,0-1,-1 0,1-1,-1 1,1-2,-1 1,0-1,0-1,0 1,0-1,-1-1,1 1,-1-1,0-1,-1 1,1-1,-1 0,0-1,-1 1,1-1,-1 0,1-3,18-27,-1-1,-2 0,-2-1,-2-2,-1 0,10-42,-11 34,-3-1,-1 0,-3-1,1-46,-8 76,-2 0,0 0,-1 0,-1 1,-1-1,0 1,-2 0,-1 0,0 0,-1 1,-1 0,-1 0,-5-5,12 18,0 1,-1 0,0 0,1 0,-2 0,1 0,0 1,-1 0,0 0,0 0,0 1,-1-1,1 1,-1 1,1-1,-1 1,0 0,0 0,0 0,0 1,-1 0,1 0,0 1,0 0,-1 0,1 0,0 1,0 0,-1 0,1 0,0 1,0 0,0 0,1 1,-1 0,1 0,-1 0,1 0,0 1,0 0,0 0,-2 4,0 1,1-1,0 1,0 0,1 1,0-1,1 1,0 0,0 0,1 1,1-1,0 1,0-1,1 1,0 0,1-1,0 1,1 0,0 0,2 8,2 8,1-1,2 0,0 0,2-1,1 0,0 0,13 17,-8-17,2 0,0-1,1-1,2-1,0-1,2 0,0-2,1-1,1-1,0 0,1-2,1-2,1 0,0-1,0-2,18 3,31 8,-44-13</inkml:trace>
  <inkml:trace contextRef="#ctx0" brushRef="#br0" timeOffset="8434.048">4572 3559,'144'346,"-144"-346,9 23,2 0,1-1,1-1,0 0,2 0,0-2,1 0,4 2,-18-19,0 0,0 0,0-1,0 1,0-1,0 1,1-1,-1 0,0 0,1 0,-1 0,1 0,-1-1,1 1,-1-1,1 0,-1 1,1-1,0 0,-1-1,1 1,-1 0,1-1,-1 1,1-1,-1 0,1 0,-1 0,0 0,1 0,-1-1,0 1,0-1,0 1,0-1,0 0,0 0,-1 0,1 0,-1 0,1 0,-1 0,0 0,1-1,-1 1,0-1,-1 1,2-2,25-132,-22 85,35-358,-29 217,-11 192,-1 12</inkml:trace>
  <inkml:trace contextRef="#ctx0" brushRef="#br0" timeOffset="9017.824">5419 3757,'52'-86,"-5"-2,-3-2,13-47,-26 32,-30 101,0-1,0 1,-1-1,1 1,-1-1,0 1,-1-1,1 1,-1-1,0 1,0 0,0-1,0 1,-1 0,0 0,0 0,0 0,0 0,-1 0,1 0,-1 1,-2-2,2 2,-1 1,1 0,-1 0,0 0,0 0,0 0,0 1,0-1,0 1,-1 0,1 1,0-1,-1 1,1 0,0 0,-1 0,1 0,0 1,0 0,-1 0,1 0,0 0,0 1,0 0,0-1,-2 3,-87 71,83-62,0 0,1 1,1 0,0 0,1 1,1 0,0 0,1 1,1 0,0 0,2 0,-2 8,4-15,-1 0,1 1,1-1,-1 0,2 0,-1 0,1 0,1 0,-1 0,2-1,-1 1,1-1,0 0,1 0,0 0,0-1,1 0,0 0,0 0,0 0,1-1,6 4,-1-2,0 0,0-1,1-1,-1 0,1 0,1-2,-1 0,1 0,0-1,-1-1,1 0,0-1,1 0,-1-1,0-1,0 0,0-1,0-1,-1 0,1-1,-1 0,0-1,0 0,0-1,0-1,-1 0,0-1,-1 0,0-1,8-7,19-20,0-3,-3-1,-1-1,-2-2,-2-2,12-26,-12 13,-4-1,-1-2,-4 0,-2-2,-3 0,6-50,-17 94,-2-1,0 0,0 0,-2 0,-1 0,0 0,-1 0,-2 0,0 0,-1 1,0-1,-2 1,0 0,-2 0,0 1,-1 0,0 0,-7-7,14 22,0 0,0 0,-1 0,1 1,-1-1,1 1,-1 0,0 0,0 0,0 0,0 0,0 1,0-1,0 1,-1 0,1 0,0 0,-1 0,1 1,-1-1,1 1,-1 0,1 0,-1 0,1 1,-1-1,1 1,0 0,-1 0,1 0,0 0,-1 0,1 1,0-1,0 1,0 0,0 0,-2 2,-6 8,1 1,0 0,0 0,2 1,-1 1,2-1,0 1,1 0,0 1,1-1,1 1,0 0,1 1,1-1,1 0,0 1,1-1,1 0,1 10,4 14,1-1,2-1,1 1,3-2,1 0,1 0,2-1,14 20,-24-44,0-1,1-1,1 1,0-1,0-1,1 1,0-2,0 1,1-2,0 1,1-1,0-1,0 0,0-1,0 0,1-1,0 0,0-1,0 0,0-2,5 1,-9-3,0-1,0-1,-1 1,1-1,-1-1,0 0,0 0,0 0,-1-1,1 0,-1-1,0 1,-1-1,0-1,1 1,-2-1,1 0,-1-1,0 1,-1-1,3-5,2-8</inkml:trace>
  <inkml:trace contextRef="#ctx0" brushRef="#br0" timeOffset="9303.241">6632 2599,'-19'53,"3"0,1 1,3 1,-1 28,11-77,1-1,0 1,0-1,1 1,0 0,-1-1,2 1,-1-1,1 1,0 0,0-1,0 1,1-1,0 0,0 0,0 1,1-1,-1 0,1-1,1 1,-1-1,1 1,-1-1,1 0,0 0,1 0,-1-1,1 0,-1 0,1 0,0 0,0-1,1 1,3-2,0 0,1-1,-1 0,0 0,0-1,1 0,-1 0,0-1,0 0,0-1,0 0,-1-1,1 0,-1 0,0 0,0-1,0-1,-1 1,1-1,-1 0,-1-1,1 0,-1 0,-1 0,1-1,-1 1,0-1,-1-1,0 1,0-1,-1 1,2-7,1 3,0 0,-1-1,0 1,-1-1,0 0,-1-1,0 1,-1 0,-1-1,0 0,-1 1,0-1,-1 1,-1-1,0 1,-1-1,0 1,-1 0,-1 0,0 1,0-1,-1 1,-1 0,0 1,-1-1,0 2,-1-1,-3-3,9 11,0 0,0 0,-1 0,1 1,-1-1,1 1,-1 0,0 0,0 0,0 0,0 1,0 0,0 0,0 0,0 0,-1 0,1 1,0 0,-1 0,1 0,0 0,0 1,-1 0,1 0,0 0,0 0,0 1,0-1,0 1,0 0,0 0,1 1,-1-1,1 1,0 0,-16 17,3 0</inkml:trace>
  <inkml:trace contextRef="#ctx0" brushRef="#br0" timeOffset="9600.836">7309 2289,'-15'22,"1"1,1 1,2 0,0 1,1 0,1 0,2 1,0 0,2 1,1-1,0 4,4-24,0-1,0 0,0 0,0 0,1 0,0 0,0 0,0 0,0 0,1-1,0 1,0 0,0-1,1 1,-1-1,1 0,0 0,0 0,1 0,-1 0,1-1,0 1,0-1,0 0,0 0,1-1,-1 1,1-1,-1 0,1 0,0-1,0 1,0-1,0 0,1 0,5-1,0 1,0-2,0 1,0-2,0 1,0-1,-1-1,1 0,0-1,-1 0,0 0,0-1,0 0,-1-1,0 0,0-1,0 0,-1 0,0-1,6-6,-4 0</inkml:trace>
  <inkml:trace contextRef="#ctx0" brushRef="#br0" timeOffset="9849.235">7705 2177,'0'38,"5"23,1 5,5-8,0-15</inkml:trace>
  <inkml:trace contextRef="#ctx0" brushRef="#br0" timeOffset="10036.494">7649 1810,'-5'-19,"-2"-7</inkml:trace>
  <inkml:trace contextRef="#ctx0" brushRef="#br0" timeOffset="10270.957">8129 1386,'0'34,"9"44,4 14,-1 1,3-6,-2-12,2-11,3-10,4-10,-3-8,1-4,-3-4,1-2,1 1,-2-1,1-5,-3-5</inkml:trace>
  <inkml:trace contextRef="#ctx0" brushRef="#br0" timeOffset="10836.169">8100 1951,'35'-22,"1"1,1 2,1 2,0 1,1 2,1 2,21-3,-43 12,-1 0,1 2,0 0,0 1,0 0,0 2,4 1,-17-4,-1-1,0 1,0-1,0 0,0 0,0-1,0 1,-1-1,1 1,-1-1,0 0,0-1,0 1,0 0,0-1,-1 0,1 0,-1 1,0-1,-1 0,1-1,0 1,-1 0,0 0,0-3,12-21,-3 10,-8 11,-1 1,2-1,-1 1,1 0,0 0,0 0,1 0,0 0,0 1,0 0,0 0,1 0,0 0,0 1,0-1,1 1,-1 1,1-1,0 1,0 0,0 0,1 1,-1 0,1 0,-1 0,1 1,0 0,-1 0,1 1,2 0,154 71,-88-30,-1 3,59 48,-110-76,-2 0,1 1,-2 1,-1 1,0 1,-1 0,-1 1,-1 1,-1 1,-1 0,-2 1,0 1,1 5,-7-7,-2 1,0-1,-2 1,0 0,-2 0,0 0,-2 0,-1 0,-1-1,0 1,-2-1,-1 0,-1 0,-1-1,0 0,-2-1,-1 0,0 0,-2-2,0 1,-1-2,-1 0,-1-1,0 0,-1-1,-5 1,17-11,0 0,-1 0,1-1,-1 0,-1-1,1 1,0-1,-1-1,0 0,0 0,0 0,0-1,-1 0,1-1,-1 0,1 0,-1 0,1-1,-6-1,10-3,0 1,1-1,0 0,-1 0,1 0,1-1,-1 1,1 0,-1-1,1 0,1 0,-1 0,1 0,0 0,0 0,0 0,1 0,-1 0,1 0,0 0,1 0,0 0,-1 0,2 0,-1-2,7-40,3 1,1 0,2 0,2 1,3 1,1 1,20-33,-10 17,11-26,3 2,3 2,5 2,2 2,26-23,-28 41,4 3,1 2,52-36,-66 61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0 797,'39'-17,"-6"7,-1 1,1 1,0 3,1 0,17 1,166-22,139-4,-17 3,863 27,-972 17,-165-9,0-3,0-2,47-6,-7 1,312 1,-171-26,689 27,-376-1,-215-26,274-2,-140 2,-128 0,136-4,117 3,-151 28,-114-28,-25 16,-102-3,198 12,-206 5,-105-1,224-13,51-17,40-5,44 12,-71 3,-43-7,125 26,-226-28,34 16,-179 2,1 5,80 5,72-2,9-25,450 26,-482-10,-101-2,1 6,117 8,-78 1,1907-2,-1801-28,374 28,-293 11,-159 4,0-8,31-10,-29 1,938 2,-697-28,-190 27,175-9,82-8,-29-11,-3 1,-186 1,-59-2,-69 23,-137 7,-1 0</inkml:trace>
  <inkml:trace contextRef="#ctx0" brushRef="#br0" timeOffset="2635.747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007.087">564 1446,'44'-10,"32"-2,14 0,-4 2,-11 3,-14 3,-13 2,-10-4,-6-1,-3 2,-8 0</inkml:trace>
  <inkml:trace contextRef="#ctx0" brushRef="#br0" timeOffset="3819.719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4154.549">1722 1841,'90'-227,"-66"158,-17 47,0 0,1 0,2 0,0 1,1 1,1 0,1 0,-12 18,0 1,0-1,1 0,-1 1,0-1,1 1,-1-1,1 1,0 0,-1 0,1 0,0 0,0 0,0 0,0 0,-1 0,1 1,0-1,0 1,0-1,1 1,-1 0,0 0,0 0,0 0,0 0,0 0,0 1,14 6</inkml:trace>
  <inkml:trace contextRef="#ctx0" brushRef="#br0" timeOffset="5118.893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5441.422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6006.905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6684.563">3528 1474,'-5'-4,"-1"-8,-5 0,-5 1,-5 2,-3 4,-3 6,-1 4,-1 5,5 7,1-1,4 3,7-3</inkml:trace>
  <inkml:trace contextRef="#ctx0" brushRef="#br0" timeOffset="7523.327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9008.499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9537.894">8214 1502,'0'39,"0"17,0-1</inkml:trace>
  <inkml:trace contextRef="#ctx0" brushRef="#br0" timeOffset="9791.117">8214 1108</inkml:trace>
  <inkml:trace contextRef="#ctx0" brushRef="#br0" timeOffset="10250.54">8721 768,'14'79,"-4"0,-3 0,-4 0,-7 73,2-34,2 229,0-321</inkml:trace>
  <inkml:trace contextRef="#ctx0" brushRef="#br0" timeOffset="10488.742">8524 1418,'38'-14,"37"-5,11 0,-6 5,-10-2,-13 3,-11 4,-9 2,-6 4,-8 1</inkml:trace>
  <inkml:trace contextRef="#ctx0" brushRef="#br0" timeOffset="10777.198">9172 1813,'0'-61,"-3"31,1 0,2 0,0 1,2-1,2 0,0 1,2 0,1 0,2 0,1 1,0 0,3 1,0 0,5-6,16 5,-17 20</inkml:trace>
  <inkml:trace contextRef="#ctx0" brushRef="#br0" timeOffset="11273.054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11686.303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12286.152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6056.62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6421.594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6689.405">13744 1248,'-9'34,"-9"20,0 6,7-7,5-12</inkml:trace>
  <inkml:trace contextRef="#ctx0" brushRef="#br0" timeOffset="16928.226">13744 741,'0'0</inkml:trace>
  <inkml:trace contextRef="#ctx0" brushRef="#br0" timeOffset="17288.024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7556.979">14788 458,'-28'594,"11"-366,-10-150,14-60</inkml:trace>
  <inkml:trace contextRef="#ctx0" brushRef="#br0" timeOffset="17810.148">14507 938,'33'5,"26"1,13 1,-2-2,-3-2,-8-1,-9-1,-8 0,-12-1</inkml:trace>
  <inkml:trace contextRef="#ctx0" brushRef="#br0" timeOffset="23923.691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4380.191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7794.001">16680 938,'0'-5,"0"4,0 6,-5 2,-1 6,0-5,6-4,2-7,2-8,0-2</inkml:trace>
  <inkml:trace contextRef="#ctx0" brushRef="#br0" timeOffset="28259.725">16652 1361,'-5'5,"-1"6,4 2,4-7,5-4,-3-2,-1 3,2 2,1-1</inkml:trace>
  <inkml:trace contextRef="#ctx0" brushRef="#br0" timeOffset="32583.448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40549.568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3047.03">24074 2575,'-69'135,"17"-45,-4-1,-40 45,62-99,29-39</inkml:trace>
  <inkml:trace contextRef="#ctx0" brushRef="#br0" timeOffset="43463.604">23736 2575,'81'109,"146"121,-150-132,-70-80</inkml:trace>
  <inkml:trace contextRef="#ctx0" brushRef="#br0" timeOffset="50385.383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9120.166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61475.01">18599 1108,'0'16,"29"297,-18-159,-1-99,-6-31</inkml:trace>
  <inkml:trace contextRef="#ctx0" brushRef="#br0" timeOffset="61852.398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7290.429">20631 4748,'0'312,"28"-142,-27-30,-1-116</inkml:trace>
  <inkml:trace contextRef="#ctx0" brushRef="#br0" timeOffset="68504.582">22438 3760,'10'25,"0"1,-1-1,-2 1,-1 1,-1-1,1 14,8 151,34 45,-40-203,-1 0,-2 0,-1 0,-2 1,-1 27,26 164,-28 142,1-343</inkml:trace>
  <inkml:trace contextRef="#ctx0" brushRef="#br0" timeOffset="69170.697">20264 5172,'113'-20,"2"5,63 1,-16 2,378-36,188-31,-384 50,37 19,-145-18,-136 28,-115 1,-3-1</inkml:trace>
  <inkml:trace contextRef="#ctx0" brushRef="#br0" timeOffset="69453.707">23058 4692,'-67'48,"-32"20,-13 9,2-4,11-10,7-6,11-8,8-7,8-6,5-5,3-2,2-2,5 0,7 0,5-1,5-3,7-7</inkml:trace>
  <inkml:trace contextRef="#ctx0" brushRef="#br0" timeOffset="70044.226">20941 4889,'-34'24,"-29"22,-10 4,3-2,4-5,8-4,10-5,2-3,6-6,3-4,0 1,0-5,3 1,6 1,3-2,2 1,4 2,5-3</inkml:trace>
  <inkml:trace contextRef="#ctx0" brushRef="#br0" timeOffset="70495.076">21364 5566,'0'44,"-4"27,-2 8,0-5,-4-16,0-12,2-9,1-7,3-3,-3-6,0-2,1-4</inkml:trace>
  <inkml:trace contextRef="#ctx0" brushRef="#br0" timeOffset="71126.359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6561.169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7775.995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9059.491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9694.37">19219 2773,'5'0,"11"0,8 0,5 0,1 0,1 0,0 0,-5-5,-12-1,-8-5,-11-1,-3-2,-6 1,0-3,2-3,3-3,3-2,3 2</inkml:trace>
  <inkml:trace contextRef="#ctx0" brushRef="#br0" timeOffset="80526.896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80942.995">19953 3280,'-9'20,"-14"19,-6 10,0 0,2-8,4-6,2-9,4-4,6-6</inkml:trace>
  <inkml:trace contextRef="#ctx0" brushRef="#br0" timeOffset="81274.329">20151 3393,'-29'15,"-9"9,2 5,6 3,9 1,13-6,12-7,11-7,7-6,5-3,2-4,2-1,-5 0</inkml:trace>
  <inkml:trace contextRef="#ctx0" brushRef="#br0" timeOffset="84848.301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5230.893">20970 2293,'0'-5,"5"-6,6-7,6 1,0-2,3 2,1 4,3 4,-3 9,0 9,-4 7,-4 7,0 3,2-2,4-5,4-6,-3-6</inkml:trace>
  <inkml:trace contextRef="#ctx0" brushRef="#br0" timeOffset="86117.137">21393 2886,'2'-2,"0"1,0-1,0 1,0-1,-1 0,1 1,-1-1,1 0,-1 0,0 0,0 0,0 0,0-1,0 1,0 0,0 0,-1-1,1 1,-1 0,0-1,0 1,0-1,0 1,0-2,0 0,2-21,-2 0,0-1,-2 1,-1-1,0 1,-2 0,-1 1,-2-1,0 1,-1 0,-1 1,-12-18,9 16</inkml:trace>
  <inkml:trace contextRef="#ctx0" brushRef="#br0" timeOffset="87664.409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3398.32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4919.124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5630.332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0 797,'39'-17,"-6"7,-1 1,1 1,0 3,1 0,17 1,166-22,139-4,-17 3,863 27,-972 17,-165-9,0-3,0-2,47-6,-7 1,312 1,-171-26,689 27,-376-1,-215-26,274-2,-140 2,-128 0,136-4,117 3,-151 28,-114-28,-25 16,-102-3,198 12,-206 5,-105-1,224-13,51-17,40-5,44 12,-71 3,-43-7,125 26,-226-28,34 16,-179 2,1 5,80 5,72-2,9-25,450 26,-482-10,-101-2,1 6,117 8,-78 1,1907-2,-1801-28,374 28,-293 11,-159 4,0-8,31-10,-29 1,938 2,-697-28,-190 27,175-9,82-8,-29-11,-3 1,-186 1,-59-2,-69 23,-137 7,-1 0</inkml:trace>
  <inkml:trace contextRef="#ctx0" brushRef="#br0" timeOffset="2635.747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007.087">564 1446,'44'-10,"32"-2,14 0,-4 2,-11 3,-14 3,-13 2,-10-4,-6-1,-3 2,-8 0</inkml:trace>
  <inkml:trace contextRef="#ctx0" brushRef="#br0" timeOffset="3819.719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4154.549">1722 1841,'90'-227,"-66"158,-17 47,0 0,1 0,2 0,0 1,1 1,1 0,1 0,-12 18,0 1,0-1,1 0,-1 1,0-1,1 1,-1-1,1 1,0 0,-1 0,1 0,0 0,0 0,0 0,0 0,-1 0,1 1,0-1,0 1,0-1,1 1,-1 0,0 0,0 0,0 0,0 0,0 0,0 1,14 6</inkml:trace>
  <inkml:trace contextRef="#ctx0" brushRef="#br0" timeOffset="5118.893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5441.422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6006.905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6684.563">3528 1474,'-5'-4,"-1"-8,-5 0,-5 1,-5 2,-3 4,-3 6,-1 4,-1 5,5 7,1-1,4 3,7-3</inkml:trace>
  <inkml:trace contextRef="#ctx0" brushRef="#br0" timeOffset="7523.327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9008.499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9537.894">8214 1502,'0'39,"0"17,0-1</inkml:trace>
  <inkml:trace contextRef="#ctx0" brushRef="#br0" timeOffset="9791.117">8214 1108</inkml:trace>
  <inkml:trace contextRef="#ctx0" brushRef="#br0" timeOffset="10250.54">8721 768,'14'79,"-4"0,-3 0,-4 0,-7 73,2-34,2 229,0-321</inkml:trace>
  <inkml:trace contextRef="#ctx0" brushRef="#br0" timeOffset="10488.742">8524 1418,'38'-14,"37"-5,11 0,-6 5,-10-2,-13 3,-11 4,-9 2,-6 4,-8 1</inkml:trace>
  <inkml:trace contextRef="#ctx0" brushRef="#br0" timeOffset="10777.198">9172 1813,'0'-61,"-3"31,1 0,2 0,0 1,2-1,2 0,0 1,2 0,1 0,2 0,1 1,0 0,3 1,0 0,5-6,16 5,-17 20</inkml:trace>
  <inkml:trace contextRef="#ctx0" brushRef="#br0" timeOffset="11273.054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11686.303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12286.152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6056.62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6421.594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6689.405">13744 1248,'-9'34,"-9"20,0 6,7-7,5-12</inkml:trace>
  <inkml:trace contextRef="#ctx0" brushRef="#br0" timeOffset="16928.226">13744 741,'0'0</inkml:trace>
  <inkml:trace contextRef="#ctx0" brushRef="#br0" timeOffset="17288.024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7556.979">14788 458,'-28'594,"11"-366,-10-150,14-60</inkml:trace>
  <inkml:trace contextRef="#ctx0" brushRef="#br0" timeOffset="17810.148">14507 938,'33'5,"26"1,13 1,-2-2,-3-2,-8-1,-9-1,-8 0,-12-1</inkml:trace>
  <inkml:trace contextRef="#ctx0" brushRef="#br0" timeOffset="23923.691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4380.191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7794.001">16680 938,'0'-5,"0"4,0 6,-5 2,-1 6,0-5,6-4,2-7,2-8,0-2</inkml:trace>
  <inkml:trace contextRef="#ctx0" brushRef="#br0" timeOffset="28259.725">16652 1361,'-5'5,"-1"6,4 2,4-7,5-4,-3-2,-1 3,2 2,1-1</inkml:trace>
  <inkml:trace contextRef="#ctx0" brushRef="#br0" timeOffset="32583.448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40549.568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3047.03">24074 2575,'-69'135,"17"-45,-4-1,-40 45,62-99,29-39</inkml:trace>
  <inkml:trace contextRef="#ctx0" brushRef="#br0" timeOffset="43463.604">23736 2575,'81'109,"146"121,-150-132,-70-80</inkml:trace>
  <inkml:trace contextRef="#ctx0" brushRef="#br0" timeOffset="50385.383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9120.166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61475.01">18599 1108,'0'16,"29"297,-18-159,-1-99,-6-31</inkml:trace>
  <inkml:trace contextRef="#ctx0" brushRef="#br0" timeOffset="61852.398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7290.429">20631 4748,'0'312,"28"-142,-27-30,-1-116</inkml:trace>
  <inkml:trace contextRef="#ctx0" brushRef="#br0" timeOffset="68504.582">22438 3760,'10'25,"0"1,-1-1,-2 1,-1 1,-1-1,1 14,8 151,34 45,-40-203,-1 0,-2 0,-1 0,-2 1,-1 27,26 164,-28 142,1-343</inkml:trace>
  <inkml:trace contextRef="#ctx0" brushRef="#br0" timeOffset="69170.697">20264 5172,'113'-20,"2"5,63 1,-16 2,378-36,188-31,-384 50,37 19,-145-18,-136 28,-115 1,-3-1</inkml:trace>
  <inkml:trace contextRef="#ctx0" brushRef="#br0" timeOffset="69453.707">23058 4692,'-67'48,"-32"20,-13 9,2-4,11-10,7-6,11-8,8-7,8-6,5-5,3-2,2-2,5 0,7 0,5-1,5-3,7-7</inkml:trace>
  <inkml:trace contextRef="#ctx0" brushRef="#br0" timeOffset="70044.226">20941 4889,'-34'24,"-29"22,-10 4,3-2,4-5,8-4,10-5,2-3,6-6,3-4,0 1,0-5,3 1,6 1,3-2,2 1,4 2,5-3</inkml:trace>
  <inkml:trace contextRef="#ctx0" brushRef="#br0" timeOffset="70495.076">21364 5566,'0'44,"-4"27,-2 8,0-5,-4-16,0-12,2-9,1-7,3-3,-3-6,0-2,1-4</inkml:trace>
  <inkml:trace contextRef="#ctx0" brushRef="#br0" timeOffset="71126.359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6561.169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7775.995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9059.491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9694.37">19219 2773,'5'0,"11"0,8 0,5 0,1 0,1 0,0 0,-5-5,-12-1,-8-5,-11-1,-3-2,-6 1,0-3,2-3,3-3,3-2,3 2</inkml:trace>
  <inkml:trace contextRef="#ctx0" brushRef="#br0" timeOffset="80526.896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80942.995">19953 3280,'-9'20,"-14"19,-6 10,0 0,2-8,4-6,2-9,4-4,6-6</inkml:trace>
  <inkml:trace contextRef="#ctx0" brushRef="#br0" timeOffset="81274.329">20151 3393,'-29'15,"-9"9,2 5,6 3,9 1,13-6,12-7,11-7,7-6,5-3,2-4,2-1,-5 0</inkml:trace>
  <inkml:trace contextRef="#ctx0" brushRef="#br0" timeOffset="84848.301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5230.893">20970 2293,'0'-5,"5"-6,6-7,6 1,0-2,3 2,1 4,3 4,-3 9,0 9,-4 7,-4 7,0 3,2-2,4-5,4-6,-3-6</inkml:trace>
  <inkml:trace contextRef="#ctx0" brushRef="#br0" timeOffset="86117.137">21393 2886,'2'-2,"0"1,0-1,0 1,0-1,-1 0,1 1,-1-1,1 0,-1 0,0 0,0 0,0 0,0-1,0 1,0 0,0 0,-1-1,1 1,-1 0,0-1,0 1,0-1,0 1,0-2,0 0,2-21,-2 0,0-1,-2 1,-1-1,0 1,-2 0,-1 1,-2-1,0 1,-1 0,-1 1,-12-18,9 16</inkml:trace>
  <inkml:trace contextRef="#ctx0" brushRef="#br0" timeOffset="87664.409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3398.32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4919.124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5630.332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2:3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517 312,'4'2,"-1"0,0 0,0 1,0-1,0 1,-1 0,1 0,-1 0,0 0,1 0,-1 0,-1 1,1-1,0 1,-1-1,0 1,0 0,0-1,0 1,-1 0,1 1,1 12,0 0,-1 0,-1 1,-1-1,0 0,-1 0,-1 0,-1 0,0 0,-1-1,-7 14,-20 95,31-119,1 0,-1-1,1 1,0 0,1 0,-1 0,1 0,0 0,1-1,-1 1,1 0,0-1,1 0,-1 1,1-1,0 0,0 0,1 0,-1-1,1 1,0-1,0 0,1 0,-1 0,1-1,0 1,0-1,0-1,1 1,-1-1,0 1,1-1,0-1,-1 1,1-1,0 0,1 0,23 3,-1 0,1-2,-1-2,1 0,0-2,25-5,54-2,-99 1</inkml:trace>
  <inkml:trace contextRef="#ctx0" brushRef="#br0" timeOffset="1">1243 336,'4'-4,"-4"4,0-1,0 0,1 0,-1 1,0-1,1 0,-1 1,1-1,-1 0,1 1,-1-1,1 1,-1-1,1 1,0-1,-1 1,1-1,0 1,-1-1,1 1,0 0,-1 0,1-1,0 1,0 0,0 0,-1 0,1 0,0 0,0 0,0 0,-1 0,1 0,0 0,0 0,-1 0,1 1,0-1,0 0,-1 1,1-1,0 0,-1 1,1-1,0 1,-1-1,1 1,-1-1,1 1,0 0,-1-1,0 1,1 0,-1-1,1 1,-1 0,0-1,1 1,-1 0,0 0,0-1,0 1,0 0,0 0,0 0,0-1,0 2,5 20,-1 0,0 0,-2 1,-1-1,-1 1,-1 0,-1-1,-1 1,0-1,-3 2,-3 46,-22 192,32-263,-1 1,1 0,-1-1,1 1,-1 0,1 0,-1-1,1 1,-1 0,1 0,0 0,-1 0,1-1,0 1,-1 0,1 0,-1 0,1 1,0-1,-1 0,1 0,-1 0,1 0,0 0,-1 1,1-1,-1 0,1 1,-1-1,1 0,-1 1,1-1,-1 0,1 1,-1-1,0 1,1-1,-1 1,0-1,1 1,-1-1,0 1,1 0,-1-1,0 1,0-1,0 1,0 0,0-1,0 1,0-1,0 1,0 0,0-1,0 1,0-1,0 1,0 0,0-1,-1 1,1-1,0 1,0-1,-1 1,1 0,0-1,-1 1,1-1,-1 0,1 1,24-39,-24 37,11-20</inkml:trace>
  <inkml:trace contextRef="#ctx0" brushRef="#br0" timeOffset="2">1607 264,'-9'17,"2"0,0 0,1 1,1 0,1 1,0-1,1 1,1 0,1 11,1-25,0-1,0 0,1 0,0 0,0 0,0 0,0 0,1-1,-1 1,1 0,0 0,0-1,0 0,1 1,-1-1,1 0,0 0,0 0,0 0,0-1,0 1,1-1,-1 0,1 0,-1 0,1 0,0-1,0 1,0-1,0 0,0 0,0-1,0 1,0-1,0 0,0 0,0 0,0-1,0 1,0-1,0 0,0 0,0 0,0-1,0 1,-1-1,1 0,0 0,1-2,94-66,-89 58</inkml:trace>
  <inkml:trace contextRef="#ctx0" brushRef="#br0" timeOffset="3">1945 142,'-5'3,"1"0,-1 0,1 0,0 0,0 0,0 1,0 0,1 0,0 0,-1 0,1 0,1 1,-1-1,1 1,0 0,0 0,0 0,-1 4,-38 249,22-80,-62 123,82-301,0 0,-1 0,1-1,0 1,0 0,-1 0,1 0,0 0,0 0,0 0,-1 0,1 0,0 0,0 0,0 0,-1 1,1-1,0 0,0 0,-1 1,1-1,0 1,-1-1,1 0,0 1,-1 0,1-1,-1 1,1-1,-1 1,1 0,-1-1,1 1,-1 0,1-1,-1 1,0 0,0 0,1-1,-1 1,0 0,0 0,0-1,0 1,0 0,0 0,0 0,0-1,0 1,0 0,0 0,-1 0,1-1,0 1,0 0,-1 0,1-1,-1 2,14-15</inkml:trace>
  <inkml:trace contextRef="#ctx0" brushRef="#br0" timeOffset="4">82 142,'175'-25,"174"-22,2 16,12 15,214 14,-480-11,73 6,-166 9,0 0,0 1,0-1,-1 1,1 0,-1 1,1-1,-1 0,0 1,-1 0,1-1,-1 1,1 0,-1 1,0-1,-1 0,1 0,-1 1,0-1,0 1,0-1,0 1,-1 0,0-1,0 1,0 0,-1-1,1 1,-2 2,6 39,23 364,-18-42,-33-201,23-161,3-2,-2-1,1 1,0 0,-1 0,0 0,0 0,0 0,0 0,0 0,-1 0,0 0,0 0,0 0,0 0,-1 0,0-1,1 1,-1-1,0 1,-1-1,1 0,-1 0,1 0,-1 0,0 0,0 0,0-1,-1 0,1 1,0-1,-1-1,0 1,1 0,-1-1,0 0,0 1,-1-1,-200 6,-301 35,88-2,-173-35,397 19,154-17,38-6,0 0,0 1,0-1,-1-1,1 1,0 0,0 0,0-1,0 1,-1-1,1 0,0 0,-1 0,1 0,0 0,0 0,-1-1,1 1,0-1,0 1,0-1,-1 0,1 0,0 0,0 0,0 0,1-1,-1 1,0 0,0-1,1 1,-1-1,1 0,-1 0,1 1,0-1,-1 0,1 0,0 0,0-1,1 1,-1 0,0 0,-41-276,-12-196,30 256,20 102,-1 101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0 797,'39'-17,"-6"7,-1 1,1 1,0 3,1 0,17 1,166-22,139-4,-17 3,863 27,-972 17,-165-9,0-3,0-2,47-6,-7 1,312 1,-171-26,689 27,-376-1,-215-26,274-2,-140 2,-128 0,136-4,117 3,-151 28,-114-28,-25 16,-102-3,198 12,-206 5,-105-1,224-13,51-17,40-5,44 12,-71 3,-43-7,125 26,-226-28,34 16,-179 2,1 5,80 5,72-2,9-25,450 26,-482-10,-101-2,1 6,117 8,-78 1,1907-2,-1801-28,374 28,-293 11,-159 4,0-8,31-10,-29 1,938 2,-697-28,-190 27,175-9,82-8,-29-11,-3 1,-186 1,-59-2,-69 23,-137 7,-1 0</inkml:trace>
  <inkml:trace contextRef="#ctx0" brushRef="#br0" timeOffset="2635.747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007.087">564 1446,'44'-10,"32"-2,14 0,-4 2,-11 3,-14 3,-13 2,-10-4,-6-1,-3 2,-8 0</inkml:trace>
  <inkml:trace contextRef="#ctx0" brushRef="#br0" timeOffset="3819.719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4154.549">1722 1841,'90'-227,"-66"158,-17 47,0 0,1 0,2 0,0 1,1 1,1 0,1 0,-12 18,0 1,0-1,1 0,-1 1,0-1,1 1,-1-1,1 1,0 0,-1 0,1 0,0 0,0 0,0 0,0 0,-1 0,1 1,0-1,0 1,0-1,1 1,-1 0,0 0,0 0,0 0,0 0,0 0,0 1,14 6</inkml:trace>
  <inkml:trace contextRef="#ctx0" brushRef="#br0" timeOffset="5118.893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5441.422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6006.905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6684.563">3528 1474,'-5'-4,"-1"-8,-5 0,-5 1,-5 2,-3 4,-3 6,-1 4,-1 5,5 7,1-1,4 3,7-3</inkml:trace>
  <inkml:trace contextRef="#ctx0" brushRef="#br0" timeOffset="7523.327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9008.499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9537.894">8214 1502,'0'39,"0"17,0-1</inkml:trace>
  <inkml:trace contextRef="#ctx0" brushRef="#br0" timeOffset="9791.117">8214 1108</inkml:trace>
  <inkml:trace contextRef="#ctx0" brushRef="#br0" timeOffset="10250.54">8721 768,'14'79,"-4"0,-3 0,-4 0,-7 73,2-34,2 229,0-321</inkml:trace>
  <inkml:trace contextRef="#ctx0" brushRef="#br0" timeOffset="10488.742">8524 1418,'38'-14,"37"-5,11 0,-6 5,-10-2,-13 3,-11 4,-9 2,-6 4,-8 1</inkml:trace>
  <inkml:trace contextRef="#ctx0" brushRef="#br0" timeOffset="10777.198">9172 1813,'0'-61,"-3"31,1 0,2 0,0 1,2-1,2 0,0 1,2 0,1 0,2 0,1 1,0 0,3 1,0 0,5-6,16 5,-17 20</inkml:trace>
  <inkml:trace contextRef="#ctx0" brushRef="#br0" timeOffset="11273.054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11686.303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12286.152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6056.62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6421.594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6689.405">13744 1248,'-9'34,"-9"20,0 6,7-7,5-12</inkml:trace>
  <inkml:trace contextRef="#ctx0" brushRef="#br0" timeOffset="16928.226">13744 741,'0'0</inkml:trace>
  <inkml:trace contextRef="#ctx0" brushRef="#br0" timeOffset="17288.024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7556.979">14788 458,'-28'594,"11"-366,-10-150,14-60</inkml:trace>
  <inkml:trace contextRef="#ctx0" brushRef="#br0" timeOffset="17810.148">14507 938,'33'5,"26"1,13 1,-2-2,-3-2,-8-1,-9-1,-8 0,-12-1</inkml:trace>
  <inkml:trace contextRef="#ctx0" brushRef="#br0" timeOffset="23923.691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4380.191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7794.001">16680 938,'0'-5,"0"4,0 6,-5 2,-1 6,0-5,6-4,2-7,2-8,0-2</inkml:trace>
  <inkml:trace contextRef="#ctx0" brushRef="#br0" timeOffset="28259.725">16652 1361,'-5'5,"-1"6,4 2,4-7,5-4,-3-2,-1 3,2 2,1-1</inkml:trace>
  <inkml:trace contextRef="#ctx0" brushRef="#br0" timeOffset="32583.448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40549.568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3047.03">24074 2575,'-69'135,"17"-45,-4-1,-40 45,62-99,29-39</inkml:trace>
  <inkml:trace contextRef="#ctx0" brushRef="#br0" timeOffset="43463.604">23736 2575,'81'109,"146"121,-150-132,-70-80</inkml:trace>
  <inkml:trace contextRef="#ctx0" brushRef="#br0" timeOffset="50385.383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9120.166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61475.01">18599 1108,'0'16,"29"297,-18-159,-1-99,-6-31</inkml:trace>
  <inkml:trace contextRef="#ctx0" brushRef="#br0" timeOffset="61852.398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7290.429">20631 4748,'0'312,"28"-142,-27-30,-1-116</inkml:trace>
  <inkml:trace contextRef="#ctx0" brushRef="#br0" timeOffset="68504.582">22438 3760,'10'25,"0"1,-1-1,-2 1,-1 1,-1-1,1 14,8 151,34 45,-40-203,-1 0,-2 0,-1 0,-2 1,-1 27,26 164,-28 142,1-343</inkml:trace>
  <inkml:trace contextRef="#ctx0" brushRef="#br0" timeOffset="69170.697">20264 5172,'113'-20,"2"5,63 1,-16 2,378-36,188-31,-384 50,37 19,-145-18,-136 28,-115 1,-3-1</inkml:trace>
  <inkml:trace contextRef="#ctx0" brushRef="#br0" timeOffset="69453.707">23058 4692,'-67'48,"-32"20,-13 9,2-4,11-10,7-6,11-8,8-7,8-6,5-5,3-2,2-2,5 0,7 0,5-1,5-3,7-7</inkml:trace>
  <inkml:trace contextRef="#ctx0" brushRef="#br0" timeOffset="70044.226">20941 4889,'-34'24,"-29"22,-10 4,3-2,4-5,8-4,10-5,2-3,6-6,3-4,0 1,0-5,3 1,6 1,3-2,2 1,4 2,5-3</inkml:trace>
  <inkml:trace contextRef="#ctx0" brushRef="#br0" timeOffset="70495.076">21364 5566,'0'44,"-4"27,-2 8,0-5,-4-16,0-12,2-9,1-7,3-3,-3-6,0-2,1-4</inkml:trace>
  <inkml:trace contextRef="#ctx0" brushRef="#br0" timeOffset="71126.359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6561.169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7775.995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9059.491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9694.37">19219 2773,'5'0,"11"0,8 0,5 0,1 0,1 0,0 0,-5-5,-12-1,-8-5,-11-1,-3-2,-6 1,0-3,2-3,3-3,3-2,3 2</inkml:trace>
  <inkml:trace contextRef="#ctx0" brushRef="#br0" timeOffset="80526.896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80942.995">19953 3280,'-9'20,"-14"19,-6 10,0 0,2-8,4-6,2-9,4-4,6-6</inkml:trace>
  <inkml:trace contextRef="#ctx0" brushRef="#br0" timeOffset="81274.329">20151 3393,'-29'15,"-9"9,2 5,6 3,9 1,13-6,12-7,11-7,7-6,5-3,2-4,2-1,-5 0</inkml:trace>
  <inkml:trace contextRef="#ctx0" brushRef="#br0" timeOffset="84848.301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5230.893">20970 2293,'0'-5,"5"-6,6-7,6 1,0-2,3 2,1 4,3 4,-3 9,0 9,-4 7,-4 7,0 3,2-2,4-5,4-6,-3-6</inkml:trace>
  <inkml:trace contextRef="#ctx0" brushRef="#br0" timeOffset="86117.137">21393 2886,'2'-2,"0"1,0-1,0 1,0-1,-1 0,1 1,-1-1,1 0,-1 0,0 0,0 0,0 0,0-1,0 1,0 0,0 0,-1-1,1 1,-1 0,0-1,0 1,0-1,0 1,0-2,0 0,2-21,-2 0,0-1,-2 1,-1-1,0 1,-2 0,-1 1,-2-1,0 1,-1 0,-1 1,-12-18,9 16</inkml:trace>
  <inkml:trace contextRef="#ctx0" brushRef="#br0" timeOffset="87664.409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3398.32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4919.124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5630.332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  <inkml:trace contextRef="#ctx0" brushRef="#br0" timeOffset="768.063">1299 469,'5'0,"11"0,8 0,4 0,3 0,0 0,0 0,0 0,-2 0,-4 0</inkml:trace>
  <inkml:trace contextRef="#ctx0" brushRef="#br0" timeOffset="1087.089">1215 667,'24'0,"22"0,8 0,0 0,-4 0,-7 0,-5 0,-9 0</inkml:trace>
  <inkml:trace contextRef="#ctx0" brushRef="#br0" timeOffset="3000.281">1695 893,'67'-66,"-29"31,-2-2,0-1,-3-2,23-37,-10-21,-46 98,-1 0,1 0,-1 1,0-1,1 0,-1 0,1 0,-1 0,0 0,1 0,-1 0,0 0,1 0,-1 0,1 0,-1 0,0 0,1-1,-1 1,1 0,-1 0,0-1,1 1,-1 0,1-1,-1 1,1 0,-1-1,1 1,0-1,-1 1,1-1,-1 1,1-1,0 1,-1-1,1 0,0 1,0-1,0 1,-1-1,1 0,0 1,0-1,0 1,0-1,0 0,0 1,0-1,0 0,0 1,0-1,1 1,-1-1,0 0,0 1,0-1,1 1,-1-1,0 1,1-1,-1 1,1-1,-1 1,1-1,-1 0,-42 28,37-24,0 1,0-1,0 1,1 0,0 0,0 1,0-1,0 1,1 0,-1 0,1 0,1 1,-1-1,1 1,0-1,0 1,0 0,1 0,0 0,0 0,1-1,-1 1,1 0,1 0,-1 0,1 0,0 0,0 0,1 0,0 0,0-1,0 1,1-1,-1 1,1-1,3 3,2-3,1-1,-1 0,1-1,0 0,0-1,1 1,-1-2,0 1,1-1,-1-1,1 0,-1 0,1-1,-1 0,0 0,1-1,-1-1,0 1,0-2,0 1,-1-1,2-1,8-4,-1 0,0-1,-1-1,0-1,-1 0,0-1,-1-1,0 0,-1-1,-1 0,0-1,-1 0,-1-1,1-4,-3-2,-20 21,9 6,0-1,1 0,-1 1,1-1,0 1,0-1,0 1,0 0,1 0,0 0,-1 0,2 0,-1 0,0 1,1-1,0 0,0 0,0 1,0-1,1 0,-1 0,1 0,0 0,1 0,-1 0,1 0,-1 0,1 0,0-1,1 1,-1-1,1 1,-1-1,1 0,0 0,0 0,0 0,1-1,-1 1,1-1,-1 0,1 0,0 0,0 0,0-1,0 0,2 1,3 0,0-1,0 0,0 0,0-1,0 0,1 0,-1-1,0-1,0 1,0-1,0-1,-1 0,1 0,-1-1,1 0,-1 0,0-1,-1 0,1 0,-1-1,0 0,0 0,0-2,8-7,-1 0,-1-2,0 0,-1 0,-1-1,-1-1,0 0,-2 0,5-14,-12 31,0 0,0 0,1 0,-2 0,1-1,0 1,0 0,-1-1,1 1,-1-1,0 1,0-1,0 1,0-1,0 1,0-1,-1 1,1 0,-1-1,1 1,-1-1,0 1,0 0,0 0,-1 0,1 0,0-1,-1 2,1-1,-1 0,0 0,0 0,-1 4,-1-1,1 1,0 0,0 0,0 0,0 0,0 1,0 0,1-1,-1 1,1 0,0 0,0 0,0 0,0 0,0 1,1-1,-1 1,1-1,0 1,0-1,0 1,1 0,-1 1,-1 15,0-1,2 0,0 1,1-1,1 0,1 1,1-1,0 0,1-1,1 1,1-1,1 0,0-1,2 0,-1 0,13 14,1-12,-12-17</inkml:trace>
  <inkml:trace contextRef="#ctx0" brushRef="#br0" timeOffset="3238.351">3106 300,'-15'38,"-4"32,1 9,3-4,4-10,5-11,2-11,3-7,1-5,1-3,-1-6</inkml:trace>
  <inkml:trace contextRef="#ctx0" brushRef="#br0" timeOffset="3749.549">2993 188,'58'-23,"0"2,2 4,0 1,29-1,-84 15,0 0,0 1,1 0,-1 0,0 0,1 0,-1 1,1 0,-1 0,1 0,-1 1,0 0,1 0,-1 0,0 1,0 0,0 0,0 0,0 0,0 1,0 0,-1 0,0 0,1 1,-1-1,0 1,-1 0,1 0,-1 0,0 1,0-1,0 1,0 0,0 1,-2 3,-1-1,0 0,0 0,-1 0,0 0,0 0,-1 0,0-1,0 1,-1 0,0-1,0 0,-1 1,0-1,0-1,-1 1,0-1,0 1,-108 101,108-103,-200 127,204-132,0 1,-1 0,1-1,0 1,0 0,0 0,0 0,0 0,0 0,0 0,0 0,0 0,1 0,-1 0,0 0,1 1,-1-1,1 0,-1 0,1 1,0-1,-1 0,1 1,0-1,0 1,0-1,0 0,0 1,0-1,0 0,1 1,-1-1,0 0,1 1,-1-1,1 0,-1 0,1 1,0-1,0 0,-1 0,1 0,0 0,0 0,0 0,1 0,59 33,-49-28,15 9,0 1,-2 2,0 1,-1 0,-1 2,-1 1,0 0,16 25,6 2,-44-47,1-1,0 0,-1 0,1 0,0 0,0 0,0-1,0 1,0 0,-1 0,2 0,-1-1,0 1,0 0,0-1,0 1,0-1,0 0,1 1,-1-1,0 0,0 0,1 1,-1-1,0 0,0 0,1 0,-1-1,0 1,0 0,1 0,-1-1,0 1,0-1,0 1,0-1,0 1,0-1,1 0,-1 1,-1-1,1 0,0 0,0 0,10-9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0 222,'235'-222,"-233"222,0 0,1 0,-1 0,0 1,0-1,0 0,0 1,0-1,0 1,-1 0,1 0,0 0,0 0,0 0,-1 0,1 0,0 0,-1 1,1-1,-1 1,1-1,-1 1,0-1,0 1,0 0,0 0,0-1,0 1,0 0,-1 0,1 0,-1 0,1 0,-1 0,0 0,0 0,0 0,0 2,7 11,60 89,-54-91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1,'-9'9,"-9"14,-1 7,-1 3,-3 1,2-1,1-5,-2-3,3-2,1-3,-3-2,4 2,-1-3,2 1,0-3,3 0,2-6,5-5</inkml:trace>
  <inkml:trace contextRef="#ctx0" brushRef="#br0" timeOffset="384.76">0 1,'10'15,"1"0,0 0,0-1,2 0,-1-1,2-1,0 0,0 0,1-2,6 3,94 87,-36 44,-68-126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36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24,'149'-17,"-49"10,-99 9,0-1,0 1,-1 0,1-1,0 1,0 0,-1 0,1-1,-1 1,0 0,1 0,-1 0,0 0,0 0,0 0,-1 0,1-1,0 1,-1 0,1 0,-1 0,1-1,-1 1,0 0,0 0,0-1,0 1,0-1,0 1,0-1,-1 1,1-1,0 0,-1 0,1 1,-1-1,1 0,-1 0,0 0,0 0,0 0,-49 50,-42 55,84-91,0-2,1 1,0-1,1 1,1 0,0 1,1-1,1 1,0 0,0 7,4-18,0 0,1 1,-1-1,1 1,0-1,0 0,1 0,-1 0,1 1,0-1,0-1,0 1,1 0,-1 0,1-1,0 0,0 1,0-1,0 0,1-1,-1 1,1 0,0-1,-1 0,1 0,0 0,1-1,-1 1,2 0,130 19,-118-21,-7 1,-1-1,0 0,0 0,0-1,0 0,0-1,0 0,0-1,0 0,-1-1,6-2,-8 1</inkml:trace>
  <inkml:trace contextRef="#ctx0" brushRef="#br0" timeOffset="252.412">1 251,'38'0,"28"0,7 0,-5 0,-8-5,-10-2,-13-4,-14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34,'-33'32,"-14"111,46-140,0 0,0 0,1 0,-1 1,1-1,0 0,0 0,0 0,0 0,1 0,-1 0,1 0,0 0,0 0,0 0,0 0,0 0,1 0,-1-1,1 1,0-1,0 1,0-1,0 1,0-1,0 0,1 0,-1 0,1-1,-1 1,1 0,0-1,0 0,0 1,0-1,0 0,0-1,0 1,0 0,0-1,0 0,0 0,0 0,0 0,0 0,0-1,0 1,2-1,10-6,0 0,-1-2,1 1,-2-2,1 0,-2 0,1-1,-1-1,-1 0,0 0,-1-2,4-6,56-104,-50 90,-20 63,-8 37,3 0,3 0,6 58,25 109,-28-211,1 16,-2 1,-2-1,-1 1,-7 27,-33 54,41-116,0-1,-1 1,1-1,-1 0,0 0,0 0,0 0,0-1,0 1,-1-1,1 0,-1 0,1 0,-1 0,0 0,0-1,0 0,0 0,0 0,0 0,0-1,0 1,0-1,0 0,-1 0,1-1,0 1,0-1,-2-1,-3-1,1 0,0-1,0 0,0 0,0-1,1 0,0-1,0 1,1-1,-1-1,1 1,0-1,1 0,0 0,0-1,0 1,1-1,0 0,1-1,0 1,0 0,1-1,0 0,0 0,1 1,0-1,1 0,-1 0,2 0,-1 0,2 0,2-19,1 3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0 236,'149'-202,"-149"200,1 1,-1-1,0 1,1-1,0 0,-1 1,1-1,0 1,0 0,-1-1,1 1,0 0,1-1,-1 1,0 0,0 0,0 0,1 0,-1 0,1 0,-1 0,0 1,1-1,0 0,-1 1,1-1,-1 1,1 0,0-1,-1 1,1 0,0 0,-1 0,1 0,-1 0,1 0,0 1,-1-1,1 1,0-1,-1 1,1-1,-1 1,1 0,-1 0,0 0,1 0,-1 0,0 0,0 0,1 0,-1 0,0 1,88 212,-77-196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0 647,'5'5,"11"1,8 0,4-1,3-2,0-1,0-5,0-3,-1 0,-1 1,0 1,-1-3,1-1,-1 1,-5 7,-6 3</inkml:trace>
  <inkml:trace contextRef="#ctx0" brushRef="#br0" timeOffset="300.279">0 844,'53'0,"22"0,3 0,-6 0,-12-4,-10-3,-10 1,-6 1,-9 1</inkml:trace>
  <inkml:trace contextRef="#ctx0" brushRef="#br0" timeOffset="1869.006">650 929,'13'-2,"0"-1,0 0,0-1,0 0,-1-1,1-1,-1 0,0 0,7-6,-12 8,19-13,-1-2,0-1,-1 0,-1-2,-1-1,9-14,-14 19,24-47,-97 164,56-95,0 1,0 0,1 0,0 0,-1 0,2-1,-1 1,0 0,1-1,0 1,0-1,0 0,1 0,-1 1,1-2,0 1,0 0,1 0,-1-1,1 0,-1 0,1 0,0 0,0 0,1-1,-1 0,0 0,1 0,-1 0,1-1,0 0,-1 0,1 0,0 0,0-1,0 0,0 0,-1 0,1 0,2-2,8 2,0 0,0-1,0-1,-1-1,1 0,-1-1,0 0,0-2,0 1,0-2,-1 1,0-2,-1 0,0 0,6-7,-6 7,-2-1,1 0,-1-1,0 0,-1-1,-1 0,0 0,0-1,-1 0,0 0,0-3,-1 3,-4 9,1 0,-1 0,-1 0,1-1,0 1,-1 0,1-1,-1 1,0-1,0 1,-1-1,1 1,-1-1,1 1,-1-1,0 0,-1 1,1-1,-1 0,1 1,-1-1,0 1,0-1,-1 1,1 0,-1-1,0 0,0 3,-1 0,1 0,-1 0,1 0,-1 0,0 1,1-1,-1 1,0 0,0 0,1 0,-1 0,0 0,0 0,1 1,-1-1,0 1,1 0,-1 0,1 0,-1 0,1 0,-1 1,1-1,0 1,0-1,0 1,0 0,0 0,0 0,0 1,-5 3,1 1,0 1,0-1,1 1,0 0,1 0,-1 1,2-1,-1 1,1 0,0 0,1 0,0 0,0 6,2-10,-1-1,1 0,0 1,0-1,1 0,0 0,-1 1,1-1,0 0,1 0,-1 0,1 0,0 0,0 0,0-1,1 1,-1 0,1-1,0 0,0 0,0 0,0 0,0 0,1-1,-1 1,1-1,0 0,-1 0,1 0,0 0,0-1,2 1,6 0,1 1,0-2,-1 1,1-2,0 0,0 0,0-1,-1-1,1 0,-1-1,1 0,-1-1,0 0,0-1,-1 0,1-1,-1-1,0 0,-1 0,0-1,0 0,0 0,-1-1,0-1,-1 0,0 0,-1 0,6-11,-5 9,-2 4,0 0,-1 0,0-1,0 1,-1-1,0-1,0 1,-1 0,0-1,-1 0,0 0,0-2,-2 11,0 0,0 1,0-1,0 0,0 0,-1 0,1 0,0 0,0 0,-1 0,1 1,0-1,-1 0,1 0,-1 0,1 1,-1-1,1 0,-1 0,0 1,1-1,-1 1,0-1,0 1,1-1,-1 1,0-1,0 1,0-1,0 1,1 0,-1 0,0-1,0 1,0 0,0 0,0 0,0 0,0 0,0 0,0 0,1 0,-1 1,0-1,0 0,0 0,0 1,0-1,1 1,-1-1,0 1,0-1,0 1,1-1,-1 1,0 0,-42 34,37-26,1 1,0-1,1 2,0-1,0 0,1 1,1-1,-1 1,2 0,0 0,0 0,1 0,0 0,1 0,0-1,1 1,0 0,1 0,0-1,0 0,1 1,1-1,0-1,0 1,1-1,0 0,0 0,1 0,0-1,1 0,0-1,0 1,1-2,0 1,0-1,2 1,23 3,-21-12</inkml:trace>
  <inkml:trace contextRef="#ctx0" brushRef="#br0" timeOffset="2134.565">2145 478,'-5'38,"-1"22,0 7,1-5,2-7,1-8,1-8,0-5,1-4,-4-7,-3-7</inkml:trace>
  <inkml:trace contextRef="#ctx0" brushRef="#br0" timeOffset="3171.952">2032 478,'27'-25,"0"2,2 2,1 0,0 2,1 1,1 2,1 1,0 2,1 0,27-4,-58 15,0 1,0 0,0 0,0 0,0 1,0-1,0 0,1 1,-1 0,0 0,0 0,0 0,1 1,-1-1,0 1,0 0,0 0,0 0,0 0,0 0,0 1,0-1,-1 1,1 0,-1 0,1 0,-1 0,1 0,-1 0,0 1,0-1,0 1,-1 0,1-1,0 1,-1 0,0 0,0 0,0 0,0 0,0 0,0 1,-1-1,0 0,0 0,0 0,0 2,-5 6,0 0,-1 0,-1 0,0-1,0 0,-1 0,-1-1,1 0,-1 0,-1-1,0 0,0-1,-5 3,-31 28,42-35,-2 1,0 0,0 0,1 1,0-1,0 1,0 0,1 0,-1 1,1 0,0-1,1 2,0-1,0 0,0 0,0 1,1 0,0-1,1 1,0 0,0 0,0 0,1 0,-1 0,2 0,4 7,0 1,1-1,1 0,1-1,0 1,0-2,1 1,1-1,0 0,1-1,0-1,0 1,1-2,1 0,0 0,0-1,0-1,1 0,4 1,10 13,-24-13</inkml:trace>
  <inkml:trace contextRef="#ctx0" brushRef="#br0" timeOffset="8367.563">2936 111,'-1'-1,"0"0,0 0,-1 0,1 0,0 0,0 1,0-1,0 1,-1-1,1 1,0-1,-1 1,1-1,0 1,-1 0,1 0,0 0,-1 0,1 0,-1 0,1 0,0 0,-1 1,1-1,0 1,-1-1,1 1,0-1,0 1,0-1,-1 1,1 0,0 0,0 0,0 0,0 0,0 0,0 0,1 0,-1 0,0 0,0 1,-17 16,2 1,0 0,1 1,1 1,1 0,0 1,2 0,1 1,0 0,2 0,1 1,1 1,1-1,0 5,2-5,1 1,1 0,1 0,1 0,1 0,2 0,0 0,2-1,0 0,2 0,0 0,2-1,1-1,0 1,2-2,0 0,2 0,0-2,5 4,-19-20,1-1,0 0,-1 0,1 0,0 0,1 0,-1 0,0-1,0 1,1-1,-1 1,1-1,-1 0,1 0,0 0,0 0,-1-1,1 1,0-1,0 1,-1-1,1 0,0 0,0 0,0-1,1 1,11-4</inkml:trace>
  <inkml:trace contextRef="#ctx0" brushRef="#br0" timeOffset="8688.004">3049 534,'9'0,"14"0,6 0,5 0,0 0,-1 0,-1 0,-1 0,-1 0,-5 0</inkml:trace>
  <inkml:trace contextRef="#ctx0" brushRef="#br0" timeOffset="9034.894">3698 392,'-2'14,"-2"0,1 0,-2-1,0 1,-1-1,0 0,0-1,-2 1,0-1,0-1,-1 0,0 0,-6 5,1 1,-151 153,150-157</inkml:trace>
  <inkml:trace contextRef="#ctx0" brushRef="#br0" timeOffset="9336.669">3472 364,'5'10,"11"12,7 8,6-2,-4 0,0-5,0-7,-4-1,-1-3,1 1,2-1,-3 1,-1 0,-2 1,-6-6,-3-4</inkml:trace>
  <inkml:trace contextRef="#ctx0" brushRef="#br0" timeOffset="9835.336">3387 195,'29'-17,"0"-1,-1-2,-1 0,0-2,-2-1,-1-1,11-14,-35 37,1 0,-1 1,1-1,-1 0,1 0,-1 1,1-1,0 0,-1 1,1-1,0 1,-1-1,1 1,0-1,0 1,0-1,-1 1,1 0,0 0,0-1,0 1,0 0,0 0,0 0,0 0,-1 0,1 0,0 0,0 0,0 0,0 1,0-1,0 0,-1 0,1 1,0-1,0 1,0-1,-1 1,1-1,0 1,0-1,-1 1,1 0,-1-1,1 1,0 0,-1-1,1 2,19 47,-16-35,34 58,-22-58</inkml:trace>
  <inkml:trace contextRef="#ctx0" brushRef="#br0" timeOffset="10284.273">4036 25,'10'1,"-1"0,0 0,0 1,0 0,0 0,-1 1,1 0,-1 1,1 0,-1 0,0 1,-1 0,1 0,-1 1,0 0,0 0,-1 1,0-1,0 2,0-1,-1 0,0 1,-1 0,0 0,0 1,1 2,1 5,0 1,0-1,-2 1,0 0,-1 1,0-1,-2 1,0-1,-1 1,0-1,-2 1,0-1,-3 9,-6 5,-2 0,-1-1,-2-1,0 0,-2-1,-2-1,0 0,-1-2,-2 0,-1-2,-25 20,21-20,4-5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40.5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379 2259,'-19'-25,"18"23,0 0,0-1,0 1,0 0,-1 0,1 0,0 0,-1 0,0 0,1 0,-1 1,0-1,0 0,0 1,0 0,0-1,0 1,0 0,0 0,-1 0,1 0,0 1,-1-1,1 1,-1-1,1 1,-1 0,1 0,0 0,-1 0,1 0,-1 1,1-1,-1 1,1 0,-3 2,1 0,0 0,1 0,-1 1,1 0,-1-1,1 1,0 1,0-1,1 0,-1 1,1-1,0 1,1 0,-1 0,1 0,-1-1,2 1,-1 1,0-1,1 0,0-2,-1 0,1 0,0 0,0 0,0 0,0 0,0-1,1 1,-1 0,1 0,0 0,0-1,0 1,0 0,1-1,-1 1,1-1,-1 1,1-1,0 0,0 1,0-1,0 0,0-1,0 1,1 0,-1 0,1-1,-1 0,1 1,0-1,-1 0,1 0,0-1,0 1,2 0,0 0,1-1,0 0,-1 0,1-1,0 1,-1-1,1 0,-1-1,1 1,-1-1,0 0,1 0,-1-1,0 0,-1 0,1 0,0 0,-1-1,0 0,0 0,0 0,0 0,0 0,-1-1,0 0,0 0,0 0,-1 0,0 0,0 0,0 0,0-1,-1 1,0-1,0 0,-1 1,1-1,-1 0,0 1,-1-1,1 0,-1 1,-1-5,1 8,0 1,0-1,0 0,0 0,-1 1,1-1,0 1,-1-1,1 1,-1 0,1-1,-1 1,0 0,1 0,-1 0,0 0,0 0,0 1,0-1,0 1,0-1,0 1,0 0,0-1,0 1,0 0,0 0,0 0,0 1,0-1,0 0,0 1,0 0,0-1,0 1,1 0,-1 0,0 0,0 0,-69 46,68-45,-1 1,0 0,1 0,-1 0,1 0,0 0,0 1,0-1,1 1,-1 0,1 0,0 0,0 0,0 0,0 1,1-1,0 0,0 1,0-1,0 1,1 0,0-1,0 1,0-1,0 1,1-1,0 1,0-1,0 1,0-1,1 1,0-1,-1 0,2 0,-1 0,0 0,1 0,0-1,0 1,0-1,3 3,-3-3,1-1,0 0,-1 0,1-1,0 1,0-1,-1 0,1 0,0 0,0 0,0-1,1 0,-1 1,0-1,0-1,0 1,0-1,0 1,0-1,0-1,0 1,-1 0,1-1,0 0,-1 0,1 0,-1 0,1 0,-1-1,0 0,0 1,0-1,0 0,-1 0,1-1,-1 1,0-1,0 1,0-1,-1 0,1 1,-1-1,0 0,0 0,0 0,0 0,0-2,-2 9,1 0,-1-1,1 1,-1 0,0 0,0-1,0 1,-1-1,1 1,0-1,-1 0,0 1,1-1,-1 0,0 0,0 0,0 0,-1 0,1-1,0 1,-1-1,1 1,-1-1,1 0,-1 0,1 0,-1 0,0-1,0 1,1-1,-1 1,0-1,0 0,0 0,1 0,-1-1,0 1,0-1,1 1,-1-1,0 0,1 0,-1 0,0 0,1-1,0 1,-1-1,1 0,0 1,0-1,0 0,0 0,0 0,0 0,0-1,1 1,-1 0,1-1,0 1,0-1,0 0,0 1,0-1,0 0,1 0,-1 1,1-2,1 8,-1-1,1 1,0-1,0 0,0 1,1-1,-1 0,1 0,0 0,-1 0,1 0,1-1,-1 1,0 0,1-1,-1 0,1 1,0-1,0 0,2 1,4 2</inkml:trace>
  <inkml:trace contextRef="#ctx0" brushRef="#br0" timeOffset="3372.683">351 2259,'-1'-283,"-25"141,24-224,-24 224,13-16,-5-49,18 206,0 0,1 0,-1 0,0 0,1 1,-1-1,0 0,0 0,0 0,0 0,0 0,0 0,0 0,0 0,0 0,0 0,-1 0,1 0,0 0,-1 0,1 0,-1 0,1 0,-1 1,1-1,-1 0,0 0,1 1,-1-1,0 0,1 1,-1-1,0 1,0-1,0 1,0-1,1 1,-1-1,0 1,0 0,0-1,0 1,0 0,0 0,0 0,0 0,0 0,0 0,0 0,0 0,0 0,0 1,0-1,0 0,0 1,0-1,0 0,1 1,-1-1,0 1,0-1,0 1,1 0,-1-1,0 2,-186 115,186-117,-1 0,0 1,0-1,0 0,0 1,1 0,-1-1,0 1,1 0,-1 0,0 0,1 0,-1 0,1 0,-1 0,1 0,0 1,-1-1,1 0,0 1,0 0,0-1,0 1,0-1,1 1,-1 0,0 0,1-1,-1 1,1 0,0 0,-1 0,1-1,0 1,0 0,0 0,1 0,-1 0,0 0,1-1,-1 1,1 0,-1 0,1-1,0 1,0 0,0-1,0 1,0-1,0 1,1 0,196 70,84-7,-282-66,-1 1,1-1,-1 0,0 1,1-1,-1 0,1 0,0 1,-1-1,1 0,0 0,-1 0,1 0,0 0,0 1,0-1,0 0,0 0,0 0,0 0,0 0,0 0,0 0,0 0,0 1,1-1,-1 0,0 0,1 0,-1 1,1-1,-1 0,1 0,-1 1,1-1,-1 0,1 1,0-1,-1 0,1 1,0-1,0 1,-1-1,1 1,0 0,0-1,0 1,0 0,0 0,-1-1,1 1,0 0,0 0,0 0,0 0,0 0,0 0,0 0,-1 0,1 1,0-1,0 0,0 1,0-1,0 1,-81-101,-17-30,58 101,32 30</inkml:trace>
  <inkml:trace contextRef="#ctx0" brushRef="#br0" timeOffset="5084.558">774 1751,'0'20,"0"19,0 10,5-5,2-4,-1-5,-1-3,-2-3,0-1,-2 0,-1-1,0 0,-5-4,-2-6</inkml:trace>
  <inkml:trace contextRef="#ctx0" brushRef="#br0" timeOffset="5466.446">746 1751,'13'-4,"1"-1,-1 2,1 0,-1 0,1 1,0 1,0 1,0-1,0 2,-1 0,1 1,0 0,-1 1,1 1,-1 0,0 1,0 0,10 6,-18-8,0 0,0 1,-1-1,1 1,-1 0,0 0,0 0,0 0,-1 1,1 0,-1-1,0 1,-1 0,1 1,-1-1,0 0,0 1,-1 0,1-1,-1 1,0 0,-1-1,0 1,0 0,0 0,0-1,-1 1,0 0,0-1,-1 1,1 0,-1-1,0 0,-1 1,1-1,-1 0,0 0,-1-1,1 1,-2 1,-16 17,0 0,-2-1,-1-1,0-1,-1-2,-1 0,-1-2,-21 9,29-17,1-2</inkml:trace>
  <inkml:trace contextRef="#ctx0" brushRef="#br0" timeOffset="6415.906">803 594,'36'86,"-28"-74,124 286,-132-297,0 0,0 0,0 0,0 1,0-1,1 0,-1 0,0 0,1 0,-1 0,0 1,1-1,0 0,-1 0,1 0,-1 0,1 0,0 0,0-1,0 1,-1 0,1 0,0 0,0-1,0 1,0-1,0 1,1-1,-1 1,0-1,0 1,0-1,0 0,0 0,1 1,-1-1,0 0,0 0,0 0,0-1,1 1,-1 0,0 0,0-1,0 1,0 0,0-1,1 1,-1-1,0 1,0-1,0 0,0 0,10-131,29-151,-28 108,-2 151,-4 25</inkml:trace>
  <inkml:trace contextRef="#ctx0" brushRef="#br0" timeOffset="6730.896">1311 764,'4'19,"3"16,-1 7,-2 1,0-2,-2-4,-1-2,0-8</inkml:trace>
  <inkml:trace contextRef="#ctx0" brushRef="#br0" timeOffset="7051.579">1283 707,'27'-1,"0"2,0 0,0 2,0 1,0 1,0 1,-1 2,9 4,-31-11,0 1,0 0,0 0,0 0,-1 0,1 1,-1 0,1-1,-1 1,0 0,0 1,0-1,0 0,-1 1,0 0,1 0,-1-1,-1 1,1 0,0 1,-1-1,0 0,0 0,0 1,-1-1,1 0,-1 1,0-1,0 0,-1 1,1-1,-1 0,0 1,0-1,0 0,-1 0,0 0,1 0,-3 3,-3 4,-1-1,0-1,0 1,-1-1,0-1,-1 0,1 0,-2-1,1 0,-1-1,0 0,0 0,-1-1,1-1,-1 0,0-1,0 0,-1-1,-10 0</inkml:trace>
  <inkml:trace contextRef="#ctx0" brushRef="#br0" timeOffset="8050.559">520 368,'5'-6,"0"1,-1-1,2 1,-1 1,1-1,0 1,0 0,0 0,0 0,0 1,7-2,-13 5,203-62,-65 27,-55 6,-82 28,-1 0,1 0,0 0,-1-1,1 1,-1 0,0-1,1 1,-1 0,0-1,0 1,1 0,-1-1,0 1,-1-1,1 1,0 0,0-1,-1 1,1 0,0-1,-1 1,1 0,-1 0,0-1,1 1,-1 0,0 0,0 0,0 0,0 0,0 0,0 0,0 0,0 0,0 1,0-1,-1 0,1 1,0-1,0 0,-1 1,1 0,0-1,-1 1,1 0,0 0,-1 0,1 0,-1 0,-9-8,-3-1,1-1,1-1,0 0,0 0,1-1,0-1,1 0,-3-6,3-1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3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170 481,'17'22,"0"2,-2 0,0 1,-2 0,-1 1,-1 1,5 17,-13-35,11 35,-3 0,-2 0,-1 1,-3 0,-1 0,-3 0,-3 41,6-40,-4-45,0 0,0-1,0 1,0-1,0 1,0 0,1-1,-1 1,0 0,0-1,1 1,-1-1,0 1,1-1,-1 1,1-1,-1 1,1-1,-1 1,1-1,-1 1,1-1,-1 0,1 1,-1-1,1 0,0 0,-1 1,1-1,0 0,-1 0,1 0,0 0,-1 0,1 0,0 0,-1 0,1 0,-1 0,1 0,0 0,-1 0,1-1,0 1,-1 0,1 0,-1-1,1 1,0 0,-1-1,1 1,-1-1,1 1,-1-1,0 1,1-1,-1 1,1-1,-1 1,0-1,1 1,-1-1,0 0,0 1,17-21,-2-1,0 0,-2-1,-1 0,0-1,-2 0,3-10,-1 3,79-190,-17-38,-24 95,-49 163,-1 0,1 0,0 0,-1 0,1 0,0 0,-1 0,1 0,0 0,0 1,0-1,0 0,0 1,0-1,0 0,0 1,0-1,0 1,0 0,0-1,0 1,1 0,-1 0,0-1,0 1,0 0,0 0,1 0,-1 1,0-1,0 0,0 0,0 1,0-1,0 0,1 1,-1-1,0 1,15 8</inkml:trace>
  <inkml:trace contextRef="#ctx0" brushRef="#br0" timeOffset="312.744">818 904,'0'29,"0"14,0 5,-4-6,-3-6,1-3,1-8</inkml:trace>
  <inkml:trace contextRef="#ctx0" brushRef="#br0" timeOffset="613.93">790 820,'159'37,"-150"-34,-1 1,0-1,0 1,0 1,0-1,-1 1,1 1,-1-1,0 1,-1 1,0-1,0 1,0 0,-1 0,0 1,3 6,-6-9,0 0,-1 0,1 0,-1 1,-1-1,1 1,-1-1,0 0,0 1,0-1,-1 1,0-1,0 0,0 1,-1-1,0 0,0 0,0 0,0 0,-1-1,0 1,0-1,0 1,0-1,-1 0,0 0,-2 2,-7 6,-1 1,-1-2,0 0,0-1,-1 0,-1-1,-8 3,17-8,1-1,-1 1,0-1,0-1,-1 0,1 0,0-1,-1 0,1 0,-1-1,1 0,-1 0,1-1,-1 0,0-1,-9-3</inkml:trace>
  <inkml:trace contextRef="#ctx0" brushRef="#br0" timeOffset="1815.841">0 227,'17'-9,"0"0,0 2,1 0,0 1,0 1,1 0,0 2,-1 0,1 1,0 1,0 0,0 2,1 0,64-3,17-19,-100 19,0 1,0-1,-1 0,1 0,-1 0,1 1,-1-1,0 0,1 0,-1 0,0 0,0 0,-1 1,1-1,0 0,0 0,-1 0,0 0,1 1,-1-1,0 0,0 0,0 1,0-1,0 1,0-1,0 1,0-1,-1 1,1 0,0 0,-1-1,1 1,-1 0,0 0,1 0,-1 1,0-1,0 0,1 1,-2-1,-3-4,-68-57,54 45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0:5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558 311,'-7'-5,"-1"-1,0 1,1 1,-1-1,-1 2,1-1,-1 1,1 0,-1 1,0 0,0 0,0 1,0 0,0 0,0 1,0 1,0-1,-1 2,1-1,1 1,-1 0,0 1,0 0,1 0,-7 5,-168 80,181-86,-1 1,1-1,0 0,0 1,0-1,0 1,1 0,-1-1,1 1,0 0,0 0,0 0,0 0,0 0,0 0,1 0,0 0,-1 1,1-1,0 0,1 0,-1 0,0 0,1 0,0 0,0 0,0 0,0 0,0 0,1 0,-1 0,1 0,0-1,-1 1,1-1,1 0,-1 1,0-1,0 0,1 0,-1 0,1 0,0-1,-1 1,1-1,0 0,0 0,0 0,0 0,0 0,0 0,0-1,1 0,0 1,166 5,-169-6,1-1,-1 1,1 0,-1 0,1 0,-1 0,1 0,-1 0,0 0,1 0,-1 0,1 1,-1-1,1 1,-1-1,0 1,1-1,-1 1,0 0,0 0,0-1,1 1,-1 0,0 0,0 0,0 0,0 1,0-1,-1 0,1 0,0 1,-1-1,1 0,0 1,-1-1,0 0,1 1,-1-1,0 1,0-1,1 1,-1-1,0 0,0 1,-1-1,1 1,0-1,0 1,-1-1,-8 11,0 0,-1-1,0 0,-1 0,0-2,-1 1,0-1,-6 2,-18 16,-152 128,186-153,-3 1,0-1,0 1,0 1,1-1,0 1,-1 0,1 0,0 0,1 0,-1 1,1-1,0 1,0 0,0 0,1 0,0 1,0-1,0 0,1 1,-1 0,1-1,1 1,-1 0,1-1,0 1,0 0,1-1,-1 1,1 0,1 2,2-1,1-1,-1-1,1 1,0-1,0 1,1-1,0-1,-1 1,2-1,-1 0,0-1,1 1,0-1,-1 0,1-1,0 0,1 0,-1 0,0-1,0 0,1-1,-1 1,1-2,10-6,-5-4</inkml:trace>
  <inkml:trace contextRef="#ctx0" brushRef="#br0" timeOffset="159.712">445 1,'-30'187,"13"-49,-134 516,28-247,104-279,24-117,1-5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0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3017 497,'29'373,"-12"-291,-6-110,15-125,-16 81,4 1,3 1,19-50,-1 50,-34 68,0 1,0-1,0 1,0-1,0 1,0-1,0 1,1-1,-1 1,1 0,-1 0,1 0,-1 0,1 0,-1 0,1 0,0 0,0 1,-1-1,1 1,0-1,0 1,0 0,0 0,-1-1,1 1,0 1,0-1,0 0,0 0,0 1,-1-1,1 1,0-1,0 1,-1 0,1 0,1 0,0 4,0 0,0 0,0 0,-1 0,1 0,-1 1,0-1,-1 1,1 0,-1-1,0 1,-1 0,1 0,-1-1,0 1,-1 0,0 0,1 0,-2-1,1 1,-1 0,0-1,0 2,-5 16,2-3</inkml:trace>
  <inkml:trace contextRef="#ctx0" brushRef="#br0" timeOffset="605.491">3384 751,'0'24,"0"17,0 7,0 1,-5-10,-1-5,-1-9</inkml:trace>
  <inkml:trace contextRef="#ctx0" brushRef="#br0" timeOffset="950.26">3327 723,'14'-1,"-1"1,1 0,-1 1,0 0,1 1,-1 1,0 0,0 1,-1 0,1 1,-1 0,0 1,0 1,0 0,-1 0,0 1,-1 1,2 1,-10-7,0 0,0 1,0-1,0 0,-1 1,1-1,-1 1,0 0,0-1,-1 1,1 0,-1 0,1-1,-1 1,0 0,-1 0,1-1,-1 1,1 0,-1 0,0-1,-1 1,1-1,0 1,-1-1,0 1,0-1,0 0,0 0,-1 0,1 0,-1-1,-2 3,-104 78,52-56,32-15</inkml:trace>
  <inkml:trace contextRef="#ctx0" brushRef="#br0" timeOffset="1455.717">3976 639,'-19'19,"-11"20,-6 10,4 0,3-3,0-5,7-4,1-4,4-3,1-6,3-3,3-4</inkml:trace>
  <inkml:trace contextRef="#ctx0" brushRef="#br0" timeOffset="2123.263">4146 807,'-18'8,"1"1,0 1,0 0,2 1,-1 1,1 0,1 1,0 0,1 2,0-1,1 2,1 0,-8 14,18-28,0 0,-1 1,1-1,1 0,-1 1,0-1,1 0,-1 1,1-1,-1 0,1 1,0-1,0 1,0-1,1 1,-1-1,0 1,1-1,0 0,-1 1,1-1,0 0,0 0,1 1,-1-1,0 0,1 0,-1 0,1-1,-1 1,1 0,0-1,0 1,0-1,0 1,0-1,0 0,0 0,1 0,-1 0,0 0,1 0,1 0,110 10,-43-30,-51 13</inkml:trace>
  <inkml:trace contextRef="#ctx0" brushRef="#br0" timeOffset="-4613.724">335 526,'-137'10,"124"-6,1-2,-1 1,0-2,0 0,0 0,0-1,1-1,-1 0,-7-2,-24 1,25 1,42-4,347-5,-265-15,-101 22,-5 2</inkml:trace>
  <inkml:trace contextRef="#ctx0" brushRef="#br0" timeOffset="-3412.318">25 836,'1'-2,"1"0,-1 0,1 0,-1 1,1-1,0 0,0 1,-1-1,1 1,0 0,0-1,1 1,-1 0,0 0,0 1,0-1,1 0,-1 1,0-1,1 1,-1 0,0 0,1 0,-1 0,1 0,0 0,156-15,78-2,-191 7,-28 4</inkml:trace>
  <inkml:trace contextRef="#ctx0" brushRef="#br0" timeOffset="-1778.805">702 1061,'90'-33,"-67"20,23-12,0-2,-2-2,-1-2,-1-2,-2-2,8-10,-40 37,0 0,0-1,-1 0,0-1,0 1,-1-1,0-1,-1 1,0-1,-1 0,0 0,-1 0,0 0,-1-1,-1 10,-1 1,1-1,-1 1,0-1,0 1,0-1,0 1,0-1,0 1,0-1,0 1,0-1,-1 1,1-1,-1 1,1-1,-1 1,0-1,1 1,-1 0,0-1,0 1,0 0,0 0,0 0,0 0,0 0,0 0,-1 0,1 0,0 0,-1 0,1 1,0-1,-1 1,1-1,-1 1,1-1,-1 1,1 0,-1 0,1 0,-1-1,1 2,-1-1,1 0,-1 0,1 0,-1 1,-71 31,65-26,1-1,0 1,1 0,0 1,0-1,0 1,0 1,1-1,1 1,-1-1,1 1,1 1,-1-1,1 0,1 1,-1 0,2-1,-1 1,1 0,0 0,1 0,0 0,1 0,0 0,0 0,0 0,2 0,-1-1,1 1,0-1,0 0,1 0,1 0,-1 0,5 5,-3-7,1 0,0 0,0-1,0 0,0-1,1 1,0-2,0 1,0-1,0 0,1 0,-1-1,1 0,-1-1,1 0,0 0,0-1,-1 0,1-1,0 0,0 0,-1-1,1 0,-1 0,1-1,-1 0,0-1,27-10,0-3,-2-1,0-1,-1-2,-1-1,-1-1,-1-2,-1-1,20-24,-27 28,-16 18,0 0,0 0,-1 0,1-1,-1 1,0-1,0 0,-1-1,0 1,0 0,0-1,0 0,-1 0,0 0,0 0,-1 0,1 0,-2 0,1 0,0-4,-3 7,0 1,1 0,-1 0,0 0,-1 0,1 0,0 1,0-1,-1 1,1 0,-1-1,1 1,-1 0,1 0,-1 0,0 1,1-1,-1 1,0 0,0-1,0 1,1 0,-1 1,0-1,0 0,1 1,-1 0,0-1,1 1,-1 0,0 0,1 1,0-1,-1 0,1 1,0 0,-1-1,1 1,0 0,0 0,-1 2,-6 2,0 0,0 1,0 0,1 1,0 0,0 0,1 0,0 1,1 0,0 1,0 0,1 0,0 0,1 0,0 1,0-1,2 1,-1 0,1 0,1 0,0 0,0 0,1 1,0-1,2 7,0-14,0 0,0-1,1 1,-1 0,1-1,0 1,0-1,0 0,1 0,-1 0,1 0,-1 0,1-1,0 0,0 0,0 0,0 0,0-1,1 1,-1-1,0 0,1 0,-1-1,1 1,3-1,114-14,-102 7,0 0,0-2,-1 0,0-1,-1-1,0-1,-1-1,16-13,-11 7,102-104,-115 110,-6 10,0-1,0 1,0-1,-1 0,1 0,-1 0,0 0,0 0,0-1,-1 1,1 0,-1-1,0 1,-1-1,1 0,-1-1,0 6,0-1,-1 0,1 1,0-1,-1 1,1-1,0 0,-1 1,1-1,-1 1,1-1,-1 1,1 0,-1-1,0 1,1-1,-1 1,1 0,-1 0,0-1,1 1,-1 0,0 0,1 0,-1 0,0-1,1 1,-1 0,0 0,1 1,-1-1,0 0,1 0,-1 0,0 0,1 1,-1-1,0 0,1 0,-1 1,0-1,1 0,-1 1,1-1,-1 1,1-1,-1 1,1-1,0 1,-1-1,0 2,-29 25,12-7,0 2,2 0,1 1,1 0,0 1,2 1,1 0,1 1,1 0,-3 19,10-41,1 0,0 1,0-1,0 1,0-1,1 1,0 0,0-1,0 1,1-1,-1 1,1-1,0 1,0-1,1 1,-1-1,1 0,0 0,0 1,0-1,1-1,-1 1,1 0,0-1,0 1,0-1,1 0,-1 0,1 0,0 0,4 1,-4 0,1 0,0-1,1 0,-1 0,1 0,-1 0,1-1,0 0,-1-1,1 1,0-1,0 0,1 0,-1-1,0 0,0 0,0 0,0-1,0 0,0 0,0 0,0-1,0 0,0 0,-1-1,1 1,2-3,11-11</inkml:trace>
  <inkml:trace contextRef="#ctx0" brushRef="#br0" timeOffset="-1317.962">1182 243,'251'-20,"72"11,-286 5,-36 3,-1 1,1-1,0 1,-1-1,1 1,-1-1,0 1,1-1,-1 1,1-1,-1 1,0-1,1 0,-1 1,0-1,0 0,0 1,1-1,-1 0,0 1,0-1,0 0,0 1,0-1,0 0,0 1,0-1,-1 0,1 0,0 1,0-1,-1 1,1-1,0 0,0 1,-1-1,1 1,-1-1,1 0,-1 1,1-1,-1 1,1 0,-1-1,1 1,-1-1,1 1,-1 0,0-1,0 1,-15-15,-1 0,-1 1,0 1,0 0,-2 2,-10-5,2-6,24 14</inkml:trace>
  <inkml:trace contextRef="#ctx0" brushRef="#br0" timeOffset="-883.999">2650 469,'-5'14,"-11"15,-3 7,-3 2,3-1,-1-6,3-3,5-3,-1 0,-3 0,2 1,-2-4,1-1,0 1,-4 1,-3 2,-2-4,3-5</inkml:trace>
  <inkml:trace contextRef="#ctx0" brushRef="#br0" timeOffset="-565.459">2283 384,'10'24,"12"17,8 8,3-1,1-4,0-4,-2-4,-1-4,-6-2,-3-1,1-2,-5 1,0-1,-3 1,-4-1,1 1,-2-5</inkml:trace>
  <inkml:trace contextRef="#ctx0" brushRef="#br0" timeOffset="3234.691">2763 130,'251'-17,"36"6,-204 17,-116-34,-68-40,85 57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0 283,'65'-59,"177"-144,-240 201,0 0,1 0,-1 0,1 1,0-1,0 1,-1-1,1 1,0 0,0 0,0 0,0 0,0 1,0-1,0 1,1 0,-1 0,0 0,0 0,0 1,0-1,0 1,0 0,0-1,0 2,0-1,0 0,0 0,-1 1,1 0,0-1,-1 1,0 0,1 0,-1 0,0 1,0-1,0 1,0-1,0 1,82 137,-75-127,-4-3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25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29,'-2'13,"-1"0,0 0,-1 0,0-1,-1 1,0-1,-1 0,-1-1,0 1,-3 3,-165 202,117-180,39-32</inkml:trace>
  <inkml:trace contextRef="#ctx0" brushRef="#br0" timeOffset="318.163">27 29,'17'27,"2"0,0-1,2 0,0-2,2-1,1 0,0-2,2-1,0-1,2-1,19 9,18 16,-34-20,-17-13</inkml:trace>
  <inkml:trace contextRef="#ctx0" brushRef="#br0" timeOffset="837.688">1072 1,'-30'56,"-139"199,155-236,-1 0,-1-2,0 0,-1-1,-1 0,-1-2,-5 4,0-6,6-7</inkml:trace>
  <inkml:trace contextRef="#ctx0" brushRef="#br0" timeOffset="1220.659">705 57,'8'13,"1"0,1-1,0-1,1 0,0 0,0-1,1 0,1-1,0 0,0-1,5 2,34 23,36 61,-48-43,-9-31,-30-22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1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7 572,'-5'0,"4"0,6 0,7 0,7 0,4 0,4-5,2-1,0-1,1 2,-1 2,0 1,0 0,0 2,-6-5,-1-1,-4 5,-6 3</inkml:trace>
  <inkml:trace contextRef="#ctx0" brushRef="#br0" timeOffset="315.232">64 769,'4'0,"12"0,8 0,4 0,-2-4,-1-3,0 1,1 2,0 0,-4 7,-5 2</inkml:trace>
  <inkml:trace contextRef="#ctx0" brushRef="#br0" timeOffset="1510.498">431 967,'73'-29,"-41"14,-1-1,0-1,-1-2,-1 0,-1-3,-1 0,21-22,-7 3,-29 30,-1 0,0-1,0 0,-1 0,-1-1,0-1,0 1,4-13,-12 25,-1 1,1-1,0 0,-1 0,1 0,-1 0,1 0,-1 0,0 0,1 0,-1 0,0 0,0-1,0 1,0 0,0 0,0 0,0 0,0 0,0 0,0 0,-1 0,1 0,0 0,-1 0,1 0,-1 0,1 0,-1 0,0 0,1 0,-1 0,0 0,1 0,-1 1,0-1,0 0,0 1,0-1,0 1,0-1,0 1,0-1,0 1,0-1,0 1,-49 15,44-11,0-1,1 1,-1 0,1 0,0 1,0 0,0 0,1 0,-1 0,1 1,0 0,1 0,0 0,0 0,0 0,0 1,1-1,0 1,1-1,-1 1,1 0,1 0,-1 0,1-1,0 1,1 0,0 0,0 0,0 0,1-1,0 1,0-1,0 1,1-1,0 0,1 0,-1 0,1 0,0-1,1 0,1 3,1-2,1-1,0 1,1-1,-1 0,1-1,0 0,0 0,0-1,0-1,1 1,-1-1,1-1,-1 0,1 0,0-1,0 0,-1 0,1-1,0-1,-1 0,1 0,-1-1,0 0,0 0,0-1,0 0,-1-1,1 0,-1-1,18-9,-1-1,-1-1,-1-1,-1-2,0 0,-1-1,-1-1,-2-1,0 0,-1-2,-2 0,11-22,-18-10,-8 56,0 0,-1 0,1 0,0 0,-1 0,1 0,-1 0,1 1,-1-1,0 0,1 0,-1 0,0 0,1 1,-1-1,0 0,0 1,0-1,0 1,0-1,0 1,0-1,0 1,0 0,0-1,0 1,0 0,0 0,0 0,0 0,0 0,0 0,0 0,0 0,0 0,0 0,0 0,0 1,0-1,0 0,0 1,0-1,0 1,0-1,0 1,1 0,-1-1,0 1,0 0,1 0,-1-1,0 2,-8 3,1 0,0 0,1 1,-1 0,1 0,0 1,1 0,-1 0,1 0,1 1,-1 0,2 0,-1 1,1-1,0 1,1 0,0 0,0 0,1 1,0-1,0 1,1 4,0-8,0 0,0 0,1 0,0 0,0 0,0 0,1 0,0 0,0 0,1 0,-1 0,1 0,1-1,-1 1,1-1,0 1,0-1,0 0,1 0,0 0,0-1,0 1,0-1,1 0,0 0,0-1,0 1,0-1,0 0,1-1,3 2,6-1,-1-1,1-1,-1-1,1 0,-1-1,1 0,-1-1,1-1,-1-1,0 1,0-2,-1 0,1-1,-1 0,0-1,-1-1,1 0,-2 0,1-1,-1-1,0 0,-1 0,-1-1,1 0,-2-1,1 0,2-8,4 0,-1 0,-1-2,-1 1,-1-2,-1 1,-1-2,-1 1,4-22,-13 46,1-1,-1 1,0-1,1 0,-1 1,0-1,0 0,1 1,-1-1,0 0,0 0,0 0,0 0,1 0,-1 0,0 0,0 0,0 0,0 0,1 0,-1 0,0-1,0 1,1 0,-1-1,0 1,0 0,1-1,-1 1,0-1,1 1,-1-1,0 0,1 1,-1-1,1 1,-1-1,1 0,0 0,-1 1,1-1,-1 0,1 0,0 1,0-1,0 0,-1 0,1 0,0 0,0 1,0-1,0 0,0 0,0 0,1 1,-1-1,0 0,0 0,1 0,-1 1,0-1,1 0,-14 16,0 2,1-1,1 1,1 1,1 0,0 1,1 0,1 0,1 0,1 1,-1 5,1 2,2 0,0 0,2 0,0 0,2 0,3 9,26 79,-22-93</inkml:trace>
  <inkml:trace contextRef="#ctx0" brushRef="#br0" timeOffset="1782.168">1983 515,'0'39,"0"26,0 8,0-4,0-10,0-9,0-8,0-7,0-5,-5-7,-1-2,0-1,1-4</inkml:trace>
  <inkml:trace contextRef="#ctx0" brushRef="#br0" timeOffset="5746.017">2010 459,'49'-33,"-32"22,0 1,1 1,0 0,1 2,0 0,0 1,0 0,1 2,19-2,-35 5,1 0,0 1,-1-1,1 1,0 0,-1 0,1 1,-1-1,1 1,0 0,-1 0,1 1,-1-1,0 1,0 0,1 0,-1 1,-1-1,1 1,0 0,0 0,-1 0,0 0,0 1,0-1,0 1,0 0,-1 0,1 0,-1 0,0 0,-1 1,1-1,-1 1,1-1,-1 1,-1-1,1 1,-1 0,0-1,0 1,-7 10,-2 0,0-1,-1 0,0-1,-1 0,0-1,-1 0,0 0,-1-2,-1 1,0-2,0 0,0 0,-1-1,-1-1,-7 2,12-3,-24 16,35-21,-1 0,1-1,-1 1,1 0,0 0,0 0,-1 0,1 0,0 0,0-1,0 1,0 0,0 0,0 0,0 0,0 0,1 0,-1 0,0 0,1-1,-1 1,0 0,1 0,-1 0,1 0,-1-1,1 1,-1 0,1-1,0 1,-1 0,1-1,0 1,0-1,-1 1,1-1,0 1,0-1,0 0,-1 1,1-1,0 0,1 0,20 15,2-2,-2 2,0 0,-1 1,0 2,-2 0,10 12,68 92,-82-108</inkml:trace>
  <inkml:trace contextRef="#ctx0" brushRef="#br0" timeOffset="11067.496">2660 543,'140'-25,"31"22,-169 4,1-1,-1 1,0 0,1-1,-1 1,0 0,0 0,0 0,0 1,0-1,0 0,0 1,0 0,0-1,-1 1,1 0,0 0,-1 0,0 0,1 0,-1 0,0 0,0 0,0 0,-1 1,1-1,0 0,-1 1,0-1,1 0,-1 1,0-1,0 1,0-1,-1 0,1 1,0-1,-1 0,0 1,1-1,-1 0,0 0,0 1,-1-1,1 0,0 0,-1 0,1-1,-1 1,1 0,-1 0,0-1,0 1,-1 0,-167 196,155-183,11-11,-1 0,1 1,0-1,0 1,0 0,1 0,-1 0,1 0,0 0,1 1,-1 0,1-1,0 1,0 3,4-6,-1 0,1-1,0 1,0-1,1 1,-1-1,0 0,1 0,-1 0,1 0,0 0,0-1,-1 1,1-1,0 0,0 0,0 0,1 0,-1 0,0-1,0 1,0-1,0 0,1 0,-1 0,0-1,0 1,0-1,3 0,0 1,170-5,-140-6,-30 5</inkml:trace>
  <inkml:trace contextRef="#ctx0" brushRef="#br0" timeOffset="11395.482">2660 713,'43'0,"29"0,7 0,-6-5,-10-1,-10 0,-16 1</inkml:trace>
  <inkml:trace contextRef="#ctx0" brushRef="#br0" timeOffset="12335.41">2688 346,'52'-54,"43"-72,35-4,-130 128,1 0,0 0,0 0,0 0,0 0,1 0,-1 1,0-1,1 0,-1 1,1-1,0 1,-1-1,1 1,0 0,0 0,0-1,0 1,0 1,0-1,0 0,0 0,0 1,1-1,-1 1,0 0,0 0,0 0,1 0,-1 0,0 0,0 0,0 1,1-1,-1 1,0 0,0 0,0 0,0-1,0 2,0-1,0 0,-1 0,2 2,53 170,-38-124,-9-26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3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1 759,'10'0,"7"0,6 0,4 0,3 0,0 0,0 0,-1 0,-4-5,-2-1,-1 0,2 1,1 1,1 2,1 1,0 0,-3 1</inkml:trace>
  <inkml:trace contextRef="#ctx0" brushRef="#br0" timeOffset="397.068">1 984,'10'0,"7"0,6 0,4 0,3 0,0 0,0 0,-1 0,1 0,-1 0,0-4,-1-3,0 1,1 1,-6 2</inkml:trace>
  <inkml:trace contextRef="#ctx0" brushRef="#br0" timeOffset="2164.106">509 1154,'17'-9,"9"-2,0-2,-1-1,0-1,-1-1,-1-2,12-11,19-24,125-139,-173 185,0-1,-1 0,-1 0,1-1,-1 0,0 1,-1-1,0 0,-1-1,1-4,-3 13,0 1,1 0,-1-1,0 1,0-1,0 1,0-1,0 1,0 0,0-1,-1 1,1-1,0 1,0 0,0-1,0 1,0-1,-1 1,1 0,0-1,0 1,-1 0,1-1,0 1,0 0,-1 0,1-1,0 1,-1 0,1 0,0-1,-1 1,1 0,-1 0,1 0,0 0,-1-1,1 1,-1 0,1 0,0 0,-1 0,1 0,-1 0,1 0,-1 0,1 0,0 1,-1-1,1 0,-1 0,1 0,0 0,-1 1,1-1,0 0,-1 0,1 1,0-1,-1 0,1 0,0 1,-1-1,1 0,0 1,0-1,0 0,-1 1,1-1,0 1,-27 21,27-21,-7 6,1 1,0 0,0 0,1 0,0 0,0 1,1 0,1 0,-1 0,1 1,1-1,0 1,0 0,1-1,-1 7,2-11,0 0,0 1,0-1,0 0,1 1,0-1,0 0,1 0,-1 0,1 0,0 0,0 0,1 0,0-1,-1 1,2-1,-1 0,0 0,1 0,0 0,0-1,0 1,0-1,0 0,1 0,-1 0,1-1,0 0,0 0,10 2,1-1,0-1,-1-1,1 0,0-1,0-1,0 0,-1-1,1-1,-1 0,1-1,-1-1,0 0,-1-1,1-1,-1 0,0-1,-1 0,0-1,0-1,-1 0,-1-1,1 0,-1-1,21-17,65-75,-80 77,-11 21,0-2,0 1,-1 0,-1-1,1 0,-1 0,-1-1,1 1,-1-1,-1 0,0 0,0 1,0-1,-1-1,-1-4,0 13,0 0,0-1,-1 1,1 0,0 0,-1 0,1 0,-1 0,0 0,1 0,-1 0,0 1,1-1,-1 0,0 0,0 0,0 1,0-1,1 0,-1 1,0-1,0 1,0-1,-1 1,1 0,0-1,0 1,0 0,0 0,0 0,0 0,0 0,-1 0,1 0,0 0,0 0,0 0,0 0,0 1,0-1,0 1,0-1,0 1,0-1,0 1,0-1,0 1,0 0,0-1,0 2,-54 40,49-38,-4 4,1 1,0 0,0 0,0 1,1 0,1 0,0 1,0-1,1 2,1-1,0 1,0 0,1 0,0 0,1 1,1-1,0 1,1 0,0-1,1 9,4-13,0-1,0 1,1-1,0-1,0 1,1-1,-1 0,2 0,-1 0,0-1,1 0,0 0,1-1,-1 0,0 0,1-1,0 0,0 0,0-1,0 0,1 0,-1-1,0 0,1 0,-1-1,1-1,-1 1,0-1,1 0,5-3,5 1,-1-1,-1-1,1 0,-1-2,1 0,-2-1,1 0,-1-1,-1-1,0-1,0 0,-1-1,0-1,-1 0,-1 0,0-2,1-1,-8 7,0 0,-1 0,0 0,0-1,-1 1,0-1,0 0,-1 0,-1 0,0-1,0 1,-1 0,0 0,-1 0,0-1,-1 1,0-1,1 10,1 0,-1 0,1 1,-1-1,0 0,1 1,-1-1,0 1,1-1,-1 0,0 1,0 0,0-1,0 1,0-1,1 1,-1 0,0 0,0 0,0-1,0 1,0 0,0 0,0 0,0 0,0 1,0-1,0 0,0 0,1 0,-1 1,0-1,0 1,0-1,0 0,0 1,1-1,-1 1,0 0,0-1,1 1,-1 0,1-1,-1 1,0 0,1 0,-1 0,1-1,0 1,-1 0,1 0,0 0,-1 0,1 0,0 0,0 0,0 0,0-1,0 1,0 0,0 0,0 0,0 0,0 0,-5 21,0 0,1 1,1-1,1 1,1 0,1-1,1 1,1 2,0 31,-2-21,-2-28,1 1,0-1,0 0,1 0,0 1,0-1,1 0,0 0,0 1,1-1,0 0,0 0,1 0,-1-1,2 1,-1-1,1 1,0-1,0 0,0 0,3 1,9 2</inkml:trace>
  <inkml:trace contextRef="#ctx0" brushRef="#br0" timeOffset="6247.61">2146 279,'22'80,"-4"122,-8-109,-4 0,-5 76,-1-160,11 105,-31-87,5-20</inkml:trace>
  <inkml:trace contextRef="#ctx0" brushRef="#br0" timeOffset="7185.854">2089 307,'23'-22,"-1"1,2 1,1 2,0 0,2 1,0 2,18-7,-32 16,2 2,-1 0,0 1,1 0,-1 1,1 0,0 2,0 0,-1 0,1 1,0 1,-1 0,1 1,-1 1,4 2,-14-5,0 1,0 0,-1 0,1 0,-1 0,0 1,1-1,-1 1,0 0,-1 0,1 0,0 0,-1 0,0 1,0-1,0 1,0 0,0-1,-1 1,0 0,0 0,0 0,0 0,0 0,-1 0,0 0,1 0,-2 0,1 0,0 1,-1-1,0 0,0 2,-2 7,-1 0,0-1,-1 1,0-1,0 0,-2 0,1 0,-1-1,-8 9,-19 21,-1-2,-2-1,-2-1,-18 11,54-46,1 0,-1 0,1-1,-1 1,1 1,-1-1,1 0,0 1,0-1,0 1,1-1,-1 1,1 0,-1 0,1 0,0 0,0 0,0 0,0 0,1 0,-1 0,1 0,0 1,0-1,0 0,0 0,1 0,-1 0,1 1,0-1,0 0,0 0,0 0,0-1,1 1,-1 0,1 0,0-1,1 2,23 33,1-2,1 0,3-2,0-2,2 0,9 4,73 71,-103-92,-1-1</inkml:trace>
  <inkml:trace contextRef="#ctx0" brushRef="#br0" timeOffset="9287.14">3048 590,'-3'1,"0"0,0 1,0-1,-1 1,2 0,-1 0,0 0,0 0,1 0,-1 1,1-1,-1 1,1 0,0 0,0 0,0 0,1 0,-2 2,-2 4,-2 5,1 1,1 0,0 1,1-1,1 1,0 0,1 0,1 0,0 0,2 0,-1 0,2 0,2 8,-5-21,1 0,0-1,-1 1,1 0,0 0,1-1,-1 1,1 0,-1-1,1 1,0 0,0-1,0 1,0-1,0 1,0-1,1 0,-1 1,1-1,0 0,0 0,0 0,0 0,0 0,0-1,0 1,0-1,1 1,-1-1,1 0,-1 0,1 0,-1 0,1 0,0-1,-1 1,1-1,0 0,-1 0,1 0,0 0,0 0,-1 0,1-1,0 1,-1-1,1 0,0 0,-1 0,1 0,1-1,135-114,-115 85,-1 0,-1-2,-2-1,-2-1,0-1,-2 4,-16 33,0 0,0 0,0-1,0 1,1 0,-1 0,0 0,0-1,1 1,-1 0,0 0,1-1,-1 1,1 0,-1-1,1 1,-1 0,1-1,-1 1,1-1,0 1,-1-1,1 1,0-1,-1 1,1-1,0 0,0 1,-1-1,1 0,0 0,0 0,0 0,-1 1,1-1,0 0,0 0,0 0,-1-1,1 1,0 0,0 0,0 0,-1-1,1 1,0 0,0-1,-1 1,1 0,0-1,-1 1,1-1,0 1,-1-1,1 0,-1 1,1-1,-1 0,1 1,-1-1,1 0,20 58,-11-34,-1 1,-1 0,-1 0,-1 1,-1 0,1 23,-6-10,-2 0,-1 0,-2 0,-2 0,-1-1,-7 15,-43 162,18-97,40-116,-1 0,1 0,-1 0,0 0,1 0,-1 0,0-1,0 1,0 0,0 0,1 0,-1-1,0 1,0 0,-1-1,1 1,0-1,0 1,0-1,0 0,0 0,0 1,-1-1,1 0,0 0,0 0,0 0,-1 0,1 0,0 0,0-1,0 1,0 0,-1-1,1 1,0-1,0 1,0-1,0 1,0-1,0 0,0 0,0 1,1-1,-1 0,0 0,0 0,-29-50,25 35,1-1,1 0,0 1,2-2,0 1,0 0,2 0,0 0,1 0,3-13,-1 21,1 0,-1 0,1 0,1 1,-1 0,1 0,1 1,-1-1,1 1,1 1,-1-1,1 1,0 1,1 0,-1 0,1 0,0 1,0 0,1 1,-1 0,1 1,0-1,32-13,-24 8</inkml:trace>
  <inkml:trace contextRef="#ctx0" brushRef="#br0" timeOffset="10101.117">3048 363,'163'-202,"-91"104,-65 89,36-38,-42 46,0 1,0-1,0 0,0 1,0-1,0 1,0-1,0 1,0 0,0-1,0 1,0 0,1 0,-1 0,0 0,0 0,0 0,0 0,1 0,-1 0,0 1,0-1,0 0,0 1,0-1,0 1,0-1,0 1,0 0,0-1,0 1,0 0,0 0,-1-1,1 1,0 0,0 0,-1 0,1 0,-1 0,1 0,-1 0,1 0,-1 0,1 0,-1 1,0-1,0 1,78 241,-70-225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1:54.5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156 793,'-6'-1,"0"0,1 0,-1 1,0 0,0 0,0 0,0 1,0 0,0 0,1 1,-1-1,0 1,1 0,-1 1,1-1,0 1,0 0,0 1,0-1,1 1,-1 0,1 0,0 0,0 1,0-1,-2 5,4-5,0-1,1 1,-1-1,1 1,0 0,0 0,0 0,0 0,1-1,-1 1,1 0,0 0,0 0,1 0,-1 0,1 0,0 0,0 0,0 0,0-1,1 1,0 0,-1-1,1 1,1-1,-1 0,0 0,1 0,0 0,-1 0,1 0,0-1,1 1,-1-1,0 0,1 0,-1 0,1 0,-1-1,1 1,0-1,0 0,0 0,0-1,0 1,0-1,0 0,1 0,3 0,0-1,0 0,0-1,-1 0,1 0,0 0,-1-1,1-1,-1 1,0-1,0 0,-1-1,1 1,-1-1,0-1,0 1,0-1,-1 0,0 0,0-1,-1 1,0-1,0 0,0 0,-1-1,0 1,-1-1,1 1,-1-1,-1 0,0 0,0 0,0 0,-1 0,0-6,-1 11,1 1,0-1,-1 1,1-1,-1 1,1 0,-1-1,0 1,0 0,0 0,-1-1,1 1,0 0,-1 0,0 1,1-1,-1 0,0 0,0 1,0-1,0 1,0-1,0 1,0 0,0 0,-1 0,1 0,0 0,-1 1,1-1,-1 1,1 0,0-1,-1 1,1 0,-1 0,1 1,-1-1,1 0,-1 1,1-1,-2 2,-100 41,101-41,0 0,1 0,-1 0,1 1,-1-1,1 1,0-1,0 1,0 0,0-1,1 1,-1 0,1 0,0 1,0-1,0 0,0 0,0 1,1-1,0 0,-1 0,1 1,0-1,1 1,-1-1,0 0,1 0,0 1,0-1,0 0,0 0,0 0,1 0,0 0,-1 0,1 0,0 0,0-1,0 1,1-1,-1 0,1 1,-1-1,1 0,0 0,1 0,3 3,-1-1,1-1,-1 1,1-1,0 0,1 0,-1-1,0 0,1 0,-1-1,1 0,-1-1,1 1,0-1,-1-1,1 1,0-1,-1-1,0 1,1-1,-1-1,0 1,0-1,0 0,0-1,0 0,-1 0,0 0,0-1,0 0,0 0,-1 0,0-1,0 0,0 0,2-5,19-64,-26 73,0 0,0 0,-1 0,1 0,0 0,-1 0,1-1,-1 1,1 0,-1 1,0-1,0 0,0 0,0 0,0 0,-1 1,1-1,0 1,-1-1,1 1,-1-1,0 1,1 0,-1 0,0-1,0 2,0-1,1 0,-1 0,0 0,0 1,-1-1,1 1,0 0,0-1,-1 1,-4 0,0-1,-1 1,1 0,0 1,0 0,0 0,0 1,0-1,1 1,-1 1,0-1,1 1,-1 1,1-1,0 1,0 0,1 0,-1 1,1 0,0-1,0 2,0-1,1 1,0 0,0-1,0 2,4-3,0 0,0-1,0 1,1-1,0 1,-1-1,1 0,1 1,-1-1,0 0,1 1,0-1,-1 0,1 0,0 0,1-1,-1 1,0 0,1-1,0 0,-1 1,1-1,0 0,0 0,0-1,0 1,1-1,-1 1,0-1,1 0,-1 0,1-1,-1 1,1-1,-1 0,1 1,-1-1,1-1,-1 1,1-1,-1 1,1-1,-1 0,1 0,-1 0,0-1,1 0,0 2,0-1,1 1,-1-1,0 0,0 0,0-1,0 1,0-1,0 0,0 0,0 0,-1 0,1-1,-1 0,0 1,1-1,-1-1,-1 1,1 0,0-1,-1 1,0-1,0 0,0 1,0-1,0 0,-1-1,0 1,0 0,0 0,0 0,-1-1,1 1,-1 0,0-1,-1 1,1 0,-1 0,0-2,0 4,0 0,-1 0,1 0,0 0,-1 0,1 1,-1-1,0 0,0 1,0 0,1-1,-1 1,0 0,-1 0,1 0,0 0,0 1,0-1,0 0,-1 1,1-1,0 1,-1 0,1 0,0 0,0 0,-1 0,1 1,0-1,-1 1,1-1,0 1,0 0,-1 0,-69 44,70-42,0 0,0 0,0 1,0-1,1 0,-1 1,1-1,0 1,0 0,0-1,0 1,1 0,-1 0,1-1,0 1,0 0,1 0,-1-1,1 1,0 0,0 0,0-1,0 1,0-1,1 1,0-1,0 0,0 0,0 1,0-1,0-1,1 1,0 0,-1-1,3 3,13 4</inkml:trace>
  <inkml:trace contextRef="#ctx0" brushRef="#br0" timeOffset="1850.506">297 821,'0'-1,"1"1,-1 0,1 0,0 0,-1 0,1 0,-1 0,1 1,-1-1,1 0,-1 0,1 0,-1 0,1 1,-1-1,1 0,-1 0,0 1,1-1,-1 0,1 1,-1-1,0 0,1 1,-1-1,0 1,1-1,-1 1,0-1,0 1,1-1,-1 1,0-1,0 1,0-1,0 1,0-1,0 1,0-1,0 1,0-1,0 1,0-1,0 1,0-1,0 1,0-1,0 1,-1-1,1 1,0-1,0 1,-1-1,1 1,0-1,-1 0,1 1,0-1,-1 1,1-1,-1 0,1 0,-1 1,184 8,-119-11,191 0,-86-25,85 56,-85-47,-121 11,0 3,1 1,-1 3,5 1,10 0,-64-1,1-1,-1 1,0-1,1 1,-1-1,1 1,-1-1,1 0,-1 1,1-1,0 0,-1 0,1 1,0-1,-1 0,1 0,0 1,0-1,0 0,0 0,0 0,0 1,0-1,0 0,0 0,0 0,0 1,0-1,1 0,-1 0,0 1,1-1,-1 0,0 0,1 1,-1-1,1 0,-1 1,1-1,-1 1,1-1,0 1,-1-1,1 1,0-1,-1 1,1-1,0 1,0 0,-1 0,1-1,0 1,0 0,-1 0,1 0,0 0,0 0,0 0,-1 0,1 0,1 0,-136-197,134 196,-1 0,1 0,0-1,0 1,0 0,-1 0,1 0,0 0,-1 0,1 0,-1 0,1 0,-1 0,0 0,1 0,-1 0,0 1,0-1,0 0,0 0,1 1,-1-1,0 0,0 1,0-1,0 1,0 0,-1-1,1 1,0 0,0-1,0 1,0 0,0 0,0 0,0 0,-1 0,1 0,0 0,0 1,0-1,0 0,0 1,0-1,0 0,0 1,0 0,0-1,0 1,0-1,0 1,0 0,0 0,-9 186,3-155,-1 0,-1 0,-2-1,-1 0,-14 26,-39 94,66-151,-1 0,0 0,1 0,-1 0,0 0,1 0,-1 0,1 0,-1 0,0 0,1 0,-1 0,0 1,1-1,-1 0,0 0,0 0,1 0,-1 1,0-1,1 0,-1 0,0 1,0-1,0 0,1 1,-1-1,0 0,0 0,0 1,0-1,1 0,-1 1,0-1,0 0,0 1,0-1,0 1,0-1,0 0,0 1,0-1,0 0,0 1,0-1,0 0,0 1,-1-1,1 0,0 1,26-29,-23 24,34-39,86-82,-23 32,-84 73</inkml:trace>
  <inkml:trace contextRef="#ctx0" brushRef="#br0" timeOffset="3505.076">466 2,'-22'-1,"0"0,-1 2,1 0,0 1,0 2,0 0,0 1,0 1,1 2,0 0,1 1,-1 0,0 3,19-11,0 0,0 1,1-1,-1 1,0-1,1 1,-1 0,1-1,-1 1,1 0,0 0,0 0,0 0,0 0,0 1,0-1,0 0,1 0,-1 0,1 1,0-1,0 0,0 1,0-1,0 0,0 0,0 1,1-1,-1 0,1 0,0 1,-1-1,1 0,0 0,0 0,1 0,-1 0,0 0,1 0,-1-1,1 1,-1 0,1-1,0 1,0-1,0 0,0 0,0 1,0-1,0 0,0-1,0 1,0 0,1-1,-1 1,2-1,119 24,-58-15,-87-11,1 2,-1 0,0 1,1 1,0 2,-1 0,2 1,-7 2,20-5,0 0,0 1,0-1,0 1,0 0,1 1,0 0,0 0,0 0,0 1,0 0,1 0,0 0,0 1,0-1,1 1,0 0,0 1,1-1,-1 1,1-1,1 1,-1 0,1 0,0 1,1-1,0 2,0-5,1-1,1 0,-1 1,0-1,1 0,0 1,-1-1,1 0,1 0,-1 0,0 0,1 0,-1 0,1 0,0 0,0 0,0-1,1 1,-1-1,0 0,1 0,0 0,-1 0,1 0,0 0,0-1,0 1,0-1,0 0,1 0,-1 0,0 0,3 0,116 8,-114-10,133-23,-110 13,-25 4</inkml:trace>
  <inkml:trace contextRef="#ctx0" brushRef="#br0" timeOffset="5392.276">2188 369,'-1'3,"1"-1,-1 1,1 0,-1-1,1 1,0-1,0 1,0 0,1-1,-1 1,1-1,-1 1,1-1,0 1,0-1,0 1,0-1,0 0,0 1,2 0,-2-1,74 197,-41-136,-32-63,-1-1,0 1,0 0,0 0,0-1,0 1,0-1,0 1,0-1,0 1,0-1,0 0,0 1,0-1,0 0,0 0,-1 1,1-1,0 0,-1 0,1 0,0 0,-1 0,1 0,-1 0,0 0,1 0,-1 0,0-1,0 1,1 0,-1 0,0-1,1-1,72-201,-47 153,-15 30,0 0,-2 0,0-1,-1 0,-1 0,-1-1,2-18,-8 29</inkml:trace>
  <inkml:trace contextRef="#ctx0" brushRef="#br0" timeOffset="6069.554">2780 510,'0'0,"-1"0,1 1,-1-1,1 0,0 0,-1 0,1 0,-1 0,1 0,-1 0,1 0,0 0,-1 0,1-1,-1 1,1 0,0 0,-1 0,1 0,-1-1,1 1,0 0,-1 0,1-1,0 1,-1 0,1 0,0-1,0 1,-1 0,1-1,0 1,0-1,-1 1,1 0,0-1,0 1,0-1,0 1,0 0,0-1,0 1,0-1,0 1,0-1,0 1,0 0,0-1,0 1,0-1,0 1,0 0,0-1,0 1,1-1,-1 1,0 0,0-1,1 1,-1 0,0-1,0 1,1 0,-1-1,0 1,1 0,-1 0,1-1,-1 1,1 0,-36 3,-32 35,65-37,0 0,1 0,-1 1,1-1,0 0,-1 1,1-1,0 1,0-1,0 1,0-1,0 1,0 0,0 0,0-1,1 1,-1 0,1 0,0 0,-1 0,1 0,0 0,0 0,0 0,0-1,0 1,1 0,-1 0,1 0,-1 0,1 0,0 0,-1-1,1 1,0 0,0-1,0 1,1 0,93 37,-94-36,-1-1,1 0,-1 1,1-1,-1 1,0-1,0 0,0 1,0-1,-1 1,1-1,0 0,-1 1,0-1,0 0,0 0,0 1,0-1,0 0,0 0,0 0,-1 0,1 0,-1-1,0 1,1 0,-2 0,-2 6,2-5,-43 88,45-89,0 0,0 0,1 0,-1 1,1-1,0 0,-1 1,1-1,0 0,0 1,1-1,-1 0,0 0,1 1,-1-1,1 0,0 0,0 0,0 1,0-1,0 0,0 0,1-1,-1 1,1 0,-1 0,1-1,-1 1,1-1,0 1,0-1,0 0,0 1,0-1,0 0,0-1,0 1,1 0,-1 0,0-1,2 1,7 1,0 0,1-1,0-1,-1 1,1-2,-1 1,1-2,-1 0,1 0,-1-1,0 0,0-1,9-4,6-4</inkml:trace>
  <inkml:trace contextRef="#ctx0" brushRef="#br1" timeOffset="13494.184">1849 1160,'1'283,"24"-141,5 27,-34 22,-17-71,18 14,3-134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0 187,'190'-25,"159"22,-298-4,-50 6,0 1,0 0,0-1,0 0,-1 1,1-1,0 1,0-1,-1 0,1 0,0 1,-1-1,1 0,-1 0,1 0,-1 1,0-1,1 0,-1 0,0 0,1 0,-1 0,0 0,0 0,0 0,0 0,0 0,0 0,0 0,0 0,-1 0,1 0,0 0,0 0,-1 0,1 1,-1-1,1 0,-1 0,1 0,-1 0,1 1,-1-1,0 0,1 1,-1-1,0 0,0 1,0-1,0 0,-125-97,106 86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20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1 549,'9'-5,"14"-1,6 0,4 1,1 2,0 0,-2 2,-1-4,-1-2,-1 1,0 2,-1 0,0 2,-9 1,-14 1,-6 0</inkml:trace>
  <inkml:trace contextRef="#ctx0" brushRef="#br0" timeOffset="247.758">29 803,'24'0,"22"0,9-5,-1-1,-5 0,-5 1,-6 1,-5 2,-3-4,-6 0</inkml:trace>
  <inkml:trace contextRef="#ctx0" brushRef="#br0" timeOffset="1501.189">537 1170,'64'-18,"-29"11,0-2,-1-1,0-2,-1-2,0-1,-1-1,-1-1,14-12,-32 17,0 0,0-1,-1 0,-1-1,0-1,-1 0,-1 0,0-1,-1 0,-1 0,1-3,-6 13,1-1,-1 1,-1-1,1 0,-1 0,0 0,0 0,-1 0,0 1,0-1,-1 0,0 0,0 0,-1 0,0 0,0 1,0-1,-1 1,-2-5,3 10,1 0,0 0,0 0,-1 0,1 1,-1-1,1 0,-1 1,1-1,-1 1,1 0,-1 0,0-1,1 1,-1 0,1 0,-1 0,1 1,-1-1,0 0,1 1,-1-1,1 1,-1-1,1 1,-1-1,1 1,0 0,-1 0,1 0,0 0,0 0,0 0,-1 0,1 0,0 1,0-1,0 1,-36 51,31-40,0 0,1 0,0 0,1 1,0 0,1-1,1 1,1 0,-1 1,2 13,0-23,0 0,0 0,1 0,-1 0,1 0,0 0,1 0,-1 0,1 0,0 0,0-1,1 1,-1-1,1 1,0-1,0 0,0 0,1-1,-1 1,1 0,0-1,0 0,0 0,1 0,-1-1,1 0,-1 1,1-1,0-1,0 1,1 0,10 1,0-1,0 0,0-1,0-1,0 0,0-2,0 1,0-2,-1 0,1-1,-1 0,0-2,0 0,0 0,-1-1,0-1,0 0,7-7,-2 2,-1-1,0-1,-1-1,0 0,-2-1,0-1,0 0,-2-1,0-1,-2 0,4-9,-15 29,-1 0,0 1,0-1,1 0,-1 1,0-1,0 0,0 0,1 0,-1 0,0 1,0-1,0 0,0-1,1 1,-1 0,0 0,0 0,0 0,1-1,-1 1,0 0,0-1,1 1,-1-1,0 1,1 0,-1-1,0 0,1 1,-1-1,1 1,-1-1,1 0,-1 1,1-1,-1 0,1 0,0 1,-1-1,1 0,0 0,0 0,-1 1,1-1,0 0,0 0,0 0,0 0,0 1,0-1,1 0,-1 0,0 0,0 1,0-1,1 0,-1 0,-4 6,-1 1,1 0,0 1,1-1,0 1,0 0,0-1,1 1,-1 0,2 1,-1-1,1 0,0 0,1 1,0-1,0 1,0-1,1 0,0 1,1-1,-1 0,1 0,1 0,-1 0,1 0,1-1,-1 1,1-1,4 5,-3-6,1 0,0 0,1-1,-1 0,1 0,0-1,-1 0,2 0,-1-1,0 1,0-2,1 1,-1-1,1 0,0 0,-1-1,1 0,-1-1,1 0,-1 0,1 0,-1-1,7-2,3-1,0-1,-1-1,0 0,0-1,-1-1,0 0,-1-1,0 0,12-13,-4 1,-1-1,-1-1,-1-1,-1 0,-1-2,5-13,-19 37,-1-1,0 0,1 0,-2-1,1 1,0 0,-1 0,0-1,0 1,0-1,-1 1,0-1,1 1,-1-1,-1 0,1 1,-1-1,0 1,0 0,0-2,-1 6,0 0,0 0,-1 0,1 0,0 0,0 0,0 1,0-1,0 1,1-1,-1 1,0 0,0 0,0 0,0 0,1 0,-1 0,0 0,1 0,-1 1,1-1,0 1,-1-1,1 1,0 0,0-1,0 1,0 0,0 0,0 0,0 2,-7 5,1 0,0 1,0 0,1 1,0-1,1 1,0 0,1 1,0-1,1 1,0 0,1 0,0 0,1 0,0 0,1 0,0 0,1 0,1 5,1-10,0 0,1 0,-1 0,1 0,1-1,-1 0,1 0,0 0,0-1,1 1,0-1,0 0,0-1,0 0,1 0,-1 0,1 0,0-1,0-1,1 1,-1-1,0 0,1-1,0 1,-1-2,1 1,-1-1,1 0,0-1,-1 1,1-2,3 0,8-5</inkml:trace>
  <inkml:trace contextRef="#ctx0" brushRef="#br0" timeOffset="1934.984">875 324,'106'-21,"0"4,1 5,42 4,95 36,-208-21,-31-6,0 1,0-1,1 0,-1 0,0 0,0-1,1 0,-1 0,0 0,1 0,-1-1,0 0,0 0,5-2,-9 1,0 0,0 0,-1-1,1 1,-1 0,0 0,1 0,-1-1,0 1,0 0,0 0,-1-1,1 1,0 0,-1 0,0 0,1-1,-1 1,0 0,0 0,0 0,0 0,-1 1,1-1,0 0,-1 0,1 1,-1-1,0 1,-1-2,-107-94,88 67,23 21</inkml:trace>
  <inkml:trace contextRef="#ctx0" brushRef="#br0" timeOffset="2316.42">2653 521,'-14'34,"-10"20,-5 6,2-2,0-7,6-7,1-6,4-4,0-4,3-2,-2-6,-2-1,-4-5,2-5</inkml:trace>
  <inkml:trace contextRef="#ctx0" brushRef="#br0" timeOffset="2564.436">2259 492,'14'19,"24"26,6 10,0 0,-3-4,-8-6,-5-6,-3-5,-5-3,-1-2,1-2,-4 0,2-4,-4-2,2-5,-3-4</inkml:trace>
  <inkml:trace contextRef="#ctx0" brushRef="#br0" timeOffset="5752.424">2739 125,'128'23,"-99"-22,1 0,-1-2,0-2,0 0,28-8,-20 5,52-18,-88 24,0-1,0 1,0 0,-1 0,1-1,0 1,0-1,0 1,0-1,-1 1,1-1,0 1,-1-1,1 0,0 1,-1-1,1 0,-1 0,1 0,-1 1,0-1,1 0,-1 0,0 0,1 0,-1 0,0 0,0 1,0-1,0 0,0 0,0 0,0 0,0 0,0 0,0 0,0 0,-1 0,1 1,0-1,-1 0,1 0,-1 0,1 0,-1 1,1-1,-1 0,1 1,-1-1,0 0,1 1,-1-1,0 1,0-1,-45-42,39 37,-11-8</inkml:trace>
  <inkml:trace contextRef="#ctx0" brushRef="#br0" timeOffset="3365.37">2936 578,'28'310,"-11"-210,-19-92,-6-29,2-23,3 0,1 0,3 0,2-15,23-127,-26 172,0 1,1-1,1 1,0-1,1 1,1 0,0 0,1 0,0 1,0-1,2 1,-1 1,3-2,-9 12,1 0,0 0,0 0,-1 1,1-1,0 0,0 1,0-1,0 0,0 1,0 0,0-1,0 1,0-1,0 1,0 0,0 0,0-1,1 1,-1 0,0 0,0 0,0 0,0 1,0-1,0 0,0 0,0 1,1-1,-1 0,0 1,0-1,0 1,-1 0,1-1,0 1,0 0,0-1,0 1,-1 0,1 0,0 0,0 0,-1 0,1 0,-1 0,1 0,-1 0,18 52,11 64,-20-101</inkml:trace>
  <inkml:trace contextRef="#ctx0" brushRef="#br0" timeOffset="4105.468">3387 831,'-4'-2,"-1"0,1-1,-1 2,0-1,1 0,-1 1,0 0,0 0,0 0,0 1,0 0,0 0,0 0,0 0,0 1,0 0,0 0,0 0,0 1,1-1,-1 1,0 0,1 1,0-1,-1 1,1 0,0 0,0 0,1 0,-1 1,1 0,-1 0,1 0,-1 2,4-4,0 0,0 0,0 0,0 0,0 0,0 0,1 0,-1 0,1 0,0 0,-1 0,1 0,0 0,0-1,0 1,0 0,0-1,1 1,-1 0,0-1,1 1,-1-1,1 0,0 0,-1 1,1-1,0 0,0 0,0-1,0 1,0 0,0-1,0 1,0-1,0 1,0-1,0 0,0 0,0 0,0 0,0 0,0-1,0 1,0-1,0 1,25 6,-25-6,-1 1,0-1,1 1,-1-1,0 1,1-1,-1 1,0 0,0 0,0 0,0-1,0 1,0 0,0 0,0 1,0-1,0 0,-1 0,1 0,0 0,-1 1,1-1,-1 0,0 1,1-1,-1 0,0 1,0-1,1 0,-1 1,0-1,0 1,-1-1,1 0,0 1,0-1,-1 0,1 1,-1-1,1 0,-1 1,-37 52,30-45,-101 116,108-124,0 0,-1 0,1 1,0-1,0 0,0 1,0-1,1 0,-1 1,0-1,0 1,1-1,-1 1,1 0,-1-1,1 1,0-1,0 1,0 0,0-1,0 1,0 0,0-1,0 1,1 0,-1-1,0 1,1-1,0 1,-1-1,1 1,0-1,0 1,0-1,0 0,0 1,0-1,0 0,0 0,0 0,1 0,-1 0,1 0,-1 0,0 0,1 0,-1-1,1 1,0-1,-1 1,1-1,-1 0,1 1,0-1,-1 0,1 0,0 0,-1 0,9-1,0 0,0-1,-1 0,1-1,-1 0,1 0,-1-1,0 0,-1 0,1-1,-1-1,0 1,0-1,7-7,-1 2</inkml:trace>
  <inkml:trace contextRef="#ctx0" brushRef="#br0" timeOffset="4383.57">3726 775,'-19'33,"-11"27,-6 6,-1-2,6-8,3-8,6-8,3-10,4-6,4-2,0-5,2 0,2 1,2-1</inkml:trace>
  <inkml:trace contextRef="#ctx0" brushRef="#br0" timeOffset="4783.2">3951 1058,'-8'0,"-1"0,1 1,-1 0,1 1,0 0,0 0,-1 1,1 0,1 1,-1-1,0 1,1 1,0 0,0 0,0 0,1 0,0 1,0 0,0 1,1 0,0-1,0 1,0 1,1-1,0 1,1 0,-2 4,5-9,-1-1,1 0,0 1,0-1,0 0,0 1,1-1,-1 0,1 1,-1-1,1 0,0 1,0-1,0 0,0 0,0 0,0 0,1 0,-1 0,0 0,1-1,0 1,-1 0,1-1,0 1,0-1,0 0,0 0,0 0,0 0,0 0,1 0,-1 0,0 0,1-1,-1 0,0 1,1-1,-1 0,1 0,98-8,-25-20,-57 19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0 247,'44'136,"-28"-92,-2 1,-1 0,-3 1,-2 0,0 10,21 149,-11-122,-8-108,16-92,49-140,79-196,-127 353,-42 117,-14 62,23-53</inkml:trace>
  <inkml:trace contextRef="#ctx0" brushRef="#br0" timeOffset="817.983">791 669,'0'-1,"0"1,0-1,0 0,0 1,1-1,-1 0,0 0,-1 1,1-1,0 0,0 1,0-1,0 0,0 0,-1 1,1-1,0 0,-1 1,1-1,0 1,-1-1,1 0,-1 1,1-1,-1 1,1-1,-1 1,0 0,1-1,-1 1,1-1,-1 1,0 0,1-1,-1 1,0 0,1 0,-1 0,0 0,0 0,1-1,-1 1,0 0,1 1,-1-1,0 0,0 0,1 0,-1 0,0 0,1 1,-1-1,0 0,1 1,-1-1,0 0,1 1,-1-1,1 1,-1-1,1 1,-1-1,1 1,-1 0,1-1,-1 1,-14 3,0 1,0 0,1 1,-1 1,1 0,1 1,0 1,-3 1,15-9,0 0,-1 0,1 0,0 0,0 0,0 0,0 1,0-1,1 0,-1 0,0 1,1-1,-1 0,0 1,1-1,0 1,-1-1,1 0,0 1,0-1,0 1,0-1,0 1,0-1,0 1,0-1,0 1,1-1,-1 1,1-1,-1 0,1 1,-1-1,1 0,0 1,0-1,0 0,0 0,0 0,0 0,0 0,0 0,0 0,0 0,1 0,-1 0,0-1,1 1,68 31,-68-32,0-1,0 1,0 0,0 0,0 0,0 0,1 1,-1-1,0 0,0 1,0 0,0-1,0 1,0 0,0 0,-1 0,1 0,0 0,0 1,-1-1,1 0,-1 1,1 0,-1-1,0 1,1 0,-1-1,0 1,0 0,0 0,0 0,-1 0,1 0,-1 0,1 0,-1 0,1 0,-1 0,0 1,0-1,0 0,0 0,-1 0,1 0,0 0,-1 0,0 0,1 0,-1 0,0 0,0 0,0 0,-1 1,-140 121,127-112,4-5,0 1,0 0,1 0,1 1,-1 1,1 0,1 0,0 0,1 1,-5 9,11-19,0 1,0 0,1 0,-1 0,1 0,-1 0,1 0,0 0,0 0,0 0,0 0,0 1,0-1,1 0,-1 0,1 0,-1 0,1-1,0 1,0 0,0 0,0 0,0 0,0-1,0 1,0 0,1-1,-1 0,1 1,-1-1,1 0,0 1,-1-1,1 0,0 0,0 0,0-1,0 1,0 0,0-1,0 1,1-1,88 10,-79-8,1-2,-1 1,1-2,-1 0,1 0,-1-1,0 0,0-1,0-1,0 0,0 0,-1-2,0 1,0-1,0-1,-1 0,1 0,-2-1,8-7,-7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451 114,'-11'233,"-6"-26,-21 138,18-150,22-233,-2 15</inkml:trace>
  <inkml:trace contextRef="#ctx0" brushRef="#br0" timeOffset="279.178">0 58,'43'0,"58"0,21-5,-1-1,-11 0,-15 1,-13 2,-17 0,-9-3,-10 0,-7-1,-6 2,-4 2,-2 1,-5 1</inkml:trace>
  <inkml:trace contextRef="#ctx0" brushRef="#br0" timeOffset="678.05">1101 510,'-42'34,"2"1,1 2,2 1,1 2,-14 25,40-53,2 0,-1 0,1 1,1 1,1-1,0 1,0 0,1 0,0 7,4-16,0 0,0 0,1-1,0 1,0 0,0 0,0 0,1 0,0 0,0 0,0-1,0 1,1 0,0-1,0 1,0-1,1 0,-1 0,1 0,0 0,0 0,1 0,-1-1,1 0,0 1,0-1,0-1,0 1,0 0,1-1,0 1,1-1,0 1,0-1,0-1,0 1,0-1,0 0,1 0,-1-1,0 0,0 0,0 0,1-1,-1 0,0 0,0-1,0 1,0-1,0-1,0 1,-1-1,1 0,-1 0,3-2,114-103,-104 86,-1 0,-1-1,-1-1,-1 0,-1-1,-2 0,0-1,-1-1,-2 0,-5 22,-1 0,0-1,-1 1,1-1,-1 1,0-1,0 1,0-1,-1 0,0 1,0-1,-1 0,1 1,-1-1,0 1,-1-1,1 1,-1-1,0 1,-1 0,1 0,-1 0,0 0,0 0,-1 1,1 0,-1-1,0 1,0 0,-1 1,1-1,-1 1,1 0,-1 0,0 0,-2 0,1 1,0 0,1 1,-1 0,0 0,0 1,0-1,0 1,0 1,0-1,1 1,-1 0,0 0,0 0,1 1,-1 0,1 0,-1 1,1-1,0 1,-2 2,-7 8</inkml:trace>
  <inkml:trace contextRef="#ctx0" brushRef="#br0" timeOffset="1146.112">1524 622,'-10'15,"1"1,0 0,1 0,0 1,2 0,0 0,1 0,0 1,1 0,2 0,0 0,0 0,2 14,0-29,0-1,1 1,-1-1,1 1,0 0,0-1,0 1,0-1,0 1,0-1,1 0,-1 0,1 1,-1-1,1 0,0 0,0-1,0 1,0 0,0-1,1 1,-1-1,0 1,1-1,-1 0,1 0,-1 0,1-1,-1 1,1 0,0-1,-1 0,1 0,0 0,-1 0,1 0,0 0,-1-1,1 1,-1-1,1 1,0-1,-1 0,1 0,-1-1,0 1,1 0,-1-1,0 1,18-9,-1 0,0 0,0-2,-1-1,-1 0,0-1,-1 0,0-2,-2 0,1 0,1-5,125-207,-124 198,-1-2,-1 0,-2 0,-1-1,-2-1,-1 0,-2 0,-1 0,-2-1,-1-6,-2 35,0 1,-1-1,0 0,0 0,-1 1,1-1,-1 0,0 0,-1 1,1-1,-1 1,0-1,-1 1,1 0,-1 0,0 0,-1 0,1 1,-1-1,0 1,0 0,0 0,0 0,-1 0,1 1,-1 0,0 0,0 0,-1 1,1-1,0 1,-1 0,1 1,-1 0,0-1,1 2,-1-1,-5 1,-3 5,0 0,1 1,0 1,0 0,1 1,-1 1,2-1,-1 2,1 0,1 0,0 1,0 0,1 1,1 0,0 0,0 1,2 0,-6 12,2-5,1 0,1 1,1 0,1 0,0 1,2 0,0-1,2 1,0 1,2-1,1 14,0-23,1 0,0-1,1 1,0-1,1 1,0-1,1 0,0-1,1 1,0-1,1 0,0-1,1 0,0 0,1 0,0-1,0 0,1-1,0 0,9 5,-1-3,0-1,0 0,1-1,0-1,1-1,-1-1,19 3,-11-4</inkml:trace>
  <inkml:trace contextRef="#ctx0" brushRef="#br0" timeOffset="2096.799">2428 368,'-182'189,"113"-78,68-109,0 1,-1-1,1 1,0 0,1-1,-1 1,0 0,1 0,0 0,0-1,0 1,0 0,0 0,0 0,1-1,-1 1,1 0,0 0,-1-1,1 1,1-1,-1 1,0-1,1 1,-1-1,1 0,0 1,0-1,0 0,0 0,0 0,0-1,0 1,1 0,-1-1,0 0,1 1,0-1,-1 0,1 0,0-1,2 2,2-1,1 0,0 0,0 0,0-1,-1-1,1 1,0-1,0 0,-1-1,1 0,0 0,-1-1,0 1,0-2,0 1,0-1,0 0,5-4,104-98,25-57,-141 162,0 1,0-1,0 1,0-1,0 1,1-1,-1 1,0-1,0 1,0 0,0-1,1 1,-1-1,0 1,0 0,1-1,-1 1,0-1,1 1,-1 0,0-1,1 1,-1 0,0 0,1-1,-1 1,1 0,-1 0,0 0,1 0,-1-1,1 1,-1 0,1 0,-1 0,1 0,-1 0,1 0,-1 0,1 0,-1 0,0 0,1 1,-1-1,1 0,-1 0,1 0,-1 0,0 1,1-1,-1 0,1 0,-1 1,0-1,1 0,-1 1,0-1,1 0,-1 1,0-1,0 1,0-1,1 0,-1 1,0-1,0 1,0-1,-5 36,3-26,-31 161,31-166,1 0,-1 0,1 1,0-1,1 0,-1 0,1 1,0-1,0 0,1 0,-1 1,1-1,0 0,1 0,-1 0,1 0,0 0,0 0,1 0,-1-1,1 1,0-1,0 0,1 0,-1 0,1 0,0 0,0-1,0 0,0 0,1 0,0 0,-1-1,1 1,0-1,0-1,0 1,0-1,0 1,0-2,1 1,4-4,-1-1,0 0,0 0,0-1,-1 0,1-1,-1 0,-1 0,1-1,-1 0,0 0,-1-1,1 0,-1 0,-1 0,0-1,0 1,-1-1,3-7,6-6,54-116,-51 100,-41 66,-15 86,39-110,1 0,0 1,0-1,0 0,1 0,-1 0,1 0,0 0,0 0,0 0,1-1,-1 1,1 0,0-1,0 1,0-1,1 1,-1-1,1 0,0 0,0 0,0 0,0-1,0 1,1-1,-1 0,1 0,1 1,-1-1,-1-1,1 1,0-1,0 1,0-1,0 0,0-1,0 1,1-1,-1 1,0-1,0-1,0 1,0 0,0-1,0 0,0 0,0 0,0-1,0 1,0-1,0 0,-1 0,1 0,-1-1,1 1,-1-1,0 1,2-4,75-103,-68 89,122-197,-134 216,1 0,-1-1,0 1,1 0,-1 0,0 0,1 1,-1-1,1 0,0 0,-1 0,1 0,0 0,-1 1,1-1,0 0,0 0,0 1,0-1,0 1,-1-1,1 1,0-1,0 1,0 0,0-1,1 1,-1 0,0 0,0 0,0-1,0 1,0 1,0-1,0 0,0 0,0 0,0 0,0 1,0-1,0 0,0 1,0-1,0 1,0-1,0 1,0 0,0-1,-1 1,1 0,0 0,0-1,-1 1,1 0,-1 0,1 0,0 1,6 137,-9-91,12 212,-1-167,-3 0,-4 0,-10 82,4-132,-3 0,-1 0,-2-1,-2-1,-2 1,-2-2,-1 0,-2-1,-11 15,11-21,-1-2,-1 0,-2-1,-1-1,-2-1,0-2,-11 7,-32-2,68-31,-1 0,0 0,0 0,1 0,-1-1,0 1,1 0,-1-1,0 1,1-1,-1 1,0-1,1 0,-1 0,1 0,-1 0,1 0,0 0,-1 0,1 0,0 0,0-1,0 1,0-1,0 1,0 0,0-1,0 0,1 1,-1-1,0 1,1-1,0 0,-1 0,1 1,0-1,0 0,0 1,0-1,0 0,0 0,1-14,1 0,1 0,0 1,1-1,0 1,1 0,1 0,7-13,0-3,19-51,3 1,3 2,4 2,3 2,3 1,16-12,109-97,-154 169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1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533 395,'1'0,"1"-1,-1 0,0 0,0 0,0 0,-1 0,1 0,0 0,0 0,0 0,-1 0,1 0,-1-1,1 1,-1 0,1-1,-1 1,0 0,1 0,-1-1,0 1,0-1,0 1,0 0,0-1,-1 1,1 0,0-1,-1 1,1 0,0 0,-1-1,0 1,1 0,-1 0,0 0,1 0,-1 0,0 0,0 0,0 0,0 0,0 0,0 0,0 0,0 1,-1-1,1 0,0 1,0-1,-1 1,1-1,0 1,0 0,-1 0,1 0,0-1,-1 1,1 0,-1 0,1 1,0-1,-1 0,1 0,-1 1,-18-2,-1 1,1 1,0 1,0 1,0 1,0 0,0 2,1 0,-6 3,-27 8,50-18,-1 1,1 0,0 0,-1 0,1 0,-1 0,1 1,0-1,-1 1,1-1,0 1,0 0,0 0,0 0,-1 0,1 1,0-1,1 0,-1 1,0-1,0 1,1 0,-1-1,1 1,-1 0,1 0,0 0,0 0,0 0,0 1,0-1,0 0,0 0,1 1,-1-1,1 0,0 1,0-1,0 0,0 1,0-1,0 0,0 1,1-1,-1 0,1 1,0-1,0 0,1 2,4 2,1 1,0-2,0 1,1-1,-1 0,1 0,0-1,1 0,-1-1,1 0,-1 0,1-1,3 1,15 6,89 17,-115-26,0 0,0-1,0 1,0 0,0 0,0 0,0 0,0 0,0 0,0 0,0 0,0 0,0 1,0-1,0 0,0 1,0-1,0 0,0 1,0-1,0 1,0 0,0-1,0 1,-1 0,1 0,0-1,-1 1,1 0,0 0,-1 0,1 0,-1 0,1 0,-1 0,0 0,1 0,-1 0,0 0,0 0,0 0,0 0,0 0,0 0,0 0,0 0,0 0,0 0,0 0,-1 0,1 0,0 0,-1 0,1 0,-1 0,1 0,-1 0,0 0,1 0,-1-1,0 1,0 0,-162 89,76-42,66-39,1 2,0 0,0 1,2 1,-1 0,1 2,1 0,1 1,-10 12,22-23,1 0,0 1,0-1,1 1,-1-1,1 1,0 0,1 0,-1 0,1 0,0 0,1 0,0 0,-1 0,2 0,-1 0,1 1,0-1,0 0,1 0,0-1,0 1,0 0,1-1,0 1,0-1,0 0,0 0,1 0,0 0,0 0,1-1,-1 0,1 0,0 0,0-1,0 1,0-1,1 0,-2 0,0 0,1 0,-1 0,1 0,-1-1,1 1,0-1,0-1,0 1,0-1,0 1,0-1,1-1,-1 1,0-1,0 0,1 0,-1-1,0 1,0-1,0-1,1 1,-1 0,0-1,-1 0,1 0,0-1,-1 0,1 1,-1-1,0-1,4-2,23-67,-26 48</inkml:trace>
  <inkml:trace contextRef="#ctx0" brushRef="#br0" timeOffset="486.089">477 1,'-37'128,"-34"235,-30-15,76-282,2 0,4 2,3 0,1 11,13-68,0 19,-2 0,-1 0,-2-1,-1 1,-1-2,-1 1,-2-1,-6 11,24-38,4-8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28 527,'-27'-8,"27"9,1-1,-1 0,0 0,1 0,-1 0,0 0,1 0,-1 0,0 0,1 0,-1 0,1 0,-1 0,0 0,1 0,-1 0,0 0,1 0,-1 0,0-1,1 1,-1 0,0 0,1 0,-1 0,0-1,0 1,1 0,-1 0,0-1,0 1,1 0,-1-1,0 1,0 0,0-1,0 1,1 0,-1-1,0 1,0 0,0-1,0 1,0 0,0-1,0 1,0 0,0-1,0 1,0-1,0 1,0 0,0-1,-1 1,1 0,0-1,0 1,0 0,0-1,-1 1,1 0,0 0,0-1,0 1,-1 0,1 0,0-1,117-17,68-17,-27 24,-152 17,-10 0</inkml:trace>
  <inkml:trace contextRef="#ctx0" brushRef="#br0" timeOffset="315.758">57 696,'29'0,"14"0,4 0,0 0,-4 0,-4 0,-4 0,-4 0,-1 0,-2 0,-5 0</inkml:trace>
  <inkml:trace contextRef="#ctx0" brushRef="#br0" timeOffset="1898.987">621 950,'255'-215,"-234"198,-1-1,0-2,-2 1,0-2,-1-1,-1 0,-1-1,-2 0,9-19,-22 42,1-1,-1 1,0 0,1-1,-1 1,0 0,0-1,1 1,-1 0,0-1,0 1,1-1,-1 1,0 0,0-1,0 1,0-1,0 1,0-1,0 1,0-1,0 1,0-1,0 1,0 0,0-1,0 1,0-1,0 1,0-1,0 1,-1 0,1-1,0 1,0-1,-1 1,1 0,0-1,-1 1,1 0,0-1,-1 1,1 0,0-1,-1 1,1 0,0 0,-1 0,1-1,-1 1,1 0,-1 0,1 0,0 0,-1 0,1 0,-1 0,1 0,-1 0,1 0,-1 0,1 0,-29 14,12 2,0 1,0 0,2 1,0 1,2 0,0 1,-4 8,14-23,0 0,0 1,0-1,1 1,0-1,0 1,1 0,-1 0,1 0,0 0,1 0,-1 0,1 0,1 0,-1 0,1 0,0 0,0 0,1-1,-1 1,2 0,-1-1,0 1,1-1,0 0,0 1,1-2,-1 1,1 0,0-1,0 1,1-1,-1 0,1-1,0 1,0-1,0 0,1 0,-1 0,4 0,0-1,1-1,-1 0,0-1,1 0,-1-1,0 0,1 0,-1-1,0 0,0 0,0-1,0 0,-1-1,1 0,-1 0,0-1,0 0,3-3,131-121,-118 104,-6 8,-1-1,0-1,-2-1,0 0,-2 0,0-2,6-14,-18 35,0 0,0 0,0 0,0-1,0 1,0 0,0 0,0-1,-1 1,1-1,-1 1,1-1,-1 1,1-1,-1 1,0-1,0 1,0-1,0 1,0-1,0 1,0-1,0 1,0-1,-1 0,1 1,-1 0,1-1,-1 1,0-1,0 1,1 0,-1-1,0 1,0 0,0 0,0 0,0 0,-1 0,1 0,0 0,0 0,-1 0,1 0,-1 1,1-1,0 1,-1-1,1 1,-2-1,-8 7,0 1,1 0,0 0,0 1,1 0,0 1,0 0,1 0,1 1,-1 0,1 0,1 1,0 0,0 0,1 0,1 1,-2 6,2-8,1-1,0 0,0 1,1-1,0 1,1 0,0 0,0 0,1-1,1 10,0-16,0 1,-1 0,1 0,1-1,-1 1,1-1,-1 1,1-1,0 1,0-1,0 0,1 0,-1 0,1 0,0-1,0 1,0-1,0 1,0-1,0 0,0 0,1-1,-1 1,1-1,0 1,-1-1,1 0,4 0,0 1,1-2,-1 1,1-1,0 0,-1-1,1 1,-1-2,1 1,-1-2,1 1,-1-1,0 0,0 0,-1-1,1 0,-1-1,1 0,-1 0,5-5,5-5,-1-1,0 0,-1-1,-1-1,-1 0,0-1,-1-1,-4 8,-1-1,0 0,0-1,-1 1,-1-1,0 0,-1-1,-1 1,0-1,-1 1,-1-1,1-9,-3 23,0 1,1-1,-1 1,0-1,1 1,-1-1,0 1,0 0,1-1,-1 1,0 0,0-1,0 1,0 0,1 0,-1 0,0 0,0 0,0 0,0 0,0 0,1 0,-1 0,0 0,0 1,0-1,0 0,1 1,-1-1,0 0,0 1,1-1,-1 1,0-1,1 1,-1 0,0-1,1 1,-1-1,1 1,-1 0,1 0,0-1,-1 1,1 0,-1 0,1 0,0-1,0 1,0 0,-1 0,1 0,0 0,0 0,0-1,0 1,0 0,1 0,-8 18,1-1,1 1,1-1,1 1,0 1,1-1,1 0,1 0,1 1,1-1,0 1,3 14,0-1,3 0,0 0,2-1,12 25,-5-24,-11-26</inkml:trace>
  <inkml:trace contextRef="#ctx0" brushRef="#br0" timeOffset="2145.225">2173 245,'-9'43,"-9"39,-5 9,1-5,-1-8,4-13,5-12,0-10,2-8,4-6,3-1,2-7</inkml:trace>
  <inkml:trace contextRef="#ctx0" brushRef="#br0" timeOffset="2648.997">1892 357,'30'-33,"2"2,2 1,0 1,2 2,1 2,1 1,1 2,6-1,-41 21,0 0,0 0,0 0,1 1,-1-1,0 1,1 0,-1 0,1 1,-1 0,1-1,-1 1,1 1,-1-1,1 1,-1 0,0 0,1 0,-1 0,0 1,0-1,0 1,0 1,0-1,0 0,0 1,-1 0,1 0,-1 0,0 0,0 0,0 1,0-1,-1 1,1 0,-1 0,0 0,0 0,0 0,-1 0,0 0,1 3,-2 8,0 0,-1-1,-1 1,0 0,-1-1,-1 0,0 1,-1-2,-1 1,0 0,0-1,-1 0,-1-1,0 0,-1 0,-1 0,1-1,-2-1,1 0,-2 0,-27 37,-56 57,92-103,0 1,0 0,1 0,-1 0,0 0,1 1,0-1,0 1,0 0,0-1,0 1,0 0,0 0,1 0,0 0,0 1,0-1,0 0,0 0,0 1,1-1,0 0,-1 1,1-1,1 1,-1-1,0 0,1 1,0-1,-1 0,2 0,-1 1,0-1,0 0,1 0,0 0,-1 0,3 1,102 120,23 11,-117-128</inkml:trace>
  <inkml:trace contextRef="#ctx0" brushRef="#br0" timeOffset="4147.086">2625 527,'36'-9,"1"2,0 1,0 2,0 2,19 2,-45-1,-5 1,-5 0,1-1,0 0,0 1,0-1,0 1,0-1,0 1,0 0,0 0,0 0,0 0,0 0,0 0,0 1,0-1,-1 1,1-1,0 1,0 0,0 0,0 0,-1 0,1 0,-1 0,1 0,0 0,-1 1,0-1,1 1,-1-1,0 1,0-1,0 1,0 0,0 0,0-1,0 1,-1 0,1 0,0 0,-1 1,-4 7,0-1,0 0,-1 0,-1 0,1-1,-1 0,-1 0,0 0,0-1,0 0,-1-1,0 1,-5 2,-15 15,3-1,8-11,2 2,0 0,1 1,0 1,1 0,1 1,0 0,-3 8,14-23,0-1,0 1,0 0,0 1,0-1,1 0,-1 0,0 0,1 0,0 1,0-1,-1 0,1 0,0 0,1 1,-1-1,0 0,1 0,-1 1,1-1,0 0,0 0,-1 0,1 0,1 0,-1 0,0 0,0-1,1 1,-1 0,1-1,0 1,-1-1,1 1,0-1,0 0,0 1,0-1,0 0,0-1,0 1,0 0,0-1,0 1,2 0,104 7,-104-8,5 1,0 0,0-1,0-1,0 1,0-2,0 1,0-1,0 0,-1-1,1 0,-1-1,0 1,1-2,-2 1,1-1,0 0,3-4,-2-5</inkml:trace>
  <inkml:trace contextRef="#ctx0" brushRef="#br0" timeOffset="4393.956">2625 753,'38'0,"32"-5,5-6,-7-2,-9 2,-15 3</inkml:trace>
  <inkml:trace contextRef="#ctx0" brushRef="#br0" timeOffset="4882.364">2625 216,'29'-14,"0"-1,0-1,-2-2,0-1,4-5,37-66,-58 71,9 58,38 137,-50-151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301 396,'-39'61,"2"0,4 3,-13 35,-46 64,88-158,4-3,-1 0,0-1,0 1,0 0,0 0,0-1,-1 1,1-1,0 1,-1-1,1 0,-1 0,1 1,-1-1,0 0,0 0,1-1,-1 1,0 0,0 0,0-1,0 1,0-1,0 0,0 0,-9-4</inkml:trace>
  <inkml:trace contextRef="#ctx0" brushRef="#br0" timeOffset="382.953">18 396,'1'0,"1"0,-1 0,0 0,1 0,-1 0,0 0,0 0,1 0,-1 1,0-1,0 1,1-1,-1 1,0-1,0 1,0-1,0 1,0 0,0 0,0 0,0-1,0 1,0 0,0 0,0 0,-1 0,1 1,0-1,-1 0,1 0,-1 0,1 1,-1-1,0 0,1 0,-1 1,0-1,0 0,0 0,0 2,5 8,232 353,-196-291,-30-50</inkml:trace>
  <inkml:trace contextRef="#ctx0" brushRef="#br0" timeOffset="3271.009">781 114,'-1'-2,"0"1,0 0,0-1,0 1,-1 0,1 0,0 0,-1 0,1 0,0 0,-1 1,1-1,-1 0,1 1,-1-1,1 1,-1-1,0 1,1 0,-1 0,0-1,1 1,-1 0,1 1,-1-1,0 0,1 0,-1 1,0-1,1 1,-1-1,1 1,-1 0,1 0,0 0,-1-1,1 1,0 0,-1 1,1-1,0 0,-15 15,0 1,1 0,1 2,0-1,2 2,0-1,1 2,1 0,1 0,1 0,0 5,-8 16,1 0,2 1,2 1,2 0,2 1,2 0,2-1,1 1,3 5,1-35,0-1,1 0,1 0,0 0,0-1,2 1,0-1,0 0,1 0,0-1,2 0,-1-1,1 1,1-2,0 1,0-1,1-1,0 0,1 0,11 5,-22-13,0 0,1-1,-1 1,0 0,0-1,1 1,-1-1,1 1,-1-1,0 0,1 1,-1-1,1 0,-1 0,1 0,-1 0,0 0,1-1,-1 1,1 0,-1-1,0 1,1-1,-1 1,0-1,1 0,-1 1,0-1,1-1,8-6</inkml:trace>
  <inkml:trace contextRef="#ctx0" brushRef="#br0" timeOffset="3900.558">781 650,'58'-22,"12"14,-159 32,212-62,-96 31</inkml:trace>
  <inkml:trace contextRef="#ctx0" brushRef="#br0" timeOffset="4600.942">1175 424,'-10'19,"0"0,0 1,2 0,1 1,0 0,2 0,0 0,1 0,2 1,0 0,1 11,0-30,1 1,0 0,0-1,0 1,0 0,1 0,0-1,-1 1,1-1,1 1,-1-1,0 1,1-1,0 0,0 1,0-1,0 0,0 0,0-1,1 1,0 0,-1-1,1 1,0-1,0 0,0 0,1 0,-1-1,0 1,1-1,-1 1,1-1,-1 0,1-1,0 1,-1-1,1 1,0-1,-1 0,1 0,2-1,6-3,-1 0,0-1,0 0,0-1,-1 0,1 0,-1-1,-1-1,0 0,0 0,0-1,-1 0,0 0,-1-1,0 0,-1 0,0-1,4-8,15-20,16-21,-24 95,-17 277,0-275,3-22,-1 0,-1 0,-1 0,0 1,-1-1,-1 0,0 0,-1 0,0 0,-1-1,-1 1,-1-1,0 0,0 0,-1-1,-1 0,-1 0,0-1,0 0,-2 1,9-11,0-1,0 1,0-1,0 0,0 1,0-1,0 0,-1 0,1 0,0-1,-1 1,1-1,0 1,-1-1,1 0,-1 0,1 0,0 0,-1 0,1 0,-1-1,1 1,0-1,-1 1,1-1,0 0,0 0,-1 0,1-1,0 1,0 0,0-1,0 1,1-1,-1 0,0 0,1 1,-2-3,-1-2,0-1,0 1,0-1,1 0,0 0,1-1,0 1,0 0,0-1,1 1,-1-8,4-104,-1 93</inkml:trace>
  <inkml:trace contextRef="#ctx0" brushRef="#br0" timeOffset="5038.813">1175 198,'108'-137,"-107"135,-1 0,0 0,1 0,0 0,-1 0,1 0,0 0,0 0,0 0,1 1,-1-1,0 0,1 1,-1-1,1 1,-1-1,1 1,-1 0,1 0,0 0,0 0,0 0,0 0,0 0,0 0,0 1,0-1,0 1,0 0,0-1,0 1,0 0,0 0,0 0,0 1,1-1,-1 0,0 1,0-1,0 1,0 0,0 0,-1 0,1 0,0 0,0 0,0 0,-1 1,1-1,-1 0,2 2,94 148,-87-129,-3-3</inkml:trace>
  <inkml:trace contextRef="#ctx0" brushRef="#br0" timeOffset="5340.089">1712 1,'26'41,"-1"1,-2 1,-2 1,-3 1,-1 1,-2 1,-2 0,-2 4,-7-27,-1 0,-1 0,-2 0,0 1,-2-1,0 0,-2 0,-1 0,0 0,-2-1,-1 0,-1 0,0-1,-2 0,-1-1,0 0,-2-1,0 0,-1-1,-1-1,-2 1,-158 131,154-137,3-4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1 406,'9'0,"9"0,5 0,4 0,2 0,1 0,0 0,-5-5,-2-1,0 0,1 1,1 2,1 1,2 0,-6 2</inkml:trace>
  <inkml:trace contextRef="#ctx0" brushRef="#br0" timeOffset="249.341">57 547,'39'0,"21"0,6 0,-3 0,-13-5,-10-1,-11 0</inkml:trace>
  <inkml:trace contextRef="#ctx0" brushRef="#br0" timeOffset="1613.438">509 829,'29'-7,"-1"-2,0-1,0-1,-1-1,0-2,3-3,-4-2,-1-1,0-1,-1 0,-2-2,0-1,-2-1,0-1,7-13,-6 9,-12 20,-1-1,-1 0,1 0,-2-1,0 0,0 0,-1-1,-1 0,0 0,-4 14,0-1,0 1,-1-1,1 0,0 1,-1-1,1 0,-1 0,1 1,0-1,-1 0,1 0,-1 0,1 0,-1 1,1-1,0 0,-1 0,1 0,-1 0,1 0,-1 0,1 0,-1 0,1 0,-1 0,1 0,-1-1,1 1,0 0,-1 0,1 0,-1-1,1 1,0 0,-1 0,1-1,0 1,-1 0,1-1,0 1,-1 0,1-1,0 1,0 0,-1-1,1 1,0-1,0 1,0-1,-1 1,1 0,0-1,0 1,0-1,0 1,0-1,0 1,0-1,0 1,0-1,-29 30,23-21,-2 0,-1 1,2 0,-1 0,1 1,0 0,1 0,0 1,1 0,0 0,1 0,0 1,1-1,0 1,1 0,0 0,0 11,3-19,0-1,0 0,0 1,0-1,1 0,0 0,0 0,-1 0,2-1,-1 1,0 0,0-1,1 0,0 1,-1-1,1 0,0 0,0-1,0 1,0 0,0-1,0 0,1 0,-1 0,0 0,1 0,-1-1,1 0,1 1,104-3,-82-5,0 0,0-2,-1-1,0-2,0 0,-1-1,-1-2,-1 0,0-2,-1 0,0-2,-2 0,0-1,11-16,-24 30,0-1,0 0,-1 0,1-1,-2 0,1 0,-1 0,0-1,-1 0,0 0,0 0,-1 0,0-1,-1 1,0-1,-1 0,0 1,0-5,-1 13,0 0,0-1,-1 1,1 0,-1 0,1 0,-1-1,1 1,-1 0,0 0,1 0,-1 0,0 0,0 0,0 0,0 1,0-1,0 0,0 0,0 1,0-1,0 1,0-1,0 1,0-1,-1 1,1 0,0-1,0 1,-1 0,1 0,0 0,0 0,-1 0,1 0,0 0,0 0,-1 1,1-1,0 0,0 1,0-1,0 1,-1 0,1-1,-1 1,-48 36,42-29,1-1,1 1,-1 0,2 1,-1 0,1-1,0 2,1-1,0 1,0-1,1 1,0 0,1 0,0 0,1 1,0-1,0 0,1 1,1-1,0 0,0 0,1 1,0-1,1 0,1 2,0-7,1-1,0 0,0 0,0 0,0 0,1-1,0 0,-1 0,1-1,0 1,1-1,-1-1,0 1,0-1,1 0,-1-1,1 1,-1-1,1 0,-1-1,0 0,1 0,-1 0,0-1,0 0,0 0,0 0,0-1,0 0,0 0,-1 0,1-1,11-12,0-1,0-1,-2 0,0-1,-1-1,-1 0,-1-1,-1 0,-1-1,-1 0,-1-1,0 1,0-10,-7 30,3-59,-5 62,-1-1,1 0,-1 1,1-1,0 1,-1-1,1 1,0 0,0-1,-1 1,1 0,0 0,0 0,0 0,0 0,0 0,0 0,0 1,0-1,1 0,-1 0,0 1,1-1,-1 0,1 1,-1-1,1 1,0 0,-1-1,-13 31,1 1,2 0,2 0,0 1,-3 34,11-49,0 0,1 1,1-1,1 0,1 0,0 0,2-1,0 1,1-1,1 0,0 0,9 13,23 12,-22-35</inkml:trace>
  <inkml:trace contextRef="#ctx0" brushRef="#br0" timeOffset="1850.264">2117 180,'-9'43,"-9"24,0 6,2-6,-1-4,3-7,3-10,4-7,-2-5,1-4,2-3,1 0,3-5</inkml:trace>
  <inkml:trace contextRef="#ctx0" brushRef="#br0" timeOffset="2362.953">1891 322,'20'-35,"2"2,1 0,1 2,2 0,1 2,2 1,0 1,17-10,-42 33,1 0,0 0,1 1,-1 0,0 0,1 0,0 0,0 1,-1 0,1 0,1 1,-1-1,0 2,0-1,0 0,1 1,-1 0,0 1,0-1,1 1,-1 1,0-1,0 1,0 0,0 0,-1 1,1-1,-1 1,1 1,-1-1,0 1,0 0,0 0,-1 0,0 1,1-1,-1 1,-1 0,1 0,-1 1,0-1,0 1,-1 0,2 3,-4 1,-1 1,0-1,0 1,-1-1,-1 0,0 0,0 0,-1 0,0 0,0-1,-1 1,-1-1,0-1,0 1,0-1,-1 0,0 0,-1-1,0 0,0 0,0-1,-1 0,-1 0,-36 37,33-29,7-11,1 1,0 0,1 0,-1 1,1-1,-1 1,1 0,1 0,-1 0,1 1,0-1,0 1,0 0,1 0,0 0,0 0,1 0,0 1,0-1,0 0,0 1,1-1,1 0,-1 1,1 2,11 12,0 1,1-2,1 0,1-1,1 0,1-1,1-1,0 0,4 1,33 34,-49-46,-5-4,0-1,0 1,0-1,0 1,0-1,0 0,0 0,1 1,-1-1,0 0,1 0,-1 0,1 0,-1-1,1 1,-1 0,1-1,0 1,-1 0,1-1,0 0,-1 0,1 1,0-1,0 0,-1 0,1 0,0-1,-1 1,2 0,4-8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0,'1'2,"-1"-1,1 1,-1-1,1 1,-1 0,0-1,1 1,-1-1,0 1,0 0,0-1,0 1,-1 0,1-1,0 1,-1 0,1-1,-1 1,1-1,-1 1,0-1,0 1,1-1,-1 0,0 1,0-1,-1 0,1 1,-148 224,115-176,-2-1,-3-3,-23 23,75-96,-3 13</inkml:trace>
  <inkml:trace contextRef="#ctx0" brushRef="#br0" timeOffset="366.912">1 28,'20'38,"157"139,-30-31,-135-137,-4-4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2:56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0 285,'35'-13,"101"-103,11-31,-146 146,0 0,0 0,0 0,1 1,-1-1,0 1,0-1,1 1,-1-1,0 1,1-1,-1 1,0 0,1 0,-1 0,0 0,1 0,-1 0,0 0,1 0,-1 1,0-1,1 0,-1 1,0-1,1 1,-1 0,0-1,0 1,0 0,0 0,0 0,0-1,0 1,0 0,0 0,0 1,0-1,0 1,31 54,-25-42,46 86,-42-81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0 797,'39'-17,"-6"7,-1 1,1 1,0 3,1 0,17 1,166-22,139-4,-17 3,863 27,-972 17,-165-9,0-3,0-2,47-6,-7 1,312 1,-171-26,689 27,-376-1,-215-26,274-2,-140 2,-128 0,136-4,117 3,-151 28,-114-28,-25 16,-102-3,198 12,-206 5,-105-1,224-13,51-17,40-5,44 12,-71 3,-43-7,125 26,-226-28,34 16,-179 2,1 5,80 5,72-2,9-25,450 26,-482-10,-101-2,1 6,117 8,-78 1,1907-2,-1801-28,374 28,-293 11,-159 4,0-8,31-10,-29 1,938 2,-697-28,-190 27,175-9,82-8,-29-11,-3 1,-186 1,-59-2,-69 23,-137 7,-1 0</inkml:trace>
  <inkml:trace contextRef="#ctx0" brushRef="#br0" timeOffset="2635.747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007.087">564 1446,'44'-10,"32"-2,14 0,-4 2,-11 3,-14 3,-13 2,-10-4,-6-1,-3 2,-8 0</inkml:trace>
  <inkml:trace contextRef="#ctx0" brushRef="#br0" timeOffset="3819.719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4154.549">1722 1841,'90'-227,"-66"158,-17 47,0 0,1 0,2 0,0 1,1 1,1 0,1 0,-12 18,0 1,0-1,1 0,-1 1,0-1,1 1,-1-1,1 1,0 0,-1 0,1 0,0 0,0 0,0 0,0 0,-1 0,1 1,0-1,0 1,0-1,1 1,-1 0,0 0,0 0,0 0,0 0,0 0,0 1,14 6</inkml:trace>
  <inkml:trace contextRef="#ctx0" brushRef="#br0" timeOffset="5118.893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5441.422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6006.905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6684.563">3528 1474,'-5'-4,"-1"-8,-5 0,-5 1,-5 2,-3 4,-3 6,-1 4,-1 5,5 7,1-1,4 3,7-3</inkml:trace>
  <inkml:trace contextRef="#ctx0" brushRef="#br0" timeOffset="7523.327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9008.499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9537.894">8214 1502,'0'39,"0"17,0-1</inkml:trace>
  <inkml:trace contextRef="#ctx0" brushRef="#br0" timeOffset="9791.117">8214 1108</inkml:trace>
  <inkml:trace contextRef="#ctx0" brushRef="#br0" timeOffset="10250.54">8721 768,'14'79,"-4"0,-3 0,-4 0,-7 73,2-34,2 229,0-321</inkml:trace>
  <inkml:trace contextRef="#ctx0" brushRef="#br0" timeOffset="10488.742">8524 1418,'38'-14,"37"-5,11 0,-6 5,-10-2,-13 3,-11 4,-9 2,-6 4,-8 1</inkml:trace>
  <inkml:trace contextRef="#ctx0" brushRef="#br0" timeOffset="10777.198">9172 1813,'0'-61,"-3"31,1 0,2 0,0 1,2-1,2 0,0 1,2 0,1 0,2 0,1 1,0 0,3 1,0 0,5-6,16 5,-17 20</inkml:trace>
  <inkml:trace contextRef="#ctx0" brushRef="#br0" timeOffset="11273.054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11686.303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12286.152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6056.62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6421.594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6689.405">13744 1248,'-9'34,"-9"20,0 6,7-7,5-12</inkml:trace>
  <inkml:trace contextRef="#ctx0" brushRef="#br0" timeOffset="16928.226">13744 741,'0'0</inkml:trace>
  <inkml:trace contextRef="#ctx0" brushRef="#br0" timeOffset="17288.024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7556.979">14788 458,'-28'594,"11"-366,-10-150,14-60</inkml:trace>
  <inkml:trace contextRef="#ctx0" brushRef="#br0" timeOffset="17810.148">14507 938,'33'5,"26"1,13 1,-2-2,-3-2,-8-1,-9-1,-8 0,-12-1</inkml:trace>
  <inkml:trace contextRef="#ctx0" brushRef="#br0" timeOffset="23923.691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4380.191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7794.001">16680 938,'0'-5,"0"4,0 6,-5 2,-1 6,0-5,6-4,2-7,2-8,0-2</inkml:trace>
  <inkml:trace contextRef="#ctx0" brushRef="#br0" timeOffset="28259.725">16652 1361,'-5'5,"-1"6,4 2,4-7,5-4,-3-2,-1 3,2 2,1-1</inkml:trace>
  <inkml:trace contextRef="#ctx0" brushRef="#br0" timeOffset="32583.448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40549.568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3047.03">24074 2575,'-69'135,"17"-45,-4-1,-40 45,62-99,29-39</inkml:trace>
  <inkml:trace contextRef="#ctx0" brushRef="#br0" timeOffset="43463.604">23736 2575,'81'109,"146"121,-150-132,-70-80</inkml:trace>
  <inkml:trace contextRef="#ctx0" brushRef="#br0" timeOffset="50385.383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9120.166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61475.01">18599 1108,'0'16,"29"297,-18-159,-1-99,-6-31</inkml:trace>
  <inkml:trace contextRef="#ctx0" brushRef="#br0" timeOffset="61852.398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7290.429">20631 4748,'0'312,"28"-142,-27-30,-1-116</inkml:trace>
  <inkml:trace contextRef="#ctx0" brushRef="#br0" timeOffset="68504.582">22438 3760,'10'25,"0"1,-1-1,-2 1,-1 1,-1-1,1 14,8 151,34 45,-40-203,-1 0,-2 0,-1 0,-2 1,-1 27,26 164,-28 142,1-343</inkml:trace>
  <inkml:trace contextRef="#ctx0" brushRef="#br0" timeOffset="69170.697">20264 5172,'113'-20,"2"5,63 1,-16 2,378-36,188-31,-384 50,37 19,-145-18,-136 28,-115 1,-3-1</inkml:trace>
  <inkml:trace contextRef="#ctx0" brushRef="#br0" timeOffset="69453.707">23058 4692,'-67'48,"-32"20,-13 9,2-4,11-10,7-6,11-8,8-7,8-6,5-5,3-2,2-2,5 0,7 0,5-1,5-3,7-7</inkml:trace>
  <inkml:trace contextRef="#ctx0" brushRef="#br0" timeOffset="70044.226">20941 4889,'-34'24,"-29"22,-10 4,3-2,4-5,8-4,10-5,2-3,6-6,3-4,0 1,0-5,3 1,6 1,3-2,2 1,4 2,5-3</inkml:trace>
  <inkml:trace contextRef="#ctx0" brushRef="#br0" timeOffset="70495.076">21364 5566,'0'44,"-4"27,-2 8,0-5,-4-16,0-12,2-9,1-7,3-3,-3-6,0-2,1-4</inkml:trace>
  <inkml:trace contextRef="#ctx0" brushRef="#br0" timeOffset="71126.359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6561.169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7775.995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9059.491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9694.37">19219 2773,'5'0,"11"0,8 0,5 0,1 0,1 0,0 0,-5-5,-12-1,-8-5,-11-1,-3-2,-6 1,0-3,2-3,3-3,3-2,3 2</inkml:trace>
  <inkml:trace contextRef="#ctx0" brushRef="#br0" timeOffset="80526.896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80942.995">19953 3280,'-9'20,"-14"19,-6 10,0 0,2-8,4-6,2-9,4-4,6-6</inkml:trace>
  <inkml:trace contextRef="#ctx0" brushRef="#br0" timeOffset="81274.329">20151 3393,'-29'15,"-9"9,2 5,6 3,9 1,13-6,12-7,11-7,7-6,5-3,2-4,2-1,-5 0</inkml:trace>
  <inkml:trace contextRef="#ctx0" brushRef="#br0" timeOffset="84848.301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5230.893">20970 2293,'0'-5,"5"-6,6-7,6 1,0-2,3 2,1 4,3 4,-3 9,0 9,-4 7,-4 7,0 3,2-2,4-5,4-6,-3-6</inkml:trace>
  <inkml:trace contextRef="#ctx0" brushRef="#br0" timeOffset="86117.137">21393 2886,'2'-2,"0"1,0-1,0 1,0-1,-1 0,1 1,-1-1,1 0,-1 0,0 0,0 0,0 0,0-1,0 1,0 0,0 0,-1-1,1 1,-1 0,0-1,0 1,0-1,0 1,0-2,0 0,2-21,-2 0,0-1,-2 1,-1-1,0 1,-2 0,-1 1,-2-1,0 1,-1 0,-1 1,-12-18,9 16</inkml:trace>
  <inkml:trace contextRef="#ctx0" brushRef="#br0" timeOffset="87664.409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3398.32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4919.124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5630.332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4:01:54.7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369 274,'-9'17,"-1"0,-1-1,-1 0,0-1,-1-1,-1 0,0 0,-1-1,0-1,-1-1,-8 5,15-10,-1 0,1 1,1 0,-1 1,1 0,0 0,1 1,0 0,1 0,0 0,0 1,1 0,0 0,0 0,1 1,1 0,-1 4,-16 61,2 1,5 1,2 0,2 50,6-95,-5 91,6 0,4 0,19 113,50 428,-33-259,18-2,21 14,-54-318,5-1,4-2,16 28,157 340,-120-277,-78-173,-1 1,0-1,-2 1,0 0,0 0,-2 1,0-1,-1 1,0-1,-2 1,0-1,-1 8,0-21,1-1,1 1,-1-1,0 1,1-1,-1 1,1 0,0-1,0 1,0 0,0-1,0 1,1 0,-1-1,1 1,0-1,-1 1,1-1,0 1,1-1,-1 0,0 1,1-1,-1 0,1 0,0 0,-1 0,1 0,0 0,0-1,1 1,-1-1,0 1,0-1,1 0,-1 0,1 0,-1 0,1 0,1 0,218 3,79 56,-39-11,68-3,1027 86,-492-22,-335-61,233-20,476-2,3103-27,-2975 29,-421-4,-222 5,229 0,-153-20,772 9,-1057-21,100 13,-265 7,112-19,165-27,-178 17,285-24,133 23,-547 14,495-2,-808 0,1 1,0-1,-1-1,1 1,-1-1,1-1,-1 1,0-1,1-1,-1 1,0-1,0 0,-1-1,1 0,-1 0,0 0,0-1,0 0,0 0,-1 0,0-1,0 0,0 0,-1 0,0-1,0 1,-1-1,0 0,0 0,0 0,-1 0,0-1,0 1,52-339,13-78,-19-4,-13-113,-33 183,-14 0,-17 1,-72-337,6 266,-44-250,127 602,3 0,4-1,4 1,2-1,8-34,0 65,2 0,3 0,1 1,12-20,-5 7,-23 58,-3 10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4:01:59.0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839 0,'-3'6,"0"0,0 0,1 0,0 0,0 1,0-1,1 0,0 1,0 0,1-1,0 1,0-1,0 1,1-1,0 1,0-1,2 6,0 8,31 252,-33-256,60 932,-62-90,-2-833,-11-31,-45-79,-3 3,-4 3,-3 3,-29-21,-220-192,281 258,-1 3,-1 0,-1 3,-18-7,36 17,53 22,-18-4,176 35,2-9,2-9,0-8,15-8,13 4,13 2,202-19,-298-8,-1-5,23-13,-39 18,-120 17,-1 1,1-1,-1 1,1 0,-1-1,1 1,-1-1,1 1,-1 0,0-1,1 1,-1 0,0 0,0-1,0 1,1 0,-1 0,0-1,0 1,0 0,0 0,0-1,0 1,-1 0,1 0,0-1,0 1,0 0,-1 0,1-1,0 1,-1 0,1-1,-1 1,1 0,-1-1,1 1,-1-1,1 1,-1-1,1 1,-1-1,0 1,1-1,-1 0,0 1,1-1,-1 0,0 0,0 1,1-1,-1 0,0 0,0 0,1 0,-1 0,0 0,0 0,1 0,-2 0,1 1,-384 227,-247 175,534-334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4:02:02.1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0 992,'80'-23,"-2"-2,-1-5,-1-2,-2-4,-2-3,7-8,-12 1,-2-3,-2-3,-3-2,-2-2,-2-4,-4-1,21-33,-53 68,-2-1,0 0,-1-1,-2-1,-1 0,8-25,4-14,-19 97,2 144,7-1,8 0,15 38,154 556,-124-477,30 278,-74-392,-24-174,-1 1,0-1,0 1,0-1,0 1,0-1,0 1,0-1,0 1,-1-1,1 1,-1-1,1 1,-1-1,1 1,-1-1,0 0,0 1,0-1,0 0,1 0,-2 0,1 1,0-1,0 0,0 0,0-1,-1 1,1 0,0 0,-1-1,1 1,-1-1,1 1,-1-1,1 1,-1-1,1 0,-1 0,1 0,-1 0,1 0,-1 0,1 0,-1 0,1-1,-1 1,1 0,-1-1,1 0,-1 1,1-1,0 0,-1 0,1 1,0-1,0 0,0 0,0 0,-1-1,1 1,1 0,-1 0,0-1,-156-133,109 97,-1 2,-2 2,-29-13,63 40,-1 1,1 0,-1 2,-1 0,1 1,0 1,-1 1,1 0,-1 2,1 0,-1 1,1 1,0 0,-15 5,1 5,1 1,1 1,0 1,0 2,2 1,1 2,0 0,-3 6,16-7,18-16</inkml:trace>
  <inkml:trace contextRef="#ctx0" brushRef="#br0" timeOffset="437.357">593 1782,'470'-349,"159"-171,-549 450,-131 132,-30 56,77-112,1-1,0 1,1 0,0 1,0-1,0 0,1 1,-1-1,1 1,1-1,0 1,0-1,0 1,0-1,1 1,0-1,1 1,-1-1,1 0,1 2,8 10</inkml:trace>
  <inkml:trace contextRef="#ctx0" brushRef="#br0" timeOffset="1440.971">2202 1359,'6'137,"7"0,12 46,-14-107,9 8,-36-178,3 19,4-2,3 1,3-1,4 1,3-1,4 1,5-14,13-31,-25 121,-1 0,1-1,0 1,-1 0,1 0,0 0,0 0,-1 0,1 0,0 0,-1 0,1 0,0 0,0 0,-1 0,1 0,0 1,-1-1,1 0,0 0,-1 1,1-1,-1 1,1-1,0 0,-1 1,1-1,-1 1,1-1,-1 1,0 0,1-1,-1 1,0-1,1 1,-1 0,0-1,1 1,-1 0,0-1,0 1,0 0,0 0,0-1,0 1,0 0,0-1,0 1,0 0,0 0,27 75,-14-55</inkml:trace>
  <inkml:trace contextRef="#ctx0" brushRef="#br0" timeOffset="1716.729">2682 964,'-20'32,"2"1,2 1,1 0,1 1,2 0,2 1,1 1,2-1,-2 28,8-57,0 0,1 1,-1-1,2 0,-1 1,1-1,0 0,1 0,0 0,0 0,0 0,1 0,0 0,0-1,1 1,-1-1,2 0,-1 0,1-1,-1 1,2-1,-1 0,0 0,1-1,0 1,0-1,1-1,-1 1,1-1,-1 0,1-1,0 1,0-1,0-1,4 1,3-1,-1-1,1-1,-1 0,1 0,-1-2,0 0,1 0,-1-1,-1-1,1 0,-1 0,0-2,0 1,0-2,-1 1,0-2,-1 1,0-1,0-1,-1 0,0 0,-1-1,0 0,-1-1,0 1,0-1,-2-1,4-9,-4 12,0 0,-1 0,0 0,0 0,-1-1,-1 1,0-1,0 0,-1 0,-1 0,1 0,-2 0,0 0,0 0,-1 1,0-1,-1 0,0 1,0 0,-2-1,1 1,-1 1,0-1,-1 1,0 0,-1 0,0 1,0-1,-1 2,0-1,0 1,-6-4,3 5,1 1,-1 0,0 0,-1 1,1 0,-1 1,1 1,-1 0,0 0,0 1,0 0,0 1,0 1,0 0,0 1,0 0,1 0,-1 1,0 1,1 0,0 1,0 0,-2 2,-3 4</inkml:trace>
  <inkml:trace contextRef="#ctx0" brushRef="#br0" timeOffset="2189.542">3330 1246,'-11'-46,"2"0,1-1,3 0,2 0,2 0,2 0,2 0,2 0,6-23,-10 59,0 0,1 0,1 0,-1 0,2 0,0 0,0 1,1 0,0 0,0 0,8-8,-13 17,1 0,0 0,-1 0,1 0,0 0,0 0,0 0,0 0,0 0,0 1,0-1,0 0,0 1,0-1,0 1,0-1,0 1,1 0,-1 0,0-1,0 1,1 0,-1 0,0 0,0 0,0 0,1 0,-1 1,0-1,0 0,0 0,1 1,-1-1,0 1,0-1,0 1,0 0,0-1,0 1,0 0,0 0,0 0,0 0,-1 0,1 0,0 0,0 0,-1 0,1 0,-1 0,1 0,-1 0,1 0,-1 1,0-1,22 70,-18-47,-3-17,-1 1,1-1,1 0,-1 1,1-1,0 0,1 0,0 0,0 0,0-1,1 1,0-1,0 0,0 0,4 2,-7-7,1 0,0 0,-1 0,1 0,0-1,0 1,0-1,0 0,0 1,0-1,-1 0,1 0,0 0,0 0,0-1,0 1,0 0,0-1,0 1,-1-1,1 0,0 1,0-1,-1 0,1 0,0 0,-1-1,1 1,-1 0,0 0,1-1,-1 1,1-2,40-57,-39 56,222-439,-190 395,-34 47,0 0,-1 0,1 1,0-1,0 0,-1 1,1-1,0 1,0-1,0 1,0-1,0 1,-1 0,1-1,0 1,0 0,0 0,0 0,0 0,0 0,0 0,0 0,0 0,0 0,0 0,0 0,0 1,0-1,0 0,0 1,0-1,0 0,-1 1,1 0,0-1,0 1,0-1,-1 1,1 0,0-1,-1 1,1 0,-1 0,1 0,-1-1,1 1,-1 0,1 0,-1 0,0 0,1 0,-1 0,0 0,0 0,0 0,0 0,0 0,25 105,-25-93,1 0,1 0,0 0,1 0,1 0,0-1,0 1,1-1,1 0,0-1,1 1,0-1,0 0,1-1,1 0,0 0,0-1,1 0,9 6,35 9,-30-18</inkml:trace>
  <inkml:trace contextRef="#ctx0" brushRef="#br0" timeOffset="2922.054">1552 4125,'16'74,"2"-1,4-1,3-1,2-1,32 54,-29-57,23 44,-26-59,-3 0,-1 2,-3 0,-3 1,-2 1,4 32,-24-19,5-68,0 1,0-1,0 0,-1 1,1-1,0 0,-1 1,1-1,-1 0,1 0,-1 0,0 1,1-1,-1 0,0 0,0 0,0 0,0 0,0 0,0 0,0-1,0 1,0 0,-1 0,1-1,0 1,0-1,-1 1,1-1,0 0,-1 1,1-1,0 0,-1 0,1 0,0 0,-1 0,1 0,0 0,-1-1,1 1,0 0,-1-1,1 1,0-1,0 1,0-1,-1 0,-6-6,1 0,-1 0,1-1,1 0,-1-1,2 1,-1-1,1 0,0-1,1 1,0-1,0 0,1 0,-1-9,-15-56,3-1,3-1,4 0,3-1,4 0,4-28,0 19,3 1,5 0,3 0,4 2,3 0,4 1,30-66,-44 122,1 1,2 0,0 1,1 1,2 0,0 1,2 1,0 1,22-20,-38 39,-1 1,1-1,0 0,0 1,1-1,-1 1,0-1,0 1,1 0,-1 0,1 0,-1 0,1 1,-1-1,1 0,-1 1,1 0,0 0,-1 0,1 0,-1 0,1 0,0 1,-1-1,1 1,-1 0,1 0,-1 0,1 0,-1 0,0 0,0 1,1-1,-1 1,0-1,0 1,-1 0,1 0,0 0,7 16,0-1,-2 1,0 0,-1 1,-1 0,-1 0,-1 0,0 0,-1 0,-1 1,-1-1,-1 1,-1-1,-1 4,-1 24,-3-1,-2 0,-2-1,-1 0,-3 0,-2-2,-1 0,-3-1,-7 10,12-22,-1-1,-1-1,-2-1,-1 0,-1-2,-1 0,-1-2,-1 0,-4 0,5-9,4-5</inkml:trace>
  <inkml:trace contextRef="#ctx0" brushRef="#br0" timeOffset="3471.557">2286 4209,'65'-101,"-4"-4,-5-1,-4-7,-28 67,-1-1,-3-1,-2-1,-3 0,-1-2,-2 1,-3-2,2-40,-11 88,1 0,0 0,-1 1,0-1,0 0,0 1,0-1,-1 0,1 0,-1 1,0-1,0 1,0-1,-1 1,1-1,-1 1,0 0,0-1,0 1,0 0,-1 1,1-1,-1 0,0 1,0-1,1 1,-2 0,1 0,0 0,0 0,-1 0,1 1,-1 0,1 0,-1 0,1 0,-1 0,0 1,1-1,-1 1,0 0,0 0,-1 1,-6 4,0 0,1 2,0-1,-1 1,2 1,-1 0,1 0,1 1,0 0,0 0,0 1,1 0,1 0,0 1,0 0,0 2,-8 11,2 2,0 0,2 1,0 0,2 0,2 1,0 0,2 0,-1 25,4-50,0 0,1 0,-1 0,1 0,0 0,0 0,0 0,0 0,0 1,1-1,-1 0,1 0,0-1,0 1,0 0,0 0,1 0,-1-1,1 1,0 0,0-1,-1 0,2 1,-1-1,0 0,0 0,1 0,-1 0,1-1,-1 1,1 0,0-1,0 0,0 0,-1 0,1 0,0 0,0-1,0 1,1-1,-1 0,0 0,0 0,0 0,0 0,0-1,2 0,9-5,1-1,-2-1,1 0,-1-1,0 0,-1-1,0 0,0-1,-1 0,-1-1,4-4,3-3,229-264,-220 261,-11 42,-16 64,-1-71,0 0,2-1,0 1,0 0,1 0,1 0,0 0,1 0,2 6,-3-16,-1 0,1 0,0 0,0 0,0 0,1-1,-1 1,1-1,-1 0,1 0,0 0,0 0,0 0,0 0,0-1,0 0,1 1,-1-1,0 0,1-1,-1 1,1-1,-1 1,1-1,-1 0,1 0,1-1,93-23,-4-44,-72 47</inkml:trace>
  <inkml:trace contextRef="#ctx0" brushRef="#br0" timeOffset="3819.928">3217 2827,'-25'241,"24"-205,0-14,-1-8,1 0,1-1,0 1,0 0,2-1,0 1,0-1,1 1,1-1,0 0,3 5,0-12,0-1,0 1,1-1,0-1,0 1,0-1,1-1,0 0,-1 0,1 0,0-1,0 0,0-1,0 0,1-1,-1 0,0 0,0-1,0 0,0 0,0-1,7-2,-5 0,0 0,0-1,-1 0,1-1,-1 0,0-1,-1 1,0-2,0 0,0 0,-1 0,0-1,-1 0,0-1,0 1,-1-1,0-1,0-1,3-10,-1-1,-1-1,0 1,-2-1,-1 0,-1 0,-1-1,-1 1,-1 0,-1-1,-1 1,-2 0,-1-6,-22-41,26 70,0-1,0 0,0 1,0-1,-1 1,1-1,0 1,-1 0,1-1,-1 1,1 0,-1 0,0 0,0 0,1 0,-1 1,0-1,0 0,0 1,0-1,1 1,-1 0,0 0,0 0,0 0,0 0,0 0,0 0,0 0,0 1,0-1,0 1,1 0,-1-1,0 1,0 0,-11 8</inkml:trace>
  <inkml:trace contextRef="#ctx0" brushRef="#br0" timeOffset="4468.442">3472 2854,'-19'18,"1"0,0 1,2 1,0 0,1 1,1 1,1 1,-4 11,7-16,2 1,0 0,0 1,2-1,1 1,0 1,1-1,2 1,0 0,1-1,1 1,1 0,1 3,-1-18,0 0,1 0,0 0,0-1,1 1,-1 0,1-1,1 0,-1 0,0 0,1 0,0 0,1-1,-1 0,1 0,-1 0,1 0,0-1,1 0,-1 0,0 0,1-1,2 2,7 1,-1 0,1-1,0 0,0-1,0-1,1 0,-1-1,13-1,0-2,1-2,-1-1,0-1,0-1,-1-2,0-1,0-1,-1-1,-1-1,1-2,-17 11,-1-1,1-1,-1 0,0 0,0 0,-1-1,0 0,0-1,-1 1,1-1,-2-1,1 1,-1-1,-1 0,1 0,1-6,-3-6</inkml:trace>
  <inkml:trace contextRef="#ctx0" brushRef="#br0" timeOffset="5358.572">3839 2600,'50'29,"-16"-3,-1 2,-1 1,-2 1,-1 2,-1 1,-2 1,6 13,100 118,-100-141,-31-24,0 1,-1-1,1 0,-1 0,1 0,0 0,-1 1,1-1,-1 0,1 0,0 0,-1 0,1 0,-1-1,1 1,0 0,-1 0,1 0,-1 0,1-1,0 1,-1 0,1-1,-1 1,1 0,-1-1,1 1,-1-1,1 1,-1 0,0-1,1 1,-1-1,0 1,1-1,-1 0,0 1,0-1,1 1,-1-1,0 0,0 1,0-1,0 1,0-1,0 0,0 1,0-1,0 1,0-1,0 0,0 1,0-1,-1 0,1 1,0-1,0 1,-1-1,1 1,-5-32,-1 2,-2-1,-1 1,-1 0,-10-18,-2-10,-77-247,91 251,11 41</inkml:trace>
  <inkml:trace contextRef="#ctx0" brushRef="#br0" timeOffset="5607.557">4572 2544,'10'33,"12"17,8-6,-2-15,0-16,-5-17,-7-6</inkml:trace>
  <inkml:trace contextRef="#ctx0" brushRef="#br0" timeOffset="5858.601">4093 1980,'29'5,"9"1</inkml:trace>
  <inkml:trace contextRef="#ctx0" brushRef="#br0" timeOffset="6023.647">4882 1867,'-14'67,"2"1,3 1,3 0,2 34,4-81,1-1,1 1,0-1,2 1,1-1,0 0,1-1,4 6,-8-19,1-1,0 1,1-1,0 0,0 0,0 0,1-1,-1 1,1-1,1 0,-1 0,1-1,0 0,0 0,0 0,0-1,1 1,-1-2,1 1,0-1,0 0,0 0,0-1,0 0,0 0,3 0,-5-2,0 1,0 0,0-1,0 0,0 0,0-1,0 1,0-1,0 0,-1 0,1-1,-1 1,1-1,-1 0,0 0,0-1,-1 1,1-1,-1 0,1 0,-1 0,0 0,-1-1,1 1,-1-1,2-4,1-2,-1 1,-1-1,1-1,-2 1,0 0,0-1,-1 1,0-1,-1 1,0-1,-2-7,-3-10,-2-1,-2 1,0 1,-2 0,-1 0,-1 1,-1 1,-1 0,-2 1,0 1,-2 0,-1 1,0 1,-2 2,0 0,-2 1,-18-12,40 29,0 0,0 0,0 0,0 1,-1-1,1 0,0 1,-1 0,0-1,1 1,-1 0,0 1,1-1,-1 0,0 1,0-1,0 1,1 0,-1 0,0 0,0 0,0 1,0-1,1 1,-1 0,0-1,1 1,-2 1,-5 9</inkml:trace>
  <inkml:trace contextRef="#ctx0" brushRef="#br0" timeOffset="6250.761">5249 1867,'6'9,"0"1,0-1,1 0,0 0,1 0,0-1,0-1,1 1,0-1,0-1,1 1,-1-2,1 1,1-1,-1-1,1 0,0-1,-1 1,1-2,1 0,-1 0,-4-3,-1 1,0-1,1 0,-1-1,0 1,0-1,1-1,-1 1,-1-1,1 0,0 0,-1-1,0 1,1-1,-2-1,1 1,0-1,-1 1,0-1,0 0,0-1,-1 1,1-1,-2 0,2 0,47-157,-46 142,-1 0,-2 0,0 0,-1 0,-2-1,0 1,-1 0,-1 0,0 0,-2 0,-1 1,0-1,-2 1,0 1,-1 0,-6-8,-2-1</inkml:trace>
  <inkml:trace contextRef="#ctx0" brushRef="#br0" timeOffset="6587.007">5927 908,'-19'13,"2"-2,1 0,0 1,1 1,0 1,1 0,0 1,1 0,-2 4,14-17,0-1,0 0,0 1,0-1,0 1,1-1,-1 1,0-1,1 1,-1 0,1-1,-1 1,1 0,0-1,0 1,0 0,0 0,0-1,0 1,0 0,0 0,1-1,-1 1,1 0,-1-1,1 1,0-1,0 1,0-1,0 1,0-1,0 1,0-1,0 0,0 0,0 1,1-1,-1 0,1 0,-1 0,1-1,-1 1,1 0,-1 0,1-1,0 1,-1-1,1 1,0-1,-1 0,1 0,0 0,0 0,-1 0,1 0,0 0,0-1,0 1,206 8,-180-5,0 1,0 2,-1 1,0 1,0 2,-1 0,0 2,-1 1,0 1,8 6,-25-14,0 1,0 0,0 0,-1 1,0 0,0 0,-1 0,0 1,-1 0,0 0,0 1,-1-1,0 1,-1 0,0 0,0 1,-1-1,0 0,-1 1,-1-1,1 1,-2-1,1 1,-1-1,-1 1,0-1,-1 0,1 0,-2 0,0 0,-2 3,-3 6,-2-1,0 0,-1-1,-1 0,0-1,-2 0,1-1,-2-1,0-1,-1 0,0-1,-1 0,0-2,0 0,-2-1,1-1,-20 5,9-6</inkml:trace>
  <inkml:trace contextRef="#ctx0" brushRef="#br0" timeOffset="7943.531">4629 5253,'-1'1,"1"0,0 0,-1-1,1 1,0 0,0 0,0 0,0-1,0 1,0 0,0 0,0 0,0-1,0 1,0 0,1 0,-1 0,0-1,0 1,1 0,-1 0,1-1,-1 1,0 0,1-1,-1 1,1-1,0 1,-1 0,1-1,0 1,-1-1,1 0,0 1,-1-1,1 1,0-1,0 0,-1 0,1 1,0-1,0 0,0 0,-1 0,1 0,0 0,0 0,0 0,-1 0,1 0,0-1,0 1,0 0,-1 0,1-1,0 1,0 0,-1-1,1 1,0-1,-1 1,1-1,0 1,-1-1,1 1,-1-1,1 0,-1 1,1-2,62-153,-6-10,-29 74,5 0,3 3,4 1,19-25,4 43,-61 68,0-1,1 1,-1-1,1 1,-1 0,1 0,-1 0,1 0,-1 1,1-1,0 1,0-1,-1 1,1 0,0 0,0 0,-1 0,1 1,0-1,0 1,-1 0,1-1,-1 1,1 1,-1-1,1 0,-1 0,1 1,-1 0,0-1,0 1,1 1,7 10,0 1,-2 0,1 0,-2 1,0 0,-1 1,0-1,-1 1,-1 0,1 11,2 2,-1 0,-1 1,-2-1,-1 1,-1 0,-1 0,-2 0,-1-1,-6 23,6-42,0 0,0 0,-1 0,0 0,-1-1,0 1,-1-1,0 0,0-1,-1 0,0 0,-1 0,1-1,-1 0,-1 0,1-1,-1 0,-4 1,10-6,0 0,1 0,-1 0,0 0,0-1,0 0,0 1,0-1,0 0,0 0,0-1,0 1,1-1,-1 1,0-1,0 0,0 0,1 0,-1 0,0-1,1 1,-1-1,1 1,0-1,-1 0,1 0,0 0,0 0,0-1,1 1,-1 0,0-1,1 0,0 1,-1-1,1 0,0 1,0-1,1 0,-1 0,1 0,-1 0,1 0,0 0,0 1,0-1,0 0,1 0,-1 0,1 0,0 0,0 0,0 1,0-1,0 0,6-13,1 0,1 0,0 1,1 1,0 0,1 0,1 1,0 0,1 1,0 0,1 1,15-9,-11 6,6-4,2 1,1 1,0 1,0 2,26-9,-24 6,-1-2,0-1,-1-1,-1-1,-1-1,-1-1,-1-2,-2 0,0-1,-1-1,0-4,16-21,-1-1,-4-1,-1-2,-3-1,17-54,-33 79,-2 0,-1-1,-1 1,-2-1,-2-1,0 1,-3-1,0 1,-3 0,0-1,-8-30,3 40,0-1,-2 2,-1 0,0 0,-2 1,0 0,-2 1,0 1,-2 0,0 1,-1 1,0 0,-2 2,0 0,-1 1,0 1,-6-1,20 10,-1 1,0 0,0 0,0 1,-1 0,1 0,-1 1,1 0,-1 0,0 1,0 1,1-1,-1 1,0 1,0 0,0 0,1 0,-1 1,0 1,1-1,0 1,-1 1,1 0,1 0,-1 0,1 1,-1 0,1 1,1-1,-1 1,1 1,-4 4,-3 10,0 1,2 0,0 1,2 0,0 1,2 0,0 1,2-1,1 1,0 0,2 0,1 0,1 1,2-1,1 5,-1 4,2 0,1-1,2 1,1-1,1-1,2 1,2-2,1 1,1-2,1 0,2-1,1-1,1 0,1-2,2 0,1-2,0 0,2-2,1 0,0-2,1-1,2-2,-1 0,2-2,0-2,1 0,0-3,1 0,0-2,1-2,-1 0,2-3,-15-1,0 0,-1-2,1 0,-1-2,1 0,-1-1,0-1,0 0,0-2,0 0,-1-1,0-1,0-1,-1 0,13-10,-26 16,0-1,0 1,0-1,0 0,0 0,-1 0,0-1,0 1,0-1,0 1,-1-1,0 0,0 0,0 0,-1-1,1 1,-1 0,-1 0,1-1,-1 1,0-1,0 1,0 0,-1-1,1 1,-2 0,1-1,0 1,-1 0,0 0,-1-1,-10-19</inkml:trace>
  <inkml:trace contextRef="#ctx0" brushRef="#br0" timeOffset="8288.34">6322 3729,'24'43,"13"25,5 4,0-9,-8-11,-8-19,-10-20,-7-17,-5-12,-3-4</inkml:trace>
  <inkml:trace contextRef="#ctx0" brushRef="#br0" timeOffset="8539.621">6096 3165,'0'0</inkml:trace>
  <inkml:trace contextRef="#ctx0" brushRef="#br0" timeOffset="9215.422">6887 3391,'-43'35,"1"2,3 2,1 1,1 2,-26 43,59-82,0 1,1 0,-1 0,1 0,0 0,0 1,1-1,0 1,-1 0,1 0,1-1,-1 1,1 1,0-1,0 0,0 0,1 0,0 0,0 1,0-1,1 0,-1 0,1 0,1 0,-1 0,1 0,-1 0,1 0,1 0,-1-1,1 1,0-1,0 0,0 0,2 2,4-1,1 0,0 0,0-1,0-1,1 0,-1 0,1-1,0 0,0-1,0 0,-1-1,1 0,0-1,0 0,0-1,-1 0,1 0,-1-1,1-1,-1 0,0 0,0-1,-1 0,1-1,-1 0,-1 0,5-4,11-13,-2 0,-1-1,0-1,-2 0,-1-2,-1-1,-2 0,0 0,-2-2,-1 0,-2 0,-1-1,-1 0,-1-1,-2-2,5-19,-2-1,-3 0,-2 0,-2-1,-3 1,-2-1,-8-36,6 61,-1 1,-1-1,-1 2,-1-1,-2 2,-1-1,-1 2,-2 0,0 0,-1 2,-2 0,-1 1,0 1,-15-12,31 30,0 0,-1 0,1 1,-1-1,1 1,-1 0,0 1,0-1,0 1,-1 0,1 0,0 0,-1 1,0 0,1 0,-1 1,1-1,-1 1,0 0,1 1,-1-1,0 1,1 0,-1 1,1-1,-1 1,1 0,-1 1,-5 4,1 1,0 0,1 0,0 1,0 0,1 1,0 0,1 0,0 0,1 1,0 0,1 1,0-1,0 1,1 0,0 4,-4 15,2 0,1 0,1 1,2 0,1 29,3-38,1-1,1 1,1-1,1 0,0-1,2 1,1-1,0-1,2 1,0-2,1 0,1 0,1-1,1 0,0-2,1 0,1 0,0-1,1-2,1 0,0 0,1-2,0 0,0-2,1 0,1-1,-1-1,1-1,0-1,17 1,-11-1,-1-2,1-1,0-1,0-1,0-1,0-2,0-1,-1-1,1-1,-2-2,1 0,-1-2,0-1,-1-1,0-1,-1-1,0-1,-1-2,-1 0,-1-1,6-8,-5 4,-2-2,-1 0,-1-1,-1-1,-1-1,-1 0,-2-1,0 0,-2-1,-2 0,0-1,-2 0,-1-1,-2 1,0-1,-2-20,-4 37,0 1,-1-1,0 0,-1 1,-1 0,0 0,0 0,-1 1,-1-1,0 1,-1 1,-1 0,0-1,5 7,-1 0,1 0,-1 0,0 1,0 0,-1 0,1 1,-1-1,0 1,0 1,0-1,0 1,0 0,0 0,-1 0,1 1,-1 0,1 1,-1-1,1 1,-1 1,1-1,-1 1,1 0,-1 0,1 1,0 0,-6 2,-7 7,0 1,1 0,1 2,0 0,0 1,1 0,1 2,1 0,0 0,2 1,0 1,0 0,2 0,0 2,2-1,-5 16,6-18,2 0,-1 1,2-1,1 1,0 0,1 0,1 0,1 0,1 0,0 0,2 6,-1-17,0 0,0 0,0 0,1 0,1 0,-1 0,1 0,0-1,1 0,0 0,0 0,0-1,1 1,0-1,0-1,1 1,-1-1,1 0,1 0,-1-1,0 0,1-1,0 1,0-2,0 1,1-1,16 3,0-2,0 0,0-2,0-1,0 0,0-2,0-1,0-2,0 0,-1-1,1-2,-2 0,1-1,-1-2,-1 0,0-2,0 0,-2-1,0-2,0 0,-1 0,-1-2,-1-1,-1 0,5-8,-13 18,8-8,0-2,-1 1,-1-2,-1 0,-1 0,-1-2,0 1,-2-1,0-1,-2 0,0 18,-2 10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2:35.6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5109 2480,'-24'4,"0"1,1 0,0 2,0 1,0 1,1 1,1 1,0 1,0 0,1 2,0 0,2 2,-1 0,1 1,7 0,1 1,0-1,1 1,1 1,1 0,1 0,0 0,1 1,1-1,1 1,1 0,1 0,1 0,0 1,4 15,-2-22,0 0,1-1,1 1,1-1,0 0,0 0,1-1,1 0,0 0,1 0,0-1,0 0,2-1,-1 0,1 0,1-1,-1 0,1-1,1 0,0-1,0 0,0-1,1 0,0-1,0 0,0-1,1-1,0 0,13 1,-15-5,1-1,0 1,-1-2,0 0,1 0,-1-1,-1-1,1 0,0-1,-1 0,0 0,-1-1,0-1,0 0,0 0,-1-1,0 0,-1-1,0 1,0-2,-1 1,-1-1,4-7,11-9,20-36,-30 48</inkml:trace>
  <inkml:trace contextRef="#ctx0" brushRef="#br0" timeOffset="517.948">5221 1549,'-6'43,"2"0,2 1,2 0,1-1,3 1,5 19,-8-54,19 105,6-1,5-1,4-2,5-2,11 12,-29-65,84 154,-105-207,0 0,-1-1,1 1,0 0,0-1,-1 1,1-1,0 1,1-1,-1 1,0-1,0 0,1 0,-1 0,0 0,1 1,-1-2,1 1,0 0,-1 0,1 0,0-1,-1 1,1-1,0 0,0 1,-1-1,1 0,0 0,0 0,0 0,-1 0,1 0,0-1,0 1,-1-1,1 1,0-1,-1 1,1-1,0 0,-1 0,1 0,-1 0,2-1,5-10,0 1,-1-1,0 0,0-1,-2 0,0 0,0 0,-1-1,0-4,10-24,-6 19,3-13,2 0,2 1,1 1,1 0,2 1,6-5,-24 37,0-1,0 0,1 1,-1-1,0 1,1 0,-1 0,1-1,0 1,0 0,-1 0,1 1,0-1,0 0,0 0,0 1,0-1,0 1,0 0,0 0,0 0,0-1,0 2,0-1,-1 0,1 0,0 1,0-1,0 1,0-1,0 1,0 0,0 0,-1 0,1 0,0 0,-1 0,1 1,-1-1,1 0,-1 1,0-1,1 1,-1 0,0-1,0 1,0 0,0 0,-1-1,1 1,0 0,-1 0,1 0,-1 0,0 0,32 101,-29-86,2 1,0-1,0 0,2-1,0 1,1-1,6 9,-12-22,1 0,-1-1,1 1,-1-1,1 1,0-1,0 0,0 0,0 0,0-1,0 1,1-1,-1 0,0 1,1-2,-1 1,1 0,-1-1,1 1,0-1,-1 0,1 0,-1-1,1 1,-1-1,1 1,-1-1,1 0,-1-1,0 1,1-1,-1 1,0-1,0 0,0 0,0 0,-1 0,1-1,0 1,-1-1,0 0,1 0,-1 1,0-2,-1 1,1 0,0 0,-1-1,27-48,-17 27</inkml:trace>
  <inkml:trace contextRef="#ctx0" brushRef="#br0" timeOffset="1436.099">6238 2367,'17'-13,"1"0,-2-1,0 0,0-2,-2 0,0 0,-1-1,0-1,-1 0,-2-1,1 0,-2-1,3-10,-11 28,1 0,-1 0,1 0,-1 0,0 0,0 0,0 0,0 0,-1 0,1-1,0 1,-1 0,0 0,1-1,-1 1,0 0,0-1,0 1,-1 0,1-1,0 1,-1 0,0-1,1 1,-1 0,0 0,0 0,0 0,0 0,-1 0,1 0,-1 0,1 0,-1 1,1-1,-1 1,0-1,0 1,0-1,0 1,0 0,0 0,0 0,0 0,-1 0,1 1,0-1,0 1,-1-1,1 1,0 0,-1 0,-1 0,-4 4,0 1,0 0,0 1,1-1,-1 1,1 1,1-1,-1 1,1 0,0 1,1 0,0 0,0 0,0 0,1 1,1-1,0 1,0 0,0 0,1 0,0 1,1-1,0 1,1-1,0 4,0-10,2 134,-1-132,0 0,0 0,1 0,0 0,0 0,0-1,0 1,1-1,-1 1,1-1,1 0,-1 0,0 0,1 0,0-1,0 0,0 1,0-1,0-1,1 1,-1-1,1 0,0 0,5 2,-1-2,0 0,0-1,0 0,0 0,0-1,0 0,0 0,1-1,-1-1,0 1,0-1,0-1,-1 0,1 0,-1-1,1 0,-1 0,0-1,-1 0,1 0,5-6,5-5,-1 0,0-1,-2-1,0 0,-1-1,0-1,-2 0,0-1,31-55,4 3,3 1,52-57,-99 125,1 0,-1 0,1 0,-1 0,1 1,0-1,0 1,1 0,-1 0,0 1,1-1,0 1,0 0,0 0,0 1,0-1,-5 3,0-1,0 0,0 0,0 1,0-1,0 0,0 0,0 1,0-1,0 0,0 0,1 1,-1-1,0 0,0 0,0 0,0 1,0-1,1 0,-1 0,0 0,0 0,0 1,1-1,-1 0,0 0,0 0,0 0,1 0,-1 0,0 1,0-1,1 0,-1 0,0 0,0 0,1 0,-1 0,0 0,-24 10,-2-5,17-4,0 0,0 0,0 1,0 0,0 1,0 0,1 0,0 1,-1 0,1 0,1 1,-1 0,1 0,-1 1,2 0,-1 0,1 1,0 0,-5 6,6-6,1 0,0 0,0 1,0-1,1 1,0 0,1 0,0 0,0 0,0 0,1 0,0 1,1-1,0 0,0 0,1 1,0-1,1 0,-1 0,2 0,-1 0,1 0,0 0,2 1,-1 0,1-1,0-1,1 1,-1-1,1 0,1 0,0 0,0-1,0 0,0-1,1 0,0 0,0 0,1-1,-1 0,1-1,0 0,0 0,0-1,0 0,0 0,1-1,-1-1,0 0,1 0,-1 0,0-1,0-1,1 1,-1-2,0 1,0-1,3-2,18-13,0-1,-1-1,-1-2,-1 0,-1-2,-1-1,-1-1,-1-1,-2-2,-1 0,14-25,-9 17,13-18,-3-1,-2-2,-2-1,-4-2,-2 0,-2-2,-4-1,-2 0,4-41,-10 26,-4 1,-4-1,-3 0,-3 0,-10-52,-15 18,27 109,0-1,-1 1,0-1,0 1,0 0,-1 0,0 0,1 0,-1 0,0 1,-1-1,1 1,-1 0,1 0,-1 0,0 1,0-1,0 1,-1 0,1 0,0 0,-3 0,2 3,0 0,-1 1,1-1,0 1,0 0,1 1,-1-1,0 1,1 0,-1 0,1 0,0 1,0 0,0 0,1 0,-1 0,1 0,0 0,0 1,1 0,-1-1,1 1,0 0,0 0,1 1,-1 3,-13 31,3 0,1 1,2 0,2 0,2 1,1 0,2 0,3 0,4 37,12 52,6-1,21 60,69 157,-78-230,-23-109,-8-31,-4 3</inkml:trace>
  <inkml:trace contextRef="#ctx0" brushRef="#br0" timeOffset="1718.139">7930 1182,'-296'350,"287"-339,3-5,0 1,1-1,-1 1,1 0,1 0,-1 1,1-1,1 1,-1 0,1 0,1 0,-1 1,1-1,1 1,0-1,0 1,0 8,5-13,0 1,0-1,0 0,1 0,-1-1,1 1,0-1,0 0,0 0,1-1,-1 0,1 0,-1 0,1 0,0-1,-1 0,1 0,0 0,0-1,1 0,-1 1,25 2,0 2,0 0,-1 3,1 0,-1 2,-1 1,0 2,8 5,29 13,-45-26</inkml:trace>
  <inkml:trace contextRef="#ctx0" brushRef="#br0" timeOffset="-1683.978">1 3722,'59'-19,"-1"-3,-1-2,-1-2,23-17,-77 42,53-27,-2-3,-2-2,-1-2,-1-3,-2-1,-2-3,-2-1,-2-3,-2-1,16-26,-26 31,-3-1,-1-1,-2-2,-2 0,-2-1,-2-1,-2-1,-3 0,6-42,-17 86,0 1,0-1,-1 1,1-1,-1 1,0-1,0 1,0-1,-1 1,0-1,1 1,-2 0,1-1,0 1,-1 0,0 0,0 0,0 0,-1 0,1 0,-1 0,0 1,0 0,0-1,0 1,-3-2,3 6,1-1,-1 1,1 0,-1 0,1 0,-1 0,1 0,0 1,0-1,0 1,0 0,0-1,0 1,0 0,0 0,1 0,-1 0,1 1,0-1,-1 0,1 1,0-1,0 0,1 1,-1-1,0 1,1 0,-1-1,1 1,0-1,0 1,0 0,0-1,1 1,-1-1,1 2,-14 205,9-1,10 1,10 21,1 11,-11 1,-12 35,-5-163,-5-1,-4 0,-6-1,-40 106,49-165,-2-2,-2 0,-3-1,-2-2,-2 0,-2-2,-2-1,-2-1,-11 9,-29-2,73-50,-1 0,0-1,0 1,1 0,-1 0,0-1,0 1,0-1,0 1,0-1,0 0,0 0,0 0,0 0,0 0,0 0,0-1,0 1,0-1,0 1,1-1,-1 0,0 0,0 0,0 0,1 0,-1 0,1 0,-1 0,1-1,-1 1,1 0,0-1,-1 0,1 1,0-1,0 0,0 1,0-1,1 0,-1-1,-3-15,2 0,0 0,1-1,1 1,1 0,0-1,2 1,0 0,1 0,0 1,7-15,-4 5,1-1,2 1,1 1,1 0,1 0,1 1,1 1,1 0,2 2,0 0,1 0,1 2,1 0,11-6,-19 20,1 0,0 1,0 0,0 1,0 0,1 2,0 0,-1 0,1 1,0 1,0 0,0 1,0 1,-1 1,42 0,-26-2,-1 0,1-2,-1-1,1-2,-1 0,0-2,0-2,17-6,-13 0,0-1,-2-1,0-2,-1-1,-1-1,22-20,-31 24,-1-1,0-1,-1 0,-1-1,-1-1,-1-1,-1 0,-1-1,0-1,-2 1,-1-2,0 0,-2 0,-1 0,-1-1,-1 0,2-22,-19-51,12 96,-1 0,0 0,0 0,0 0,0 0,0 0,0 1,0-1,0 0,-1 1,1-1,-1 1,1-1,-1 1,1 0,-1 0,0 0,0-1,0 2,0-1,1 0,-1 0,0 1,-1-1,1 1,0-1,0 1,0 0,0 0,0 0,0 0,0 0,0 0,0 1,0-1,0 1,0 0,0-1,0 1,0 0,0 0,0 0,-1 1,-8 6,0 1,1 0,0 0,0 1,1 0,0 0,1 1,0 0,1 1,0 0,1 0,0 0,1 1,1 0,-1 0,2 0,-1 4,1-6,-1 0,2-1,-1 2,2-1,-1 0,1 0,1 0,0 1,1-1,0 0,1 0,0 0,0 0,1 0,1 0,0 0,0-1,1 0,1 0,-1 0,1-1,1 0,0 0,0 0,1-1,0 0,1-1,-1 1,1-2,6 4,1-3,-1-2,1 0,0-1,0 0,1-1,-1-1,0-1,1 0,-1-1,1-1,-1 0,1-2,-1 0,0 0,0-2,0 0,-1 0,1-2,-1 0,-1 0,12-9,11-8,-1-2,-1-1,-2-1,0-2,-3-1,0-2,17-26,5-9,-4-3,-2-1,-4-3,-3-1,-4-2,-2-1,-5-2,-3-1,-3-1,-4 0,-4-2,-4 0,-3 0,-4-1,-4 1,-3-1,-4 1,-4 0,-11-32,-21-5,42 117,-1 1,1-1,-1 1,0 0,0 0,0 0,-1 1,1-1,-1 1,0 0,0 0,0 0,0 0,-1 1,1-1,-1 1,1 0,-1 1,0-1,0 1,0 0,0 0,0 1,-1-1,-1 3,-1 1,1 0,-1 1,1-1,0 1,1 1,-1-1,1 1,0 0,0 1,0-1,1 1,0 0,0 1,0-1,1 1,0 0,0 0,1 0,0 1,0-1,1 1,0-1,0 3,-8 24,1 0,2 0,1 0,2 1,1 0,2 0,1 0,2 0,2 0,0-1,3 1,1-1,3 5,17 46,5-2,2-1,4-2,30 43,261 447,-327-564,44 48,-46-54,0-1,1 0,-1 1,1-1,-1 0,0 0,1 0,-1 0,0 0,0 0,0 0,0 0,0-1,0 1,0 0,0-1,0 1,-1-1,1 1,-1 0,1-1,-1 0,1 1,-1-1,0 1,0-1,0 1,0-1,0 0,0 1,0-1,0 1,-1-1,1 1,0-1,-1 1,0-1,1 1,-1-1,0 1,0-1,-4-22</inkml:trace>
  <inkml:trace contextRef="#ctx0" brushRef="#br0" timeOffset="-1434.139">2089 3637,'44'-24,"27"-13,13-9,0-2,-3 2,-7 4,-5 5,-6 4,-4 7,-6 4,-4 0,-9 4</inkml:trace>
  <inkml:trace contextRef="#ctx0" brushRef="#br0" timeOffset="-1153.098">3444 3016,'-25'21,"2"2,0 0,1 1,2 1,0 1,2 0,-1 5,17-29,0 0,0 0,0 0,0 1,0-1,0 1,1-1,-1 1,1 0,0-1,0 1,0 0,0 0,0 0,1 0,-1 0,1 0,0 0,0 0,0 0,0 0,1 0,-1 0,1-1,-1 1,1 0,0 0,0 0,1 0,-1-1,0 1,1-1,0 1,-1-1,1 1,0-1,0 0,1 0,-1 0,0 0,1 0,-1-1,1 1,-1-1,1 0,2 2,65 4,-61-8,0 1,0 0,1 0,-1 1,0 1,0-1,-1 1,1 1,0-1,-1 2,1-1,-1 1,0 0,0 1,-1 0,1 0,-1 1,0 0,0 0,-1 1,-3-3,0 1,-1 0,1 0,-1 0,0 0,-1 1,1-1,-1 0,0 1,-1-1,1 1,-1-1,0 1,-1 0,1-1,-1 0,0 1,0-1,-1 1,1-1,-2 1,-55 108,46-94,-145 184,146-189</inkml:trace>
  <inkml:trace contextRef="#ctx0" brushRef="#br0" timeOffset="2519.917">2314 5160,'28'102,"182"547,-23-203,-151-364,-26-60</inkml:trace>
  <inkml:trace contextRef="#ctx0" brushRef="#br0" timeOffset="14173.255">2089 6148,'125'-86,"156"-139,-97 75,-170 135,-4 2</inkml:trace>
  <inkml:trace contextRef="#ctx0" brushRef="#br0" timeOffset="14800.938">2794 4992,'50'191,"16"67,0 61,-55-213,-9-72,2-1,1 0,1-1,2 1,2 1,-10-32,0 1,0 0,1-1,-1 1,1-1,0 1,-1-1,1 1,0-1,1 1,-1-1,0 0,1 1,-1-1,1 0,0 0,0 0,0 0,0-1,0 1,0 0,0-1,1 0,-1 1,0-1,1 0,-1 0,1 0,-1-1,1 1,0-1,-1 1,1-1,0 0,-1 0,1 0,0 0,-1 0,1-1,-1 1,1-1,0 0,-1 0,1 1,-1-2,2 0,8-12,-1-1,-1 0,0-1,-1 0,0-1,-1 0,-1 0,-1-1,1-7,-1 7,90-303,-72 271,-23 49,-1 0,1 0,-1 0,1 0,0 1,0-1,-1 0,1 1,0-1,0 0,0 1,0-1,0 1,0-1,0 1,0-1,0 1,0 0,0-1,0 1,0 0,0 0,0 0,0 0,0 0,0 0,0 0,0 0,0 1,0-1,0 0,0 1,0-1,0 0,0 1,0-1,0 1,0 0,0-1,0 1,0 0,-1-1,1 1,0 0,-1 0,1 0,0 0,-1-1,1 2,39 78,-38-74,0 1,0-1,0 1,1-1,0 0,0 0,0 0,1 0,0 0,0-1,1 0,0 0,-1 0,1 0,1-1,-1 0,1 0,0 0,0-1,0 1,17 3</inkml:trace>
  <inkml:trace contextRef="#ctx0" brushRef="#br0" timeOffset="15485.904">3839 5387,'-6'14,"-23"64,2 0,4 2,-1 23,23-33,1-69,0 1,0-1,1 0,-1 0,0 0,1 1,-1-1,1 0,-1 0,1 0,0 0,-1 0,1 0,0 0,0 0,0 0,-1 0,1 0,0 0,0-1,0 1,1 0,-1-1,0 1,0-1,0 1,0-1,1 1,-1-1,0 0,0 0,1 0,-1 1,0-1,0 0,1-1,-1 1,0 0,0 0,1-1,-1 1,0 0,0-1,0 1,1-1,-1 1,0-1,0 0,0 0,0 1,0-1,11-9,-1 1,0-1,0-1,-1 0,-1-1,0 1,0-2,-1 1,-1-1,0-1,-1 1,0-1,2-9,82-248,-90 270,-1 0,1 0,0 0,0 0,0 0,0 0,0 0,0 0,1 0,-1 0,0 0,0 0,1 0,-1 0,0 0,1 1,-1-1,1 0,0 0,-1 0,1 0,0 1,-1-1,1 0,0 0,0 1,0-1,-1 1,1-1,0 1,0-1,0 1,0 0,0-1,0 1,0 0,0 0,0-1,0 1,0 0,0 0,0 0,0 0,0 1,0-1,0 0,0 0,0 1,0-1,0 0,0 1,0-1,0 1,0-1,0 1,-1-1,1 1,0 0,0 0,19 55,-20-50,1 0,0 0,0 0,0-1,0 1,1 0,0 0,0-1,1 1,0-1,0 0,0 0,0 0,1 0,0-1,0 1,0-1,0 0,1 0,-1 0,1-1,0 0,0 1,1-2,-1 1,1-1,-1 0,1 0,0 0,0-1,-1 0,3 0,3-4,0-2,0 1,0-1,-1-1,0 0,0 0,0-1,-1-1,0 1,0-1,-1-1,0 0,-1 0,0 0,0-1,-1 0,1-2,14-32,-3 0,-1-2,-3 1,-1-2,-3 0,-1 0,-3-1,-2 0,-1-12,5-86,-7 0,-6-1,-12-62,15 189,2 9,-1 0,0 0,0 0,-1 0,-1 0,1 0,-2 1,0-1,0 1,-1 0,0 0,0 0,-2 0,6 9,0 0,0 0,0 0,-1 1,1-1,0 0,0 1,-1-1,1 1,0 0,-1-1,1 1,0 0,-1 0,1 0,0 0,-1 0,1 0,0 0,-1 0,1 1,-1-1,1 0,0 1,0-1,-1 1,1-1,0 1,0 0,0 0,-1-1,1 1,0 0,0 0,0 0,1 0,-1 0,0 1,0-1,1 0,-1 0,0 0,1 1,-30 55,22-23,1-1,2 2,1-1,2 1,1-1,4 34,-2-32,2 0,1 0,3-1,0 1,2-1,2-1,1 0,2 0,1-1,2-1,1-1,1 0,2-2,21 26,-38-52,13 18,1-2,1 0,1-1,0-1,2 0,0-2,7 3,-16-11,-7-3,0 0,1-1,-1 0,1 0,-1 0,1-1,0 0,0 0,0-1,0 0,0 0,5 0,-11-1,0 0,0-1,0 1,0 0,0 0,-1 0,1-1,0 1,0-1,0 1,0-1,-1 1,1-1,0 1,-1-1,1 1,0-1,-1 0,1 0,-1 1,1-1,-1 0,1 0,-1 1,1-1,-1 0,0 0,0 0,1 0,-1 0,0 0,0 1,0-1,0 0,0 0,0 0,0 0,0 0,0 0,-1 0,1 0,0 1,-1-1,1 0,0 0,-1 0,1 0,-1 1,1-1,-1 0,0 1,1-1,-1 0,-32-38,-48-11,55 36</inkml:trace>
  <inkml:trace contextRef="#ctx0" brushRef="#br0" timeOffset="15740.579">4206 4935,'24'-28,"32"-25,15-8,2 2,-3 7,-8 6,-10 7,-9 9,-12 11</inkml:trace>
  <inkml:trace contextRef="#ctx0" brushRef="#br0" timeOffset="16704.944">5814 3694,'-12'-41,"9"32,9 29,59 187,42 130,-65-231,5-1,49 77,-59-127,-26-64,-9-4</inkml:trace>
  <inkml:trace contextRef="#ctx0" brushRef="#br0" timeOffset="16972.91">5588 4483,'43'-33,"39"-36,9-15,-10 2,-14 9,-14 14,-15 11,-11 9,-8 6,-4 0,-4 0,-4 1,-3 6</inkml:trace>
  <inkml:trace contextRef="#ctx0" brushRef="#br0" timeOffset="17338.247">6097 3382,'50'188,"71"216,-111-379,1 0,1-1,1-1,1 0,1 0,1-2,1 0,15 14,-29-31,1-1,0 0,0-1,0 1,1-1,-1 1,1-1,-1-1,1 1,0-1,-1 1,1-1,0-1,0 1,0-1,0 0,0 0,-1 0,1-1,0 1,0-1,0 0,-1-1,1 1,0-1,-1 0,1 0,-1 0,0-1,0 0,0 0,0 0,0 0,-1 0,1-1,-1 1,0-1,0 0,20-20,-1-1,0-1,-2-1,-2 0,0-2,-2 0,7-18,50-81,-73 127,0 0,1 0,-1 1,0-1,1 0,-1 0,1 0,-1 1,1-1,-1 0,1 0,0 1,-1-1,1 0,0 1,-1-1,1 1,0-1,0 1,0-1,-1 1,1 0,0-1,0 1,0 0,0 0,0 0,0-1,0 1,0 0,-1 0,1 0,0 1,0-1,0 0,0 0,0 0,0 1,0-1,-1 0,1 1,0-1,0 1,0-1,-1 1,1-1,0 1,0 0,-1-1,1 1,-1 0,1-1,-1 1,1 0,-1 0,1 0,-1-1,0 1,1 0,22 61,-20-52,5 14,38 93,-44-113,0 0,1 0,0 0,0-1,0 1,0-1,0 0,1 0,-1 0,1-1,0 1,0-1,0 0,0 0,0 0,0 0,0-1,1 0,-1 0,1 0,-1 0,1-1,-1 1,1-1,2-1,39-12,-28 2</inkml:trace>
  <inkml:trace contextRef="#ctx0" brushRef="#br0" timeOffset="17720.128">7366 3749,'39'-94,"-5"-2,12-59,-30 24,-16 127,0 0,0 1,0-1,-1 0,0 0,0 1,0-1,0 1,0-1,-1 1,0-1,1 1,-1 0,0 0,-1 0,1 0,-1 0,1 0,-1 0,0 1,0 0,0-1,0 1,0 0,-1 1,1-1,0 0,-1 1,1 0,-1 0,0 0,-2 0,-3 2,0 1,0 1,0 0,1 0,-1 0,1 1,0 1,0-1,0 1,0 0,1 1,0 0,0 0,1 1,0 0,0 0,0 0,1 0,0 1,0 0,1 0,0 1,1-1,-2 7,-6 8,2 0,1 1,1 0,1 0,2 1,0 0,1 0,1 0,2 0,0 0,2 0,1 0,1-1,-3-11,2-1,0 0,0 0,1-1,0 1,1-1,0 1,1-2,1 1,-1-1,2 0,-1 0,1-1,1 0,0 0,0-1,1 0,-1 0,2-2,-1 1,1-1,0 0,0-1,1-1,-1 0,1 0,1-1,9 1,1-1,0 0,0-2,0-1,-1-1,1 0,19-5,-9-2</inkml:trace>
  <inkml:trace contextRef="#ctx0" brushRef="#br0" timeOffset="19691.429">3528 7192,'-26'9,"-1"2,1 0,1 1,0 2,1 1,1 0,0 2,1 0,0 2,2 1,0 0,2 1,0 1,1 1,-2 6,15-19,1 0,-1 1,2 0,-1 0,2 0,-1 0,2 0,-1 0,1 0,1 0,0 0,1 0,0 0,1 0,0 0,4 9,-1-13,0 0,1-1,0 0,0 0,0-1,1 0,0 0,0 0,0-1,0-1,1 1,-1-1,1-1,0 0,0 0,0 0,0-1,0-1,0 0,0 0,1 0,-1-1,0-1,1 0,3 2,21-1,-20-1,-1 1,0 0,1 1,-1 0,0 1,1 1,-1 0,0 1,0 0,0 1,-1 0,1 1,-1 0,0 1,0 1,-1 0,0 0,0 1,-7-5,0 0,0 0,-1 0,1 0,-1 1,0 0,0-1,0 1,-1 0,1 0,-1 0,0 1,0-1,0 0,-1 1,0 0,0-1,0 1,0 0,0-1,-1 1,0 0,0 0,-1-1,0 4,-4 8,-1-1,0 0,-1 0,-1-1,-1 0,0 0,0-1,-1 0,-1-1,0 0,-1 0,0-2,-3 2,-37 41,42-42,0 1,-1-1,-1-1,1 0,-2 0,1-1,-1-1,-6 3,19-11,-1 1,1-1,0 0,-1 1,1-1,-1 0,1 1,0-1,-1 0,1 0,-1 1,1-1,-1 0,1 0,-1 0,1 0,-1 0,1 1,-1-1,1 0,-1 0,1 0,-1 0,1 0,-1-1,1 1,-1 0,1 0,-1 0,1 0,-1-1,1 1,-1 0,1 0,0-1,-1 1,1 0,-1-1,1 1,0 0,-1-1,1 1,0 0,-1-1,1 1,0-1,0 1,0-1,-1 1,1-1,0 1,0-1,0 1,0-1,0 1,0-1,0 1,0-1,0 1,0-1,0 1,0-1,11-32,-11 32,11-22</inkml:trace>
  <inkml:trace contextRef="#ctx0" brushRef="#br0" timeOffset="19936.775">4008 7616,'0'38,"0"18,0 4,5-8,6-13,2-18,2-17,0-15,-3-9,-4-2</inkml:trace>
  <inkml:trace contextRef="#ctx0" brushRef="#br0" timeOffset="20087.95">3726 7024,'0'0</inkml:trace>
  <inkml:trace contextRef="#ctx0" brushRef="#br0" timeOffset="20904.041">4459 7024,'-20'30,"0"2,2 0,2 1,0 0,3 2,0-1,3 2,1-1,1 1,2 1,1 12,18 25,-13-73,1 1,-1 0,1 0,0 0,0 0,0 0,0-1,0 1,0 0,0-1,0 1,1-1,-1 1,0-1,1 0,-1 1,1-1,0 0,-1 0,1 0,0 0,0-1,0 1,0 0,0-1,-1 1,1-1,0 0,0 1,0-1,0 0,0 0,0-1,0 1,0 0,1-2,0 0,0 0,-1-1,1 1,-1-1,0 1,1-1,-1 0,-1 0,1 0,0 0,-1 0,1 0,-1-1,0 1,0 0,0-1,-1 1,1-1,-1 1,0-3,3-7,70-322,6 118,-79 216,0-1,1 1,-1 0,1-1,0 1,-1 0,1 0,0-1,0 1,0 0,0 0,0 0,0 0,0 0,0 0,0 1,0-1,0 0,1 0,-1 1,0-1,1 1,-1-1,0 1,1 0,-1-1,0 1,1 0,-1 0,1 0,-1 0,0 0,1 0,-1 1,1-1,-1 0,0 1,1-1,-1 1,0-1,1 1,-1 0,0-1,0 1,0 0,0 0,0 0,0 0,0 0,0 0,0 0,0 0,0 0,-1 1,1-1,15 23,-2 0,0 0,-2 2,-1-1,4 16,-5-15,120 343,-101-288,-4 1,-3 1,-4 1,-3 1,0 48,-15-124,1-4,0-1,-1 0,1 1,-1-1,0 1,-1-1,1 0,-1 1,0-1,0 0,0 1,0-1,-1 0,0 0,-1 3,1-7,1 0,-1-1,1 1,-1 0,1-1,-1 1,1-1,0 1,-1-1,1 0,0 1,-1-1,1 0,0 0,0 0,0 0,0 0,0 0,0 0,0-1,0 1,0 0,1-1,-1 1,0 0,1-1,-1 1,1 0,0-1,-1 1,1-1,0 1,0-1,0 0,-14-49,3 0,3-1,1 0,3 0,2-1,4-38,-2 43,0-2,-4-62,5-1,5 1,5 0,5 0,28-97,-35 178,46-108,-55 138,0 0,1 0,-1-1,1 1,-1 0,1 0,-1 0,1 0,0 0,-1 0,1 0,0 0,0 0,0 0,0 0,0 0,0 1,0-1,0 0,0 1,0-1,1 1,-1-1,0 1,0-1,1 1,-1 0,0 0,0 0,1-1,-1 1,0 1,0-1,1 0,-1 0,0 0,0 1,1-1,-1 0,0 1,0-1,0 1,1 0,-1-1,0 1,0 0,0 0,0-1,0 1,-1 0,1 0,0 0,0 0,-1 0,1 0,0 1,-1-1,1 0,-1 0,38 172,-30-114,-3-27,0 1,2-1,2-1,0 1,2-1,2-1,11 20,-23-48,-1-1,1 1,0-1,-1 1,1-1,0 1,0-1,0 0,0 1,1-1,-1 0,0 0,0 0,1 0,-1 0,1 0,-1 0,1 0,-1-1,1 1,-1 0,1-1,0 0,-1 1,1-1,0 0,-1 0,1 0,0 0,-1 0,1 0,0 0,-1 0,1-1,0 1,-1-1,1 1,-1-1,1 0,-1 0,1 0,-1 1,1-1,-1-1,0 1,0 0,1 0,-1 0,0-1,0 1,0 0,0-1,0 0,54-139,-40 90,105-318,-90 305,-29 65,1-1,-1 0,1 1,-1-1,1 1,-1-1,1 1,-1-1,0 1,1 0,-1 0,0 0,0 0,0 0,0 0,0 0,0 0,0 0,0 1,0-1,0 0,-1 1,1-1,0 0,-1 1,1-1,-1 1,0-1,1 1,-1 0,1 0,71 238,-69-234,3 12,1 0,1-1,1 1,0-2,1 0,1 0,0 0,1-1,1-1,9 8,20-3,-22-15</inkml:trace>
  <inkml:trace contextRef="#ctx0" brushRef="#br0" timeOffset="21386.605">6097 6177,'-12'6,"1"0,0 0,1 1,0 0,0 1,0 1,1-1,0 1,1 1,-4 4,-34 68,45-79,0-1,1 1,-1-1,1 1,0-1,0 1,0-1,0 1,0-1,0 1,1-1,-1 1,1-1,0 1,0-1,0 0,0 1,0-1,0 0,1 0,-1 0,1 0,-1 0,1 0,0 0,0-1,0 1,0 0,0-1,0 0,0 1,1-1,-1 0,0 0,2 0,61 10,-60-11,-1-1,1 1,-1 0,0 0,1 0,-1 1,1-1,-1 1,0 0,1 1,-1-1,0 1,0-1,0 1,0 0,0 1,-1-1,1 1,-1 0,1 0,-1 0,0 0,0 0,0 1,-1-1,1 1,-1 0,2 3,-2 8,-1 0,0 0,-1 0,-1-1,0 1,-1 0,-1 0,0-1,-1 1,-1-1,0 0,-1-1,0 1,-1-1,-6 9,-6 19,-18 22,25-50</inkml:trace>
  <inkml:trace contextRef="#ctx0" brushRef="#br0" timeOffset="22739.008">7282 5527,'-20'3,"0"1,1 1,-1 1,1 0,1 1,-1 1,1 1,0 1,1 0,0 1,1 1,0 0,1 2,1 0,0 0,0 1,-4 8,12-13,1-1,0 1,0 1,1-1,1 1,-1-1,2 1,-1 0,1 0,1 0,0 0,1 1,0-1,1 0,0 0,1 0,0 0,0 0,2 2,-2-9,0-1,0 1,0-1,0 0,1 1,-1-1,1 0,0-1,0 1,0 0,1-1,-1 0,0 1,1-1,0-1,-1 1,1 0,0-1,0 0,0 0,0 0,0 0,0-1,0 1,0-1,0 0,0-1,0 1,0-1,0 1,0-1,0 0,0-1,0 1,-1-1,1 1,0-1,-1 0,4-3,16-16,0-2,-1 0,-2-2,0 0,-2-1,0-1,-2-1,-2 0,0-1,3-13,8-9,12-33,-3-1,20-81,-41 143,-9 60,-3-23,-1-4,0 16,0 0,2-1,1 1,1-1,1 0,1 0,1 0,2-1,0 0,1-1,2 0,2 3,-12-23,1 1,-1-1,1 1,-1-1,1 0,0 0,0 0,0-1,1 1,-1-1,1 0,-1 0,1 0,0 0,0 0,0-1,0 0,0 0,0 0,0 0,0-1,0 1,1-1,-1 0,0-1,0 1,0-1,0 1,0-1,0 0,0-1,0 1,0-1,0 0,0 0,-1 0,3-2,12-11,-1-1,-1-1,-1-1,0 0,-2 0,0-2,-1 1,0-2,-2 0,5-15,1 3,10-19,-3-1,-2-1,-2-1,4-30,-16 60,-1 0,-1 0,-1-1,-1 1,-1-1,-2 0,-1 0,0 0,-2 1,-1-1,-1 1,-1 0,-2 0,0 0,-4-6,11 29,1 0,-1 0,0 0,0 0,1 0,-1 0,-1 0,1 0,0 0,0 0,-1 1,1-1,-1 1,1-1,-1 1,0-1,1 1,-1 0,0 0,0 0,0 0,0 0,0 0,0 0,0 1,0-1,-1 1,1 0,0-1,0 1,0 0,0 0,-1 0,1 1,0-1,0 1,0-1,0 1,0-1,0 1,0 0,0 0,0 0,0 0,0 1,-1 0,-5 7,1 1,-1 1,2-1,0 1,0 1,1-1,0 1,1-1,0 1,1 1,0-1,1 0,0 1,1-1,1 1,0 2,-1-11,1 0,-1 0,1 1,0-1,0 0,0 0,1 0,-1 0,1 0,0 0,0 0,1 0,-1 0,1 0,0 0,0-1,0 1,0 0,1-1,-1 0,1 0,0 0,0 0,0 0,0-1,1 1,-1-1,1 0,-1 0,1 0,0 0,0-1,0 1,0-1,0 0,0 0,3 0,6-2,0-1,0 0,-1-1,1-1,-1 0,1 0,-1-1,0 0,-1-2,1 1,-1-1,-1-1,1 0,51-29,-46 29,-13 5,0 1,1-1,-1 0,1 1,0 0,-1 0,1 0,0 0,0 1,0-1,1 1,-1 0,0 0,0 1,1-1,-1 1,1 0,-1 0,0 0,1 1,-1 0,0 0,0 0,0 0,1 0,-1 1,0 0,-1 0,1 0,0 0,0 1,-1-1,4 4,28 68,-34-67,1 0,0 0,1 0,0 0,0-1,0 0,1 1,-1-1,2 0,-1-1,1 1,-1-1,2 0,-1 0,0 0,4 1,-2-5,0 0,0-1,1 0,-1 0,0 0,1-1,-1 0,0 0,0-1,0 0,0 0,0-1,0 0,-1 0,1-1,-1 1,0-1,0-1,0 1,-1-1,0 0,0 0,2-3,15-16,-2-1,0-1,-2-1,-1-1,-1 0,-1-1,-2-1,-1 0,2-9,-5 12,0-1,-2 0,-1 0,-1 0,-2 0,-1-1,-1 0,-2-18,-29-32,29 78,0-1,0 1,0-1,-1 1,1-1,-1 1,1 0,-1 0,1-1,-1 1,0 0,1 1,-1-1,0 0,0 0,0 1,0-1,0 1,1 0,-1-1,0 1,0 0,0 0,0 0,0 1,0-1,0 0,0 1,0-1,0 1,0 0,1-1,-1 1,0 0,0 0,1 0,-1 0,1 1,-1-1,1 0,-1 1,-8 10,0 1,1-1,1 2,0-1,0 1,2 0,0 1,0 0,1 0,1 0,1 0,0 1,0 6,0-3,1-1,1 1,0 0,1 0,2 0,0 0,1-1,0 1,2-1,0 0,1 0,1 0,0-1,5 8,-6-15,1 1,-1-1,2 0,-1-1,1 1,1-2,0 1,0-1,1 0,0-1,0 0,0-1,1 0,0-1,0 0,1 0,-1-1,1-1,0 0,0-1,0 0,8 0,14-1,-3-1</inkml:trace>
  <inkml:trace contextRef="#ctx0" brushRef="#br0" timeOffset="23270.965">5955 8096,'-40'84,"4"1,4 2,3 1,5 2,-4 37,17 18,12-140,-1 0,1 1,1-1,-1 0,1 0,0 0,0 0,0 0,1-1,-1 1,1-1,0 1,1-1,-1 0,1 0,-1-1,1 1,0-1,1 0,-1 0,1 0,-1 0,1-1,0 0,3 1,3 1,1-1,-1-1,1 0,-1 0,1-1,0 0,0-2,0 1,-1-1,1-1,0 0,-1 0,0-1,1-1,-1 0,0-1,-1 0,1 0,-1-1,0 0,5-5,16-13,-2 0,0-2,-2-1,-1-1,22-32,32-54,-52 68</inkml:trace>
  <inkml:trace contextRef="#ctx0" brushRef="#br0" timeOffset="23524.1">6548 7926,'-4'30,"2"-1,0 1,2-1,2 1,0-1,2 1,1-1,2 0,1-1,3 6,-11-31,1 0,0 0,0 0,0 0,0 0,0 0,1 0,0-1,-1 1,1-1,0 1,0-1,0 0,1 1,-1-1,0 0,1 0,-1-1,1 1,0-1,0 1,-1-1,1 0,0 0,0 0,0 0,0 0,1-1,-1 0,0 1,0-1,0 0,0-1,0 1,0 0,0-1,0 0,0 0,0 0,0 0,0 0,0 0,2-2,7-5,0 0,0-1,0-1,-1 0,-1 0,0-1,0-1,-1 1,0-1,-1-1,-1 0,0 0,-1 0,0-1,-1 0,2-9,0-3,-1 1,-1-1,-2 0,0-1,-2 1,-1 0,-1 0,-1-1,-2 0,2 13,-1 0,-1 0,0 1,-1-1,-1 1,0 0,0 1,-9-12,13 20,-1 0,0-1,0 1,0 1,-1-1,0 0,1 1,-1 0,0 0,-1 0,1 0,0 1,-1-1,0 1,1 0,-1 1,0-1,0 1,0 0,0 0,0 0,0 1,0 0,-1 0,-3 1,5 0,1 0,-1 0,1 0,0 1,0 0,0 0,0 0,0 0,0 0,0 0,1 1,-1 0,1-1,-1 1,1 0,0 0,0 0,1 0,-1 0,1 1,-1-1,1 0,0 1,0-1,1 1,-1 0,1 2,-4 18</inkml:trace>
  <inkml:trace contextRef="#ctx0" brushRef="#br0" timeOffset="23823.525">7253 8124,'-19'-19,"-11"-36,-1-17,5-1,8 1,5 5,7 7,3 6,2 6,2 2,0 4,1 5,-1 3,0 3,4 7,7 7,0 7</inkml:trace>
  <inkml:trace contextRef="#ctx0" brushRef="#br0" timeOffset="24053.901">7423 7870,'-10'-43,"-7"-44,-2-10,-2 0,3 13,4 15,5 15,3 12,3 8,3 5,5 7,2 3,5 5,5 5,0 3</inkml:trace>
  <inkml:trace contextRef="#ctx0" brushRef="#br0" timeOffset="24338.949">7592 7446,'25'-36,"-2"-1,-2-1,-1-1,-2 0,-2-2,-2 0,-1-1,-2 0,2-24,-12 63,0-1,0 1,0 0,0-1,0 1,-1-1,0 1,1-1,-2 0,1 1,0-1,0 1,-1-1,0 1,0 0,0-1,0 1,0 0,-1-1,0 1,1 0,-1 0,0 0,-1 1,1-1,0 0,-1 1,1-1,-1 1,0 0,0 0,0 0,0 0,0 1,0-1,0 1,-1 0,1 0,-1 0,1 0,0 0,-1 1,0 0,1 0,-1 0,-1 0,-5 6,1 0,1 1,-1 0,1 1,0-1,1 2,0-1,0 1,1 0,0 0,1 1,0 0,0 0,1 0,0 0,1 1,0-1,1 1,0 0,0 3,0-6,-3 10,1 0,1 0,0 0,2 0,0 1,1-1,1 1,0-1,3 8,-3-19,1 0,0 0,0 0,0-1,1 1,0-1,0 0,1 0,-1 0,1 0,1-1,-1 1,1-1,0 0,0-1,0 1,1-1,0 0,0 0,0-1,0 1,0-1,1-1,-1 1,1-1,1 0,6-2,-1 0,0-1,0 0,0-1,0 0,0-1,0-1,0 0,-1 0,0-1,0-1,0 0,-1-1,0 0,0-1,-1 0,1-1,-2 0,0 0,0-1,3-5,63-76,-58 65</inkml:trace>
  <inkml:trace contextRef="#ctx0" brushRef="#br0" timeOffset="24576.031">8213 6487,'-25'54,"3"1,2 1,-12 57,30-108,0 1,0 0,0 0,1 0,0-1,0 1,0 0,1 1,0-1,0 0,0 0,1 0,0 0,0 0,0 0,1-1,0 1,0 0,1-1,0 1,0-1,0 0,0 0,1 0,0 0,0-1,0 1,0-1,1 0,0-1,-1 1,1-1,4 2,5-3,0-2,0 0,0 0,0-2,0 1,0-2,0 0,-1-1,0 0,1-1,-1 0,-1-1,1 0,-1-1,0-1,-1 0,0-1,0 0,2-3,7-9,0-1,-2 0,0-2,-2 0,0-1,-2-1,-1 0,-1 0,-1-2,-1 1,4-25,-4 17,-3 4</inkml:trace>
  <inkml:trace contextRef="#ctx0" brushRef="#br0" timeOffset="24786.874">8721 5471,'-10'43,"2"34,3 13,6 1,3-6,6-7,6-7,0-7,3-4,2-3,3-1,-3-6,0-6,1-6,-3-5,-5-8</inkml:trace>
  <inkml:trace contextRef="#ctx0" brushRef="#br0" timeOffset="24956.362">8439 6431,'15'-39,"13"-16,3-5,1 3,-1 7,0 12,-1 7,-1 9,0 4,-1 5,1-1,-6 3</inkml:trace>
  <inkml:trace contextRef="#ctx0" brushRef="#br0" timeOffset="27541.885">8664 6120,'0'-4,"5"-3,6 1,7-4,4 0,4-3,-3-4,0 1,0-2,1-3,2-2,1 3,-4-1,-2 4,2 0,0 3,-3-1,-5 1</inkml:trace>
  <inkml:trace contextRef="#ctx0" brushRef="#br0" timeOffset="26178.783">9681 5048,'34'-41,"-1"-2,-2-1,-2-2,-2-1,-2-1,-3 0,-1-2,2-15,39-151,-57 240,1 19,1 0,3 0,1 0,2-2,2 1,2-2,2 0,1-1,2-1,15 19,-1 4,94 171,109 140,-261-366,5-8</inkml:trace>
  <inkml:trace contextRef="#ctx0" brushRef="#br0" timeOffset="26423.705">9850 5584,'34'-43,"35"-39,10-14,2-1,-9 7,-6 13,-10 11,-10 12,-12 9,-8 9,-8 5,-2 8,-4 3,-4 0,-3 3</inkml:trace>
  <inkml:trace contextRef="#ctx0" brushRef="#br0" timeOffset="26705.972">10753 4540,'-27'47,"11"-23,2 1,0 0,2 1,0 1,2 0,1 0,2 1,-4 22,10-47,0 0,1 0,-1 0,1 0,0 0,0 0,0 1,0-1,0 0,1 0,-1 0,1 0,0 0,0 0,0 0,0 0,1 0,-1-1,1 1,-1 0,1-1,0 1,0-1,0 0,1 1,-1-1,0 0,1 0,-1-1,1 1,0-1,0 1,-1-1,1 0,0 0,0 0,0 0,0 0,1-1,2 1,6-5,0 0,-1-1,1 0,-1-1,0 0,0-1,-1 0,0 0,0-1,0-1,0-1,-8 8,12-11,0 0,-1-1,-1-1,-1 0,0-1,-1 0,0 0,-1-1,2-9,-7 17,0 0,-1 0,0 0,-1 0,0-1,0 1,-1-1,-1 1,1-1,-2 1,1-1,-1 0,-1 1,1-1,-2 1,1 0,-1 0,-1 0,-2-4,2 5,-1 1,0 0,0 0,0 1,-1-1,0 1,-1 1,1-1,-1 1,0 0,-1 1,1-1,-1 1,1 1,-1 0,-5-2,-5 7,5 5</inkml:trace>
  <inkml:trace contextRef="#ctx0" brushRef="#br0" timeOffset="26958.854">11262 4682,'-15'-39,"-4"-46,5-13,6 0,8 12,10 11,3 14,3 12,5 9,3 8,2 8,-3 9</inkml:trace>
  <inkml:trace contextRef="#ctx0" brushRef="#br0" timeOffset="28829.105">7565 9310,'8'-15,"23"-31,-3-2,-1-1,-3-1,-2-2,-3 0,-1-1,5-34,-21 84,-1-1,0 1,0-1,-1 1,1-1,-1 0,0 0,0 1,0-1,0 0,0 1,-1-1,0 0,0 1,0-1,0 1,0-1,-1 1,1-1,-1 1,0 0,0 0,-1 0,1 0,0 0,-1 1,0-1,1 1,-1-1,0 1,0 0,-1 0,1 0,0 1,-1-1,1 1,-1 0,-3-1,-1 1,0 0,0 1,0 0,0 1,0 0,0 0,0 0,1 1,-1 0,0 1,1 0,-1 0,1 0,0 1,0 0,1 1,-1-1,1 1,0 1,0-1,0 1,1 0,0 0,0 1,1-1,-1 1,2 0,-2 3,-11 19,2 1,2 1,0 0,2 0,2 1,0 1,3-1,0 1,2 0,2 0,1 1,1-1,2 0,1 0,6 18,-4-29,1 0,0-1,2 0,1-1,0 0,1 0,1-1,14 16,-20-27,1 0,0-1,1 0,0 0,0 0,0-1,1 0,0-1,0 0,0 0,1-1,0 0,0-1,0 0,0 0,0-1,0-1,1 0,-1 0,3-1,2-1,0-1,0 0,0-1,0-1,-1-1,0 0,1 0,-2-2,1 0,-1 0,0-1,0-1,-1 0,0 0,7-10,20-20,-3-2,-1-2,20-32,-49 67,214-325,-188 279</inkml:trace>
  <inkml:trace contextRef="#ctx0" brushRef="#br0" timeOffset="33863.365">8947 8322,'-6'-6,"-1"0,1 1,-1 0,-1 0,1 0,-1 1,1 0,-1 1,0 0,0 0,-1 1,1-1,-1 2,1-1,-1 1,1 1,-1 0,0 0,1 0,-1 1,1 1,-1-1,1 1,-1 1,1-1,0 1,0 1,0 0,-1 1,-11 14,0 1,2 0,0 2,2 0,0 1,2 0,0 1,2 1,1 0,0 1,2 0,1 1,1-1,0 14,5-35,0 1,0-1,1 0,0 1,0-1,0 1,1 0,0-1,0 1,0-1,1 1,-1-1,1 1,1-1,-1 1,1-1,0 0,0 0,1 0,-1 0,1 0,0 0,1-1,-1 1,1-1,0 0,0 0,0-1,0 1,1-1,-1 0,1 0,0 0,0-1,5 3,-5-4,1 0,0 0,0 0,-1-1,1 1,0-1,0-1,0 1,0-1,-1 0,1-1,0 1,-1-1,1 0,-1 0,1-1,-1 0,0 0,0 0,-1 0,1-1,0 0,-1 0,0 0,0 0,0-1,-1 1,2-4,28-45,-2-2,-3 0,-2-2,-2-2,-4 0,-1 0,0-19,37-105,-55 180,1-3,-1 0,1 0,0 0,1 1,-1-1,1 1,0 0,1 0,-1 0,1 0,0 0,0 1,0 0,2-1,-4 5,0 0,0 0,0 1,0-1,0 1,0-1,0 1,0 0,0 0,0 0,0 0,0 0,-1 0,1 0,0 1,-1-1,1 1,-1-1,1 1,-1 0,0-1,0 1,0 0,0 0,0 0,0 0,0 0,-1 0,1 0,-1 0,1 1,5 8,76 115,-77-117,0-1,1-1,0 1,1-1,-1 0,1 0,1-1,-1 0,1 0,0-1,1 0,-1 0,1-1,0 0,0-1,0 0,1 0,-1-1,1 0,-1-1,1 0,0 0,9-1,-12-5,0 0,0 0,0-1,-1 0,0 0,0 0,0-1,-1 0,0 0,0 0,-1-1,1 0,-2 0,1 0,-1 0,-1 0,1-1,-2 1,1-1,-1 1,0-1,-1-2,2 3,18-95,4 1,5 1,4 2,5 1,12-18,-30 84,0 0,2 1,2 1,1 1,2 0,-26 27,-1 1,1-1,0 0,0 1,0-1,0 1,0 0,0-1,0 1,0 0,0 0,1 0,-1 0,1 0,-1 0,1 0,-1 0,1 0,-1 1,1-1,0 0,-1 1,1 0,0-1,-1 1,1 0,0 0,0 0,-1 0,1 0,0 0,-1 1,1-1,0 0,0 1,-1 0,1-1,-1 1,1 0,-1 0,1 0,-1 0,1 0,-1 0,0 0,0 0,1 0,-1 1,0-1,0 1,0-1,0 1,-2 2,0 0,0 0,-1 0,1 0,-1-1,0 1,0 0,0-1,-1 1,1-1,-1 0,0 0,0 0,0 0,0 0,0-1,0 1,-1-1,0 0,1 0,-1 0,0 0,0-1,0 0,0 0,0 0,0 0,-4 0,-15 9,12-7,0 2,0 0,0 0,1 1,0 0,0 1,0 0,1 1,0 0,0 0,1 1,0 0,1 1,0 0,0 0,1 0,0 0,1 1,0 0,1 1,0-1,1 1,0-1,1 1,0 0,1 0,0 0,1 0,0 0,1 0,2 8,0-10,1-1,0 1,1-1,0 0,0-1,1 1,0-1,1 0,0 0,0-1,0 0,1 0,0-1,0 0,1 0,0-1,0 0,0-1,0 0,1 0,0-1,-1 0,1-1,1 0,-1 0,0-1,0-1,0 0,1 0,-1-1,0 0,0-1,0 0,0 0,7-4,3-5,-1 0,0-2,-1-1,0 0,-1-1,-1-1,0 0,-1-1,-1-1,-1 0,0-1,9-20,8-21,-2-2,-3-1,11-48,-6 5,-5-1,-4-1,-6-2,1-77,-12 158,-2 0,-1 0,-1 0,-1 0,-2 0,-1 0,-1 1,-1-1,-2 1,-1 1,-1-1,-1 2,-2-1,0 2,-2 0,-6-8,20 32,0-1,0 1,-1-1,1 1,0-1,-1 1,1 0,-1 0,1 0,-1 0,1 0,-1 0,0 0,0 0,1 1,-1-1,0 1,0-1,0 1,0 0,0 0,1-1,-1 1,0 1,0-1,0 0,0 0,0 1,0-1,1 1,-1-1,0 1,0 0,1 0,-1 0,1 0,-1 0,0 0,1 0,0 1,-1-1,1 0,0 1,0-1,0 1,-1 0,-41 84,35-48,1 1,1-1,3 1,1 0,1 1,6 32,-1-12,4-1,2 0,2 0,3-1,3-1,2-1,3 0,10 14,-27-58,0-1,1 0,1 0,0-1,0 0,1-1,0 0,1 0,0 0,0-1,-5-5,0 0,-1 0,1 0,0-1,0 1,0-1,1-1,-1 1,1-1,-1 1,0-2,1 1,0-1,-1 1,1-2,-1 1,1 0,-1-1,1 0,-1-1,1 1,-1-1,0 0,3-2,9-7,-1-1,0-1,-1-1,0 0,-1-1,-1 0,-1-1,0-1,2-5,2 1,165-256,-180 275,-1 1,1-1,0 0,0 0,0 0,0 1,0-1,0 1,0-1,1 1,-1-1,1 1,-1 0,1-1,-1 1,1 0,0 0,-1 0,1 0,0 0,0 1,0-1,0 1,-1-1,1 1,0-1,0 1,0 0,0 0,0 0,0 0,0 1,0-1,0 0,0 1,0-1,0 1,0 0,-1 0,1-1,0 1,0 0,-1 1,1-1,-1 0,1 0,-1 1,1 0,21 80,-22-70,2 1,0-1,0 0,1 0,1-1,0 1,0-1,1 0,3 4,38 32,-23-29</inkml:trace>
  <inkml:trace contextRef="#ctx0" brushRef="#br0" timeOffset="47162.748">9597 9394,'-21'18,"2"0,0 2,1 0,2 1,0 1,1 0,1 1,1 1,1 0,1 1,1 0,1 1,2-1,0 2,0 13,6-24,2-1,-1 1,2-1,0 1,1-1,1 0,0 0,1 0,0 0,2-1,-1 0,2 0,0-1,0 0,1 0,1-1,0 0,1-1,0 0,1-1,0 0,0 0,1-2,0 1,1-2,0 0,0 0,1-1,-1-1,1-1,0 0,1-1,-1 0,0-1,1-1,0-1,-1 0,1-1,-1 0,1-2,-1 0,0 0,0-1,0-1,0-1,-1 0,0-1,8-5,-2-4,-1-2,0 0,-1-2,-1 0,-1 0,-1-2,-1 0,-1 0,-1-2,-1 1,0-1,-2-1,-1 0,-2 0,0-1,0-10,-3 24,-1 1,0-1,-1 0,-1 0,0 0,0 0,-1 0,-1 0,0 0,0 1,-1-1,-1 1,0 0,-1 0,0 0,0 0,-1 1,-1 0,0 0,0 0,0 1,-10-8,-3-1,-1 0,-1 2,0 1,-1 0,-1 2,0 1,-1 0,0 2,-1 1,0 1,0 1,-1 2,0 0,-13 1,34 3,0 1,1 1,-1-1,0 1,0 0,1 0,-1 1,0-1,1 1,-1 1,1-1,0 1,0 0,0 0,-4 4,-10 10</inkml:trace>
  <inkml:trace contextRef="#ctx0" brushRef="#br0" timeOffset="47415.841">9878 9677,'5'33,"11"26,8 3,4-5,2-7,2-11,-1-9,-1-9,-4-3,-3-4,-1-1,2-1,1 1,1-2,-4 3,-6-2</inkml:trace>
  <inkml:trace contextRef="#ctx0" brushRef="#br0" timeOffset="47751.25">10217 9366,'45'46,"2"-2,1-3,3-1,14 6,-62-43,0 0,1 0,-1 0,1 0,0-1,-1 0,1 0,0 0,0 0,1 0,-1-1,0 0,0 0,1 0,-1 0,1-1,-1 0,1 0,-1 0,0 0,1-1,-1 0,0 1,1-2,-1 1,0 0,0-1,0 0,0 0,0 0,0 0,0-1,-1 0,1 0,4-12,0 0,-2 0,1-1,-2 0,0-1,-1 1,-1-1,0 0,0-11,0 1,-1 0,-2 0,0-1,-2 1,-1 0,-1 0,-1 0,-1 0,-2 1,0 0,-8-15,3 17</inkml:trace>
  <inkml:trace contextRef="#ctx0" brushRef="#br0" timeOffset="48150.898">11092 8604,'-26'26,"0"2,2 1,1 1,2 1,1 1,1 0,2 2,1 0,2 1,1 2,11-32,0 1,0-1,0 1,1 0,0 0,1-1,-1 1,1 0,0 0,1 0,-1 0,1 0,0-1,1 1,-1 0,1-1,0 1,0-1,1 0,0 0,0 0,0 0,0 0,1 0,0-1,0 0,0 0,1 0,-1 0,1 0,0-1,0 0,0 0,0-1,0 1,1-1,2 1,-3-2,-1 0,1-1,-1 1,1-1,-1 0,1 0,0 0,-1 0,1-1,-1 0,1 0,-1 0,1-1,-1 1,0-1,0 0,0 0,0-1,0 1,0-1,-1 0,1 0,-1 0,0 0,0 0,3-4,66-105,-72 111,120-288,-120 288,0-1,0 0,-1 0,1 1,0-1,0 0,0 0,0 0,1 0,-1 1,0-1,1 0,-1 0,1 1,0-1,0 0,-1 1,1-1,0 1,0-1,1 1,-1 0,0-1,0 1,1 0,-1 0,0 0,1-1,-1 2,1-1,0 0,-1 0,1 0,0 1,-1-1,1 1,0-1,0 1,-1 0,1 0,0 0,0 0,0 0,0 0,-1 0,1 1,0-1,0 0,-1 1,1 0,0-1,0 2,9 10</inkml:trace>
  <inkml:trace contextRef="#ctx0" brushRef="#br0" timeOffset="48598.494">11600 8350,'-9'10,"0"0,2 1,-1 0,1 0,1 1,0 0,0 0,1 1,1 0,0-1,1 1,0 0,1 1,1-1,0 0,0 1,2-1,-1 0,2 1,0-1,2 7,-2-16,0 0,0-1,1 1,-1-1,1 1,0-1,0 0,0 0,0 0,0 0,1-1,-1 0,1 1,0-1,-1 0,1-1,0 1,0-1,0 0,1 0,-1 0,0 0,0-1,1 1,-1-1,0 0,0-1,1 1,-1-1,0 0,0 0,0 0,0 0,0-1,0 0,0 0,0 0,-1 0,1 0,-1-1,1 1,-1-1,0 0,0 0,0 0,0-1,-1 1,0-1,1 0,-1 1,0-1,0-3,9-16,-2-1,-1 0,-1-1,-1 0,-1 0,-1-1,0-17,5-60,-6 0,-6-61,3 138,-1 0,-2 0,0 0,-2 0,-1 1,-1 0,-1 0,-1 0,-1 1,-1 1,-1 0,-1 0,-2 1,0 1,-1 0,-1 1,0 1,-2 1,-13-11,28 26,0 1,0-1,0 1,0 0,0 0,0 0,0 1,0-1,-1 1,1 0,-1 0,1 1,-1-1,1 1,-1 0,1 0,-1 1,1-1,-1 1,1 0,-1 0,1 1,0-1,0 1,-1 0,1 0,0 0,1 1,-1-1,0 1,1 0,-1 0,1 0,0 0,0 1,-4 5,0-1,1 2,0-1,0 1,1-1,1 1,-1 1,2-1,-1 1,2 0,-1-1,1 1,1 0,0 0,0 0,1 1,1-1,0 0,0 0,1 0,1 0,0-1,0 1,1 0,3 9,1 0,1-1,1 0,1 0,0-1,1-1,1 0,1 0,0-1,1-1,1-1,3 3,5-4,-1 0,1-1,1-2,0 0,1-2,0-1,0-1,0-1,1-1,0-1,0-2,-1-1,1-1,0-1,2-1,-10 2,16 0</inkml:trace>
  <inkml:trace contextRef="#ctx0" brushRef="#br0" timeOffset="48851.282">12277 8124,'0'0,"0"1,0-1,0 1,0-1,-1 0,1 1,0-1,0 1,0-1,-1 1,1-1,0 0,0 1,-1-1,1 1,0-1,-1 0,1 0,-1 1,1-1,0 0,-1 0,1 1,-1-1,1 0,-1 0,1 0,-1 0,1 1,-1-1,1 0,-1 0,1 0,0 0,-1 0,1 0,-1 0,1-1,-1 1,1 0,-1 0,1 0,-1 0,1-1,-1 1,1 0,0 0,-1-1,1 1,0 0,-1-1,1 1,0 0,-1-1,1 1,0 0,-1-1,1 1,0-1,0 1,0-1,-1 1,1-1,-14-32,-1-22,3-1,2 0,3-1,0-37,-2 23,6 59,0-1,1 0,0 1,1-1,0 0,1 0,0 0,1 0,1 1,0-1,1 0,0 1,1 0,0-1,1 1,0 1,2-2,8-5</inkml:trace>
  <inkml:trace contextRef="#ctx0" brushRef="#br0" timeOffset="49279.913">12587 7362,'-7'-6,"0"1,-1 0,0 0,0 1,0 0,0 0,-1 1,0 0,1 1,-1 0,0 0,0 1,0 0,-1 0,1 1,0 1,0-1,0 1,0 1,0 0,-7 2,11 1,1 0,1 0,-1 0,1 1,0 0,0-1,0 1,1 0,0 0,0 0,0 0,1 1,0-1,0 0,1 1,0-1,0 1,0-1,1 0,0 1,0-1,1 0,0 0,0 0,0 0,0 0,1 0,4 5,73 94,-76-101,-1-1,1 1,0-1,0 0,0-1,1 1,-1-1,1 0,-1 0,1 0,0-1,0 1,-1-1,1 0,0-1,0 1,0-1,0 0,0 0,0 0,0-1,0 0,0 0,0 0,1-1,-1-2,-1-1,1 0,-1 0,0 0,0 0,0 0,-1-1,0 0,0 1,0-1,-1 0,0-1,0 1,-1 0,1-1,-1 1,-1-1,1 1,-1-1,2-7,13-245,1 187,-15 70,-1 0,1 0,0 1,0-1,-1 0,1 0,1 1,-1-1,0 1,0-1,1 1,-1 0,0-1,1 1,-1 0,1 0,0 0,-1 0,1 0,0 0,0 1,0-1,-1 1,1-1,0 1,0 0,0-1,0 1,0 0,0 0,0 0,0 1,0-1,-1 0,2 1,81 47,-67-36</inkml:trace>
  <inkml:trace contextRef="#ctx0" brushRef="#br0" timeOffset="49662.956">13011 7334,'32'-431,"-31"430,-2-1,1 0,-1 1,1-1,0 0,0 1,0-1,0 0,0 1,0-1,1 0,-1 1,1-1,-1 0,1 1,-1-1,1 1,0-1,0 1,0-1,-1 1,2-1,-1 1,0 0,0 0,0 0,0-1,1 1,-1 0,1 1,-1-1,1 0,-1 0,1 0,-1 1,1-1,0 1,0-1,35 43,-35-38,1 1,0-1,0 0,0 0,1 0,-1 0,1 0,0-1,0 0,0 1,0-2,1 1,-1 0,1-1,0 0,-1 0,1 0,0-1,0 1,0-1,2 0,-1-4,-1 1,1-1,-1 0,0 0,0-1,0 0,0 0,-1 0,1 0,-1 0,0-1,0 0,-1 0,0 0,1 0,-2-1,1 1,-1-1,1 0,-2 0,1 0,-1 0,0 0,0 0,0-5,9-31,-2-1,-2-1,-2 1,-2-1,-1 0,-2 20</inkml:trace>
  <inkml:trace contextRef="#ctx0" brushRef="#br0" timeOffset="49901.405">13181 5443,'23'43,"19"29,6 7,0-1,-4-3,-4-11,-4-5,-4-9,-2-8,-1-1,-1-3,-1-4,-4-2,-2-1,-4-3,-6-4</inkml:trace>
  <inkml:trace contextRef="#ctx0" brushRef="#br0" timeOffset="50063.485">13152 6205,'14'-43,"25"-44,9-20,2 2,3 11,-4 10,-5 11,-1 12,-2 12,1 5,-2 6,-2 8,-9 10</inkml:trace>
  <inkml:trace contextRef="#ctx0" brushRef="#br0" timeOffset="77574.938">1694 278,'12'-39,"-41"131,44 25,-12-90,1-1,2 0,0 0,2-1,1 0,1 0,1-1,13 22,-12-29,0 0,1 0,1-1,0-1,1 0,1-1,0-1,1-1,1 0,0-1,0-1,1 0,8 2,23 11,0-3,1-1,1-3,0-2,1-3,1-1,0-4,14 0,157-9,-109-22,327-86,-352 89,-51 11,1 1,0 3,0 1,21 0,164-22,113 29,-323 0,-1 0,1 1,0 1,-1 1,0 0,0 1,0 0,0 1,-1 1,0 1,-1-1,1 2,-1 0,-1 1,0 0,0 1,-1 0,-1 1,0 0,0 0,-1 1,-1 1,0-1,-1 2,0-1,1 5,-8-18,0 0,0-1,0 1,1 0,-1 0,0 0,1-1,-1 1,0 0,1 0,-1-1,1 1,-1 0,1-1,0 1,-1-1,1 1,0-1,-1 1,1-1,0 1,-1-1,1 0,0 1,0-1,0 0,-1 1,1-1,0 0,0 0,0 0,0 0,-1 0,1 0,0 0,0 0,0 0,0-1,-1 1,1 0,0 0,0-1,-1 1,1 0,0-1,0 1,-1-1,2 0,35-36,-21 20,12-5,1 2,1 1,1 2,0 1,1 1,1 1,13-2,-44 16,30-9,1 1,0 2,0 1,1 2,0 1,-1 1,1 2,5 3,48-2,203 9,-269-8,76 15,1-5,73 0,182-26,-122-10,-2-10,92-31,177-71,-417 106,-1-5,-2-3,59-38,-72 38,-1 2,-1-2,-2-4,-1-2,49-48,-105 89,0-1,0-1,-1 1,1 0,-1-1,0 0,0 0,0 0,0 0,-1 0,1-1,-1 1,0-1,-1 1,1-1,-1 0,0 0,0 0,0 1,-1-1,1 0,-1 0,-1 0,1 0,-1 0,1 0,-1 0,-1 0,0-3,-11-4</inkml:trace>
  <inkml:trace contextRef="#ctx0" brushRef="#br0" timeOffset="78588.431">4432 1266,'-22'117,"5"1,0 76,17-159,2-1,1 1,2 0,1-1,1 0,2 0,4 5,-16-22,-20-45,17 21,-16-21,-1 0,-2 2,0 1,-2 1,-1 1,0 2,-2 1,0 1,-1 1,-25-9,-30-12,86 38,-1 0,0 0,0-1,1 1,-1 0,1-1,-1 1,1-1,0 1,-1-1,1 1,0-1,0 1,0-1,0 1,0-1,1 1,-1-1,0 1,1-1,-1 1,1-1,-1 1,1 0,-1-1,1 1,0 0,0 0,0-1,0 1,0 0,0 0,0 0,0 0,0 0,1 0,-1 1,0-1,1 0,-1 1,0-1,1 1,-1-1,1 1,-1-1,1 1,-1 0,1 0,-1 0,1 0,-1 0,2 0,186-35,-125 28,-23 2,1 2,0 1,0 2,34 6,-64-5,29 3,-1 2,0 1,0 3,0 0,13 8,-51-17,0-1,0 0,0 1,0 0,0-1,0 1,0 0,-1 0,1 0,0 0,0 1,-1-1,1 0,-1 1,1-1,-1 1,0-1,1 1,-1 0,0 0,0-1,0 1,0 0,-1 0,1 0,0 0,-1 0,1 0,-1 0,0 0,0 0,0 1,0-1,0 0,0 0,0 0,-1 0,1 0,-1 0,0 0,1 0,-1 0,0 0,0-1,0 1,0 0,0 0,-1-1,1 1,-1-1,1 1,-1-1,-191 159,107-86,68-56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903 141,'-72'107,"-66"157,100-182,-60 132,71-189,16-23</inkml:trace>
  <inkml:trace contextRef="#ctx0" brushRef="#br0" timeOffset="518.581">819 225,'0'-14,"1"26,3 17,37 200,-18-87,-14-75,-9-56,0 0,1 0,1 0,-1-1,2 1,-1-1,2 1,-1-1,1 0,1 0,0 0,0-1,1 0,0 0,2 1,-6-9,1-1,-1 0,1 0,-1 0,1 0,-1 0,1 0,-1-1,1 1,-1-1,1 1,-1-1,0 0,1 0,-1 0,0-1,0 1,0 0,0-1,0 1,0-1,0 0,0 0,-1 1,1-1,-1 0,1-1,-1 1,0 0,0 0,0-1,0 1,0 0,0-1,-1 1,1-1,-1-1,3 0,22-54,-1 0,-4-2,-2 0,4-31,-18 77,36-219,-30 96,-10 138</inkml:trace>
  <inkml:trace contextRef="#ctx0" brushRef="#br0" timeOffset="937.3">1467 424,'-9'15,"0"0,0 0,2 1,0 1,1-1,0 1,1 0,1 0,1 1,1-1,0 1,1 17,2-32,0 0,1 0,-1 0,1 0,0 0,-1 0,1 0,1 0,-1-1,0 1,1-1,-1 0,1 0,0 0,0 0,-1 0,1 0,1-1,-1 1,0-1,0 0,0 0,1 0,-1 0,1-1,-1 0,0 1,1-1,-1 0,1-1,-1 1,0 0,1-1,-1 0,0 0,1 0,-1 0,0-1,0 1,0-1,0 1,0-1,0 0,-1-1,1 1,-1 0,1-1,-1 1,0-1,0 0,0 0,1-2,3-5,0-1,-1-1,0 1,-1-1,0 1,-1-1,-1 0,0-1,0 1,-1 0,-1 0,0-1,0 1,-2 0,-1-11,2 17,0-1,0 1,-1 0,0 0,0 0,0 0,-1 0,1 0,-2 0,1 1,-1 0,1-1,-1 1,-1 1,1-1,-1 1,0-1,0 1,0 1,0-1,-1 1,1 0,-1 0,0 0,0 1,0 0,0 0,-1 1,1-1,-5 1,-13 3,5 3</inkml:trace>
  <inkml:trace contextRef="#ctx0" brushRef="#br0" timeOffset="1302.048">2117 0,'-14'24,"2"0,1 1,0 0,2 1,1 0,1 0,1 0,2 1,0 0,2 0,1 1,1 0,3 54,0-58,-1-1,-1 0,-2 0,0 1,-1-1,-1 0,-2 0,0 0,-1-1,-3 5,8-24,0-1,0 0,0 0,0 1,0-1,0 0,0 0,-1 0,1 0,-1 0,1-1,-1 1,0 0,0-1,0 1,0-1,0 0,0 1,0-1,0 0,0 0,-1-1,1 1,0 0,-1-1,1 1,-1-1,1 0,0 0,-1 0,1 0,-1 0,1 0,-1-1,-9-8</inkml:trace>
  <inkml:trace contextRef="#ctx0" brushRef="#br0" timeOffset="1836.031">1750 395,'182'18,"1"-8,27-9,-202 0,1 0,-1 0,0 1,0-1,0 2,0-1,0 1,0 1,-1-1,1 1,-1 0,0 1,3 2,29 17,-29-21,0-1,0-1,0 1,1-2,-1 1,0-1,0-1,1 0,-1 0,0-1,0 0,0-1,0 0,-1-1,1 0,-1-1,0 1,0-2,0 1,-1-1,0 0,0-1,0 0,-1-1,0 1,-1-1,0 0,0-1,1-2,31-86,-38 94,1 1,-1-1,1 0,-1 0,0 0,0 0,0 1,0-1,-1 0,1 0,-1 1,0-1,0 0,0 0,0 1,0-1,0 1,-1-1,1 1,-1 0,0 0,1-1,-1 1,0 0,-1 0,1 1,0-1,0 0,-1 1,1 0,-1-1,1 1,-1 0,-2-1,0 1,-1 0,0 1,1-1,-1 1,0 0,1 1,-1-1,0 1,1 0,-1 1,1-1,-1 1,1 0,0 1,0-1,0 1,0 0,0 0,1 0,-1 1,-1 1,-82 91,85-93,-10 13,1 0,1 1,0 0,2 1,0 0,1 0,-5 15,11-27,1 0,-1 0,1 0,0 0,1 1,-1-1,1 0,0 0,1 1,-1-1,1 0,1 0,-1 0,1 0,0 0,0 0,1 0,0-1,0 1,0-1,1 0,-1 0,1 0,0 0,1-1,2 3,5 1,0-1,0 0,1 0,-1-1,1-1,1 0,-1-1,1-1,0 0,0-1,0 0,0-1,13-1,30-9,-33 3</inkml:trace>
  <inkml:trace contextRef="#ctx0" brushRef="#br0" timeOffset="2265.178">1 959,'628'18,"292"-7,-169-7,-629 1,-1-6,1-5,-1-5,81-19,-108-6,-88 30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2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1">66 1835,'196'1,"-51"25,-89-25,1-2,-1-3,37-8,244-16,-211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2">122 340,'-5'0,"-6"4,-6 3,-5-1,-4-2,3 5,5-1</inkml:trace>
  <inkml:trace contextRef="#ctx0" brushRef="#br0" timeOffset="3">235 3331,'-5'0,"-6"0,-6 0,-5 0,1 0</inkml:trace>
  <inkml:trace contextRef="#ctx0" brushRef="#br0" timeOffset="4">3508 1496,'-4'0,"-3"5,1 6,2 6,0 6,2 2,1 3,1 1,-1 1,2-1,-1 1,0-1,0-1,1 1,-1-1,4-4,3-7</inkml:trace>
  <inkml:trace contextRef="#ctx0" brushRef="#br0" timeOffset="5">5146 1496,'0'-5,"0"4,0 6,-5 3,-1 4,0 5,1 5,2 3,0 2,2 2,1 0,0 0,5 1,1-1,5-5,1-7</inkml:trace>
  <inkml:trace contextRef="#ctx0" brushRef="#br0" timeOffset="6">6811 1412,'0'-5,"0"3,0 8,-5 1,-1 6,5 4,2 5,2 3,-1 2,1 1,-2 1,0 1,0-1,-1 0,5-5,2-7</inkml:trace>
  <inkml:trace contextRef="#ctx0" brushRef="#br0" timeOffset="7">1900 1666,'-5'-10,"4"-3,1 6,1 8,0 10,1 7,-1 5,-1 4,1 2,-1 1,5-5,2-2,-1 1,-1 0,-2 1,-1 1,-1-4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905 82,'-3'1,"0"1,0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4232.481">793 1916,'196'1,"-51"25,-89-25,1-2,-1-3,37-8,244-16,-211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6366.242">849 421,'-5'0,"-6"4,-6 3,-5-1,-4-2,3 5,5-1</inkml:trace>
  <inkml:trace contextRef="#ctx0" brushRef="#br0" timeOffset="8056.269">962 3412,'-5'0,"-6"0,-6 0,-5 0,1 0</inkml:trace>
  <inkml:trace contextRef="#ctx0" brushRef="#br0" timeOffset="12373.894">4235 1577,'-4'0,"-3"5,1 6,2 6,0 6,2 2,1 3,1 1,-1 1,2-1,-1 1,0-1,0-1,1 1,-1-1,4-4,3-7</inkml:trace>
  <inkml:trace contextRef="#ctx0" brushRef="#br0" timeOffset="20524.191">5873 1577,'0'-5,"0"4,0 6,-5 3,-1 4,0 5,1 5,2 3,0 2,2 2,1 0,0 0,5 1,1-1,5-5,1-7</inkml:trace>
  <inkml:trace contextRef="#ctx0" brushRef="#br0" timeOffset="21509.847">7538 1493,'0'-5,"0"3,0 8,-5 1,-1 6,5 4,2 5,2 3,-1 2,1 1,-2 1,0 1,0-1,-1 0,5-5,2-7</inkml:trace>
  <inkml:trace contextRef="#ctx0" brushRef="#br0" timeOffset="22876.714">2627 1747,'-5'-10,"4"-3,1 6,1 8,0 10,1 7,-1 5,-1 4,1 2,-1 1,5-5,2-2,-1 1,-1 0,-2 1,-1 1,-1-4</inkml:trace>
  <inkml:trace contextRef="#ctx0" brushRef="#br0" timeOffset="110907.484">708 335,'17'-6,"-1"0,2 2,-1-1,0 2,1 0,0 2,-1-1,1 2,0 1,4 0,97 25,52 29,-2 2,33 22,-168-60,-1 0,-1 3,-1 0,-1 2,-1 2,-2 0,0 2,0 3,26 24,31 57,-64-90,3 0,-1 2,-2 1,0 1,-2 1,0 0,6 16,66 140,-43-93,-33-61,1 0,1-1,2-1,0-1,2 0,14 14,-22-28,-1 2,-1 0,0 0,-1 0,-1 1,0 1,3 10,-1-5,29 48,4-1,2-2,3-3,2-1,4-3,4 0,73 87,-10 13,-93-120,1-1,2-1,1-2,2-1,7 4,204 166,-95-75,-5-1,-34-61,-61-43,40 26,-73-40,0-1,0-1,1 0,0-1,0-1,1-1,0 0,0-2,0 0,0-1,1-1,-1 0,0-2,19-3,-29 4,146-37,-107 21,141-49,-165 53,0 0,-2-2,1-1,-2-1,0 0,3-6,42-30,100-101,-95 51,-4-23,-5-3,9-39,-52 122,65-147,-51 72,-11 21,47-65,71-63,-71 99,21-64,-25 36,-54 121,3 1,0 0,2 1,2 0,6-6,47-71,-62 96,-4 3,1 1,1 1,0-1,0 1,0 0,2 1,-1-1,1 2,5-5,89-80,17-17,-21 39,171-114,-19 43,-235 129,0 1,1 1,0 1,1 0,0 1,0 1,0 0,17-2,-34 8,0 1,0-1,1 0,-1 1,0-1,1 1,-1-1,1 1,-1 0,0 0,1 0,-1 0,1 0,-1 0,1 0,-1 0,1 0,-1 1,0-1,1 0,-1 1,0 0,1-1,-1 1,0 0,1-1,-1 1,0 0,0 0,0 0,0 0,0 0,0 0,0 0,0 1,-1-1,1 0,0 0,-1 1,1-1,-1 0,1 1,-1-1,0 1,1 0,0 19,-1 0</inkml:trace>
  <inkml:trace contextRef="#ctx0" brushRef="#br0" timeOffset="127443.348">31 1662,'-2'14,"1"-1,1 1,0-1,1 1,0-1,1 1,1-1,0 0,0 0,2 0,0-1,0 1,1-1,0 0,1-1,1 1,0-1,5 5,-7-8,1 0,0 0,0-1,0 0,1-1,0 0,0 0,1-1,-1 1,1-2,0 0,1 0,-1 0,1-1,-1 0,1-1,0-1,0 1,0-1,0-1,0 0,1 0,-1-1,0 0,1-1,-6 0,-1 0,1 0,-1 0,1 0,-1-1,0 0,1 0,-2 0,1 0,0 0,-1-1,1 0,-1 0,0 0,0 0,-1 0,1-1,-1 1,0-1,0 1,0-1,-1 0,0 0,1-3,1-5,-1 0,-1-1,0 1,-1 0,0 0,-1-1,0 1,-4-12,-1-3,0 3</inkml:trace>
  <inkml:trace contextRef="#ctx0" brushRef="#br0" timeOffset="127738.538">116 1267,'127'204,"-61"-141,-64-62,0 0,1 1,-1-1,0 0,1 0,-1 0,1 0,-1 0,1-1,0 1,-1-1,1 0,0 0,-1 0,1 0,0 0,-1 0,1-1,-1 1,1-1,0 0,-1 0,1 0,-1 0,0 0,1 0,-1-1,0 1,0-1,0 0,0 1,0-1,3-3,-1 0,0-1,0 1,-1-1,0 1,0-1,0 0,0 0,-1-1,0 1,0 0,-1-1,0 1,0-1,0 1,-1-1,0 0,0 1,-1-1,0 1,0-1,-2-6,-1-1,-1-1,0 1,0-1,-2 1,0 1,0 0,-1 0,-1 0,-5-5,8 10,0 0,-1 0,-1 0,1 1,-1 0,0 0,-1 1,0 0,0 0,0 1,0 0,-1 1,0 0,0 1,0 0,0 0,0 1,-1 0,1 1,-1 0,1 1,-1 0,-9 2,3 8,4 2</inkml:trace>
  <inkml:trace contextRef="#ctx0" brushRef="#br0" timeOffset="128407.028">3 646,'38'117,"-29"-97,45 55,-52-74,0 1,0 0,0-1,0 1,1-1,-1 1,0-1,1 0,0 0,-1 0,1-1,-1 1,1-1,0 1,0-1,-1 0,1 0,0 0,-1 0,1 0,0-1,-1 1,1-1,0 0,-1 0,1 0,-1 0,1 0,-1-1,0 1,1-1,0 0,80-85,-81 87,-1 0,0-1,1 1,-1 0,0-1,1 1,-1 0,1 0,-1 0,1 0,-1 0,0 1,1-1,-1 0,1 1,-1-1,0 1,1-1,-1 1,0-1,0 1,0 0,1 0,-1 0,0 0,0 0,0 0,0 0,0 0,-1 0,1 0,0 0,0 1,-1-1,1 0,-1 1,1-1,-1 0,1 1,-1 0,18 61,-18-61,10 117,-10-94</inkml:trace>
  <inkml:trace contextRef="#ctx0" brushRef="#br0" timeOffset="128806.518">87 421,'21'19,"1"-1,1-1,0-1,1-1,0-2,2 0,-1-1,1-2,10 3,-33-12,0 0,0-1,0 1,-1-1,1 1,0-1,0 0,0 0,0 0,0-1,0 1,-1-1,1 1,0-1,0 0,-1 0,1 0,0-1,-1 1,1-1,-1 1,0-1,1 0,-1 0,0 0,0 0,0 0,0 0,-1-1,1 1,-1-1,1 1,-1-1,0 1,0-1,0 0,0 0,0 1,0-3,0-6,1 1,-1 0,-1-1,0 0,0 1,-1-1,0 1,-1 0,0-1,-2-4,-3-8,-1 1,-1 0,-1 1,0 0,-2 1,-1 0,0 0,-12-12,6 10,13 13,-1-1,1 2,-2-1,1 1,-1 0,0 1,-1-1,0 2,0-1,0 1,-1 1,0 0,0 0,0 1,-1 0,1 1,-1 0,-10-1,19 4,-1 0,1 0,-1 1,1-1,-1 1,1 0,0-1,-1 1,1 0,0 1,-1-1,1 0,0 0,0 1,0 0,0-1,1 1,-1 0,0 0,1 0,-1 0,1 0,-1 0,1 0,0 1,0-1,0 0,0 1,1-1,-1 1,1-1,-1 1,1 0,-3 19</inkml:trace>
  <inkml:trace contextRef="#ctx0" brushRef="#br0" timeOffset="129194.028">257 562,'-10'-39,"-3"-17,1-4,2 4,3 6,8 11,3 9,6 8,1 4,4 4,4 6,-2-2,-3-3,-4-5,-4-4,-2 2</inkml:trace>
  <inkml:trace contextRef="#ctx0" brushRef="#br0" timeOffset="131389.843">59 54,'-4'4,"-3"8,-4 0,0 4,1 3,3 4,3 3,1 1,2 1,1 1,0 0,5-5,2-2,-1 1,-1-9,-1-7</inkml:trace>
  <inkml:trace contextRef="#ctx0" brushRef="#br0" timeOffset="134526.547">2316 2707,'-4'-3,"-1"0,-1 1,1-1,0 1,-1 1,1-1,-1 1,1 0,-1 0,1 0,-1 1,0 0,1 0,-1 1,0-1,1 1,-1 0,1 1,-1-1,1 1,-1 0,1 1,0-1,0 1,0 0,1 0,-1 1,1-1,0 1,0 0,0 0,-2 2,-2 9,1-1,0 1,0 0,2 0,0 1,0 0,2 0,0 0,1 0,0 0,1 10,2-23,0 1,0-1,0 0,1 0,-1 0,1 0,-1 0,1 0,0 0,0 0,1-1,-1 1,0-1,1 1,0-1,-1 0,1 0,0 0,0-1,0 1,0-1,1 1,-1-1,0 0,0 0,1-1,-1 1,1-1,-1 1,0-1,1 0,-1 0,1-1,-1 1,0-1,1 1,-1-1,0 0,1-1,-1 1,0 0,0-1,0 0,0 0,0 0,0 0,155-131,-158 132,1 0,-1 0,1 0,0 0,0 0,-1 0,1 0,0 0,0 0,0 0,0 0,0 0,0 1,0-1,0 0,0 1,0-1,0 1,0-1,1 1,-1 0,0-1,0 1,0 0,1 0,-1 0,0 0,0 0,1 0,-1 0,0 0,0 1,1-1,-1 0,0 1,0-1,0 1,0-1,0 1,1 0,-1-1,0 1,0 0,-1 0,1 0,0-1,0 1,0 0,-1 0,1 0,0 1,-1-1,1 0,-1 0,1 0,-1 1,2 16,0 0,-2 1,0-1,-1 1,-1-1,-1 0,0 0,-2 0,0 0,-6 12,-18 99,15-54,10-62,0 0,2 1,0-1,0 1,1-1,1 1,0 0,1-1,1 10,4-10,0-7</inkml:trace>
  <inkml:trace contextRef="#ctx0" brushRef="#br0" timeOffset="134831.857">2627 2960,'-8'21,"-3"5,1 2,1-1,1 1,2 0,1 1,1 0,1 4,2-30,1 1,0-1,0 1,0-1,0 0,0 1,1-1,0 1,0-1,0 0,0 0,0 1,0-1,1 0,0 0,-1 0,1-1,0 1,1 0,-1-1,0 1,1-1,-1 0,1 0,0 0,0 0,0 0,0 0,0-1,0 0,0 1,0-1,1 0,-1-1,0 1,1-1,-1 1,0-1,1 0,-1 0,1 0,-1-1,0 1,1-1,-1 0,0 0,1 0,-1 0,0-1,1 0,7-6,-1 0,0-1,0-1,-1 1,0-2,-1 1,0-1,-1 0,0-1,0 0,-1 0,-1 0,0-1,-1 0,0 0,-1 0,-1 0,0 0,-1-1,0 1,-1-1,0 1,-1 0,-1-1,0 1,-1-4,3 12,-1 1,1-1,-1 1,0-1,0 0,-1 1,1 0,-1-1,0 1,0 0,-1 0,1 0,-1 0,0 0,0 1,0-1,-2-1,-13-7</inkml:trace>
  <inkml:trace contextRef="#ctx0" brushRef="#br0" timeOffset="135197.664">2825 2820,'15'24,"13"7,3-5,1-8,-1-7,-5-10,-2-10,-6-8,-5-6,-6-4,-3-2,-3-1,-6-1,-7 1,-6 6,-5 6,1 6</inkml:trace>
  <inkml:trace contextRef="#ctx0" brushRef="#br0" timeOffset="136180.093">3700 956,'0'567,"4"-543,9-29,-8-8</inkml:trace>
  <inkml:trace contextRef="#ctx0" brushRef="#br0" timeOffset="136481.379">4038 872,'-14'22,"0"0,2 1,0 1,2 0,0 1,2 0,1 0,0 0,2 1,0 14,5-38,-1 1,1-1,0 1,0-1,0 1,0-1,1 1,-1-1,1 1,0-1,-1 0,1 1,0-1,0 0,1 1,-1-1,0 0,1 0,-1 0,1 0,0 0,-1 0,1-1,0 1,0-1,0 1,1-1,-1 0,0 0,0 0,1 0,-1 0,1 0,-1 0,0-1,1 0,-1 1,1-1,1 0,2 0,0-1,1 1,-1-2,0 1,0 0,0-1,0 0,0-1,0 1,0-1,-1 0,0-1,1 1,-1-1,1-2,4-4,-1 0,0-1,-1 0,-1-1,1 0,-2 0,0-1,0 1,-1-1,-1 0,0-1,-1 1,0-1,-1 0,-1-2,0 12,-1-1,0 1,-1 0,1-1,-1 1,0 0,0 0,0-1,0 1,-1 0,0 0,0 1,0-1,0 0,0 0,-1 1,0 0,1-1,-1 1,-1 0,1 0,0 1,-1-1,1 1,-1-1,0 1,0 1,0-1,0 0,0 1,0 0,0 0,-1 0,1 0,0 1,0-1,-1 1,1 0,0 1,-1-1,1 1,0 0,0 0,-1 0,0 1,-21 10</inkml:trace>
  <inkml:trace contextRef="#ctx0" brushRef="#br0" timeOffset="136827.887">4208 1211,'-15'8,"0"0,1 1,0 1,1 0,0 1,1 1,0 0,1 0,0 1,1 0,0 1,1 0,1 1,0 0,-4 13,11-25,1 0,-1-1,1 1,0 0,-1 0,1 0,0-1,1 1,-1 0,1 0,-1 0,1-1,0 1,0 0,0-1,0 1,0-1,1 1,-1-1,1 1,0-1,-1 0,1 0,0 0,0 0,1 0,-1 0,0-1,0 1,1-1,-1 1,1-1,0 0,-1 0,1 0,0-1,-1 1,1 0,2-1,3 1,0 0,0 0,0-1,0 0,0 0,0-1,0 0,-1 0,1-1,0 0,-1-1,1 1,-1-1,1-1,0-2,0-1,0 0,0 0,-1-1,0 1,0-2,-1 1,0-1,0 0,-1 0,-1 0,1-1,-2 0,1 0,-1 0,-1 0,1 0,-2-1,0 1,0-1,-1 1,0-1,0 1,-1-1,-2-3,4 7,0 0,-1-1,1 1,-2 0,1 0,-1 0,0 0,-1 0,1 0,-1 0,-1 0,1 0,-1 1,-1-1,1 1,-1 0,0 0,0 0,-1 1,1-1,-2 1,1 0,-3-2,-12-3</inkml:trace>
  <inkml:trace contextRef="#ctx0" brushRef="#br0" timeOffset="137159.742">4490 1013,'-18'30,"1"1,1 0,2 2,1-1,2 2,1 0,-3 18,12-48,0 0,0 0,0 0,1 0,-1 0,1 0,0 0,0 0,1 0,-1 0,1 0,0 0,0 0,0 0,1-1,-1 1,1 0,0-1,0 1,0-1,0 1,1-1,-1 0,1 0,0 0,0 0,0-1,0 1,0-1,1 0,-1 0,1 0,0 0,-1-1,1 1,0-1,0 0,0 0,0 0,0-1,0 0,0 1,0-1,0-1,0 1,3-1,5-4,-2-1,1 0,0 0,-1-1,-1 0,1-1,-1 0,0-1,-1 0,0 0,0-1,-1 0,0 0,-1 0,0-1,-1 0,0 0,-1-1,0 0,-1 1,0-1,-1 0,1-5,-2 7,0 1,0-1,0 1,-1-1,-1 0,0 1,0-1,-1 1,0-1,0 1,-1 0,-1 0,1 0,-2 0,1 0,-1 1,0 0,-1 0,0 0,0 1,0 0,-3-1,-28-7,22 17</inkml:trace>
  <inkml:trace contextRef="#ctx0" brushRef="#br0" timeOffset="137497.748">4801 900,'4'24,"8"8,5-6,5-8,3-12,-2-11,0-10,-5-7,-4-5,-6-2,-3-1,-3-1,-7 6,-7 6,-6 7,0 6</inkml:trace>
  <inkml:trace contextRef="#ctx0" brushRef="#br0" timeOffset="138446.668">5535 2480,'24'-5,"-15"2,1 1,-1-1,1 2,0-1,0 1,0 1,0 0,0 0,0 1,-1 0,1 1,0 0,4 1,-13-2,1 0,-1 0,1 0,-1 1,0-1,1 0,-1 1,0-1,0 1,0-1,0 1,0-1,0 1,0-1,-1 1,1 0,-1 0,1-1,-1 1,0 0,1 0,-1 0,0-1,0 1,0 0,0 0,-1 0,1 0,0-1,-1 1,0 0,1 0,-1-1,0 1,0 0,-35 60,33-58,1 0,-18 22,2 1,1 0,2 2,0 0,-1 7,3 58,12-91,1-1,0 0,0 0,0 1,0-1,1 0,-1 0,1 1,-1-1,1 0,0 0,0 0,0 0,0 0,0 0,0 0,0 0,1 0,-1 0,1-1,-1 1,1-1,0 1,0-1,-1 1,1-1,0 0,0 0,0 0,0 0,1-1,-1 1,0 0,0-1,0 1,1-1,-1 0,2 0,61-29,-43 12</inkml:trace>
  <inkml:trace contextRef="#ctx0" brushRef="#br0" timeOffset="138831.865">5986 2396,'1'3,"1"0,-1 0,1 0,0 0,0 0,0-1,0 1,0-1,0 1,1-1,0 0,-1 0,1 0,0 0,0-1,0 1,0-1,0 1,0-1,0 0,1 0,-1-1,0 1,0-1,1 1,-1-1,3 0,92-17,-93 15,-4 1,0 0,0 0,0 0,1 0,-1 0,0 0,1 0,-1 1,1-1,-1 1,1-1,-1 1,1-1,-1 1,1 0,-1-1,1 1,-1 0,1 0,0 0,-1 0,1 1,-1-1,1 0,-1 1,1-1,-1 1,1-1,-1 1,1 0,-1 0,0 0,1-1,-1 1,0 1,0-1,0 0,0 0,0 0,0 0,0 1,0-1,-43 104,28-80,2 1,0 0,2 1,2 0,0 1,2 0,0 0,2 0,2 1,0-1,2 12,0-16</inkml:trace>
  <inkml:trace contextRef="#ctx0" brushRef="#br0" timeOffset="139081.785">5957 2707,'38'-10,"33"-8,8-5,-4 1,-15-1,-18 4</inkml:trace>
  <inkml:trace contextRef="#ctx0" brushRef="#br0" timeOffset="139341.15">6466 2537,'-14'34,"2"1,1 0,2 1,2-1,-1 11,7-43,0 0,1 0,-1 0,0 0,1 0,0 0,0 0,0 0,0 1,0-1,1 0,-1 0,1 0,0 0,0 0,0 0,0 0,0 0,1-1,-1 1,1 0,0-1,0 1,0-1,0 0,0 1,0-1,1 0,-1 0,1-1,0 1,-1 0,1-1,0 0,0 1,0-1,0 0,0-1,0 1,0 0,0-1,0 0,0 0,0 0,0 0,1 0,1-1,5-5,1 0,-1 0,0-1,0-1,-1 0,0 0,-1-1,0 0,0 0,-1-1,0 0,0 0,-1-1,2-5,-3 4,0-1,-1-1,0 1,-1 0,-1-1,0 0,-1 0,0 1,-1-1,-1 0,0 0,-2-9,3 19,0 0,0-1,-1 1,1 0,-1-1,0 1,0 0,-1 0,1 0,-1 0,0 0,0 0,0 0,-1 1,1-1,-1 1,0-1,0 1,0 0,0 0,0 1,-1-1,1 1,-1-1,0 1,0 0,0 0,0 1,0-1,0 1,0 0,-1 0,1 1,0-1,-1 1,1 0,0 0,-1 0,1 0,0 1,-1 0,-3 1,-10 10</inkml:trace>
  <inkml:trace contextRef="#ctx0" brushRef="#br0" timeOffset="139745.307">6747 2142,'-1'1,"-1"0,0 0,1 0,-1 0,1 0,-1 0,1 0,0 1,-1-1,1 0,0 1,0-1,0 1,0-1,0 1,0 0,1-1,-1 1,0 0,1 0,-1-1,1 1,0 0,0 0,0 0,0 0,0-1,0 1,0 0,0 0,1 0,-1 0,1-1,-1 1,1 0,0-1,-1 1,1 0,0-1,0 1,0-1,1 1,-1-1,0 0,0 1,1-1,-1 0,1 0,-1 0,1 0,0 0,-1 0,1 0,0-1,-1 1,1-1,0 1,0-1,0 0,-1 1,1-1,0 0,0 0,0-1,1 1,0 1,0-1,0 0,0 1,0-1,0-1,0 1,1 0,-1-1,0 1,0-1,0 0,0 0,0 0,-1-1,1 1,0-1,-1 1,1-1,0 0,-1 0,0 0,0 0,1-1,-1 1,0-1,-1 1,1-1,0 0,-1 1,0-1,1 0,-1 0,0 0,-1 0,1 0,0 0,-1 0,0 0,0 0,0-1,0 1,0 0,0 0,-1 0,0 0,1 0,-1 0,0 0,0 0,-1 0,1 1,-1-1,-1-2,1 2,1 0,-1 0,0 0,-1 0,1 0,0 0,-1 1,1-1,-1 1,0 0,0 0,0 0,0 0,0 1,0-1,0 1,-1-1,1 1,-1 0,1 1,0-1,-1 1,-1-1,-16 3</inkml:trace>
  <inkml:trace contextRef="#ctx0" brushRef="#br0" timeOffset="140595.703">6860 844,'33'-28,"0"2,2 1,1 2,1 1,0 2,30-10,-9 18,-57 11,0 1,0 0,1 0,-1 1,0-1,0 0,0 0,0 0,0 1,0-1,0 0,0 1,0-1,0 1,0-1,-1 1,1 0,0-1,0 1,0 0,-1 0,1-1,0 1,-1 0,1 0,-1 0,1 0,-1 0,1 0,-1 0,1 0,-1 0,0 0,0 0,0 0,0 0,1 0,-1 0,0 0,-1 0,1 0,0 0,0 0,0 0,-1 0,1 0,0 0,-1 0,0 1,-3 9,0 0,-1-1,-1 1,0-1,0 0,-1 0,-1-1,1 0,-1 0,-9 6,-41 55,57-69,0 0,0 1,0-1,0 1,0-1,1 1,-1 0,1-1,-1 1,1 0,-1 0,1-1,0 1,0 0,0 0,0-1,0 1,0 0,0 0,1-1,-1 1,1 0,-1-1,1 1,0 0,-1-1,1 1,0-1,0 1,0-1,0 1,0-1,1 0,-1 0,0 1,1-1,-1 0,0 0,1 0,0-1,-1 1,1 0,-1 0,1-1,0 1,-1-1,2 1,84 13,-83-15,-1 0,1 0,0 1,0-1,-1 1,1 0,0 0,0 0,-1 1,1-1,0 1,-1 0,1 0,0 0,-1 0,1 1,-1 0,0-1,1 1,-1 0,0 1,0-1,0 1,-1-1,1 1,-1 0,1 0,-1 0,0 0,0 0,0 0,0 1,-1-1,1 1,-1-1,0 1,0 0,-1-1,1 1,-1 0,1 2,-6 7,-1-1,0 0,0 0,-1 0,-1-1,0 0,0-1,-1 0,0 0,-1 0,0-2,-1 1,0-1,-3 1,-17 16,-43 27,76-62,7 2</inkml:trace>
  <inkml:trace contextRef="#ctx0" brushRef="#br0" timeOffset="140960.545">7735 646,'-6'10,"-23"33,3 1,1 1,2 1,3 2,-14 44,32-87,0 0,1 0,-1 1,1-1,0 0,0 0,1 1,0-1,0 0,0 1,0-1,1 0,0 1,0-1,1 0,-1 0,1 0,0 0,0 0,1 0,-1 0,1-1,0 1,1-1,-1 0,1 0,-1 0,1-1,0 1,1-1,-1 0,1 0,-1 0,1-1,0 0,0 0,2 1,-2-2,1 0,0 0,-1 0,1-1,0 0,-1 0,1-1,0 1,-1-1,1 0,-1-1,1 1,-1-1,0 0,0-1,0 1,0-1,0 0,0 0,-1-1,1 1,-1-1,0 0,0 0,1-2,74-121,-78 124,0 1,0-1,0 1,0-1,0 0,0 0,-1 0,0 1,1-1,-1 0,0 0,0 0,0 0,-1 1,1-1,-1 0,0 0,1 0,-1 1,0-1,-1 0,1 1,0-1,-1 1,1 0,-1-1,0 1,0 0,0 0,0 0,0 0,0 0,-1 1,1-1,-1 1,1-1,-1 1,1 0,-1 0,0 0,1 0,-1 1,0-1,0 1,0 0,0-1,1 1,-2 1,-8-1,1 2,0-1,0 2,0-1,0 1,1 1,-1 0,1 1,0 0,0 0,0 1,1 0,0 1,0 0,1 1,0-1,0 2,0-1,-4 9,-7 7</inkml:trace>
  <inkml:trace contextRef="#ctx0" brushRef="#br0" timeOffset="141332.546">8159 675,'-36'44,"3"2,2 2,2 0,2 2,-16 42,40-88,1 0,0 0,0 0,0 0,1 1,-1-1,1 0,0 1,0-1,0 1,1-1,0 1,0 0,0-1,0 1,1-1,-1 1,1-1,0 1,1-1,-1 0,1 1,0-1,0 0,0 0,1 0,-1 0,1-1,0 1,0-1,0 0,0 1,1-1,-1-1,1 1,0 0,0-1,0 0,3 1,6-1,1-2,-1 0,0 0,1-1,-1-1,0 0,0-1,0 0,0-1,0-1,-1 0,0 0,0-1,0-1,-1 0,0-1,0 0,-1 0,0-1,7-8,-7 5,-1 0,0 0,-1-1,0 0,-1 0,0-1,-1 0,-1 0,0-1,-1 1,0-1,-1 0,-1 0,-1 0,0 0,-1-10,0 20,-1-1,1 1,-1 0,0 0,-1 0,1 1,-1-1,0 0,0 0,-1 1,1-1,-1 1,0 0,0 0,0 0,-1 0,1 1,-1-1,0 1,0 0,0 0,-1 0,1 1,-1-1,1 1,-1 0,0 1,0-1,0 1,0 0,0 0,0 0,-1 1,-18-3</inkml:trace>
  <inkml:trace contextRef="#ctx0" brushRef="#br0" timeOffset="141677.608">8526 534,'-6'7,"2"1,-1-1,1 1,0 0,1 0,0 1,0-1,1 1,0-1,0 1,1 0,0 0,1 0,0 0,0 0,1-1,0 1,1 0,0 0,0-1,1 1,2 4,-4-11,1 1,0-1,0 0,0 0,0-1,0 1,0 0,0-1,1 1,-1-1,0 0,1 1,-1-1,1 0,0-1,-1 1,1 0,0-1,-1 0,1 1,0-1,-1 0,1 0,0-1,0 1,-1 0,1-1,0 0,-1 0,1 0,-1 0,1 0,-1 0,2-1,2-2,0 1,-1-1,0 1,0-2,0 1,0 0,0-1,-1 0,0 0,0 0,0-1,-1 1,0-1,1-1,-3 1,1 1,-1-1,0 0,-1 1,1-1,-1 0,0 0,0 1,-1-1,0 0,0 1,0-1,-1 0,1 1,-1 0,-1-1,1 1,-1 0,0 0,0 0,0 1,-1-1,0 1,1 0,-2 0,1 0,0 0,-1 1,0-1,0 1,-3-1,-16-9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4:2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2400,'1'-8,"0"1,1-1,0 1,1 0,-1-1,1 1,1 1,-1-1,1 0,0 1,1 0,1-2,19-32,67-134,83-64,-35 42,17-12,-3 18,-111 146,92-75,16-38,-113 133,1 3,1 1,1 2,0 2,1 2,1 2,29-5,-22 10,1 3,0 1,0 3,13 3,36-1,126 15,-200-13,0 2,-1 1,0 1,-1 1,0 1,0 1,1 2,142 83,109 155,-251-227,0 1,-2 1,-1 1,-2 1,8 14,54 68,44 96,16-31,-122-154,0 2,-2 0,0 0,-2 2,0 0,4 12,156 217,-143-205,2-2,3-1,1-2,7 2,137 195,-28-87,-29 30,24-58,-42-3,-25-65,1 13,44 9,15 25,-50-45,73 0,-84-22,-76-33,1 0,0-1,0 0,0 0,0-1,1 0,0 0,-1-1,1 1,0-2,0 1,0-1,0-1,4 1,32-10,0-2,0-1,-1-3,-1-1,0-2,34-21,-63 32,141-108,-105 80,-20 15,0-1,-2-1,0-2,21-24,68-90,22-92,-121 209,-2-1,0-1,-2 0,0-1,-1 0,5-19,66-211,-13 70,-61 165,-1-1,-1-1,0 1,-2-1,-1 0,0 0,0-14,23-125,-26 150</inkml:trace>
  <inkml:trace contextRef="#ctx0" brushRef="#br0" timeOffset="8483.115">2541 2851,'-55'-27,"41"21,1 0,-2 1,1 1,0 0,-1 1,0 0,0 1,0 1,0 0,0 1,0 1,0 0,1 1,-1 1,0 0,-7 4,13-3,0 1,0 0,0 1,1 0,0 1,0 0,0 0,1 0,0 1,1 0,0 1,0-1,1 1,0 0,0 0,1 1,0 0,1-1,0 1,0 0,1 1,1-1,0 0,0 10,0-15,0 1,1-1,0 0,0 0,0 1,1-1,-1 0,1 0,1 0,-1 0,1 0,0 0,0 0,0 0,1-1,-1 1,1-1,0 0,1 1,-1-1,1-1,-1 1,1-1,0 1,1-1,-1 0,0 0,1-1,0 0,0 1,-1-2,1 1,0 0,1-1,-1 0,0 0,0-1,0 1,1-1,-1 0,0-1,3 1,3-4,1 0,-1 0,1-1,-1-1,0 0,-1 0,0-1,0 0,8-9,11-6,54-50,-83 72,1-1,-1 1,1 0,-1 0,0-1,1 1,-1 0,1 0,-1-1,1 1,-1 0,1 0,-1 0,1 0,-1 0,0 0,1 0,-1 0,1 0,-1 0,1 0,-1 0,1 0,-1 1,1-1,-1 0,1 0,-1 0,0 1,1-1,-1 0,1 0,-1 1,0-1,1 0,-1 1,0-1,1 0,-1 1,0-1,0 1,1-1,-1 1,0-1,0 0,0 1,0-1,1 1,-1-1,0 1,0-1,0 1,0-1,0 1,0-1,0 1,0-1,-1 1,1-1,0 1,0-1,0 1,-7 42,5-31,-30 138,22-116,2 0,1 1,2 0,1 0,2 0,1 1,2 3,-1-38,0 1,0 0,0 0,0-1,1 1,-1 0,0 0,1-1,-1 1,1-1,0 1,-1 0,1-1,0 1,0-1,0 1,0-1,0 0,0 1,1-1,-1 0,0 0,1 0,-1 0,1 0,-1 0,1 0,-1-1,1 1,-1 0,1-1,0 0,-1 1,1-1,0 0,0 0,-1 1,1-2,0 1,0 0,-1 0,1 0,0-1,-1 1,1-1,0 1,-1-1,21-8</inkml:trace>
  <inkml:trace contextRef="#ctx0" brushRef="#br0" timeOffset="8786.884">2851 2993,'-21'35,"1"2,2 0,1 1,3 1,-5 18,10 63,9-117,0 0,1 0,-1 0,1 0,0 0,0 0,1 0,-1 0,0-1,1 1,-1 0,1-1,0 1,0-1,0 0,0 0,1 1,-1-2,1 1,-1 0,1 0,-1-1,1 1,0-1,0 0,0 0,0 0,0 0,0 0,0-1,0 1,0-1,0 0,0 0,0 0,3-1,2 0,0-1,-1 1,1-2,0 1,-1-1,0 0,0-1,0 0,0 0,0 0,-1-1,1 0,-1 0,-1-1,1 1,-1-1,0-1,0 1,-1-1,0 1,0-1,1-3,2-3,-2 0,1-1,-1 0,-1 0,-1 0,0 0,0 0,-2-1,0 1,0-1,-2-13,0 23,0-1,0 1,0 0,0 0,-1 0,0 0,0 1,-1-1,1 0,-1 1,0 0,0-1,0 1,-1 0,1 1,-1-1,0 1,0-1,-1 1,1 0,0 1,-1-1,0 1,0 0,1 0,-3 0,-15-5</inkml:trace>
  <inkml:trace contextRef="#ctx0" brushRef="#br0" timeOffset="9167.221">3105 2851,'5'19,"6"7,6-2,1-9,1-7,-2-11,-4-8,-4-8,-4-5,-3-4,-6 3,-7 6,-7 6,-6 6,-2 3,-2 3,3 6,7 3</inkml:trace>
  <inkml:trace contextRef="#ctx0" brushRef="#br0" timeOffset="10635.614">4121 1074,'-21'134,"19"-105,0 1,2 0,1-1,1 1,1-1,2 1,1-1,2-1,0 1,12 24,-10-34,-2-7</inkml:trace>
  <inkml:trace contextRef="#ctx0" brushRef="#br0" timeOffset="10972.083">4403 961,'-6'15,"0"1,0-1,2 1,0 1,1-1,0 1,2-1,0 1,0-1,2 1,0 0,1-1,0 1,2-1,1 4,-5-18,1 1,0-1,0 0,0 0,1 0,-1 1,0-1,1 0,-1-1,1 1,0 0,-1 0,1-1,0 1,0-1,0 1,0-1,1 0,-1 0,0 0,0 0,1 0,-1-1,1 1,-1-1,0 1,1-1,-1 0,1 0,-1 0,1 0,-1 0,1-1,-1 1,0-1,1 0,-1 0,0 1,1-1,-1-1,0 1,0 0,0-1,0 1,0-1,1-1,7-5,-1-1,0 0,-1-1,0 0,0 0,-1-1,0 0,-1 0,-1-1,0 0,0 0,1-5,-4 12,-1-1,1 0,-1 0,0 0,0 0,-1 0,1 0,-1 0,-1 0,1 0,-1 0,0 0,-1 0,1 1,-1-1,0 0,0 1,-1-1,0 1,0 0,0 0,-1 0,1 0,-1 0,0 1,-1 0,0-1,2 3,0-1,0 1,0 1,0-1,0 0,-1 1,1-1,-1 1,1 0,-1 0,1 1,-1-1,1 1,-1 0,0 0,1 0,-4 0,-10 5</inkml:trace>
  <inkml:trace contextRef="#ctx0" brushRef="#br0" timeOffset="11317.862">4516 1271,'-60'108,"58"-103,0 0,0 0,0 0,1 0,0 0,0 0,0 0,1 0,-1 0,1 0,1 0,-1 1,1-1,-1 0,2 0,-1 0,0 0,1 0,0-1,0 1,1 0,0 1,0-3,0 1,0-1,0 0,0-1,0 1,1-1,-1 1,1-1,-1 0,1 0,0 0,0-1,0 1,0-1,0 0,0 0,0-1,0 1,1-1,-1 0,0 0,0 0,0-1,1 1,-1-1,0 0,0 0,0-1,0 1,0-1,-1 0,1 0,1-1,2 0,0-1,-1 0,1-1,-1 1,0-1,0-1,-1 1,1-1,-1 0,0 0,-1 0,0-1,0 0,0 0,-1 0,0 0,2-6,-3 4,0 0,-1 0,0 0,-1-1,1 1,-2 0,0 0,0-1,0 1,-1 0,0 0,-1 0,0 1,-1-1,0 1,0-1,0 1,-1 0,0 1,-1-1,0 1,0 0,-1 1,1-1,-1 1,-1 0,1 1,-1 0,0 0,0 1,-15-4</inkml:trace>
  <inkml:trace contextRef="#ctx0" brushRef="#br0" timeOffset="11633.841">4855 988,'-14'15,"2"1,0 0,1 1,1 0,0 0,1 1,1 1,1-1,1 1,0 0,2 1,0-1,1 1,0 7,3-23,1 1,-1-1,1 0,0 0,0 0,0 0,0 0,1 0,0 0,0 0,0-1,0 1,1-1,-1 1,1-1,0 0,0 0,0 0,0 0,0-1,1 1,-1-1,1 0,0 0,0 0,-1 0,1-1,0 0,1 0,-1 0,0 0,0 0,0-1,1 0,-1 0,0 0,0 0,0-1,1 1,-1-1,0 0,0-1,0 1,0-1,0 0,-1 1,1-2,0 1,-1 0,0-1,1 0,-1 1,1-2,4-5,-1-1,0 1,0-2,-1 1,0-1,-1 1,0-1,0-1,-1 1,-1-1,0 0,-1 1,0-1,-1 0,0-1,-1 1,0 0,-1 0,0 0,-1 0,0 0,-1 1,0-1,-1 0,-1 1,-4-9,-28-20,17 28</inkml:trace>
  <inkml:trace contextRef="#ctx0" brushRef="#br0" timeOffset="11975.264">5137 622,'-5'28,"13"11,10-3,2-11,2-11,-2-12,-1-11,-2-9,-5-6,-9-4,-5-2,-7 5,-7 0,-5 6,-4 5,2 6</inkml:trace>
  <inkml:trace contextRef="#ctx0" brushRef="#br0" timeOffset="13604.257">5561 1553,'217'-67,"-212"66,0-1,1-1,0 1,0 1,1-1,-1 1,0 0,0 1,0-1,1 1,-1 1,0-1,0 1,1 0,-1 0,0 1,0-1,0 2,0-1,3 2,-8 0,-1-1,1 0,-1 1,1-1,-1 1,0-1,0 1,-1-1,1 0,-1 1,0-1,1 1,-1-1,-1 0,1 0,-1 0,1 0,-1 0,0 0,0 0,0 0,0 0,0-1,-1 1,1-1,-1 0,0 0,0 0,-1 1,-3 4,-26 28,2 1,1 2,2 0,2 2,1 2,-2 8,25-47,0 0,0 1,0-1,0 1,1-1,-1 1,1 0,0-1,0 1,0 0,0 0,1 0,0 0,0 0,0 0,0 0,0-1,1 1,0 0,0 0,0 0,0-1,0 1,1 0,0-1,-1 1,1-1,1 0,-1 0,0 1,1-2,0 1,-1 0,1 0,0-1,1 0,-1 1,0-1,1 0,-1-1,2 1,5 0,-1-1,1-1,-1 1,1-2,0 1,-1-1,1-1,-1 0,0 0,1-1,-1 0,0-1,0 1,-1-2,1 1,3-4,4-1</inkml:trace>
  <inkml:trace contextRef="#ctx0" brushRef="#br0" timeOffset="14036.782">6153 1553,'228'-42,"-226"42,0 0,0 0,0 0,0 0,0 0,0 0,0 0,0 1,0-1,0 1,0-1,0 1,-1 0,1 0,0 0,0 0,-1 0,1 0,0 0,-1 1,1-1,-1 0,0 1,1 0,-1-1,0 1,0 0,0-1,0 1,0 0,-1 0,1 0,0 0,-1 0,0 0,1-1,-1 1,0 0,0 0,0 1,0-1,-24 85,18-72,-6 16,1 0,2 1,1 0,1 0,2 1,1 7,-2 15,0-31</inkml:trace>
  <inkml:trace contextRef="#ctx0" brushRef="#br0" timeOffset="14288.624">6125 1779,'34'-5,"20"-1,6 0,-3 1,-5 2,-8 0,-6 2,-9 1</inkml:trace>
  <inkml:trace contextRef="#ctx0" brushRef="#br0" timeOffset="14536.339">6773 1525,'-26'26,"0"1,2 2,1 0,1 1,2 2,1 0,2 1,0 2,15-32,0 0,0 0,1 0,-1 0,1 1,0-1,0 1,0-1,0 1,1-1,-1 1,1 0,0-1,0 1,0-1,0 1,1 0,0-1,-1 1,1-1,1 1,-1-1,0 0,1 1,0-1,0 0,0 0,0 0,0 0,0 0,1-1,-1 1,1-1,0 0,0 1,0-1,1 0,9 1,-1-1,0 0,1-1,0 0,-1-1,1-1,-1 0,1 0,-1-1,0-1,0 0,0-1,0 0,0-1,-1 0,0-1,0 0,0-1,-1 0,5-5,-5 4,-1-1,0 0,0 0,-1-1,-1-1,1 1,-2-1,1 0,-2-1,1 0,-2 1,1-2,-2 1,0 0,0-1,0-9,-3 15,0-1,0 1,-1-1,0 1,-1-1,0 1,0 0,0 0,-1 0,0 0,-1 0,1 0,-1 1,0 0,-1 0,0 0,0 0,0 1,0 0,-1 0,0 0,0 1,0-1,-1 2,0-1,1 1,-4-1,-11-1</inkml:trace>
  <inkml:trace contextRef="#ctx0" brushRef="#br0" timeOffset="14871.213">7253 1355,'-13'8,"0"1,1 0,0 1,0 0,1 1,0 0,1 0,1 1,-1 1,2 0,-2 3,9-14,0-1,0 1,0 0,0-1,0 1,0 0,1-1,-1 1,1 0,-1 0,1 0,0 0,0-1,0 1,0 0,0 0,0 0,0 0,1 0,-1-1,1 1,-1 0,1 0,0-1,-1 1,1 0,0-1,0 1,0-1,1 1,-1-1,0 1,0-1,1 0,-1 0,1 0,-1 0,1 0,-1 0,1 0,0 0,0 0,-1-1,1 1,0-1,0 1,0-1,-1 0,1 0,0 0,1 0,3 0,-1-1,1 0,0 0,0 0,-1-1,1 1,-1-1,1-1,-1 1,0-1,0 0,0 0,0-1,-1 1,1-1,-1 0,0 0,0-1,0 1,-1-1,1 0,-1 0,-1 0,1 0,0 0,-1-1,0 1,-1-1,1 0,-1 1,0-1,0 0,-1 0,0 0,0-5,0 7,1 0,-1-1,0 1,0-1,0 1,-1-1,0 1,1 0,-2-1,1 1,0 0,-1 0,0 0,0 0,0 0,0 0,-1 0,0 1,1-1,-1 1,0 0,-1 0,1 0,-1 0,1 0,-1 1,0 0,0 0,0 0,-18-6</inkml:trace>
  <inkml:trace contextRef="#ctx0" brushRef="#br0" timeOffset="15788.737">7564 2597,'12'-9,"0"0,0 0,1 1,0 1,0 0,1 1,0 1,0 0,0 1,1 0,-1 1,13-1,-26 4,1-1,0 0,-1 1,1-1,0 1,-1 0,1-1,0 1,-1 0,1 0,0 0,0 0,-1 0,1 1,0-1,-1 0,1 1,0-1,-1 1,1 0,-1 0,1-1,-1 1,1 0,-1 0,1 0,-1 1,0-1,0 0,0 0,0 1,1-1,-2 1,1-1,0 1,0-1,0 1,-1-1,1 1,-1 0,1-1,-1 1,0 0,0-1,1 1,-1 0,-1 0,1-1,0 1,0 0,0 0,-1-1,1 1,-1 0,0-1,1 1,-1-1,0 1,0-1,-14 24,-22 52,37-75,-1 0,1 0,0 1,0-1,0 0,0 0,0 1,0-1,1 0,-1 0,1 0,0 0,-1 1,1-1,0 0,0 0,0 0,1-1,-1 1,0 0,1 0,-1-1,1 1,0-1,-1 1,1-1,0 0,0 1,0-1,0 0,0 0,0-1,0 1,0 0,2 0,12 4,51 24,-65-28,-1 0,0-1,1 1,-1 0,0 0,0 0,0 0,0 1,0-1,0 0,0 0,0 1,0-1,-1 0,1 1,0-1,-1 0,1 1,-1-1,0 1,1-1,-1 1,0 0,0-1,0 1,0-1,0 1,0-1,-1 1,1-1,0 1,-1-1,1 1,-1-1,0 0,1 1,-1-1,0 0,0 1,0-1,0 0,-10 10,0-1,-1-1,0 0,-1-1,1 0,-2-1,1 0,-1-1,0 0,-6 0,18-5,-86 34,86-35,6-3</inkml:trace>
  <inkml:trace contextRef="#ctx0" brushRef="#br0" timeOffset="16105.452">8354 2287,'-63'75,"3"2,3 4,-12 28,22 4,46-110,1 0,-1 0,1 0,0 0,0 0,0 0,0 0,0-1,1 1,-1 0,1 0,0 0,0 0,0 0,0-1,0 1,0 0,1-1,-1 1,1-1,0 0,0 1,0-1,0 0,0 0,1 0,-1-1,0 1,1 0,-1-1,1 0,0 1,0-1,-1 0,1 0,0-1,0 1,2 0,6 0,0 0,-1 0,1-1,0-1,0 1,-1-2,1 0,0 0,-1-1,0 0,0 0,0-1,0-1,0 0,-1 0,-4 3,0-1,0 0,-1 0,1 0,-1 0,0-1,0 1,0-1,-1 0,1-1,-1 1,0 0,0-1,0 0,-1 0,0 1,0-1,0-1,0 1,-1 0,0 0,0-1,0 1,-1 0,0-1,0 1,0-1,0 1,-1-1,0 0,0 3,0 0,0-1,0 1,-1 0,1 0,-1 1,1-1,-1 0,0 0,0 1,0-1,-1 1,1 0,-1 0,1 0,-1 0,0 0,1 0,-1 1,0-1,0 1,0 0,0 0,0 0,-1 0,1 0,0 1,0-1,-1 1,1 0,-3 0,-98 30,85-19</inkml:trace>
  <inkml:trace contextRef="#ctx0" brushRef="#br0" timeOffset="16474.483">8721 2343,'-25'28,"1"1,1 1,1 1,2 1,1 1,2 1,1 0,-9 32,23-64,1 1,0-1,0 0,0 1,0-1,0 1,1-1,-1 1,1-1,-1 1,1-1,0 1,0 0,0-1,0 1,1-1,-1 1,1-1,0 1,-1-1,1 1,0-1,1 0,-1 1,0-1,0 0,1 0,0 0,-1 0,1 0,0 0,0-1,0 1,0 0,0-1,0 0,1 1,-1-1,0 0,1 0,-1 0,1-1,-1 1,2 0,8-1,1-1,-1 0,0 0,1-1,-1-1,0 0,0-1,0 0,-1 0,1-2,-1 1,0-1,-1-1,1 0,-1-1,-1 0,0 0,0-1,0 0,-1 0,0-1,-1 0,0-1,-1 0,0 0,-1 0,0 0,-1-1,0 0,0 0,-2 0,1 0,-2-1,1-1,-1 9,0 1,0-1,0 0,-1 1,1-1,-1 0,0 1,-1-1,1 0,-1 1,0-1,0 0,0 1,-1-1,1 1,-1 0,0 0,-1-1,1 1,-1 0,0 1,1-1,-2 0,1 1,0 0,-1 0,1 0,-1 0,0 0,0 1,0 0,-1 0,1 0,0 0,-1 0,1 1,-4-1,-48 7,30 1</inkml:trace>
  <inkml:trace contextRef="#ctx0" brushRef="#br0" timeOffset="16807.168">9172 2062,'-12'14,"1"1,0 1,1 0,0 0,1 1,1 1,1-1,1 1,0 0,-1 9,6-25,1 0,-1 1,1-1,0 0,0 1,0-1,0 0,0 0,0 1,1-1,-1 0,1 1,-1-1,1 0,0 0,0 0,0 0,0 0,0 0,1 0,-1 0,0 0,1 0,0-1,-1 1,1-1,0 1,0-1,0 0,0 1,0-1,0 0,0 0,0-1,0 1,0 0,1-1,-1 1,0-1,1 0,-1 1,5-1,0 0,0 0,0-1,0 0,0 0,0 0,0-1,0 0,-1-1,1 1,-1-1,0 0,2-2,-4 3,0-1,1 1,-1-1,0 0,-1-1,1 1,-1 0,1-1,-1 0,0 0,0 0,-1 0,1-1,-1 1,0 0,0-1,-1 0,1 1,-1-1,0 0,0 0,-1 0,1 0,-1 0,0 0,0 0,-1 0,0 1,0-1,0 0,0 0,-1 0,1 1,-1-1,0 1,-1-1,1 1,-1 0,0 0,0 0,0 0,0 1,-1-1,0 1,0 0,0 0,-18-10</inkml:trace>
  <inkml:trace contextRef="#ctx0" brushRef="#br0" timeOffset="24426.238">170 1948,'-4'7,"0"1,0-1,1 0,0 1,0 0,1 0,0 0,0 0,1 0,0 0,1 0,-1 0,2 0,0 5,-2 3,0-11,0 1,1-1,-1 0,1 1,0-1,0 0,1 1,-1-1,1 0,0 0,1 1,-1-1,1 0,0 0,1-1,-1 1,1 0,0-1,0 1,0-1,0 0,1 0,0 0,0-1,0 1,0-1,1 0,-1 0,1 0,-1-1,1 0,0 0,4 1,-3-1,-1 0,1-1,0 0,0 0,0 0,0-1,-1 0,1 0,0 0,0-1,0 0,0 0,-1-1,1 1,0-1,-1 0,0-1,1 1,-1-1,0 0,0-1,-1 1,1-1,-1 0,1 0,-1 0,0-1,-1 1,1-1,0-2,5-18,-2 0,-1 0,-1-1,0 1,-3-1,1-10,0-4,-3 39,0-1,0 0,0 0,0 1,0-1,1 0,-1 0,1 1,-1-1,1 0,-1 1,1-1,0 0,0 1,0-1,0 1,0-1,0 1,1 0,-1 0,0-1,0 1,1 0,-1 0,1 0,-1 0,1 0,0 1,-1-1,1 0,0 1,-1-1,1 1,0 0,0 0,0-1,-1 1,1 0,0 0,0 1,-1-1,1 0,0 1,0-1,-1 1,1-1,0 1,-1 0,1 0,-1-1,1 1,-1 0,1 1,-1-1,1 0,-1 0,0 1,0-1,1 1,8 9,0 1,-1 0,0 1,0 0,-2 0,1 1,-2 0,0 0,-1 0,0 1,-1 0,0 0,-2 0,0 0,0 1,-1-1,-1 0,-1 1,0-1,-3 13,4-27,1 1,-1-1,0 0,0 1,0-1,0 1,0-1,0 0,0 1,0-1,0 1,-1-1,1 0,0 1,-1-1,1 0,-1 0,0 1,1-1,-1 0,0 0,0 0,0 0,0 0,0 0,0 0,0 0,0 0,0 0,0-1,-1 1,1 0,0-1,0 1,-1-1,1 1,0-1,-1 0,1 1,0-1,-1 0,1 0,-1 0,1 0,0 0,-1-1,1 1,-1 0,1 0,0-1,-1 1,1-1,0 0,0 1,-1-1,1 0,0 0,0 1,0-1,0-1,-11-12,2-1</inkml:trace>
  <inkml:trace contextRef="#ctx0" brushRef="#br0" timeOffset="24942.196">339 1638,'5'0,"6"0,6 0,6 0,2 0,3 0,-4 5,-5 1</inkml:trace>
  <inkml:trace contextRef="#ctx0" brushRef="#br0" timeOffset="25437.261">0 1496,'5'5,"2"2</inkml:trace>
  <inkml:trace contextRef="#ctx0" brushRef="#br0" timeOffset="25859.236">226 1271,'15'0,"4"5,4 1,3 5,1 0,-3 4,-1-2,0 3,1-2,-3 1,-1-1,-3-4</inkml:trace>
  <inkml:trace contextRef="#ctx0" brushRef="#br0" timeOffset="26307.887">170 1102,'121'16,"-106"-12,1 0,0-1,0-1,0-1,0 0,0-1,0-1,0 0,0-1,0-1,0 0,0-2,-14 4,0 0,0 0,0 0,0 0,0-1,0 1,0-1,0 1,-1-1,1 0,-1 0,1 0,-1 0,1 0,-1 0,0 0,0 0,0 0,-1-1,1 1,0 0,-1 0,1-1,-1 1,0-1,0 1,0 0,0-1,0 1,-1 0,1-1,-1 1,1 0,-1-1,0 1,0 0,0 0,0-1,-52-77,-136-58,133 102,31 23</inkml:trace>
  <inkml:trace contextRef="#ctx0" brushRef="#br0" timeOffset="26777.099">199 311,'3'19,"1"-1,2 0,-1 0,2-1,1 0,0 0,1 0,0-1,2-1,0 0,0 0,4 2,-12-14,1 0,0 0,0 0,0 0,0 0,0-1,1 0,-1 0,1 0,0-1,-1 1,1-1,0 0,0 0,0-1,0 0,0 1,0-2,0 1,0-1,-1 1,1-1,0 0,0-1,-1 1,1-1,0 0,-1 0,0-1,1 1,-1-1,0 0,-1 0,1-1,0 1,-1-1,0 1,0-1,0 0,0 0,0 0,-1-1,0 1,0-1,0-1,3-7,-1 0,0 0,-1-1,0 1,-1-1,-1 0,0 0,-1 0,0 0,-1 0,-1 1,0-1,-1 0,-1 1,0 0,0-1,-1 2,-1-1,0 0,-1 1,-1 1,1-1,-4-2,7 6,-1 0,0 0,-1 1,0-1,0 1,0 1,-1-1,0 1,-1 0,1 1,-1-1,0 1,0 1,0 0,-1 0,0 1,0 0,0 0,0 1,0 0,0 1,2-1,0 2,1-1,-1 1,0 0,0 0,1 1,-1 0,0 0,1 1,-1 0,1 0,-1 0,1 1,-3 2,-9 8</inkml:trace>
  <inkml:trace contextRef="#ctx0" brushRef="#br0" timeOffset="27121.208">339 452,'-5'-10,"-1"-12,0-7,6 0,3 2,5 4,2 2,4 0,0-2,2-2,-2-1,-3-1,-4-1,-2 10,-3 7</inkml:trace>
  <inkml:trace contextRef="#ctx0" brushRef="#br0" timeOffset="28493.955">254 1074,'-1'-1,"0"0,0 0,0 0,0 0,0 0,-1 0,1 0,0 1,-1-1,1 0,0 1,-1-1,1 1,-1 0,1-1,0 1,-1 0,1 0,-1 0,1 0,-1 0,1 0,-1 0,1 1,-1-1,1 0,0 1,-1-1,1 1,0 0,-1-1,1 1,0 0,0 0,-1 0,1 0,0 0,0 0,0 0,0 0,0 0,1 0,-1 1,0-1,0 2,-21 65,25-60,0 0,0 0,1 0,0 0,1-1,-1 1,1-1,1 0,-1-1,1 1,0-1,1-1,-1 1,1-1,0 0,1 0,-1-1,1 0,0 0,5 1,3-2,-4-3</inkml:trace>
  <inkml:trace contextRef="#ctx0" brushRef="#br0" timeOffset="29622.408">199 1,'-5'0,"-7"0,0 5,-4 1,1 5,3 5,4 5,3 3,2 3,2 1,1 1,1 0,4-4,2-8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61,'-19'4,"19"-4,0 0,0 0,1 0,-1 0,0 0,0 1,0-1,1 0,-1 0,0 0,0 1,0-1,0 0,1 0,-1 0,0 1,0-1,0 0,0 0,0 1,0-1,0 0,0 0,0 1,0-1,0 0,0 0,0 1,0-1,0 0,0 0,0 1,0-1,0 0,0 0,0 1,0-1,-1 0,6-3,-1 0,1 0,-1 0,0-1,-1 1,1-1,0 0,-1 0,0-1,0 1,0-1,-1 1,0-1,1 0,0-5,-4 10,0-1,0 1,0-1,0 1,0 0,0-1,0 1,-1 0,1 0,0 0,0 0,0 0,0 0,0 0,0 0,0 1,-1-1,1 0,0 1,0-1,0 1,0-1,0 1,0-1,0 1,0 0,1-1,-1 1,0 0,0 0,0 0,1 0,-1-1,1 1,-1 0,0 0,1 0,0 0,-1 1,-4 33,11-19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30,'0'-4,"0"2,-5 7,4-2,1-7,6-2,2-5,-1 4,-6 3,-3 7,4 4,5-6,3-1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1 473,'1041'-147,"-961"134,1136-167,-966 143,2 0,161-1,-219 20,-138 16,-38 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903 141,'-72'107,"-66"157,100-182,-60 132,71-189,16-23</inkml:trace>
  <inkml:trace contextRef="#ctx0" brushRef="#br0" timeOffset="518.581">819 225,'0'-14,"1"26,3 17,37 200,-18-87,-14-75,-9-56,0 0,1 0,1 0,-1-1,2 1,-1-1,2 1,-1-1,1 0,1 0,0 0,0-1,1 0,0 0,2 1,-6-9,1-1,-1 0,1 0,-1 0,1 0,-1 0,1 0,-1-1,1 1,-1-1,1 1,-1-1,0 0,1 0,-1 0,0-1,0 1,0 0,0-1,0 1,0-1,0 0,0 0,-1 1,1-1,-1 0,1-1,-1 1,0 0,0 0,0-1,0 1,0 0,0-1,-1 1,1-1,-1-1,3 0,22-54,-1 0,-4-2,-2 0,4-31,-18 77,36-219,-30 96,-10 138</inkml:trace>
  <inkml:trace contextRef="#ctx0" brushRef="#br0" timeOffset="937.3">1467 424,'-9'15,"0"0,0 0,2 1,0 1,1-1,0 1,1 0,1 0,1 1,1-1,0 1,1 17,2-32,0 0,1 0,-1 0,1 0,0 0,-1 0,1 0,1 0,-1-1,0 1,1-1,-1 0,1 0,0 0,0 0,-1 0,1 0,1-1,-1 1,0-1,0 0,0 0,1 0,-1 0,1-1,-1 0,0 1,1-1,-1 0,1-1,-1 1,0 0,1-1,-1 0,0 0,1 0,-1 0,0-1,0 1,0-1,0 1,0-1,0 0,-1-1,1 1,-1 0,1-1,-1 1,0-1,0 0,0 0,1-2,3-5,0-1,-1-1,0 1,-1-1,0 1,-1-1,-1 0,0-1,0 1,-1 0,-1 0,0-1,0 1,-2 0,-1-11,2 17,0-1,0 1,-1 0,0 0,0 0,0 0,-1 0,1 0,-2 0,1 1,-1 0,1-1,-1 1,-1 1,1-1,-1 1,0-1,0 1,0 1,0-1,-1 1,1 0,-1 0,0 0,0 1,0 0,0 0,-1 1,1-1,-5 1,-13 3,5 3</inkml:trace>
  <inkml:trace contextRef="#ctx0" brushRef="#br0" timeOffset="1302.048">2117 0,'-14'24,"2"0,1 1,0 0,2 1,1 0,1 0,1 0,2 1,0 0,2 0,1 1,1 0,3 54,0-58,-1-1,-1 0,-2 0,0 1,-1-1,-1 0,-2 0,0 0,-1-1,-3 5,8-24,0-1,0 0,0 0,0 1,0-1,0 0,0 0,-1 0,1 0,-1 0,1-1,-1 1,0 0,0-1,0 1,0-1,0 0,0 1,0-1,0 0,0 0,-1-1,1 1,0 0,-1-1,1 1,-1-1,1 0,0 0,-1 0,1 0,-1 0,1 0,-1-1,-9-8</inkml:trace>
  <inkml:trace contextRef="#ctx0" brushRef="#br0" timeOffset="1836.031">1750 395,'182'18,"1"-8,27-9,-202 0,1 0,-1 0,0 1,0-1,0 2,0-1,0 1,0 1,-1-1,1 1,-1 0,0 1,3 2,29 17,-29-21,0-1,0-1,0 1,1-2,-1 1,0-1,0-1,1 0,-1 0,0-1,0 0,0-1,0 0,-1-1,1 0,-1-1,0 1,0-2,0 1,-1-1,0 0,0-1,0 0,-1-1,0 1,-1-1,0 0,0-1,1-2,31-86,-38 94,1 1,-1-1,1 0,-1 0,0 0,0 0,0 1,0-1,-1 0,1 0,-1 1,0-1,0 0,0 0,0 1,0-1,0 1,-1-1,1 1,-1 0,0 0,1-1,-1 1,0 0,-1 0,1 1,0-1,0 0,-1 1,1 0,-1-1,1 1,-1 0,-2-1,0 1,-1 0,0 1,1-1,-1 1,0 0,1 1,-1-1,0 1,1 0,-1 1,1-1,-1 1,1 0,0 1,0-1,0 1,0 0,0 0,1 0,-1 1,-1 1,-82 91,85-93,-10 13,1 0,1 1,0 0,2 1,0 0,1 0,-5 15,11-27,1 0,-1 0,1 0,0 0,1 1,-1-1,1 0,0 0,1 1,-1-1,1 0,1 0,-1 0,1 0,0 0,0 0,1 0,0-1,0 1,0-1,1 0,-1 0,1 0,0 0,1-1,2 3,5 1,0-1,0 0,1 0,-1-1,1-1,1 0,-1-1,1-1,0 0,0-1,0 0,0-1,13-1,30-9,-33 3</inkml:trace>
  <inkml:trace contextRef="#ctx0" brushRef="#br0" timeOffset="2265.178">1 959,'628'18,"292"-7,-169-7,-629 1,-1-6,1-5,-1-5,81-19,-108-6,-88 30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2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1">66 1835,'196'1,"-51"25,-89-25,1-2,-1-3,37-8,244-16,-211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2">122 340,'-5'0,"-6"4,-6 3,-5-1,-4-2,3 5,5-1</inkml:trace>
  <inkml:trace contextRef="#ctx0" brushRef="#br0" timeOffset="3">235 3331,'-5'0,"-6"0,-6 0,-5 0,1 0</inkml:trace>
  <inkml:trace contextRef="#ctx0" brushRef="#br0" timeOffset="4">3508 1496,'-4'0,"-3"5,1 6,2 6,0 6,2 2,1 3,1 1,-1 1,2-1,-1 1,0-1,0-1,1 1,-1-1,4-4,3-7</inkml:trace>
  <inkml:trace contextRef="#ctx0" brushRef="#br0" timeOffset="5">5146 1496,'0'-5,"0"4,0 6,-5 3,-1 4,0 5,1 5,2 3,0 2,2 2,1 0,0 0,5 1,1-1,5-5,1-7</inkml:trace>
  <inkml:trace contextRef="#ctx0" brushRef="#br0" timeOffset="6">6811 1412,'0'-5,"0"3,0 8,-5 1,-1 6,5 4,2 5,2 3,-1 2,1 1,-2 1,0 1,0-1,-1 0,5-5,2-7</inkml:trace>
  <inkml:trace contextRef="#ctx0" brushRef="#br0" timeOffset="7">1900 1666,'-5'-10,"4"-3,1 6,1 8,0 10,1 7,-1 5,-1 4,1 2,-1 1,5-5,2-2,-1 1,-1 0,-2 1,-1 1,-1-4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905 82,'-3'1,"0"1,0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4232.481">793 1916,'196'1,"-51"25,-89-25,1-2,-1-3,37-8,244-16,-211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6366.242">849 421,'-5'0,"-6"4,-6 3,-5-1,-4-2,3 5,5-1</inkml:trace>
  <inkml:trace contextRef="#ctx0" brushRef="#br0" timeOffset="8056.269">962 3412,'-5'0,"-6"0,-6 0,-5 0,1 0</inkml:trace>
  <inkml:trace contextRef="#ctx0" brushRef="#br0" timeOffset="12373.894">4235 1577,'-4'0,"-3"5,1 6,2 6,0 6,2 2,1 3,1 1,-1 1,2-1,-1 1,0-1,0-1,1 1,-1-1,4-4,3-7</inkml:trace>
  <inkml:trace contextRef="#ctx0" brushRef="#br0" timeOffset="20524.191">5873 1577,'0'-5,"0"4,0 6,-5 3,-1 4,0 5,1 5,2 3,0 2,2 2,1 0,0 0,5 1,1-1,5-5,1-7</inkml:trace>
  <inkml:trace contextRef="#ctx0" brushRef="#br0" timeOffset="21509.847">7538 1493,'0'-5,"0"3,0 8,-5 1,-1 6,5 4,2 5,2 3,-1 2,1 1,-2 1,0 1,0-1,-1 0,5-5,2-7</inkml:trace>
  <inkml:trace contextRef="#ctx0" brushRef="#br0" timeOffset="22876.714">2627 1747,'-5'-10,"4"-3,1 6,1 8,0 10,1 7,-1 5,-1 4,1 2,-1 1,5-5,2-2,-1 1,-1 0,-2 1,-1 1,-1-4</inkml:trace>
  <inkml:trace contextRef="#ctx0" brushRef="#br0" timeOffset="110907.484">708 335,'17'-6,"-1"0,2 2,-1-1,0 2,1 0,0 2,-1-1,1 2,0 1,4 0,97 25,52 29,-2 2,33 22,-168-60,-1 0,-1 3,-1 0,-1 2,-1 2,-2 0,0 2,0 3,26 24,31 57,-64-90,3 0,-1 2,-2 1,0 1,-2 1,0 0,6 16,66 140,-43-93,-33-61,1 0,1-1,2-1,0-1,2 0,14 14,-22-28,-1 2,-1 0,0 0,-1 0,-1 1,0 1,3 10,-1-5,29 48,4-1,2-2,3-3,2-1,4-3,4 0,73 87,-10 13,-93-120,1-1,2-1,1-2,2-1,7 4,204 166,-95-75,-5-1,-34-61,-61-43,40 26,-73-40,0-1,0-1,1 0,0-1,0-1,1-1,0 0,0-2,0 0,0-1,1-1,-1 0,0-2,19-3,-29 4,146-37,-107 21,141-49,-165 53,0 0,-2-2,1-1,-2-1,0 0,3-6,42-30,100-101,-95 51,-4-23,-5-3,9-39,-52 122,65-147,-51 72,-11 21,47-65,71-63,-71 99,21-64,-25 36,-54 121,3 1,0 0,2 1,2 0,6-6,47-71,-62 96,-4 3,1 1,1 1,0-1,0 1,0 0,2 1,-1-1,1 2,5-5,89-80,17-17,-21 39,171-114,-19 43,-235 129,0 1,1 1,0 1,1 0,0 1,0 1,0 0,17-2,-34 8,0 1,0-1,1 0,-1 1,0-1,1 1,-1-1,1 1,-1 0,0 0,1 0,-1 0,1 0,-1 0,1 0,-1 0,1 0,-1 1,0-1,1 0,-1 1,0 0,1-1,-1 1,0 0,1-1,-1 1,0 0,0 0,0 0,0 0,0 0,0 0,0 0,0 1,-1-1,1 0,0 0,-1 1,1-1,-1 0,1 1,-1-1,0 1,1 0,0 19,-1 0</inkml:trace>
  <inkml:trace contextRef="#ctx0" brushRef="#br0" timeOffset="127443.348">31 1662,'-2'14,"1"-1,1 1,0-1,1 1,0-1,1 1,1-1,0 0,0 0,2 0,0-1,0 1,1-1,0 0,1-1,1 1,0-1,5 5,-7-8,1 0,0 0,0-1,0 0,1-1,0 0,0 0,1-1,-1 1,1-2,0 0,1 0,-1 0,1-1,-1 0,1-1,0-1,0 1,0-1,0-1,0 0,1 0,-1-1,0 0,1-1,-6 0,-1 0,1 0,-1 0,1 0,-1-1,0 0,1 0,-2 0,1 0,0 0,-1-1,1 0,-1 0,0 0,0 0,-1 0,1-1,-1 1,0-1,0 1,0-1,-1 0,0 0,1-3,1-5,-1 0,-1-1,0 1,-1 0,0 0,-1-1,0 1,-4-12,-1-3,0 3</inkml:trace>
  <inkml:trace contextRef="#ctx0" brushRef="#br0" timeOffset="127738.538">116 1267,'127'204,"-61"-141,-64-62,0 0,1 1,-1-1,0 0,1 0,-1 0,1 0,-1 0,1-1,0 1,-1-1,1 0,0 0,-1 0,1 0,0 0,-1 0,1-1,-1 1,1-1,0 0,-1 0,1 0,-1 0,0 0,1 0,-1-1,0 1,0-1,0 0,0 1,0-1,3-3,-1 0,0-1,0 1,-1-1,0 1,0-1,0 0,0 0,-1-1,0 1,0 0,-1-1,0 1,0-1,0 1,-1-1,0 0,0 1,-1-1,0 1,0-1,-2-6,-1-1,-1-1,0 1,0-1,-2 1,0 1,0 0,-1 0,-1 0,-5-5,8 10,0 0,-1 0,-1 0,1 1,-1 0,0 0,-1 1,0 0,0 0,0 1,0 0,-1 1,0 0,0 1,0 0,0 0,0 1,-1 0,1 1,-1 0,1 1,-1 0,-9 2,3 8,4 2</inkml:trace>
  <inkml:trace contextRef="#ctx0" brushRef="#br0" timeOffset="128407.028">3 646,'38'117,"-29"-97,45 55,-52-74,0 1,0 0,0-1,0 1,1-1,-1 1,0-1,1 0,0 0,-1 0,1-1,-1 1,1-1,0 1,0-1,-1 0,1 0,0 0,-1 0,1 0,0-1,-1 1,1-1,0 0,-1 0,1 0,-1 0,1 0,-1-1,0 1,1-1,0 0,80-85,-81 87,-1 0,0-1,1 1,-1 0,0-1,1 1,-1 0,1 0,-1 0,1 0,-1 0,0 1,1-1,-1 0,1 1,-1-1,0 1,1-1,-1 1,0-1,0 1,0 0,1 0,-1 0,0 0,0 0,0 0,0 0,0 0,-1 0,1 0,0 0,0 1,-1-1,1 0,-1 1,1-1,-1 0,1 1,-1 0,18 61,-18-61,10 117,-10-94</inkml:trace>
  <inkml:trace contextRef="#ctx0" brushRef="#br0" timeOffset="128806.518">87 421,'21'19,"1"-1,1-1,0-1,1-1,0-2,2 0,-1-1,1-2,10 3,-33-12,0 0,0-1,0 1,-1-1,1 1,0-1,0 0,0 0,0 0,0-1,0 1,-1-1,1 1,0-1,0 0,-1 0,1 0,0-1,-1 1,1-1,-1 1,0-1,1 0,-1 0,0 0,0 0,0 0,0 0,-1-1,1 1,-1-1,1 1,-1-1,0 1,0-1,0 0,0 0,0 1,0-3,0-6,1 1,-1 0,-1-1,0 0,0 1,-1-1,0 1,-1 0,0-1,-2-4,-3-8,-1 1,-1 0,-1 1,0 0,-2 1,-1 0,0 0,-12-12,6 10,13 13,-1-1,1 2,-2-1,1 1,-1 0,0 1,-1-1,0 2,0-1,0 1,-1 1,0 0,0 0,0 1,-1 0,1 1,-1 0,-10-1,19 4,-1 0,1 0,-1 1,1-1,-1 1,1 0,0-1,-1 1,1 0,0 1,-1-1,1 0,0 0,0 1,0 0,0-1,1 1,-1 0,0 0,1 0,-1 0,1 0,-1 0,1 0,0 1,0-1,0 0,0 1,1-1,-1 1,1-1,-1 1,1 0,-3 19</inkml:trace>
  <inkml:trace contextRef="#ctx0" brushRef="#br0" timeOffset="129194.028">257 562,'-10'-39,"-3"-17,1-4,2 4,3 6,8 11,3 9,6 8,1 4,4 4,4 6,-2-2,-3-3,-4-5,-4-4,-2 2</inkml:trace>
  <inkml:trace contextRef="#ctx0" brushRef="#br0" timeOffset="131389.843">59 54,'-4'4,"-3"8,-4 0,0 4,1 3,3 4,3 3,1 1,2 1,1 1,0 0,5-5,2-2,-1 1,-1-9,-1-7</inkml:trace>
  <inkml:trace contextRef="#ctx0" brushRef="#br0" timeOffset="134526.547">2316 2707,'-4'-3,"-1"0,-1 1,1-1,0 1,-1 1,1-1,-1 1,1 0,-1 0,1 0,-1 1,0 0,1 0,-1 1,0-1,1 1,-1 0,1 1,-1-1,1 1,-1 0,1 1,0-1,0 1,0 0,1 0,-1 1,1-1,0 1,0 0,0 0,-2 2,-2 9,1-1,0 1,0 0,2 0,0 1,0 0,2 0,0 0,1 0,0 0,1 10,2-23,0 1,0-1,0 0,1 0,-1 0,1 0,-1 0,1 0,0 0,0 0,1-1,-1 1,0-1,1 1,0-1,-1 0,1 0,0 0,0-1,0 1,0-1,1 1,-1-1,0 0,0 0,1-1,-1 1,1-1,-1 1,0-1,1 0,-1 0,1-1,-1 1,0-1,1 1,-1-1,0 0,1-1,-1 1,0 0,0-1,0 0,0 0,0 0,0 0,155-131,-158 132,1 0,-1 0,1 0,0 0,0 0,-1 0,1 0,0 0,0 0,0 0,0 0,0 0,0 1,0-1,0 0,0 1,0-1,0 1,0-1,1 1,-1 0,0-1,0 1,0 0,1 0,-1 0,0 0,0 0,1 0,-1 0,0 0,0 1,1-1,-1 0,0 1,0-1,0 1,0-1,0 1,1 0,-1-1,0 1,0 0,-1 0,1 0,0-1,0 1,0 0,-1 0,1 0,0 1,-1-1,1 0,-1 0,1 0,-1 1,2 16,0 0,-2 1,0-1,-1 1,-1-1,-1 0,0 0,-2 0,0 0,-6 12,-18 99,15-54,10-62,0 0,2 1,0-1,0 1,1-1,1 1,0 0,1-1,1 10,4-10,0-7</inkml:trace>
  <inkml:trace contextRef="#ctx0" brushRef="#br0" timeOffset="134831.857">2627 2960,'-8'21,"-3"5,1 2,1-1,1 1,2 0,1 1,1 0,1 4,2-30,1 1,0-1,0 1,0-1,0 0,0 1,1-1,0 1,0-1,0 0,0 0,0 1,0-1,1 0,0 0,-1 0,1-1,0 1,1 0,-1-1,0 1,1-1,-1 0,1 0,0 0,0 0,0 0,0 0,0-1,0 0,0 1,0-1,1 0,-1-1,0 1,1-1,-1 1,0-1,1 0,-1 0,1 0,-1-1,0 1,1-1,-1 0,0 0,1 0,-1 0,0-1,1 0,7-6,-1 0,0-1,0-1,-1 1,0-2,-1 1,0-1,-1 0,0-1,0 0,-1 0,-1 0,0-1,-1 0,0 0,-1 0,-1 0,0 0,-1-1,0 1,-1-1,0 1,-1 0,-1-1,0 1,-1-4,3 12,-1 1,1-1,-1 1,0-1,0 0,-1 1,1 0,-1-1,0 1,0 0,-1 0,1 0,-1 0,0 0,0 1,0-1,-2-1,-13-7</inkml:trace>
  <inkml:trace contextRef="#ctx0" brushRef="#br0" timeOffset="135197.664">2825 2820,'15'24,"13"7,3-5,1-8,-1-7,-5-10,-2-10,-6-8,-5-6,-6-4,-3-2,-3-1,-6-1,-7 1,-6 6,-5 6,1 6</inkml:trace>
  <inkml:trace contextRef="#ctx0" brushRef="#br0" timeOffset="136180.093">3700 956,'0'567,"4"-543,9-29,-8-8</inkml:trace>
  <inkml:trace contextRef="#ctx0" brushRef="#br0" timeOffset="136481.379">4038 872,'-14'22,"0"0,2 1,0 1,2 0,0 1,2 0,1 0,0 0,2 1,0 14,5-38,-1 1,1-1,0 1,0-1,0 1,0-1,1 1,-1-1,1 1,0-1,-1 0,1 1,0-1,0 0,1 1,-1-1,0 0,1 0,-1 0,1 0,0 0,-1 0,1-1,0 1,0-1,0 1,1-1,-1 0,0 0,0 0,1 0,-1 0,1 0,-1 0,0-1,1 0,-1 1,1-1,1 0,2 0,0-1,1 1,-1-2,0 1,0 0,0-1,0 0,0-1,0 1,0-1,-1 0,0-1,1 1,-1-1,1-2,4-4,-1 0,0-1,-1 0,-1-1,1 0,-2 0,0-1,0 1,-1-1,-1 0,0-1,-1 1,0-1,-1 0,-1-2,0 12,-1-1,0 1,-1 0,1-1,-1 1,0 0,0 0,0-1,0 1,-1 0,0 0,0 1,0-1,0 0,0 0,-1 1,0 0,1-1,-1 1,-1 0,1 0,0 1,-1-1,1 1,-1-1,0 1,0 1,0-1,0 0,0 1,0 0,0 0,-1 0,1 0,0 1,0-1,-1 1,1 0,0 1,-1-1,1 1,0 0,0 0,-1 0,0 1,-21 10</inkml:trace>
  <inkml:trace contextRef="#ctx0" brushRef="#br0" timeOffset="136827.887">4208 1211,'-15'8,"0"0,1 1,0 1,1 0,0 1,1 1,0 0,1 0,0 1,1 0,0 1,1 0,1 1,0 0,-4 13,11-25,1 0,-1-1,1 1,0 0,-1 0,1 0,0-1,1 1,-1 0,1 0,-1 0,1-1,0 1,0 0,0-1,0 1,0-1,1 1,-1-1,1 1,0-1,-1 0,1 0,0 0,0 0,1 0,-1 0,0-1,0 1,1-1,-1 1,1-1,0 0,-1 0,1 0,0-1,-1 1,1 0,2-1,3 1,0 0,0 0,0-1,0 0,0 0,0-1,0 0,-1 0,1-1,0 0,-1-1,1 1,-1-1,1-1,0-2,0-1,0 0,0 0,-1-1,0 1,0-2,-1 1,0-1,0 0,-1 0,-1 0,1-1,-2 0,1 0,-1 0,-1 0,1 0,-2-1,0 1,0-1,-1 1,0-1,0 1,-1-1,-2-3,4 7,0 0,-1-1,1 1,-2 0,1 0,-1 0,0 0,-1 0,1 0,-1 0,-1 0,1 0,-1 1,-1-1,1 1,-1 0,0 0,0 0,-1 1,1-1,-2 1,1 0,-3-2,-12-3</inkml:trace>
  <inkml:trace contextRef="#ctx0" brushRef="#br0" timeOffset="137159.742">4490 1013,'-18'30,"1"1,1 0,2 2,1-1,2 2,1 0,-3 18,12-48,0 0,0 0,0 0,1 0,-1 0,1 0,0 0,0 0,1 0,-1 0,1 0,0 0,0 0,0 0,1-1,-1 1,1 0,0-1,0 1,0-1,0 1,1-1,-1 0,1 0,0 0,0 0,0-1,0 1,0-1,1 0,-1 0,1 0,0 0,-1-1,1 1,0-1,0 0,0 0,0 0,0-1,0 0,0 1,0-1,0-1,0 1,3-1,5-4,-2-1,1 0,0 0,-1-1,-1 0,1-1,-1 0,0-1,-1 0,0 0,0-1,-1 0,0 0,-1 0,0-1,-1 0,0 0,-1-1,0 0,-1 1,0-1,-1 0,1-5,-2 7,0 1,0-1,0 1,-1-1,-1 0,0 1,0-1,-1 1,0-1,0 1,-1 0,-1 0,1 0,-2 0,1 0,-1 1,0 0,-1 0,0 0,0 1,0 0,-3-1,-28-7,22 17</inkml:trace>
  <inkml:trace contextRef="#ctx0" brushRef="#br0" timeOffset="137497.748">4801 900,'4'24,"8"8,5-6,5-8,3-12,-2-11,0-10,-5-7,-4-5,-6-2,-3-1,-3-1,-7 6,-7 6,-6 7,0 6</inkml:trace>
  <inkml:trace contextRef="#ctx0" brushRef="#br0" timeOffset="138446.668">5535 2480,'24'-5,"-15"2,1 1,-1-1,1 2,0-1,0 1,0 1,0 0,0 0,0 1,-1 0,1 1,0 0,4 1,-13-2,1 0,-1 0,1 0,-1 1,0-1,1 0,-1 1,0-1,0 1,0-1,0 1,0-1,0 1,0-1,-1 1,1 0,-1 0,1-1,-1 1,0 0,1 0,-1 0,0-1,0 1,0 0,0 0,-1 0,1 0,0-1,-1 1,0 0,1 0,-1-1,0 1,0 0,-35 60,33-58,1 0,-18 22,2 1,1 0,2 2,0 0,-1 7,3 58,12-91,1-1,0 0,0 0,0 1,0-1,1 0,-1 0,1 1,-1-1,1 0,0 0,0 0,0 0,0 0,0 0,0 0,0 0,1 0,-1 0,1-1,-1 1,1-1,0 1,0-1,-1 1,1-1,0 0,0 0,0 0,0 0,1-1,-1 1,0 0,0-1,0 1,1-1,-1 0,2 0,61-29,-43 12</inkml:trace>
  <inkml:trace contextRef="#ctx0" brushRef="#br0" timeOffset="138831.865">5986 2396,'1'3,"1"0,-1 0,1 0,0 0,0 0,0-1,0 1,0-1,0 1,1-1,0 0,-1 0,1 0,0 0,0-1,0 1,0-1,0 1,0-1,0 0,1 0,-1-1,0 1,0-1,1 1,-1-1,3 0,92-17,-93 15,-4 1,0 0,0 0,0 0,1 0,-1 0,0 0,1 0,-1 1,1-1,-1 1,1-1,-1 1,1-1,-1 1,1 0,-1-1,1 1,-1 0,1 0,0 0,-1 0,1 1,-1-1,1 0,-1 1,1-1,-1 1,1-1,-1 1,1 0,-1 0,0 0,1-1,-1 1,0 1,0-1,0 0,0 0,0 0,0 0,0 1,0-1,-43 104,28-80,2 1,0 0,2 1,2 0,0 1,2 0,0 0,2 0,2 1,0-1,2 12,0-16</inkml:trace>
  <inkml:trace contextRef="#ctx0" brushRef="#br0" timeOffset="139081.785">5957 2707,'38'-10,"33"-8,8-5,-4 1,-15-1,-18 4</inkml:trace>
  <inkml:trace contextRef="#ctx0" brushRef="#br0" timeOffset="139341.15">6466 2537,'-14'34,"2"1,1 0,2 1,2-1,-1 11,7-43,0 0,1 0,-1 0,0 0,1 0,0 0,0 0,0 0,0 1,0-1,1 0,-1 0,1 0,0 0,0 0,0 0,0 0,0 0,1-1,-1 1,1 0,0-1,0 1,0-1,0 0,0 1,0-1,1 0,-1 0,1-1,0 1,-1 0,1-1,0 0,0 1,0-1,0 0,0-1,0 1,0 0,0-1,0 0,0 0,0 0,0 0,1 0,1-1,5-5,1 0,-1 0,0-1,0-1,-1 0,0 0,-1-1,0 0,0 0,-1-1,0 0,0 0,-1-1,2-5,-3 4,0-1,-1-1,0 1,-1 0,-1-1,0 0,-1 0,0 1,-1-1,-1 0,0 0,-2-9,3 19,0 0,0-1,-1 1,1 0,-1-1,0 1,0 0,-1 0,1 0,-1 0,0 0,0 0,0 0,-1 1,1-1,-1 1,0-1,0 1,0 0,0 0,0 1,-1-1,1 1,-1-1,0 1,0 0,0 0,0 1,0-1,0 1,0 0,-1 0,1 1,0-1,-1 1,1 0,0 0,-1 0,1 0,0 1,-1 0,-3 1,-10 10</inkml:trace>
  <inkml:trace contextRef="#ctx0" brushRef="#br0" timeOffset="139745.307">6747 2142,'-1'1,"-1"0,0 0,1 0,-1 0,1 0,-1 0,1 0,0 1,-1-1,1 0,0 1,0-1,0 1,0-1,0 1,0 0,1-1,-1 1,0 0,1 0,-1-1,1 1,0 0,0 0,0 0,0 0,0-1,0 1,0 0,0 0,1 0,-1 0,1-1,-1 1,1 0,0-1,-1 1,1 0,0-1,0 1,0-1,1 1,-1-1,0 0,0 1,1-1,-1 0,1 0,-1 0,1 0,0 0,-1 0,1 0,0-1,-1 1,1-1,0 1,0-1,0 0,-1 1,1-1,0 0,0 0,0-1,1 1,0 1,0-1,0 0,0 1,0-1,0-1,0 1,1 0,-1-1,0 1,0-1,0 0,0 0,0 0,-1-1,1 1,0-1,-1 1,1-1,0 0,-1 0,0 0,0 0,1-1,-1 1,0-1,-1 1,1-1,0 0,-1 1,0-1,1 0,-1 0,0 0,-1 0,1 0,0 0,-1 0,0 0,0 0,0-1,0 1,0 0,0 0,-1 0,0 0,1 0,-1 0,0 0,0 0,-1 0,1 1,-1-1,-1-2,1 2,1 0,-1 0,0 0,-1 0,1 0,0 0,-1 1,1-1,-1 1,0 0,0 0,0 0,0 0,0 1,0-1,0 1,-1-1,1 1,-1 0,1 1,0-1,-1 1,-1-1,-16 3</inkml:trace>
  <inkml:trace contextRef="#ctx0" brushRef="#br0" timeOffset="140595.703">6860 844,'33'-28,"0"2,2 1,1 2,1 1,0 2,30-10,-9 18,-57 11,0 1,0 0,1 0,-1 1,0-1,0 0,0 0,0 0,0 1,0-1,0 0,0 1,0-1,0 1,0-1,-1 1,1 0,0-1,0 1,0 0,-1 0,1-1,0 1,-1 0,1 0,-1 0,1 0,-1 0,1 0,-1 0,1 0,-1 0,0 0,0 0,0 0,0 0,1 0,-1 0,0 0,-1 0,1 0,0 0,0 0,0 0,-1 0,1 0,0 0,-1 0,0 1,-3 9,0 0,-1-1,-1 1,0-1,0 0,-1 0,-1-1,1 0,-1 0,-9 6,-41 55,57-69,0 0,0 1,0-1,0 1,0-1,1 1,-1 0,1-1,-1 1,1 0,-1 0,1-1,0 1,0 0,0 0,0-1,0 1,0 0,0 0,1-1,-1 1,1 0,-1-1,1 1,0 0,-1-1,1 1,0-1,0 1,0-1,0 1,0-1,1 0,-1 0,0 1,1-1,-1 0,0 0,1 0,0-1,-1 1,1 0,-1 0,1-1,0 1,-1-1,2 1,84 13,-83-15,-1 0,1 0,0 1,0-1,-1 1,1 0,0 0,0 0,-1 1,1-1,0 1,-1 0,1 0,0 0,-1 0,1 1,-1 0,0-1,1 1,-1 0,0 1,0-1,0 1,-1-1,1 1,-1 0,1 0,-1 0,0 0,0 0,0 0,0 1,-1-1,1 1,-1-1,0 1,0 0,-1-1,1 1,-1 0,1 2,-6 7,-1-1,0 0,0 0,-1 0,-1-1,0 0,0-1,-1 0,0 0,-1 0,0-2,-1 1,0-1,-3 1,-17 16,-43 27,76-62,7 2</inkml:trace>
  <inkml:trace contextRef="#ctx0" brushRef="#br0" timeOffset="140960.545">7735 646,'-6'10,"-23"33,3 1,1 1,2 1,3 2,-14 44,32-87,0 0,1 0,-1 1,1-1,0 0,0 0,1 1,0-1,0 0,0 1,0-1,1 0,0 1,0-1,1 0,-1 0,1 0,0 0,0 0,1 0,-1 0,1-1,0 1,1-1,-1 0,1 0,-1 0,1-1,0 1,1-1,-1 0,1 0,-1 0,1-1,0 0,0 0,2 1,-2-2,1 0,0 0,-1 0,1-1,0 0,-1 0,1-1,0 1,-1-1,1 0,-1-1,1 1,-1-1,0 0,0-1,0 1,0-1,0 0,0 0,-1-1,1 1,-1-1,0 0,0 0,1-2,74-121,-78 124,0 1,0-1,0 1,0-1,0 0,0 0,-1 0,0 1,1-1,-1 0,0 0,0 0,0 0,-1 1,1-1,-1 0,0 0,1 0,-1 1,0-1,-1 0,1 1,0-1,-1 1,1 0,-1-1,0 1,0 0,0 0,0 0,0 0,0 0,-1 1,1-1,-1 1,1-1,-1 1,1 0,-1 0,0 0,1 0,-1 1,0-1,0 1,0 0,0-1,1 1,-2 1,-8-1,1 2,0-1,0 2,0-1,0 1,1 1,-1 0,1 1,0 0,0 0,0 1,1 0,0 1,0 0,1 1,0-1,0 2,0-1,-4 9,-7 7</inkml:trace>
  <inkml:trace contextRef="#ctx0" brushRef="#br0" timeOffset="141332.546">8159 675,'-36'44,"3"2,2 2,2 0,2 2,-16 42,40-88,1 0,0 0,0 0,0 0,1 1,-1-1,1 0,0 1,0-1,0 1,1-1,0 1,0 0,0-1,0 1,1-1,-1 1,1-1,0 1,1-1,-1 0,1 1,0-1,0 0,0 0,1 0,-1 0,1-1,0 1,0-1,0 0,0 1,1-1,-1-1,1 1,0 0,0-1,0 0,3 1,6-1,1-2,-1 0,0 0,1-1,-1-1,0 0,0-1,0 0,0-1,0-1,-1 0,0 0,0-1,0-1,-1 0,0-1,0 0,-1 0,0-1,7-8,-7 5,-1 0,0 0,-1-1,0 0,-1 0,0-1,-1 0,-1 0,0-1,-1 1,0-1,-1 0,-1 0,-1 0,0 0,-1-10,0 20,-1-1,1 1,-1 0,0 0,-1 0,1 1,-1-1,0 0,0 0,-1 1,1-1,-1 1,0 0,0 0,0 0,-1 0,1 1,-1-1,0 1,0 0,0 0,-1 0,1 1,-1-1,1 1,-1 0,0 1,0-1,0 1,0 0,0 0,0 0,-1 1,-18-3</inkml:trace>
  <inkml:trace contextRef="#ctx0" brushRef="#br0" timeOffset="141677.608">8526 534,'-6'7,"2"1,-1-1,1 1,0 0,1 0,0 1,0-1,1 1,0-1,0 1,1 0,0 0,1 0,0 0,0 0,1-1,0 1,1 0,0 0,0-1,1 1,2 4,-4-11,1 1,0-1,0 0,0 0,0-1,0 1,0 0,0-1,1 1,-1-1,0 0,1 1,-1-1,1 0,0-1,-1 1,1 0,0-1,-1 0,1 1,0-1,-1 0,1 0,0-1,0 1,-1 0,1-1,0 0,-1 0,1 0,-1 0,1 0,-1 0,2-1,2-2,0 1,-1-1,0 1,0-2,0 1,0 0,0-1,-1 0,0 0,0 0,0-1,-1 1,0-1,1-1,-3 1,1 1,-1-1,0 0,-1 1,1-1,-1 0,0 0,0 1,-1-1,0 0,0 1,0-1,-1 0,1 1,-1 0,-1-1,1 1,-1 0,0 0,0 0,0 1,-1-1,0 1,1 0,-2 0,1 0,0 0,-1 1,0-1,0 1,-3-1,-16-9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4:2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2400,'1'-8,"0"1,1-1,0 1,1 0,-1-1,1 1,1 1,-1-1,1 0,0 1,1 0,1-2,19-32,67-134,83-64,-35 42,17-12,-3 18,-111 146,92-75,16-38,-113 133,1 3,1 1,1 2,0 2,1 2,1 2,29-5,-22 10,1 3,0 1,0 3,13 3,36-1,126 15,-200-13,0 2,-1 1,0 1,-1 1,0 1,0 1,1 2,142 83,109 155,-251-227,0 1,-2 1,-1 1,-2 1,8 14,54 68,44 96,16-31,-122-154,0 2,-2 0,0 0,-2 2,0 0,4 12,156 217,-143-205,2-2,3-1,1-2,7 2,137 195,-28-87,-29 30,24-58,-42-3,-25-65,1 13,44 9,15 25,-50-45,73 0,-84-22,-76-33,1 0,0-1,0 0,0 0,0-1,1 0,0 0,-1-1,1 1,0-2,0 1,0-1,0-1,4 1,32-10,0-2,0-1,-1-3,-1-1,0-2,34-21,-63 32,141-108,-105 80,-20 15,0-1,-2-1,0-2,21-24,68-90,22-92,-121 209,-2-1,0-1,-2 0,0-1,-1 0,5-19,66-211,-13 70,-61 165,-1-1,-1-1,0 1,-2-1,-1 0,0 0,0-14,23-125,-26 150</inkml:trace>
  <inkml:trace contextRef="#ctx0" brushRef="#br0" timeOffset="8483.115">2541 2851,'-55'-27,"41"21,1 0,-2 1,1 1,0 0,-1 1,0 0,0 1,0 1,0 0,0 1,0 1,0 0,1 1,-1 1,0 0,-7 4,13-3,0 1,0 0,0 1,1 0,0 1,0 0,0 0,1 0,0 1,1 0,0 1,0-1,1 1,0 0,0 0,1 1,0 0,1-1,0 1,0 0,1 1,1-1,0 0,0 10,0-15,0 1,1-1,0 0,0 0,0 1,1-1,-1 0,1 0,1 0,-1 0,1 0,0 0,0 0,0 0,1-1,-1 1,1-1,0 0,1 1,-1-1,1-1,-1 1,1-1,0 1,1-1,-1 0,0 0,1-1,0 0,0 1,-1-2,1 1,0 0,1-1,-1 0,0 0,0-1,0 1,1-1,-1 0,0-1,3 1,3-4,1 0,-1 0,1-1,-1-1,0 0,-1 0,0-1,0 0,8-9,11-6,54-50,-83 72,1-1,-1 1,1 0,-1 0,0-1,1 1,-1 0,1 0,-1-1,1 1,-1 0,1 0,-1 0,1 0,-1 0,0 0,1 0,-1 0,1 0,-1 0,1 0,-1 0,1 0,-1 1,1-1,-1 0,1 0,-1 0,0 1,1-1,-1 0,1 0,-1 1,0-1,1 0,-1 1,0-1,1 0,-1 1,0-1,0 1,1-1,-1 1,0-1,0 0,0 1,0-1,1 1,-1-1,0 1,0-1,0 1,0-1,0 1,0-1,0 1,0-1,-1 1,1-1,0 1,0-1,0 1,-7 42,5-31,-30 138,22-116,2 0,1 1,2 0,1 0,2 0,1 1,2 3,-1-38,0 1,0 0,0 0,0-1,1 1,-1 0,0 0,1-1,-1 1,1-1,0 1,-1 0,1-1,0 1,0-1,0 1,0-1,0 0,0 1,1-1,-1 0,0 0,1 0,-1 0,1 0,-1 0,1 0,-1-1,1 1,-1 0,1-1,0 0,-1 1,1-1,0 0,0 0,-1 1,1-2,0 1,0 0,-1 0,1 0,0-1,-1 1,1-1,0 1,-1-1,21-8</inkml:trace>
  <inkml:trace contextRef="#ctx0" brushRef="#br0" timeOffset="8786.884">2851 2993,'-21'35,"1"2,2 0,1 1,3 1,-5 18,10 63,9-117,0 0,1 0,-1 0,1 0,0 0,0 0,1 0,-1 0,0-1,1 1,-1 0,1-1,0 1,0-1,0 0,0 0,1 1,-1-2,1 1,-1 0,1 0,-1-1,1 1,0-1,0 0,0 0,0 0,0 0,0 0,0-1,0 1,0-1,0 0,0 0,0 0,3-1,2 0,0-1,-1 1,1-2,0 1,-1-1,0 0,0-1,0 0,0 0,0 0,-1-1,1 0,-1 0,-1-1,1 1,-1-1,0-1,0 1,-1-1,0 1,0-1,1-3,2-3,-2 0,1-1,-1 0,-1 0,-1 0,0 0,0 0,-2-1,0 1,0-1,-2-13,0 23,0-1,0 1,0 0,0 0,-1 0,0 0,0 1,-1-1,1 0,-1 1,0 0,0-1,0 1,-1 0,1 1,-1-1,0 1,0-1,-1 1,1 0,0 1,-1-1,0 1,0 0,1 0,-3 0,-15-5</inkml:trace>
  <inkml:trace contextRef="#ctx0" brushRef="#br0" timeOffset="9167.221">3105 2851,'5'19,"6"7,6-2,1-9,1-7,-2-11,-4-8,-4-8,-4-5,-3-4,-6 3,-7 6,-7 6,-6 6,-2 3,-2 3,3 6,7 3</inkml:trace>
  <inkml:trace contextRef="#ctx0" brushRef="#br0" timeOffset="10635.614">4121 1074,'-21'134,"19"-105,0 1,2 0,1-1,1 1,1-1,2 1,1-1,2-1,0 1,12 24,-10-34,-2-7</inkml:trace>
  <inkml:trace contextRef="#ctx0" brushRef="#br0" timeOffset="10972.083">4403 961,'-6'15,"0"1,0-1,2 1,0 1,1-1,0 1,2-1,0 1,0-1,2 1,0 0,1-1,0 1,2-1,1 4,-5-18,1 1,0-1,0 0,0 0,1 0,-1 1,0-1,1 0,-1-1,1 1,0 0,-1 0,1-1,0 1,0-1,0 1,0-1,1 0,-1 0,0 0,0 0,1 0,-1-1,1 1,-1-1,0 1,1-1,-1 0,1 0,-1 0,1 0,-1 0,1-1,-1 1,0-1,1 0,-1 0,0 1,1-1,-1-1,0 1,0 0,0-1,0 1,0-1,1-1,7-5,-1-1,0 0,-1-1,0 0,0 0,-1-1,0 0,-1 0,-1-1,0 0,0 0,1-5,-4 12,-1-1,1 0,-1 0,0 0,0 0,-1 0,1 0,-1 0,-1 0,1 0,-1 0,0 0,-1 0,1 1,-1-1,0 0,0 1,-1-1,0 1,0 0,0 0,-1 0,1 0,-1 0,0 1,-1 0,0-1,2 3,0-1,0 1,0 1,0-1,0 0,-1 1,1-1,-1 1,1 0,-1 0,1 1,-1-1,1 1,-1 0,0 0,1 0,-4 0,-10 5</inkml:trace>
  <inkml:trace contextRef="#ctx0" brushRef="#br0" timeOffset="11317.862">4516 1271,'-60'108,"58"-103,0 0,0 0,0 0,1 0,0 0,0 0,0 0,1 0,-1 0,1 0,1 0,-1 1,1-1,-1 0,2 0,-1 0,0 0,1 0,0-1,0 1,1 0,0 1,0-3,0 1,0-1,0 0,0-1,0 1,1-1,-1 1,1-1,-1 0,1 0,0 0,0-1,0 1,0-1,0 0,0 0,0-1,0 1,1-1,-1 0,0 0,0 0,0-1,1 1,-1-1,0 0,0 0,0-1,0 1,0-1,-1 0,1 0,1-1,2 0,0-1,-1 0,1-1,-1 1,0-1,0-1,-1 1,1-1,-1 0,0 0,-1 0,0-1,0 0,0 0,-1 0,0 0,2-6,-3 4,0 0,-1 0,0 0,-1-1,1 1,-2 0,0 0,0-1,0 1,-1 0,0 0,-1 0,0 1,-1-1,0 1,0-1,0 1,-1 0,0 1,-1-1,0 1,0 0,-1 1,1-1,-1 1,-1 0,1 1,-1 0,0 0,0 1,-15-4</inkml:trace>
  <inkml:trace contextRef="#ctx0" brushRef="#br0" timeOffset="11633.841">4855 988,'-14'15,"2"1,0 0,1 1,1 0,0 0,1 1,1 1,1-1,1 1,0 0,2 1,0-1,1 1,0 7,3-23,1 1,-1-1,1 0,0 0,0 0,0 0,0 0,1 0,0 0,0 0,0-1,0 1,1-1,-1 1,1-1,0 0,0 0,0 0,0 0,0-1,1 1,-1-1,1 0,0 0,0 0,-1 0,1-1,0 0,1 0,-1 0,0 0,0 0,0-1,1 0,-1 0,0 0,0 0,0-1,1 1,-1-1,0 0,0-1,0 1,0-1,0 0,-1 1,1-2,0 1,-1 0,0-1,1 0,-1 1,1-2,4-5,-1-1,0 1,0-2,-1 1,0-1,-1 1,0-1,0-1,-1 1,-1-1,0 0,-1 1,0-1,-1 0,0-1,-1 1,0 0,-1 0,0 0,-1 0,0 0,-1 1,0-1,-1 0,-1 1,-4-9,-28-20,17 28</inkml:trace>
  <inkml:trace contextRef="#ctx0" brushRef="#br0" timeOffset="11975.264">5137 622,'-5'28,"13"11,10-3,2-11,2-11,-2-12,-1-11,-2-9,-5-6,-9-4,-5-2,-7 5,-7 0,-5 6,-4 5,2 6</inkml:trace>
  <inkml:trace contextRef="#ctx0" brushRef="#br0" timeOffset="13604.257">5561 1553,'217'-67,"-212"66,0-1,1-1,0 1,0 1,1-1,-1 1,0 0,0 1,0-1,1 1,-1 1,0-1,0 1,1 0,-1 0,0 1,0-1,0 2,0-1,3 2,-8 0,-1-1,1 0,-1 1,1-1,-1 1,0-1,0 1,-1-1,1 0,-1 1,0-1,1 1,-1-1,-1 0,1 0,-1 0,1 0,-1 0,0 0,0 0,0 0,0 0,0-1,-1 1,1-1,-1 0,0 0,0 0,-1 1,-3 4,-26 28,2 1,1 2,2 0,2 2,1 2,-2 8,25-47,0 0,0 1,0-1,0 1,1-1,-1 1,1 0,0-1,0 1,0 0,0 0,1 0,0 0,0 0,0 0,0 0,0-1,1 1,0 0,0 0,0 0,0-1,0 1,1 0,0-1,-1 1,1-1,1 0,-1 0,0 1,1-2,0 1,-1 0,1 0,0-1,1 0,-1 1,0-1,1 0,-1-1,2 1,5 0,-1-1,1-1,-1 1,1-2,0 1,-1-1,1-1,-1 0,0 0,1-1,-1 0,0-1,0 1,-1-2,1 1,3-4,4-1</inkml:trace>
  <inkml:trace contextRef="#ctx0" brushRef="#br0" timeOffset="14036.782">6153 1553,'228'-42,"-226"42,0 0,0 0,0 0,0 0,0 0,0 0,0 0,0 1,0-1,0 1,0-1,0 1,-1 0,1 0,0 0,0 0,-1 0,1 0,0 0,-1 1,1-1,-1 0,0 1,1 0,-1-1,0 1,0 0,0-1,0 1,0 0,-1 0,1 0,0 0,-1 0,0 0,1-1,-1 1,0 0,0 0,0 1,0-1,-24 85,18-72,-6 16,1 0,2 1,1 0,1 0,2 1,1 7,-2 15,0-31</inkml:trace>
  <inkml:trace contextRef="#ctx0" brushRef="#br0" timeOffset="14288.624">6125 1779,'34'-5,"20"-1,6 0,-3 1,-5 2,-8 0,-6 2,-9 1</inkml:trace>
  <inkml:trace contextRef="#ctx0" brushRef="#br0" timeOffset="14536.339">6773 1525,'-26'26,"0"1,2 2,1 0,1 1,2 2,1 0,2 1,0 2,15-32,0 0,0 0,1 0,-1 0,1 1,0-1,0 1,0-1,0 1,1-1,-1 1,1 0,0-1,0 1,0-1,0 1,1 0,0-1,-1 1,1-1,1 1,-1-1,0 0,1 1,0-1,0 0,0 0,0 0,0 0,0 0,1-1,-1 1,1-1,0 0,0 1,0-1,1 0,9 1,-1-1,0 0,1-1,0 0,-1-1,1-1,-1 0,1 0,-1-1,0-1,0 0,0-1,0 0,0-1,-1 0,0-1,0 0,0-1,-1 0,5-5,-5 4,-1-1,0 0,0 0,-1-1,-1-1,1 1,-2-1,1 0,-2-1,1 0,-2 1,1-2,-2 1,0 0,0-1,0-9,-3 15,0-1,0 1,-1-1,0 1,-1-1,0 1,0 0,0 0,-1 0,0 0,-1 0,1 0,-1 1,0 0,-1 0,0 0,0 0,0 1,0 0,-1 0,0 0,0 1,0-1,-1 2,0-1,1 1,-4-1,-11-1</inkml:trace>
  <inkml:trace contextRef="#ctx0" brushRef="#br0" timeOffset="14871.213">7253 1355,'-13'8,"0"1,1 0,0 1,0 0,1 1,0 0,1 0,1 1,-1 1,2 0,-2 3,9-14,0-1,0 1,0 0,0-1,0 1,0 0,1-1,-1 1,1 0,-1 0,1 0,0 0,0-1,0 1,0 0,0 0,0 0,0 0,1 0,-1-1,1 1,-1 0,1 0,0-1,-1 1,1 0,0-1,0 1,0-1,1 1,-1-1,0 1,0-1,1 0,-1 0,1 0,-1 0,1 0,-1 0,1 0,0 0,0 0,-1-1,1 1,0-1,0 1,0-1,-1 0,1 0,0 0,1 0,3 0,-1-1,1 0,0 0,0 0,-1-1,1 1,-1-1,1-1,-1 1,0-1,0 0,0 0,0-1,-1 1,1-1,-1 0,0 0,0-1,0 1,-1-1,1 0,-1 0,-1 0,1 0,0 0,-1-1,0 1,-1-1,1 0,-1 1,0-1,0 0,-1 0,0 0,0-5,0 7,1 0,-1-1,0 1,0-1,0 1,-1-1,0 1,1 0,-2-1,1 1,0 0,-1 0,0 0,0 0,0 0,0 0,-1 0,0 1,1-1,-1 1,0 0,-1 0,1 0,-1 0,1 0,-1 1,0 0,0 0,0 0,-18-6</inkml:trace>
  <inkml:trace contextRef="#ctx0" brushRef="#br0" timeOffset="15788.737">7564 2597,'12'-9,"0"0,0 0,1 1,0 1,0 0,1 1,0 1,0 0,0 1,1 0,-1 1,13-1,-26 4,1-1,0 0,-1 1,1-1,0 1,-1 0,1-1,0 1,-1 0,1 0,0 0,0 0,-1 0,1 1,0-1,-1 0,1 1,0-1,-1 1,1 0,-1 0,1-1,-1 1,1 0,-1 0,1 0,-1 1,0-1,0 0,0 0,0 1,1-1,-2 1,1-1,0 1,0-1,0 1,-1-1,1 1,-1 0,1-1,-1 1,0 0,0-1,1 1,-1 0,-1 0,1-1,0 1,0 0,0 0,-1-1,1 1,-1 0,0-1,1 1,-1-1,0 1,0-1,-14 24,-22 52,37-75,-1 0,1 0,0 1,0-1,0 0,0 0,0 1,0-1,1 0,-1 0,1 0,0 0,-1 1,1-1,0 0,0 0,0 0,1-1,-1 1,0 0,1 0,-1-1,1 1,0-1,-1 1,1-1,0 0,0 1,0-1,0 0,0 0,0-1,0 1,0 0,2 0,12 4,51 24,-65-28,-1 0,0-1,1 1,-1 0,0 0,0 0,0 0,0 1,0-1,0 0,0 0,0 1,0-1,-1 0,1 1,0-1,-1 0,1 1,-1-1,0 1,1-1,-1 1,0 0,0-1,0 1,0-1,0 1,0-1,-1 1,1-1,0 1,-1-1,1 1,-1-1,0 0,1 1,-1-1,0 0,0 1,0-1,0 0,-10 10,0-1,-1-1,0 0,-1-1,1 0,-2-1,1 0,-1-1,0 0,-6 0,18-5,-86 34,86-35,6-3</inkml:trace>
  <inkml:trace contextRef="#ctx0" brushRef="#br0" timeOffset="16105.452">8354 2287,'-63'75,"3"2,3 4,-12 28,22 4,46-110,1 0,-1 0,1 0,0 0,0 0,0 0,0 0,0-1,1 1,-1 0,1 0,0 0,0 0,0 0,0-1,0 1,0 0,1-1,-1 1,1-1,0 0,0 1,0-1,0 0,0 0,1 0,-1-1,0 1,1 0,-1-1,1 0,0 1,0-1,-1 0,1 0,0-1,0 1,2 0,6 0,0 0,-1 0,1-1,0-1,0 1,-1-2,1 0,0 0,-1-1,0 0,0 0,0-1,0-1,0 0,-1 0,-4 3,0-1,0 0,-1 0,1 0,-1 0,0-1,0 1,0-1,-1 0,1-1,-1 1,0 0,0-1,0 0,-1 0,0 1,0-1,0-1,0 1,-1 0,0 0,0-1,0 1,-1 0,0-1,0 1,0-1,0 1,-1-1,0 0,0 3,0 0,0-1,0 1,-1 0,1 0,-1 1,1-1,-1 0,0 0,0 1,0-1,-1 1,1 0,-1 0,1 0,-1 0,0 0,1 0,-1 1,0-1,0 1,0 0,0 0,0 0,-1 0,1 0,0 1,0-1,-1 1,1 0,-3 0,-98 30,85-19</inkml:trace>
  <inkml:trace contextRef="#ctx0" brushRef="#br0" timeOffset="16474.483">8721 2343,'-25'28,"1"1,1 1,1 1,2 1,1 1,2 1,1 0,-9 32,23-64,1 1,0-1,0 0,0 1,0-1,0 1,1-1,-1 1,1-1,-1 1,1-1,0 1,0 0,0-1,0 1,1-1,-1 1,1-1,0 1,-1-1,1 1,0-1,1 0,-1 1,0-1,0 0,1 0,0 0,-1 0,1 0,0 0,0-1,0 1,0 0,0-1,0 0,1 1,-1-1,0 0,1 0,-1 0,1-1,-1 1,2 0,8-1,1-1,-1 0,0 0,1-1,-1-1,0 0,0-1,0 0,-1 0,1-2,-1 1,0-1,-1-1,1 0,-1-1,-1 0,0 0,0-1,0 0,-1 0,0-1,-1 0,0-1,-1 0,0 0,-1 0,0 0,-1-1,0 0,0 0,-2 0,1 0,-2-1,1-1,-1 9,0 1,0-1,0 0,-1 1,1-1,-1 0,0 1,-1-1,1 0,-1 1,0-1,0 0,0 1,-1-1,1 1,-1 0,0 0,-1-1,1 1,-1 0,0 1,1-1,-2 0,1 1,0 0,-1 0,1 0,-1 0,0 0,0 1,0 0,-1 0,1 0,0 0,-1 0,1 1,-4-1,-48 7,30 1</inkml:trace>
  <inkml:trace contextRef="#ctx0" brushRef="#br0" timeOffset="16807.168">9172 2062,'-12'14,"1"1,0 1,1 0,0 0,1 1,1 1,1-1,1 1,0 0,-1 9,6-25,1 0,-1 1,1-1,0 0,0 1,0-1,0 0,0 0,0 1,1-1,-1 0,1 1,-1-1,1 0,0 0,0 0,0 0,0 0,0 0,1 0,-1 0,0 0,1 0,0-1,-1 1,1-1,0 1,0-1,0 0,0 1,0-1,0 0,0 0,0-1,0 1,0 0,1-1,-1 1,0-1,1 0,-1 1,5-1,0 0,0 0,0-1,0 0,0 0,0 0,0-1,0 0,-1-1,1 1,-1-1,0 0,2-2,-4 3,0-1,1 1,-1-1,0 0,-1-1,1 1,-1 0,1-1,-1 0,0 0,0 0,-1 0,1-1,-1 1,0 0,0-1,-1 0,1 1,-1-1,0 0,0 0,-1 0,1 0,-1 0,0 0,0 0,-1 0,0 1,0-1,0 0,0 0,-1 0,1 1,-1-1,0 1,-1-1,1 1,-1 0,0 0,0 0,0 0,0 1,-1-1,0 1,0 0,0 0,-18-10</inkml:trace>
  <inkml:trace contextRef="#ctx0" brushRef="#br0" timeOffset="24426.238">170 1948,'-4'7,"0"1,0-1,1 0,0 1,0 0,1 0,0 0,0 0,1 0,0 0,1 0,-1 0,2 0,0 5,-2 3,0-11,0 1,1-1,-1 0,1 1,0-1,0 0,1 1,-1-1,1 0,0 0,1 1,-1-1,1 0,0 0,1-1,-1 1,1 0,0-1,0 1,0-1,0 0,1 0,0 0,0-1,0 1,0-1,1 0,-1 0,1 0,-1-1,1 0,0 0,4 1,-3-1,-1 0,1-1,0 0,0 0,0 0,0-1,-1 0,1 0,0 0,0-1,0 0,0 0,-1-1,1 1,0-1,-1 0,0-1,1 1,-1-1,0 0,0-1,-1 1,1-1,-1 0,1 0,-1 0,0-1,-1 1,1-1,0-2,5-18,-2 0,-1 0,-1-1,0 1,-3-1,1-10,0-4,-3 39,0-1,0 0,0 0,0 1,0-1,1 0,-1 0,1 1,-1-1,1 0,-1 1,1-1,0 0,0 1,0-1,0 1,0-1,0 1,1 0,-1 0,0-1,0 1,1 0,-1 0,1 0,-1 0,1 0,0 1,-1-1,1 0,0 1,-1-1,1 1,0 0,0 0,0-1,-1 1,1 0,0 0,0 1,-1-1,1 0,0 1,0-1,-1 1,1-1,0 1,-1 0,1 0,-1-1,1 1,-1 0,1 1,-1-1,1 0,-1 0,0 1,0-1,1 1,8 9,0 1,-1 0,0 1,0 0,-2 0,1 1,-2 0,0 0,-1 0,0 1,-1 0,0 0,-2 0,0 0,0 1,-1-1,-1 0,-1 1,0-1,-3 13,4-27,1 1,-1-1,0 0,0 1,0-1,0 1,0-1,0 0,0 1,0-1,0 1,-1-1,1 0,0 1,-1-1,1 0,-1 0,0 1,1-1,-1 0,0 0,0 0,0 0,0 0,0 0,0 0,0 0,0 0,0 0,0-1,-1 1,1 0,0-1,0 1,-1-1,1 1,0-1,-1 0,1 1,0-1,-1 0,1 0,-1 0,1 0,0 0,-1-1,1 1,-1 0,1 0,0-1,-1 1,1-1,0 0,0 1,-1-1,1 0,0 0,0 1,0-1,0-1,-11-12,2-1</inkml:trace>
  <inkml:trace contextRef="#ctx0" brushRef="#br0" timeOffset="24942.196">339 1638,'5'0,"6"0,6 0,6 0,2 0,3 0,-4 5,-5 1</inkml:trace>
  <inkml:trace contextRef="#ctx0" brushRef="#br0" timeOffset="25437.261">0 1496,'5'5,"2"2</inkml:trace>
  <inkml:trace contextRef="#ctx0" brushRef="#br0" timeOffset="25859.236">226 1271,'15'0,"4"5,4 1,3 5,1 0,-3 4,-1-2,0 3,1-2,-3 1,-1-1,-3-4</inkml:trace>
  <inkml:trace contextRef="#ctx0" brushRef="#br0" timeOffset="26307.887">170 1102,'121'16,"-106"-12,1 0,0-1,0-1,0-1,0 0,0-1,0-1,0 0,0-1,0-1,0 0,0-2,-14 4,0 0,0 0,0 0,0 0,0-1,0 1,0-1,0 1,-1-1,1 0,-1 0,1 0,-1 0,1 0,-1 0,0 0,0 0,0 0,-1-1,1 1,0 0,-1 0,1-1,-1 1,0-1,0 1,0 0,0-1,0 1,-1 0,1-1,-1 1,1 0,-1-1,0 1,0 0,0 0,0-1,-52-77,-136-58,133 102,31 23</inkml:trace>
  <inkml:trace contextRef="#ctx0" brushRef="#br0" timeOffset="26777.099">199 311,'3'19,"1"-1,2 0,-1 0,2-1,1 0,0 0,1 0,0-1,2-1,0 0,0 0,4 2,-12-14,1 0,0 0,0 0,0 0,0 0,0-1,1 0,-1 0,1 0,0-1,-1 1,1-1,0 0,0 0,0-1,0 0,0 1,0-2,0 1,0-1,-1 1,1-1,0 0,0-1,-1 1,1-1,0 0,-1 0,0-1,1 1,-1-1,0 0,-1 0,1-1,0 1,-1-1,0 1,0-1,0 0,0 0,0 0,-1-1,0 1,0-1,0-1,3-7,-1 0,0 0,-1-1,0 1,-1-1,-1 0,0 0,-1 0,0 0,-1 0,-1 1,0-1,-1 0,-1 1,0 0,0-1,-1 2,-1-1,0 0,-1 1,-1 1,1-1,-4-2,7 6,-1 0,0 0,-1 1,0-1,0 1,0 1,-1-1,0 1,-1 0,1 1,-1-1,0 1,0 1,0 0,-1 0,0 1,0 0,0 0,0 1,0 0,0 1,2-1,0 2,1-1,-1 1,0 0,0 0,1 1,-1 0,0 0,1 1,-1 0,1 0,-1 0,1 1,-3 2,-9 8</inkml:trace>
  <inkml:trace contextRef="#ctx0" brushRef="#br0" timeOffset="27121.208">339 452,'-5'-10,"-1"-12,0-7,6 0,3 2,5 4,2 2,4 0,0-2,2-2,-2-1,-3-1,-4-1,-2 10,-3 7</inkml:trace>
  <inkml:trace contextRef="#ctx0" brushRef="#br0" timeOffset="28493.955">254 1074,'-1'-1,"0"0,0 0,0 0,0 0,0 0,-1 0,1 0,0 1,-1-1,1 0,0 1,-1-1,1 1,-1 0,1-1,0 1,-1 0,1 0,-1 0,1 0,-1 0,1 0,-1 0,1 1,-1-1,1 0,0 1,-1-1,1 1,0 0,-1-1,1 1,0 0,0 0,-1 0,1 0,0 0,0 0,0 0,0 0,0 0,1 0,-1 1,0-1,0 2,-21 65,25-60,0 0,0 0,1 0,0 0,1-1,-1 1,1-1,1 0,-1-1,1 1,0-1,1-1,-1 1,1-1,0 0,1 0,-1-1,1 0,0 0,5 1,3-2,-4-3</inkml:trace>
  <inkml:trace contextRef="#ctx0" brushRef="#br0" timeOffset="29622.408">199 1,'-5'0,"-7"0,0 5,-4 1,1 5,3 5,4 5,3 3,2 3,2 1,1 1,1 0,4-4,2-8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61,'-19'4,"19"-4,0 0,0 0,1 0,-1 0,0 0,0 1,0-1,1 0,-1 0,0 0,0 1,0-1,0 0,1 0,-1 0,0 1,0-1,0 0,0 0,0 1,0-1,0 0,0 0,0 1,0-1,0 0,0 0,0 1,0-1,0 0,0 0,0 1,0-1,0 0,0 0,0 1,0-1,-1 0,6-3,-1 0,1 0,-1 0,0-1,-1 1,1-1,0 0,-1 0,0-1,0 1,0-1,-1 1,0-1,1 0,0-5,-4 10,0-1,0 1,0-1,0 1,0 0,0-1,0 1,-1 0,1 0,0 0,0 0,0 0,0 0,0 0,0 0,0 1,-1-1,1 0,0 1,0-1,0 1,0-1,0 1,0-1,0 1,0 0,1-1,-1 1,0 0,0 0,0 0,1 0,-1-1,1 1,-1 0,0 0,1 0,0 0,-1 1,-4 33,11-19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30,'0'-4,"0"2,-5 7,4-2,1-7,6-2,2-5,-1 4,-6 3,-3 7,4 4,5-6,3-1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1 508,'378'-46,"-265"36,1 6,50 6,-28-1,-22-17,-90 11</inkml:trace>
  <inkml:trace contextRef="#ctx0" brushRef="#br0" timeOffset="364.758">142 705,'74'1,"193"-13,6-22,-224 27,1 3,-1 2,1 2,16 3,-43 1,-5 3</inkml:trace>
  <inkml:trace contextRef="#ctx0" brushRef="#br0" timeOffset="991.507">594 0,'18'29,"8"-7,1-2,1 0,0-2,2-1,0-2,20 7,-18-8,25 10,0 2,-2 3,46 32,-86-51,-4-3,0 0,0 0,-1 1,0 1,-1 0,0 0,0 1,-1 0,0 0,-1 1,0 0,6 11,-10-16,-1 0,1 0,-1 0,0 0,0 0,-1 0,0 1,0-1,0 0,-1 1,0-1,0 1,-1-1,1 0,-2 1,1-1,0 0,-1 0,-1 0,1 0,-1 0,0 0,0-1,-2 3,-8 7,-2 0,0-1,-1 0,0-2,0 0,-2 0,1-2,-2 0,1-1,-18 5,-16 11,-414 170,453-191,1 1,-1 0,1 1,0 1,1 0,-1 0,1 1,1 0,0 1,0 1,0-1,1 2,1-1,-4 6,4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86,'-1'0,"1"-1,-1 1,1 0,-1-1,1 1,-1 0,1-1,-1 1,1 0,-1 0,1 0,-1-1,1 1,-1 0,1 0,-1 0,0 0,1 0,-1 0,1 0,-1 0,1 0,-1 0,0 0,1 1,-1-1,1 0,-1 0,1 0,-1 1,1-1,-1 0,1 1,-1-1,1 0,0 1,-1-1,1 1,-1-1,1 1,0-1,-1 1,1-1,0 1,0-1,0 1,-1-1,1 1,0-1,0 1,0-1,0 1,0 0,0-1,0 1,0-1,0 1,0-1,0 2,-6 38,6-39,-28 290,2-65,-5 14,6-62,25-177,1-1,-1 1,0-1,1 0,-1 1,0-1,0 1,0-1,1 1,-1-1,0 1,0-1,0 1,0-1,0 1,0-1,0 1,0-1,0 1,0-1,0 1,0-1,0 1,-1-1,1 1,0-1,0 1,0-1,-1 1,1-1,0 0,-1 1,1-1,0 0,-1 1,1-1,0 0,-1 1,1-1,-1 0,1 1,-1-1,1 0,-1 0,1 0,-1 0,1 1,-1-1,1 0,-1 0,1 0,-1 0,1 0,-1 0,1 0,-1 0,1 0,-1-1,1 1,-1 0,1 0,0 0,-1 0,0-1,-5-10</inkml:trace>
  <inkml:trace contextRef="#ctx0" brushRef="#br0" timeOffset="283.284">0 651,'44'-5,"37"-12,11-1,-2-4,-10-3,-10 3,-12 1,-11 4,-8-1,-7 4,-3 4,-3-2,1 2,-6-2,-1 0,1-2,1 1,-2 3</inkml:trace>
  <inkml:trace contextRef="#ctx0" brushRef="#br0" timeOffset="695.132">960 1,'-87'363,"74"-277,4 0,4 1,5 77,-2-160,2 0,-1-1,0 1,1 0,-1 0,1 0,0 0,1-1,-1 1,1 0,-1 0,1 0,0-1,1 1,-1 0,0-1,1 1,0-1,0 0,0 0,0 1,1-1,-1-1,1 1,0 0,0-1,0 1,0-1,0 0,0 0,1 0,-1 0,0-1,1 1,0-1,-1 0,1 0,0 0,0-1,0 1,-1-1,3 0,11-6,-1-1,-1-1,1 0,-2-1,1-1,-1 0,0-1,4-5,-15 13,40-37,52-33,-94 72,1 0,-1 0,0 1,1-1,-1 1,0-1,1 1,-1-1,1 1,-1 0,1 0,-1 0,1 0,-1 0,1 0,-1 0,0 0,1 0,-1 1,1-1,-1 1,1-1,-1 1,0-1,0 1,1 0,-1 0,0 0,0 0,0 0,0 0,1 0,-2 0,1 0,0 0,0 0,0 1,0-1,-1 0,1 1,-1-1,1 1,0 64,-6-45,3-16,0 1,0-1,0 1,0-1,1 1,0-1,1 1,-1 0,1-1,0 1,0 0,1 0,-1-1,1 1,1-1,-1 1,1-1,0 1,0-1,0 0,1 0,0 0,0 0,0 0,1-1,0 2,12 2</inkml:trace>
  <inkml:trace contextRef="#ctx0" brushRef="#br0" timeOffset="1118.766">1468 848,'161'-65,"-154"61,0 0,-1 0,1-1,-1 0,0 0,0 0,0-1,-1 0,0 0,0 0,-1-1,1 1,-1-1,-1 0,1 0,-1-1,-1 1,1-1,-1 1,0-4,-1 9,-1 1,0-1,1 0,-1 0,0 0,0 1,0-1,0 0,0 0,-1 1,1-1,0 0,-1 0,0 1,1-1,-1 1,0-1,0 0,0 1,0-1,0 1,0 0,0-1,0 1,0 0,-1 0,1 0,-1 0,1 0,-1 0,1 0,-1 0,1 0,-1 1,0-1,1 1,-1-1,0 1,0 0,1 0,-3-1,-68 24,59-12,0 1,1 0,0 1,1 0,0 1,1 0,1 0,0 1,1 1,0-1,2 1,0 1,0-1,2 1,0 0,1 0,0 0,2 0,0 0,1 1,1 3,-1-18,1 0,-1 0,1 0,0 0,-1-1,1 1,1 0,-1-1,0 1,1-1,-1 1,1-1,0 0,0 1,0-1,0 0,0 0,0 0,0-1,1 1,-1 0,1-1,-1 0,1 1,0-1,-1 0,1-1,0 1,0 0,0-1,0 1,0-1,-1 0,1 0,0 0,0-1,3 1,107-29,-19-13,-72 33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6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70,'-1'-4,"-1"0,0-1,0 1,0 1,-1-1,1 0,-1 1,0-1,0 1,0 0,-1 0,1 0,-1 0,1 0,-1 1,0 0,0 0,0 0,0 0,-1 1,1-1,0 1,-1 0,1 0,-1 1,1-1,-1 1,1 0,-1 1,1-1,-1 1,1-1,0 1,-1 1,1-1,0 0,0 1,-1 0,1 0,1 0,-1 1,0 0,1-1,-2 2,-134 103,137-106,1 0,0 0,-1 0,1 0,0 0,0 1,0-1,0 0,0 1,0-1,0 1,1-1,-1 1,0 0,1-1,-1 1,1-1,0 1,-1 0,1 0,0-1,0 1,0 0,0-1,1 1,-1 0,0-1,1 1,-1 0,1-1,-1 1,1-1,0 1,0-1,0 1,0-1,0 1,0-1,0 0,0 0,0 1,1-1,-1 0,1 0,74 38,-69-36,4-1,-1 1,1 0,-1 1,0 0,1 1,-2 0,1 0,-1 1,0 0,0 1,0 0,-1 0,0 1,-1 0,0 0,0 1,-1 0,0 0,0 1,-1-1,0 1,-1 0,1 3,-6-7,0 1,0 0,0-1,-1 1,1-1,-2 0,1 1,-1-1,0 0,0 0,-1 0,1-1,-1 1,0-1,-1 0,0 0,1-1,-1 1,-1-1,1 0,-1 0,1-1,-1 0,0 0,-1 0,1-1,0 1,-1-2,1 1,-1-1,1 0,-1 0,0 0,0-1,-4-1,-97-6,90-1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73,'-6'-4,"-1"0,1 1,-1 0,0 0,1 0,-1 1,0 0,-1 1,1-1,0 1,0 1,0-1,-1 1,1 1,0-1,-1 1,-6 2,3 0,0 0,0 1,1 0,-1 1,1 0,0 1,0 0,1 1,-1 0,-1 2,8-7,1 0,-1 0,1 0,-1 1,1-1,0 1,0-1,0 1,0 0,1 0,-1 0,1 0,0 0,0 0,0 0,0 0,0 0,0 1,1-1,0 0,0 0,0 1,0-1,0 0,0 0,1 1,0-1,0 0,0 0,0 0,0 0,0 0,1 0,0 0,-1 0,1 0,1 0,127 99,-54-17,-74-82,-1-1,0 1,1-1,-1 1,0 0,0-1,-1 1,1 0,-1-1,1 1,-1 0,0 0,0 0,0 0,0-1,-1 1,1 0,-1 0,1-1,-1 1,0 0,0-1,0 1,-1-1,1 1,-1-1,1 1,-1-1,0 0,0 0,0 0,0 0,0 0,0 0,0-1,-1 1,1-1,-1 0,-10 5,0-1,0 0,-1-1,1 0,-1-1,0-1,0-1,0 1,0-2,0 0,0-1,0 0,-8-3,-2-1,6-2</inkml:trace>
  <inkml:trace contextRef="#ctx0" brushRef="#br0" timeOffset="214.008">580 214,'-15'33,"-4"17,0 4,9-8,6-15,9-14,3-14,0-8</inkml:trace>
  <inkml:trace contextRef="#ctx0" brushRef="#br0" timeOffset="1214.176">1144 44,'-43'23,"1"2,1 2,2 2,0 1,-18 21,50-46,1 0,1 1,-1-1,1 1,0 0,0 1,0-1,1 1,0 0,0 0,1 0,0 0,0 1,1-1,0 1,0-1,1 1,0 0,0 0,1 0,0 0,0 0,1 0,0-1,0 1,1 0,0 0,1 0,-2-6,1 1,0-1,0 0,0 1,1-1,-1 0,0-1,1 1,-1 0,1-1,0 1,0-1,-1 0,1 0,0 0,0 0,0 0,0-1,0 0,0 1,0-1,0 0,0 0,0-1,0 1,0 0,0-1,0 0,0 0,0 0,0 0,-1 0,1-1,2 0,83-66,-53 30,-2-1,-2-1,-2-2,13-25,16-24,-51 80,-4 6,-1 1,1-1,-1 1,1 0,1 0,-1 0,1 0,-1 0,1 1,0 0,0 0,1 0,-1 0,2-1,-4 6,0-1,0 1,0-1,0 1,-1 0,1 0,-1 0,1 0,-1 0,0 0,0 0,0 0,0 1,0-1,0 0,-1 1,1-1,-1 0,0 1,1-1,-1 1,0-1,-1 0,1 1,0-1,-1 1,1-1,0 2,-3 265,-22-56,18-164,-2 0,-2 0,-2-1,-3-1,-1 0,-8 10,24-53,-1 1,1-1,-1 0,0 1,0-1,-1 0,1 0,-1 0,0-1,0 1,0-1,0 1,-1-1,0 0,1 0,-1 0,-3 1,5-6,0 1,1-1,-1 0,0 0,1 0,-1 0,1 0,-1 0,1 0,0 0,0 0,0-1,0 1,0 0,1-1,-1 1,1-1,-1 1,1-1,0 1,0-1,0 1,0-1,1 1,-1 0,1-1,-1 1,1-1,0 0,8-37,2 0,1 0,2 1,1 1,2 1,6-7,12-30,-12 20,3 0,2 1,2 2,2 1,3 2,2 1,2 1,1 3,8-4,19 3,-66 43,1 0,-1 1,1-1,-1 1,1-1,-1 1,1 0,-1 0,1-1,-1 1,1 0,-1 0,1 0,-1 1,1-1,-1 0,1 0,-1 1,1-1,-1 1,0 0,1-1,-1 1,0 0,1 0,-1 0,0 0,0 0,0 0,0 0,0 0,0 0,0 0,0 1,0-1,0 0,-1 1,1-1,-1 0,1 1,-1-1,1 1,-1-1,0 1,0-1,0 1,1-1,-2 2,2 11,-2 1,0-1,-1 0,0 0,-1 0,0-1,-1 1,-1-1,0 0,-1 0,-6 9,-13 39,22-54,0 1,0-1,1 1,0-1,1 1,-1 0,1 0,1 0,0 0,0-1,0 1,2 6,-1-12,-1-1,1 0,0 0,0 1,0-1,0 0,0 0,0 0,0 0,0 0,0 0,0-1,1 1,-1 0,0 0,0-1,1 1,-1-1,1 0,-1 1,0-1,1 0,-1 1,1-1,-1 0,1 0,-1 0,0-1,1 1,-1 0,1-1,-1 1,0 0,1-1,-1 1,0-1,1 0,-1 0,0 1,1-2,51-31,115-136,-70 63,-38 60,-58 46,-1-1,0 0,0 1,0-1,0 1,0-1,0 1,1-1,-1 1,0 0,0 0,1-1,-1 1,0 0,1 0,-1 0,0 1,0-1,1 0,-1 0,0 1,0-1,0 1,1-1,-1 1,0-1,0 1,0 0,0-1,0 1,0 0,0 0,0 0,0 0,-1 0,1 0,0 0,0 0,-1 0,1 0,-1 0,1 1,-1-1,0 0,1 0,-1 1,0-1,0 0,0 0,0 1,0-1,0 0,0 0,0 1,0-1,-1 1,1 17,-2 0,0 0,-1 0,-1 0,0-1,-2 0,-2 7,1-7,2 0,0 1,1-1,0 1,2 1,0-1,1 12,17 8,-4-27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46,'6'-45,"-21"68,8 6,1 0,1 0,2 1,1-1,1 1,2-1,2 15,-3-41,-1 0,1-1,0 1,0 0,0 0,0-1,1 1,-1 0,1-1,0 1,-1-1,1 1,0 0,1-1,-1 0,0 1,1-1,-1 0,1 0,0 0,0 0,0 0,0 0,0 0,0-1,0 1,0-1,1 1,-1-1,1 0,-1 0,1 0,-1 0,1 0,0-1,-1 1,1-1,0 0,-1 0,1 0,0 0,0 0,-1-1,1 1,0-1,-1 1,1-1,-1 0,1 0,-1 0,1-1,-1 1,15-12,0 0,-1-1,-1 0,0-1,-1-1,-1-1,5-7,10-11,-11 12,-15 18,1 0,0 0,0 0,1 0,-1 1,1 0,0-1,0 1,1 1,-1-1,1 1,0-1,-1 1,2 1,-1-1,0 1,2-1,-4 4,0 0,0 0,0 1,-1-1,1 1,0-1,0 1,-1 0,1 0,-1 0,0 0,1 0,-1 1,0-1,0 1,-1-1,1 1,-1 0,1 0,-1-1,0 1,0 0,0 0,0 1,0-1,5 12,-5-11,0 0,0 0,1-1,-1 1,1 0,0-1,0 1,0-1,0 0,0 0,1 0,-1 0,1 0,0 0,0 0,0-1,1 0,-1 0,0 0,1 0,-1 0,1 0,0-1,0 0,-1 0,1 0,0 0,0-1,0 1,0-1,0 0,0 0,0-1,0 1,0-1,0 0,-1 0,1 0,0 0,0 0,-1-1,1 0,-1 0,4-2,3-11,0 0,-1 0,0-1,-1-1,-1 1,-1-1,0 0,-1-1,1-1,-2 10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1,'-4'19,"-3"2,6-3,2-4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0,'18'195,"-8"108,-26-134,10-134,2 0,1 0,2 0,3 34,8-45,-3-25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0,'0'39,"0"36,0 10,0-4,0-6,0-12,0-11,0-10,-5-2,-1-4,0-2,1-3,1-2,2 0,6-6,2-7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32,'-2'13,"-1"1,1-1,1 0,1 1,0-1,0 1,1-1,1 0,1 1,-1-1,2 0,0 0,1-1,0 1,0-1,3 3,-6-13,0 0,1 0,-1 0,0 0,1-1,-1 1,1 0,-1-1,1 0,0 0,0 0,0 0,0 0,0 0,-1-1,1 1,0-1,0 0,0 0,0 0,0 0,0-1,0 1,0-1,0 0,0 0,0 0,0 0,-1 0,1 0,0-1,-1 0,1 1,0-2,79-70,-69 58,-11 11,0 0,1 0,0 1,0 0,0-1,0 1,0 0,0 1,1-1,0 0,-1 1,1 0,0 0,0 0,0 1,0-1,2 0,-3 4,0-1,-1 1,0-1,1 1,-1 0,0 0,0 0,0 0,0 0,0 0,0 0,-1 1,1-1,-1 1,0-1,1 1,-1 0,-1 0,1-1,0 1,0 0,-1 0,0 0,4 9,-2-6,0 0,0 1,1-1,-1 0,2 0,-1-1,0 1,1-1,0 1,1-1,-1 0,1-1,0 1,0-1,0 0,1 0,-1-1,1 1,0-1,0-1,0 1,0-1,1 0,-1 0,1-1,-1 1,1-2,-1 1,1-1,0 0,-1 0,1-1,-1 0,1 0,-1 0,1-1,-1 0,0 0,1-1,8-5,-1-1,0-1,-1 0,0 0,-1-1,0-1,-1 0,0 0,-1-1,0-1,-1 0,-1 0,0-1,-1 0,-1 0,0 0,-1-1,0 0,-2 0,2-10,-3 14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22,'-14'21,"1"-1,1 2,0 0,2 0,1 1,0 0,2 0,0 1,2 0,-1 11,6-33,0 0,-1 0,1 0,0 0,0 0,0-1,1 1,-1 0,0 0,1 0,-1 0,1 0,0-1,-1 1,1 0,0 0,0-1,0 1,0-1,1 1,-1-1,0 1,1-1,-1 0,1 1,-1-1,1 0,-1 0,1 0,0 0,0-1,-1 1,1 0,0-1,0 1,0-1,0 0,0 0,0 1,-1-1,1 0,0-1,0 1,0 0,0 0,0-1,0 1,0-1,-1 0,1 0,0 1,0-1,0-1,6-2,0-2,0 1,0-1,-1 0,0 0,0-1,0 0,-1 0,0 0,-1-1,1 0,-1 0,-1-1,0 1,0-1,-1 0,0 0,0 0,-1-1,0 1,-1 0,0-1,0 1,-1-1,-1 1,1-1,-1 1,-1-1,0 1,0 0,-1-1,0 1,-1 1,-3-9,5 15,1 0,-1-1,0 1,0 0,0 0,0 0,0 0,0 0,-1 1,1-1,0 1,-1-1,1 1,-1 0,0 0,1 0,-1 0,0 1,0-1,1 1,-1 0,-12 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1 461,'4'-29,"3"-18,-1-8,3 3,1 4,-1 6,1 5,1 4,2 3,-1 2,3 5,3 2,-1 5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1,'-5'43,"-1"48,0 14,1-8,1-9,2-15,1-16,0-12,1-9,0-6,1-4,-1 0,0-10,0-13,0-7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1,'-27'20,"-1"-1,1 1,1 1,0 2,2 0,0 2,2 0,-16 25,37-49,-1 1,1 0,-1 0,1 0,0 0,0 0,0 0,0 0,0 0,1 1,-1-1,1 0,-1 0,1 1,0-1,0 0,0 1,0-1,0 0,1 1,-1-1,1 0,-1 0,1 1,0-1,0 0,0 0,0 0,0 0,0 0,1 0,-1 0,1 0,-1-1,1 1,0-1,-1 1,1-1,0 1,0-1,0 0,0 0,0 0,0 0,1 0,-1-1,2 1,87 22,-75-21,-1 0,0 1,-1 1,1 1,-1 0,1 0,-2 2,1 0,-1 0,0 1,0 1,6 6,40 37,-43-44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44,'-13'13,"0"0,1 1,0 0,1 1,0 0,2 1,-1 0,2 1,0-1,2 2,-1-1,2 1,0 0,2 0,-1 3,3-17,1 0,-1-1,1 1,-1 0,1 0,0 0,0-1,1 1,-1 0,1 0,0-1,0 1,0 0,1-1,-1 1,1-1,-1 0,1 1,1-1,-1 0,0 0,1 0,-1 0,1-1,0 1,0-1,0 0,0 1,0-1,0-1,1 1,-1 0,1-1,-1 0,1 0,0 0,-1 0,1 0,3-1,3 1,0-2,-1 0,1 0,0 0,-1-1,0-1,1 0,-1 0,0 0,0-1,-1-1,1 0,-1 0,0 0,0-1,-1 0,0-1,0 1,0-2,-1 1,0 0,0-1,-1 0,0-1,0 1,-1-1,0 0,-1 0,0 0,0-1,-1 1,-1-1,1 1,-1-1,-1 0,0 1,0-1,-1 0,0 1,0-1,-1 1,-1-1,0 1,0 0,-2-4,3 6,-1 0,1 0,-1 1,0-1,0 1,-1 0,0 0,0 0,0 0,-1 1,0 0,0 0,0 0,-1 0,1 1,-4-2,-20 12,18 3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29 590,'0'1,"-1"-1,1 0,0 1,0-1,0 1,0-1,0 1,-1-1,1 0,0 1,0-1,0 1,0-1,0 1,1-1,-1 1,0-1,0 0,0 1,0-1,0 1,1-1,-1 1,0-1,0 0,0 1,1-1,-1 0,0 1,1-1,-1 0,0 1,1-1,-1 0,1 0,-1 1,0-1,1 0,-1 0,1 0,-1 0,0 0,1 1,-1-1,1 0,-1 0,1 0,-1 0,1 0,-1 0,0 0,1-1,-1 1,1 0,-1 0,1 0,-1 0,0 0,1-1,-1 1,1 0,-1 0,1-1,-7 41,-32 105,49-51,-11-92,1 0,0 0,0 0,0 0,0 0,0-1,1 1,-1 0,0-1,1 1,-1-1,1 1,-1-1,1 0,0 0,0 0,0 0,-1 0,1 0,0 0,0 0,0-1,0 1,0-1,0 0,1 1,-1-1,0 0,0 0,0 0,0-1,0 1,0 0,0-1,0 1,0-1,0 0,0 0,0 0,0 0,0 0,-1 0,1 0,86-74,-7-24,-81 98,0 0,0 0,1 0,-1 0,0 0,1 0,-1 0,1 0,-1 0,1 0,-1 0,1 0,0 1,-1-1,1 0,0 0,0 1,0-1,-1 0,1 1,0-1,0 1,0-1,0 1,0-1,0 1,0 0,0 0,0-1,0 1,0 0,0 0,0 0,0 0,1 0,-1 0,0 0,0 1,0-1,0 0,0 1,0-1,0 0,0 1,0-1,-1 1,1 0,0-1,0 1,0 0,0-1,-1 1,1 0,0 0,-1 0,1 0,-1-1,1 1,-1 0,1 0,-1 0,0 0,1 1,11 50,15 38,-26-88,1 1,0-1,0 0,-1 0,1 0,1 0,-1 0,0 0,0 0,1-1,-1 1,1-1,-1 0,1 1,0-1,-1 0,1-1,0 1,0 0,0-1,0 0,-1 0,1 0,0 0,0 0,0 0,0-1,0 1,-1-1,3 0,7-5,-1 0,0 0,0-1,0 0,-1-1,0 0,0-1,-1 0,-1 0,1-1,-1 0,-1 0,0-1,0 0,-1-1,-1 1,0-1,2-9,14-20,6-8,-3-1,-3-1,-1-1,-3-1,4-24,29-183,-56 197,6 61,0 1,-1 0,1 0,-1 0,1 0,-1 0,1 0,-1 0,0 0,1 0,-1 1,0-1,0 0,0 0,0 1,0-1,0 0,0 1,0-1,0 1,0-1,0 1,0 0,0-1,0 1,-1 0,1 0,0 0,0 0,0 0,0 0,-1 0,1 0,0 0,0 0,0 1,0-1,0 0,0 1,0-1,0 1,0 0,0-1,0 1,0 0,0-1,0 1,0 0,0 0,1 0,-1 0,0 0,-7 10,1-1,0 1,0 0,1 1,1 0,0 0,1 0,0 0,0 1,2-1,-1 1,2 0,0 0,0 0,1 0,1 0,0 0,1-1,1 8,-1 25,10 142,24-6,-19-87,-40-137,17 24</inkml:trace>
  <inkml:trace contextRef="#ctx0" brushRef="#br0" timeOffset="182.94">452 335,'43'5,"24"2,11-1,-4-6,-5-3,-9-1,-5 0,-7-4,-8 0,-4 1,-5 1,-7 2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89 471,'54'-31,"-1"-3,-1-2,34-32,-50 40,-27 22,0 1,0-2,-1 1,0-1,0-1,0 1,-1-1,0-1,-1 1,0-1,0 0,-1-1,0 1,-1-1,0 0,0 0,-1 0,0-1,0-5,-2 12,0 0,-1 1,1-1,-1 0,0 0,0 0,0 0,0 0,-1 0,1 1,-1-1,0 0,0 0,-1 1,1-1,-1 1,0-1,1 1,-2-1,1 1,0 0,-1 0,1 0,-1 1,0-1,0 0,-2 0,4 4,-1 0,0 1,0-1,1 0,-1 1,1-1,-1 1,1 0,0 0,0-1,-1 1,1 0,0 0,1 0,-1 0,0 0,1 0,-1 0,1 0,-1 1,1-1,0 0,0 0,0 0,0 0,0 1,1-1,-1 0,1 0,-1 0,1 0,0 0,0 1,-1-1,43 360,-38-267,-5 0,-4 0,-5 0,-3-1,-23 85,23-132,-1 0,-2-1,-2-1,-3-1,-1 0,-5 5,14-29,0-1,-1 0,-1 0,0-1,-1-1,-2 0,1-1,-2-1,0-1,-1-1,0 0,17-11,-1-1,1 0,-1 0,0 0,1 0,-1 0,0 0,1-1,-1 0,0 1,0-1,1 0,-1 0,0 0,0-1,1 1,-1-1,0 1,1-1,-1 0,0 0,1 0,-1 0,1-1,0 1,-1-1,1 1,0-1,0 0,0 0,0 0,0 0,0 0,1 0,-1-1,0 0,-2-4,1 0,-1-1,1 0,1 0,0 1,0-2,0 1,1 0,0 0,0 0,1-8,5-18,2 0,1 1,1 0,2 0,1 1,2 0,1 1,1 0,2 2,0 0,3 1,0 1,10-9,-8 8,1 1,1 2,1 0,2 1,0 2,1 1,2 1,1 1,-21 12,0 1,1 0,-1 0,2 1,-1 1,0 0,1 1,0 0,0 1,-1 0,3 1,11 1,-3 0</inkml:trace>
  <inkml:trace contextRef="#ctx0" brushRef="#br0" timeOffset="241.026">992 809,'-14'33,"-6"17,7-1,5-4,3-9</inkml:trace>
  <inkml:trace contextRef="#ctx0" brushRef="#br0" timeOffset="509.049">963 358,'0'0</inkml:trace>
  <inkml:trace contextRef="#ctx0" brushRef="#br0" timeOffset="743.419">1217 1035,'25'-64,"2"2,3 0,36-53,-63 111,0-3,1 1,0 0,0 0,1 0,-1 1,1 0,0 0,1 0,-1 0,1 1,0 0,0 0,3-1,-7 5,-1-1,1 1,-1 0,1 0,0 0,-1 0,1 0,-1 1,1-1,0 0,-1 1,1-1,-1 1,1 0,-1-1,0 1,1 0,-1 0,0 0,1 0,-1 0,0 0,0 0,0 0,0 1,0-1,0 0,0 1,0-1,-1 1,1-1,-1 0,1 1,-1 0,1 0,14 57,-13-19,11 55,-13-92,1-1,0 0,0 1,0-1,0 0,0 0,1 0,-1 0,1 0,-1 0,1 0,0-1,-1 1,1-1,0 1,0-1,0 1,0-1,1 0,-1 0,0 0,0 0,1-1,-1 1,1-1,-1 1,0-1,1 0,-1 0,1 0,-1 0,1 0,-1 0,2-1,4-2,0-1,-1 1,1-1,-1-1,1 1,-1-1,-1-1,1 1,-1-1,0 0,0-1,0 1,-1-1,0 0,-1-1,0 1,0-1,1-3,42-111,-41 102</inkml:trace>
  <inkml:trace contextRef="#ctx0" brushRef="#br0" timeOffset="1039.402">1980 865,'287'-273,"-241"190,-45 81,-1 0,1-1,-1 1,0 0,0-1,0 1,0 0,0 0,0-1,-1 1,1 0,-1-1,0 1,1 0,-1 0,0 0,0 0,0 0,-1 0,1 0,0 0,-1 0,1 1,-1-1,0 1,0-1,1 1,-1-1,0 1,0 0,0 0,0 0,-1 0,1 0,0 1,0-1,0 1,-3-1,-1 0,-1 0,1 1,-1-1,1 1,-1 1,1-1,-1 1,1 0,-1 1,1 0,0 0,0 0,0 0,0 1,0 0,0 1,1-1,-1 1,1 0,0 0,-3 4,-89 109,85-98,1 1,1 0,0 0,2 1,0 1,2-1,0 1,1 0,1 1,1 5,2-19,0 0,1 0,1 0,-1 1,1-1,1 0,0 0,0 0,1 0,0-1,0 1,1-1,0 0,1 0,0 0,0 0,0-1,1 0,0 0,1 0,-1-1,1 0,1-1,-1 1,1-1,3 1,-1 0,0-1,1 0,0-1,0-1,1 1,-1-2,1 1,-1-2,1 1,0-2,0 1,-1-2,1 1,0-2,-1 0,1 0,-1-1,1 0,3-3,10-4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1 838,'12'-3,"1"0,-1 0,0-1,0-1,-1 0,1 0,-1-1,0-1,-1 0,1 0,-1-1,-1-1,0 1,0-1,0-1,-1 0,-1 0,0-1,0 1,-1-1,0-1,-1 1,3-12,-5 16,27-45,-29 51,0 0,1 1,-1-1,0 0,0 0,0 1,1-1,-1 0,0 1,1 0,-1-1,0 1,1 0,-1-1,1 1,-1 0,0 0,1 0,-1 0,1 1,-1-1,0 0,1 1,-1-1,0 0,1 1,-1 0,0-1,0 1,1 0,-1 0,0-1,0 1,0 0,0 0,0 0,0 0,0 0,-1 1,2 0,7 10,0 1,-1 0,-1 0,0 1,0 0,-2 0,0 1,0 0,-1 0,1 11,4 10,41 280,-49-304,3 22,-1 0,-2-1,-1 1,-2 0,-1 0,-2-1,-1 1,-2-1,-1-1,-1 0,-2 0,-2-1,0 0,-2-1,-1-1,-17 21,-29 1,61-50,1 0,-1 0,1-1,-1 1,0 0,0-1,1 1,-1-1,0 0,0 1,1-1,-1 0,0 0,0 0,0 0,1-1,-1 1,0 0,0-1,1 1,-1-1,0 0,1 1,-1-1,0 0,1 0,-1 0,1 0,0 0,-1-1,1 1,0 0,0-1,0 1,0-1,0 1,0-1,0 1,0-1,0 0,0-1,-2-10,0 1,0-1,1 0,1-1,0 1,1 0,0 0,2-12,0-6,1 0,1-1,1 0,2 1,1 0,2 1,1 0,1 0,2 1,0 1,2 0,2 1,2-2,52-82,142-195,-204 294,-3 5,0 0,0-1,-1 0,0 0,-1 0,1-1,-2 0,1 0,-1 0,-1-1,0 1,2-8,-6 16,1 1,-1 0,1-1,0 1,-1 0,1-1,-1 1,1 0,-1-1,1 1,-1 0,1 0,-1 0,1 0,-1-1,1 1,-1 0,0 0,1 0,-1 0,1 0,-1 0,1 0,-1 1,1-1,-1 0,0 0,1 0,-1 0,1 1,-1-1,1 0,0 0,-1 1,1-1,-1 1,1-1,-1 0,1 1,0-1,-1 1,1-1,0 1,-1-1,1 0,0 1,0 0,0-1,-1 1,1-1,0 1,-8 11,1 1,0 0,1 0,0 1,1 0,1 0,0 0,-1 10,2-14,1 0,0 1,0 0,1-1,1 1,-1 0,2 0,0-1,0 1,1 0,0-1,0 0,1 1,1-1,0 0,0 0,1-1,0 1,1-1,0 0,1-1,-1 1,2-1,-1-1,9 8,-10-14,-1 0,1 0,0-1,0 0,-1 0,1 0,0-1,-1 1,1-1,0-1,-1 1,1-1,-1 0,1 0,-1-1,0 1,0-1,0 0,-1-1,1 1,-1-1,1 0,-1 0,1-2,7-3,19-18,-1-2,-2-1,0-1,-3-1,14-22,8-9,-50 68,0 0,1 0,-1 0,1 0,0 1,1-1,-1 1,1-1,0 1,1-1,-1 1,1 0,0-1,1 1,-1 0,1-1,0 1,0-1,1 1,0-1,0 1,0-1,1 0,-1 0,1 0,0 0,1-1,-1 1,1-1,0 0,0 0,1 0,1 1,-1 0,1-1,0 1,0-2,0 1,1-1,-1 0,1 0,0 0,0-1,0 0,0-1,0 1,0-2,0 1,1-1,-1 0,0 0,0-1,0 0,1 0,-1 0,0-1,0-1,-1 1,1-1,0 0,-1 0,2-2,16-12,-2-1,0-1,-2-1,0-1,-1-1,-1 0,5-10,75-85,-96 115,-1 0,0-1,0 1,1 0,0 0,-1 0,1 0,0 0,0 0,0 1,0-1,0 1,0-1,0 1,1 0,-1-1,1 1,-1 0,1 1,-1-1,1 0,-1 1,1 0,-1-1,1 1,0 0,-1 0,1 0,0 1,-1-1,1 1,-1-1,1 1,-1 0,1 0,-1 0,0 0,1 1,-1-1,0 1,0-1,0 1,0 0,1 0,1 9,-1 0,0 0,0 0,-1 0,0 0,-1 1,-1-1,0 1,0-1,-1 0,0 1,-1-1,-1 0,0 0,0 0,-1 0,0-1,-1 1,0-1,-1 0,0-1,-3 4,6-7,-1 0,0 0,0-1,0 1,-1-1,0 0,0 0,-1-1,1 0,-1 1,0-2,0 1,0-1,0 0,-1 0,1-1,-7 2,13-4,1-1,-1 1,0 0,0 0,0 0,0-1,0 1,0 0,0 0,0-1,-1 1,1 0,0 0,0 0,0-1,0 1,0 0,0 0,0-1,0 1,-1 0,1 0,0 0,0 0,0-1,0 1,0 0,-1 0,1 0,0 0,0 0,0 0,-1-1,1 1,0 0,0 0,-1 0,1 0,0 0,0 0,-1 0,22-14,148-31,-78 30,-69 13,0-2,0 0,-1-1,0-1,0-1,16-7,-4-7,0-1,-1-1,-2-2,0-1,-2-2,-1 0,-1-2,-1-1,-2-1,-1-1,7-16,-13 23,-1 0,-2 0,0-1,-2-1,-1 0,-1-1,-2 0,0 0,-2 0,-2-1,0 0,-2-1,0 28,-1 0,1 1,-1-1,1 1,-1-1,0 0,0 1,-1-1,1 0,0 1,-1-1,1 0,-1 1,0-1,0 1,0-1,0 1,-1 0,1-1,0 1,-1 0,0 0,1 0,-1 0,0 0,0 1,0-1,0 0,-1 1,1 0,0-1,-1 1,1 0,-1 0,1 0,-1 1,1-1,-1 0,0 1,1 0,-1 0,1 0,-1 0,0 0,1 0,-1 1,0-1,1 1,-1-1,1 1,-1 0,1 0,-1 1,0-1,-7 11,0-1,0 1,1 1,1 0,0 0,0 1,2 0,-1 0,2 0,-3 11,0 9,1 1,2 1,1-1,1 1,3-1,0 1,6 32,5 0,2 1,4-2,2 0,3-1,5 2,-21-105,-6 14</inkml:trace>
  <inkml:trace contextRef="#ctx0" brushRef="#br0" timeOffset="256.01">2033 359,'43'0,"33"0,9 0,-5 0,-7 0,-11-5,-11-2,-10 1,-6 1,-5 2,-8-4,-7-1</inkml:trace>
  <inkml:trace contextRef="#ctx0" brushRef="#br0" timeOffset="520.614">480 48,'-19'5,"-2"1,3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1,'10'0,"2"5,1 6,-8 1,0-1,0-7,3-5,6-6,4-3,-5 6,-4 7,0 5,-1-5,3-3,-1-1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903 141,'-72'107,"-66"157,100-182,-60 132,71-189,16-23</inkml:trace>
  <inkml:trace contextRef="#ctx0" brushRef="#br0" timeOffset="518.581">819 225,'0'-14,"1"26,3 17,37 200,-18-87,-14-75,-9-56,0 0,1 0,1 0,-1-1,2 1,-1-1,2 1,-1-1,1 0,1 0,0 0,0-1,1 0,0 0,2 1,-6-9,1-1,-1 0,1 0,-1 0,1 0,-1 0,1 0,-1-1,1 1,-1-1,1 1,-1-1,0 0,1 0,-1 0,0-1,0 1,0 0,0-1,0 1,0-1,0 0,0 0,-1 1,1-1,-1 0,1-1,-1 1,0 0,0 0,0-1,0 1,0 0,0-1,-1 1,1-1,-1-1,3 0,22-54,-1 0,-4-2,-2 0,4-31,-18 77,36-219,-30 96,-10 138</inkml:trace>
  <inkml:trace contextRef="#ctx0" brushRef="#br0" timeOffset="937.3">1467 424,'-9'15,"0"0,0 0,2 1,0 1,1-1,0 1,1 0,1 0,1 1,1-1,0 1,1 17,2-32,0 0,1 0,-1 0,1 0,0 0,-1 0,1 0,1 0,-1-1,0 1,1-1,-1 0,1 0,0 0,0 0,-1 0,1 0,1-1,-1 1,0-1,0 0,0 0,1 0,-1 0,1-1,-1 0,0 1,1-1,-1 0,1-1,-1 1,0 0,1-1,-1 0,0 0,1 0,-1 0,0-1,0 1,0-1,0 1,0-1,0 0,-1-1,1 1,-1 0,1-1,-1 1,0-1,0 0,0 0,1-2,3-5,0-1,-1-1,0 1,-1-1,0 1,-1-1,-1 0,0-1,0 1,-1 0,-1 0,0-1,0 1,-2 0,-1-11,2 17,0-1,0 1,-1 0,0 0,0 0,0 0,-1 0,1 0,-2 0,1 1,-1 0,1-1,-1 1,-1 1,1-1,-1 1,0-1,0 1,0 1,0-1,-1 1,1 0,-1 0,0 0,0 1,0 0,0 0,-1 1,1-1,-5 1,-13 3,5 3</inkml:trace>
  <inkml:trace contextRef="#ctx0" brushRef="#br0" timeOffset="1302.048">2117 0,'-14'24,"2"0,1 1,0 0,2 1,1 0,1 0,1 0,2 1,0 0,2 0,1 1,1 0,3 54,0-58,-1-1,-1 0,-2 0,0 1,-1-1,-1 0,-2 0,0 0,-1-1,-3 5,8-24,0-1,0 0,0 0,0 1,0-1,0 0,0 0,-1 0,1 0,-1 0,1-1,-1 1,0 0,0-1,0 1,0-1,0 0,0 1,0-1,0 0,0 0,-1-1,1 1,0 0,-1-1,1 1,-1-1,1 0,0 0,-1 0,1 0,-1 0,1 0,-1-1,-9-8</inkml:trace>
  <inkml:trace contextRef="#ctx0" brushRef="#br0" timeOffset="1836.031">1750 395,'182'18,"1"-8,27-9,-202 0,1 0,-1 0,0 1,0-1,0 2,0-1,0 1,0 1,-1-1,1 1,-1 0,0 1,3 2,29 17,-29-21,0-1,0-1,0 1,1-2,-1 1,0-1,0-1,1 0,-1 0,0-1,0 0,0-1,0 0,-1-1,1 0,-1-1,0 1,0-2,0 1,-1-1,0 0,0-1,0 0,-1-1,0 1,-1-1,0 0,0-1,1-2,31-86,-38 94,1 1,-1-1,1 0,-1 0,0 0,0 0,0 1,0-1,-1 0,1 0,-1 1,0-1,0 0,0 0,0 1,0-1,0 1,-1-1,1 1,-1 0,0 0,1-1,-1 1,0 0,-1 0,1 1,0-1,0 0,-1 1,1 0,-1-1,1 1,-1 0,-2-1,0 1,-1 0,0 1,1-1,-1 1,0 0,1 1,-1-1,0 1,1 0,-1 1,1-1,-1 1,1 0,0 1,0-1,0 1,0 0,0 0,1 0,-1 1,-1 1,-82 91,85-93,-10 13,1 0,1 1,0 0,2 1,0 0,1 0,-5 15,11-27,1 0,-1 0,1 0,0 0,1 1,-1-1,1 0,0 0,1 1,-1-1,1 0,1 0,-1 0,1 0,0 0,0 0,1 0,0-1,0 1,0-1,1 0,-1 0,1 0,0 0,1-1,2 3,5 1,0-1,0 0,1 0,-1-1,1-1,1 0,-1-1,1-1,0 0,0-1,0 0,0-1,13-1,30-9,-33 3</inkml:trace>
  <inkml:trace contextRef="#ctx0" brushRef="#br0" timeOffset="2265.178">1 959,'628'18,"292"-7,-169-7,-629 1,-1-6,1-5,-1-5,81-19,-108-6,-88 30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2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1">66 1835,'196'1,"-51"25,-89-25,1-2,-1-3,37-8,244-16,-211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2">122 340,'-5'0,"-6"4,-6 3,-5-1,-4-2,3 5,5-1</inkml:trace>
  <inkml:trace contextRef="#ctx0" brushRef="#br0" timeOffset="3">235 3331,'-5'0,"-6"0,-6 0,-5 0,1 0</inkml:trace>
  <inkml:trace contextRef="#ctx0" brushRef="#br0" timeOffset="4">3508 1496,'-4'0,"-3"5,1 6,2 6,0 6,2 2,1 3,1 1,-1 1,2-1,-1 1,0-1,0-1,1 1,-1-1,4-4,3-7</inkml:trace>
  <inkml:trace contextRef="#ctx0" brushRef="#br0" timeOffset="5">5146 1496,'0'-5,"0"4,0 6,-5 3,-1 4,0 5,1 5,2 3,0 2,2 2,1 0,0 0,5 1,1-1,5-5,1-7</inkml:trace>
  <inkml:trace contextRef="#ctx0" brushRef="#br0" timeOffset="6">6811 1412,'0'-5,"0"3,0 8,-5 1,-1 6,5 4,2 5,2 3,-1 2,1 1,-2 1,0 1,0-1,-1 0,5-5,2-7</inkml:trace>
  <inkml:trace contextRef="#ctx0" brushRef="#br0" timeOffset="7">1900 1666,'-5'-10,"4"-3,1 6,1 8,0 10,1 7,-1 5,-1 4,1 2,-1 1,5-5,2-2,-1 1,-1 0,-2 1,-1 1,-1-4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905 82,'-3'1,"0"1,0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4232.481">793 1916,'196'1,"-51"25,-89-25,1-2,-1-3,37-8,244-16,-211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6366.242">849 421,'-5'0,"-6"4,-6 3,-5-1,-4-2,3 5,5-1</inkml:trace>
  <inkml:trace contextRef="#ctx0" brushRef="#br0" timeOffset="8056.269">962 3412,'-5'0,"-6"0,-6 0,-5 0,1 0</inkml:trace>
  <inkml:trace contextRef="#ctx0" brushRef="#br0" timeOffset="12373.894">4235 1577,'-4'0,"-3"5,1 6,2 6,0 6,2 2,1 3,1 1,-1 1,2-1,-1 1,0-1,0-1,1 1,-1-1,4-4,3-7</inkml:trace>
  <inkml:trace contextRef="#ctx0" brushRef="#br0" timeOffset="20524.191">5873 1577,'0'-5,"0"4,0 6,-5 3,-1 4,0 5,1 5,2 3,0 2,2 2,1 0,0 0,5 1,1-1,5-5,1-7</inkml:trace>
  <inkml:trace contextRef="#ctx0" brushRef="#br0" timeOffset="21509.847">7538 1493,'0'-5,"0"3,0 8,-5 1,-1 6,5 4,2 5,2 3,-1 2,1 1,-2 1,0 1,0-1,-1 0,5-5,2-7</inkml:trace>
  <inkml:trace contextRef="#ctx0" brushRef="#br0" timeOffset="22876.714">2627 1747,'-5'-10,"4"-3,1 6,1 8,0 10,1 7,-1 5,-1 4,1 2,-1 1,5-5,2-2,-1 1,-1 0,-2 1,-1 1,-1-4</inkml:trace>
  <inkml:trace contextRef="#ctx0" brushRef="#br0" timeOffset="110907.484">708 335,'17'-6,"-1"0,2 2,-1-1,0 2,1 0,0 2,-1-1,1 2,0 1,4 0,97 25,52 29,-2 2,33 22,-168-60,-1 0,-1 3,-1 0,-1 2,-1 2,-2 0,0 2,0 3,26 24,31 57,-64-90,3 0,-1 2,-2 1,0 1,-2 1,0 0,6 16,66 140,-43-93,-33-61,1 0,1-1,2-1,0-1,2 0,14 14,-22-28,-1 2,-1 0,0 0,-1 0,-1 1,0 1,3 10,-1-5,29 48,4-1,2-2,3-3,2-1,4-3,4 0,73 87,-10 13,-93-120,1-1,2-1,1-2,2-1,7 4,204 166,-95-75,-5-1,-34-61,-61-43,40 26,-73-40,0-1,0-1,1 0,0-1,0-1,1-1,0 0,0-2,0 0,0-1,1-1,-1 0,0-2,19-3,-29 4,146-37,-107 21,141-49,-165 53,0 0,-2-2,1-1,-2-1,0 0,3-6,42-30,100-101,-95 51,-4-23,-5-3,9-39,-52 122,65-147,-51 72,-11 21,47-65,71-63,-71 99,21-64,-25 36,-54 121,3 1,0 0,2 1,2 0,6-6,47-71,-62 96,-4 3,1 1,1 1,0-1,0 1,0 0,2 1,-1-1,1 2,5-5,89-80,17-17,-21 39,171-114,-19 43,-235 129,0 1,1 1,0 1,1 0,0 1,0 1,0 0,17-2,-34 8,0 1,0-1,1 0,-1 1,0-1,1 1,-1-1,1 1,-1 0,0 0,1 0,-1 0,1 0,-1 0,1 0,-1 0,1 0,-1 1,0-1,1 0,-1 1,0 0,1-1,-1 1,0 0,1-1,-1 1,0 0,0 0,0 0,0 0,0 0,0 0,0 0,0 1,-1-1,1 0,0 0,-1 1,1-1,-1 0,1 1,-1-1,0 1,1 0,0 19,-1 0</inkml:trace>
  <inkml:trace contextRef="#ctx0" brushRef="#br0" timeOffset="127443.348">31 1662,'-2'14,"1"-1,1 1,0-1,1 1,0-1,1 1,1-1,0 0,0 0,2 0,0-1,0 1,1-1,0 0,1-1,1 1,0-1,5 5,-7-8,1 0,0 0,0-1,0 0,1-1,0 0,0 0,1-1,-1 1,1-2,0 0,1 0,-1 0,1-1,-1 0,1-1,0-1,0 1,0-1,0-1,0 0,1 0,-1-1,0 0,1-1,-6 0,-1 0,1 0,-1 0,1 0,-1-1,0 0,1 0,-2 0,1 0,0 0,-1-1,1 0,-1 0,0 0,0 0,-1 0,1-1,-1 1,0-1,0 1,0-1,-1 0,0 0,1-3,1-5,-1 0,-1-1,0 1,-1 0,0 0,-1-1,0 1,-4-12,-1-3,0 3</inkml:trace>
  <inkml:trace contextRef="#ctx0" brushRef="#br0" timeOffset="127738.538">116 1267,'127'204,"-61"-141,-64-62,0 0,1 1,-1-1,0 0,1 0,-1 0,1 0,-1 0,1-1,0 1,-1-1,1 0,0 0,-1 0,1 0,0 0,-1 0,1-1,-1 1,1-1,0 0,-1 0,1 0,-1 0,0 0,1 0,-1-1,0 1,0-1,0 0,0 1,0-1,3-3,-1 0,0-1,0 1,-1-1,0 1,0-1,0 0,0 0,-1-1,0 1,0 0,-1-1,0 1,0-1,0 1,-1-1,0 0,0 1,-1-1,0 1,0-1,-2-6,-1-1,-1-1,0 1,0-1,-2 1,0 1,0 0,-1 0,-1 0,-5-5,8 10,0 0,-1 0,-1 0,1 1,-1 0,0 0,-1 1,0 0,0 0,0 1,0 0,-1 1,0 0,0 1,0 0,0 0,0 1,-1 0,1 1,-1 0,1 1,-1 0,-9 2,3 8,4 2</inkml:trace>
  <inkml:trace contextRef="#ctx0" brushRef="#br0" timeOffset="128407.028">3 646,'38'117,"-29"-97,45 55,-52-74,0 1,0 0,0-1,0 1,1-1,-1 1,0-1,1 0,0 0,-1 0,1-1,-1 1,1-1,0 1,0-1,-1 0,1 0,0 0,-1 0,1 0,0-1,-1 1,1-1,0 0,-1 0,1 0,-1 0,1 0,-1-1,0 1,1-1,0 0,80-85,-81 87,-1 0,0-1,1 1,-1 0,0-1,1 1,-1 0,1 0,-1 0,1 0,-1 0,0 1,1-1,-1 0,1 1,-1-1,0 1,1-1,-1 1,0-1,0 1,0 0,1 0,-1 0,0 0,0 0,0 0,0 0,0 0,-1 0,1 0,0 0,0 1,-1-1,1 0,-1 1,1-1,-1 0,1 1,-1 0,18 61,-18-61,10 117,-10-94</inkml:trace>
  <inkml:trace contextRef="#ctx0" brushRef="#br0" timeOffset="128806.518">87 421,'21'19,"1"-1,1-1,0-1,1-1,0-2,2 0,-1-1,1-2,10 3,-33-12,0 0,0-1,0 1,-1-1,1 1,0-1,0 0,0 0,0 0,0-1,0 1,-1-1,1 1,0-1,0 0,-1 0,1 0,0-1,-1 1,1-1,-1 1,0-1,1 0,-1 0,0 0,0 0,0 0,0 0,-1-1,1 1,-1-1,1 1,-1-1,0 1,0-1,0 0,0 0,0 1,0-3,0-6,1 1,-1 0,-1-1,0 0,0 1,-1-1,0 1,-1 0,0-1,-2-4,-3-8,-1 1,-1 0,-1 1,0 0,-2 1,-1 0,0 0,-12-12,6 10,13 13,-1-1,1 2,-2-1,1 1,-1 0,0 1,-1-1,0 2,0-1,0 1,-1 1,0 0,0 0,0 1,-1 0,1 1,-1 0,-10-1,19 4,-1 0,1 0,-1 1,1-1,-1 1,1 0,0-1,-1 1,1 0,0 1,-1-1,1 0,0 0,0 1,0 0,0-1,1 1,-1 0,0 0,1 0,-1 0,1 0,-1 0,1 0,0 1,0-1,0 0,0 1,1-1,-1 1,1-1,-1 1,1 0,-3 19</inkml:trace>
  <inkml:trace contextRef="#ctx0" brushRef="#br0" timeOffset="129194.028">257 562,'-10'-39,"-3"-17,1-4,2 4,3 6,8 11,3 9,6 8,1 4,4 4,4 6,-2-2,-3-3,-4-5,-4-4,-2 2</inkml:trace>
  <inkml:trace contextRef="#ctx0" brushRef="#br0" timeOffset="131389.843">59 54,'-4'4,"-3"8,-4 0,0 4,1 3,3 4,3 3,1 1,2 1,1 1,0 0,5-5,2-2,-1 1,-1-9,-1-7</inkml:trace>
  <inkml:trace contextRef="#ctx0" brushRef="#br0" timeOffset="134526.547">2316 2707,'-4'-3,"-1"0,-1 1,1-1,0 1,-1 1,1-1,-1 1,1 0,-1 0,1 0,-1 1,0 0,1 0,-1 1,0-1,1 1,-1 0,1 1,-1-1,1 1,-1 0,1 1,0-1,0 1,0 0,1 0,-1 1,1-1,0 1,0 0,0 0,-2 2,-2 9,1-1,0 1,0 0,2 0,0 1,0 0,2 0,0 0,1 0,0 0,1 10,2-23,0 1,0-1,0 0,1 0,-1 0,1 0,-1 0,1 0,0 0,0 0,1-1,-1 1,0-1,1 1,0-1,-1 0,1 0,0 0,0-1,0 1,0-1,1 1,-1-1,0 0,0 0,1-1,-1 1,1-1,-1 1,0-1,1 0,-1 0,1-1,-1 1,0-1,1 1,-1-1,0 0,1-1,-1 1,0 0,0-1,0 0,0 0,0 0,0 0,155-131,-158 132,1 0,-1 0,1 0,0 0,0 0,-1 0,1 0,0 0,0 0,0 0,0 0,0 0,0 1,0-1,0 0,0 1,0-1,0 1,0-1,1 1,-1 0,0-1,0 1,0 0,1 0,-1 0,0 0,0 0,1 0,-1 0,0 0,0 1,1-1,-1 0,0 1,0-1,0 1,0-1,0 1,1 0,-1-1,0 1,0 0,-1 0,1 0,0-1,0 1,0 0,-1 0,1 0,0 1,-1-1,1 0,-1 0,1 0,-1 1,2 16,0 0,-2 1,0-1,-1 1,-1-1,-1 0,0 0,-2 0,0 0,-6 12,-18 99,15-54,10-62,0 0,2 1,0-1,0 1,1-1,1 1,0 0,1-1,1 10,4-10,0-7</inkml:trace>
  <inkml:trace contextRef="#ctx0" brushRef="#br0" timeOffset="134831.857">2627 2960,'-8'21,"-3"5,1 2,1-1,1 1,2 0,1 1,1 0,1 4,2-30,1 1,0-1,0 1,0-1,0 0,0 1,1-1,0 1,0-1,0 0,0 0,0 1,0-1,1 0,0 0,-1 0,1-1,0 1,1 0,-1-1,0 1,1-1,-1 0,1 0,0 0,0 0,0 0,0 0,0-1,0 0,0 1,0-1,1 0,-1-1,0 1,1-1,-1 1,0-1,1 0,-1 0,1 0,-1-1,0 1,1-1,-1 0,0 0,1 0,-1 0,0-1,1 0,7-6,-1 0,0-1,0-1,-1 1,0-2,-1 1,0-1,-1 0,0-1,0 0,-1 0,-1 0,0-1,-1 0,0 0,-1 0,-1 0,0 0,-1-1,0 1,-1-1,0 1,-1 0,-1-1,0 1,-1-4,3 12,-1 1,1-1,-1 1,0-1,0 0,-1 1,1 0,-1-1,0 1,0 0,-1 0,1 0,-1 0,0 0,0 1,0-1,-2-1,-13-7</inkml:trace>
  <inkml:trace contextRef="#ctx0" brushRef="#br0" timeOffset="135197.664">2825 2820,'15'24,"13"7,3-5,1-8,-1-7,-5-10,-2-10,-6-8,-5-6,-6-4,-3-2,-3-1,-6-1,-7 1,-6 6,-5 6,1 6</inkml:trace>
  <inkml:trace contextRef="#ctx0" brushRef="#br0" timeOffset="136180.093">3700 956,'0'567,"4"-543,9-29,-8-8</inkml:trace>
  <inkml:trace contextRef="#ctx0" brushRef="#br0" timeOffset="136481.379">4038 872,'-14'22,"0"0,2 1,0 1,2 0,0 1,2 0,1 0,0 0,2 1,0 14,5-38,-1 1,1-1,0 1,0-1,0 1,0-1,1 1,-1-1,1 1,0-1,-1 0,1 1,0-1,0 0,1 1,-1-1,0 0,1 0,-1 0,1 0,0 0,-1 0,1-1,0 1,0-1,0 1,1-1,-1 0,0 0,0 0,1 0,-1 0,1 0,-1 0,0-1,1 0,-1 1,1-1,1 0,2 0,0-1,1 1,-1-2,0 1,0 0,0-1,0 0,0-1,0 1,0-1,-1 0,0-1,1 1,-1-1,1-2,4-4,-1 0,0-1,-1 0,-1-1,1 0,-2 0,0-1,0 1,-1-1,-1 0,0-1,-1 1,0-1,-1 0,-1-2,0 12,-1-1,0 1,-1 0,1-1,-1 1,0 0,0 0,0-1,0 1,-1 0,0 0,0 1,0-1,0 0,0 0,-1 1,0 0,1-1,-1 1,-1 0,1 0,0 1,-1-1,1 1,-1-1,0 1,0 1,0-1,0 0,0 1,0 0,0 0,-1 0,1 0,0 1,0-1,-1 1,1 0,0 1,-1-1,1 1,0 0,0 0,-1 0,0 1,-21 10</inkml:trace>
  <inkml:trace contextRef="#ctx0" brushRef="#br0" timeOffset="136827.887">4208 1211,'-15'8,"0"0,1 1,0 1,1 0,0 1,1 1,0 0,1 0,0 1,1 0,0 1,1 0,1 1,0 0,-4 13,11-25,1 0,-1-1,1 1,0 0,-1 0,1 0,0-1,1 1,-1 0,1 0,-1 0,1-1,0 1,0 0,0-1,0 1,0-1,1 1,-1-1,1 1,0-1,-1 0,1 0,0 0,0 0,1 0,-1 0,0-1,0 1,1-1,-1 1,1-1,0 0,-1 0,1 0,0-1,-1 1,1 0,2-1,3 1,0 0,0 0,0-1,0 0,0 0,0-1,0 0,-1 0,1-1,0 0,-1-1,1 1,-1-1,1-1,0-2,0-1,0 0,0 0,-1-1,0 1,0-2,-1 1,0-1,0 0,-1 0,-1 0,1-1,-2 0,1 0,-1 0,-1 0,1 0,-2-1,0 1,0-1,-1 1,0-1,0 1,-1-1,-2-3,4 7,0 0,-1-1,1 1,-2 0,1 0,-1 0,0 0,-1 0,1 0,-1 0,-1 0,1 0,-1 1,-1-1,1 1,-1 0,0 0,0 0,-1 1,1-1,-2 1,1 0,-3-2,-12-3</inkml:trace>
  <inkml:trace contextRef="#ctx0" brushRef="#br0" timeOffset="137159.742">4490 1013,'-18'30,"1"1,1 0,2 2,1-1,2 2,1 0,-3 18,12-48,0 0,0 0,0 0,1 0,-1 0,1 0,0 0,0 0,1 0,-1 0,1 0,0 0,0 0,0 0,1-1,-1 1,1 0,0-1,0 1,0-1,0 1,1-1,-1 0,1 0,0 0,0 0,0-1,0 1,0-1,1 0,-1 0,1 0,0 0,-1-1,1 1,0-1,0 0,0 0,0 0,0-1,0 0,0 1,0-1,0-1,0 1,3-1,5-4,-2-1,1 0,0 0,-1-1,-1 0,1-1,-1 0,0-1,-1 0,0 0,0-1,-1 0,0 0,-1 0,0-1,-1 0,0 0,-1-1,0 0,-1 1,0-1,-1 0,1-5,-2 7,0 1,0-1,0 1,-1-1,-1 0,0 1,0-1,-1 1,0-1,0 1,-1 0,-1 0,1 0,-2 0,1 0,-1 1,0 0,-1 0,0 0,0 1,0 0,-3-1,-28-7,22 17</inkml:trace>
  <inkml:trace contextRef="#ctx0" brushRef="#br0" timeOffset="137497.748">4801 900,'4'24,"8"8,5-6,5-8,3-12,-2-11,0-10,-5-7,-4-5,-6-2,-3-1,-3-1,-7 6,-7 6,-6 7,0 6</inkml:trace>
  <inkml:trace contextRef="#ctx0" brushRef="#br0" timeOffset="138446.668">5535 2480,'24'-5,"-15"2,1 1,-1-1,1 2,0-1,0 1,0 1,0 0,0 0,0 1,-1 0,1 1,0 0,4 1,-13-2,1 0,-1 0,1 0,-1 1,0-1,1 0,-1 1,0-1,0 1,0-1,0 1,0-1,0 1,0-1,-1 1,1 0,-1 0,1-1,-1 1,0 0,1 0,-1 0,0-1,0 1,0 0,0 0,-1 0,1 0,0-1,-1 1,0 0,1 0,-1-1,0 1,0 0,-35 60,33-58,1 0,-18 22,2 1,1 0,2 2,0 0,-1 7,3 58,12-91,1-1,0 0,0 0,0 1,0-1,1 0,-1 0,1 1,-1-1,1 0,0 0,0 0,0 0,0 0,0 0,0 0,0 0,1 0,-1 0,1-1,-1 1,1-1,0 1,0-1,-1 1,1-1,0 0,0 0,0 0,0 0,1-1,-1 1,0 0,0-1,0 1,1-1,-1 0,2 0,61-29,-43 12</inkml:trace>
  <inkml:trace contextRef="#ctx0" brushRef="#br0" timeOffset="138831.865">5986 2396,'1'3,"1"0,-1 0,1 0,0 0,0 0,0-1,0 1,0-1,0 1,1-1,0 0,-1 0,1 0,0 0,0-1,0 1,0-1,0 1,0-1,0 0,1 0,-1-1,0 1,0-1,1 1,-1-1,3 0,92-17,-93 15,-4 1,0 0,0 0,0 0,1 0,-1 0,0 0,1 0,-1 1,1-1,-1 1,1-1,-1 1,1-1,-1 1,1 0,-1-1,1 1,-1 0,1 0,0 0,-1 0,1 1,-1-1,1 0,-1 1,1-1,-1 1,1-1,-1 1,1 0,-1 0,0 0,1-1,-1 1,0 1,0-1,0 0,0 0,0 0,0 0,0 1,0-1,-43 104,28-80,2 1,0 0,2 1,2 0,0 1,2 0,0 0,2 0,2 1,0-1,2 12,0-16</inkml:trace>
  <inkml:trace contextRef="#ctx0" brushRef="#br0" timeOffset="139081.785">5957 2707,'38'-10,"33"-8,8-5,-4 1,-15-1,-18 4</inkml:trace>
  <inkml:trace contextRef="#ctx0" brushRef="#br0" timeOffset="139341.15">6466 2537,'-14'34,"2"1,1 0,2 1,2-1,-1 11,7-43,0 0,1 0,-1 0,0 0,1 0,0 0,0 0,0 0,0 1,0-1,1 0,-1 0,1 0,0 0,0 0,0 0,0 0,0 0,1-1,-1 1,1 0,0-1,0 1,0-1,0 0,0 1,0-1,1 0,-1 0,1-1,0 1,-1 0,1-1,0 0,0 1,0-1,0 0,0-1,0 1,0 0,0-1,0 0,0 0,0 0,0 0,1 0,1-1,5-5,1 0,-1 0,0-1,0-1,-1 0,0 0,-1-1,0 0,0 0,-1-1,0 0,0 0,-1-1,2-5,-3 4,0-1,-1-1,0 1,-1 0,-1-1,0 0,-1 0,0 1,-1-1,-1 0,0 0,-2-9,3 19,0 0,0-1,-1 1,1 0,-1-1,0 1,0 0,-1 0,1 0,-1 0,0 0,0 0,0 0,-1 1,1-1,-1 1,0-1,0 1,0 0,0 0,0 1,-1-1,1 1,-1-1,0 1,0 0,0 0,0 1,0-1,0 1,0 0,-1 0,1 1,0-1,-1 1,1 0,0 0,-1 0,1 0,0 1,-1 0,-3 1,-10 10</inkml:trace>
  <inkml:trace contextRef="#ctx0" brushRef="#br0" timeOffset="139745.307">6747 2142,'-1'1,"-1"0,0 0,1 0,-1 0,1 0,-1 0,1 0,0 1,-1-1,1 0,0 1,0-1,0 1,0-1,0 1,0 0,1-1,-1 1,0 0,1 0,-1-1,1 1,0 0,0 0,0 0,0 0,0-1,0 1,0 0,0 0,1 0,-1 0,1-1,-1 1,1 0,0-1,-1 1,1 0,0-1,0 1,0-1,1 1,-1-1,0 0,0 1,1-1,-1 0,1 0,-1 0,1 0,0 0,-1 0,1 0,0-1,-1 1,1-1,0 1,0-1,0 0,-1 1,1-1,0 0,0 0,0-1,1 1,0 1,0-1,0 0,0 1,0-1,0-1,0 1,1 0,-1-1,0 1,0-1,0 0,0 0,0 0,-1-1,1 1,0-1,-1 1,1-1,0 0,-1 0,0 0,0 0,1-1,-1 1,0-1,-1 1,1-1,0 0,-1 1,0-1,1 0,-1 0,0 0,-1 0,1 0,0 0,-1 0,0 0,0 0,0-1,0 1,0 0,0 0,-1 0,0 0,1 0,-1 0,0 0,0 0,-1 0,1 1,-1-1,-1-2,1 2,1 0,-1 0,0 0,-1 0,1 0,0 0,-1 1,1-1,-1 1,0 0,0 0,0 0,0 0,0 1,0-1,0 1,-1-1,1 1,-1 0,1 1,0-1,-1 1,-1-1,-16 3</inkml:trace>
  <inkml:trace contextRef="#ctx0" brushRef="#br0" timeOffset="140595.703">6860 844,'33'-28,"0"2,2 1,1 2,1 1,0 2,30-10,-9 18,-57 11,0 1,0 0,1 0,-1 1,0-1,0 0,0 0,0 0,0 1,0-1,0 0,0 1,0-1,0 1,0-1,-1 1,1 0,0-1,0 1,0 0,-1 0,1-1,0 1,-1 0,1 0,-1 0,1 0,-1 0,1 0,-1 0,1 0,-1 0,0 0,0 0,0 0,0 0,1 0,-1 0,0 0,-1 0,1 0,0 0,0 0,0 0,-1 0,1 0,0 0,-1 0,0 1,-3 9,0 0,-1-1,-1 1,0-1,0 0,-1 0,-1-1,1 0,-1 0,-9 6,-41 55,57-69,0 0,0 1,0-1,0 1,0-1,1 1,-1 0,1-1,-1 1,1 0,-1 0,1-1,0 1,0 0,0 0,0-1,0 1,0 0,0 0,1-1,-1 1,1 0,-1-1,1 1,0 0,-1-1,1 1,0-1,0 1,0-1,0 1,0-1,1 0,-1 0,0 1,1-1,-1 0,0 0,1 0,0-1,-1 1,1 0,-1 0,1-1,0 1,-1-1,2 1,84 13,-83-15,-1 0,1 0,0 1,0-1,-1 1,1 0,0 0,0 0,-1 1,1-1,0 1,-1 0,1 0,0 0,-1 0,1 1,-1 0,0-1,1 1,-1 0,0 1,0-1,0 1,-1-1,1 1,-1 0,1 0,-1 0,0 0,0 0,0 0,0 1,-1-1,1 1,-1-1,0 1,0 0,-1-1,1 1,-1 0,1 2,-6 7,-1-1,0 0,0 0,-1 0,-1-1,0 0,0-1,-1 0,0 0,-1 0,0-2,-1 1,0-1,-3 1,-17 16,-43 27,76-62,7 2</inkml:trace>
  <inkml:trace contextRef="#ctx0" brushRef="#br0" timeOffset="140960.545">7735 646,'-6'10,"-23"33,3 1,1 1,2 1,3 2,-14 44,32-87,0 0,1 0,-1 1,1-1,0 0,0 0,1 1,0-1,0 0,0 1,0-1,1 0,0 1,0-1,1 0,-1 0,1 0,0 0,0 0,1 0,-1 0,1-1,0 1,1-1,-1 0,1 0,-1 0,1-1,0 1,1-1,-1 0,1 0,-1 0,1-1,0 0,0 0,2 1,-2-2,1 0,0 0,-1 0,1-1,0 0,-1 0,1-1,0 1,-1-1,1 0,-1-1,1 1,-1-1,0 0,0-1,0 1,0-1,0 0,0 0,-1-1,1 1,-1-1,0 0,0 0,1-2,74-121,-78 124,0 1,0-1,0 1,0-1,0 0,0 0,-1 0,0 1,1-1,-1 0,0 0,0 0,0 0,-1 1,1-1,-1 0,0 0,1 0,-1 1,0-1,-1 0,1 1,0-1,-1 1,1 0,-1-1,0 1,0 0,0 0,0 0,0 0,0 0,-1 1,1-1,-1 1,1-1,-1 1,1 0,-1 0,0 0,1 0,-1 1,0-1,0 1,0 0,0-1,1 1,-2 1,-8-1,1 2,0-1,0 2,0-1,0 1,1 1,-1 0,1 1,0 0,0 0,0 1,1 0,0 1,0 0,1 1,0-1,0 2,0-1,-4 9,-7 7</inkml:trace>
  <inkml:trace contextRef="#ctx0" brushRef="#br0" timeOffset="141332.546">8159 675,'-36'44,"3"2,2 2,2 0,2 2,-16 42,40-88,1 0,0 0,0 0,0 0,1 1,-1-1,1 0,0 1,0-1,0 1,1-1,0 1,0 0,0-1,0 1,1-1,-1 1,1-1,0 1,1-1,-1 0,1 1,0-1,0 0,0 0,1 0,-1 0,1-1,0 1,0-1,0 0,0 1,1-1,-1-1,1 1,0 0,0-1,0 0,3 1,6-1,1-2,-1 0,0 0,1-1,-1-1,0 0,0-1,0 0,0-1,0-1,-1 0,0 0,0-1,0-1,-1 0,0-1,0 0,-1 0,0-1,7-8,-7 5,-1 0,0 0,-1-1,0 0,-1 0,0-1,-1 0,-1 0,0-1,-1 1,0-1,-1 0,-1 0,-1 0,0 0,-1-10,0 20,-1-1,1 1,-1 0,0 0,-1 0,1 1,-1-1,0 0,0 0,-1 1,1-1,-1 1,0 0,0 0,0 0,-1 0,1 1,-1-1,0 1,0 0,0 0,-1 0,1 1,-1-1,1 1,-1 0,0 1,0-1,0 1,0 0,0 0,0 0,-1 1,-18-3</inkml:trace>
  <inkml:trace contextRef="#ctx0" brushRef="#br0" timeOffset="141677.608">8526 534,'-6'7,"2"1,-1-1,1 1,0 0,1 0,0 1,0-1,1 1,0-1,0 1,1 0,0 0,1 0,0 0,0 0,1-1,0 1,1 0,0 0,0-1,1 1,2 4,-4-11,1 1,0-1,0 0,0 0,0-1,0 1,0 0,0-1,1 1,-1-1,0 0,1 1,-1-1,1 0,0-1,-1 1,1 0,0-1,-1 0,1 1,0-1,-1 0,1 0,0-1,0 1,-1 0,1-1,0 0,-1 0,1 0,-1 0,1 0,-1 0,2-1,2-2,0 1,-1-1,0 1,0-2,0 1,0 0,0-1,-1 0,0 0,0 0,0-1,-1 1,0-1,1-1,-3 1,1 1,-1-1,0 0,-1 1,1-1,-1 0,0 0,0 1,-1-1,0 0,0 1,0-1,-1 0,1 1,-1 0,-1-1,1 1,-1 0,0 0,0 0,0 1,-1-1,0 1,1 0,-2 0,1 0,0 0,-1 1,0-1,0 1,-3-1,-16-9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4:2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2400,'1'-8,"0"1,1-1,0 1,1 0,-1-1,1 1,1 1,-1-1,1 0,0 1,1 0,1-2,19-32,67-134,83-64,-35 42,17-12,-3 18,-111 146,92-75,16-38,-113 133,1 3,1 1,1 2,0 2,1 2,1 2,29-5,-22 10,1 3,0 1,0 3,13 3,36-1,126 15,-200-13,0 2,-1 1,0 1,-1 1,0 1,0 1,1 2,142 83,109 155,-251-227,0 1,-2 1,-1 1,-2 1,8 14,54 68,44 96,16-31,-122-154,0 2,-2 0,0 0,-2 2,0 0,4 12,156 217,-143-205,2-2,3-1,1-2,7 2,137 195,-28-87,-29 30,24-58,-42-3,-25-65,1 13,44 9,15 25,-50-45,73 0,-84-22,-76-33,1 0,0-1,0 0,0 0,0-1,1 0,0 0,-1-1,1 1,0-2,0 1,0-1,0-1,4 1,32-10,0-2,0-1,-1-3,-1-1,0-2,34-21,-63 32,141-108,-105 80,-20 15,0-1,-2-1,0-2,21-24,68-90,22-92,-121 209,-2-1,0-1,-2 0,0-1,-1 0,5-19,66-211,-13 70,-61 165,-1-1,-1-1,0 1,-2-1,-1 0,0 0,0-14,23-125,-26 150</inkml:trace>
  <inkml:trace contextRef="#ctx0" brushRef="#br0" timeOffset="8483.115">2541 2851,'-55'-27,"41"21,1 0,-2 1,1 1,0 0,-1 1,0 0,0 1,0 1,0 0,0 1,0 1,0 0,1 1,-1 1,0 0,-7 4,13-3,0 1,0 0,0 1,1 0,0 1,0 0,0 0,1 0,0 1,1 0,0 1,0-1,1 1,0 0,0 0,1 1,0 0,1-1,0 1,0 0,1 1,1-1,0 0,0 10,0-15,0 1,1-1,0 0,0 0,0 1,1-1,-1 0,1 0,1 0,-1 0,1 0,0 0,0 0,0 0,1-1,-1 1,1-1,0 0,1 1,-1-1,1-1,-1 1,1-1,0 1,1-1,-1 0,0 0,1-1,0 0,0 1,-1-2,1 1,0 0,1-1,-1 0,0 0,0-1,0 1,1-1,-1 0,0-1,3 1,3-4,1 0,-1 0,1-1,-1-1,0 0,-1 0,0-1,0 0,8-9,11-6,54-50,-83 72,1-1,-1 1,1 0,-1 0,0-1,1 1,-1 0,1 0,-1-1,1 1,-1 0,1 0,-1 0,1 0,-1 0,0 0,1 0,-1 0,1 0,-1 0,1 0,-1 0,1 0,-1 1,1-1,-1 0,1 0,-1 0,0 1,1-1,-1 0,1 0,-1 1,0-1,1 0,-1 1,0-1,1 0,-1 1,0-1,0 1,1-1,-1 1,0-1,0 0,0 1,0-1,1 1,-1-1,0 1,0-1,0 1,0-1,0 1,0-1,0 1,0-1,-1 1,1-1,0 1,0-1,0 1,-7 42,5-31,-30 138,22-116,2 0,1 1,2 0,1 0,2 0,1 1,2 3,-1-38,0 1,0 0,0 0,0-1,1 1,-1 0,0 0,1-1,-1 1,1-1,0 1,-1 0,1-1,0 1,0-1,0 1,0-1,0 0,0 1,1-1,-1 0,0 0,1 0,-1 0,1 0,-1 0,1 0,-1-1,1 1,-1 0,1-1,0 0,-1 1,1-1,0 0,0 0,-1 1,1-2,0 1,0 0,-1 0,1 0,0-1,-1 1,1-1,0 1,-1-1,21-8</inkml:trace>
  <inkml:trace contextRef="#ctx0" brushRef="#br0" timeOffset="8786.884">2851 2993,'-21'35,"1"2,2 0,1 1,3 1,-5 18,10 63,9-117,0 0,1 0,-1 0,1 0,0 0,0 0,1 0,-1 0,0-1,1 1,-1 0,1-1,0 1,0-1,0 0,0 0,1 1,-1-2,1 1,-1 0,1 0,-1-1,1 1,0-1,0 0,0 0,0 0,0 0,0 0,0-1,0 1,0-1,0 0,0 0,0 0,3-1,2 0,0-1,-1 1,1-2,0 1,-1-1,0 0,0-1,0 0,0 0,0 0,-1-1,1 0,-1 0,-1-1,1 1,-1-1,0-1,0 1,-1-1,0 1,0-1,1-3,2-3,-2 0,1-1,-1 0,-1 0,-1 0,0 0,0 0,-2-1,0 1,0-1,-2-13,0 23,0-1,0 1,0 0,0 0,-1 0,0 0,0 1,-1-1,1 0,-1 1,0 0,0-1,0 1,-1 0,1 1,-1-1,0 1,0-1,-1 1,1 0,0 1,-1-1,0 1,0 0,1 0,-3 0,-15-5</inkml:trace>
  <inkml:trace contextRef="#ctx0" brushRef="#br0" timeOffset="9167.221">3105 2851,'5'19,"6"7,6-2,1-9,1-7,-2-11,-4-8,-4-8,-4-5,-3-4,-6 3,-7 6,-7 6,-6 6,-2 3,-2 3,3 6,7 3</inkml:trace>
  <inkml:trace contextRef="#ctx0" brushRef="#br0" timeOffset="10635.614">4121 1074,'-21'134,"19"-105,0 1,2 0,1-1,1 1,1-1,2 1,1-1,2-1,0 1,12 24,-10-34,-2-7</inkml:trace>
  <inkml:trace contextRef="#ctx0" brushRef="#br0" timeOffset="10972.083">4403 961,'-6'15,"0"1,0-1,2 1,0 1,1-1,0 1,2-1,0 1,0-1,2 1,0 0,1-1,0 1,2-1,1 4,-5-18,1 1,0-1,0 0,0 0,1 0,-1 1,0-1,1 0,-1-1,1 1,0 0,-1 0,1-1,0 1,0-1,0 1,0-1,1 0,-1 0,0 0,0 0,1 0,-1-1,1 1,-1-1,0 1,1-1,-1 0,1 0,-1 0,1 0,-1 0,1-1,-1 1,0-1,1 0,-1 0,0 1,1-1,-1-1,0 1,0 0,0-1,0 1,0-1,1-1,7-5,-1-1,0 0,-1-1,0 0,0 0,-1-1,0 0,-1 0,-1-1,0 0,0 0,1-5,-4 12,-1-1,1 0,-1 0,0 0,0 0,-1 0,1 0,-1 0,-1 0,1 0,-1 0,0 0,-1 0,1 1,-1-1,0 0,0 1,-1-1,0 1,0 0,0 0,-1 0,1 0,-1 0,0 1,-1 0,0-1,2 3,0-1,0 1,0 1,0-1,0 0,-1 1,1-1,-1 1,1 0,-1 0,1 1,-1-1,1 1,-1 0,0 0,1 0,-4 0,-10 5</inkml:trace>
  <inkml:trace contextRef="#ctx0" brushRef="#br0" timeOffset="11317.862">4516 1271,'-60'108,"58"-103,0 0,0 0,0 0,1 0,0 0,0 0,0 0,1 0,-1 0,1 0,1 0,-1 1,1-1,-1 0,2 0,-1 0,0 0,1 0,0-1,0 1,1 0,0 1,0-3,0 1,0-1,0 0,0-1,0 1,1-1,-1 1,1-1,-1 0,1 0,0 0,0-1,0 1,0-1,0 0,0 0,0-1,0 1,1-1,-1 0,0 0,0 0,0-1,1 1,-1-1,0 0,0 0,0-1,0 1,0-1,-1 0,1 0,1-1,2 0,0-1,-1 0,1-1,-1 1,0-1,0-1,-1 1,1-1,-1 0,0 0,-1 0,0-1,0 0,0 0,-1 0,0 0,2-6,-3 4,0 0,-1 0,0 0,-1-1,1 1,-2 0,0 0,0-1,0 1,-1 0,0 0,-1 0,0 1,-1-1,0 1,0-1,0 1,-1 0,0 1,-1-1,0 1,0 0,-1 1,1-1,-1 1,-1 0,1 1,-1 0,0 0,0 1,-15-4</inkml:trace>
  <inkml:trace contextRef="#ctx0" brushRef="#br0" timeOffset="11633.841">4855 988,'-14'15,"2"1,0 0,1 1,1 0,0 0,1 1,1 1,1-1,1 1,0 0,2 1,0-1,1 1,0 7,3-23,1 1,-1-1,1 0,0 0,0 0,0 0,0 0,1 0,0 0,0 0,0-1,0 1,1-1,-1 1,1-1,0 0,0 0,0 0,0 0,0-1,1 1,-1-1,1 0,0 0,0 0,-1 0,1-1,0 0,1 0,-1 0,0 0,0 0,0-1,1 0,-1 0,0 0,0 0,0-1,1 1,-1-1,0 0,0-1,0 1,0-1,0 0,-1 1,1-2,0 1,-1 0,0-1,1 0,-1 1,1-2,4-5,-1-1,0 1,0-2,-1 1,0-1,-1 1,0-1,0-1,-1 1,-1-1,0 0,-1 1,0-1,-1 0,0-1,-1 1,0 0,-1 0,0 0,-1 0,0 0,-1 1,0-1,-1 0,-1 1,-4-9,-28-20,17 28</inkml:trace>
  <inkml:trace contextRef="#ctx0" brushRef="#br0" timeOffset="11975.264">5137 622,'-5'28,"13"11,10-3,2-11,2-11,-2-12,-1-11,-2-9,-5-6,-9-4,-5-2,-7 5,-7 0,-5 6,-4 5,2 6</inkml:trace>
  <inkml:trace contextRef="#ctx0" brushRef="#br0" timeOffset="13604.257">5561 1553,'217'-67,"-212"66,0-1,1-1,0 1,0 1,1-1,-1 1,0 0,0 1,0-1,1 1,-1 1,0-1,0 1,1 0,-1 0,0 1,0-1,0 2,0-1,3 2,-8 0,-1-1,1 0,-1 1,1-1,-1 1,0-1,0 1,-1-1,1 0,-1 1,0-1,1 1,-1-1,-1 0,1 0,-1 0,1 0,-1 0,0 0,0 0,0 0,0 0,0-1,-1 1,1-1,-1 0,0 0,0 0,-1 1,-3 4,-26 28,2 1,1 2,2 0,2 2,1 2,-2 8,25-47,0 0,0 1,0-1,0 1,1-1,-1 1,1 0,0-1,0 1,0 0,0 0,1 0,0 0,0 0,0 0,0 0,0-1,1 1,0 0,0 0,0 0,0-1,0 1,1 0,0-1,-1 1,1-1,1 0,-1 0,0 1,1-2,0 1,-1 0,1 0,0-1,1 0,-1 1,0-1,1 0,-1-1,2 1,5 0,-1-1,1-1,-1 1,1-2,0 1,-1-1,1-1,-1 0,0 0,1-1,-1 0,0-1,0 1,-1-2,1 1,3-4,4-1</inkml:trace>
  <inkml:trace contextRef="#ctx0" brushRef="#br0" timeOffset="14036.782">6153 1553,'228'-42,"-226"42,0 0,0 0,0 0,0 0,0 0,0 0,0 0,0 1,0-1,0 1,0-1,0 1,-1 0,1 0,0 0,0 0,-1 0,1 0,0 0,-1 1,1-1,-1 0,0 1,1 0,-1-1,0 1,0 0,0-1,0 1,0 0,-1 0,1 0,0 0,-1 0,0 0,1-1,-1 1,0 0,0 0,0 1,0-1,-24 85,18-72,-6 16,1 0,2 1,1 0,1 0,2 1,1 7,-2 15,0-31</inkml:trace>
  <inkml:trace contextRef="#ctx0" brushRef="#br0" timeOffset="14288.624">6125 1779,'34'-5,"20"-1,6 0,-3 1,-5 2,-8 0,-6 2,-9 1</inkml:trace>
  <inkml:trace contextRef="#ctx0" brushRef="#br0" timeOffset="14536.339">6773 1525,'-26'26,"0"1,2 2,1 0,1 1,2 2,1 0,2 1,0 2,15-32,0 0,0 0,1 0,-1 0,1 1,0-1,0 1,0-1,0 1,1-1,-1 1,1 0,0-1,0 1,0-1,0 1,1 0,0-1,-1 1,1-1,1 1,-1-1,0 0,1 1,0-1,0 0,0 0,0 0,0 0,0 0,1-1,-1 1,1-1,0 0,0 1,0-1,1 0,9 1,-1-1,0 0,1-1,0 0,-1-1,1-1,-1 0,1 0,-1-1,0-1,0 0,0-1,0 0,0-1,-1 0,0-1,0 0,0-1,-1 0,5-5,-5 4,-1-1,0 0,0 0,-1-1,-1-1,1 1,-2-1,1 0,-2-1,1 0,-2 1,1-2,-2 1,0 0,0-1,0-9,-3 15,0-1,0 1,-1-1,0 1,-1-1,0 1,0 0,0 0,-1 0,0 0,-1 0,1 0,-1 1,0 0,-1 0,0 0,0 0,0 1,0 0,-1 0,0 0,0 1,0-1,-1 2,0-1,1 1,-4-1,-11-1</inkml:trace>
  <inkml:trace contextRef="#ctx0" brushRef="#br0" timeOffset="14871.213">7253 1355,'-13'8,"0"1,1 0,0 1,0 0,1 1,0 0,1 0,1 1,-1 1,2 0,-2 3,9-14,0-1,0 1,0 0,0-1,0 1,0 0,1-1,-1 1,1 0,-1 0,1 0,0 0,0-1,0 1,0 0,0 0,0 0,0 0,1 0,-1-1,1 1,-1 0,1 0,0-1,-1 1,1 0,0-1,0 1,0-1,1 1,-1-1,0 1,0-1,1 0,-1 0,1 0,-1 0,1 0,-1 0,1 0,0 0,0 0,-1-1,1 1,0-1,0 1,0-1,-1 0,1 0,0 0,1 0,3 0,-1-1,1 0,0 0,0 0,-1-1,1 1,-1-1,1-1,-1 1,0-1,0 0,0 0,0-1,-1 1,1-1,-1 0,0 0,0-1,0 1,-1-1,1 0,-1 0,-1 0,1 0,0 0,-1-1,0 1,-1-1,1 0,-1 1,0-1,0 0,-1 0,0 0,0-5,0 7,1 0,-1-1,0 1,0-1,0 1,-1-1,0 1,1 0,-2-1,1 1,0 0,-1 0,0 0,0 0,0 0,0 0,-1 0,0 1,1-1,-1 1,0 0,-1 0,1 0,-1 0,1 0,-1 1,0 0,0 0,0 0,-18-6</inkml:trace>
  <inkml:trace contextRef="#ctx0" brushRef="#br0" timeOffset="15788.737">7564 2597,'12'-9,"0"0,0 0,1 1,0 1,0 0,1 1,0 1,0 0,0 1,1 0,-1 1,13-1,-26 4,1-1,0 0,-1 1,1-1,0 1,-1 0,1-1,0 1,-1 0,1 0,0 0,0 0,-1 0,1 1,0-1,-1 0,1 1,0-1,-1 1,1 0,-1 0,1-1,-1 1,1 0,-1 0,1 0,-1 1,0-1,0 0,0 0,0 1,1-1,-2 1,1-1,0 1,0-1,0 1,-1-1,1 1,-1 0,1-1,-1 1,0 0,0-1,1 1,-1 0,-1 0,1-1,0 1,0 0,0 0,-1-1,1 1,-1 0,0-1,1 1,-1-1,0 1,0-1,-14 24,-22 52,37-75,-1 0,1 0,0 1,0-1,0 0,0 0,0 1,0-1,1 0,-1 0,1 0,0 0,-1 1,1-1,0 0,0 0,0 0,1-1,-1 1,0 0,1 0,-1-1,1 1,0-1,-1 1,1-1,0 0,0 1,0-1,0 0,0 0,0-1,0 1,0 0,2 0,12 4,51 24,-65-28,-1 0,0-1,1 1,-1 0,0 0,0 0,0 0,0 1,0-1,0 0,0 0,0 1,0-1,-1 0,1 1,0-1,-1 0,1 1,-1-1,0 1,1-1,-1 1,0 0,0-1,0 1,0-1,0 1,0-1,-1 1,1-1,0 1,-1-1,1 1,-1-1,0 0,1 1,-1-1,0 0,0 1,0-1,0 0,-10 10,0-1,-1-1,0 0,-1-1,1 0,-2-1,1 0,-1-1,0 0,-6 0,18-5,-86 34,86-35,6-3</inkml:trace>
  <inkml:trace contextRef="#ctx0" brushRef="#br0" timeOffset="16105.452">8354 2287,'-63'75,"3"2,3 4,-12 28,22 4,46-110,1 0,-1 0,1 0,0 0,0 0,0 0,0 0,0-1,1 1,-1 0,1 0,0 0,0 0,0 0,0-1,0 1,0 0,1-1,-1 1,1-1,0 0,0 1,0-1,0 0,0 0,1 0,-1-1,0 1,1 0,-1-1,1 0,0 1,0-1,-1 0,1 0,0-1,0 1,2 0,6 0,0 0,-1 0,1-1,0-1,0 1,-1-2,1 0,0 0,-1-1,0 0,0 0,0-1,0-1,0 0,-1 0,-4 3,0-1,0 0,-1 0,1 0,-1 0,0-1,0 1,0-1,-1 0,1-1,-1 1,0 0,0-1,0 0,-1 0,0 1,0-1,0-1,0 1,-1 0,0 0,0-1,0 1,-1 0,0-1,0 1,0-1,0 1,-1-1,0 0,0 3,0 0,0-1,0 1,-1 0,1 0,-1 1,1-1,-1 0,0 0,0 1,0-1,-1 1,1 0,-1 0,1 0,-1 0,0 0,1 0,-1 1,0-1,0 1,0 0,0 0,0 0,-1 0,1 0,0 1,0-1,-1 1,1 0,-3 0,-98 30,85-19</inkml:trace>
  <inkml:trace contextRef="#ctx0" brushRef="#br0" timeOffset="16474.483">8721 2343,'-25'28,"1"1,1 1,1 1,2 1,1 1,2 1,1 0,-9 32,23-64,1 1,0-1,0 0,0 1,0-1,0 1,1-1,-1 1,1-1,-1 1,1-1,0 1,0 0,0-1,0 1,1-1,-1 1,1-1,0 1,-1-1,1 1,0-1,1 0,-1 1,0-1,0 0,1 0,0 0,-1 0,1 0,0 0,0-1,0 1,0 0,0-1,0 0,1 1,-1-1,0 0,1 0,-1 0,1-1,-1 1,2 0,8-1,1-1,-1 0,0 0,1-1,-1-1,0 0,0-1,0 0,-1 0,1-2,-1 1,0-1,-1-1,1 0,-1-1,-1 0,0 0,0-1,0 0,-1 0,0-1,-1 0,0-1,-1 0,0 0,-1 0,0 0,-1-1,0 0,0 0,-2 0,1 0,-2-1,1-1,-1 9,0 1,0-1,0 0,-1 1,1-1,-1 0,0 1,-1-1,1 0,-1 1,0-1,0 0,0 1,-1-1,1 1,-1 0,0 0,-1-1,1 1,-1 0,0 1,1-1,-2 0,1 1,0 0,-1 0,1 0,-1 0,0 0,0 1,0 0,-1 0,1 0,0 0,-1 0,1 1,-4-1,-48 7,30 1</inkml:trace>
  <inkml:trace contextRef="#ctx0" brushRef="#br0" timeOffset="16807.168">9172 2062,'-12'14,"1"1,0 1,1 0,0 0,1 1,1 1,1-1,1 1,0 0,-1 9,6-25,1 0,-1 1,1-1,0 0,0 1,0-1,0 0,0 0,0 1,1-1,-1 0,1 1,-1-1,1 0,0 0,0 0,0 0,0 0,0 0,1 0,-1 0,0 0,1 0,0-1,-1 1,1-1,0 1,0-1,0 0,0 1,0-1,0 0,0 0,0-1,0 1,0 0,1-1,-1 1,0-1,1 0,-1 1,5-1,0 0,0 0,0-1,0 0,0 0,0 0,0-1,0 0,-1-1,1 1,-1-1,0 0,2-2,-4 3,0-1,1 1,-1-1,0 0,-1-1,1 1,-1 0,1-1,-1 0,0 0,0 0,-1 0,1-1,-1 1,0 0,0-1,-1 0,1 1,-1-1,0 0,0 0,-1 0,1 0,-1 0,0 0,0 0,-1 0,0 1,0-1,0 0,0 0,-1 0,1 1,-1-1,0 1,-1-1,1 1,-1 0,0 0,0 0,0 0,0 1,-1-1,0 1,0 0,0 0,-18-10</inkml:trace>
  <inkml:trace contextRef="#ctx0" brushRef="#br0" timeOffset="24426.238">170 1948,'-4'7,"0"1,0-1,1 0,0 1,0 0,1 0,0 0,0 0,1 0,0 0,1 0,-1 0,2 0,0 5,-2 3,0-11,0 1,1-1,-1 0,1 1,0-1,0 0,1 1,-1-1,1 0,0 0,1 1,-1-1,1 0,0 0,1-1,-1 1,1 0,0-1,0 1,0-1,0 0,1 0,0 0,0-1,0 1,0-1,1 0,-1 0,1 0,-1-1,1 0,0 0,4 1,-3-1,-1 0,1-1,0 0,0 0,0 0,0-1,-1 0,1 0,0 0,0-1,0 0,0 0,-1-1,1 1,0-1,-1 0,0-1,1 1,-1-1,0 0,0-1,-1 1,1-1,-1 0,1 0,-1 0,0-1,-1 1,1-1,0-2,5-18,-2 0,-1 0,-1-1,0 1,-3-1,1-10,0-4,-3 39,0-1,0 0,0 0,0 1,0-1,1 0,-1 0,1 1,-1-1,1 0,-1 1,1-1,0 0,0 1,0-1,0 1,0-1,0 1,1 0,-1 0,0-1,0 1,1 0,-1 0,1 0,-1 0,1 0,0 1,-1-1,1 0,0 1,-1-1,1 1,0 0,0 0,0-1,-1 1,1 0,0 0,0 1,-1-1,1 0,0 1,0-1,-1 1,1-1,0 1,-1 0,1 0,-1-1,1 1,-1 0,1 1,-1-1,1 0,-1 0,0 1,0-1,1 1,8 9,0 1,-1 0,0 1,0 0,-2 0,1 1,-2 0,0 0,-1 0,0 1,-1 0,0 0,-2 0,0 0,0 1,-1-1,-1 0,-1 1,0-1,-3 13,4-27,1 1,-1-1,0 0,0 1,0-1,0 1,0-1,0 0,0 1,0-1,0 1,-1-1,1 0,0 1,-1-1,1 0,-1 0,0 1,1-1,-1 0,0 0,0 0,0 0,0 0,0 0,0 0,0 0,0 0,0 0,0-1,-1 1,1 0,0-1,0 1,-1-1,1 1,0-1,-1 0,1 1,0-1,-1 0,1 0,-1 0,1 0,0 0,-1-1,1 1,-1 0,1 0,0-1,-1 1,1-1,0 0,0 1,-1-1,1 0,0 0,0 1,0-1,0-1,-11-12,2-1</inkml:trace>
  <inkml:trace contextRef="#ctx0" brushRef="#br0" timeOffset="24942.196">339 1638,'5'0,"6"0,6 0,6 0,2 0,3 0,-4 5,-5 1</inkml:trace>
  <inkml:trace contextRef="#ctx0" brushRef="#br0" timeOffset="25437.261">0 1496,'5'5,"2"2</inkml:trace>
  <inkml:trace contextRef="#ctx0" brushRef="#br0" timeOffset="25859.236">226 1271,'15'0,"4"5,4 1,3 5,1 0,-3 4,-1-2,0 3,1-2,-3 1,-1-1,-3-4</inkml:trace>
  <inkml:trace contextRef="#ctx0" brushRef="#br0" timeOffset="26307.887">170 1102,'121'16,"-106"-12,1 0,0-1,0-1,0-1,0 0,0-1,0-1,0 0,0-1,0-1,0 0,0-2,-14 4,0 0,0 0,0 0,0 0,0-1,0 1,0-1,0 1,-1-1,1 0,-1 0,1 0,-1 0,1 0,-1 0,0 0,0 0,0 0,-1-1,1 1,0 0,-1 0,1-1,-1 1,0-1,0 1,0 0,0-1,0 1,-1 0,1-1,-1 1,1 0,-1-1,0 1,0 0,0 0,0-1,-52-77,-136-58,133 102,31 23</inkml:trace>
  <inkml:trace contextRef="#ctx0" brushRef="#br0" timeOffset="26777.099">199 311,'3'19,"1"-1,2 0,-1 0,2-1,1 0,0 0,1 0,0-1,2-1,0 0,0 0,4 2,-12-14,1 0,0 0,0 0,0 0,0 0,0-1,1 0,-1 0,1 0,0-1,-1 1,1-1,0 0,0 0,0-1,0 0,0 1,0-2,0 1,0-1,-1 1,1-1,0 0,0-1,-1 1,1-1,0 0,-1 0,0-1,1 1,-1-1,0 0,-1 0,1-1,0 1,-1-1,0 1,0-1,0 0,0 0,0 0,-1-1,0 1,0-1,0-1,3-7,-1 0,0 0,-1-1,0 1,-1-1,-1 0,0 0,-1 0,0 0,-1 0,-1 1,0-1,-1 0,-1 1,0 0,0-1,-1 2,-1-1,0 0,-1 1,-1 1,1-1,-4-2,7 6,-1 0,0 0,-1 1,0-1,0 1,0 1,-1-1,0 1,-1 0,1 1,-1-1,0 1,0 1,0 0,-1 0,0 1,0 0,0 0,0 1,0 0,0 1,2-1,0 2,1-1,-1 1,0 0,0 0,1 1,-1 0,0 0,1 1,-1 0,1 0,-1 0,1 1,-3 2,-9 8</inkml:trace>
  <inkml:trace contextRef="#ctx0" brushRef="#br0" timeOffset="27121.208">339 452,'-5'-10,"-1"-12,0-7,6 0,3 2,5 4,2 2,4 0,0-2,2-2,-2-1,-3-1,-4-1,-2 10,-3 7</inkml:trace>
  <inkml:trace contextRef="#ctx0" brushRef="#br0" timeOffset="28493.955">254 1074,'-1'-1,"0"0,0 0,0 0,0 0,0 0,-1 0,1 0,0 1,-1-1,1 0,0 1,-1-1,1 1,-1 0,1-1,0 1,-1 0,1 0,-1 0,1 0,-1 0,1 0,-1 0,1 1,-1-1,1 0,0 1,-1-1,1 1,0 0,-1-1,1 1,0 0,0 0,-1 0,1 0,0 0,0 0,0 0,0 0,0 0,1 0,-1 1,0-1,0 2,-21 65,25-60,0 0,0 0,1 0,0 0,1-1,-1 1,1-1,1 0,-1-1,1 1,0-1,1-1,-1 1,1-1,0 0,1 0,-1-1,1 0,0 0,5 1,3-2,-4-3</inkml:trace>
  <inkml:trace contextRef="#ctx0" brushRef="#br0" timeOffset="29622.408">199 1,'-5'0,"-7"0,0 5,-4 1,1 5,3 5,4 5,3 3,2 3,2 1,1 1,1 0,4-4,2-8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61,'-19'4,"19"-4,0 0,0 0,1 0,-1 0,0 0,0 1,0-1,1 0,-1 0,0 0,0 1,0-1,0 0,1 0,-1 0,0 1,0-1,0 0,0 0,0 1,0-1,0 0,0 0,0 1,0-1,0 0,0 0,0 1,0-1,0 0,0 0,0 1,0-1,0 0,0 0,0 1,0-1,-1 0,6-3,-1 0,1 0,-1 0,0-1,-1 1,1-1,0 0,-1 0,0-1,0 1,0-1,-1 1,0-1,1 0,0-5,-4 10,0-1,0 1,0-1,0 1,0 0,0-1,0 1,-1 0,1 0,0 0,0 0,0 0,0 0,0 0,0 0,0 1,-1-1,1 0,0 1,0-1,0 1,0-1,0 1,0-1,0 1,0 0,1-1,-1 1,0 0,0 0,0 0,1 0,-1-1,1 1,-1 0,0 0,1 0,0 0,-1 1,-4 33,11-19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30,'0'-4,"0"2,-5 7,4-2,1-7,6-2,2-5,-1 4,-6 3,-3 7,4 4,5-6,3-1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1 508,'378'-46,"-265"36,1 6,50 6,-28-1,-22-17,-90 11</inkml:trace>
  <inkml:trace contextRef="#ctx0" brushRef="#br0" timeOffset="364.758">142 705,'74'1,"193"-13,6-22,-224 27,1 3,-1 2,1 2,16 3,-43 1,-5 3</inkml:trace>
  <inkml:trace contextRef="#ctx0" brushRef="#br0" timeOffset="991.507">594 0,'18'29,"8"-7,1-2,1 0,0-2,2-1,0-2,20 7,-18-8,25 10,0 2,-2 3,46 32,-86-51,-4-3,0 0,0 0,-1 1,0 1,-1 0,0 0,0 1,-1 0,0 0,-1 1,0 0,6 11,-10-16,-1 0,1 0,-1 0,0 0,0 0,-1 0,0 1,0-1,0 0,-1 1,0-1,0 1,-1-1,1 0,-2 1,1-1,0 0,-1 0,-1 0,1 0,-1 0,0 0,0-1,-2 3,-8 7,-2 0,0-1,-1 0,0-2,0 0,-2 0,1-2,-2 0,1-1,-18 5,-16 11,-414 170,453-191,1 1,-1 0,1 1,0 1,1 0,-1 0,1 1,1 0,0 1,0 1,0-1,1 2,1-1,-4 6,4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86,'-1'0,"1"-1,-1 1,1 0,-1-1,1 1,-1 0,1-1,-1 1,1 0,-1 0,1 0,-1-1,1 1,-1 0,1 0,-1 0,0 0,1 0,-1 0,1 0,-1 0,1 0,-1 0,0 0,1 1,-1-1,1 0,-1 0,1 0,-1 1,1-1,-1 0,1 1,-1-1,1 0,0 1,-1-1,1 1,-1-1,1 1,0-1,-1 1,1-1,0 1,0-1,0 1,-1-1,1 1,0-1,0 1,0-1,0 1,0 0,0-1,0 1,0-1,0 1,0-1,0 2,-6 38,6-39,-28 290,2-65,-5 14,6-62,25-177,1-1,-1 1,0-1,1 0,-1 1,0-1,0 1,0-1,1 1,-1-1,0 1,0-1,0 1,0-1,0 1,0-1,0 1,0-1,0 1,0-1,0 1,0-1,0 1,-1-1,1 1,0-1,0 1,0-1,-1 1,1-1,0 0,-1 1,1-1,0 0,-1 1,1-1,0 0,-1 1,1-1,-1 0,1 1,-1-1,1 0,-1 0,1 0,-1 0,1 1,-1-1,1 0,-1 0,1 0,-1 0,1 0,-1 0,1 0,-1 0,1 0,-1-1,1 1,-1 0,1 0,0 0,-1 0,0-1,-5-10</inkml:trace>
  <inkml:trace contextRef="#ctx0" brushRef="#br0" timeOffset="283.284">0 651,'44'-5,"37"-12,11-1,-2-4,-10-3,-10 3,-12 1,-11 4,-8-1,-7 4,-3 4,-3-2,1 2,-6-2,-1 0,1-2,1 1,-2 3</inkml:trace>
  <inkml:trace contextRef="#ctx0" brushRef="#br0" timeOffset="695.132">960 1,'-87'363,"74"-277,4 0,4 1,5 77,-2-160,2 0,-1-1,0 1,1 0,-1 0,1 0,0 0,1-1,-1 1,1 0,-1 0,1 0,0-1,1 1,-1 0,0-1,1 1,0-1,0 0,0 0,0 1,1-1,-1-1,1 1,0 0,0-1,0 1,0-1,0 0,0 0,1 0,-1 0,0-1,1 1,0-1,-1 0,1 0,0 0,0-1,0 1,-1-1,3 0,11-6,-1-1,-1-1,1 0,-2-1,1-1,-1 0,0-1,4-5,-15 13,40-37,52-33,-94 72,1 0,-1 0,0 1,1-1,-1 1,0-1,1 1,-1-1,1 1,-1 0,1 0,-1 0,1 0,-1 0,1 0,-1 0,0 0,1 0,-1 1,1-1,-1 1,1-1,-1 1,0-1,0 1,1 0,-1 0,0 0,0 0,0 0,0 0,1 0,-2 0,1 0,0 0,0 0,0 1,0-1,-1 0,1 1,-1-1,1 1,0 64,-6-45,3-16,0 1,0-1,0 1,0-1,1 1,0-1,1 1,-1 0,1-1,0 1,0 0,1 0,-1-1,1 1,1-1,-1 1,1-1,0 1,0-1,0 0,1 0,0 0,0 0,0 0,1-1,0 2,12 2</inkml:trace>
  <inkml:trace contextRef="#ctx0" brushRef="#br0" timeOffset="1118.766">1468 848,'161'-65,"-154"61,0 0,-1 0,1-1,-1 0,0 0,0 0,0-1,-1 0,0 0,0 0,-1-1,1 1,-1-1,-1 0,1 0,-1-1,-1 1,1-1,-1 1,0-4,-1 9,-1 1,0-1,1 0,-1 0,0 0,0 1,0-1,0 0,0 0,-1 1,1-1,0 0,-1 0,0 1,1-1,-1 1,0-1,0 0,0 1,0-1,0 1,0 0,0-1,0 1,0 0,-1 0,1 0,-1 0,1 0,-1 0,1 0,-1 0,1 0,-1 1,0-1,1 1,-1-1,0 1,0 0,1 0,-3-1,-68 24,59-12,0 1,1 0,0 1,1 0,0 1,1 0,1 0,0 1,1 1,0-1,2 1,0 1,0-1,2 1,0 0,1 0,0 0,2 0,0 0,1 1,1 3,-1-18,1 0,-1 0,1 0,0 0,-1-1,1 1,1 0,-1-1,0 1,1-1,-1 1,1-1,0 0,0 1,0-1,0 0,0 0,0 0,0-1,1 1,-1 0,1-1,-1 0,1 1,0-1,-1 0,1-1,0 1,0 0,0-1,0 1,0-1,-1 0,1 0,0 0,0-1,3 1,107-29,-19-13,-72 33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6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70,'-1'-4,"-1"0,0-1,0 1,0 1,-1-1,1 0,-1 1,0-1,0 1,0 0,-1 0,1 0,-1 0,1 0,-1 1,0 0,0 0,0 0,0 0,-1 1,1-1,0 1,-1 0,1 0,-1 1,1-1,-1 1,1 0,-1 1,1-1,-1 1,1-1,0 1,-1 1,1-1,0 0,0 1,-1 0,1 0,1 0,-1 1,0 0,1-1,-2 2,-134 103,137-106,1 0,0 0,-1 0,1 0,0 0,0 1,0-1,0 0,0 1,0-1,0 1,1-1,-1 1,0 0,1-1,-1 1,1-1,0 1,-1 0,1 0,0-1,0 1,0 0,0-1,1 1,-1 0,0-1,1 1,-1 0,1-1,-1 1,1-1,0 1,0-1,0 1,0-1,0 1,0-1,0 0,0 0,0 1,1-1,-1 0,1 0,74 38,-69-36,4-1,-1 1,1 0,-1 1,0 0,1 1,-2 0,1 0,-1 1,0 0,0 1,0 0,-1 0,0 1,-1 0,0 0,0 1,-1 0,0 0,0 1,-1-1,0 1,-1 0,1 3,-6-7,0 1,0 0,0-1,-1 1,1-1,-2 0,1 1,-1-1,0 0,0 0,-1 0,1-1,-1 1,0-1,-1 0,0 0,1-1,-1 1,-1-1,1 0,-1 0,1-1,-1 0,0 0,-1 0,1-1,0 1,-1-2,1 1,-1-1,1 0,-1 0,0 0,0-1,-4-1,-97-6,90-1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73,'-6'-4,"-1"0,1 1,-1 0,0 0,1 0,-1 1,0 0,-1 1,1-1,0 1,0 1,0-1,-1 1,1 1,0-1,-1 1,-6 2,3 0,0 0,0 1,1 0,-1 1,1 0,0 1,0 0,1 1,-1 0,-1 2,8-7,1 0,-1 0,1 0,-1 1,1-1,0 1,0-1,0 1,0 0,1 0,-1 0,1 0,0 0,0 0,0 0,0 0,0 0,0 1,1-1,0 0,0 0,0 1,0-1,0 0,0 0,1 1,0-1,0 0,0 0,0 0,0 0,0 0,1 0,0 0,-1 0,1 0,1 0,127 99,-54-17,-74-82,-1-1,0 1,1-1,-1 1,0 0,0-1,-1 1,1 0,-1-1,1 1,-1 0,0 0,0 0,0 0,0-1,-1 1,1 0,-1 0,1-1,-1 1,0 0,0-1,0 1,-1-1,1 1,-1-1,1 1,-1-1,0 0,0 0,0 0,0 0,0 0,0 0,0-1,-1 1,1-1,-1 0,-10 5,0-1,0 0,-1-1,1 0,-1-1,0-1,0-1,0 1,0-2,0 0,0-1,0 0,-8-3,-2-1,6-2</inkml:trace>
  <inkml:trace contextRef="#ctx0" brushRef="#br0" timeOffset="214.008">580 214,'-15'33,"-4"17,0 4,9-8,6-15,9-14,3-14,0-8</inkml:trace>
  <inkml:trace contextRef="#ctx0" brushRef="#br0" timeOffset="1214.176">1144 44,'-43'23,"1"2,1 2,2 2,0 1,-18 21,50-46,1 0,1 1,-1-1,1 1,0 0,0 1,0-1,1 1,0 0,0 0,1 0,0 0,0 1,1-1,0 1,0-1,1 1,0 0,0 0,1 0,0 0,0 0,1 0,0-1,0 1,1 0,0 0,1 0,-2-6,1 1,0-1,0 0,0 1,1-1,-1 0,0-1,1 1,-1 0,1-1,0 1,0-1,-1 0,1 0,0 0,0 0,0 0,0-1,0 0,0 1,0-1,0 0,0 0,0-1,0 1,0 0,0-1,0 0,0 0,0 0,0 0,-1 0,1-1,2 0,83-66,-53 30,-2-1,-2-1,-2-2,13-25,16-24,-51 80,-4 6,-1 1,1-1,-1 1,1 0,1 0,-1 0,1 0,-1 0,1 1,0 0,0 0,1 0,-1 0,2-1,-4 6,0-1,0 1,0-1,0 1,-1 0,1 0,-1 0,1 0,-1 0,0 0,0 0,0 0,0 1,0-1,0 0,-1 1,1-1,-1 0,0 1,1-1,-1 1,0-1,-1 0,1 1,0-1,-1 1,1-1,0 2,-3 265,-22-56,18-164,-2 0,-2 0,-2-1,-3-1,-1 0,-8 10,24-53,-1 1,1-1,-1 0,0 1,0-1,-1 0,1 0,-1 0,0-1,0 1,0-1,0 1,-1-1,0 0,1 0,-1 0,-3 1,5-6,0 1,1-1,-1 0,0 0,1 0,-1 0,1 0,-1 0,1 0,0 0,0 0,0-1,0 1,0 0,1-1,-1 1,1-1,-1 1,1-1,0 1,0-1,0 1,0-1,1 1,-1 0,1-1,-1 1,1-1,0 0,8-37,2 0,1 0,2 1,1 1,2 1,6-7,12-30,-12 20,3 0,2 1,2 2,2 1,3 2,2 1,2 1,1 3,8-4,19 3,-66 43,1 0,-1 1,1-1,-1 1,1-1,-1 1,1 0,-1 0,1-1,-1 1,1 0,-1 0,1 0,-1 1,1-1,-1 0,1 0,-1 1,1-1,-1 1,0 0,1-1,-1 1,0 0,1 0,-1 0,0 0,0 0,0 0,0 0,0 0,0 0,0 0,0 1,0-1,0 0,-1 1,1-1,-1 0,1 1,-1-1,1 1,-1-1,0 1,0-1,0 1,1-1,-2 2,2 11,-2 1,0-1,-1 0,0 0,-1 0,0-1,-1 1,-1-1,0 0,-1 0,-6 9,-13 39,22-54,0 1,0-1,1 1,0-1,1 1,-1 0,1 0,1 0,0 0,0-1,0 1,2 6,-1-12,-1-1,1 0,0 0,0 1,0-1,0 0,0 0,0 0,0 0,0 0,0 0,0-1,1 1,-1 0,0 0,0-1,1 1,-1-1,1 0,-1 1,0-1,1 0,-1 1,1-1,-1 0,1 0,-1 0,0-1,1 1,-1 0,1-1,-1 1,0 0,1-1,-1 1,0-1,1 0,-1 0,0 1,1-2,51-31,115-136,-70 63,-38 60,-58 46,-1-1,0 0,0 1,0-1,0 1,0-1,0 1,1-1,-1 1,0 0,0 0,1-1,-1 1,0 0,1 0,-1 0,0 1,0-1,1 0,-1 0,0 1,0-1,0 1,1-1,-1 1,0-1,0 1,0 0,0-1,0 1,0 0,0 0,0 0,0 0,-1 0,1 0,0 0,0 0,-1 0,1 0,-1 0,1 1,-1-1,0 0,1 0,-1 1,0-1,0 0,0 0,0 1,0-1,0 0,0 0,0 1,0-1,-1 1,1 17,-2 0,0 0,-1 0,-1 0,0-1,-2 0,-2 7,1-7,2 0,0 1,1-1,0 1,2 1,0-1,1 12,17 8,-4-27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46,'6'-45,"-21"68,8 6,1 0,1 0,2 1,1-1,1 1,2-1,2 15,-3-41,-1 0,1-1,0 1,0 0,0 0,0-1,1 1,-1 0,1-1,0 1,-1-1,1 1,0 0,1-1,-1 0,0 1,1-1,-1 0,1 0,0 0,0 0,0 0,0 0,0 0,0-1,0 1,0-1,1 1,-1-1,1 0,-1 0,1 0,-1 0,1 0,0-1,-1 1,1-1,0 0,-1 0,1 0,0 0,0 0,-1-1,1 1,0-1,-1 1,1-1,-1 0,1 0,-1 0,1-1,-1 1,15-12,0 0,-1-1,-1 0,0-1,-1-1,-1-1,5-7,10-11,-11 12,-15 18,1 0,0 0,0 0,1 0,-1 1,1 0,0-1,0 1,1 1,-1-1,1 1,0-1,-1 1,2 1,-1-1,0 1,2-1,-4 4,0 0,0 0,0 1,-1-1,1 1,0-1,0 1,-1 0,1 0,-1 0,0 0,1 0,-1 1,0-1,0 1,-1-1,1 1,-1 0,1 0,-1-1,0 1,0 0,0 0,0 1,0-1,5 12,-5-11,0 0,0 0,1-1,-1 1,1 0,0-1,0 1,0-1,0 0,0 0,1 0,-1 0,1 0,0 0,0 0,0-1,1 0,-1 0,0 0,1 0,-1 0,1 0,0-1,0 0,-1 0,1 0,0 0,0-1,0 1,0-1,0 0,0 0,0-1,0 1,0-1,0 0,-1 0,1 0,0 0,0 0,-1-1,1 0,-1 0,4-2,3-11,0 0,-1 0,0-1,-1-1,-1 1,-1-1,0 0,-1-1,1-1,-2 10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1,'-4'19,"-3"2,6-3,2-4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0,'18'195,"-8"108,-26-134,10-134,2 0,1 0,2 0,3 34,8-45,-3-25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0,'0'39,"0"36,0 10,0-4,0-6,0-12,0-11,0-10,-5-2,-1-4,0-2,1-3,1-2,2 0,6-6,2-7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32,'-2'13,"-1"1,1-1,1 0,1 1,0-1,0 1,1-1,1 0,1 1,-1-1,2 0,0 0,1-1,0 1,0-1,3 3,-6-13,0 0,1 0,-1 0,0 0,1-1,-1 1,1 0,-1-1,1 0,0 0,0 0,0 0,0 0,0 0,-1-1,1 1,0-1,0 0,0 0,0 0,0 0,0-1,0 1,0-1,0 0,0 0,0 0,0 0,-1 0,1 0,0-1,-1 0,1 1,0-2,79-70,-69 58,-11 11,0 0,1 0,0 1,0 0,0-1,0 1,0 0,0 1,1-1,0 0,-1 1,1 0,0 0,0 0,0 1,0-1,2 0,-3 4,0-1,-1 1,0-1,1 1,-1 0,0 0,0 0,0 0,0 0,0 0,0 0,-1 1,1-1,-1 1,0-1,1 1,-1 0,-1 0,1-1,0 1,0 0,-1 0,0 0,4 9,-2-6,0 0,0 1,1-1,-1 0,2 0,-1-1,0 1,1-1,0 1,1-1,-1 0,1-1,0 1,0-1,0 0,1 0,-1-1,1 1,0-1,0-1,0 1,0-1,1 0,-1 0,1-1,-1 1,1-2,-1 1,1-1,0 0,-1 0,1-1,-1 0,1 0,-1 0,1-1,-1 0,0 0,1-1,8-5,-1-1,0-1,-1 0,0 0,-1-1,0-1,-1 0,0 0,-1-1,0-1,-1 0,-1 0,0-1,-1 0,-1 0,0 0,-1-1,0 0,-2 0,2-10,-3 14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22,'-14'21,"1"-1,1 2,0 0,2 0,1 1,0 0,2 0,0 1,2 0,-1 11,6-33,0 0,-1 0,1 0,0 0,0 0,0-1,1 1,-1 0,0 0,1 0,-1 0,1 0,0-1,-1 1,1 0,0 0,0-1,0 1,0-1,1 1,-1-1,0 1,1-1,-1 0,1 1,-1-1,1 0,-1 0,1 0,0 0,0-1,-1 1,1 0,0-1,0 1,0-1,0 0,0 0,0 1,-1-1,1 0,0-1,0 1,0 0,0 0,0-1,0 1,0-1,-1 0,1 0,0 1,0-1,0-1,6-2,0-2,0 1,0-1,-1 0,0 0,0-1,0 0,-1 0,0 0,-1-1,1 0,-1 0,-1-1,0 1,0-1,-1 0,0 0,0 0,-1-1,0 1,-1 0,0-1,0 1,-1-1,-1 1,1-1,-1 1,-1-1,0 1,0 0,-1-1,0 1,-1 1,-3-9,5 15,1 0,-1-1,0 1,0 0,0 0,0 0,0 0,0 0,-1 1,1-1,0 1,-1-1,1 1,-1 0,0 0,1 0,-1 0,0 1,0-1,1 1,-1 0,-12 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1 461,'4'-29,"3"-18,-1-8,3 3,1 4,-1 6,1 5,1 4,2 3,-1 2,3 5,3 2,-1 5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1,'-5'43,"-1"48,0 14,1-8,1-9,2-15,1-16,0-12,1-9,0-6,1-4,-1 0,0-10,0-13,0-7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1,'-27'20,"-1"-1,1 1,1 1,0 2,2 0,0 2,2 0,-16 25,37-49,-1 1,1 0,-1 0,1 0,0 0,0 0,0 0,0 0,0 0,1 1,-1-1,1 0,-1 0,1 1,0-1,0 0,0 1,0-1,0 0,1 1,-1-1,1 0,-1 0,1 1,0-1,0 0,0 0,0 0,0 0,0 0,1 0,-1 0,1 0,-1-1,1 1,0-1,-1 1,1-1,0 1,0-1,0 0,0 0,0 0,0 0,1 0,-1-1,2 1,87 22,-75-21,-1 0,0 1,-1 1,1 1,-1 0,1 0,-2 2,1 0,-1 0,0 1,0 1,6 6,40 37,-43-44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44,'-13'13,"0"0,1 1,0 0,1 1,0 0,2 1,-1 0,2 1,0-1,2 2,-1-1,2 1,0 0,2 0,-1 3,3-17,1 0,-1-1,1 1,-1 0,1 0,0 0,0-1,1 1,-1 0,1 0,0-1,0 1,0 0,1-1,-1 1,1-1,-1 0,1 1,1-1,-1 0,0 0,1 0,-1 0,1-1,0 1,0-1,0 0,0 1,0-1,0-1,1 1,-1 0,1-1,-1 0,1 0,0 0,-1 0,1 0,3-1,3 1,0-2,-1 0,1 0,0 0,-1-1,0-1,1 0,-1 0,0 0,0-1,-1-1,1 0,-1 0,0 0,0-1,-1 0,0-1,0 1,0-2,-1 1,0 0,0-1,-1 0,0-1,0 1,-1-1,0 0,-1 0,0 0,0-1,-1 1,-1-1,1 1,-1-1,-1 0,0 1,0-1,-1 0,0 1,0-1,-1 1,-1-1,0 1,0 0,-2-4,3 6,-1 0,1 0,-1 1,0-1,0 1,-1 0,0 0,0 0,0 0,-1 1,0 0,0 0,0 0,-1 0,1 1,-4-2,-20 12,18 3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29 590,'0'1,"-1"-1,1 0,0 1,0-1,0 1,0-1,0 1,-1-1,1 0,0 1,0-1,0 1,0-1,0 1,1-1,-1 1,0-1,0 0,0 1,0-1,0 1,1-1,-1 1,0-1,0 0,0 1,1-1,-1 0,0 1,1-1,-1 0,0 1,1-1,-1 0,1 0,-1 1,0-1,1 0,-1 0,1 0,-1 0,0 0,1 1,-1-1,1 0,-1 0,1 0,-1 0,1 0,-1 0,0 0,1-1,-1 1,1 0,-1 0,1 0,-1 0,0 0,1-1,-1 1,1 0,-1 0,1-1,-7 41,-32 105,49-51,-11-92,1 0,0 0,0 0,0 0,0 0,0-1,1 1,-1 0,0-1,1 1,-1-1,1 1,-1-1,1 0,0 0,0 0,0 0,-1 0,1 0,0 0,0 0,0-1,0 1,0-1,0 0,1 1,-1-1,0 0,0 0,0 0,0-1,0 1,0 0,0-1,0 1,0-1,0 0,0 0,0 0,0 0,0 0,-1 0,1 0,86-74,-7-24,-81 98,0 0,0 0,1 0,-1 0,0 0,1 0,-1 0,1 0,-1 0,1 0,-1 0,1 0,0 1,-1-1,1 0,0 0,0 1,0-1,-1 0,1 1,0-1,0 1,0-1,0 1,0-1,0 1,0 0,0 0,0-1,0 1,0 0,0 0,0 0,0 0,1 0,-1 0,0 0,0 1,0-1,0 0,0 1,0-1,0 0,0 1,0-1,-1 1,1 0,0-1,0 1,0 0,0-1,-1 1,1 0,0 0,-1 0,1 0,-1-1,1 1,-1 0,1 0,-1 0,0 0,1 1,11 50,15 38,-26-88,1 1,0-1,0 0,-1 0,1 0,1 0,-1 0,0 0,0 0,1-1,-1 1,1-1,-1 0,1 1,0-1,-1 0,1-1,0 1,0 0,0-1,0 0,-1 0,1 0,0 0,0 0,0 0,0-1,0 1,-1-1,3 0,7-5,-1 0,0 0,0-1,0 0,-1-1,0 0,0-1,-1 0,-1 0,1-1,-1 0,-1 0,0-1,0 0,-1-1,-1 1,0-1,2-9,14-20,6-8,-3-1,-3-1,-1-1,-3-1,4-24,29-183,-56 197,6 61,0 1,-1 0,1 0,-1 0,1 0,-1 0,1 0,-1 0,0 0,1 0,-1 1,0-1,0 0,0 0,0 1,0-1,0 0,0 1,0-1,0 1,0-1,0 1,0 0,0-1,0 1,-1 0,1 0,0 0,0 0,0 0,0 0,-1 0,1 0,0 0,0 0,0 1,0-1,0 0,0 1,0-1,0 1,0 0,0-1,0 1,0 0,0-1,0 1,0 0,0 0,1 0,-1 0,0 0,-7 10,1-1,0 1,0 0,1 1,1 0,0 0,1 0,0 0,0 1,2-1,-1 1,2 0,0 0,0 0,1 0,1 0,0 0,1-1,1 8,-1 25,10 142,24-6,-19-87,-40-137,17 24</inkml:trace>
  <inkml:trace contextRef="#ctx0" brushRef="#br0" timeOffset="182.94">452 335,'43'5,"24"2,11-1,-4-6,-5-3,-9-1,-5 0,-7-4,-8 0,-4 1,-5 1,-7 2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89 471,'54'-31,"-1"-3,-1-2,34-32,-50 40,-27 22,0 1,0-2,-1 1,0-1,0-1,0 1,-1-1,0-1,-1 1,0-1,0 0,-1-1,0 1,-1-1,0 0,0 0,-1 0,0-1,0-5,-2 12,0 0,-1 1,1-1,-1 0,0 0,0 0,0 0,0 0,-1 0,1 1,-1-1,0 0,0 0,-1 1,1-1,-1 1,0-1,1 1,-2-1,1 1,0 0,-1 0,1 0,-1 1,0-1,0 0,-2 0,4 4,-1 0,0 1,0-1,1 0,-1 1,1-1,-1 1,1 0,0 0,0-1,-1 1,1 0,0 0,1 0,-1 0,0 0,1 0,-1 0,1 0,-1 1,1-1,0 0,0 0,0 0,0 0,0 1,1-1,-1 0,1 0,-1 0,1 0,0 0,0 1,-1-1,43 360,-38-267,-5 0,-4 0,-5 0,-3-1,-23 85,23-132,-1 0,-2-1,-2-1,-3-1,-1 0,-5 5,14-29,0-1,-1 0,-1 0,0-1,-1-1,-2 0,1-1,-2-1,0-1,-1-1,0 0,17-11,-1-1,1 0,-1 0,0 0,1 0,-1 0,0 0,1-1,-1 0,0 1,0-1,1 0,-1 0,0 0,0-1,1 1,-1-1,0 1,1-1,-1 0,0 0,1 0,-1 0,1-1,0 1,-1-1,1 1,0-1,0 0,0 0,0 0,0 0,0 0,1 0,-1-1,0 0,-2-4,1 0,-1-1,1 0,1 0,0 1,0-2,0 1,1 0,0 0,0 0,1-8,5-18,2 0,1 1,1 0,2 0,1 1,2 0,1 1,1 0,2 2,0 0,3 1,0 1,10-9,-8 8,1 1,1 2,1 0,2 1,0 2,1 1,2 1,1 1,-21 12,0 1,1 0,-1 0,2 1,-1 1,0 0,1 1,0 0,0 1,-1 0,3 1,11 1,-3 0</inkml:trace>
  <inkml:trace contextRef="#ctx0" brushRef="#br0" timeOffset="241.026">992 809,'-14'33,"-6"17,7-1,5-4,3-9</inkml:trace>
  <inkml:trace contextRef="#ctx0" brushRef="#br0" timeOffset="509.049">963 358,'0'0</inkml:trace>
  <inkml:trace contextRef="#ctx0" brushRef="#br0" timeOffset="743.419">1217 1035,'25'-64,"2"2,3 0,36-53,-63 111,0-3,1 1,0 0,0 0,1 0,-1 1,1 0,0 0,1 0,-1 0,1 1,0 0,0 0,3-1,-7 5,-1-1,1 1,-1 0,1 0,0 0,-1 0,1 0,-1 1,1-1,0 0,-1 1,1-1,-1 1,1 0,-1-1,0 1,1 0,-1 0,0 0,1 0,-1 0,0 0,0 0,0 0,0 1,0-1,0 0,0 1,0-1,-1 1,1-1,-1 0,1 1,-1 0,1 0,14 57,-13-19,11 55,-13-92,1-1,0 0,0 1,0-1,0 0,0 0,1 0,-1 0,1 0,-1 0,1 0,0-1,-1 1,1-1,0 1,0-1,0 1,0-1,1 0,-1 0,0 0,0 0,1-1,-1 1,1-1,-1 1,0-1,1 0,-1 0,1 0,-1 0,1 0,-1 0,2-1,4-2,0-1,-1 1,1-1,-1-1,1 1,-1-1,-1-1,1 1,-1-1,0 0,0-1,0 1,-1-1,0 0,-1-1,0 1,0-1,1-3,42-111,-41 102</inkml:trace>
  <inkml:trace contextRef="#ctx0" brushRef="#br0" timeOffset="1039.402">1980 865,'287'-273,"-241"190,-45 81,-1 0,1-1,-1 1,0 0,0-1,0 1,0 0,0 0,0-1,-1 1,1 0,-1-1,0 1,1 0,-1 0,0 0,0 0,0 0,-1 0,1 0,0 0,-1 0,1 1,-1-1,0 1,0-1,1 1,-1-1,0 1,0 0,0 0,0 0,-1 0,1 0,0 1,0-1,0 1,-3-1,-1 0,-1 0,1 1,-1-1,1 1,-1 1,1-1,-1 1,1 0,-1 1,1 0,0 0,0 0,0 0,0 1,0 0,0 1,1-1,-1 1,1 0,0 0,-3 4,-89 109,85-98,1 1,1 0,0 0,2 1,0 1,2-1,0 1,1 0,1 1,1 5,2-19,0 0,1 0,1 0,-1 1,1-1,1 0,0 0,0 0,1 0,0-1,0 1,1-1,0 0,1 0,0 0,0 0,0-1,1 0,0 0,1 0,-1-1,1 0,1-1,-1 1,1-1,3 1,-1 0,0-1,1 0,0-1,0-1,1 1,-1-2,1 1,-1-2,1 1,0-2,0 1,-1-2,1 1,0-2,-1 0,1 0,-1-1,1 0,3-3,10-4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1 838,'12'-3,"1"0,-1 0,0-1,0-1,-1 0,1 0,-1-1,0-1,-1 0,1 0,-1-1,-1-1,0 1,0-1,0-1,-1 0,-1 0,0-1,0 1,-1-1,0-1,-1 1,3-12,-5 16,27-45,-29 51,0 0,1 1,-1-1,0 0,0 0,0 1,1-1,-1 0,0 1,1 0,-1-1,0 1,1 0,-1-1,1 1,-1 0,0 0,1 0,-1 0,1 1,-1-1,0 0,1 1,-1-1,0 0,1 1,-1 0,0-1,0 1,1 0,-1 0,0-1,0 1,0 0,0 0,0 0,0 0,0 0,-1 1,2 0,7 10,0 1,-1 0,-1 0,0 1,0 0,-2 0,0 1,0 0,-1 0,1 11,4 10,41 280,-49-304,3 22,-1 0,-2-1,-1 1,-2 0,-1 0,-2-1,-1 1,-2-1,-1-1,-1 0,-2 0,-2-1,0 0,-2-1,-1-1,-17 21,-29 1,61-50,1 0,-1 0,1-1,-1 1,0 0,0-1,1 1,-1-1,0 0,0 1,1-1,-1 0,0 0,0 0,0 0,1-1,-1 1,0 0,0-1,1 1,-1-1,0 0,1 1,-1-1,0 0,1 0,-1 0,1 0,0 0,-1-1,1 1,0 0,0-1,0 1,0-1,0 1,0-1,0 1,0-1,0 0,0-1,-2-10,0 1,0-1,1 0,1-1,0 1,1 0,0 0,2-12,0-6,1 0,1-1,1 0,2 1,1 0,2 1,1 0,1 0,2 1,0 1,2 0,2 1,2-2,52-82,142-195,-204 294,-3 5,0 0,0-1,-1 0,0 0,-1 0,1-1,-2 0,1 0,-1 0,-1-1,0 1,2-8,-6 16,1 1,-1 0,1-1,0 1,-1 0,1-1,-1 1,1 0,-1-1,1 1,-1 0,1 0,-1 0,1 0,-1-1,1 1,-1 0,0 0,1 0,-1 0,1 0,-1 0,1 0,-1 1,1-1,-1 0,0 0,1 0,-1 0,1 1,-1-1,1 0,0 0,-1 1,1-1,-1 1,1-1,-1 0,1 1,0-1,-1 1,1-1,0 1,-1-1,1 0,0 1,0 0,0-1,-1 1,1-1,0 1,-8 11,1 1,0 0,1 0,0 1,1 0,1 0,0 0,-1 10,2-14,1 0,0 1,0 0,1-1,1 1,-1 0,2 0,0-1,0 1,1 0,0-1,0 0,1 1,1-1,0 0,0 0,1-1,0 1,1-1,0 0,1-1,-1 1,2-1,-1-1,9 8,-10-14,-1 0,1 0,0-1,0 0,-1 0,1 0,0-1,-1 1,1-1,0-1,-1 1,1-1,-1 0,1 0,-1-1,0 1,0-1,0 0,-1-1,1 1,-1-1,1 0,-1 0,1-2,7-3,19-18,-1-2,-2-1,0-1,-3-1,14-22,8-9,-50 68,0 0,1 0,-1 0,1 0,0 1,1-1,-1 1,1-1,0 1,1-1,-1 1,1 0,0-1,1 1,-1 0,1-1,0 1,0-1,1 1,0-1,0 1,0-1,1 0,-1 0,1 0,0 0,1-1,-1 1,1-1,0 0,0 0,1 0,1 1,-1 0,1-1,0 1,0-2,0 1,1-1,-1 0,1 0,0 0,0-1,0 0,0-1,0 1,0-2,0 1,1-1,-1 0,0 0,0-1,0 0,1 0,-1 0,0-1,0-1,-1 1,1-1,0 0,-1 0,2-2,16-12,-2-1,0-1,-2-1,0-1,-1-1,-1 0,5-10,75-85,-96 115,-1 0,0-1,0 1,1 0,0 0,-1 0,1 0,0 0,0 0,0 1,0-1,0 1,0-1,0 1,1 0,-1-1,1 1,-1 0,1 1,-1-1,1 0,-1 1,1 0,-1-1,1 1,0 0,-1 0,1 0,0 1,-1-1,1 1,-1-1,1 1,-1 0,1 0,-1 0,0 0,1 1,-1-1,0 1,0-1,0 1,0 0,1 0,1 9,-1 0,0 0,0 0,-1 0,0 0,-1 1,-1-1,0 1,0-1,-1 0,0 1,-1-1,-1 0,0 0,0 0,-1 0,0-1,-1 1,0-1,-1 0,0-1,-3 4,6-7,-1 0,0 0,0-1,0 1,-1-1,0 0,0 0,-1-1,1 0,-1 1,0-2,0 1,0-1,0 0,-1 0,1-1,-7 2,13-4,1-1,-1 1,0 0,0 0,0 0,0-1,0 1,0 0,0 0,0-1,-1 1,1 0,0 0,0 0,0-1,0 1,0 0,0 0,0-1,0 1,-1 0,1 0,0 0,0 0,0-1,0 1,0 0,-1 0,1 0,0 0,0 0,0 0,-1-1,1 1,0 0,0 0,-1 0,1 0,0 0,0 0,-1 0,22-14,148-31,-78 30,-69 13,0-2,0 0,-1-1,0-1,0-1,16-7,-4-7,0-1,-1-1,-2-2,0-1,-2-2,-1 0,-1-2,-1-1,-2-1,-1-1,7-16,-13 23,-1 0,-2 0,0-1,-2-1,-1 0,-1-1,-2 0,0 0,-2 0,-2-1,0 0,-2-1,0 28,-1 0,1 1,-1-1,1 1,-1-1,0 0,0 1,-1-1,1 0,0 1,-1-1,1 0,-1 1,0-1,0 1,0-1,0 1,-1 0,1-1,0 1,-1 0,0 0,1 0,-1 0,0 0,0 1,0-1,0 0,-1 1,1 0,0-1,-1 1,1 0,-1 0,1 0,-1 1,1-1,-1 0,0 1,1 0,-1 0,1 0,-1 0,0 0,1 0,-1 1,0-1,1 1,-1-1,1 1,-1 0,1 0,-1 1,0-1,-7 11,0-1,0 1,1 1,1 0,0 0,0 1,2 0,-1 0,2 0,-3 11,0 9,1 1,2 1,1-1,1 1,3-1,0 1,6 32,5 0,2 1,4-2,2 0,3-1,5 2,-21-105,-6 14</inkml:trace>
  <inkml:trace contextRef="#ctx0" brushRef="#br0" timeOffset="256.01">2033 359,'43'0,"33"0,9 0,-5 0,-7 0,-11-5,-11-2,-10 1,-6 1,-5 2,-8-4,-7-1</inkml:trace>
  <inkml:trace contextRef="#ctx0" brushRef="#br0" timeOffset="520.614">480 48,'-19'5,"-2"1,3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1,'10'0,"2"5,1 6,-8 1,0-1,0-7,3-5,6-6,4-3,-5 6,-4 7,0 5,-1-5,3-3,-1-1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0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0,'-33'9,"0"0,0 3,1 0,1 2,0 2,1 1,1 1,-13 11,30-21,1 1,1 1,0 0,0 0,1 1,0 0,1 0,0 1,1 0,0 1,1-1,1 1,0 1,0-1,1 1,1-1,0 1,1 0,1 0,0 0,1 13,1-18,1 0,0 0,0 0,0 0,1-1,1 1,-1-1,1 0,1 0,0 0,0 0,0-1,1 0,0 0,0 0,1-1,0 0,0 0,0-1,1 0,2 1,10 5,0 0,0-2,1 0,0-1,1-2,0 0,0-1,3-1,-13-2,16 4,1-1,0-1,0-2,-1-1,1-2,0 0,0-2,16-4,25-13,-42 13</inkml:trace>
  <inkml:trace contextRef="#ctx0" brushRef="#br0" timeOffset="312.842">938 141,'-48'62,"3"1,3 3,2 2,-2 13,38-76,1 0,-1 0,1 0,0 0,1 0,-1 1,1-1,0 1,1 0,-1 0,1-1,0 1,1 0,-1 0,1 0,0 0,1 0,0 0,-1 0,2 0,-1 0,1-1,0 1,0 0,0-1,1 1,0-1,0 0,1 0,-1 0,1-1,0 1,0-1,5 1,0 0,0-1,0 0,0 0,0-1,1-1,0 0,-1 0,1-1,0 0,0 0,0-1,0 0,0-1,-1-1,1 1,0-1,-1-1,1 0,-1 0,0-1,0 0,0 0,0-1,4-4,15-9,-2-1,0-1,-1-1,-1-2,-1 0,-1-1,3-7,-11 15,0 0,-1-2,-1 1,-1-2,0 1,-2-1,0-1,-1 0,0 0,-2-1,-1 0,0 0,-2 0,0 0,-1-14,-3 29,0 0,0 0,0 0,0 1,-1-1,0 1,-1-1,1 1,-1 0,0 0,0 0,-1 0,1 0,-1 1,0 0,0-1,-1 2,1-1,-1 0,0 1,0 0,0 0,0 0,0 1,-1 0,1 0,-1 0,0 0,1 1,-1 0,-6 0,4 0,-1 0,0 0,0 1,0 0,0 0,0 1,0 0,0 1,0 0,1 0,-1 1,1 0,-1 1,1 0,0 0,1 1,-1 0,1 0,0 0,-5 6,7-5,0 1,1 0,0 0,0 0,1 0,0 1,0-1,0 1,1 0,0 0,1 0,0 0,0 5,-1 12</inkml:trace>
  <inkml:trace contextRef="#ctx0" brushRef="#br0" timeOffset="681.896">1925 28,'-80'35,"0"3,3 4,-5 7,58-35,13-9,0 1,1 0,0 1,0 0,1 0,0 1,0 1,1-1,-3 5,11-10,-1 0,1 0,0 0,0 0,0 0,1 0,-1 0,1 0,-1 0,1 0,0 0,0 0,1-1,-1 1,0 0,1-1,0 1,0-1,-1 1,1-1,1 0,-1 0,0 0,0 0,1 0,0 0,-1-1,1 1,0-1,-1 0,1 1,0-1,0-1,0 1,2 0,2 3,2 1,7 2,1 1,-1 0,0 1,0 1,-1 1,-1 0,0 1,0 1,-1 0,-1 0,0 1,-1 1,-1 0,0 1,2 4,-11-15,1 1,-1-1,0 1,-1-1,0 1,1 0,-2-1,1 1,-1-1,1 1,-2 0,1-1,0 0,-1 1,0-1,-1 0,1 0,-1 0,0 0,0 0,0-1,-1 0,0 1,1-1,-1 0,-1-1,0 1,-7 6,-1 0,-1-2,0 1,0-2,-1 0,0 0,0-2,0 0,-1 0,9-4,0 0,0 0,1-1,-1 0,0 0,0-1,0 0,0 0,1-1,-1 1,0-1,1-1,-1 1,1-1,0-1,0 1,0-1,1 0,-1 0,1 0,0-1,0 0,0 0,1 0,-2-3,-12-10</inkml:trace>
  <inkml:trace contextRef="#ctx0" brushRef="#br0" timeOffset="4665.922">2405 113,'-18'10,"-1"1,2 1,-1 1,2 0,0 1,0 1,1 0,1 1,1 1,-10 15,18-14,0 0,1 1,1 0,1 0,1 0,0 0,2 0,0 0,1 0,1 0,0-1,2 1,0-1,1 0,3 5,-3-4,0 0,2-1,0 1,1-2,0 1,2-1,2 2,-10-14,0-1,1 0,-1 0,1-1,0 1,0-1,0 0,0 0,0 0,1 0,0-1,-1 0,1 0,0 0,0 0,0-1,0 0,0 0,0 0,0-1,1 0,-1 0,0 0,0 0,0-1,1 0,-1 0,0 0,2-2,19-9,-1-1,0-1,-1-1,-1-1,-1-1,0-1,-1-2,-1 0,0 0,-2-2,4-7,-7 13,-2-1,1 0,-2 0,-1-2,0 1,-1-2,-1 1,-1-1,0 0,-2-1,0 0,-2 0,0 0,-1 0,-2-1,0 0,-1 0,-4 11,0 1,-1-1,0 1,-1 0,0 0,0 1,-1-1,-1 2,1-1,-2 1,1 0,-1 0,0 1,0 1,-1-1,0 1,0 1,-1 0,1 1,-1 0,0 0,0 1,0 0,-1 1,1 1,-1 0,1 0,0 0,-1 0,1 1,0 1,0 0,0 0,0 1,0 1,0-1,0 2,1 0,-1 0,1 1,0 0,0 0,1 1,0 1,0 0,0 0,1 0,0 1,0 1,-2 3,-39 53,31-36</inkml:trace>
  <inkml:trace contextRef="#ctx0" brushRef="#br0" timeOffset="5193.561">2236 536,'5'-21,"1"1,1 0,1 0,1 0,1 1,0 1,2 0,0 0,1 1,13-13,-23 27,1 1,0 1,0-1,-1 0,1 1,0 0,0 0,0 0,1 0,-1 1,0 0,0-1,0 2,0-1,0 0,1 1,-1 0,0 0,0 0,0 0,-1 1,1-1,0 1,0 0,-1 0,1 1,-1-1,0 1,0-1,1 1,-2 0,1 0,0 1,-1-1,1 0,0 3,40 28,-25-24,1 0,0-2,0 0,1-1,0-1,20 3,6-10,-27-3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0,'0'10,"0"12,0 8,0 3,0 1,0-1,0 0,0-12,0-8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1,'-5'4,"4"12,1 3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1,'-3'0,"0"1,0 0,0 0,0 0,0 0,0 0,1 1,-1-1,0 1,1 0,-1-1,1 1,0 0,-1 1,1-1,0 0,0 1,0-1,1 1,-1-1,1 1,-1 0,1 0,0 0,0 0,0 0,1 0,-1 0,1 0,-1 0,1 0,0 0,0 0,0 0,1 0,-1 0,1 0,0 0,0 0,0 0,0 0,0 0,0 0,1 0,1 1,35 40,-34-41,1 1,0 0,-1 0,0 0,0 0,0 1,0 0,-1 0,1 0,-1 0,-1 0,1 1,-1-1,0 1,0 0,-1 0,1-1,-1 1,0 0,-1 0,0 0,0 0,0 0,-1 0,1 0,-2 2,-1-3,-1 1,0-1,0-1,-1 1,1 0,-1-1,0 0,0 0,0-1,-1 1,1-1,-1 0,0-1,0 1,0-1,0 0,0-1,0 1,-1-1,1-1,0 1,-1-1,1 0,-1 0,1-1,-5-1,-7-4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86,'88'203,"-56"-158,-32-44,1 0,-1-1,1 1,-1 0,1 0,0 0,-1-1,1 1,0 0,0-1,0 1,-1 0,1-1,0 1,0-1,0 1,0-1,0 0,0 1,0-1,0 0,0 0,0 0,0 0,0 0,0 0,0 0,0 0,0 0,0 0,0 0,0-1,0 1,0 0,0-1,0 1,0-1,0 1,0-1,0 1,-1-1,1 0,0 1,0-1,0-1,48-137,-40 105,-5 16,1 0,1 0,0 1,1 0,1 1,0-1,2 1,-4 9</inkml:trace>
  <inkml:trace contextRef="#ctx0" brushRef="#br0" timeOffset="345.825">396 284,'30'-13,"-1"-2,0 0,-1-2,-1-1,0-1,-2-1,0-2,-1 0,4-7,2-30,-30 58,0 0,1 0,-1-1,0 1,0 0,0 0,-1-1,1 1,0 0,0 0,-1-1,1 1,0 0,-1 0,1 0,-1 0,0 0,1 0,-1 0,0 0,0 0,0 0,0 0,1 0,-1 0,0 0,-1 1,1-1,0 0,0 1,0-1,0 1,0-1,-1 1,1 0,0 0,0-1,-1 1,1 0,0 0,0 0,-1 0,1 0,0 0,0 1,-1-1,1 0,-1 1,-7 1,-1 1,1-1,0 2,0-1,1 1,-1 0,1 1,0 0,0 1,0-1,1 2,0-1,0 1,0 0,1 0,0 0,1 1,-1 0,2 1,-1-1,1 1,0-1,1 1,0 0,0 1,1-1,1 0,-1 1,1-1,1 1,0 0,0-1,1 1,0-1,1 1,0-1,0 0,1 0,0 0,2 3,-1-5,1 0,0 0,1-1,-1 0,1 0,1 0,-1-1,1 0,-1 0,2-1,-1 1,0-1,1-1,0 0,-1 0,1 0,1-1,-1 0,0-1,0 0,1 0,-1-1,0 0,1 0,15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83 566,'23'125,"-21"-100,0 216,-4-215,-2 0,-1 0,-2-1,0 1,-1-2,-5 9,13-35,0 1,0-1,0 1,0 0,-1-1,1 1,-1-1,1 1,-1 0,1 0,-1-1,0 1,1 0,-1 0,0 0,0 0,0 0,0 0,0 0,0 0,0 0,0 0,0 0,-1 1,1-1,0 0,0 1,-1-1,1 1,-1-1,1 1,0 0,-1 0,1 0,-1 0,1 0,0 0,-1 0,1 0,-1 0,1 1,0-1,-1 0,1 1,0-1,0 1,-1 0,1-1,0 1,0 0,0 0,0 0,-1 0,1 0,1 0,-1 0,0 0,0 0,0 0,0 0,1 1,-1-1,1 0,-1 1,1-1,-1 0,3-22,0 0,1 0,1 0,1 1,1-1,1 1,0 1,2-1,3-4,-5 7,14-30,2 1,2 1,2 1,2 1,2 2,12-12,-29 39,1 1,0 0,1 1,0 0,1 1,0 1,1 1,0 0,0 1,1 2,0-1,0 2,4 0,-19 4,-1 0,1 0,-1 0,1 1,0-1,-1 1,1 0,0 0,-1 0,1 1,0-1,-1 1,1 0,-1 0,1 0,-1 0,1 1,-1-1,0 1,0 0,0 0,0 0,0 1,0-1,0 1,-1-1,1 1,-1 0,0 0,0 0,0 0,0 0,0 1,-1-1,0 0,1 1,-1-1,-1 1,1 0,0-1,-1 1,0 3,-2 8,-2 0,0 0,0 0,-2 0,0-1,0 0,-2 0,1 0,-2-1,0 0,0-1,-1 0,-1 0,0-1,0-1,-1 0,-2 1,3 0,0-1,-1 0,0-1,-1 0,0-1,0 0,-1-1,0-1,0 0,0 0,-1-2,0 0,0-1,0 0,-11 0,24-3,-1 0,0 0,0 0,1 0,-1 0,0 0,1-1,-1 0,0 1,1-1,-1 0,1 0,-1-1,1 1,-1 0,1-1,0 1,0-1,0 0,0 0,0 0,0 0,0 0,1 0,-1 0,1-1,-1 1,1-1,0 1,-1-3,1-11</inkml:trace>
  <inkml:trace contextRef="#ctx0" brushRef="#br0" timeOffset="395.717">872 480,'-21'19,"1"0,0 1,1 0,2 2,0 0,1 1,1 1,2 1,-6 11,18-33,-1 0,1 0,-1 0,1 0,0 0,0 0,1 0,-1 0,0 0,1 0,0 1,0-1,0 0,0 0,0 0,1 1,-1-1,1 0,0 0,0 0,0 0,1 0,-1 0,1 0,-1-1,1 1,0 0,0-1,0 0,0 1,1-1,-1 0,0 0,1 0,0 0,-1-1,1 1,0-1,0 1,0-1,0 0,0 0,0 0,0-1,3 1,2 0,0-1,1 0,-1 0,0-1,0 0,1 0,-1-1,0 0,0-1,0 0,-1 0,1 0,-1-1,0 0,0-1,0 0,0 0,-1 0,0-1,0 1,0-1,-1-1,0 1,0-1,0 0,-1 0,0-1,-1 1,0-1,0 0,0 0,-1 0,0 0,-1 0,1-4,-1 8,1-1,-1 0,0 1,-1-1,1 1,-1-1,0 0,0 0,0 1,-1-1,1 0,-1 1,0-1,-1 1,1-1,-1 1,0 0,0-1,0 1,-1 0,1 0,-1 0,0 1,0-1,0 1,-1 0,1 0,-1 0,0 0,0 0,0 1,0-1,0 1,0 0,-1 1,1-1,-1 1,1 0,-5-1,-63 29,53-15</inkml:trace>
  <inkml:trace contextRef="#ctx0" brushRef="#br0" timeOffset="878.156">1438 396,'-31'13,"13"-7,-1 1,1 1,0 1,0 1,1 0,1 1,0 1,0 1,-8 8,23-18,0-1,0 0,0 0,1 0,-1 1,1-1,-1 0,1 1,0-1,0 1,0-1,0 0,0 1,0-1,1 0,-1 1,1-1,0 0,0 0,0 1,0-1,0 0,0 0,0 0,1 0,-1 0,1-1,-1 1,1 0,0-1,0 1,0-1,-1 1,2-1,-1 0,0 0,0 0,0 0,0 0,1-1,-1 1,0 0,24 18,-23-16,-1 0,0-1,0 1,0 0,0 0,0 0,-1 1,1-1,-1 0,0 1,0-1,0 1,-1-1,1 1,-1-1,0 1,0-1,0 1,0-1,0 1,-1-1,0 1,0-1,0 1,0-1,0 0,-1 1,1-1,-1 0,0 0,0 0,-2 2,-86 80,6-49,82-35,-1 0,1 0,0-1,0 1,-1-1,1 0,-1 1,1-1,0 0,-1 0,1-1,0 1,-1 0,1-1,0 0,-1 1,1-1,0 0,0 0,0 0,0 0,0-1,0 1,0 0,0-1,0 0,1 1,-1-1,1 0,-1 0,1 0,0 0,-1 0,1 0,0-2,2-33,4 19</inkml:trace>
  <inkml:trace contextRef="#ctx0" brushRef="#br0" timeOffset="1133.625">1692 566,'-15'33,"-4"17,0-1</inkml:trace>
  <inkml:trace contextRef="#ctx0" brushRef="#br0" timeOffset="1282.379">1606 340,'0'0</inkml:trace>
  <inkml:trace contextRef="#ctx0" brushRef="#br0" timeOffset="1614.328">2030 0,'15'104,"-5"0,-4 0,-8 89,1-75,2-108,-2-1,1 1,-2-1,1 1,-1-1,0 0,-1 1,0-1,-1 0,0-1,0 1,-1-1,0 0,0 0,-5 4,-2 0</inkml:trace>
  <inkml:trace contextRef="#ctx0" brushRef="#br0" timeOffset="1860.202">1832 480,'39'0,"17"0,4 0,-4 0,-6 0,-7 0,-6 0,-9 0</inkml:trace>
  <inkml:trace contextRef="#ctx0" brushRef="#br0" timeOffset="2101.663">2369 537,'10'29,"2"9</inkml:trace>
  <inkml:trace contextRef="#ctx0" brushRef="#br0" timeOffset="2347.292">2397 227,'0'0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115 356,'-1'-3,"0"0,1 0,-1 0,0 0,1 0,0 0,0 0,0 0,0 0,0 0,1 0,0 0,-1 0,1 0,0 0,0 0,1 0,-1 0,0 0,1 1,0-1,0 1,0-1,0 1,0 0,0 0,0-1,1 2,-1-1,1 0,0 0,65-52,98-94,-125 81,-41 67,0 0,-1 1,1-1,0 0,-1 0,1 1,0-1,-1 0,1 0,0 1,0-1,0 0,-1 1,1-1,0 0,0 1,0-1,0 0,0 1,-1-1,1 1,0-1,0 0,0 1,0-1,0 1,0-1,0 0,0 1,1-1,-1 0,0 1,0-1,0 1,0-1,0 0,1 1,-1-1,0 0,0 1,1-1,-1 0,0 0,0 1,1-1,-1 0,0 0,1 1,-1-1,0 0,1 0,-1 0,0 0,1 1,-1-1,1 0,-1 0,0 0,1 0,-1 0,0 0,1 0,-1 0,1 0,-1 0,0 0,1-1,-29 199,12 108,8-211,6-20,-5-1,-2 1,-4-1,-3-1,-3 0,-3-2,-18 37,36-100,0-1,-1 1,0-1,-1 0,1 0,-1-1,-1 1,1-1,-1-1,0 1,0-1,-1 0,-3 1,7-4,1-1,0 1,0-1,-1 0,1 0,-1 0,1-1,-1 1,0-1,1 0,-1 0,1 0,-1 0,1 0,-1-1,1 0,-1 0,1 0,-1 0,1 0,0-1,-1 1,1-1,0 0,0 0,0 0,1-1,-1 1,0-1,1 1,0-1,-1 0,1 0,0 0,-6-11,1-1,1 0,0 0,1 0,0 0,1-1,1 0,0 0,2 0,0 0,0 0,2-13,2 10,1-1,0 1,2-1,0 1,1 1,1-1,1 1,0 1,2 0,0 0,0 1,7-6,0 2,0 0,2 1,1 1,0 1,1 1,0 1,2 1,-1 1,22-8,-30 12,0 1,0 1,0 1,1 0,0 1,0 0,1 1,-1 1,1 1,0 0,0 1,12 2,-11 4</inkml:trace>
  <inkml:trace contextRef="#ctx0" brushRef="#br0" timeOffset="264.994">679 893,'-9'14,"-4"1,1-8,2-10,3-8,8-8,3-6,1-3,5-1,0-1,4 0,-1 0,2 1,-1 0,1 0,4 1,3 5,-3 6</inkml:trace>
  <inkml:trace contextRef="#ctx0" brushRef="#br0" timeOffset="584.653">1046 639,'-3'7,"-8"12,1 1,1 0,1 0,0 1,2 0,0 0,2 1,-1 11,4-31,0 0,1 0,-1 0,1 0,0 1,0-1,-1 0,1 0,1 0,-1 0,0 1,1-1,-1 0,1 0,-1 0,1 0,0 0,0 0,0 0,0 0,0 0,0-1,1 1,-1 0,1-1,-1 1,1-1,0 1,-1-1,1 0,0 0,0 0,0 0,0 0,0 0,0 0,0-1,0 1,0-1,0 1,1-1,-1 0,0 0,0 0,0 0,0 0,1 0,-1-1,0 1,1-1,6-3,0 0,-1 0,0-1,0 1,0-2,0 1,-1-1,0-1,0 1,-1-1,1 0,-2-1,1 1,-1-1,0 0,-1-1,1 1,-2-1,1 1,-1-1,-1-1,0 1,0 0,0 0,-2-1,1 1,-1-8,-1 13,0 0,0 0,-1 0,1 0,-1 1,0-1,0 0,0 1,-1-1,1 1,-1 0,0 0,1 0,-2 0,1 0,0 1,0-1,-1 1,1 0,-1 0,0 0,0 1,0-1,0 1,0 0,0 0,0 0,0 1,0-1,0 1,0 0,-1 0,1 1,0-1,0 1,0 0,0 0,0 0,0 1,-3 1,-8 8</inkml:trace>
  <inkml:trace contextRef="#ctx0" brushRef="#br0" timeOffset="1097.293">1216 949,'20'-48,"2"0,2 2,2 0,31-39,-57 83,1 0,0 1,-1-1,1 1,0-1,-1 1,1-1,0 1,0 0,0-1,1 1,-1 0,0 0,0 0,1 0,-1 0,0 0,1 0,-1 0,1 1,-1-1,1 0,-1 1,1 0,0-1,-1 1,1 0,0-1,-1 1,1 0,0 0,-1 1,1-1,0 0,-1 0,1 1,-1-1,1 1,-1 0,1-1,-1 1,1 0,-1 0,1 0,-1 0,0 0,1 0,-1 0,0 0,0 1,0-1,0 0,0 1,0-1,0 1,5 46,-6-44,-1 0,1-1,0 1,0 0,0 0,1 0,0 0,-1-1,1 1,0 0,1-1,-1 1,1-1,-1 1,1-1,0 1,1-1,-1 0,0 0,1 0,0-1,-1 1,4 2,-2-5,0 0,0 0,1 0,-1-1,0 1,0-1,0 0,0 0,0-1,-1 1,1-1,0 0,-1 0,1 0,-1 0,1 0,-1-1,0 0,0 1,0-1,-1-1,2 0,7-6,9-7,-8 6,1 0,0 0,0 2,1-1,1 2,-1 0,1 1,7-3,-20 10,-1-1,1 1,0-1,0 1,-1-1,1 1,0 0,0 0,0 0,-1 0,1 0,0 1,0-1,0 0,-1 1,1-1,0 1,-1 0,1-1,0 1,-1 0,1 0,-1 0,1 0,-1 1,0-1,0 0,1 0,-1 1,0-1,0 1,0-1,0 1,0-1,-1 1,1 0,0-1,-1 1,1 0,-1 0,0 0,5 80,-5-73,1 104,5-94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87,'-9'5,"-1"1,1-1,0 2,0-1,1 1,0 0,0 1,0 0,1 0,1 1,-1 0,1 0,1 0,0 1,0-1,0 1,2 1,-1-1,-1 8,0 22,1 0,1 0,3 0,1 0,5 30,-6-61,0 0,0-1,1 1,0-1,1 0,0 1,0-1,1 0,0 0,0 0,1 0,0-1,0 1,1-1,0 0,0-1,1 1,-1-1,2 0,-1 0,1-1,-1 0,1 0,1 0,-1-1,1 0,-1-1,1 1,0-2,1 1,-1-1,0 0,1-1,2 1,9-7,0 0,0-1,-1-1,0-1,-1-1,0 0,0-1,-1-1,0-1,-1 0,0-1,-1-1,0-1,-1 0,-1 0,-1-1,0-1,-1 0,-1-1,2-5,-3 8,-1 0,0 0,-2 0,1-1,-2 0,0 0,-1-1,-1 0,0 1,-1-1,-1 0,-1 0,0 0,-2 0,1 0,-2 0,0 1,-1-1,-1 1,-5-12,5 19,-1 0,0 1,0 0,0 0,-1 0,0 1,-1 0,1 0,-2 1,1 0,0 1,-1-1,0 2,-1-1,1 1,-1 1,1-1,-1 2,0-1,0 2,0-1,0 1,-1 1,1 0,0 0,0 1,0 0,0 1,0 0,0 0,0 1,-1 1,7-1,0 0,-1 0,1 1,1-1,-1 1,1 0,-1 0,1 0,0 0,0 1,1-1,-1 1,1 0,0-1,0 4,-5 16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0,'-23'41,"1"1,2 1,2 1,2 1,2 0,2 1,-5 42,14-82,1 0,1 1,-1-1,1 1,0-1,1 1,0 0,0-1,0 1,0-1,1 1,0-1,1 1,0-1,0 0,0 1,0-1,1 0,0 0,1-1,-1 1,1-1,0 0,0 0,1 0,-1 0,1-1,0 1,1-1,-1-1,1 1,-1-1,1 0,3 1,0-5,0 0,0-1,0 0,0 0,-1-1,1 0,-1-1,1 0,-1 0,0-1,-1 1,1-2,-1 1,0-1,0-1,-1 1,0-1,0 0,0 0,-1-1,0 0,-1 1,1-2,1-5,4-2,-1 0,0 0,-1-1,-1 0,0-1,-2 0,0 0,-1 0,0 0,-2-1,0 1,-1-1,-1 1,-1-1,0 1,-3-9,3 23,0 0,0 0,-1 0,1 0,-1 0,0 0,0 0,-1 1,1-1,-1 1,1 0,-1 0,0 0,0 0,-1 0,1 0,0 1,-1 0,0 0,0 0,1 0,-1 0,0 1,0 0,-1-1,1 2,0-1,0 0,0 1,-1 0,0 0,-19 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0,'-14'38,"0"13,7-2,9-10,10-11,7-16,5-13,-1-13,-4-8,-2 0,-2-2,-5-1,-4-1,-7-1,-9 4,-3 6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34,'-6'3,"0"1,0 0,0 0,0 1,1-1,0 1,0 1,0-1,1 1,-1 0,1 0,1 0,-1 0,1 1,0-1,1 1,-1 0,1 0,1 0,-1 0,1 0,0 5,2-10,0 0,0 0,0 0,1 0,-1 0,1-1,-1 1,1 0,-1-1,1 1,0-1,0 0,0 0,0 1,0-1,0 0,0-1,0 1,0 0,0 0,0-1,1 0,-1 1,0-1,0 0,1 0,-1 0,0 0,0 0,1-1,-1 1,0-1,0 0,0 1,0-1,0 0,0 0,0 0,0-1,0 1,0 0,0-1,-1 1,1-1,0 1,-1-1,0 0,1 0,0-1,1-1,0 0,0 1,-1-1,1 0,-1 0,0-1,0 1,-1 0,1-1,-1 1,0-1,0 1,0-1,-1 1,1-1,-1 0,0 1,-1-1,1 0,-1 1,0-1,0 1,0-1,-1 1,0-1,1 1,-2 0,1 0,0 0,-1 0,0 0,0 1,0-1,0 1,0 0,-1-1,1 2,-1-1,0 0,0 1,-4-2,-16-1,1 3</inkml:trace>
  <inkml:trace contextRef="#ctx0" brushRef="#br0" timeOffset="297.909">88 541,'39'-14,"21"-5,7 1,-5 3,-7 5,-8 3,-8 4,-5 1,-9 2</inkml:trace>
  <inkml:trace contextRef="#ctx0" brushRef="#br0" timeOffset="847.247">992 90,'-28'4,"1"1,0 1,0 2,1 0,0 2,-2 2,20-8,0-1,1 1,-1 1,1-1,0 2,0-1,1 0,-1 1,1 1,1-1,-1 1,1 0,0 0,0 0,1 1,0-1,1 1,0 0,0 0,0 0,0 6,2-9,1 1,0 0,0-1,0 1,1-1,0 1,0 0,0-1,0 1,1-1,0 0,0 0,1 0,0 0,-1 0,2 0,-1 0,0-1,1 0,0 0,0 0,0 0,1 0,-1-1,1 0,0 0,-1 0,2-1,-1 1,0-1,0 0,1-1,-1 1,1-1,-1 0,1-1,-1 1,1-1,0 0,-1 0,1-1,0 0,-1 0,1 0,-1-1,0 1,1-1,1-2,15-7,1-2,-2 0,0-2,0 0,-2-2,0 0,-1-1,0 0,-2-2,0 0,-1-1,1-4,-16 24,0 1,-1-1,1 1,0-1,0 1,0-1,0 1,0-1,0 1,0-1,1 1,-1-1,0 1,0-1,0 1,0 0,1-1,-1 1,0-1,0 1,1-1,-1 1,0 0,1-1,-1 1,1 0,-1-1,0 1,1 0,-1-1,1 1,-1 0,1 0,-1 0,1-1,-1 1,0 0,1 0,-1 0,1 0,-1 0,1 0,0 0,-1 0,1 0,-1 0,1 0,-1 0,0 0,1 1,-1-1,1 0,-1 0,1 1,-1-1,1 0,-1 0,0 1,1-1,-1 0,1 1,-1-1,0 1,0-1,-1 37,-70 164,14-56,50-123,-1-1,2 0,0 0,1 1,2 0,0 0,1 0,1 4,1-23,0-1,1 1,-1 0,1-1,-1 1,1-1,0 0,0 1,0-1,0 0,1 0,-1 1,1-1,-1 0,1 0,0 0,0-1,-1 1,1 0,1-1,-1 1,0-1,0 0,0 0,1 0,-1 0,1 0,-1 0,0 0,1-1,0 0,1 1,18 2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535 310,'-26'-1,"-1"2,1 0,-1 1,1 2,0 1,0 0,0 2,1 2,0 0,1 1,0 1,-3 4,10-6,-37 29,54-37,-1 0,0 0,0 0,0 0,1 1,-1-1,1 0,-1 0,1 1,-1-1,1 0,0 0,0 1,-1-1,1 0,0 1,0-1,0 0,1 1,-1-1,0 0,0 1,1-1,-1 0,1 0,-1 1,1-1,-1 0,1 0,0 0,0 0,-1 0,1 0,0 0,0 0,0 0,0 0,0 0,0-1,1 1,-1 0,0-1,0 1,1 0,6 3,-1-1,1 1,1-1,-1 0,0-1,1 0,-1 0,1-1,-1 0,1-1,0 0,-1 0,2-1,85 14,-94-13,0 0,1 0,-1 1,0-1,0 1,1-1,-1 1,0-1,0 1,0 0,0 0,0 0,0-1,0 1,0 0,0 0,0 0,0 0,0 1,-1-1,1 0,0 0,-1 0,1 1,-1-1,0 0,1 0,-1 1,0-1,0 0,0 1,0-1,0 0,0 1,0-1,0 0,0 1,-1-1,1 0,0 1,-1-1,1 0,-1 0,0 1,1-1,-1 0,0 0,0 1,-52 50,46-46,-197 171,199-173,-4 2,0 0,0 0,1 1,0 0,1 1,-1 0,2 0,-1 0,1 1,0 0,1 0,0 0,0 1,-1 6,6-14,0 1,0 0,0-1,1 1,-1-1,1 1,0 0,-1-1,1 1,0-1,1 0,-1 1,0-1,1 0,-1 0,1 0,0 0,0 0,0 0,0 0,0 0,0-1,0 1,0-1,1 0,-1 0,0 0,1 0,-1 0,2 0,80 13,-77-16,-1 0,1 0,0 0,-1-1,1 0,-1 0,0-1,0 0,0 0,-1 0,1-1,-1 0,1-1,10-8</inkml:trace>
  <inkml:trace contextRef="#ctx0" brushRef="#br0" timeOffset="469.04">309 0,'-16'55,"2"1,2 0,3 0,3 1,2 1,2-1,3 0,3 3,-3 6,3 296,-24-123,7-61,-2-122,14-50,4-4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0 309,'82'-51,"1"3,2 4,2 4,54-15,-55 38,-83 17,-1 0,1 0,-1 0,0 1,1-1,-1 1,0 0,1 0,-1 0,0 0,0 0,1 0,-1 0,0 1,-1-1,1 1,0 0,0-1,-1 1,1 0,0 0,-1 0,0 0,0 0,1 0,-1 1,-1-1,1 0,0 1,0-1,-1 0,1 1,-1 0,0 4,-1 1,0-1,0 0,-1 0,0 0,0 0,-1 0,1-1,-2 1,1-1,-1 0,0 0,-2 3,1 0,-26 36,-2-2,-1 0,-3-3,-23 19,-39 45,79-83,1 1,1 1,1 1,1 0,1 1,1 0,-6 18,17-38,-1 1,1-1,0 1,1 0,-1 0,1 0,1 1,-1-1,1 0,0 1,0-1,1 1,0-1,0 1,0-1,1 1,0-1,0 0,1 1,0-1,0 0,0 0,1 0,0 0,0-1,0 1,1-1,0 1,3 2,2-4,0 1,0-1,1-1,-1 0,1 0,0-1,0 0,0-1,0 0,0 0,0-1,0-1,1 0,-1 0,0-1,-1 0,4-1,169-70,-164 63,-4 0</inkml:trace>
  <inkml:trace contextRef="#ctx0" brushRef="#br0" timeOffset="482.929">932 139,'281'-62,"-270"59,55-6,-65 9,1 0,-1 0,0 0,1 1,-1-1,0 0,0 1,1-1,-1 1,0-1,0 1,1 0,-1 0,0-1,0 1,0 0,0 0,0 0,0 0,-1 0,1 0,0 1,0-1,-1 0,1 0,-1 0,1 1,-1-1,1 0,-1 1,0-1,0 0,1 1,-1-1,0 0,0 1,-1-1,1 0,0 1,0-1,-1 0,1 1,-1 0,-67 177,45-129,-38 95,-40 146,61-120,32-109,7-52</inkml:trace>
  <inkml:trace contextRef="#ctx0" brushRef="#br0" timeOffset="731.334">819 619,'43'0,"38"-5,16-6,-5-1,-8-4,-13 1,-15 3,-11-1,-9 1,-6-1,-8 1</inkml:trace>
  <inkml:trace contextRef="#ctx0" brushRef="#br0" timeOffset="5651.235">1948 223,'-6'-3,"0"1,-1-1,1 1,-1 0,0 0,0 1,1 0,-1 0,0 1,0-1,0 2,0-1,0 1,0 0,0 0,1 1,-1 0,0 0,1 0,0 1,-1 0,1 1,0-1,1 1,-1 0,1 0,-1 1,1 0,0 0,1 0,0 0,-1 1,-1 4,-15 25,2 2,1 0,2 1,1 1,-3 19,12-39,1 0,1 0,0 1,2 0,0 0,2 0,0 0,1 6,0-20,0 0,0 1,0-1,1 0,0 0,0 0,0 0,1 0,0-1,0 1,0-1,1 0,0 0,0 0,0 0,1-1,-1 0,1 0,0 0,0 0,1-1,-1 0,1 0,0 0,-1-1,1 1,5 0,2 0,0-1,-1 0,1-1,0-1,0 0,0 0,0-1,0-1,0 0,0-1,-1 0,1-1,-1-1,0 1,0-2,-1 0,1 0,-1-1,-1-1,1 0,5-6,5-5,0 0,-2-2,0-1,-1 0,-2-1,0-1,-1-1,-2 0,4-11,-12 27,0 0,-1 0,0 0,-1-1,0 1,-1-1,0 0,0 0,-1 0,0 0,-1 0,0 0,-1 0,0 0,0 0,-1 0,0 1,-1-1,0 0,-1 1,0 0,0 0,-1 0,0 0,0 1,-1 0,-2-3,1 4,0 0,0 1,-1-1,1 2,-1-1,0 1,-1 0,0 0,1 1,-1 1,0-1,-1 1,1 1,-1 0,1 0,-1 1,0 0,1 1,-1 0,0 0,1 1,-1 0,0 1,1 0,-1 1,-7 3,-11 7</inkml:trace>
  <inkml:trace contextRef="#ctx0" brushRef="#br0" timeOffset="6001.71">2372 26,'-9'14,"2"1,0 0,1 0,0 1,1 0,1 0,1 0,0 0,1 1,0-1,2 4,0-18,0 0,0 0,0 0,1 1,-1-1,1 0,-1 0,1 0,0 0,0 0,0 0,0 0,0-1,0 1,0 0,1 0,-1-1,1 1,-1-1,1 1,0-1,-1 0,1 0,0 0,0 0,0 0,0 0,0 0,0 0,0-1,0 1,0-1,0 0,0 1,1-1,-1 0,0 0,0-1,0 1,0 0,0-1,1 1,-1-1,0 1,1-2,89-43,-87 43,-1-1,0 0,0 0,0-1,0 1,-1-1,1 0,-1 0,0 0,0 0,0-1,-1 1,1-1,-1 1,0-1,-1 0,1 0,-1 0,0 0,0 0,-1 0,1 0,-1 0,0-1,0 1,-1 0,0 0,0 0,0 0,0 0,-1 0,0 0,0 1,0-1,-1 0,1 1,-1 0,0 0,0-1,-1 2,1-1,-1 0,0 1,0 0,0 0,-2-2,-70-10,57 19</inkml:trace>
  <inkml:trace contextRef="#ctx0" brushRef="#br0" timeOffset="6382.986">2512 534,'24'0,"23"-5,12-1,1 0,-4 1,-8 2,-7-4,-5-1,-4 1,-3 2,-2 2,-5 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5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0 198,'29'-21,"1"1,1 1,1 1,0 2,1 1,23-6,28 5,-81 15,0 1,-1 0,1 0,0 0,-1 0,1 0,0 1,-1-1,1 1,-1 0,1 0,-1 0,1 0,-1 0,0 1,1-1,-1 0,0 1,0 0,0 0,0 0,0-1,0 2,-1-1,1 0,-1 0,1 0,-1 1,1 1,1 5,-1 0,0 1,0-1,0 1,-2 0,1-1,-1 1,0 0,-1 0,0-1,-1 1,0-1,0 1,-1-1,0 0,-1 0,0 0,0 0,-3 3,-121 146,86-113,23-26,-36 47,54-64,0-1,0 1,0 0,0 0,0 0,1 0,-1-1,1 1,-1 0,1 0,0 0,0 0,0 1,0-1,0 0,0 0,0 0,1 0,-1 0,1-1,-1 1,1 0,0 0,0 0,0 0,0 0,0-1,0 1,0-1,1 1,-1-1,1 1,-1-1,1 0,-1 1,2-1,6 4,0-1,0-1,0 0,1 0,-1-1,1 0,-1-1,1 0,0 0,0-1,-1 0,1-1,6-1,33 1,-39 1,0 1,0 0,0 1,0 0,0 1,-1 0,1 1,-1 0,0 0,5 4,-11-7,-1 1,1-1,-1 1,0 0,0 0,0 0,0 0,0 0,0 1,-1-1,1 0,-1 1,1-1,-1 1,0 0,0-1,0 1,-1 0,1 0,-1-1,1 1,-1 0,0 0,0 0,0 0,0 0,-1-1,1 1,-1 0,0 0,0-1,0 1,0 0,0-1,0 1,-1-1,1 1,-2 1,-12 15,0-1,-2 0,0-1,0-1,-2 0,0-2,0 0,-9 3,15-8,-120 74,74-68,49-19</inkml:trace>
  <inkml:trace contextRef="#ctx0" brushRef="#br0" timeOffset="433.643">988 30,'-43'28,"2"2,1 3,1 0,2 3,-22 27,42-42,1 2,1 1,1 0,1 0,1 1,2 1,0 0,2 0,0 1,2 0,1 1,2-1,0 1,2 0,1 0,1 10,-2-24,1 0,0 1,0-1,2 0,-1 0,2 0,0 0,1-1,0 1,1-1,0 0,1 0,1 0,0-1,1 0,1 1,-3-7,0 0,1 0,0-1,0 0,0 0,0-1,1 0,0 0,0-1,0 0,0 0,0-1,1 0,-1 0,1-1,-1 0,1 0,0-1,-1-1,9 0,-8 2,1 1,-1-2,1 0,0 0,-1 0,1-1,0-1,-1 0,0 0,1-1,-1 0,0 0,0-1,-1 0,1-1,-1 0,0 0,0-1,0 0,-1 0,0-1,0 0,-1 0,0-1,0 1,-1-1,0-1,0 1,-1-1,0 1,1-4,-3 3,-1 0,0 1,0-1,0 0,-1-1,-1 1,0 0,0 1,0-1,-1 0,-1 0,1 0,-1 1,-1 0,0-1,0 1,0 1,-1-1,0 1,-1-1,0 1,0 1,0-1,-1 1,0 0,0 1,0 0,-1 0,0 0,0 1,0 0,0 1,-3-1,3 1,1 1,-1 0,1 1,-1 0,0 0,1 1,-1 0,0 0,1 0,-1 1,0 0,1 1,-1 0,1 0,0 1,-1-1,1 2,0-1,1 1,-1 0,1 0,0 1,-6 5,-1 4</inkml:trace>
  <inkml:trace contextRef="#ctx0" brushRef="#br0" timeOffset="903.086">1439 198,'-24'17,"0"1,2 1,0 1,1 1,1 1,1 0,0 2,2 0,1 1,-5 13,16-29,0 0,0 0,1 0,1 1,0 0,0 0,1 0,0 0,0 0,1 0,1 0,0 1,0-1,1 0,0 0,1 0,0 0,1 0,0 0,0 0,1-1,0 0,1 1,0-2,0 1,4 3,-4-3,1-1,1 0,0 0,0-1,0 0,1 0,0 0,1-1,-1 0,1-1,0 0,1 0,-1-1,1-1,0 1,0-1,0-1,0 0,0 0,0-1,1-1,-1 1,0-2,1 1,-1-1,0-1,1 0,-1-1,0 0,-1 0,10-4,-3-2,-1 0,0-1,0-1,-1 0,0-1,-1-1,0 0,-1 0,-1-1,0-1,-1 0,0-1,-2 1,0-2,0 1,-2-1,0 0,0-1,-2 1,0-1,-2 0,0 0,0 0,-2-3,-1 11,0 0,0 0,-2 0,1 1,-1-1,0 0,-1 1,0 0,-1 0,0 0,0 0,-1 1,0 0,0 0,-1 1,0 0,-1 0,1 0,-1 1,0 0,-1 0,0 1,0 0,0 1,0 0,0 1,-1-1,0 2,0-1,0 2,0-1,0 1,0 1,-3 0,-18 3</inkml:trace>
  <inkml:trace contextRef="#ctx0" brushRef="#br0" timeOffset="1252.413">1862 1,'-9'11,"1"1,0 0,0 0,1 1,0 0,2 0,-1 1,2-1,-1 1,2 0,0 1,1-1,0 0,1 7,1-17,1 0,0 0,0 0,0 0,0 0,1 0,-1-1,1 1,0 0,0-1,0 1,1-1,-1 0,1 0,0 0,0 0,0-1,0 1,0-1,1 1,-1-1,1 0,0 0,-1-1,1 1,0-1,0 0,0 0,0 0,0-1,0 1,2-1,3 1,0 0,0-1,1 0,-1 0,0-1,-1-1,1 1,0-1,0-1,-1 0,1 0,-1-1,0 1,5-5,-6 2,-1 0,0-1,0 0,0 0,-1-1,0 1,-1-1,0 0,0-1,-1 1,0-1,0 1,-1-1,0 0,0 0,-1 0,0 0,-1 0,0 0,-1-1,1 7,0 0,-1 0,0 0,1 0,-1 0,-1 0,1 0,0 1,-1-1,1 0,-1 1,0-1,0 1,0-1,0 1,0 0,0 0,-1 0,1 0,-1 0,1 1,-1-1,0 1,1 0,-1 0,0 0,0 0,0 0,0 0,0 1,0-1,0 1,0 0,-1 0,-19-2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3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481 368,'1'-1,"-1"1,1-1,0 0,-1 1,1-1,0 0,-1 0,1 1,-1-1,1 0,-1 0,1 0,-1 0,1 0,-1 0,0 0,0 0,0 0,1 0,-1 0,0 0,0 0,0 0,-1 0,1 0,0 0,0 0,0 0,-1 0,1 0,0 0,-1 1,1-1,-1 0,1 0,-1 0,0 0,1 1,-1-1,0 0,1 1,-1-1,0 0,0 1,0-1,0 1,1-1,-1 1,0 0,0-1,0 1,0 0,0-1,0 1,0 0,-13-4,0 1,0 0,0 1,0 1,0 0,0 1,0 1,0 0,0 0,0 2,0-1,0 2,1 0,-1 1,1 0,-9 6,-119 69,138-79,0 0,1 0,-1 0,0 1,1-1,-1 1,1-1,0 1,-1 0,1 0,0 0,0 0,0 0,1 1,-1-1,0 0,1 1,-1 0,1-1,0 1,0 0,0-1,0 1,1 0,-1 0,1 0,0 0,-1 0,1-1,0 1,1 0,-1 0,1 0,-1 0,1 0,0-1,0 1,0 0,0 0,0-1,1 1,-1-1,1 0,0 1,0-1,0 0,1 1,9 5,1 0,0-2,0 0,1 0,-1-1,1-1,0 0,1-1,6 1,-20-5,1 1,-1 1,0-1,1 0,-1 0,1 0,-1 1,0-1,1 1,-1-1,0 1,0-1,0 1,1 0,-1 0,0 0,0-1,0 1,0 0,0 0,0 1,0-1,-1 0,1 0,0 0,0 0,-1 1,1-1,-1 0,1 1,-1-1,0 0,0 1,1-1,-1 0,0 1,0-1,0 1,0-1,-1 0,1 1,0-1,-1 1,1-1,0 0,-1 0,0 1,1-1,-1 0,0 0,0 0,1 1,-1-1,0 0,0 0,-1 0,-86 101,76-92,1 0,0 1,0 0,1 1,1 0,0 0,0 1,1 0,1 1,0 0,1 0,0 0,2 1,-1 0,2 0,0 0,0 1,3-12,0-1,0 1,1-1,-1 1,1-1,0 1,-1-1,2 0,-1 1,0-1,1 0,-1 0,1 0,0 0,0 0,0 0,0 0,1-1,-1 1,1-1,-1 0,1 0,0 0,0 0,0 0,0 0,0-1,1 0,-1 1,0-1,1 0,-1-1,1 1,-1-1,1 1,-1-1,1 0,6 0,0 0,0 0,-1-1,1 0,-1-1,1 0,-1-1,1 0,-1 0,0-1,-1 0,1 0,1-3,2-1,-1-1,-1 0,0-1,0 0,-1-1,0 0,-1-1,0 1,-1-2,0 1,3-8,-1-4</inkml:trace>
  <inkml:trace contextRef="#ctx0" brushRef="#br0" timeOffset="395.141">227 1,'-9'12,"1"1,1 0,0 0,1 0,0 1,1 0,0 0,1 0,1 1,-1 12,0-11,-26 261,16-74,11 184,5-195,-28 13,26-203,0 0,-1 1,1-1,-1 0,1 0,-1 0,0 1,1-1,-1 0,-1 0,1 0,0 0,0 0,-1-1,1 1,-1 0,1-1,-1 1,0-1,0 1,1-1,-1 0,0 1,0-1,0 0,-10-1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0 635,'5'-1,"0"-1,0 0,0 0,0-1,-1 0,0 1,1-1,-1-1,0 1,0-1,-1 1,1-1,-1 0,0 0,0-1,1-2,47-67,-3-3,33-75,-1 1,-22 39,-59 140,-7 14,1 0,3 1,1 0,2-1,4 30,-2-62,1 0,0 1,1-1,0-1,0 1,1 0,1-1,-1 0,1 1,1-2,0 1,0-1,0 0,1 0,5 3,-8-7,0 0,1 0,-1-1,1 0,0 0,0 0,0 0,0-1,1 0,-1 0,0-1,1 1,-1-1,1 0,0 0,-1-1,1 0,0 0,-1 0,1-1,0 0,-1 0,1 0,-1-1,1 1,-1-2,0 1,4-2,12-10,-2 0,1-1,-2-1,0-1,-1 0,-1-1,-1-1,0-1,-2 0,0 0,-1-2,-1 1,-1-2,2-8,-7 16,0-1,-1 1,-1-1,0 0,-1 0,-1 0,-1 0,0 0,-2-11,3 26,-1-1,0 1,0-1,0 1,0-1,0 1,0-1,-1 1,1-1,0 1,-1-1,1 1,-1-1,1 1,-1 0,0-1,1 1,-1 0,0 0,0-1,0 1,0 0,0 0,0 0,-1 0,1 0,0 0,0 1,-1-1,1 0,-1 1,1-1,0 1,-1-1,1 1,-1 0,1-1,-1 1,1 0,-1 0,1 0,-1 0,1 0,-1 1,-7 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170 257,'12'-2,"-1"0,1 0,-1-1,1 0,-1-1,0-1,0 0,-1 0,0-1,0 0,0-1,0 0,-1 0,0-1,-1 0,0-1,0 0,-1 0,0-1,-1 0,0 0,0 0,3-10,-8 17,-1 0,1 0,-1 1,1-1,-1 0,0 0,0 0,0 0,-1 0,1 1,-1-1,1 0,-1 0,0 1,0-1,0 0,0 1,-1-1,1 1,-1 0,1-1,-1 1,0 0,0 0,0 0,0 0,-1 0,1 0,0 1,-1-1,1 1,-1 0,1 0,-1 0,0 0,1 0,-1 0,-1 0,-6 0,1-1,-1 1,1 1,-1-1,1 2,-1-1,0 1,1 1,0 0,-10 3,4 2,1 0,-1 2,1-1,1 2,0 0,0 0,1 1,0 1,1 0,0 1,1 0,1 0,0 1,1 1,0-1,1 1,1 0,0 1,1-1,1 1,0 0,1 1,1-1,0 11,1-18,1 0,0 0,1-1,-1 1,2 0,-1-1,1 1,1-1,-1 0,1 1,1-1,0-1,0 1,0 0,1-1,0 0,0 0,1-1,0 1,0-1,1 0,0-1,0 1,0-2,0 1,1-1,0 0,0 0,0-1,1 0,5 0,0-1,1 0,-1-1,0-1,0 0,1-1,-1-1,0 0,0-1,0 0,0-1,-1-1,1 0,-1-1,0 0,-1-1,1 0,7-8,4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94,'-3'-3,"-1"0,0 0,0 1,0-1,0 1,0 0,0 0,-1 1,1-1,-1 1,1 0,-1 0,0 1,1-1,-1 1,0 0,1 0,-1 1,1-1,-1 1,0 0,1 0,-1 1,1-1,-4 3,-3 0,-1 1,2 1,-1 0,1 1,-1-1,2 2,-1 0,1 0,-4 5,2-1,1 1,0 1,1 0,0 0,1 1,1 0,0 0,-1 9,6-20,0 0,1 1,0-1,0 0,0 1,0-1,1 1,0-1,0 1,0 0,0-1,1 1,0-1,0 0,0 1,0-1,1 0,-1 1,1-1,0 0,0 0,1 0,-1-1,1 1,0-1,0 1,0-1,1 0,-1 0,1 0,-1-1,5 3,-3-3,1 1,-1-2,1 1,0 0,-1-1,1 0,0-1,0 1,0-1,0 0,-1 0,1-1,0 0,0 0,-1 0,1-1,0 0,-1 0,1 0,-1-1,0 1,0-1,0-1,0 1,3-4,105-107,73-107,-121 160,-64 61,1 1,0-1,0 1,0 0,-1-1,1 1,0 0,-1 0,1 0,-1 0,1 1,-1-1,1 0,-1 0,0 1,0-1,1 1,-1 0,0-1,-1 1,1 0,0-1,0 1,-1 0,1 0,-1-1,1 1,-1 0,0 0,0 0,0 0,0 0,0 0,0 0,0-1,-1 1,1 0,-1 2,1-1,-4 458,4-378,-3-1,-4 0,-4 0,-3 0,-3-2,-9 15,13-59,-2-1,-1 0,-2-1,-1 0,-19 23,36-54,1 0,0 0,0-1,-1 1,0 0,1-1,-1 0,0 1,0-1,-1 0,1 0,0 0,-1 0,1 0,-1-1,1 1,-1-1,0 0,0 0,1 0,-1 0,0 0,0 0,0-1,0 1,0-1,0 0,0 0,0 0,0-1,0 1,0-1,0 1,0-1,0 0,0 0,0 0,0-1,1 1,-1-1,0 1,1-1,0 0,-1 0,1 0,-1-2,-3-8,1-2,0 1,1 0,1-1,0 0,1 0,1 0,0 0,1 0,0 0,1 0,1-6,-1 10,8-76,4 0,3 1,4 1,4 0,4 2,5-6,49-60,-66 123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1,'-52'46,"2"3,1 1,3 3,-9 18,-5 36,58-102,1-1,-1 0,1 0,0 1,1-1,-1 0,1 1,0-1,0 1,0-1,0 1,1-1,0 0,0 1,0-1,0 0,1 0,-1 1,1-1,0-1,1 1,-1 0,1 0,-1-1,1 1,1 0,3-2,0 1,0-1,0 0,0 0,0-1,0 0,1-1,-1 1,0-1,1 0,-1-1,0 0,0 0,0-1,0 0,0 0,0 0,0-1,0 0,-1-1,1 1,-1-1,0 0,0-1,-1 1,1-1,-1-1,2-2,13-14,-2 0,0-2,-1 0,-2-1,0-1,-2 0,-1-1,-1 0,-1-1,5-25,1-20,2 139,-10-10,-7-41,1-1,0 1,1-1,1 1,0-1,1 0,0 0,1-1,1 0,5 10,-4-13,-1 0,1 0,0-1,1 0,0 0,1-1,0 0,0-1,0 0,1-1,0 0,0 0,1-1,-1-1,1 0,0-1,1 0,-1 0,2-1,-10-3,0-1,-1 1,0-1,1 1,-1-1,0 0,0 0,0-1,0 1,0 0,0-1,-1 0,0 0,1 0,-1 0,0 0,0 0,0 0,-1-1,1 1,-1 0,0-1,0 0,0 1,0-1,-1 0,1 1,-1-1,0 0,0 0,-1 1,1-1,-1 0,1 1,-2-4,1-18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1,'16'362,"-4"2,13-196,-21-168,-4-11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0,'33'0,"31"0,9 0,-3 0,-9 0,-10 0,-8 0,-8 0,-4 0,-8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1,'-5'38,"-1"28,0 6,1-3,6-14,3-16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1 194,'79'309,"-62"-272,-16-36,0-1,-1 0,1 1,0-1,-1 0,1 1,0-1,-1 0,1 0,0 0,0 0,-1 0,1 0,0 0,0 0,-1 0,1 0,0 0,0 0,-1 0,1 0,0-1,-1 1,1 0,0-1,-1 1,1 0,0-1,-1 1,1-1,-1 1,1-1,-1 1,1-1,-1 0,1 1,-1-1,0 1,1-1,-1 0,0 1,1-1,-1 0,0 0,0 1,0-1,0 0,0 0,1 1,-1-1,-1 0,68-158,-2-42,-56 177</inkml:trace>
  <inkml:trace contextRef="#ctx0" brushRef="#br0" timeOffset="338.449">424 364,'27'-10,"-1"-1,0-1,-1-1,-1-2,0 0,-1-1,0-2,-2 0,0-2,-1 0,0-2,-17 19,0 0,0 0,0-1,-1 1,1-1,-1 0,0 1,0-1,0 0,0-1,-1 1,0 0,1 0,-2-1,1 1,0 0,-1-1,0 1,0-1,0 1,-1 0,1-1,-1 1,0 0,0-1,-1 1,1 0,-1 0,0 0,0 0,-1 0,1 1,-1-1,1 1,-1-1,0 1,0 0,-1 0,1 0,-1 1,1-1,-3 0,3 1,-1 1,1-1,-1 1,1 0,-1 0,0 0,0 1,0-1,1 1,-1 0,0 0,0 0,0 1,1-1,-1 1,0 0,0 0,1 0,-1 1,1-1,-1 1,1 0,0 0,-1 0,1 0,0 0,-1 2,-70 83,71-83,-14 20,1 0,2 2,0 0,2 0,1 1,-5 18,13-35,0 1,0 0,1 0,1 0,0 0,0 1,1-1,0 0,1 0,0 0,1 0,1 0,-1 0,2 0,-1 0,2-1,-1 0,4 6,3-5,0-1,1 0,0 0,0-1,1 0,0-1,1-1,0 0,0-1,0 0,1-1,0-1,0-1,0 0,0 0,0-2,1 0,4 0,24 4,0-2,0-1,0-3,26-3,-29-3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1 329,'66'6,"-1"-4,1-2,0-2,0-4,-1-3,32-9,-72 12,-1 0,1-2,-2-1,1-1,-1 0,3-4,-19 10,0-1,1 1,-1-1,-1-1,1 1,-1-1,0 0,-1-1,1 1,-1-1,0 0,-1 0,0-1,0 1,0-1,-1 0,0 0,-1 0,2-7,-3 11,0 1,0-1,0 1,0-1,-1 0,1 1,-1-1,0 0,0 0,0 1,-1-1,1 0,-1 1,0-1,0 1,0-1,-1 1,1-1,-1 1,0 0,0-1,0 1,0 0,0 1,-1-1,1 0,-1 0,0 1,-1-1,0 4,0 1,0-1,0 1,1 0,-1 0,1 1,-1-1,1 1,0 0,0 0,0 0,1 0,-1 0,1 1,-1-1,1 1,0 0,0-1,1 1,-1 2,-1-1,-9 24,2 0,1 1,1 0,1 1,2-1,1 1,1 1,2-1,1 0,2 0,1 4,-2 31,5 17,-5 0,-3 1,-4-2,-3 1,-4-1,-3 0,-4-2,-4 0,-3 1,11-47,-2-1,-1 0,-1-1,-2-1,-1-2,-1 0,-2-1,0-1,-31 22,56-47,0 0,0-1,-1 1,1-1,-1 1,1-1,-1 0,1 0,-1 1,0-1,0 0,0 0,1-1,-1 1,0 0,0-1,0 1,0-1,0 1,0-1,0 0,-1 0,1 0,0 0,0 0,0-1,0 1,0-1,0 1,0-1,0 0,1 1,-1-1,0 0,0 0,0-1,1 1,-1 0,1 0,-1-1,1 1,-1-1,1 1,-1-3,-2-9,2 0,-1 0,2 0,0 0,0-1,1 1,1-1,0 1,1 0,0 0,1 0,1 0,0 0,0 1,6-10,10-22,1 1,3 1,1 0,2 3,2 0,1 1,2 2,2 2,1 1,1 1,9-3,98-81,-139 113,0 1,1 0,-1 0,0 0,1 1,0-1,-1 1,1 0,0 0,0 1,-1 0,1 0,0 0,0 0,0 1,-1-1,1 1,0 0,-1 1,1-1,2 2,11 3</inkml:trace>
  <inkml:trace contextRef="#ctx0" brushRef="#br0" timeOffset="335.199">1073 950,'-19'33,"1"2,2 0,1 1,2 1,-2 13,74-198,-29 76,3 2,3 1,22-27,-57 93,1-1,0 1,0 0,0 1,0-1,0 0,1 1,-1-1,1 1,0-1,0 1,0 0,0 1,0-1,0 0,0 1,0 0,1-1,-1 1,1 1,15-1</inkml:trace>
  <inkml:trace contextRef="#ctx0" brushRef="#br0" timeOffset="613.141">1496 724,'-49'121,"-35"111,82-229,1 0,-1-1,1 1,0 0,0 0,0 0,0 0,0-1,1 1,-1 0,1 1,0-1,0 0,0 0,0 0,1 0,-1 0,1 0,0 0,0-1,0 1,0 0,0 0,1 0,-1-1,1 1,-1-1,1 1,0-1,0 0,0 0,1 0,-1 0,0 0,1 0,-1 0,1-1,0 1,-1-1,1 0,0 0,0 0,0 0,0-1,7 1,0-2,-1 0,1 0,-1 0,1-1,-1-1,1 0,-1 0,0-1,0 0,-1 0,1-1,-1 0,0 0,0-1,-1 0,0-1,0 0,0 0,-1 0,0-1,0 0,-1 0,0 0,0-1,-1 0,3-7,-4 11,0 0,-1-1,1 1,-1-1,0 1,0-1,-1 0,0 0,0 1,0-1,-1 0,1 0,-2 0,1 0,0 0,-1 0,0 0,-1 0,1 1,-1-1,0 0,-1 1,1 0,-1-1,0 1,-1 0,1 0,-1 1,0-1,0 1,0 0,0 0,-1 0,0 0,0 1,0 0,0 0,0 0,-1 1,0-1,-17 0</inkml:trace>
  <inkml:trace contextRef="#ctx0" brushRef="#br0" timeOffset="1062.639">1750 1204,'36'-78,"-23"48,0 1,2 0,1 1,1 1,1 0,1 2,16-16,23 4,-57 37,1-1,-1 1,0 0,1 0,-1 0,1 0,-1 0,1 0,-1 0,1 0,-1 1,1-1,-1 0,1 1,-1 0,0-1,1 1,-1 0,0-1,1 1,-1 0,0 0,0 0,0 0,0 0,0 0,0 1,0-1,0 0,-1 0,1 1,0-1,-1 0,1 1,-1-1,1 1,-1-1,0 1,0-1,1 1,-1-1,0 1,0-1,2 41,-3-39,0 0,0 0,0 0,1 1,-1-1,1 0,0 0,0 1,0-1,0 0,1 1,-1-1,1 0,0 0,0 0,0 0,0 0,1 0,-1 0,1 0,0 0,0 0,0-1,0 1,0-1,0 1,1-1,-1 0,1 0,0 0,0-1,-1 1,1 0,0-1,0 0,0 0,1 0,0 0,6-2,0-1,1-1,-1 0,0 0,0-1,0 0,-1-1,1 0,-1 0,0-1,-1 0,0-1,8-6,-6 4,0 1,1 0,0 0,0 2,1-1,0 1,0 1,0 0,3 1,-12 3,-1 0,1 0,0 1,0-1,0 1,0 0,0 0,0 0,0 1,0-1,0 0,0 1,0 0,0 0,0 0,-1 0,1 0,0 1,-1-1,1 1,-1 0,1-1,-1 1,0 0,0 1,0-1,0 0,0 0,0 1,-1-1,1 1,-1 0,0-1,0 1,0 0,0 0,0 1,1 0,1 8,2-1,-1 1,1-1,1 0,0 0,1 0,0-1,0 0,1 0,0-1,1 0,0-1,1 1,9 5,1-5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61,'-9'-7,"-1"0,1 1,-1 0,0 0,-1 1,1 1,-1 0,0 0,0 1,0 1,0-1,-1 2,1 0,-1 0,1 1,-1 0,1 1,0 1,-1-1,1 2,0 0,0 0,0 1,0 0,1 1,0 0,0 1,0 0,-2 2,2 2,0 0,0 1,1 1,1-1,0 1,0 1,2 0,-1 0,1 0,1 0,1 1,0 0,0 0,2 0,-1 1,2-1,0 0,1 1,0-1,1 1,1-1,0 0,2 4,-4-12,1-1,0 1,1-1,-1 0,1 1,0-1,0 0,1 0,-1 0,1-1,0 1,0-1,1 1,0-1,-1 0,1 0,0-1,1 1,-1-1,1 0,0 0,-1 0,1-1,0 0,1 0,-1 0,0 0,0-1,1 0,-1 0,1 0,-1-1,1 0,4 0,4-4,-1 0,-1 0,1-1,-1-1,0 0,0-1,0 0,-1-1,0 0,-1-1,0 0,0 0,-1-1,0-1,2-3,9-7,111-147,-131 169,1-1,-1 0,0 1,0-1,1 0,-1 0,0 1,0-1,1 0,-1 0,0 1,1-1,-1 0,1 0,-1 0,0 0,1 0,-1 1,0-1,1 0,-1 0,1 0,-1 0,0 0,1 0,-1 0,1 0,-1 0,0-1,1 1,-1 0,0 0,1 0,-1 0,0 0,1-1,-1 1,0 0,1 0,-1-1,0 1,1 0,-1 0,0-1,-11 45,10-40,-73 270,60-201,4 1,3 1,3 27,3-78,0-17,0-1,1 1,0-1,0 0,0 1,1-1,0 1,0-1,1 0,0 1,0-1,0 0,1 0,0-1,0 2,10 5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1,'-31'51,"2"1,2 1,3 1,2 2,2 0,3 1,3 1,-3 25,16-78,-1 0,1 1,0-1,0 0,1 1,-1-1,1 0,0 1,1-1,0 0,-1 1,2-1,-1 0,0 0,1 1,0-1,0-1,1 1,0 0,-1 0,1-1,1 0,-1 0,1 0,0 0,-1 0,2 0,-1-1,0 0,1 0,-1 0,1-1,0 1,0-1,0 0,1 0,3-1,1 0,-1-1,0 1,0-2,0 1,0-1,1-1,-1 0,0 0,-1-1,1 0,0 0,-1-1,0 0,0 0,0-1,0 0,-1-1,0 0,0 0,0 0,2-4,8-8,-2-1,0 0,-1-1,-1-1,-1 0,-1 0,-1-1,0-2,-2 0,0 1,-2-1,-1 0,-1 0,-1 0,-1 0,-1-1,-1 1,-3-16,3 34,0 0,-1 0,0 1,0-1,0 0,-1 1,0-1,0 1,0 0,-1 0,0-1,0 2,0-1,0 0,-1 1,0-1,0 1,0 0,0 0,-1 1,1-1,-1 1,0 0,0 0,0 1,-1-1,1 1,0 0,-1 1,0-1,1 1,-1 0,0 1,1-1,-1 1,0 0,0 1,1-1,-1 1,0 0,1 1,-1-1,-2 2,-13 9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88,'-14'13,"1"0,0 1,1 1,1-1,0 2,1 0,1 0,-2 5,10-20,0 1,0-1,0 1,1-1,-1 1,1-1,-1 1,1-1,-1 1,1 0,0-1,-1 1,1 0,0-1,0 1,1 0,-1-1,0 1,0 0,1-1,-1 1,1-1,-1 1,1-1,0 1,0-1,0 1,0-1,0 0,0 1,0-1,0 0,0 0,0 0,1 0,-1 0,0 0,1 0,-1 0,1 0,-1-1,1 1,-1-1,1 1,0-1,-1 1,1-1,0 0,-1 0,1 0,0 0,-1 0,1 0,0-1,5-1,0 0,0 0,0-1,0 0,0 0,-1-1,0 0,1 0,-2-1,1 1,0-1,-1-1,0 1,0-1,-1 1,1-2,-1 1,0 0,-1-1,0 1,0-1,0 0,-1 0,0 0,0-1,-1 1,0 0,0-1,-1 1,0-1,0 1,-1 0,1-1,-2 1,1 0,-1-1,-3-5,4 9,0 1,-1-1,0 1,0 0,0 0,0 0,0 0,0 0,-1 0,0 0,1 1,-1 0,0-1,0 1,0 0,-1 0,1 1,0-1,-3 0,-16-5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22,'-4'3,"-8"5,1 0,0 0,1 1,0 1,0 0,1 0,1 1,-1 0,2 0,-1 1,2 0,0 1,0-1,1 1,0 0,1 0,1 2,3-12,-1-1,2 0,-1 0,0 1,0-1,1 0,-1 0,1 0,0 0,-1 1,1-1,0 0,0 0,0 0,1-1,-1 1,0 0,1 0,-1-1,1 1,0-1,-1 1,1-1,0 0,0 1,0-1,0 0,0 0,0-1,0 1,0 0,1-1,-1 1,0-1,0 0,1 0,-1 1,0-2,0 1,1 0,-1 0,1-1,91-30,-89 26,1 0,0 0,-1-1,0 1,0-1,-1 0,0 0,0-1,0 1,-1-1,0 0,0 0,-1 0,1 0,-2-1,1 1,-1 0,0-1,0-3,-1 6,0 1,0-1,0 1,0 0,-1-1,1 1,-1-1,0 1,-1 0,1 0,-1 0,1-1,-1 1,-1 1,1-1,0 0,-1 1,0-1,0 1,0 0,0 0,-1 0,1 0,-1 0,1 1,-1 0,0-1,0 1,0 1,0-1,-1 1,-2-1,-19-1,1 6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49,'22'5,"0"-2,0 0,1-2,-1 0,0-2,0 0,1-2,-1 0,16-5,123-28,-161 36,2-1,0 0,0 0,0 0,0 0,0 0,0 0,0 1,0-1,0 1,0-1,1 1,-1 0,0 0,0 0,0 0,1 0,-1 1,0-1,0 0,0 1,0 0,0 0,0-1,0 1,0 0,0 1,0-1,0 0,-1 0,1 1,0-1,-1 1,1 0,-1-1,0 1,1 0,-1 0,-1 10,-1 0,0 0,0 0,-2-1,1 1,-1-1,-1 0,0 1,-1-2,0 2,-11 29,-69 267,52-52,34-156,0-88</inkml:trace>
  <inkml:trace contextRef="#ctx0" brushRef="#br0" timeOffset="249.934">0 557,'39'-5,"31"-1,14-5,-3 0,-10 1,-12 3,-7 2,-8 3,-6 0,-9-3,-6-1,-1 1,0 1,2 1,-4 1</inkml:trace>
  <inkml:trace contextRef="#ctx0" brushRef="#br0" timeOffset="584.578">1214 49,'-36'22,"2"2,0 1,1 2,2 1,1 1,1 2,-3 7,20-27,1 1,1 0,0 1,0 0,1 0,1 1,1 0,0 1,0 0,2 0,0 0,0 0,2 1,0 0,0 0,2 0,0 0,1 0,1 15,2-24,0 0,0 0,1 0,0 0,0-1,0 1,1-1,0 0,0-1,1 1,-1-1,1 0,0 0,1-1,-1 0,1 0,0 0,0-1,0 0,0-1,0 1,1-1,6 1,4 0,-1-1,1 0,0-1,0-1,0 0,0-1,0-2,0 0,12-3,-12-1,0 0,-1-1,0-1,0 0,-1-1,0-1,-1-1,-1 0,0-1,8-8,-13 11,-1 0,0 0,0 0,-1-1,0 0,-1-1,-1 1,0-1,0 0,-1 0,0-1,-1 0,-1 1,0-1,-1 0,0 0,-1 0,0 0,-1 0,-1 0,0 1,0-1,-2 0,1 1,-2 0,1 0,-2 0,1 0,-2 1,0 0,-2-3,3 7,0 0,0 0,-1 0,0 1,0 0,-1 0,0 1,0 0,0 0,0 1,-1 0,1 0,-1 1,0 0,0 1,-6-1,-10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1,'0'563,"-29"-279,30-284,-1 0,1 0,-1-1,1 1,0 0,-1 0,1 0,-1 0,1-1,-1 1,1 0,0 0,-1 0,1 0,-1 0,1 1,-1-1,1 0,0 0,-1 0,1 0,-1 1,1-1,-1 0,1 0,-1 1,1-1,-1 0,1 1,-1-1,0 1,1-1,-1 1,1-1,-1 0,0 1,0 0,1-1,-1 1,0-1,0 1,1-1,-1 1,0-1,0 1,0 0,0-1,0 1,0-1,0 1,0-1,0 1,0 0,0-1,-1 1,1-1,0 1,0-1,0 1,-1-1,1 1,0-1,9-12,1-1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0 564,'43'-10,"39"-2,9-1,-5 3,-13 4,-14 1,-12 3,-9 1,-12 1</inkml:trace>
  <inkml:trace contextRef="#ctx0" brushRef="#br0" timeOffset="481.669">734 169,'47'-29,"2"2,1 3,0 1,2 3,1 2,25-5,6 19,-82 4,-1 0,1 1,0-1,0 1,0-1,-1 1,1 0,0 0,-1 0,1 0,-1 0,1 0,-1 0,1 0,-1 1,0-1,1 0,-1 1,0-1,0 1,0-1,0 1,0 0,-1 0,1-1,0 1,-1 0,0 0,1-1,-1 1,0 0,0 0,0 0,0 0,0 0,0 0,0-1,-1 1,1 0,-1 0,1 0,-1 0,-61 111,42-85,-44 64,42-65,0 1,2 1,2 1,0 0,2 2,1-1,2 2,1 0,2 1,1 0,0 9,9-36,0-1,0 1,1 0,-1-1,2 1,-1-1,1 1,0-1,0 0,1 0,0 0,0 0,0 0,1 0,-1-1,1 0,1 1,-1-2,1 1,0 0,0-1,0 0,1 0,-1-1,1 1,0-1,0-1,0 1,1-1,-1 0,0 0,1-1,-1 0,1 0,0 0,-1-1,1 0,6-1,3 0,-1-2,1 0,-1 0,0-1,0-1,0-1,-1 0,0-1,0 0,0-2,-1 1,11-10,0-2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903 141,'-72'107,"-66"157,100-182,-60 132,71-189,16-23</inkml:trace>
  <inkml:trace contextRef="#ctx0" brushRef="#br0" timeOffset="518.581">819 225,'0'-14,"1"26,3 17,37 200,-18-87,-14-75,-9-56,0 0,1 0,1 0,-1-1,2 1,-1-1,2 1,-1-1,1 0,1 0,0 0,0-1,1 0,0 0,2 1,-6-9,1-1,-1 0,1 0,-1 0,1 0,-1 0,1 0,-1-1,1 1,-1-1,1 1,-1-1,0 0,1 0,-1 0,0-1,0 1,0 0,0-1,0 1,0-1,0 0,0 0,-1 1,1-1,-1 0,1-1,-1 1,0 0,0 0,0-1,0 1,0 0,0-1,-1 1,1-1,-1-1,3 0,22-54,-1 0,-4-2,-2 0,4-31,-18 77,36-219,-30 96,-10 138</inkml:trace>
  <inkml:trace contextRef="#ctx0" brushRef="#br0" timeOffset="937.3">1467 424,'-9'15,"0"0,0 0,2 1,0 1,1-1,0 1,1 0,1 0,1 1,1-1,0 1,1 17,2-32,0 0,1 0,-1 0,1 0,0 0,-1 0,1 0,1 0,-1-1,0 1,1-1,-1 0,1 0,0 0,0 0,-1 0,1 0,1-1,-1 1,0-1,0 0,0 0,1 0,-1 0,1-1,-1 0,0 1,1-1,-1 0,1-1,-1 1,0 0,1-1,-1 0,0 0,1 0,-1 0,0-1,0 1,0-1,0 1,0-1,0 0,-1-1,1 1,-1 0,1-1,-1 1,0-1,0 0,0 0,1-2,3-5,0-1,-1-1,0 1,-1-1,0 1,-1-1,-1 0,0-1,0 1,-1 0,-1 0,0-1,0 1,-2 0,-1-11,2 17,0-1,0 1,-1 0,0 0,0 0,0 0,-1 0,1 0,-2 0,1 1,-1 0,1-1,-1 1,-1 1,1-1,-1 1,0-1,0 1,0 1,0-1,-1 1,1 0,-1 0,0 0,0 1,0 0,0 0,-1 1,1-1,-5 1,-13 3,5 3</inkml:trace>
  <inkml:trace contextRef="#ctx0" brushRef="#br0" timeOffset="1302.048">2117 0,'-14'24,"2"0,1 1,0 0,2 1,1 0,1 0,1 0,2 1,0 0,2 0,1 1,1 0,3 54,0-58,-1-1,-1 0,-2 0,0 1,-1-1,-1 0,-2 0,0 0,-1-1,-3 5,8-24,0-1,0 0,0 0,0 1,0-1,0 0,0 0,-1 0,1 0,-1 0,1-1,-1 1,0 0,0-1,0 1,0-1,0 0,0 1,0-1,0 0,0 0,-1-1,1 1,0 0,-1-1,1 1,-1-1,1 0,0 0,-1 0,1 0,-1 0,1 0,-1-1,-9-8</inkml:trace>
  <inkml:trace contextRef="#ctx0" brushRef="#br0" timeOffset="1836.031">1750 395,'182'18,"1"-8,27-9,-202 0,1 0,-1 0,0 1,0-1,0 2,0-1,0 1,0 1,-1-1,1 1,-1 0,0 1,3 2,29 17,-29-21,0-1,0-1,0 1,1-2,-1 1,0-1,0-1,1 0,-1 0,0-1,0 0,0-1,0 0,-1-1,1 0,-1-1,0 1,0-2,0 1,-1-1,0 0,0-1,0 0,-1-1,0 1,-1-1,0 0,0-1,1-2,31-86,-38 94,1 1,-1-1,1 0,-1 0,0 0,0 0,0 1,0-1,-1 0,1 0,-1 1,0-1,0 0,0 0,0 1,0-1,0 1,-1-1,1 1,-1 0,0 0,1-1,-1 1,0 0,-1 0,1 1,0-1,0 0,-1 1,1 0,-1-1,1 1,-1 0,-2-1,0 1,-1 0,0 1,1-1,-1 1,0 0,1 1,-1-1,0 1,1 0,-1 1,1-1,-1 1,1 0,0 1,0-1,0 1,0 0,0 0,1 0,-1 1,-1 1,-82 91,85-93,-10 13,1 0,1 1,0 0,2 1,0 0,1 0,-5 15,11-27,1 0,-1 0,1 0,0 0,1 1,-1-1,1 0,0 0,1 1,-1-1,1 0,1 0,-1 0,1 0,0 0,0 0,1 0,0-1,0 1,0-1,1 0,-1 0,1 0,0 0,1-1,2 3,5 1,0-1,0 0,1 0,-1-1,1-1,1 0,-1-1,1-1,0 0,0-1,0 0,0-1,13-1,30-9,-33 3</inkml:trace>
  <inkml:trace contextRef="#ctx0" brushRef="#br0" timeOffset="2265.178">1 959,'628'18,"292"-7,-169-7,-629 1,-1-6,1-5,-1-5,81-19,-108-6,-88 30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2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1">66 1835,'196'1,"-51"25,-89-25,1-2,-1-3,37-8,244-16,-211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2">122 340,'-5'0,"-6"4,-6 3,-5-1,-4-2,3 5,5-1</inkml:trace>
  <inkml:trace contextRef="#ctx0" brushRef="#br0" timeOffset="3">235 3331,'-5'0,"-6"0,-6 0,-5 0,1 0</inkml:trace>
  <inkml:trace contextRef="#ctx0" brushRef="#br0" timeOffset="4">3508 1496,'-4'0,"-3"5,1 6,2 6,0 6,2 2,1 3,1 1,-1 1,2-1,-1 1,0-1,0-1,1 1,-1-1,4-4,3-7</inkml:trace>
  <inkml:trace contextRef="#ctx0" brushRef="#br0" timeOffset="5">5146 1496,'0'-5,"0"4,0 6,-5 3,-1 4,0 5,1 5,2 3,0 2,2 2,1 0,0 0,5 1,1-1,5-5,1-7</inkml:trace>
  <inkml:trace contextRef="#ctx0" brushRef="#br0" timeOffset="6">6811 1412,'0'-5,"0"3,0 8,-5 1,-1 6,5 4,2 5,2 3,-1 2,1 1,-2 1,0 1,0-1,-1 0,5-5,2-7</inkml:trace>
  <inkml:trace contextRef="#ctx0" brushRef="#br0" timeOffset="7">1900 1666,'-5'-10,"4"-3,1 6,1 8,0 10,1 7,-1 5,-1 4,1 2,-1 1,5-5,2-2,-1 1,-1 0,-2 1,-1 1,-1-4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905 82,'-3'1,"0"1,0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4232.481">793 1916,'196'1,"-51"25,-89-25,1-2,-1-3,37-8,244-16,-211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6366.242">849 421,'-5'0,"-6"4,-6 3,-5-1,-4-2,3 5,5-1</inkml:trace>
  <inkml:trace contextRef="#ctx0" brushRef="#br0" timeOffset="8056.269">962 3412,'-5'0,"-6"0,-6 0,-5 0,1 0</inkml:trace>
  <inkml:trace contextRef="#ctx0" brushRef="#br0" timeOffset="12373.894">4235 1577,'-4'0,"-3"5,1 6,2 6,0 6,2 2,1 3,1 1,-1 1,2-1,-1 1,0-1,0-1,1 1,-1-1,4-4,3-7</inkml:trace>
  <inkml:trace contextRef="#ctx0" brushRef="#br0" timeOffset="20524.191">5873 1577,'0'-5,"0"4,0 6,-5 3,-1 4,0 5,1 5,2 3,0 2,2 2,1 0,0 0,5 1,1-1,5-5,1-7</inkml:trace>
  <inkml:trace contextRef="#ctx0" brushRef="#br0" timeOffset="21509.847">7538 1493,'0'-5,"0"3,0 8,-5 1,-1 6,5 4,2 5,2 3,-1 2,1 1,-2 1,0 1,0-1,-1 0,5-5,2-7</inkml:trace>
  <inkml:trace contextRef="#ctx0" brushRef="#br0" timeOffset="22876.714">2627 1747,'-5'-10,"4"-3,1 6,1 8,0 10,1 7,-1 5,-1 4,1 2,-1 1,5-5,2-2,-1 1,-1 0,-2 1,-1 1,-1-4</inkml:trace>
  <inkml:trace contextRef="#ctx0" brushRef="#br0" timeOffset="110907.484">708 335,'17'-6,"-1"0,2 2,-1-1,0 2,1 0,0 2,-1-1,1 2,0 1,4 0,97 25,52 29,-2 2,33 22,-168-60,-1 0,-1 3,-1 0,-1 2,-1 2,-2 0,0 2,0 3,26 24,31 57,-64-90,3 0,-1 2,-2 1,0 1,-2 1,0 0,6 16,66 140,-43-93,-33-61,1 0,1-1,2-1,0-1,2 0,14 14,-22-28,-1 2,-1 0,0 0,-1 0,-1 1,0 1,3 10,-1-5,29 48,4-1,2-2,3-3,2-1,4-3,4 0,73 87,-10 13,-93-120,1-1,2-1,1-2,2-1,7 4,204 166,-95-75,-5-1,-34-61,-61-43,40 26,-73-40,0-1,0-1,1 0,0-1,0-1,1-1,0 0,0-2,0 0,0-1,1-1,-1 0,0-2,19-3,-29 4,146-37,-107 21,141-49,-165 53,0 0,-2-2,1-1,-2-1,0 0,3-6,42-30,100-101,-95 51,-4-23,-5-3,9-39,-52 122,65-147,-51 72,-11 21,47-65,71-63,-71 99,21-64,-25 36,-54 121,3 1,0 0,2 1,2 0,6-6,47-71,-62 96,-4 3,1 1,1 1,0-1,0 1,0 0,2 1,-1-1,1 2,5-5,89-80,17-17,-21 39,171-114,-19 43,-235 129,0 1,1 1,0 1,1 0,0 1,0 1,0 0,17-2,-34 8,0 1,0-1,1 0,-1 1,0-1,1 1,-1-1,1 1,-1 0,0 0,1 0,-1 0,1 0,-1 0,1 0,-1 0,1 0,-1 1,0-1,1 0,-1 1,0 0,1-1,-1 1,0 0,1-1,-1 1,0 0,0 0,0 0,0 0,0 0,0 0,0 0,0 1,-1-1,1 0,0 0,-1 1,1-1,-1 0,1 1,-1-1,0 1,1 0,0 19,-1 0</inkml:trace>
  <inkml:trace contextRef="#ctx0" brushRef="#br0" timeOffset="127443.348">31 1662,'-2'14,"1"-1,1 1,0-1,1 1,0-1,1 1,1-1,0 0,0 0,2 0,0-1,0 1,1-1,0 0,1-1,1 1,0-1,5 5,-7-8,1 0,0 0,0-1,0 0,1-1,0 0,0 0,1-1,-1 1,1-2,0 0,1 0,-1 0,1-1,-1 0,1-1,0-1,0 1,0-1,0-1,0 0,1 0,-1-1,0 0,1-1,-6 0,-1 0,1 0,-1 0,1 0,-1-1,0 0,1 0,-2 0,1 0,0 0,-1-1,1 0,-1 0,0 0,0 0,-1 0,1-1,-1 1,0-1,0 1,0-1,-1 0,0 0,1-3,1-5,-1 0,-1-1,0 1,-1 0,0 0,-1-1,0 1,-4-12,-1-3,0 3</inkml:trace>
  <inkml:trace contextRef="#ctx0" brushRef="#br0" timeOffset="127738.538">116 1267,'127'204,"-61"-141,-64-62,0 0,1 1,-1-1,0 0,1 0,-1 0,1 0,-1 0,1-1,0 1,-1-1,1 0,0 0,-1 0,1 0,0 0,-1 0,1-1,-1 1,1-1,0 0,-1 0,1 0,-1 0,0 0,1 0,-1-1,0 1,0-1,0 0,0 1,0-1,3-3,-1 0,0-1,0 1,-1-1,0 1,0-1,0 0,0 0,-1-1,0 1,0 0,-1-1,0 1,0-1,0 1,-1-1,0 0,0 1,-1-1,0 1,0-1,-2-6,-1-1,-1-1,0 1,0-1,-2 1,0 1,0 0,-1 0,-1 0,-5-5,8 10,0 0,-1 0,-1 0,1 1,-1 0,0 0,-1 1,0 0,0 0,0 1,0 0,-1 1,0 0,0 1,0 0,0 0,0 1,-1 0,1 1,-1 0,1 1,-1 0,-9 2,3 8,4 2</inkml:trace>
  <inkml:trace contextRef="#ctx0" brushRef="#br0" timeOffset="128407.028">3 646,'38'117,"-29"-97,45 55,-52-74,0 1,0 0,0-1,0 1,1-1,-1 1,0-1,1 0,0 0,-1 0,1-1,-1 1,1-1,0 1,0-1,-1 0,1 0,0 0,-1 0,1 0,0-1,-1 1,1-1,0 0,-1 0,1 0,-1 0,1 0,-1-1,0 1,1-1,0 0,80-85,-81 87,-1 0,0-1,1 1,-1 0,0-1,1 1,-1 0,1 0,-1 0,1 0,-1 0,0 1,1-1,-1 0,1 1,-1-1,0 1,1-1,-1 1,0-1,0 1,0 0,1 0,-1 0,0 0,0 0,0 0,0 0,0 0,-1 0,1 0,0 0,0 1,-1-1,1 0,-1 1,1-1,-1 0,1 1,-1 0,18 61,-18-61,10 117,-10-94</inkml:trace>
  <inkml:trace contextRef="#ctx0" brushRef="#br0" timeOffset="128806.518">87 421,'21'19,"1"-1,1-1,0-1,1-1,0-2,2 0,-1-1,1-2,10 3,-33-12,0 0,0-1,0 1,-1-1,1 1,0-1,0 0,0 0,0 0,0-1,0 1,-1-1,1 1,0-1,0 0,-1 0,1 0,0-1,-1 1,1-1,-1 1,0-1,1 0,-1 0,0 0,0 0,0 0,0 0,-1-1,1 1,-1-1,1 1,-1-1,0 1,0-1,0 0,0 0,0 1,0-3,0-6,1 1,-1 0,-1-1,0 0,0 1,-1-1,0 1,-1 0,0-1,-2-4,-3-8,-1 1,-1 0,-1 1,0 0,-2 1,-1 0,0 0,-12-12,6 10,13 13,-1-1,1 2,-2-1,1 1,-1 0,0 1,-1-1,0 2,0-1,0 1,-1 1,0 0,0 0,0 1,-1 0,1 1,-1 0,-10-1,19 4,-1 0,1 0,-1 1,1-1,-1 1,1 0,0-1,-1 1,1 0,0 1,-1-1,1 0,0 0,0 1,0 0,0-1,1 1,-1 0,0 0,1 0,-1 0,1 0,-1 0,1 0,0 1,0-1,0 0,0 1,1-1,-1 1,1-1,-1 1,1 0,-3 19</inkml:trace>
  <inkml:trace contextRef="#ctx0" brushRef="#br0" timeOffset="129194.028">257 562,'-10'-39,"-3"-17,1-4,2 4,3 6,8 11,3 9,6 8,1 4,4 4,4 6,-2-2,-3-3,-4-5,-4-4,-2 2</inkml:trace>
  <inkml:trace contextRef="#ctx0" brushRef="#br0" timeOffset="131389.843">59 54,'-4'4,"-3"8,-4 0,0 4,1 3,3 4,3 3,1 1,2 1,1 1,0 0,5-5,2-2,-1 1,-1-9,-1-7</inkml:trace>
  <inkml:trace contextRef="#ctx0" brushRef="#br0" timeOffset="134526.547">2316 2707,'-4'-3,"-1"0,-1 1,1-1,0 1,-1 1,1-1,-1 1,1 0,-1 0,1 0,-1 1,0 0,1 0,-1 1,0-1,1 1,-1 0,1 1,-1-1,1 1,-1 0,1 1,0-1,0 1,0 0,1 0,-1 1,1-1,0 1,0 0,0 0,-2 2,-2 9,1-1,0 1,0 0,2 0,0 1,0 0,2 0,0 0,1 0,0 0,1 10,2-23,0 1,0-1,0 0,1 0,-1 0,1 0,-1 0,1 0,0 0,0 0,1-1,-1 1,0-1,1 1,0-1,-1 0,1 0,0 0,0-1,0 1,0-1,1 1,-1-1,0 0,0 0,1-1,-1 1,1-1,-1 1,0-1,1 0,-1 0,1-1,-1 1,0-1,1 1,-1-1,0 0,1-1,-1 1,0 0,0-1,0 0,0 0,0 0,0 0,155-131,-158 132,1 0,-1 0,1 0,0 0,0 0,-1 0,1 0,0 0,0 0,0 0,0 0,0 0,0 1,0-1,0 0,0 1,0-1,0 1,0-1,1 1,-1 0,0-1,0 1,0 0,1 0,-1 0,0 0,0 0,1 0,-1 0,0 0,0 1,1-1,-1 0,0 1,0-1,0 1,0-1,0 1,1 0,-1-1,0 1,0 0,-1 0,1 0,0-1,0 1,0 0,-1 0,1 0,0 1,-1-1,1 0,-1 0,1 0,-1 1,2 16,0 0,-2 1,0-1,-1 1,-1-1,-1 0,0 0,-2 0,0 0,-6 12,-18 99,15-54,10-62,0 0,2 1,0-1,0 1,1-1,1 1,0 0,1-1,1 10,4-10,0-7</inkml:trace>
  <inkml:trace contextRef="#ctx0" brushRef="#br0" timeOffset="134831.857">2627 2960,'-8'21,"-3"5,1 2,1-1,1 1,2 0,1 1,1 0,1 4,2-30,1 1,0-1,0 1,0-1,0 0,0 1,1-1,0 1,0-1,0 0,0 0,0 1,0-1,1 0,0 0,-1 0,1-1,0 1,1 0,-1-1,0 1,1-1,-1 0,1 0,0 0,0 0,0 0,0 0,0-1,0 0,0 1,0-1,1 0,-1-1,0 1,1-1,-1 1,0-1,1 0,-1 0,1 0,-1-1,0 1,1-1,-1 0,0 0,1 0,-1 0,0-1,1 0,7-6,-1 0,0-1,0-1,-1 1,0-2,-1 1,0-1,-1 0,0-1,0 0,-1 0,-1 0,0-1,-1 0,0 0,-1 0,-1 0,0 0,-1-1,0 1,-1-1,0 1,-1 0,-1-1,0 1,-1-4,3 12,-1 1,1-1,-1 1,0-1,0 0,-1 1,1 0,-1-1,0 1,0 0,-1 0,1 0,-1 0,0 0,0 1,0-1,-2-1,-13-7</inkml:trace>
  <inkml:trace contextRef="#ctx0" brushRef="#br0" timeOffset="135197.664">2825 2820,'15'24,"13"7,3-5,1-8,-1-7,-5-10,-2-10,-6-8,-5-6,-6-4,-3-2,-3-1,-6-1,-7 1,-6 6,-5 6,1 6</inkml:trace>
  <inkml:trace contextRef="#ctx0" brushRef="#br0" timeOffset="136180.093">3700 956,'0'567,"4"-543,9-29,-8-8</inkml:trace>
  <inkml:trace contextRef="#ctx0" brushRef="#br0" timeOffset="136481.379">4038 872,'-14'22,"0"0,2 1,0 1,2 0,0 1,2 0,1 0,0 0,2 1,0 14,5-38,-1 1,1-1,0 1,0-1,0 1,0-1,1 1,-1-1,1 1,0-1,-1 0,1 1,0-1,0 0,1 1,-1-1,0 0,1 0,-1 0,1 0,0 0,-1 0,1-1,0 1,0-1,0 1,1-1,-1 0,0 0,0 0,1 0,-1 0,1 0,-1 0,0-1,1 0,-1 1,1-1,1 0,2 0,0-1,1 1,-1-2,0 1,0 0,0-1,0 0,0-1,0 1,0-1,-1 0,0-1,1 1,-1-1,1-2,4-4,-1 0,0-1,-1 0,-1-1,1 0,-2 0,0-1,0 1,-1-1,-1 0,0-1,-1 1,0-1,-1 0,-1-2,0 12,-1-1,0 1,-1 0,1-1,-1 1,0 0,0 0,0-1,0 1,-1 0,0 0,0 1,0-1,0 0,0 0,-1 1,0 0,1-1,-1 1,-1 0,1 0,0 1,-1-1,1 1,-1-1,0 1,0 1,0-1,0 0,0 1,0 0,0 0,-1 0,1 0,0 1,0-1,-1 1,1 0,0 1,-1-1,1 1,0 0,0 0,-1 0,0 1,-21 10</inkml:trace>
  <inkml:trace contextRef="#ctx0" brushRef="#br0" timeOffset="136827.887">4208 1211,'-15'8,"0"0,1 1,0 1,1 0,0 1,1 1,0 0,1 0,0 1,1 0,0 1,1 0,1 1,0 0,-4 13,11-25,1 0,-1-1,1 1,0 0,-1 0,1 0,0-1,1 1,-1 0,1 0,-1 0,1-1,0 1,0 0,0-1,0 1,0-1,1 1,-1-1,1 1,0-1,-1 0,1 0,0 0,0 0,1 0,-1 0,0-1,0 1,1-1,-1 1,1-1,0 0,-1 0,1 0,0-1,-1 1,1 0,2-1,3 1,0 0,0 0,0-1,0 0,0 0,0-1,0 0,-1 0,1-1,0 0,-1-1,1 1,-1-1,1-1,0-2,0-1,0 0,0 0,-1-1,0 1,0-2,-1 1,0-1,0 0,-1 0,-1 0,1-1,-2 0,1 0,-1 0,-1 0,1 0,-2-1,0 1,0-1,-1 1,0-1,0 1,-1-1,-2-3,4 7,0 0,-1-1,1 1,-2 0,1 0,-1 0,0 0,-1 0,1 0,-1 0,-1 0,1 0,-1 1,-1-1,1 1,-1 0,0 0,0 0,-1 1,1-1,-2 1,1 0,-3-2,-12-3</inkml:trace>
  <inkml:trace contextRef="#ctx0" brushRef="#br0" timeOffset="137159.742">4490 1013,'-18'30,"1"1,1 0,2 2,1-1,2 2,1 0,-3 18,12-48,0 0,0 0,0 0,1 0,-1 0,1 0,0 0,0 0,1 0,-1 0,1 0,0 0,0 0,0 0,1-1,-1 1,1 0,0-1,0 1,0-1,0 1,1-1,-1 0,1 0,0 0,0 0,0-1,0 1,0-1,1 0,-1 0,1 0,0 0,-1-1,1 1,0-1,0 0,0 0,0 0,0-1,0 0,0 1,0-1,0-1,0 1,3-1,5-4,-2-1,1 0,0 0,-1-1,-1 0,1-1,-1 0,0-1,-1 0,0 0,0-1,-1 0,0 0,-1 0,0-1,-1 0,0 0,-1-1,0 0,-1 1,0-1,-1 0,1-5,-2 7,0 1,0-1,0 1,-1-1,-1 0,0 1,0-1,-1 1,0-1,0 1,-1 0,-1 0,1 0,-2 0,1 0,-1 1,0 0,-1 0,0 0,0 1,0 0,-3-1,-28-7,22 17</inkml:trace>
  <inkml:trace contextRef="#ctx0" brushRef="#br0" timeOffset="137497.748">4801 900,'4'24,"8"8,5-6,5-8,3-12,-2-11,0-10,-5-7,-4-5,-6-2,-3-1,-3-1,-7 6,-7 6,-6 7,0 6</inkml:trace>
  <inkml:trace contextRef="#ctx0" brushRef="#br0" timeOffset="138446.668">5535 2480,'24'-5,"-15"2,1 1,-1-1,1 2,0-1,0 1,0 1,0 0,0 0,0 1,-1 0,1 1,0 0,4 1,-13-2,1 0,-1 0,1 0,-1 1,0-1,1 0,-1 1,0-1,0 1,0-1,0 1,0-1,0 1,0-1,-1 1,1 0,-1 0,1-1,-1 1,0 0,1 0,-1 0,0-1,0 1,0 0,0 0,-1 0,1 0,0-1,-1 1,0 0,1 0,-1-1,0 1,0 0,-35 60,33-58,1 0,-18 22,2 1,1 0,2 2,0 0,-1 7,3 58,12-91,1-1,0 0,0 0,0 1,0-1,1 0,-1 0,1 1,-1-1,1 0,0 0,0 0,0 0,0 0,0 0,0 0,0 0,1 0,-1 0,1-1,-1 1,1-1,0 1,0-1,-1 1,1-1,0 0,0 0,0 0,0 0,1-1,-1 1,0 0,0-1,0 1,1-1,-1 0,2 0,61-29,-43 12</inkml:trace>
  <inkml:trace contextRef="#ctx0" brushRef="#br0" timeOffset="138831.865">5986 2396,'1'3,"1"0,-1 0,1 0,0 0,0 0,0-1,0 1,0-1,0 1,1-1,0 0,-1 0,1 0,0 0,0-1,0 1,0-1,0 1,0-1,0 0,1 0,-1-1,0 1,0-1,1 1,-1-1,3 0,92-17,-93 15,-4 1,0 0,0 0,0 0,1 0,-1 0,0 0,1 0,-1 1,1-1,-1 1,1-1,-1 1,1-1,-1 1,1 0,-1-1,1 1,-1 0,1 0,0 0,-1 0,1 1,-1-1,1 0,-1 1,1-1,-1 1,1-1,-1 1,1 0,-1 0,0 0,1-1,-1 1,0 1,0-1,0 0,0 0,0 0,0 0,0 1,0-1,-43 104,28-80,2 1,0 0,2 1,2 0,0 1,2 0,0 0,2 0,2 1,0-1,2 12,0-16</inkml:trace>
  <inkml:trace contextRef="#ctx0" brushRef="#br0" timeOffset="139081.785">5957 2707,'38'-10,"33"-8,8-5,-4 1,-15-1,-18 4</inkml:trace>
  <inkml:trace contextRef="#ctx0" brushRef="#br0" timeOffset="139341.15">6466 2537,'-14'34,"2"1,1 0,2 1,2-1,-1 11,7-43,0 0,1 0,-1 0,0 0,1 0,0 0,0 0,0 0,0 1,0-1,1 0,-1 0,1 0,0 0,0 0,0 0,0 0,0 0,1-1,-1 1,1 0,0-1,0 1,0-1,0 0,0 1,0-1,1 0,-1 0,1-1,0 1,-1 0,1-1,0 0,0 1,0-1,0 0,0-1,0 1,0 0,0-1,0 0,0 0,0 0,0 0,1 0,1-1,5-5,1 0,-1 0,0-1,0-1,-1 0,0 0,-1-1,0 0,0 0,-1-1,0 0,0 0,-1-1,2-5,-3 4,0-1,-1-1,0 1,-1 0,-1-1,0 0,-1 0,0 1,-1-1,-1 0,0 0,-2-9,3 19,0 0,0-1,-1 1,1 0,-1-1,0 1,0 0,-1 0,1 0,-1 0,0 0,0 0,0 0,-1 1,1-1,-1 1,0-1,0 1,0 0,0 0,0 1,-1-1,1 1,-1-1,0 1,0 0,0 0,0 1,0-1,0 1,0 0,-1 0,1 1,0-1,-1 1,1 0,0 0,-1 0,1 0,0 1,-1 0,-3 1,-10 10</inkml:trace>
  <inkml:trace contextRef="#ctx0" brushRef="#br0" timeOffset="139745.307">6747 2142,'-1'1,"-1"0,0 0,1 0,-1 0,1 0,-1 0,1 0,0 1,-1-1,1 0,0 1,0-1,0 1,0-1,0 1,0 0,1-1,-1 1,0 0,1 0,-1-1,1 1,0 0,0 0,0 0,0 0,0-1,0 1,0 0,0 0,1 0,-1 0,1-1,-1 1,1 0,0-1,-1 1,1 0,0-1,0 1,0-1,1 1,-1-1,0 0,0 1,1-1,-1 0,1 0,-1 0,1 0,0 0,-1 0,1 0,0-1,-1 1,1-1,0 1,0-1,0 0,-1 1,1-1,0 0,0 0,0-1,1 1,0 1,0-1,0 0,0 1,0-1,0-1,0 1,1 0,-1-1,0 1,0-1,0 0,0 0,0 0,-1-1,1 1,0-1,-1 1,1-1,0 0,-1 0,0 0,0 0,1-1,-1 1,0-1,-1 1,1-1,0 0,-1 1,0-1,1 0,-1 0,0 0,-1 0,1 0,0 0,-1 0,0 0,0 0,0-1,0 1,0 0,0 0,-1 0,0 0,1 0,-1 0,0 0,0 0,-1 0,1 1,-1-1,-1-2,1 2,1 0,-1 0,0 0,-1 0,1 0,0 0,-1 1,1-1,-1 1,0 0,0 0,0 0,0 0,0 1,0-1,0 1,-1-1,1 1,-1 0,1 1,0-1,-1 1,-1-1,-16 3</inkml:trace>
  <inkml:trace contextRef="#ctx0" brushRef="#br0" timeOffset="140595.703">6860 844,'33'-28,"0"2,2 1,1 2,1 1,0 2,30-10,-9 18,-57 11,0 1,0 0,1 0,-1 1,0-1,0 0,0 0,0 0,0 1,0-1,0 0,0 1,0-1,0 1,0-1,-1 1,1 0,0-1,0 1,0 0,-1 0,1-1,0 1,-1 0,1 0,-1 0,1 0,-1 0,1 0,-1 0,1 0,-1 0,0 0,0 0,0 0,0 0,1 0,-1 0,0 0,-1 0,1 0,0 0,0 0,0 0,-1 0,1 0,0 0,-1 0,0 1,-3 9,0 0,-1-1,-1 1,0-1,0 0,-1 0,-1-1,1 0,-1 0,-9 6,-41 55,57-69,0 0,0 1,0-1,0 1,0-1,1 1,-1 0,1-1,-1 1,1 0,-1 0,1-1,0 1,0 0,0 0,0-1,0 1,0 0,0 0,1-1,-1 1,1 0,-1-1,1 1,0 0,-1-1,1 1,0-1,0 1,0-1,0 1,0-1,1 0,-1 0,0 1,1-1,-1 0,0 0,1 0,0-1,-1 1,1 0,-1 0,1-1,0 1,-1-1,2 1,84 13,-83-15,-1 0,1 0,0 1,0-1,-1 1,1 0,0 0,0 0,-1 1,1-1,0 1,-1 0,1 0,0 0,-1 0,1 1,-1 0,0-1,1 1,-1 0,0 1,0-1,0 1,-1-1,1 1,-1 0,1 0,-1 0,0 0,0 0,0 0,0 1,-1-1,1 1,-1-1,0 1,0 0,-1-1,1 1,-1 0,1 2,-6 7,-1-1,0 0,0 0,-1 0,-1-1,0 0,0-1,-1 0,0 0,-1 0,0-2,-1 1,0-1,-3 1,-17 16,-43 27,76-62,7 2</inkml:trace>
  <inkml:trace contextRef="#ctx0" brushRef="#br0" timeOffset="140960.545">7735 646,'-6'10,"-23"33,3 1,1 1,2 1,3 2,-14 44,32-87,0 0,1 0,-1 1,1-1,0 0,0 0,1 1,0-1,0 0,0 1,0-1,1 0,0 1,0-1,1 0,-1 0,1 0,0 0,0 0,1 0,-1 0,1-1,0 1,1-1,-1 0,1 0,-1 0,1-1,0 1,1-1,-1 0,1 0,-1 0,1-1,0 0,0 0,2 1,-2-2,1 0,0 0,-1 0,1-1,0 0,-1 0,1-1,0 1,-1-1,1 0,-1-1,1 1,-1-1,0 0,0-1,0 1,0-1,0 0,0 0,-1-1,1 1,-1-1,0 0,0 0,1-2,74-121,-78 124,0 1,0-1,0 1,0-1,0 0,0 0,-1 0,0 1,1-1,-1 0,0 0,0 0,0 0,-1 1,1-1,-1 0,0 0,1 0,-1 1,0-1,-1 0,1 1,0-1,-1 1,1 0,-1-1,0 1,0 0,0 0,0 0,0 0,0 0,-1 1,1-1,-1 1,1-1,-1 1,1 0,-1 0,0 0,1 0,-1 1,0-1,0 1,0 0,0-1,1 1,-2 1,-8-1,1 2,0-1,0 2,0-1,0 1,1 1,-1 0,1 1,0 0,0 0,0 1,1 0,0 1,0 0,1 1,0-1,0 2,0-1,-4 9,-7 7</inkml:trace>
  <inkml:trace contextRef="#ctx0" brushRef="#br0" timeOffset="141332.546">8159 675,'-36'44,"3"2,2 2,2 0,2 2,-16 42,40-88,1 0,0 0,0 0,0 0,1 1,-1-1,1 0,0 1,0-1,0 1,1-1,0 1,0 0,0-1,0 1,1-1,-1 1,1-1,0 1,1-1,-1 0,1 1,0-1,0 0,0 0,1 0,-1 0,1-1,0 1,0-1,0 0,0 1,1-1,-1-1,1 1,0 0,0-1,0 0,3 1,6-1,1-2,-1 0,0 0,1-1,-1-1,0 0,0-1,0 0,0-1,0-1,-1 0,0 0,0-1,0-1,-1 0,0-1,0 0,-1 0,0-1,7-8,-7 5,-1 0,0 0,-1-1,0 0,-1 0,0-1,-1 0,-1 0,0-1,-1 1,0-1,-1 0,-1 0,-1 0,0 0,-1-10,0 20,-1-1,1 1,-1 0,0 0,-1 0,1 1,-1-1,0 0,0 0,-1 1,1-1,-1 1,0 0,0 0,0 0,-1 0,1 1,-1-1,0 1,0 0,0 0,-1 0,1 1,-1-1,1 1,-1 0,0 1,0-1,0 1,0 0,0 0,0 0,-1 1,-18-3</inkml:trace>
  <inkml:trace contextRef="#ctx0" brushRef="#br0" timeOffset="141677.608">8526 534,'-6'7,"2"1,-1-1,1 1,0 0,1 0,0 1,0-1,1 1,0-1,0 1,1 0,0 0,1 0,0 0,0 0,1-1,0 1,1 0,0 0,0-1,1 1,2 4,-4-11,1 1,0-1,0 0,0 0,0-1,0 1,0 0,0-1,1 1,-1-1,0 0,1 1,-1-1,1 0,0-1,-1 1,1 0,0-1,-1 0,1 1,0-1,-1 0,1 0,0-1,0 1,-1 0,1-1,0 0,-1 0,1 0,-1 0,1 0,-1 0,2-1,2-2,0 1,-1-1,0 1,0-2,0 1,0 0,0-1,-1 0,0 0,0 0,0-1,-1 1,0-1,1-1,-3 1,1 1,-1-1,0 0,-1 1,1-1,-1 0,0 0,0 1,-1-1,0 0,0 1,0-1,-1 0,1 1,-1 0,-1-1,1 1,-1 0,0 0,0 0,0 1,-1-1,0 1,1 0,-2 0,1 0,0 0,-1 1,0-1,0 1,-3-1,-16-9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4:2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2400,'1'-8,"0"1,1-1,0 1,1 0,-1-1,1 1,1 1,-1-1,1 0,0 1,1 0,1-2,19-32,67-134,83-64,-35 42,17-12,-3 18,-111 146,92-75,16-38,-113 133,1 3,1 1,1 2,0 2,1 2,1 2,29-5,-22 10,1 3,0 1,0 3,13 3,36-1,126 15,-200-13,0 2,-1 1,0 1,-1 1,0 1,0 1,1 2,142 83,109 155,-251-227,0 1,-2 1,-1 1,-2 1,8 14,54 68,44 96,16-31,-122-154,0 2,-2 0,0 0,-2 2,0 0,4 12,156 217,-143-205,2-2,3-1,1-2,7 2,137 195,-28-87,-29 30,24-58,-42-3,-25-65,1 13,44 9,15 25,-50-45,73 0,-84-22,-76-33,1 0,0-1,0 0,0 0,0-1,1 0,0 0,-1-1,1 1,0-2,0 1,0-1,0-1,4 1,32-10,0-2,0-1,-1-3,-1-1,0-2,34-21,-63 32,141-108,-105 80,-20 15,0-1,-2-1,0-2,21-24,68-90,22-92,-121 209,-2-1,0-1,-2 0,0-1,-1 0,5-19,66-211,-13 70,-61 165,-1-1,-1-1,0 1,-2-1,-1 0,0 0,0-14,23-125,-26 150</inkml:trace>
  <inkml:trace contextRef="#ctx0" brushRef="#br0" timeOffset="8483.115">2541 2851,'-55'-27,"41"21,1 0,-2 1,1 1,0 0,-1 1,0 0,0 1,0 1,0 0,0 1,0 1,0 0,1 1,-1 1,0 0,-7 4,13-3,0 1,0 0,0 1,1 0,0 1,0 0,0 0,1 0,0 1,1 0,0 1,0-1,1 1,0 0,0 0,1 1,0 0,1-1,0 1,0 0,1 1,1-1,0 0,0 10,0-15,0 1,1-1,0 0,0 0,0 1,1-1,-1 0,1 0,1 0,-1 0,1 0,0 0,0 0,0 0,1-1,-1 1,1-1,0 0,1 1,-1-1,1-1,-1 1,1-1,0 1,1-1,-1 0,0 0,1-1,0 0,0 1,-1-2,1 1,0 0,1-1,-1 0,0 0,0-1,0 1,1-1,-1 0,0-1,3 1,3-4,1 0,-1 0,1-1,-1-1,0 0,-1 0,0-1,0 0,8-9,11-6,54-50,-83 72,1-1,-1 1,1 0,-1 0,0-1,1 1,-1 0,1 0,-1-1,1 1,-1 0,1 0,-1 0,1 0,-1 0,0 0,1 0,-1 0,1 0,-1 0,1 0,-1 0,1 0,-1 1,1-1,-1 0,1 0,-1 0,0 1,1-1,-1 0,1 0,-1 1,0-1,1 0,-1 1,0-1,1 0,-1 1,0-1,0 1,1-1,-1 1,0-1,0 0,0 1,0-1,1 1,-1-1,0 1,0-1,0 1,0-1,0 1,0-1,0 1,0-1,-1 1,1-1,0 1,0-1,0 1,-7 42,5-31,-30 138,22-116,2 0,1 1,2 0,1 0,2 0,1 1,2 3,-1-38,0 1,0 0,0 0,0-1,1 1,-1 0,0 0,1-1,-1 1,1-1,0 1,-1 0,1-1,0 1,0-1,0 1,0-1,0 0,0 1,1-1,-1 0,0 0,1 0,-1 0,1 0,-1 0,1 0,-1-1,1 1,-1 0,1-1,0 0,-1 1,1-1,0 0,0 0,-1 1,1-2,0 1,0 0,-1 0,1 0,0-1,-1 1,1-1,0 1,-1-1,21-8</inkml:trace>
  <inkml:trace contextRef="#ctx0" brushRef="#br0" timeOffset="8786.884">2851 2993,'-21'35,"1"2,2 0,1 1,3 1,-5 18,10 63,9-117,0 0,1 0,-1 0,1 0,0 0,0 0,1 0,-1 0,0-1,1 1,-1 0,1-1,0 1,0-1,0 0,0 0,1 1,-1-2,1 1,-1 0,1 0,-1-1,1 1,0-1,0 0,0 0,0 0,0 0,0 0,0-1,0 1,0-1,0 0,0 0,0 0,3-1,2 0,0-1,-1 1,1-2,0 1,-1-1,0 0,0-1,0 0,0 0,0 0,-1-1,1 0,-1 0,-1-1,1 1,-1-1,0-1,0 1,-1-1,0 1,0-1,1-3,2-3,-2 0,1-1,-1 0,-1 0,-1 0,0 0,0 0,-2-1,0 1,0-1,-2-13,0 23,0-1,0 1,0 0,0 0,-1 0,0 0,0 1,-1-1,1 0,-1 1,0 0,0-1,0 1,-1 0,1 1,-1-1,0 1,0-1,-1 1,1 0,0 1,-1-1,0 1,0 0,1 0,-3 0,-15-5</inkml:trace>
  <inkml:trace contextRef="#ctx0" brushRef="#br0" timeOffset="9167.221">3105 2851,'5'19,"6"7,6-2,1-9,1-7,-2-11,-4-8,-4-8,-4-5,-3-4,-6 3,-7 6,-7 6,-6 6,-2 3,-2 3,3 6,7 3</inkml:trace>
  <inkml:trace contextRef="#ctx0" brushRef="#br0" timeOffset="10635.614">4121 1074,'-21'134,"19"-105,0 1,2 0,1-1,1 1,1-1,2 1,1-1,2-1,0 1,12 24,-10-34,-2-7</inkml:trace>
  <inkml:trace contextRef="#ctx0" brushRef="#br0" timeOffset="10972.083">4403 961,'-6'15,"0"1,0-1,2 1,0 1,1-1,0 1,2-1,0 1,0-1,2 1,0 0,1-1,0 1,2-1,1 4,-5-18,1 1,0-1,0 0,0 0,1 0,-1 1,0-1,1 0,-1-1,1 1,0 0,-1 0,1-1,0 1,0-1,0 1,0-1,1 0,-1 0,0 0,0 0,1 0,-1-1,1 1,-1-1,0 1,1-1,-1 0,1 0,-1 0,1 0,-1 0,1-1,-1 1,0-1,1 0,-1 0,0 1,1-1,-1-1,0 1,0 0,0-1,0 1,0-1,1-1,7-5,-1-1,0 0,-1-1,0 0,0 0,-1-1,0 0,-1 0,-1-1,0 0,0 0,1-5,-4 12,-1-1,1 0,-1 0,0 0,0 0,-1 0,1 0,-1 0,-1 0,1 0,-1 0,0 0,-1 0,1 1,-1-1,0 0,0 1,-1-1,0 1,0 0,0 0,-1 0,1 0,-1 0,0 1,-1 0,0-1,2 3,0-1,0 1,0 1,0-1,0 0,-1 1,1-1,-1 1,1 0,-1 0,1 1,-1-1,1 1,-1 0,0 0,1 0,-4 0,-10 5</inkml:trace>
  <inkml:trace contextRef="#ctx0" brushRef="#br0" timeOffset="11317.862">4516 1271,'-60'108,"58"-103,0 0,0 0,0 0,1 0,0 0,0 0,0 0,1 0,-1 0,1 0,1 0,-1 1,1-1,-1 0,2 0,-1 0,0 0,1 0,0-1,0 1,1 0,0 1,0-3,0 1,0-1,0 0,0-1,0 1,1-1,-1 1,1-1,-1 0,1 0,0 0,0-1,0 1,0-1,0 0,0 0,0-1,0 1,1-1,-1 0,0 0,0 0,0-1,1 1,-1-1,0 0,0 0,0-1,0 1,0-1,-1 0,1 0,1-1,2 0,0-1,-1 0,1-1,-1 1,0-1,0-1,-1 1,1-1,-1 0,0 0,-1 0,0-1,0 0,0 0,-1 0,0 0,2-6,-3 4,0 0,-1 0,0 0,-1-1,1 1,-2 0,0 0,0-1,0 1,-1 0,0 0,-1 0,0 1,-1-1,0 1,0-1,0 1,-1 0,0 1,-1-1,0 1,0 0,-1 1,1-1,-1 1,-1 0,1 1,-1 0,0 0,0 1,-15-4</inkml:trace>
  <inkml:trace contextRef="#ctx0" brushRef="#br0" timeOffset="11633.841">4855 988,'-14'15,"2"1,0 0,1 1,1 0,0 0,1 1,1 1,1-1,1 1,0 0,2 1,0-1,1 1,0 7,3-23,1 1,-1-1,1 0,0 0,0 0,0 0,0 0,1 0,0 0,0 0,0-1,0 1,1-1,-1 1,1-1,0 0,0 0,0 0,0 0,0-1,1 1,-1-1,1 0,0 0,0 0,-1 0,1-1,0 0,1 0,-1 0,0 0,0 0,0-1,1 0,-1 0,0 0,0 0,0-1,1 1,-1-1,0 0,0-1,0 1,0-1,0 0,-1 1,1-2,0 1,-1 0,0-1,1 0,-1 1,1-2,4-5,-1-1,0 1,0-2,-1 1,0-1,-1 1,0-1,0-1,-1 1,-1-1,0 0,-1 1,0-1,-1 0,0-1,-1 1,0 0,-1 0,0 0,-1 0,0 0,-1 1,0-1,-1 0,-1 1,-4-9,-28-20,17 28</inkml:trace>
  <inkml:trace contextRef="#ctx0" brushRef="#br0" timeOffset="11975.264">5137 622,'-5'28,"13"11,10-3,2-11,2-11,-2-12,-1-11,-2-9,-5-6,-9-4,-5-2,-7 5,-7 0,-5 6,-4 5,2 6</inkml:trace>
  <inkml:trace contextRef="#ctx0" brushRef="#br0" timeOffset="13604.257">5561 1553,'217'-67,"-212"66,0-1,1-1,0 1,0 1,1-1,-1 1,0 0,0 1,0-1,1 1,-1 1,0-1,0 1,1 0,-1 0,0 1,0-1,0 2,0-1,3 2,-8 0,-1-1,1 0,-1 1,1-1,-1 1,0-1,0 1,-1-1,1 0,-1 1,0-1,1 1,-1-1,-1 0,1 0,-1 0,1 0,-1 0,0 0,0 0,0 0,0 0,0-1,-1 1,1-1,-1 0,0 0,0 0,-1 1,-3 4,-26 28,2 1,1 2,2 0,2 2,1 2,-2 8,25-47,0 0,0 1,0-1,0 1,1-1,-1 1,1 0,0-1,0 1,0 0,0 0,1 0,0 0,0 0,0 0,0 0,0-1,1 1,0 0,0 0,0 0,0-1,0 1,1 0,0-1,-1 1,1-1,1 0,-1 0,0 1,1-2,0 1,-1 0,1 0,0-1,1 0,-1 1,0-1,1 0,-1-1,2 1,5 0,-1-1,1-1,-1 1,1-2,0 1,-1-1,1-1,-1 0,0 0,1-1,-1 0,0-1,0 1,-1-2,1 1,3-4,4-1</inkml:trace>
  <inkml:trace contextRef="#ctx0" brushRef="#br0" timeOffset="14036.782">6153 1553,'228'-42,"-226"42,0 0,0 0,0 0,0 0,0 0,0 0,0 0,0 1,0-1,0 1,0-1,0 1,-1 0,1 0,0 0,0 0,-1 0,1 0,0 0,-1 1,1-1,-1 0,0 1,1 0,-1-1,0 1,0 0,0-1,0 1,0 0,-1 0,1 0,0 0,-1 0,0 0,1-1,-1 1,0 0,0 0,0 1,0-1,-24 85,18-72,-6 16,1 0,2 1,1 0,1 0,2 1,1 7,-2 15,0-31</inkml:trace>
  <inkml:trace contextRef="#ctx0" brushRef="#br0" timeOffset="14288.624">6125 1779,'34'-5,"20"-1,6 0,-3 1,-5 2,-8 0,-6 2,-9 1</inkml:trace>
  <inkml:trace contextRef="#ctx0" brushRef="#br0" timeOffset="14536.339">6773 1525,'-26'26,"0"1,2 2,1 0,1 1,2 2,1 0,2 1,0 2,15-32,0 0,0 0,1 0,-1 0,1 1,0-1,0 1,0-1,0 1,1-1,-1 1,1 0,0-1,0 1,0-1,0 1,1 0,0-1,-1 1,1-1,1 1,-1-1,0 0,1 1,0-1,0 0,0 0,0 0,0 0,0 0,1-1,-1 1,1-1,0 0,0 1,0-1,1 0,9 1,-1-1,0 0,1-1,0 0,-1-1,1-1,-1 0,1 0,-1-1,0-1,0 0,0-1,0 0,0-1,-1 0,0-1,0 0,0-1,-1 0,5-5,-5 4,-1-1,0 0,0 0,-1-1,-1-1,1 1,-2-1,1 0,-2-1,1 0,-2 1,1-2,-2 1,0 0,0-1,0-9,-3 15,0-1,0 1,-1-1,0 1,-1-1,0 1,0 0,0 0,-1 0,0 0,-1 0,1 0,-1 1,0 0,-1 0,0 0,0 0,0 1,0 0,-1 0,0 0,0 1,0-1,-1 2,0-1,1 1,-4-1,-11-1</inkml:trace>
  <inkml:trace contextRef="#ctx0" brushRef="#br0" timeOffset="14871.213">7253 1355,'-13'8,"0"1,1 0,0 1,0 0,1 1,0 0,1 0,1 1,-1 1,2 0,-2 3,9-14,0-1,0 1,0 0,0-1,0 1,0 0,1-1,-1 1,1 0,-1 0,1 0,0 0,0-1,0 1,0 0,0 0,0 0,0 0,1 0,-1-1,1 1,-1 0,1 0,0-1,-1 1,1 0,0-1,0 1,0-1,1 1,-1-1,0 1,0-1,1 0,-1 0,1 0,-1 0,1 0,-1 0,1 0,0 0,0 0,-1-1,1 1,0-1,0 1,0-1,-1 0,1 0,0 0,1 0,3 0,-1-1,1 0,0 0,0 0,-1-1,1 1,-1-1,1-1,-1 1,0-1,0 0,0 0,0-1,-1 1,1-1,-1 0,0 0,0-1,0 1,-1-1,1 0,-1 0,-1 0,1 0,0 0,-1-1,0 1,-1-1,1 0,-1 1,0-1,0 0,-1 0,0 0,0-5,0 7,1 0,-1-1,0 1,0-1,0 1,-1-1,0 1,1 0,-2-1,1 1,0 0,-1 0,0 0,0 0,0 0,0 0,-1 0,0 1,1-1,-1 1,0 0,-1 0,1 0,-1 0,1 0,-1 1,0 0,0 0,0 0,-18-6</inkml:trace>
  <inkml:trace contextRef="#ctx0" brushRef="#br0" timeOffset="15788.737">7564 2597,'12'-9,"0"0,0 0,1 1,0 1,0 0,1 1,0 1,0 0,0 1,1 0,-1 1,13-1,-26 4,1-1,0 0,-1 1,1-1,0 1,-1 0,1-1,0 1,-1 0,1 0,0 0,0 0,-1 0,1 1,0-1,-1 0,1 1,0-1,-1 1,1 0,-1 0,1-1,-1 1,1 0,-1 0,1 0,-1 1,0-1,0 0,0 0,0 1,1-1,-2 1,1-1,0 1,0-1,0 1,-1-1,1 1,-1 0,1-1,-1 1,0 0,0-1,1 1,-1 0,-1 0,1-1,0 1,0 0,0 0,-1-1,1 1,-1 0,0-1,1 1,-1-1,0 1,0-1,-14 24,-22 52,37-75,-1 0,1 0,0 1,0-1,0 0,0 0,0 1,0-1,1 0,-1 0,1 0,0 0,-1 1,1-1,0 0,0 0,0 0,1-1,-1 1,0 0,1 0,-1-1,1 1,0-1,-1 1,1-1,0 0,0 1,0-1,0 0,0 0,0-1,0 1,0 0,2 0,12 4,51 24,-65-28,-1 0,0-1,1 1,-1 0,0 0,0 0,0 0,0 1,0-1,0 0,0 0,0 1,0-1,-1 0,1 1,0-1,-1 0,1 1,-1-1,0 1,1-1,-1 1,0 0,0-1,0 1,0-1,0 1,0-1,-1 1,1-1,0 1,-1-1,1 1,-1-1,0 0,1 1,-1-1,0 0,0 1,0-1,0 0,-10 10,0-1,-1-1,0 0,-1-1,1 0,-2-1,1 0,-1-1,0 0,-6 0,18-5,-86 34,86-35,6-3</inkml:trace>
  <inkml:trace contextRef="#ctx0" brushRef="#br0" timeOffset="16105.452">8354 2287,'-63'75,"3"2,3 4,-12 28,22 4,46-110,1 0,-1 0,1 0,0 0,0 0,0 0,0 0,0-1,1 1,-1 0,1 0,0 0,0 0,0 0,0-1,0 1,0 0,1-1,-1 1,1-1,0 0,0 1,0-1,0 0,0 0,1 0,-1-1,0 1,1 0,-1-1,1 0,0 1,0-1,-1 0,1 0,0-1,0 1,2 0,6 0,0 0,-1 0,1-1,0-1,0 1,-1-2,1 0,0 0,-1-1,0 0,0 0,0-1,0-1,0 0,-1 0,-4 3,0-1,0 0,-1 0,1 0,-1 0,0-1,0 1,0-1,-1 0,1-1,-1 1,0 0,0-1,0 0,-1 0,0 1,0-1,0-1,0 1,-1 0,0 0,0-1,0 1,-1 0,0-1,0 1,0-1,0 1,-1-1,0 0,0 3,0 0,0-1,0 1,-1 0,1 0,-1 1,1-1,-1 0,0 0,0 1,0-1,-1 1,1 0,-1 0,1 0,-1 0,0 0,1 0,-1 1,0-1,0 1,0 0,0 0,0 0,-1 0,1 0,0 1,0-1,-1 1,1 0,-3 0,-98 30,85-19</inkml:trace>
  <inkml:trace contextRef="#ctx0" brushRef="#br0" timeOffset="16474.483">8721 2343,'-25'28,"1"1,1 1,1 1,2 1,1 1,2 1,1 0,-9 32,23-64,1 1,0-1,0 0,0 1,0-1,0 1,1-1,-1 1,1-1,-1 1,1-1,0 1,0 0,0-1,0 1,1-1,-1 1,1-1,0 1,-1-1,1 1,0-1,1 0,-1 1,0-1,0 0,1 0,0 0,-1 0,1 0,0 0,0-1,0 1,0 0,0-1,0 0,1 1,-1-1,0 0,1 0,-1 0,1-1,-1 1,2 0,8-1,1-1,-1 0,0 0,1-1,-1-1,0 0,0-1,0 0,-1 0,1-2,-1 1,0-1,-1-1,1 0,-1-1,-1 0,0 0,0-1,0 0,-1 0,0-1,-1 0,0-1,-1 0,0 0,-1 0,0 0,-1-1,0 0,0 0,-2 0,1 0,-2-1,1-1,-1 9,0 1,0-1,0 0,-1 1,1-1,-1 0,0 1,-1-1,1 0,-1 1,0-1,0 0,0 1,-1-1,1 1,-1 0,0 0,-1-1,1 1,-1 0,0 1,1-1,-2 0,1 1,0 0,-1 0,1 0,-1 0,0 0,0 1,0 0,-1 0,1 0,0 0,-1 0,1 1,-4-1,-48 7,30 1</inkml:trace>
  <inkml:trace contextRef="#ctx0" brushRef="#br0" timeOffset="16807.168">9172 2062,'-12'14,"1"1,0 1,1 0,0 0,1 1,1 1,1-1,1 1,0 0,-1 9,6-25,1 0,-1 1,1-1,0 0,0 1,0-1,0 0,0 0,0 1,1-1,-1 0,1 1,-1-1,1 0,0 0,0 0,0 0,0 0,0 0,1 0,-1 0,0 0,1 0,0-1,-1 1,1-1,0 1,0-1,0 0,0 1,0-1,0 0,0 0,0-1,0 1,0 0,1-1,-1 1,0-1,1 0,-1 1,5-1,0 0,0 0,0-1,0 0,0 0,0 0,0-1,0 0,-1-1,1 1,-1-1,0 0,2-2,-4 3,0-1,1 1,-1-1,0 0,-1-1,1 1,-1 0,1-1,-1 0,0 0,0 0,-1 0,1-1,-1 1,0 0,0-1,-1 0,1 1,-1-1,0 0,0 0,-1 0,1 0,-1 0,0 0,0 0,-1 0,0 1,0-1,0 0,0 0,-1 0,1 1,-1-1,0 1,-1-1,1 1,-1 0,0 0,0 0,0 0,0 1,-1-1,0 1,0 0,0 0,-18-10</inkml:trace>
  <inkml:trace contextRef="#ctx0" brushRef="#br0" timeOffset="24426.238">170 1948,'-4'7,"0"1,0-1,1 0,0 1,0 0,1 0,0 0,0 0,1 0,0 0,1 0,-1 0,2 0,0 5,-2 3,0-11,0 1,1-1,-1 0,1 1,0-1,0 0,1 1,-1-1,1 0,0 0,1 1,-1-1,1 0,0 0,1-1,-1 1,1 0,0-1,0 1,0-1,0 0,1 0,0 0,0-1,0 1,0-1,1 0,-1 0,1 0,-1-1,1 0,0 0,4 1,-3-1,-1 0,1-1,0 0,0 0,0 0,0-1,-1 0,1 0,0 0,0-1,0 0,0 0,-1-1,1 1,0-1,-1 0,0-1,1 1,-1-1,0 0,0-1,-1 1,1-1,-1 0,1 0,-1 0,0-1,-1 1,1-1,0-2,5-18,-2 0,-1 0,-1-1,0 1,-3-1,1-10,0-4,-3 39,0-1,0 0,0 0,0 1,0-1,1 0,-1 0,1 1,-1-1,1 0,-1 1,1-1,0 0,0 1,0-1,0 1,0-1,0 1,1 0,-1 0,0-1,0 1,1 0,-1 0,1 0,-1 0,1 0,0 1,-1-1,1 0,0 1,-1-1,1 1,0 0,0 0,0-1,-1 1,1 0,0 0,0 1,-1-1,1 0,0 1,0-1,-1 1,1-1,0 1,-1 0,1 0,-1-1,1 1,-1 0,1 1,-1-1,1 0,-1 0,0 1,0-1,1 1,8 9,0 1,-1 0,0 1,0 0,-2 0,1 1,-2 0,0 0,-1 0,0 1,-1 0,0 0,-2 0,0 0,0 1,-1-1,-1 0,-1 1,0-1,-3 13,4-27,1 1,-1-1,0 0,0 1,0-1,0 1,0-1,0 0,0 1,0-1,0 1,-1-1,1 0,0 1,-1-1,1 0,-1 0,0 1,1-1,-1 0,0 0,0 0,0 0,0 0,0 0,0 0,0 0,0 0,0 0,0-1,-1 1,1 0,0-1,0 1,-1-1,1 1,0-1,-1 0,1 1,0-1,-1 0,1 0,-1 0,1 0,0 0,-1-1,1 1,-1 0,1 0,0-1,-1 1,1-1,0 0,0 1,-1-1,1 0,0 0,0 1,0-1,0-1,-11-12,2-1</inkml:trace>
  <inkml:trace contextRef="#ctx0" brushRef="#br0" timeOffset="24942.196">339 1638,'5'0,"6"0,6 0,6 0,2 0,3 0,-4 5,-5 1</inkml:trace>
  <inkml:trace contextRef="#ctx0" brushRef="#br0" timeOffset="25437.261">0 1496,'5'5,"2"2</inkml:trace>
  <inkml:trace contextRef="#ctx0" brushRef="#br0" timeOffset="25859.236">226 1271,'15'0,"4"5,4 1,3 5,1 0,-3 4,-1-2,0 3,1-2,-3 1,-1-1,-3-4</inkml:trace>
  <inkml:trace contextRef="#ctx0" brushRef="#br0" timeOffset="26307.887">170 1102,'121'16,"-106"-12,1 0,0-1,0-1,0-1,0 0,0-1,0-1,0 0,0-1,0-1,0 0,0-2,-14 4,0 0,0 0,0 0,0 0,0-1,0 1,0-1,0 1,-1-1,1 0,-1 0,1 0,-1 0,1 0,-1 0,0 0,0 0,0 0,-1-1,1 1,0 0,-1 0,1-1,-1 1,0-1,0 1,0 0,0-1,0 1,-1 0,1-1,-1 1,1 0,-1-1,0 1,0 0,0 0,0-1,-52-77,-136-58,133 102,31 23</inkml:trace>
  <inkml:trace contextRef="#ctx0" brushRef="#br0" timeOffset="26777.099">199 311,'3'19,"1"-1,2 0,-1 0,2-1,1 0,0 0,1 0,0-1,2-1,0 0,0 0,4 2,-12-14,1 0,0 0,0 0,0 0,0 0,0-1,1 0,-1 0,1 0,0-1,-1 1,1-1,0 0,0 0,0-1,0 0,0 1,0-2,0 1,0-1,-1 1,1-1,0 0,0-1,-1 1,1-1,0 0,-1 0,0-1,1 1,-1-1,0 0,-1 0,1-1,0 1,-1-1,0 1,0-1,0 0,0 0,0 0,-1-1,0 1,0-1,0-1,3-7,-1 0,0 0,-1-1,0 1,-1-1,-1 0,0 0,-1 0,0 0,-1 0,-1 1,0-1,-1 0,-1 1,0 0,0-1,-1 2,-1-1,0 0,-1 1,-1 1,1-1,-4-2,7 6,-1 0,0 0,-1 1,0-1,0 1,0 1,-1-1,0 1,-1 0,1 1,-1-1,0 1,0 1,0 0,-1 0,0 1,0 0,0 0,0 1,0 0,0 1,2-1,0 2,1-1,-1 1,0 0,0 0,1 1,-1 0,0 0,1 1,-1 0,1 0,-1 0,1 1,-3 2,-9 8</inkml:trace>
  <inkml:trace contextRef="#ctx0" brushRef="#br0" timeOffset="27121.208">339 452,'-5'-10,"-1"-12,0-7,6 0,3 2,5 4,2 2,4 0,0-2,2-2,-2-1,-3-1,-4-1,-2 10,-3 7</inkml:trace>
  <inkml:trace contextRef="#ctx0" brushRef="#br0" timeOffset="28493.955">254 1074,'-1'-1,"0"0,0 0,0 0,0 0,0 0,-1 0,1 0,0 1,-1-1,1 0,0 1,-1-1,1 1,-1 0,1-1,0 1,-1 0,1 0,-1 0,1 0,-1 0,1 0,-1 0,1 1,-1-1,1 0,0 1,-1-1,1 1,0 0,-1-1,1 1,0 0,0 0,-1 0,1 0,0 0,0 0,0 0,0 0,0 0,1 0,-1 1,0-1,0 2,-21 65,25-60,0 0,0 0,1 0,0 0,1-1,-1 1,1-1,1 0,-1-1,1 1,0-1,1-1,-1 1,1-1,0 0,1 0,-1-1,1 0,0 0,5 1,3-2,-4-3</inkml:trace>
  <inkml:trace contextRef="#ctx0" brushRef="#br0" timeOffset="29622.408">199 1,'-5'0,"-7"0,0 5,-4 1,1 5,3 5,4 5,3 3,2 3,2 1,1 1,1 0,4-4,2-8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61,'-19'4,"19"-4,0 0,0 0,1 0,-1 0,0 0,0 1,0-1,1 0,-1 0,0 0,0 1,0-1,0 0,1 0,-1 0,0 1,0-1,0 0,0 0,0 1,0-1,0 0,0 0,0 1,0-1,0 0,0 0,0 1,0-1,0 0,0 0,0 1,0-1,0 0,0 0,0 1,0-1,-1 0,6-3,-1 0,1 0,-1 0,0-1,-1 1,1-1,0 0,-1 0,0-1,0 1,0-1,-1 1,0-1,1 0,0-5,-4 10,0-1,0 1,0-1,0 1,0 0,0-1,0 1,-1 0,1 0,0 0,0 0,0 0,0 0,0 0,0 0,0 1,-1-1,1 0,0 1,0-1,0 1,0-1,0 1,0-1,0 1,0 0,1-1,-1 1,0 0,0 0,0 0,1 0,-1-1,1 1,-1 0,0 0,1 0,0 0,-1 1,-4 33,11-19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30,'0'-4,"0"2,-5 7,4-2,1-7,6-2,2-5,-1 4,-6 3,-3 7,4 4,5-6,3-1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1 508,'378'-46,"-265"36,1 6,50 6,-28-1,-22-17,-90 11</inkml:trace>
  <inkml:trace contextRef="#ctx0" brushRef="#br0" timeOffset="364.758">142 705,'74'1,"193"-13,6-22,-224 27,1 3,-1 2,1 2,16 3,-43 1,-5 3</inkml:trace>
  <inkml:trace contextRef="#ctx0" brushRef="#br0" timeOffset="991.507">594 0,'18'29,"8"-7,1-2,1 0,0-2,2-1,0-2,20 7,-18-8,25 10,0 2,-2 3,46 32,-86-51,-4-3,0 0,0 0,-1 1,0 1,-1 0,0 0,0 1,-1 0,0 0,-1 1,0 0,6 11,-10-16,-1 0,1 0,-1 0,0 0,0 0,-1 0,0 1,0-1,0 0,-1 1,0-1,0 1,-1-1,1 0,-2 1,1-1,0 0,-1 0,-1 0,1 0,-1 0,0 0,0-1,-2 3,-8 7,-2 0,0-1,-1 0,0-2,0 0,-2 0,1-2,-2 0,1-1,-18 5,-16 11,-414 170,453-191,1 1,-1 0,1 1,0 1,1 0,-1 0,1 1,1 0,0 1,0 1,0-1,1 2,1-1,-4 6,4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86,'-1'0,"1"-1,-1 1,1 0,-1-1,1 1,-1 0,1-1,-1 1,1 0,-1 0,1 0,-1-1,1 1,-1 0,1 0,-1 0,0 0,1 0,-1 0,1 0,-1 0,1 0,-1 0,0 0,1 1,-1-1,1 0,-1 0,1 0,-1 1,1-1,-1 0,1 1,-1-1,1 0,0 1,-1-1,1 1,-1-1,1 1,0-1,-1 1,1-1,0 1,0-1,0 1,-1-1,1 1,0-1,0 1,0-1,0 1,0 0,0-1,0 1,0-1,0 1,0-1,0 2,-6 38,6-39,-28 290,2-65,-5 14,6-62,25-177,1-1,-1 1,0-1,1 0,-1 1,0-1,0 1,0-1,1 1,-1-1,0 1,0-1,0 1,0-1,0 1,0-1,0 1,0-1,0 1,0-1,0 1,0-1,0 1,-1-1,1 1,0-1,0 1,0-1,-1 1,1-1,0 0,-1 1,1-1,0 0,-1 1,1-1,0 0,-1 1,1-1,-1 0,1 1,-1-1,1 0,-1 0,1 0,-1 0,1 1,-1-1,1 0,-1 0,1 0,-1 0,1 0,-1 0,1 0,-1 0,1 0,-1-1,1 1,-1 0,1 0,0 0,-1 0,0-1,-5-10</inkml:trace>
  <inkml:trace contextRef="#ctx0" brushRef="#br0" timeOffset="283.284">0 651,'44'-5,"37"-12,11-1,-2-4,-10-3,-10 3,-12 1,-11 4,-8-1,-7 4,-3 4,-3-2,1 2,-6-2,-1 0,1-2,1 1,-2 3</inkml:trace>
  <inkml:trace contextRef="#ctx0" brushRef="#br0" timeOffset="695.132">960 1,'-87'363,"74"-277,4 0,4 1,5 77,-2-160,2 0,-1-1,0 1,1 0,-1 0,1 0,0 0,1-1,-1 1,1 0,-1 0,1 0,0-1,1 1,-1 0,0-1,1 1,0-1,0 0,0 0,0 1,1-1,-1-1,1 1,0 0,0-1,0 1,0-1,0 0,0 0,1 0,-1 0,0-1,1 1,0-1,-1 0,1 0,0 0,0-1,0 1,-1-1,3 0,11-6,-1-1,-1-1,1 0,-2-1,1-1,-1 0,0-1,4-5,-15 13,40-37,52-33,-94 72,1 0,-1 0,0 1,1-1,-1 1,0-1,1 1,-1-1,1 1,-1 0,1 0,-1 0,1 0,-1 0,1 0,-1 0,0 0,1 0,-1 1,1-1,-1 1,1-1,-1 1,0-1,0 1,1 0,-1 0,0 0,0 0,0 0,0 0,1 0,-2 0,1 0,0 0,0 0,0 1,0-1,-1 0,1 1,-1-1,1 1,0 64,-6-45,3-16,0 1,0-1,0 1,0-1,1 1,0-1,1 1,-1 0,1-1,0 1,0 0,1 0,-1-1,1 1,1-1,-1 1,1-1,0 1,0-1,0 0,1 0,0 0,0 0,0 0,1-1,0 2,12 2</inkml:trace>
  <inkml:trace contextRef="#ctx0" brushRef="#br0" timeOffset="1118.766">1468 848,'161'-65,"-154"61,0 0,-1 0,1-1,-1 0,0 0,0 0,0-1,-1 0,0 0,0 0,-1-1,1 1,-1-1,-1 0,1 0,-1-1,-1 1,1-1,-1 1,0-4,-1 9,-1 1,0-1,1 0,-1 0,0 0,0 1,0-1,0 0,0 0,-1 1,1-1,0 0,-1 0,0 1,1-1,-1 1,0-1,0 0,0 1,0-1,0 1,0 0,0-1,0 1,0 0,-1 0,1 0,-1 0,1 0,-1 0,1 0,-1 0,1 0,-1 1,0-1,1 1,-1-1,0 1,0 0,1 0,-3-1,-68 24,59-12,0 1,1 0,0 1,1 0,0 1,1 0,1 0,0 1,1 1,0-1,2 1,0 1,0-1,2 1,0 0,1 0,0 0,2 0,0 0,1 1,1 3,-1-18,1 0,-1 0,1 0,0 0,-1-1,1 1,1 0,-1-1,0 1,1-1,-1 1,1-1,0 0,0 1,0-1,0 0,0 0,0 0,0-1,1 1,-1 0,1-1,-1 0,1 1,0-1,-1 0,1-1,0 1,0 0,0-1,0 1,0-1,-1 0,1 0,0 0,0-1,3 1,107-29,-19-13,-72 33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6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70,'-1'-4,"-1"0,0-1,0 1,0 1,-1-1,1 0,-1 1,0-1,0 1,0 0,-1 0,1 0,-1 0,1 0,-1 1,0 0,0 0,0 0,0 0,-1 1,1-1,0 1,-1 0,1 0,-1 1,1-1,-1 1,1 0,-1 1,1-1,-1 1,1-1,0 1,-1 1,1-1,0 0,0 1,-1 0,1 0,1 0,-1 1,0 0,1-1,-2 2,-134 103,137-106,1 0,0 0,-1 0,1 0,0 0,0 1,0-1,0 0,0 1,0-1,0 1,1-1,-1 1,0 0,1-1,-1 1,1-1,0 1,-1 0,1 0,0-1,0 1,0 0,0-1,1 1,-1 0,0-1,1 1,-1 0,1-1,-1 1,1-1,0 1,0-1,0 1,0-1,0 1,0-1,0 0,0 0,0 1,1-1,-1 0,1 0,74 38,-69-36,4-1,-1 1,1 0,-1 1,0 0,1 1,-2 0,1 0,-1 1,0 0,0 1,0 0,-1 0,0 1,-1 0,0 0,0 1,-1 0,0 0,0 1,-1-1,0 1,-1 0,1 3,-6-7,0 1,0 0,0-1,-1 1,1-1,-2 0,1 1,-1-1,0 0,0 0,-1 0,1-1,-1 1,0-1,-1 0,0 0,1-1,-1 1,-1-1,1 0,-1 0,1-1,-1 0,0 0,-1 0,1-1,0 1,-1-2,1 1,-1-1,1 0,-1 0,0 0,0-1,-4-1,-97-6,90-1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73,'-6'-4,"-1"0,1 1,-1 0,0 0,1 0,-1 1,0 0,-1 1,1-1,0 1,0 1,0-1,-1 1,1 1,0-1,-1 1,-6 2,3 0,0 0,0 1,1 0,-1 1,1 0,0 1,0 0,1 1,-1 0,-1 2,8-7,1 0,-1 0,1 0,-1 1,1-1,0 1,0-1,0 1,0 0,1 0,-1 0,1 0,0 0,0 0,0 0,0 0,0 0,0 1,1-1,0 0,0 0,0 1,0-1,0 0,0 0,1 1,0-1,0 0,0 0,0 0,0 0,0 0,1 0,0 0,-1 0,1 0,1 0,127 99,-54-17,-74-82,-1-1,0 1,1-1,-1 1,0 0,0-1,-1 1,1 0,-1-1,1 1,-1 0,0 0,0 0,0 0,0-1,-1 1,1 0,-1 0,1-1,-1 1,0 0,0-1,0 1,-1-1,1 1,-1-1,1 1,-1-1,0 0,0 0,0 0,0 0,0 0,0 0,0-1,-1 1,1-1,-1 0,-10 5,0-1,0 0,-1-1,1 0,-1-1,0-1,0-1,0 1,0-2,0 0,0-1,0 0,-8-3,-2-1,6-2</inkml:trace>
  <inkml:trace contextRef="#ctx0" brushRef="#br0" timeOffset="214.008">580 214,'-15'33,"-4"17,0 4,9-8,6-15,9-14,3-14,0-8</inkml:trace>
  <inkml:trace contextRef="#ctx0" brushRef="#br0" timeOffset="1214.176">1144 44,'-43'23,"1"2,1 2,2 2,0 1,-18 21,50-46,1 0,1 1,-1-1,1 1,0 0,0 1,0-1,1 1,0 0,0 0,1 0,0 0,0 1,1-1,0 1,0-1,1 1,0 0,0 0,1 0,0 0,0 0,1 0,0-1,0 1,1 0,0 0,1 0,-2-6,1 1,0-1,0 0,0 1,1-1,-1 0,0-1,1 1,-1 0,1-1,0 1,0-1,-1 0,1 0,0 0,0 0,0 0,0-1,0 0,0 1,0-1,0 0,0 0,0-1,0 1,0 0,0-1,0 0,0 0,0 0,0 0,-1 0,1-1,2 0,83-66,-53 30,-2-1,-2-1,-2-2,13-25,16-24,-51 80,-4 6,-1 1,1-1,-1 1,1 0,1 0,-1 0,1 0,-1 0,1 1,0 0,0 0,1 0,-1 0,2-1,-4 6,0-1,0 1,0-1,0 1,-1 0,1 0,-1 0,1 0,-1 0,0 0,0 0,0 0,0 1,0-1,0 0,-1 1,1-1,-1 0,0 1,1-1,-1 1,0-1,-1 0,1 1,0-1,-1 1,1-1,0 2,-3 265,-22-56,18-164,-2 0,-2 0,-2-1,-3-1,-1 0,-8 10,24-53,-1 1,1-1,-1 0,0 1,0-1,-1 0,1 0,-1 0,0-1,0 1,0-1,0 1,-1-1,0 0,1 0,-1 0,-3 1,5-6,0 1,1-1,-1 0,0 0,1 0,-1 0,1 0,-1 0,1 0,0 0,0 0,0-1,0 1,0 0,1-1,-1 1,1-1,-1 1,1-1,0 1,0-1,0 1,0-1,1 1,-1 0,1-1,-1 1,1-1,0 0,8-37,2 0,1 0,2 1,1 1,2 1,6-7,12-30,-12 20,3 0,2 1,2 2,2 1,3 2,2 1,2 1,1 3,8-4,19 3,-66 43,1 0,-1 1,1-1,-1 1,1-1,-1 1,1 0,-1 0,1-1,-1 1,1 0,-1 0,1 0,-1 1,1-1,-1 0,1 0,-1 1,1-1,-1 1,0 0,1-1,-1 1,0 0,1 0,-1 0,0 0,0 0,0 0,0 0,0 0,0 0,0 0,0 1,0-1,0 0,-1 1,1-1,-1 0,1 1,-1-1,1 1,-1-1,0 1,0-1,0 1,1-1,-2 2,2 11,-2 1,0-1,-1 0,0 0,-1 0,0-1,-1 1,-1-1,0 0,-1 0,-6 9,-13 39,22-54,0 1,0-1,1 1,0-1,1 1,-1 0,1 0,1 0,0 0,0-1,0 1,2 6,-1-12,-1-1,1 0,0 0,0 1,0-1,0 0,0 0,0 0,0 0,0 0,0 0,0-1,1 1,-1 0,0 0,0-1,1 1,-1-1,1 0,-1 1,0-1,1 0,-1 1,1-1,-1 0,1 0,-1 0,0-1,1 1,-1 0,1-1,-1 1,0 0,1-1,-1 1,0-1,1 0,-1 0,0 1,1-2,51-31,115-136,-70 63,-38 60,-58 46,-1-1,0 0,0 1,0-1,0 1,0-1,0 1,1-1,-1 1,0 0,0 0,1-1,-1 1,0 0,1 0,-1 0,0 1,0-1,1 0,-1 0,0 1,0-1,0 1,1-1,-1 1,0-1,0 1,0 0,0-1,0 1,0 0,0 0,0 0,0 0,-1 0,1 0,0 0,0 0,-1 0,1 0,-1 0,1 1,-1-1,0 0,1 0,-1 1,0-1,0 0,0 0,0 1,0-1,0 0,0 0,0 1,0-1,-1 1,1 17,-2 0,0 0,-1 0,-1 0,0-1,-2 0,-2 7,1-7,2 0,0 1,1-1,0 1,2 1,0-1,1 12,17 8,-4-27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46,'6'-45,"-21"68,8 6,1 0,1 0,2 1,1-1,1 1,2-1,2 15,-3-41,-1 0,1-1,0 1,0 0,0 0,0-1,1 1,-1 0,1-1,0 1,-1-1,1 1,0 0,1-1,-1 0,0 1,1-1,-1 0,1 0,0 0,0 0,0 0,0 0,0 0,0-1,0 1,0-1,1 1,-1-1,1 0,-1 0,1 0,-1 0,1 0,0-1,-1 1,1-1,0 0,-1 0,1 0,0 0,0 0,-1-1,1 1,0-1,-1 1,1-1,-1 0,1 0,-1 0,1-1,-1 1,15-12,0 0,-1-1,-1 0,0-1,-1-1,-1-1,5-7,10-11,-11 12,-15 18,1 0,0 0,0 0,1 0,-1 1,1 0,0-1,0 1,1 1,-1-1,1 1,0-1,-1 1,2 1,-1-1,0 1,2-1,-4 4,0 0,0 0,0 1,-1-1,1 1,0-1,0 1,-1 0,1 0,-1 0,0 0,1 0,-1 1,0-1,0 1,-1-1,1 1,-1 0,1 0,-1-1,0 1,0 0,0 0,0 1,0-1,5 12,-5-11,0 0,0 0,1-1,-1 1,1 0,0-1,0 1,0-1,0 0,0 0,1 0,-1 0,1 0,0 0,0 0,0-1,1 0,-1 0,0 0,1 0,-1 0,1 0,0-1,0 0,-1 0,1 0,0 0,0-1,0 1,0-1,0 0,0 0,0-1,0 1,0-1,0 0,-1 0,1 0,0 0,0 0,-1-1,1 0,-1 0,4-2,3-11,0 0,-1 0,0-1,-1-1,-1 1,-1-1,0 0,-1-1,1-1,-2 10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1,'-4'19,"-3"2,6-3,2-4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0,'18'195,"-8"108,-26-134,10-134,2 0,1 0,2 0,3 34,8-45,-3-25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0,'0'39,"0"36,0 10,0-4,0-6,0-12,0-11,0-10,-5-2,-1-4,0-2,1-3,1-2,2 0,6-6,2-7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32,'-2'13,"-1"1,1-1,1 0,1 1,0-1,0 1,1-1,1 0,1 1,-1-1,2 0,0 0,1-1,0 1,0-1,3 3,-6-13,0 0,1 0,-1 0,0 0,1-1,-1 1,1 0,-1-1,1 0,0 0,0 0,0 0,0 0,0 0,-1-1,1 1,0-1,0 0,0 0,0 0,0 0,0-1,0 1,0-1,0 0,0 0,0 0,0 0,-1 0,1 0,0-1,-1 0,1 1,0-2,79-70,-69 58,-11 11,0 0,1 0,0 1,0 0,0-1,0 1,0 0,0 1,1-1,0 0,-1 1,1 0,0 0,0 0,0 1,0-1,2 0,-3 4,0-1,-1 1,0-1,1 1,-1 0,0 0,0 0,0 0,0 0,0 0,0 0,-1 1,1-1,-1 1,0-1,1 1,-1 0,-1 0,1-1,0 1,0 0,-1 0,0 0,4 9,-2-6,0 0,0 1,1-1,-1 0,2 0,-1-1,0 1,1-1,0 1,1-1,-1 0,1-1,0 1,0-1,0 0,1 0,-1-1,1 1,0-1,0-1,0 1,0-1,1 0,-1 0,1-1,-1 1,1-2,-1 1,1-1,0 0,-1 0,1-1,-1 0,1 0,-1 0,1-1,-1 0,0 0,1-1,8-5,-1-1,0-1,-1 0,0 0,-1-1,0-1,-1 0,0 0,-1-1,0-1,-1 0,-1 0,0-1,-1 0,-1 0,0 0,-1-1,0 0,-2 0,2-10,-3 14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22,'-14'21,"1"-1,1 2,0 0,2 0,1 1,0 0,2 0,0 1,2 0,-1 11,6-33,0 0,-1 0,1 0,0 0,0 0,0-1,1 1,-1 0,0 0,1 0,-1 0,1 0,0-1,-1 1,1 0,0 0,0-1,0 1,0-1,1 1,-1-1,0 1,1-1,-1 0,1 1,-1-1,1 0,-1 0,1 0,0 0,0-1,-1 1,1 0,0-1,0 1,0-1,0 0,0 0,0 1,-1-1,1 0,0-1,0 1,0 0,0 0,0-1,0 1,0-1,-1 0,1 0,0 1,0-1,0-1,6-2,0-2,0 1,0-1,-1 0,0 0,0-1,0 0,-1 0,0 0,-1-1,1 0,-1 0,-1-1,0 1,0-1,-1 0,0 0,0 0,-1-1,0 1,-1 0,0-1,0 1,-1-1,-1 1,1-1,-1 1,-1-1,0 1,0 0,-1-1,0 1,-1 1,-3-9,5 15,1 0,-1-1,0 1,0 0,0 0,0 0,0 0,0 0,-1 1,1-1,0 1,-1-1,1 1,-1 0,0 0,1 0,-1 0,0 1,0-1,1 1,-1 0,-12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1 461,'4'-29,"3"-18,-1-8,3 3,1 4,-1 6,1 5,1 4,2 3,-1 2,3 5,3 2,-1 5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1,'-5'43,"-1"48,0 14,1-8,1-9,2-15,1-16,0-12,1-9,0-6,1-4,-1 0,0-10,0-13,0-7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1,'-27'20,"-1"-1,1 1,1 1,0 2,2 0,0 2,2 0,-16 25,37-49,-1 1,1 0,-1 0,1 0,0 0,0 0,0 0,0 0,0 0,1 1,-1-1,1 0,-1 0,1 1,0-1,0 0,0 1,0-1,0 0,1 1,-1-1,1 0,-1 0,1 1,0-1,0 0,0 0,0 0,0 0,0 0,1 0,-1 0,1 0,-1-1,1 1,0-1,-1 1,1-1,0 1,0-1,0 0,0 0,0 0,0 0,1 0,-1-1,2 1,87 22,-75-21,-1 0,0 1,-1 1,1 1,-1 0,1 0,-2 2,1 0,-1 0,0 1,0 1,6 6,40 37,-43-44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44,'-13'13,"0"0,1 1,0 0,1 1,0 0,2 1,-1 0,2 1,0-1,2 2,-1-1,2 1,0 0,2 0,-1 3,3-17,1 0,-1-1,1 1,-1 0,1 0,0 0,0-1,1 1,-1 0,1 0,0-1,0 1,0 0,1-1,-1 1,1-1,-1 0,1 1,1-1,-1 0,0 0,1 0,-1 0,1-1,0 1,0-1,0 0,0 1,0-1,0-1,1 1,-1 0,1-1,-1 0,1 0,0 0,-1 0,1 0,3-1,3 1,0-2,-1 0,1 0,0 0,-1-1,0-1,1 0,-1 0,0 0,0-1,-1-1,1 0,-1 0,0 0,0-1,-1 0,0-1,0 1,0-2,-1 1,0 0,0-1,-1 0,0-1,0 1,-1-1,0 0,-1 0,0 0,0-1,-1 1,-1-1,1 1,-1-1,-1 0,0 1,0-1,-1 0,0 1,0-1,-1 1,-1-1,0 1,0 0,-2-4,3 6,-1 0,1 0,-1 1,0-1,0 1,-1 0,0 0,0 0,0 0,-1 1,0 0,0 0,0 0,-1 0,1 1,-4-2,-20 12,18 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29 590,'0'1,"-1"-1,1 0,0 1,0-1,0 1,0-1,0 1,-1-1,1 0,0 1,0-1,0 1,0-1,0 1,1-1,-1 1,0-1,0 0,0 1,0-1,0 1,1-1,-1 1,0-1,0 0,0 1,1-1,-1 0,0 1,1-1,-1 0,0 1,1-1,-1 0,1 0,-1 1,0-1,1 0,-1 0,1 0,-1 0,0 0,1 1,-1-1,1 0,-1 0,1 0,-1 0,1 0,-1 0,0 0,1-1,-1 1,1 0,-1 0,1 0,-1 0,0 0,1-1,-1 1,1 0,-1 0,1-1,-7 41,-32 105,49-51,-11-92,1 0,0 0,0 0,0 0,0 0,0-1,1 1,-1 0,0-1,1 1,-1-1,1 1,-1-1,1 0,0 0,0 0,0 0,-1 0,1 0,0 0,0 0,0-1,0 1,0-1,0 0,1 1,-1-1,0 0,0 0,0 0,0-1,0 1,0 0,0-1,0 1,0-1,0 0,0 0,0 0,0 0,0 0,-1 0,1 0,86-74,-7-24,-81 98,0 0,0 0,1 0,-1 0,0 0,1 0,-1 0,1 0,-1 0,1 0,-1 0,1 0,0 1,-1-1,1 0,0 0,0 1,0-1,-1 0,1 1,0-1,0 1,0-1,0 1,0-1,0 1,0 0,0 0,0-1,0 1,0 0,0 0,0 0,0 0,1 0,-1 0,0 0,0 1,0-1,0 0,0 1,0-1,0 0,0 1,0-1,-1 1,1 0,0-1,0 1,0 0,0-1,-1 1,1 0,0 0,-1 0,1 0,-1-1,1 1,-1 0,1 0,-1 0,0 0,1 1,11 50,15 38,-26-88,1 1,0-1,0 0,-1 0,1 0,1 0,-1 0,0 0,0 0,1-1,-1 1,1-1,-1 0,1 1,0-1,-1 0,1-1,0 1,0 0,0-1,0 0,-1 0,1 0,0 0,0 0,0 0,0-1,0 1,-1-1,3 0,7-5,-1 0,0 0,0-1,0 0,-1-1,0 0,0-1,-1 0,-1 0,1-1,-1 0,-1 0,0-1,0 0,-1-1,-1 1,0-1,2-9,14-20,6-8,-3-1,-3-1,-1-1,-3-1,4-24,29-183,-56 197,6 61,0 1,-1 0,1 0,-1 0,1 0,-1 0,1 0,-1 0,0 0,1 0,-1 1,0-1,0 0,0 0,0 1,0-1,0 0,0 1,0-1,0 1,0-1,0 1,0 0,0-1,0 1,-1 0,1 0,0 0,0 0,0 0,0 0,-1 0,1 0,0 0,0 0,0 1,0-1,0 0,0 1,0-1,0 1,0 0,0-1,0 1,0 0,0-1,0 1,0 0,0 0,1 0,-1 0,0 0,-7 10,1-1,0 1,0 0,1 1,1 0,0 0,1 0,0 0,0 1,2-1,-1 1,2 0,0 0,0 0,1 0,1 0,0 0,1-1,1 8,-1 25,10 142,24-6,-19-87,-40-137,17 24</inkml:trace>
  <inkml:trace contextRef="#ctx0" brushRef="#br0" timeOffset="182.94">452 335,'43'5,"24"2,11-1,-4-6,-5-3,-9-1,-5 0,-7-4,-8 0,-4 1,-5 1,-7 2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89 471,'54'-31,"-1"-3,-1-2,34-32,-50 40,-27 22,0 1,0-2,-1 1,0-1,0-1,0 1,-1-1,0-1,-1 1,0-1,0 0,-1-1,0 1,-1-1,0 0,0 0,-1 0,0-1,0-5,-2 12,0 0,-1 1,1-1,-1 0,0 0,0 0,0 0,0 0,-1 0,1 1,-1-1,0 0,0 0,-1 1,1-1,-1 1,0-1,1 1,-2-1,1 1,0 0,-1 0,1 0,-1 1,0-1,0 0,-2 0,4 4,-1 0,0 1,0-1,1 0,-1 1,1-1,-1 1,1 0,0 0,0-1,-1 1,1 0,0 0,1 0,-1 0,0 0,1 0,-1 0,1 0,-1 1,1-1,0 0,0 0,0 0,0 0,0 1,1-1,-1 0,1 0,-1 0,1 0,0 0,0 1,-1-1,43 360,-38-267,-5 0,-4 0,-5 0,-3-1,-23 85,23-132,-1 0,-2-1,-2-1,-3-1,-1 0,-5 5,14-29,0-1,-1 0,-1 0,0-1,-1-1,-2 0,1-1,-2-1,0-1,-1-1,0 0,17-11,-1-1,1 0,-1 0,0 0,1 0,-1 0,0 0,1-1,-1 0,0 1,0-1,1 0,-1 0,0 0,0-1,1 1,-1-1,0 1,1-1,-1 0,0 0,1 0,-1 0,1-1,0 1,-1-1,1 1,0-1,0 0,0 0,0 0,0 0,0 0,1 0,-1-1,0 0,-2-4,1 0,-1-1,1 0,1 0,0 1,0-2,0 1,1 0,0 0,0 0,1-8,5-18,2 0,1 1,1 0,2 0,1 1,2 0,1 1,1 0,2 2,0 0,3 1,0 1,10-9,-8 8,1 1,1 2,1 0,2 1,0 2,1 1,2 1,1 1,-21 12,0 1,1 0,-1 0,2 1,-1 1,0 0,1 1,0 0,0 1,-1 0,3 1,11 1,-3 0</inkml:trace>
  <inkml:trace contextRef="#ctx0" brushRef="#br0" timeOffset="241.026">992 809,'-14'33,"-6"17,7-1,5-4,3-9</inkml:trace>
  <inkml:trace contextRef="#ctx0" brushRef="#br0" timeOffset="509.049">963 358,'0'0</inkml:trace>
  <inkml:trace contextRef="#ctx0" brushRef="#br0" timeOffset="743.419">1217 1035,'25'-64,"2"2,3 0,36-53,-63 111,0-3,1 1,0 0,0 0,1 0,-1 1,1 0,0 0,1 0,-1 0,1 1,0 0,0 0,3-1,-7 5,-1-1,1 1,-1 0,1 0,0 0,-1 0,1 0,-1 1,1-1,0 0,-1 1,1-1,-1 1,1 0,-1-1,0 1,1 0,-1 0,0 0,1 0,-1 0,0 0,0 0,0 0,0 1,0-1,0 0,0 1,0-1,-1 1,1-1,-1 0,1 1,-1 0,1 0,14 57,-13-19,11 55,-13-92,1-1,0 0,0 1,0-1,0 0,0 0,1 0,-1 0,1 0,-1 0,1 0,0-1,-1 1,1-1,0 1,0-1,0 1,0-1,1 0,-1 0,0 0,0 0,1-1,-1 1,1-1,-1 1,0-1,1 0,-1 0,1 0,-1 0,1 0,-1 0,2-1,4-2,0-1,-1 1,1-1,-1-1,1 1,-1-1,-1-1,1 1,-1-1,0 0,0-1,0 1,-1-1,0 0,-1-1,0 1,0-1,1-3,42-111,-41 102</inkml:trace>
  <inkml:trace contextRef="#ctx0" brushRef="#br0" timeOffset="1039.402">1980 865,'287'-273,"-241"190,-45 81,-1 0,1-1,-1 1,0 0,0-1,0 1,0 0,0 0,0-1,-1 1,1 0,-1-1,0 1,1 0,-1 0,0 0,0 0,0 0,-1 0,1 0,0 0,-1 0,1 1,-1-1,0 1,0-1,1 1,-1-1,0 1,0 0,0 0,0 0,-1 0,1 0,0 1,0-1,0 1,-3-1,-1 0,-1 0,1 1,-1-1,1 1,-1 1,1-1,-1 1,1 0,-1 1,1 0,0 0,0 0,0 0,0 1,0 0,0 1,1-1,-1 1,1 0,0 0,-3 4,-89 109,85-98,1 1,1 0,0 0,2 1,0 1,2-1,0 1,1 0,1 1,1 5,2-19,0 0,1 0,1 0,-1 1,1-1,1 0,0 0,0 0,1 0,0-1,0 1,1-1,0 0,1 0,0 0,0 0,0-1,1 0,0 0,1 0,-1-1,1 0,1-1,-1 1,1-1,3 1,-1 0,0-1,1 0,0-1,0-1,1 1,-1-2,1 1,-1-2,1 1,0-2,0 1,-1-2,1 1,0-2,-1 0,1 0,-1-1,1 0,3-3,10-4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1 838,'12'-3,"1"0,-1 0,0-1,0-1,-1 0,1 0,-1-1,0-1,-1 0,1 0,-1-1,-1-1,0 1,0-1,0-1,-1 0,-1 0,0-1,0 1,-1-1,0-1,-1 1,3-12,-5 16,27-45,-29 51,0 0,1 1,-1-1,0 0,0 0,0 1,1-1,-1 0,0 1,1 0,-1-1,0 1,1 0,-1-1,1 1,-1 0,0 0,1 0,-1 0,1 1,-1-1,0 0,1 1,-1-1,0 0,1 1,-1 0,0-1,0 1,1 0,-1 0,0-1,0 1,0 0,0 0,0 0,0 0,0 0,-1 1,2 0,7 10,0 1,-1 0,-1 0,0 1,0 0,-2 0,0 1,0 0,-1 0,1 11,4 10,41 280,-49-304,3 22,-1 0,-2-1,-1 1,-2 0,-1 0,-2-1,-1 1,-2-1,-1-1,-1 0,-2 0,-2-1,0 0,-2-1,-1-1,-17 21,-29 1,61-50,1 0,-1 0,1-1,-1 1,0 0,0-1,1 1,-1-1,0 0,0 1,1-1,-1 0,0 0,0 0,0 0,1-1,-1 1,0 0,0-1,1 1,-1-1,0 0,1 1,-1-1,0 0,1 0,-1 0,1 0,0 0,-1-1,1 1,0 0,0-1,0 1,0-1,0 1,0-1,0 1,0-1,0 0,0-1,-2-10,0 1,0-1,1 0,1-1,0 1,1 0,0 0,2-12,0-6,1 0,1-1,1 0,2 1,1 0,2 1,1 0,1 0,2 1,0 1,2 0,2 1,2-2,52-82,142-195,-204 294,-3 5,0 0,0-1,-1 0,0 0,-1 0,1-1,-2 0,1 0,-1 0,-1-1,0 1,2-8,-6 16,1 1,-1 0,1-1,0 1,-1 0,1-1,-1 1,1 0,-1-1,1 1,-1 0,1 0,-1 0,1 0,-1-1,1 1,-1 0,0 0,1 0,-1 0,1 0,-1 0,1 0,-1 1,1-1,-1 0,0 0,1 0,-1 0,1 1,-1-1,1 0,0 0,-1 1,1-1,-1 1,1-1,-1 0,1 1,0-1,-1 1,1-1,0 1,-1-1,1 0,0 1,0 0,0-1,-1 1,1-1,0 1,-8 11,1 1,0 0,1 0,0 1,1 0,1 0,0 0,-1 10,2-14,1 0,0 1,0 0,1-1,1 1,-1 0,2 0,0-1,0 1,1 0,0-1,0 0,1 1,1-1,0 0,0 0,1-1,0 1,1-1,0 0,1-1,-1 1,2-1,-1-1,9 8,-10-14,-1 0,1 0,0-1,0 0,-1 0,1 0,0-1,-1 1,1-1,0-1,-1 1,1-1,-1 0,1 0,-1-1,0 1,0-1,0 0,-1-1,1 1,-1-1,1 0,-1 0,1-2,7-3,19-18,-1-2,-2-1,0-1,-3-1,14-22,8-9,-50 68,0 0,1 0,-1 0,1 0,0 1,1-1,-1 1,1-1,0 1,1-1,-1 1,1 0,0-1,1 1,-1 0,1-1,0 1,0-1,1 1,0-1,0 1,0-1,1 0,-1 0,1 0,0 0,1-1,-1 1,1-1,0 0,0 0,1 0,1 1,-1 0,1-1,0 1,0-2,0 1,1-1,-1 0,1 0,0 0,0-1,0 0,0-1,0 1,0-2,0 1,1-1,-1 0,0 0,0-1,0 0,1 0,-1 0,0-1,0-1,-1 1,1-1,0 0,-1 0,2-2,16-12,-2-1,0-1,-2-1,0-1,-1-1,-1 0,5-10,75-85,-96 115,-1 0,0-1,0 1,1 0,0 0,-1 0,1 0,0 0,0 0,0 1,0-1,0 1,0-1,0 1,1 0,-1-1,1 1,-1 0,1 1,-1-1,1 0,-1 1,1 0,-1-1,1 1,0 0,-1 0,1 0,0 1,-1-1,1 1,-1-1,1 1,-1 0,1 0,-1 0,0 0,1 1,-1-1,0 1,0-1,0 1,0 0,1 0,1 9,-1 0,0 0,0 0,-1 0,0 0,-1 1,-1-1,0 1,0-1,-1 0,0 1,-1-1,-1 0,0 0,0 0,-1 0,0-1,-1 1,0-1,-1 0,0-1,-3 4,6-7,-1 0,0 0,0-1,0 1,-1-1,0 0,0 0,-1-1,1 0,-1 1,0-2,0 1,0-1,0 0,-1 0,1-1,-7 2,13-4,1-1,-1 1,0 0,0 0,0 0,0-1,0 1,0 0,0 0,0-1,-1 1,1 0,0 0,0 0,0-1,0 1,0 0,0 0,0-1,0 1,-1 0,1 0,0 0,0 0,0-1,0 1,0 0,-1 0,1 0,0 0,0 0,0 0,-1-1,1 1,0 0,0 0,-1 0,1 0,0 0,0 0,-1 0,22-14,148-31,-78 30,-69 13,0-2,0 0,-1-1,0-1,0-1,16-7,-4-7,0-1,-1-1,-2-2,0-1,-2-2,-1 0,-1-2,-1-1,-2-1,-1-1,7-16,-13 23,-1 0,-2 0,0-1,-2-1,-1 0,-1-1,-2 0,0 0,-2 0,-2-1,0 0,-2-1,0 28,-1 0,1 1,-1-1,1 1,-1-1,0 0,0 1,-1-1,1 0,0 1,-1-1,1 0,-1 1,0-1,0 1,0-1,0 1,-1 0,1-1,0 1,-1 0,0 0,1 0,-1 0,0 0,0 1,0-1,0 0,-1 1,1 0,0-1,-1 1,1 0,-1 0,1 0,-1 1,1-1,-1 0,0 1,1 0,-1 0,1 0,-1 0,0 0,1 0,-1 1,0-1,1 1,-1-1,1 1,-1 0,1 0,-1 1,0-1,-7 11,0-1,0 1,1 1,1 0,0 0,0 1,2 0,-1 0,2 0,-3 11,0 9,1 1,2 1,1-1,1 1,3-1,0 1,6 32,5 0,2 1,4-2,2 0,3-1,5 2,-21-105,-6 14</inkml:trace>
  <inkml:trace contextRef="#ctx0" brushRef="#br0" timeOffset="256.01">2033 359,'43'0,"33"0,9 0,-5 0,-7 0,-11-5,-11-2,-10 1,-6 1,-5 2,-8-4,-7-1</inkml:trace>
  <inkml:trace contextRef="#ctx0" brushRef="#br0" timeOffset="520.614">480 48,'-19'5,"-2"1,3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1,'10'0,"2"5,1 6,-8 1,0-1,0-7,3-5,6-6,4-3,-5 6,-4 7,0 5,-1-5,3-3,-1-1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0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0,'-33'9,"0"0,0 3,1 0,1 2,0 2,1 1,1 1,-13 11,30-21,1 1,1 1,0 0,0 0,1 1,0 0,1 0,0 1,1 0,0 1,1-1,1 1,0 1,0-1,1 1,1-1,0 1,1 0,1 0,0 0,1 13,1-18,1 0,0 0,0 0,0 0,1-1,1 1,-1-1,1 0,1 0,0 0,0 0,0-1,1 0,0 0,0 0,1-1,0 0,0 0,0-1,1 0,2 1,10 5,0 0,0-2,1 0,0-1,1-2,0 0,0-1,3-1,-13-2,16 4,1-1,0-1,0-2,-1-1,1-2,0 0,0-2,16-4,25-13,-42 13</inkml:trace>
  <inkml:trace contextRef="#ctx0" brushRef="#br0" timeOffset="312.842">938 141,'-48'62,"3"1,3 3,2 2,-2 13,38-76,1 0,-1 0,1 0,0 0,1 0,-1 1,1-1,0 1,1 0,-1 0,1-1,0 1,1 0,-1 0,1 0,0 0,1 0,0 0,-1 0,2 0,-1 0,1-1,0 1,0 0,0-1,1 1,0-1,0 0,1 0,-1 0,1-1,0 1,0-1,5 1,0 0,0-1,0 0,0 0,0-1,1-1,0 0,-1 0,1-1,0 0,0 0,0-1,0 0,0-1,-1-1,1 1,0-1,-1-1,1 0,-1 0,0-1,0 0,0 0,0-1,4-4,15-9,-2-1,0-1,-1-1,-1-2,-1 0,-1-1,3-7,-11 15,0 0,-1-2,-1 1,-1-2,0 1,-2-1,0-1,-1 0,0 0,-2-1,-1 0,0 0,-2 0,0 0,-1-14,-3 29,0 0,0 0,0 0,0 1,-1-1,0 1,-1-1,1 1,-1 0,0 0,0 0,-1 0,1 0,-1 1,0 0,0-1,-1 2,1-1,-1 0,0 1,0 0,0 0,0 0,0 1,-1 0,1 0,-1 0,0 0,1 1,-1 0,-6 0,4 0,-1 0,0 0,0 1,0 0,0 0,0 1,0 0,0 1,0 0,1 0,-1 1,1 0,-1 1,1 0,0 0,1 1,-1 0,1 0,0 0,-5 6,7-5,0 1,1 0,0 0,0 0,1 0,0 1,0-1,0 1,1 0,0 0,1 0,0 0,0 5,-1 12</inkml:trace>
  <inkml:trace contextRef="#ctx0" brushRef="#br0" timeOffset="681.896">1925 28,'-80'35,"0"3,3 4,-5 7,58-35,13-9,0 1,1 0,0 1,0 0,1 0,0 1,0 1,1-1,-3 5,11-10,-1 0,1 0,0 0,0 0,0 0,1 0,-1 0,1 0,-1 0,1 0,0 0,0 0,1-1,-1 1,0 0,1-1,0 1,0-1,-1 1,1-1,1 0,-1 0,0 0,0 0,1 0,0 0,-1-1,1 1,0-1,-1 0,1 1,0-1,0-1,0 1,2 0,2 3,2 1,7 2,1 1,-1 0,0 1,0 1,-1 1,-1 0,0 1,0 1,-1 0,-1 0,0 1,-1 1,-1 0,0 1,2 4,-11-15,1 1,-1-1,0 1,-1-1,0 1,1 0,-2-1,1 1,-1-1,1 1,-2 0,1-1,0 0,-1 1,0-1,-1 0,1 0,-1 0,0 0,0 0,0-1,-1 0,0 1,1-1,-1 0,-1-1,0 1,-7 6,-1 0,-1-2,0 1,0-2,-1 0,0 0,0-2,0 0,-1 0,9-4,0 0,0 0,1-1,-1 0,0 0,0-1,0 0,0 0,1-1,-1 1,0-1,1-1,-1 1,1-1,0-1,0 1,0-1,1 0,-1 0,1 0,0-1,0 0,0 0,1 0,-2-3,-12-10</inkml:trace>
  <inkml:trace contextRef="#ctx0" brushRef="#br0" timeOffset="4665.922">2405 113,'-18'10,"-1"1,2 1,-1 1,2 0,0 1,0 1,1 0,1 1,1 1,-10 15,18-14,0 0,1 1,1 0,1 0,1 0,0 0,2 0,0 0,1 0,1 0,0-1,2 1,0-1,1 0,3 5,-3-4,0 0,2-1,0 1,1-2,0 1,2-1,2 2,-10-14,0-1,1 0,-1 0,1-1,0 1,0-1,0 0,0 0,0 0,1 0,0-1,-1 0,1 0,0 0,0 0,0-1,0 0,0 0,0 0,0-1,1 0,-1 0,0 0,0 0,0-1,1 0,-1 0,0 0,2-2,19-9,-1-1,0-1,-1-1,-1-1,-1-1,0-1,-1-2,-1 0,0 0,-2-2,4-7,-7 13,-2-1,1 0,-2 0,-1-2,0 1,-1-2,-1 1,-1-1,0 0,-2-1,0 0,-2 0,0 0,-1 0,-2-1,0 0,-1 0,-4 11,0 1,-1-1,0 1,-1 0,0 0,0 1,-1-1,-1 2,1-1,-2 1,1 0,-1 0,0 1,0 1,-1-1,0 1,0 1,-1 0,1 1,-1 0,0 0,0 1,0 0,-1 1,1 1,-1 0,1 0,0 0,-1 0,1 1,0 1,0 0,0 0,0 1,0 1,0-1,0 2,1 0,-1 0,1 1,0 0,0 0,1 1,0 1,0 0,0 0,1 0,0 1,0 1,-2 3,-39 53,31-36</inkml:trace>
  <inkml:trace contextRef="#ctx0" brushRef="#br0" timeOffset="5193.561">2236 536,'5'-21,"1"1,1 0,1 0,1 0,1 1,0 1,2 0,0 0,1 1,13-13,-23 27,1 1,0 1,0-1,-1 0,1 1,0 0,0 0,0 0,1 0,-1 1,0 0,0-1,0 2,0-1,0 0,1 1,-1 0,0 0,0 0,0 0,-1 1,1-1,0 1,0 0,-1 0,1 1,-1-1,0 1,0-1,1 1,-2 0,1 0,0 1,-1-1,1 0,0 3,40 28,-25-24,1 0,0-2,0 0,1-1,0-1,20 3,6-10,-27-3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0,'0'10,"0"12,0 8,0 3,0 1,0-1,0 0,0-12,0-8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1,'-5'4,"4"12,1 3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1,'-3'0,"0"1,0 0,0 0,0 0,0 0,0 0,1 1,-1-1,0 1,1 0,-1-1,1 1,0 0,-1 1,1-1,0 0,0 1,0-1,1 1,-1-1,1 1,-1 0,1 0,0 0,0 0,0 0,1 0,-1 0,1 0,-1 0,1 0,0 0,0 0,0 0,1 0,-1 0,1 0,0 0,0 0,0 0,0 0,0 0,0 0,1 0,1 1,35 40,-34-41,1 1,0 0,-1 0,0 0,0 0,0 1,0 0,-1 0,1 0,-1 0,-1 0,1 1,-1-1,0 1,0 0,-1 0,1-1,-1 1,0 0,-1 0,0 0,0 0,0 0,-1 0,1 0,-2 2,-1-3,-1 1,0-1,0-1,-1 1,1 0,-1-1,0 0,0 0,0-1,-1 1,1-1,-1 0,0-1,0 1,0-1,0 0,0-1,0 1,-1-1,1-1,0 1,-1-1,1 0,-1 0,1-1,-5-1,-7-4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86,'88'203,"-56"-158,-32-44,1 0,-1-1,1 1,-1 0,1 0,0 0,-1-1,1 1,0 0,0-1,0 1,-1 0,1-1,0 1,0-1,0 1,0-1,0 0,0 1,0-1,0 0,0 0,0 0,0 0,0 0,0 0,0 0,0 0,0 0,0 0,0 0,0-1,0 1,0 0,0-1,0 1,0-1,0 1,0-1,0 1,-1-1,1 0,0 1,0-1,0-1,48-137,-40 105,-5 16,1 0,1 0,0 1,1 0,1 1,0-1,2 1,-4 9</inkml:trace>
  <inkml:trace contextRef="#ctx0" brushRef="#br0" timeOffset="345.825">396 284,'30'-13,"-1"-2,0 0,-1-2,-1-1,0-1,-2-1,0-2,-1 0,4-7,2-30,-30 58,0 0,1 0,-1-1,0 1,0 0,0 0,-1-1,1 1,0 0,0 0,-1-1,1 1,0 0,-1 0,1 0,-1 0,0 0,1 0,-1 0,0 0,0 0,0 0,0 0,1 0,-1 0,0 0,-1 1,1-1,0 0,0 1,0-1,0 1,0-1,-1 1,1 0,0 0,0-1,-1 1,1 0,0 0,0 0,-1 0,1 0,0 0,0 1,-1-1,1 0,-1 1,-7 1,-1 1,1-1,0 2,0-1,1 1,-1 0,1 1,0 0,0 1,0-1,1 2,0-1,0 1,0 0,1 0,0 0,1 1,-1 0,2 1,-1-1,1 1,0-1,1 1,0 0,0 1,1-1,1 0,-1 1,1-1,1 1,0 0,0-1,1 1,0-1,1 1,0-1,0 0,1 0,0 0,2 3,-1-5,1 0,0 0,1-1,-1 0,1 0,1 0,-1-1,1 0,-1 0,2-1,-1 1,0-1,1-1,0 0,-1 0,1 0,1-1,-1 0,0-1,0 0,1 0,-1-1,0 0,1 0,15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83 566,'23'125,"-21"-100,0 216,-4-215,-2 0,-1 0,-2-1,0 1,-1-2,-5 9,13-35,0 1,0-1,0 1,0 0,-1-1,1 1,-1-1,1 1,-1 0,1 0,-1-1,0 1,1 0,-1 0,0 0,0 0,0 0,0 0,0 0,0 0,0 0,0 0,0 0,-1 1,1-1,0 0,0 1,-1-1,1 1,-1-1,1 1,0 0,-1 0,1 0,-1 0,1 0,0 0,-1 0,1 0,-1 0,1 1,0-1,-1 0,1 1,0-1,0 1,-1 0,1-1,0 1,0 0,0 0,0 0,-1 0,1 0,1 0,-1 0,0 0,0 0,0 0,0 0,1 1,-1-1,1 0,-1 1,1-1,-1 0,3-22,0 0,1 0,1 0,1 1,1-1,1 1,0 1,2-1,3-4,-5 7,14-30,2 1,2 1,2 1,2 1,2 2,12-12,-29 39,1 1,0 0,1 1,0 0,1 1,0 1,1 1,0 0,0 1,1 2,0-1,0 2,4 0,-19 4,-1 0,1 0,-1 0,1 1,0-1,-1 1,1 0,0 0,-1 0,1 1,0-1,-1 1,1 0,-1 0,1 0,-1 0,1 1,-1-1,0 1,0 0,0 0,0 0,0 1,0-1,0 1,-1-1,1 1,-1 0,0 0,0 0,0 0,0 0,0 1,-1-1,0 0,1 1,-1-1,-1 1,1 0,0-1,-1 1,0 3,-2 8,-2 0,0 0,0 0,-2 0,0-1,0 0,-2 0,1 0,-2-1,0 0,0-1,-1 0,-1 0,0-1,0-1,-1 0,-2 1,3 0,0-1,-1 0,0-1,-1 0,0-1,0 0,-1-1,0-1,0 0,0 0,-1-2,0 0,0-1,0 0,-11 0,24-3,-1 0,0 0,0 0,1 0,-1 0,0 0,1-1,-1 0,0 1,1-1,-1 0,1 0,-1-1,1 1,-1 0,1-1,0 1,0-1,0 0,0 0,0 0,0 0,0 0,1 0,-1 0,1-1,-1 1,1-1,0 1,-1-3,1-11</inkml:trace>
  <inkml:trace contextRef="#ctx0" brushRef="#br0" timeOffset="395.717">872 480,'-21'19,"1"0,0 1,1 0,2 2,0 0,1 1,1 1,2 1,-6 11,18-33,-1 0,1 0,-1 0,1 0,0 0,0 0,1 0,-1 0,0 0,1 0,0 1,0-1,0 0,0 0,0 0,1 1,-1-1,1 0,0 0,0 0,0 0,1 0,-1 0,1 0,-1-1,1 1,0 0,0-1,0 0,0 1,1-1,-1 0,0 0,1 0,0 0,-1-1,1 1,0-1,0 1,0-1,0 0,0 0,0 0,0-1,3 1,2 0,0-1,1 0,-1 0,0-1,0 0,1 0,-1-1,0 0,0-1,0 0,-1 0,1 0,-1-1,0 0,0-1,0 0,0 0,-1 0,0-1,0 1,0-1,-1-1,0 1,0-1,0 0,-1 0,0-1,-1 1,0-1,0 0,0 0,-1 0,0 0,-1 0,1-4,-1 8,1-1,-1 0,0 1,-1-1,1 1,-1-1,0 0,0 0,0 1,-1-1,1 0,-1 1,0-1,-1 1,1-1,-1 1,0 0,0-1,0 1,-1 0,1 0,-1 0,0 1,0-1,0 1,-1 0,1 0,-1 0,0 0,0 0,0 1,0-1,0 1,0 0,-1 1,1-1,-1 1,1 0,-5-1,-63 29,53-15</inkml:trace>
  <inkml:trace contextRef="#ctx0" brushRef="#br0" timeOffset="878.156">1438 396,'-31'13,"13"-7,-1 1,1 1,0 1,0 1,1 0,1 1,0 1,0 1,-8 8,23-18,0-1,0 0,0 0,1 0,-1 1,1-1,-1 0,1 1,0-1,0 1,0-1,0 0,0 1,0-1,1 0,-1 1,1-1,0 0,0 0,0 1,0-1,0 0,0 0,0 0,1 0,-1 0,1-1,-1 1,1 0,0-1,0 1,0-1,-1 1,2-1,-1 0,0 0,0 0,0 0,0 0,1-1,-1 1,0 0,24 18,-23-16,-1 0,0-1,0 1,0 0,0 0,0 0,-1 1,1-1,-1 0,0 1,0-1,0 1,-1-1,1 1,-1-1,0 1,0-1,0 1,0-1,0 1,-1-1,0 1,0-1,0 1,0-1,0 0,-1 1,1-1,-1 0,0 0,0 0,-2 2,-86 80,6-49,82-35,-1 0,1 0,0-1,0 1,-1-1,1 0,-1 1,1-1,0 0,-1 0,1-1,0 1,-1 0,1-1,0 0,-1 1,1-1,0 0,0 0,0 0,0 0,0-1,0 1,0 0,0-1,0 0,1 1,-1-1,1 0,-1 0,1 0,0 0,-1 0,1 0,0-2,2-33,4 19</inkml:trace>
  <inkml:trace contextRef="#ctx0" brushRef="#br0" timeOffset="1133.625">1692 566,'-15'33,"-4"17,0-1</inkml:trace>
  <inkml:trace contextRef="#ctx0" brushRef="#br0" timeOffset="1282.379">1606 340,'0'0</inkml:trace>
  <inkml:trace contextRef="#ctx0" brushRef="#br0" timeOffset="1614.328">2030 0,'15'104,"-5"0,-4 0,-8 89,1-75,2-108,-2-1,1 1,-2-1,1 1,-1-1,0 0,-1 1,0-1,-1 0,0-1,0 1,-1-1,0 0,0 0,-5 4,-2 0</inkml:trace>
  <inkml:trace contextRef="#ctx0" brushRef="#br0" timeOffset="1860.202">1832 480,'39'0,"17"0,4 0,-4 0,-6 0,-7 0,-6 0,-9 0</inkml:trace>
  <inkml:trace contextRef="#ctx0" brushRef="#br0" timeOffset="2101.663">2369 537,'10'29,"2"9</inkml:trace>
  <inkml:trace contextRef="#ctx0" brushRef="#br0" timeOffset="2347.292">2397 227,'0'0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115 356,'-1'-3,"0"0,1 0,-1 0,0 0,1 0,0 0,0 0,0 0,0 0,0 0,1 0,0 0,-1 0,1 0,0 0,0 0,1 0,-1 0,0 0,1 1,0-1,0 1,0-1,0 1,0 0,0 0,0-1,1 2,-1-1,1 0,0 0,65-52,98-94,-125 81,-41 67,0 0,-1 1,1-1,0 0,-1 0,1 1,0-1,-1 0,1 0,0 1,0-1,0 0,-1 1,1-1,0 0,0 1,0-1,0 0,0 1,-1-1,1 1,0-1,0 0,0 1,0-1,0 1,0-1,0 0,0 1,1-1,-1 0,0 1,0-1,0 1,0-1,0 0,1 1,-1-1,0 0,0 1,1-1,-1 0,0 0,0 1,1-1,-1 0,0 0,1 1,-1-1,0 0,1 0,-1 0,0 0,1 1,-1-1,1 0,-1 0,0 0,1 0,-1 0,0 0,1 0,-1 0,1 0,-1 0,0 0,1-1,-29 199,12 108,8-211,6-20,-5-1,-2 1,-4-1,-3-1,-3 0,-3-2,-18 37,36-100,0-1,-1 1,0-1,-1 0,1 0,-1-1,-1 1,1-1,-1-1,0 1,0-1,-1 0,-3 1,7-4,1-1,0 1,0-1,-1 0,1 0,-1 0,1-1,-1 1,0-1,1 0,-1 0,1 0,-1 0,1 0,-1-1,1 0,-1 0,1 0,-1 0,1 0,0-1,-1 1,1-1,0 0,0 0,0 0,1-1,-1 1,0-1,1 1,0-1,-1 0,1 0,0 0,-6-11,1-1,1 0,0 0,1 0,0 0,1-1,1 0,0 0,2 0,0 0,0 0,2-13,2 10,1-1,0 1,2-1,0 1,1 1,1-1,1 1,0 1,2 0,0 0,0 1,7-6,0 2,0 0,2 1,1 1,0 1,1 1,0 1,2 1,-1 1,22-8,-30 12,0 1,0 1,0 1,1 0,0 1,0 0,1 1,-1 1,1 1,0 0,0 1,12 2,-11 4</inkml:trace>
  <inkml:trace contextRef="#ctx0" brushRef="#br0" timeOffset="264.994">679 893,'-9'14,"-4"1,1-8,2-10,3-8,8-8,3-6,1-3,5-1,0-1,4 0,-1 0,2 1,-1 0,1 0,4 1,3 5,-3 6</inkml:trace>
  <inkml:trace contextRef="#ctx0" brushRef="#br0" timeOffset="584.653">1046 639,'-3'7,"-8"12,1 1,1 0,1 0,0 1,2 0,0 0,2 1,-1 11,4-31,0 0,1 0,-1 0,1 0,0 1,0-1,-1 0,1 0,1 0,-1 0,0 1,1-1,-1 0,1 0,-1 0,1 0,0 0,0 0,0 0,0 0,0 0,0-1,1 1,-1 0,1-1,-1 1,1-1,0 1,-1-1,1 0,0 0,0 0,0 0,0 0,0 0,0 0,0-1,0 1,0-1,0 1,1-1,-1 0,0 0,0 0,0 0,0 0,1 0,-1-1,0 1,1-1,6-3,0 0,-1 0,0-1,0 1,0-2,0 1,-1-1,0-1,0 1,-1-1,1 0,-2-1,1 1,-1-1,0 0,-1-1,1 1,-2-1,1 1,-1-1,-1-1,0 1,0 0,0 0,-2-1,1 1,-1-8,-1 13,0 0,0 0,-1 0,1 0,-1 1,0-1,0 0,0 1,-1-1,1 1,-1 0,0 0,1 0,-2 0,1 0,0 1,0-1,-1 1,1 0,-1 0,0 0,0 1,0-1,0 1,0 0,0 0,0 0,0 1,0-1,0 1,0 0,-1 0,1 1,0-1,0 1,0 0,0 0,0 0,0 1,-3 1,-8 8</inkml:trace>
  <inkml:trace contextRef="#ctx0" brushRef="#br0" timeOffset="1097.293">1216 949,'20'-48,"2"0,2 2,2 0,31-39,-57 83,1 0,0 1,-1-1,1 1,0-1,-1 1,1-1,0 1,0 0,0-1,1 1,-1 0,0 0,0 0,1 0,-1 0,0 0,1 0,-1 0,1 1,-1-1,1 0,-1 1,1 0,0-1,-1 1,1 0,0-1,-1 1,1 0,0 0,-1 1,1-1,0 0,-1 0,1 1,-1-1,1 1,-1 0,1-1,-1 1,1 0,-1 0,1 0,-1 0,0 0,1 0,-1 0,0 0,0 1,0-1,0 0,0 1,0-1,0 1,5 46,-6-44,-1 0,1-1,0 1,0 0,0 0,1 0,0 0,-1-1,1 1,0 0,1-1,-1 1,1-1,-1 1,1-1,0 1,1-1,-1 0,0 0,1 0,0-1,-1 1,4 2,-2-5,0 0,0 0,1 0,-1-1,0 1,0-1,0 0,0 0,0-1,-1 1,1-1,0 0,-1 0,1 0,-1 0,1 0,-1-1,0 0,0 1,0-1,-1-1,2 0,7-6,9-7,-8 6,1 0,0 0,0 2,1-1,1 2,-1 0,1 1,7-3,-20 10,-1-1,1 1,0-1,0 1,-1-1,1 1,0 0,0 0,0 0,-1 0,1 0,0 1,0-1,0 0,-1 1,1-1,0 1,-1 0,1-1,0 1,-1 0,1 0,-1 0,1 0,-1 1,0-1,0 0,1 0,-1 1,0-1,0 1,0-1,0 1,0-1,-1 1,1 0,0-1,-1 1,1 0,-1 0,0 0,5 80,-5-73,1 104,5-94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87,'-9'5,"-1"1,1-1,0 2,0-1,1 1,0 0,0 1,0 0,1 0,1 1,-1 0,1 0,1 0,0 1,0-1,0 1,2 1,-1-1,-1 8,0 22,1 0,1 0,3 0,1 0,5 30,-6-61,0 0,0-1,1 1,0-1,1 0,0 1,0-1,1 0,0 0,0 0,1 0,0-1,0 1,1-1,0 0,0-1,1 1,-1-1,2 0,-1 0,1-1,-1 0,1 0,1 0,-1-1,1 0,-1-1,1 1,0-2,1 1,-1-1,0 0,1-1,2 1,9-7,0 0,0-1,-1-1,0-1,-1-1,0 0,0-1,-1-1,0-1,-1 0,0-1,-1-1,0-1,-1 0,-1 0,-1-1,0-1,-1 0,-1-1,2-5,-3 8,-1 0,0 0,-2 0,1-1,-2 0,0 0,-1-1,-1 0,0 1,-1-1,-1 0,-1 0,0 0,-2 0,1 0,-2 0,0 1,-1-1,-1 1,-5-12,5 19,-1 0,0 1,0 0,0 0,-1 0,0 1,-1 0,1 0,-2 1,1 0,0 1,-1-1,0 2,-1-1,1 1,-1 1,1-1,-1 2,0-1,0 2,0-1,0 1,-1 1,1 0,0 0,0 1,0 0,0 1,0 0,0 0,0 1,-1 1,7-1,0 0,-1 0,1 1,1-1,-1 1,1 0,-1 0,1 0,0 0,0 1,1-1,-1 1,1 0,0-1,0 4,-5 16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0,'-23'41,"1"1,2 1,2 1,2 1,2 0,2 1,-5 42,14-82,1 0,1 1,-1-1,1 1,0-1,1 1,0 0,0-1,0 1,0-1,1 1,0-1,1 1,0-1,0 0,0 1,0-1,1 0,0 0,1-1,-1 1,1-1,0 0,0 0,1 0,-1 0,1-1,0 1,1-1,-1-1,1 1,-1-1,1 0,3 1,0-5,0 0,0-1,0 0,0 0,-1-1,1 0,-1-1,1 0,-1 0,0-1,-1 1,1-2,-1 1,0-1,0-1,-1 1,0-1,0 0,0 0,-1-1,0 0,-1 1,1-2,1-5,4-2,-1 0,0 0,-1-1,-1 0,0-1,-2 0,0 0,-1 0,0 0,-2-1,0 1,-1-1,-1 1,-1-1,0 1,-3-9,3 23,0 0,0 0,-1 0,1 0,-1 0,0 0,0 0,-1 1,1-1,-1 1,1 0,-1 0,0 0,0 0,-1 0,1 0,0 1,-1 0,0 0,0 0,1 0,-1 0,0 1,0 0,-1-1,1 2,0-1,0 0,0 1,-1 0,0 0,-19 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0,'-14'38,"0"13,7-2,9-10,10-11,7-16,5-13,-1-13,-4-8,-2 0,-2-2,-5-1,-4-1,-7-1,-9 4,-3 6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34,'-6'3,"0"1,0 0,0 0,0 1,1-1,0 1,0 1,0-1,1 1,-1 0,1 0,1 0,-1 0,1 1,0-1,1 1,-1 0,1 0,1 0,-1 0,1 0,0 5,2-10,0 0,0 0,0 0,1 0,-1 0,1-1,-1 1,1 0,-1-1,1 1,0-1,0 0,0 0,0 1,0-1,0 0,0-1,0 1,0 0,0 0,0-1,1 0,-1 1,0-1,0 0,1 0,-1 0,0 0,0 0,1-1,-1 1,0-1,0 0,0 1,0-1,0 0,0 0,0 0,0-1,0 1,0 0,0-1,-1 1,1-1,0 1,-1-1,0 0,1 0,0-1,1-1,0 0,0 1,-1-1,1 0,-1 0,0-1,0 1,-1 0,1-1,-1 1,0-1,0 1,0-1,-1 1,1-1,-1 0,0 1,-1-1,1 0,-1 1,0-1,0 1,0-1,-1 1,0-1,1 1,-2 0,1 0,0 0,-1 0,0 0,0 1,0-1,0 1,0 0,-1-1,1 2,-1-1,0 0,0 1,-4-2,-16-1,1 3</inkml:trace>
  <inkml:trace contextRef="#ctx0" brushRef="#br0" timeOffset="297.909">88 541,'39'-14,"21"-5,7 1,-5 3,-7 5,-8 3,-8 4,-5 1,-9 2</inkml:trace>
  <inkml:trace contextRef="#ctx0" brushRef="#br0" timeOffset="847.247">992 90,'-28'4,"1"1,0 1,0 2,1 0,0 2,-2 2,20-8,0-1,1 1,-1 1,1-1,0 2,0-1,1 0,-1 1,1 1,1-1,-1 1,1 0,0 0,0 0,1 1,0-1,1 1,0 0,0 0,0 0,0 6,2-9,1 1,0 0,0-1,0 1,1-1,0 1,0 0,0-1,0 1,1-1,0 0,0 0,1 0,0 0,-1 0,2 0,-1 0,0-1,1 0,0 0,0 0,0 0,1 0,-1-1,1 0,0 0,-1 0,2-1,-1 1,0-1,0 0,1-1,-1 1,1-1,-1 0,1-1,-1 1,1-1,0 0,-1 0,1-1,0 0,-1 0,1 0,-1-1,0 1,1-1,1-2,15-7,1-2,-2 0,0-2,0 0,-2-2,0 0,-1-1,0 0,-2-2,0 0,-1-1,1-4,-16 24,0 1,-1-1,1 1,0-1,0 1,0-1,0 1,0-1,0 1,0-1,1 1,-1-1,0 1,0-1,0 1,0 0,1-1,-1 1,0-1,0 1,1-1,-1 1,0 0,1-1,-1 1,1 0,-1-1,0 1,1 0,-1-1,1 1,-1 0,1 0,-1 0,1-1,-1 1,0 0,1 0,-1 0,1 0,-1 0,1 0,0 0,-1 0,1 0,-1 0,1 0,-1 0,0 0,1 1,-1-1,1 0,-1 0,1 1,-1-1,1 0,-1 0,0 1,1-1,-1 0,1 1,-1-1,0 1,0-1,-1 37,-70 164,14-56,50-123,-1-1,2 0,0 0,1 1,2 0,0 0,1 0,1 4,1-23,0-1,1 1,-1 0,1-1,-1 1,1-1,0 0,0 1,0-1,0 0,1 0,-1 1,1-1,-1 0,1 0,0 0,0-1,-1 1,1 0,1-1,-1 1,0-1,0 0,0 0,1 0,-1 0,1 0,-1 0,0 0,1-1,0 0,1 1,18 2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535 310,'-26'-1,"-1"2,1 0,-1 1,1 2,0 1,0 0,0 2,1 2,0 0,1 1,0 1,-3 4,10-6,-37 29,54-37,-1 0,0 0,0 0,0 0,1 1,-1-1,1 0,-1 0,1 1,-1-1,1 0,0 0,0 1,-1-1,1 0,0 1,0-1,0 0,1 1,-1-1,0 0,0 1,1-1,-1 0,1 0,-1 1,1-1,-1 0,1 0,0 0,0 0,-1 0,1 0,0 0,0 0,0 0,0 0,0 0,0-1,1 1,-1 0,0-1,0 1,1 0,6 3,-1-1,1 1,1-1,-1 0,0-1,1 0,-1 0,1-1,-1 0,1-1,0 0,-1 0,2-1,85 14,-94-13,0 0,1 0,-1 1,0-1,0 1,1-1,-1 1,0-1,0 1,0 0,0 0,0 0,0-1,0 1,0 0,0 0,0 0,0 0,0 1,-1-1,1 0,0 0,-1 0,1 1,-1-1,0 0,1 0,-1 1,0-1,0 0,0 1,0-1,0 0,0 1,0-1,0 0,0 1,-1-1,1 0,0 1,-1-1,1 0,-1 0,0 1,1-1,-1 0,0 0,0 1,-52 50,46-46,-197 171,199-173,-4 2,0 0,0 0,1 1,0 0,1 1,-1 0,2 0,-1 0,1 1,0 0,1 0,0 0,0 1,-1 6,6-14,0 1,0 0,0-1,1 1,-1-1,1 1,0 0,-1-1,1 1,0-1,1 0,-1 1,0-1,1 0,-1 0,1 0,0 0,0 0,0 0,0 0,0 0,0-1,0 1,0-1,1 0,-1 0,0 0,1 0,-1 0,2 0,80 13,-77-16,-1 0,1 0,0 0,-1-1,1 0,-1 0,0-1,0 0,0 0,-1 0,1-1,-1 0,1-1,10-8</inkml:trace>
  <inkml:trace contextRef="#ctx0" brushRef="#br0" timeOffset="469.04">309 0,'-16'55,"2"1,2 0,3 0,3 1,2 1,2-1,3 0,3 3,-3 6,3 296,-24-123,7-61,-2-122,14-50,4-4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0 309,'82'-51,"1"3,2 4,2 4,54-15,-55 38,-83 17,-1 0,1 0,-1 0,0 1,1-1,-1 1,0 0,1 0,-1 0,0 0,0 0,1 0,-1 0,0 1,-1-1,1 1,0 0,0-1,-1 1,1 0,0 0,-1 0,0 0,0 0,1 0,-1 1,-1-1,1 0,0 1,0-1,-1 0,1 1,-1 0,0 4,-1 1,0-1,0 0,-1 0,0 0,0 0,-1 0,1-1,-2 1,1-1,-1 0,0 0,-2 3,1 0,-26 36,-2-2,-1 0,-3-3,-23 19,-39 45,79-83,1 1,1 1,1 1,1 0,1 1,1 0,-6 18,17-38,-1 1,1-1,0 1,1 0,-1 0,1 0,1 1,-1-1,1 0,0 1,0-1,1 1,0-1,0 1,0-1,1 1,0-1,0 0,1 1,0-1,0 0,0 0,1 0,0 0,0-1,0 1,1-1,0 1,3 2,2-4,0 1,0-1,1-1,-1 0,1 0,0-1,0 0,0-1,0 0,0 0,0-1,0-1,1 0,-1 0,0-1,-1 0,4-1,169-70,-164 63,-4 0</inkml:trace>
  <inkml:trace contextRef="#ctx0" brushRef="#br0" timeOffset="482.929">932 139,'281'-62,"-270"59,55-6,-65 9,1 0,-1 0,0 0,1 1,-1-1,0 0,0 1,1-1,-1 1,0-1,0 1,1 0,-1 0,0-1,0 1,0 0,0 0,0 0,0 0,-1 0,1 0,0 1,0-1,-1 0,1 0,-1 0,1 1,-1-1,1 0,-1 1,0-1,0 0,1 1,-1-1,0 0,0 1,-1-1,1 0,0 1,0-1,-1 0,1 1,-1 0,-67 177,45-129,-38 95,-40 146,61-120,32-109,7-52</inkml:trace>
  <inkml:trace contextRef="#ctx0" brushRef="#br0" timeOffset="731.334">819 619,'43'0,"38"-5,16-6,-5-1,-8-4,-13 1,-15 3,-11-1,-9 1,-6-1,-8 1</inkml:trace>
  <inkml:trace contextRef="#ctx0" brushRef="#br0" timeOffset="5651.235">1948 223,'-6'-3,"0"1,-1-1,1 1,-1 0,0 0,0 1,1 0,-1 0,0 1,0-1,0 2,0-1,0 1,0 0,0 0,1 1,-1 0,0 0,1 0,0 1,-1 0,1 1,0-1,1 1,-1 0,1 0,-1 1,1 0,0 0,1 0,0 0,-1 1,-1 4,-15 25,2 2,1 0,2 1,1 1,-3 19,12-39,1 0,1 0,0 1,2 0,0 0,2 0,0 0,1 6,0-20,0 0,0 1,0-1,1 0,0 0,0 0,0 0,1 0,0-1,0 1,0-1,1 0,0 0,0 0,0 0,1-1,-1 0,1 0,0 0,0 0,1-1,-1 0,1 0,0 0,-1-1,1 1,5 0,2 0,0-1,-1 0,1-1,0-1,0 0,0 0,0-1,0-1,0 0,0-1,-1 0,1-1,-1-1,0 1,0-2,-1 0,1 0,-1-1,-1-1,1 0,5-6,5-5,0 0,-2-2,0-1,-1 0,-2-1,0-1,-1-1,-2 0,4-11,-12 27,0 0,-1 0,0 0,-1-1,0 1,-1-1,0 0,0 0,-1 0,0 0,-1 0,0 0,-1 0,0 0,0 0,-1 0,0 1,-1-1,0 0,-1 1,0 0,0 0,-1 0,0 0,0 1,-1 0,-2-3,1 4,0 0,0 1,-1-1,1 2,-1-1,0 1,-1 0,0 0,1 1,-1 1,0-1,-1 1,1 1,-1 0,1 0,-1 1,0 0,1 1,-1 0,0 0,1 1,-1 0,0 1,1 0,-1 1,-7 3,-11 7</inkml:trace>
  <inkml:trace contextRef="#ctx0" brushRef="#br0" timeOffset="6001.71">2372 26,'-9'14,"2"1,0 0,1 0,0 1,1 0,1 0,1 0,0 0,1 1,0-1,2 4,0-18,0 0,0 0,0 0,1 1,-1-1,1 0,-1 0,1 0,0 0,0 0,0 0,0 0,0-1,0 1,0 0,1 0,-1-1,1 1,-1-1,1 1,0-1,-1 0,1 0,0 0,0 0,0 0,0 0,0 0,0 0,0-1,0 1,0-1,0 0,0 1,1-1,-1 0,0 0,0-1,0 1,0 0,0-1,1 1,-1-1,0 1,1-2,89-43,-87 43,-1-1,0 0,0 0,0-1,0 1,-1-1,1 0,-1 0,0 0,0 0,0-1,-1 1,1-1,-1 1,0-1,-1 0,1 0,-1 0,0 0,0 0,-1 0,1 0,-1 0,0-1,0 1,-1 0,0 0,0 0,0 0,0 0,-1 0,0 0,0 1,0-1,-1 0,1 1,-1 0,0 0,0-1,-1 2,1-1,-1 0,0 1,0 0,0 0,-2-2,-70-10,57 19</inkml:trace>
  <inkml:trace contextRef="#ctx0" brushRef="#br0" timeOffset="6382.986">2512 534,'24'0,"23"-5,12-1,1 0,-4 1,-8 2,-7-4,-5-1,-4 1,-3 2,-2 2,-5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5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0 198,'29'-21,"1"1,1 1,1 1,0 2,1 1,23-6,28 5,-81 15,0 1,-1 0,1 0,0 0,-1 0,1 0,0 1,-1-1,1 1,-1 0,1 0,-1 0,1 0,-1 0,0 1,1-1,-1 0,0 1,0 0,0 0,0 0,0-1,0 2,-1-1,1 0,-1 0,1 0,-1 1,1 1,1 5,-1 0,0 1,0-1,0 1,-2 0,1-1,-1 1,0 0,-1 0,0-1,-1 1,0-1,0 1,-1-1,0 0,-1 0,0 0,0 0,-3 3,-121 146,86-113,23-26,-36 47,54-64,0-1,0 1,0 0,0 0,0 0,1 0,-1-1,1 1,-1 0,1 0,0 0,0 0,0 1,0-1,0 0,0 0,0 0,1 0,-1 0,1-1,-1 1,1 0,0 0,0 0,0 0,0 0,0-1,0 1,0-1,1 1,-1-1,1 1,-1-1,1 0,-1 1,2-1,6 4,0-1,0-1,0 0,1 0,-1-1,1 0,-1-1,1 0,0 0,0-1,-1 0,1-1,6-1,33 1,-39 1,0 1,0 0,0 1,0 0,0 1,-1 0,1 1,-1 0,0 0,5 4,-11-7,-1 1,1-1,-1 1,0 0,0 0,0 0,0 0,0 0,0 1,-1-1,1 0,-1 1,1-1,-1 1,0 0,0-1,0 1,-1 0,1 0,-1-1,1 1,-1 0,0 0,0 0,0 0,0 0,-1-1,1 1,-1 0,0 0,0-1,0 1,0 0,0-1,0 1,-1-1,1 1,-2 1,-12 15,0-1,-2 0,0-1,0-1,-2 0,0-2,0 0,-9 3,15-8,-120 74,74-68,49-19</inkml:trace>
  <inkml:trace contextRef="#ctx0" brushRef="#br0" timeOffset="433.643">988 30,'-43'28,"2"2,1 3,1 0,2 3,-22 27,42-42,1 2,1 1,1 0,1 0,1 1,2 1,0 0,2 0,0 1,2 0,1 1,2-1,0 1,2 0,1 0,1 10,-2-24,1 0,0 1,0-1,2 0,-1 0,2 0,0 0,1-1,0 1,1-1,0 0,1 0,1 0,0-1,1 0,1 1,-3-7,0 0,1 0,0-1,0 0,0 0,0-1,1 0,0 0,0-1,0 0,0 0,0-1,1 0,-1 0,1-1,-1 0,1 0,0-1,-1-1,9 0,-8 2,1 1,-1-2,1 0,0 0,-1 0,1-1,0-1,-1 0,0 0,1-1,-1 0,0 0,0-1,-1 0,1-1,-1 0,0 0,0-1,0 0,-1 0,0-1,0 0,-1 0,0-1,0 1,-1-1,0-1,0 1,-1-1,0 1,1-4,-3 3,-1 0,0 1,0-1,0 0,-1-1,-1 1,0 0,0 1,0-1,-1 0,-1 0,1 0,-1 1,-1 0,0-1,0 1,0 1,-1-1,0 1,-1-1,0 1,0 1,0-1,-1 1,0 0,0 1,0 0,-1 0,0 0,0 1,0 0,0 1,-3-1,3 1,1 1,-1 0,1 1,-1 0,0 0,1 1,-1 0,0 0,1 0,-1 1,0 0,1 1,-1 0,1 0,0 1,-1-1,1 2,0-1,1 1,-1 0,1 0,0 1,-6 5,-1 4</inkml:trace>
  <inkml:trace contextRef="#ctx0" brushRef="#br0" timeOffset="903.086">1439 198,'-24'17,"0"1,2 1,0 1,1 1,1 1,1 0,0 2,2 0,1 1,-5 13,16-29,0 0,0 0,1 0,1 1,0 0,0 0,1 0,0 0,0 0,1 0,1 0,0 1,0-1,1 0,0 0,1 0,0 0,1 0,0 0,0 0,1-1,0 0,1 1,0-2,0 1,4 3,-4-3,1-1,1 0,0 0,0-1,0 0,1 0,0 0,1-1,-1 0,1-1,0 0,1 0,-1-1,1-1,0 1,0-1,0-1,0 0,0 0,0-1,1-1,-1 1,0-2,1 1,-1-1,0-1,1 0,-1-1,0 0,-1 0,10-4,-3-2,-1 0,0-1,0-1,-1 0,0-1,-1-1,0 0,-1 0,-1-1,0-1,-1 0,0-1,-2 1,0-2,0 1,-2-1,0 0,0-1,-2 1,0-1,-2 0,0 0,0 0,-2-3,-1 11,0 0,0 0,-2 0,1 1,-1-1,0 0,-1 1,0 0,-1 0,0 0,0 0,-1 1,0 0,0 0,-1 1,0 0,-1 0,1 0,-1 1,0 0,-1 0,0 1,0 0,0 1,0 0,0 1,-1-1,0 2,0-1,0 2,0-1,0 1,0 1,-3 0,-18 3</inkml:trace>
  <inkml:trace contextRef="#ctx0" brushRef="#br0" timeOffset="1252.413">1862 1,'-9'11,"1"1,0 0,0 0,1 1,0 0,2 0,-1 1,2-1,-1 1,2 0,0 1,1-1,0 0,1 7,1-17,1 0,0 0,0 0,0 0,0 0,1 0,-1-1,1 1,0 0,0-1,0 1,1-1,-1 0,1 0,0 0,0 0,0-1,0 1,0-1,1 1,-1-1,1 0,0 0,-1-1,1 1,0-1,0 0,0 0,0 0,0-1,0 1,2-1,3 1,0 0,0-1,1 0,-1 0,0-1,-1-1,1 1,0-1,0-1,-1 0,1 0,-1-1,0 1,5-5,-6 2,-1 0,0-1,0 0,0 0,-1-1,0 1,-1-1,0 0,0-1,-1 1,0-1,0 1,-1-1,0 0,0 0,-1 0,0 0,-1 0,0 0,-1-1,1 7,0 0,-1 0,0 0,1 0,-1 0,-1 0,1 0,0 1,-1-1,1 0,-1 1,0-1,0 1,0-1,0 1,0 0,0 0,-1 0,1 0,-1 0,1 1,-1-1,0 1,1 0,-1 0,0 0,0 0,0 0,0 0,0 1,0-1,0 1,0 0,-1 0,-19-2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3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481 368,'1'-1,"-1"1,1-1,0 0,-1 1,1-1,0 0,-1 0,1 1,-1-1,1 0,-1 0,1 0,-1 0,1 0,-1 0,0 0,0 0,0 0,1 0,-1 0,0 0,0 0,0 0,-1 0,1 0,0 0,0 0,0 0,-1 0,1 0,0 0,-1 1,1-1,-1 0,1 0,-1 0,0 0,1 1,-1-1,0 0,1 1,-1-1,0 0,0 1,0-1,0 1,1-1,-1 1,0 0,0-1,0 1,0 0,0-1,0 1,0 0,-13-4,0 1,0 0,0 1,0 1,0 0,0 1,0 1,0 0,0 0,0 2,0-1,0 2,1 0,-1 1,1 0,-9 6,-119 69,138-79,0 0,1 0,-1 0,0 1,1-1,-1 1,1-1,0 1,-1 0,1 0,0 0,0 0,0 0,1 1,-1-1,0 0,1 1,-1 0,1-1,0 1,0 0,0-1,0 1,1 0,-1 0,1 0,0 0,-1 0,1-1,0 1,1 0,-1 0,1 0,-1 0,1 0,0-1,0 1,0 0,0 0,0-1,1 1,-1-1,1 0,0 1,0-1,0 0,1 1,9 5,1 0,0-2,0 0,1 0,-1-1,1-1,0 0,1-1,6 1,-20-5,1 1,-1 1,0-1,1 0,-1 0,1 0,-1 1,0-1,1 1,-1-1,0 1,0-1,0 1,1 0,-1 0,0 0,0-1,0 1,0 0,0 0,0 1,0-1,-1 0,1 0,0 0,0 0,-1 1,1-1,-1 0,1 1,-1-1,0 0,0 1,1-1,-1 0,0 1,0-1,0 1,0-1,-1 0,1 1,0-1,-1 1,1-1,0 0,-1 0,0 1,1-1,-1 0,0 0,0 0,1 1,-1-1,0 0,0 0,-1 0,-86 101,76-92,1 0,0 1,0 0,1 1,1 0,0 0,0 1,1 0,1 1,0 0,1 0,0 0,2 1,-1 0,2 0,0 0,0 1,3-12,0-1,0 1,1-1,-1 1,1-1,0 1,-1-1,2 0,-1 1,0-1,1 0,-1 0,1 0,0 0,0 0,0 0,0 0,1-1,-1 1,1-1,-1 0,1 0,0 0,0 0,0 0,0 0,0-1,1 0,-1 1,0-1,1 0,-1-1,1 1,-1-1,1 1,-1-1,1 0,6 0,0 0,0 0,-1-1,1 0,-1-1,1 0,-1-1,1 0,-1 0,0-1,-1 0,1 0,1-3,2-1,-1-1,-1 0,0-1,0 0,-1-1,0 0,-1-1,0 1,-1-2,0 1,3-8,-1-4</inkml:trace>
  <inkml:trace contextRef="#ctx0" brushRef="#br0" timeOffset="395.141">227 1,'-9'12,"1"1,1 0,0 0,1 0,0 1,1 0,0 0,1 0,1 1,-1 12,0-11,-26 261,16-74,11 184,5-195,-28 13,26-203,0 0,-1 1,1-1,-1 0,1 0,-1 0,0 1,1-1,-1 0,-1 0,1 0,0 0,0 0,-1-1,1 1,-1 0,1-1,-1 1,0-1,0 1,1-1,-1 0,0 1,0-1,0 0,-10-1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0 635,'5'-1,"0"-1,0 0,0 0,0-1,-1 0,0 1,1-1,-1-1,0 1,0-1,-1 1,1-1,-1 0,0 0,0-1,1-2,47-67,-3-3,33-75,-1 1,-22 39,-59 140,-7 14,1 0,3 1,1 0,2-1,4 30,-2-62,1 0,0 1,1-1,0-1,0 1,1 0,1-1,-1 0,1 1,1-2,0 1,0-1,0 0,1 0,5 3,-8-7,0 0,1 0,-1-1,1 0,0 0,0 0,0 0,0-1,1 0,-1 0,0-1,1 1,-1-1,1 0,0 0,-1-1,1 0,0 0,-1 0,1-1,0 0,-1 0,1 0,-1-1,1 1,-1-2,0 1,4-2,12-10,-2 0,1-1,-2-1,0-1,-1 0,-1-1,-1-1,0-1,-2 0,0 0,-1-2,-1 1,-1-2,2-8,-7 16,0-1,-1 1,-1-1,0 0,-1 0,-1 0,-1 0,0 0,-2-11,3 26,-1-1,0 1,0-1,0 1,0-1,0 1,0-1,-1 1,1-1,0 1,-1-1,1 1,-1-1,1 1,-1 0,0-1,1 1,-1 0,0 0,0-1,0 1,0 0,0 0,0 0,-1 0,1 0,0 0,0 1,-1-1,1 0,-1 1,1-1,0 1,-1-1,1 1,-1 0,1-1,-1 1,1 0,-1 0,1 0,-1 0,1 0,-1 1,-7 8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170 257,'12'-2,"-1"0,1 0,-1-1,1 0,-1-1,0-1,0 0,-1 0,0-1,0 0,0-1,0 0,-1 0,0-1,-1 0,0-1,0 0,-1 0,0-1,-1 0,0 0,0 0,3-10,-8 17,-1 0,1 0,-1 1,1-1,-1 0,0 0,0 0,0 0,-1 0,1 1,-1-1,1 0,-1 0,0 1,0-1,0 0,0 1,-1-1,1 1,-1 0,1-1,-1 1,0 0,0 0,0 0,0 0,-1 0,1 0,0 1,-1-1,1 1,-1 0,1 0,-1 0,0 0,1 0,-1 0,-1 0,-6 0,1-1,-1 1,1 1,-1-1,1 2,-1-1,0 1,1 1,0 0,-10 3,4 2,1 0,-1 2,1-1,1 2,0 0,0 0,1 1,0 1,1 0,0 1,1 0,1 0,0 1,1 1,0-1,1 1,1 0,0 1,1-1,1 1,0 0,1 1,1-1,0 11,1-18,1 0,0 0,1-1,-1 1,2 0,-1-1,1 1,1-1,-1 0,1 1,1-1,0-1,0 1,0 0,1-1,0 0,0 0,1-1,0 1,0-1,1 0,0-1,0 1,0-2,0 1,1-1,0 0,0 0,0-1,1 0,5 0,0-1,1 0,-1-1,0-1,0 0,1-1,-1-1,0 0,0-1,0 0,0-1,-1-1,1 0,-1-1,0 0,-1-1,1 0,7-8,4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94,'-3'-3,"-1"0,0 0,0 1,0-1,0 1,0 0,0 0,-1 1,1-1,-1 1,1 0,-1 0,0 1,1-1,-1 1,0 0,1 0,-1 1,1-1,-1 1,0 0,1 0,-1 1,1-1,-4 3,-3 0,-1 1,2 1,-1 0,1 1,-1-1,2 2,-1 0,1 0,-4 5,2-1,1 1,0 1,1 0,0 0,1 1,1 0,0 0,-1 9,6-20,0 0,1 1,0-1,0 0,0 1,0-1,1 1,0-1,0 1,0 0,0-1,1 1,0-1,0 0,0 1,0-1,1 0,-1 1,1-1,0 0,0 0,1 0,-1-1,1 1,0-1,0 1,0-1,1 0,-1 0,1 0,-1-1,5 3,-3-3,1 1,-1-2,1 1,0 0,-1-1,1 0,0-1,0 1,0-1,0 0,-1 0,1-1,0 0,0 0,-1 0,1-1,0 0,-1 0,1 0,-1-1,0 1,0-1,0-1,0 1,3-4,105-107,73-107,-121 160,-64 61,1 1,0-1,0 1,0 0,-1-1,1 1,0 0,-1 0,1 0,-1 0,1 1,-1-1,1 0,-1 0,0 1,0-1,1 1,-1 0,0-1,-1 1,1 0,0-1,0 1,-1 0,1 0,-1-1,1 1,-1 0,0 0,0 0,0 0,0 0,0 0,0 0,0-1,-1 1,1 0,-1 2,1-1,-4 458,4-378,-3-1,-4 0,-4 0,-3 0,-3-2,-9 15,13-59,-2-1,-1 0,-2-1,-1 0,-19 23,36-54,1 0,0 0,0-1,-1 1,0 0,1-1,-1 0,0 1,0-1,-1 0,1 0,0 0,-1 0,1 0,-1-1,1 1,-1-1,0 0,0 0,1 0,-1 0,0 0,0 0,0-1,0 1,0-1,0 0,0 0,0 0,0-1,0 1,0-1,0 1,0-1,0 0,0 0,0 0,0-1,1 1,-1-1,0 1,1-1,0 0,-1 0,1 0,-1-2,-3-8,1-2,0 1,1 0,1-1,0 0,1 0,1 0,0 0,1 0,0 0,1 0,1-6,-1 10,8-76,4 0,3 1,4 1,4 0,4 2,5-6,49-60,-66 123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1,'-52'46,"2"3,1 1,3 3,-9 18,-5 36,58-102,1-1,-1 0,1 0,0 1,1-1,-1 0,1 1,0-1,0 1,0-1,0 1,1-1,0 0,0 1,0-1,0 0,1 0,-1 1,1-1,0-1,1 1,-1 0,1 0,-1-1,1 1,1 0,3-2,0 1,0-1,0 0,0 0,0-1,0 0,1-1,-1 1,0-1,1 0,-1-1,0 0,0 0,0-1,0 0,0 0,0 0,0-1,0 0,-1-1,1 1,-1-1,0 0,0-1,-1 1,1-1,-1-1,2-2,13-14,-2 0,0-2,-1 0,-2-1,0-1,-2 0,-1-1,-1 0,-1-1,5-25,1-20,2 139,-10-10,-7-41,1-1,0 1,1-1,1 1,0-1,1 0,0 0,1-1,1 0,5 10,-4-13,-1 0,1 0,0-1,1 0,0 0,1-1,0 0,0-1,0 0,1-1,0 0,0 0,1-1,-1-1,1 0,0-1,1 0,-1 0,2-1,-10-3,0-1,-1 1,0-1,1 1,-1-1,0 0,0 0,0-1,0 1,0 0,0-1,-1 0,0 0,1 0,-1 0,0 0,0 0,0 0,-1-1,1 1,-1 0,0-1,0 0,0 1,0-1,-1 0,1 1,-1-1,0 0,0 0,-1 1,1-1,-1 0,1 1,-2-4,1-18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1,'16'362,"-4"2,13-196,-21-168,-4-11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0,'33'0,"31"0,9 0,-3 0,-9 0,-10 0,-8 0,-8 0,-4 0,-8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1,'-5'38,"-1"28,0 6,1-3,6-14,3-16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1 194,'79'309,"-62"-272,-16-36,0-1,-1 0,1 1,0-1,-1 0,1 1,0-1,-1 0,1 0,0 0,0 0,-1 0,1 0,0 0,0 0,-1 0,1 0,0 0,0 0,-1 0,1 0,0-1,-1 1,1 0,0-1,-1 1,1 0,0-1,-1 1,1-1,-1 1,1-1,-1 1,1-1,-1 0,1 1,-1-1,0 1,1-1,-1 0,0 1,1-1,-1 0,0 0,0 1,0-1,0 0,0 0,1 1,-1-1,-1 0,68-158,-2-42,-56 177</inkml:trace>
  <inkml:trace contextRef="#ctx0" brushRef="#br0" timeOffset="338.449">424 364,'27'-10,"-1"-1,0-1,-1-1,-1-2,0 0,-1-1,0-2,-2 0,0-2,-1 0,0-2,-17 19,0 0,0 0,0-1,-1 1,1-1,-1 0,0 1,0-1,0 0,0-1,-1 1,0 0,1 0,-2-1,1 1,0 0,-1-1,0 1,0-1,0 1,-1 0,1-1,-1 1,0 0,0-1,-1 1,1 0,-1 0,0 0,0 0,-1 0,1 1,-1-1,1 1,-1-1,0 1,0 0,-1 0,1 0,-1 1,1-1,-3 0,3 1,-1 1,1-1,-1 1,1 0,-1 0,0 0,0 1,0-1,1 1,-1 0,0 0,0 0,0 1,1-1,-1 1,0 0,0 0,1 0,-1 1,1-1,-1 1,1 0,0 0,-1 0,1 0,0 0,-1 2,-70 83,71-83,-14 20,1 0,2 2,0 0,2 0,1 1,-5 18,13-35,0 1,0 0,1 0,1 0,0 0,0 1,1-1,0 0,1 0,0 0,1 0,1 0,-1 0,2 0,-1 0,2-1,-1 0,4 6,3-5,0-1,1 0,0 0,0-1,1 0,0-1,1-1,0 0,0-1,0 0,1-1,0-1,0-1,0 0,0 0,0-2,1 0,4 0,24 4,0-2,0-1,0-3,26-3,-29-3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1 329,'66'6,"-1"-4,1-2,0-2,0-4,-1-3,32-9,-72 12,-1 0,1-2,-2-1,1-1,-1 0,3-4,-19 10,0-1,1 1,-1-1,-1-1,1 1,-1-1,0 0,-1-1,1 1,-1-1,0 0,-1 0,0-1,0 1,0-1,-1 0,0 0,-1 0,2-7,-3 11,0 1,0-1,0 1,0-1,-1 0,1 1,-1-1,0 0,0 0,0 1,-1-1,1 0,-1 1,0-1,0 1,0-1,-1 1,1-1,-1 1,0 0,0-1,0 1,0 0,0 1,-1-1,1 0,-1 0,0 1,-1-1,0 4,0 1,0-1,0 1,1 0,-1 0,1 1,-1-1,1 1,0 0,0 0,0 0,1 0,-1 0,1 1,-1-1,1 1,0 0,0-1,1 1,-1 2,-1-1,-9 24,2 0,1 1,1 0,1 1,2-1,1 1,1 1,2-1,1 0,2 0,1 4,-2 31,5 17,-5 0,-3 1,-4-2,-3 1,-4-1,-3 0,-4-2,-4 0,-3 1,11-47,-2-1,-1 0,-1-1,-2-1,-1-2,-1 0,-2-1,0-1,-31 22,56-47,0 0,0-1,-1 1,1-1,-1 1,1-1,-1 0,1 0,-1 1,0-1,0 0,0 0,1-1,-1 1,0 0,0-1,0 1,0-1,0 1,0-1,0 0,-1 0,1 0,0 0,0 0,0-1,0 1,0-1,0 1,0-1,0 0,1 1,-1-1,0 0,0 0,0-1,1 1,-1 0,1 0,-1-1,1 1,-1-1,1 1,-1-3,-2-9,2 0,-1 0,2 0,0 0,0-1,1 1,1-1,0 1,1 0,0 0,1 0,1 0,0 0,0 1,6-10,10-22,1 1,3 1,1 0,2 3,2 0,1 1,2 2,2 2,1 1,1 1,9-3,98-81,-139 113,0 1,1 0,-1 0,0 0,1 1,0-1,-1 1,1 0,0 0,0 1,-1 0,1 0,0 0,0 0,0 1,-1-1,1 1,0 0,-1 1,1-1,2 2,11 3</inkml:trace>
  <inkml:trace contextRef="#ctx0" brushRef="#br0" timeOffset="335.199">1073 950,'-19'33,"1"2,2 0,1 1,2 1,-2 13,74-198,-29 76,3 2,3 1,22-27,-57 93,1-1,0 1,0 0,0 1,0-1,0 0,1 1,-1-1,1 1,0-1,0 1,0 0,0 1,0-1,0 0,0 1,0 0,1-1,-1 1,1 1,15-1</inkml:trace>
  <inkml:trace contextRef="#ctx0" brushRef="#br0" timeOffset="613.141">1496 724,'-49'121,"-35"111,82-229,1 0,-1-1,1 1,0 0,0 0,0 0,0 0,0-1,1 1,-1 0,1 1,0-1,0 0,0 0,0 0,1 0,-1 0,1 0,0 0,0-1,0 1,0 0,0 0,1 0,-1-1,1 1,-1-1,1 1,0-1,0 0,0 0,1 0,-1 0,0 0,1 0,-1 0,1-1,0 1,-1-1,1 0,0 0,0 0,0 0,0-1,7 1,0-2,-1 0,1 0,-1 0,1-1,-1-1,1 0,-1 0,0-1,0 0,-1 0,1-1,-1 0,0 0,0-1,-1 0,0-1,0 0,0 0,-1 0,0-1,0 0,-1 0,0 0,0-1,-1 0,3-7,-4 11,0 0,-1-1,1 1,-1-1,0 1,0-1,-1 0,0 0,0 1,0-1,-1 0,1 0,-2 0,1 0,0 0,-1 0,0 0,-1 0,1 1,-1-1,0 0,-1 1,1 0,-1-1,0 1,-1 0,1 0,-1 1,0-1,0 1,0 0,0 0,-1 0,0 0,0 1,0 0,0 0,0 0,-1 1,0-1,-17 0</inkml:trace>
  <inkml:trace contextRef="#ctx0" brushRef="#br0" timeOffset="1062.639">1750 1204,'36'-78,"-23"48,0 1,2 0,1 1,1 1,1 0,1 2,16-16,23 4,-57 37,1-1,-1 1,0 0,1 0,-1 0,1 0,-1 0,1 0,-1 0,1 0,-1 1,1-1,-1 0,1 1,-1 0,0-1,1 1,-1 0,0-1,1 1,-1 0,0 0,0 0,0 0,0 0,0 0,0 1,0-1,0 0,-1 0,1 1,0-1,-1 0,1 1,-1-1,1 1,-1-1,0 1,0-1,1 1,-1-1,0 1,0-1,2 41,-3-39,0 0,0 0,0 0,1 1,-1-1,1 0,0 0,0 1,0-1,0 0,1 1,-1-1,1 0,0 0,0 0,0 0,0 0,1 0,-1 0,1 0,0 0,0 0,0-1,0 1,0-1,0 1,1-1,-1 0,1 0,0 0,0-1,-1 1,1 0,0-1,0 0,0 0,1 0,0 0,6-2,0-1,1-1,-1 0,0 0,0-1,0 0,-1-1,1 0,-1 0,0-1,-1 0,0-1,8-6,-6 4,0 1,1 0,0 0,0 2,1-1,0 1,0 1,0 0,3 1,-12 3,-1 0,1 0,0 1,0-1,0 1,0 0,0 0,0 0,0 1,0-1,0 0,0 1,0 0,0 0,0 0,-1 0,1 0,0 1,-1-1,1 1,-1 0,1-1,-1 1,0 0,0 1,0-1,0 0,0 0,0 1,-1-1,1 1,-1 0,0-1,0 1,0 0,0 0,0 1,1 0,1 8,2-1,-1 1,1-1,1 0,0 0,1 0,0-1,0 0,1 0,0-1,1 0,0-1,1 1,9 5,1-5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61,'-9'-7,"-1"0,1 1,-1 0,0 0,-1 1,1 1,-1 0,0 0,0 1,0 1,0-1,-1 2,1 0,-1 0,1 1,-1 0,1 1,0 1,-1-1,1 2,0 0,0 0,0 1,0 0,1 1,0 0,0 1,0 0,-2 2,2 2,0 0,0 1,1 1,1-1,0 1,0 1,2 0,-1 0,1 0,1 0,1 1,0 0,0 0,2 0,-1 1,2-1,0 0,1 1,0-1,1 1,1-1,0 0,2 4,-4-12,1-1,0 1,1-1,-1 0,1 1,0-1,0 0,1 0,-1 0,1-1,0 1,0-1,1 1,0-1,-1 0,1 0,0-1,1 1,-1-1,1 0,0 0,-1 0,1-1,0 0,1 0,-1 0,0 0,0-1,1 0,-1 0,1 0,-1-1,1 0,4 0,4-4,-1 0,-1 0,1-1,-1-1,0 0,0-1,0 0,-1-1,0 0,-1-1,0 0,0 0,-1-1,0-1,2-3,9-7,111-147,-131 169,1-1,-1 0,0 1,0-1,1 0,-1 0,0 1,0-1,1 0,-1 0,0 1,1-1,-1 0,1 0,-1 0,0 0,1 0,-1 1,0-1,1 0,-1 0,1 0,-1 0,0 0,1 0,-1 0,1 0,-1 0,0-1,1 1,-1 0,0 0,1 0,-1 0,0 0,1-1,-1 1,0 0,1 0,-1-1,0 1,1 0,-1 0,0-1,-11 45,10-40,-73 270,60-201,4 1,3 1,3 27,3-78,0-17,0-1,1 1,0-1,0 0,0 1,1-1,0 1,0-1,1 0,0 1,0-1,0 0,1 0,0-1,0 2,10 5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1,'-31'51,"2"1,2 1,3 1,2 2,2 0,3 1,3 1,-3 25,16-78,-1 0,1 1,0-1,0 0,1 1,-1-1,1 0,0 1,1-1,0 0,-1 1,2-1,-1 0,0 0,1 1,0-1,0-1,1 1,0 0,-1 0,1-1,1 0,-1 0,1 0,0 0,-1 0,2 0,-1-1,0 0,1 0,-1 0,1-1,0 1,0-1,0 0,1 0,3-1,1 0,-1-1,0 1,0-2,0 1,0-1,1-1,-1 0,0 0,-1-1,1 0,0 0,-1-1,0 0,0 0,0-1,0 0,-1-1,0 0,0 0,0 0,2-4,8-8,-2-1,0 0,-1-1,-1-1,-1 0,-1 0,-1-1,0-2,-2 0,0 1,-2-1,-1 0,-1 0,-1 0,-1 0,-1-1,-1 1,-3-16,3 34,0 0,-1 0,0 1,0-1,0 0,-1 1,0-1,0 1,0 0,-1 0,0-1,0 2,0-1,0 0,-1 1,0-1,0 1,0 0,0 0,-1 1,1-1,-1 1,0 0,0 0,0 1,-1-1,1 1,0 0,-1 1,0-1,1 1,-1 0,0 1,1-1,-1 1,0 0,0 1,1-1,-1 1,0 0,1 1,-1-1,-2 2,-13 9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88,'-14'13,"1"0,0 1,1 1,1-1,0 2,1 0,1 0,-2 5,10-20,0 1,0-1,0 1,1-1,-1 1,1-1,-1 1,1-1,-1 1,1 0,0-1,-1 1,1 0,0-1,0 1,1 0,-1-1,0 1,0 0,1-1,-1 1,1-1,-1 1,1-1,0 1,0-1,0 1,0-1,0 0,0 1,0-1,0 0,0 0,0 0,1 0,-1 0,0 0,1 0,-1 0,1 0,-1-1,1 1,-1-1,1 1,0-1,-1 1,1-1,0 0,-1 0,1 0,0 0,-1 0,1 0,0-1,5-1,0 0,0 0,0-1,0 0,0 0,-1-1,0 0,1 0,-2-1,1 1,0-1,-1-1,0 1,0-1,-1 1,1-2,-1 1,0 0,-1-1,0 1,0-1,0 0,-1 0,0 0,0-1,-1 1,0 0,0-1,-1 1,0-1,0 1,-1 0,1-1,-2 1,1 0,-1-1,-3-5,4 9,0 1,-1-1,0 1,0 0,0 0,0 0,0 0,0 0,-1 0,0 0,1 1,-1 0,0-1,0 1,0 0,-1 0,1 1,0-1,-3 0,-16-5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22,'-4'3,"-8"5,1 0,0 0,1 1,0 1,0 0,1 0,1 1,-1 0,2 0,-1 1,2 0,0 1,0-1,1 1,0 0,1 0,1 2,3-12,-1-1,2 0,-1 0,0 1,0-1,1 0,-1 0,1 0,0 0,-1 1,1-1,0 0,0 0,0 0,1-1,-1 1,0 0,1 0,-1-1,1 1,0-1,-1 1,1-1,0 0,0 1,0-1,0 0,0 0,0-1,0 1,0 0,1-1,-1 1,0-1,0 0,1 0,-1 1,0-2,0 1,1 0,-1 0,1-1,91-30,-89 26,1 0,0 0,-1-1,0 1,0-1,-1 0,0 0,0-1,0 1,-1-1,0 0,0 0,-1 0,1 0,-2-1,1 1,-1 0,0-1,0-3,-1 6,0 1,0-1,0 1,0 0,-1-1,1 1,-1-1,0 1,-1 0,1 0,-1 0,1-1,-1 1,-1 1,1-1,0 0,-1 1,0-1,0 1,0 0,0 0,-1 0,1 0,-1 0,1 1,-1 0,0-1,0 1,0 1,0-1,-1 1,-2-1,-19-1,1 6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49,'22'5,"0"-2,0 0,1-2,-1 0,0-2,0 0,1-2,-1 0,16-5,123-28,-161 36,2-1,0 0,0 0,0 0,0 0,0 0,0 0,0 1,0-1,0 1,0-1,1 1,-1 0,0 0,0 0,0 0,1 0,-1 1,0-1,0 0,0 1,0 0,0 0,0-1,0 1,0 0,0 1,0-1,0 0,-1 0,1 1,0-1,-1 1,1 0,-1-1,0 1,1 0,-1 0,-1 10,-1 0,0 0,0 0,-2-1,1 1,-1-1,-1 0,0 1,-1-2,0 2,-11 29,-69 267,52-52,34-156,0-88</inkml:trace>
  <inkml:trace contextRef="#ctx0" brushRef="#br0" timeOffset="249.934">0 557,'39'-5,"31"-1,14-5,-3 0,-10 1,-12 3,-7 2,-8 3,-6 0,-9-3,-6-1,-1 1,0 1,2 1,-4 1</inkml:trace>
  <inkml:trace contextRef="#ctx0" brushRef="#br0" timeOffset="584.578">1214 49,'-36'22,"2"2,0 1,1 2,2 1,1 1,1 2,-3 7,20-27,1 1,1 0,0 1,0 0,1 0,1 1,1 0,0 1,0 0,2 0,0 0,0 0,2 1,0 0,0 0,2 0,0 0,1 0,1 15,2-24,0 0,0 0,1 0,0 0,0-1,0 1,1-1,0 0,0-1,1 1,-1-1,1 0,0 0,1-1,-1 0,1 0,0 0,0-1,0 0,0-1,0 1,1-1,6 1,4 0,-1-1,1 0,0-1,0-1,0 0,0-1,0-2,0 0,12-3,-12-1,0 0,-1-1,0-1,0 0,-1-1,0-1,-1-1,-1 0,0-1,8-8,-13 11,-1 0,0 0,0 0,-1-1,0 0,-1-1,-1 1,0-1,0 0,-1 0,0-1,-1 0,-1 1,0-1,-1 0,0 0,-1 0,0 0,-1 0,-1 0,0 1,0-1,-2 0,1 1,-2 0,1 0,-2 0,1 0,-2 1,0 0,-2-3,3 7,0 0,0 0,-1 0,0 1,0 0,-1 0,0 1,0 0,0 0,0 1,-1 0,1 0,-1 1,0 0,0 1,-6-1,-10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0 564,'43'-10,"39"-2,9-1,-5 3,-13 4,-14 1,-12 3,-9 1,-12 1</inkml:trace>
  <inkml:trace contextRef="#ctx0" brushRef="#br0" timeOffset="481.669">734 169,'47'-29,"2"2,1 3,0 1,2 3,1 2,25-5,6 19,-82 4,-1 0,1 1,0-1,0 1,0-1,-1 1,1 0,0 0,-1 0,1 0,-1 0,1 0,-1 0,1 0,-1 1,0-1,1 0,-1 1,0-1,0 1,0-1,0 1,0 0,-1 0,1-1,0 1,-1 0,0 0,1-1,-1 1,0 0,0 0,0 0,0 0,0 0,0 0,0-1,-1 1,1 0,-1 0,1 0,-1 0,-61 111,42-85,-44 64,42-65,0 1,2 1,2 1,0 0,2 2,1-1,2 2,1 0,2 1,1 0,0 9,9-36,0-1,0 1,1 0,-1-1,2 1,-1-1,1 1,0-1,0 0,1 0,0 0,0 0,0 0,1 0,-1-1,1 0,1 1,-1-2,1 1,0 0,0-1,0 0,1 0,-1-1,1 1,0-1,0-1,0 1,1-1,-1 0,0 0,1-1,-1 0,1 0,0 0,-1-1,1 0,6-1,3 0,-1-2,1 0,-1 0,0-1,0-1,0-1,-1 0,0-1,0 0,0-2,-1 1,11-10,0-2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1,'-14'34,"-5"15,1 5,8-7,11-17,5-17,6-12,1-6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1,'-21'67,"3"2,3 1,3 0,4 0,0 43,6-56,2 0,3-1,9 49,3 151,-15-255,-1-1,1 1,0 0,0 0,0-1,0 1,-1 0,1 0,0-1,0 1,1 0,-1-1,0 1,0 0,0 0,0-1,1 1,-1 0,0-1,1 1,-1 0,0-1,1 1,-1 0,1-1,-1 1,1-1,-1 1,1-1,0 1,-1-1,1 0,0 1,-1-1,1 0,0 1,-1-1,1 0,0 0,-1 0,1 1,0-1,0 0,-1 0,1 0,0 0,0 0,-1 0,1-1,0 1,0 0,-1 0,1-1,0 1,-1 0,1 0,0-1,-1 1,1-1,-1 1,1-1,0 1,-1-1,1 1,-1-1,1 1,-1-1,0 0,1 1,-1-2,10-10</inkml:trace>
  <inkml:trace contextRef="#ctx0" brushRef="#br0" timeOffset="247.758">283 988,'24'-6,"0"-1,-1-1,1-1,-2-1,1-1,-2-1,1-1,-2-1,0-1,0 0,-1-2,6-8,23-76,-47 98,0-1,0 0,-1 0,1 0,-1 0,0 1,0-1,-1 0,1 0,-1 0,0 0,1 1,-2-1,1 0,0 1,-1-1,0 1,0-1,0 1,0 0,0 0,-1 0,1 0,-1 0,0 1,-2-3,1 3,1-1,-1 1,0-1,0 1,1 0,-1 1,0-1,-1 1,1-1,0 1,0 1,-1-1,1 0,0 1,-1 0,1 0,0 1,-1-1,1 1,0 0,0 0,-1 0,1 0,0 1,0 0,0 0,1 0,-1 0,0 0,1 1,-1 0,-10 11,1 0,1 1,0 0,1 1,1 0,0 1,1 0,1 0,1 1,0 0,1 0,1 1,-1 11,5-23,-1 1,1 0,0-1,1 1,0 0,0 0,1-1,0 1,0 0,0-1,1 1,1-1,-1 1,1-1,0 0,1 0,0-1,0 1,0-1,1 1,0-1,0-1,0 1,1-1,0 0,0 0,0 0,1-1,0 0,-1-1,1 1,0-1,1-1,-1 1,4 0,17 3,0-2,1 0,-1-2,1-1,-1-1,1-2,-1-1,0-1,9-3,-5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60 396,'0'-2,"0"1,-1 0,1 0,0-1,0 1,-1 0,1 0,-1-1,1 1,-1 0,1 0,-1 0,0 0,0 0,1 0,-1 0,0 0,0 0,0 0,0 0,0 1,0-1,0 0,-1 1,1-1,0 0,0 1,0 0,-1-1,1 1,0 0,0 0,-1-1,1 1,0 0,-1 0,1 0,0 1,0-1,-1 0,1 0,0 1,0-1,-1 1,1-1,0 1,0-1,0 1,0 0,0 0,0-1,-1 2,-1 12,1-1,0 1,1 0,0 0,1 0,1 0,0-1,1 1,1 0,0-1,1 2,7 45,2 154,-12-210,-1 0,1 0,0 0,0 0,0 0,1-1,0 1,-1 0,1-1,0 1,1-1,-1 1,1-1,-1 0,1 0,0 0,0-1,0 1,1-1,-1 0,0 1,1-2,0 1,-1 0,1-1,0 1,0-1,0 0,0 0,0-1,0 1,0-1,0 0,0 0,0 0,0-1,0 1,0-1,0 0,0 0,0-1,0 1,-1-1,1 0,0 1,-1-2,81-90,-52 48,30-26,-61 71,0 1,0-1,0 0,-1 0,1 1,0-1,0 1,-1-1,1 1,0-1,-1 1,1-1,-1 1,1-1,-1 1,1 0,-1-1,1 1,-1 0,1-1,-1 1,0 0,1 0,-1 0,0-1,0 1,0 0,1 0,-1 0,0-1,0 1,0 0,-1 0,1 0,0 0,0-1,0 1,0 0,-1 0,1 1,0 15,1 0,1 0,0 0,1-1,1 1,0-1,1 1,1-1,1-1,0 1,1-1,8 12,-8-22,-1 0,1-1,0 0,0 0,0-1,0 0,1 0,-1-1,1 0,-1-1,1 0,0 0,0-1,0 0,-1 0,1-1,0 0,0-1,-1 0,1 0,-1-1,0 0,1 0,-1-1,-1 0,1-1,-1 0,1 0,-2 0,1-1,2-2,4-5,-1-2,0 0,0 0,-2-1,0 0,-1-1,0 0,-1 0,-1-1,-1 0,-1 0,0-1,-2 1,0-1,0 0,-2 0,-1 0,0 0,-1 0,-2-5,3-1</inkml:trace>
  <inkml:trace contextRef="#ctx0" brushRef="#br0" timeOffset="502.448">1133 0,'-24'61,"2"1,4 0,2 2,3 0,2 1,4 0,1 57,11 135,16-146,-20-109,0 1,0-1,0 1,0-1,1 0,-1 1,1-1,-1 0,1 0,0 0,0 0,0 0,0 0,0-1,0 1,0-1,0 1,1-1,-1 0,1 0,-1 0,1 0,-1-1,1 1,0-1,-1 1,1-1,0 0,-1 0,1 0,0 0,-1-1,1 1,-1-1,1 1,0-1,-1 0,1 0,-1 0,0 0,1-1,-1 1,0-1,0 1,0-1,0 0,0 0,0 0,0 0,-1 0,2-2,119-118,-28 44,-93 77,0 1,1-1,-1 1,0-1,0 1,0-1,1 1,-1 0,0 0,0 0,1 0,-1 0,0 0,0 0,1 0,-1 0,0 0,0 1,0-1,1 1,-1-1,0 1,0-1,0 1,0-1,0 1,0 0,0 0,0 0,0-1,0 1,0 0,-1 0,1 0,0 0,-1 0,1 1,0-1,-1 0,0 0,1 0,-1 0,0 1,1-1,-1 0,0 1,6 62,-6-59,-2 38,0-34,1 1,0-1,1 1,0-1,0 1,1-1,0 0,1 1,0-1,1 0,0 0,0 0,1 0,1 2,6 2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51,'-1'-4,"-1"1,0 0,-1 0,1 0,0 0,-1 0,1 0,-1 0,0 1,0-1,0 1,-1 0,1 0,0 0,-1 1,1-1,-1 1,0-1,1 1,-1 0,0 1,0-1,1 1,-1 0,0 0,0 0,0 0,-1 1,-102 37,-27 65,133-103,0 1,-1 0,1 0,0 0,-1 1,1-1,0 0,0 0,0 1,0-1,0 0,1 1,-1-1,0 1,0-1,1 1,-1 0,1-1,0 1,-1-1,1 1,0 0,0-1,0 1,0 0,0-1,1 1,-1 0,0-1,1 1,-1-1,1 1,0 0,-1-1,1 0,0 1,0-1,0 1,0-1,0 0,0 0,0 1,0-1,1 0,-1 0,0 0,2 0,80 36,-63-30,3 1,-16-7,0 0,0 1,0-1,0 1,-1 1,1-1,-1 1,0 0,1 0,-1 1,-1 0,1 0,0 1,-1-1,0 1,0 0,-1 0,1 1,-1 0,0-1,-1 1,1 1,-1-1,0 0,-1 1,1 0,-2-1,2 8,-7 3,-1 0,0-1,-2 1,0-1,-1 0,0-1,-1 0,-1 0,-1-1,0 0,0-1,-2 0,1-1,-2 0,0-1,0-1,0 0,-17 7,-4 9,-39 18,75-58,8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0,'-4'39,"-3"21,1 6,6-8,3-14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1,'-4'10,"-3"2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1 477,'201'-402,"-168"342,-30 93,-7-3,0-11,2 1,0 0,1 0,1-1,0 1,2 0,3 15,-3-31,-1 0,1 0,0-1,0 1,0-1,0 1,1-1,-1 0,1 0,0 0,0 0,0-1,0 1,1-1,-1 1,1-1,-1 0,1-1,0 1,-1-1,1 0,0 1,0-2,0 1,0 0,0-1,0 0,1 0,-1 0,2 0,3-1,0 1,-1-2,1 1,0-1,-1 0,0-1,1 0,-1 0,0-1,-1 0,1 0,-1-1,1 0,-1 0,4-7,0-1,-1 0,0-1,-1 0,0 0,-1-1,-1 0,0-1,-1 1,-1-1,0-1,-1 1,-1-1,-1 1,0-9,0 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142 110,'-27'52,"2"2,3 0,2 1,3 1,1 3,13-54,1 1,0 0,0 0,1 1,-1-1,1 0,0 1,1-1,0 0,0 1,0-1,1 0,0 1,0-1,0 0,1 0,0 1,0-1,1-1,0 1,0 0,0-1,1 1,-1-1,1 0,0 0,1-1,-1 1,1-1,0 0,1 0,12 3,0-1,0-1,1-1,0 0,0-2,0 0,0-1,0-1,1-1,12-2,-9 1,-1 0,0-2,0 0,0-2,0 0,-1-2,0 0,0-1,-1-1,-1-1,1-1,-2-1,0 0,0-1,15-17,-24 23,1 0,-1-1,-1 0,0-1,0 1,-1-2,0 1,0-1,-2 0,1 0,-1-1,-1 1,0-1,0 0,-2-1,1 1,-1 0,-1-1,-1 1,1-1,-2 1,0-1,0 1,-1-1,-1 1,0 0,-1 0,0 0,0 0,-4-3,1 4,0 0,-2 1,1 0,-1 0,0 1,-1 1,0-1,-1 2,1-1,-1 1,-1 1,0 0,1 1,-2 0,1 0,0 2,-1-1,0 2,0 0,0 0,0 1,0 1,0 0,0 1,0 0,0 1,0 0,1 1,-1 1,-7 2,-3 5,1 0,0 1,0 2,1 0,1 1,0 1,-1 2,-8 10</inkml:trace>
  <inkml:trace contextRef="#ctx0" brushRef="#br0" timeOffset="397.974">29 506,'42'-35,"1"2,2 2,2 2,47-22,-90 49,0-1,0 1,0-1,1 1,-1 1,1-1,0 0,-1 1,1 0,0 0,0 1,0-1,-1 1,1 0,0 0,0 1,0-1,0 1,-1 0,1 1,0-1,-1 1,1 0,-1 0,1 0,-1 0,0 1,0 0,0 0,2 2,29 73,-35-72,2 0,-1 0,1 0,0 0,0 0,0 0,1 0,0-1,0 1,0-1,1 0,0 0,0 0,0-1,0 1,1-1,0 0,0 0,0-1,0 0,1 0,-1 0,1 0,2 0,-1-1,0 0,0-1,0 0,0 0,1-1,-1 1,0-2,0 1,0-1,1 0,-1-1,0 1,0-1,-1-1,1 1,0-1,-1-1,1 1,-1-1,0 0,0 0,-1-1,1 0,-1 0,0 0,0 0,3-7,3-4,-1 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0,'0'24,"0"27,0 10,-4-1,-3-6,1-7,2-7,-5-10,1-5,0-8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1,'-204'121,"202"-121,0 1,0 0,0 0,0 0,0 0,0 0,1 0,-1 1,0-1,0 0,1 1,-1 0,1-1,0 1,-1 0,1 0,0-1,0 1,0 0,0 0,1 0,-1 0,0 1,1-1,-1 0,1 0,0 0,0 0,0 1,0-1,0 0,0 0,1 0,-1 0,1 1,-1-1,1 0,0 0,0 0,0 0,0 0,0-1,0 1,1 0,-1 0,0-1,1 1,0-1,-1 1,3 0,151 75,-150-75,0 2,-1-1,0 0,1 1,-2 0,1 0,0 0,-1 0,1 1,-1 0,-1-1,1 1,0 0,-1 0,0 0,-1 1,1-1,-1 0,0 1,0-1,0 1,-1-1,0 1,0-1,-1 1,1-1,-1 1,0-1,-1 1,1-1,-1 0,-2 5,0-4,1 0,-1 0,0 0,-1 0,1-1,-1 0,0 0,-1 0,1-1,-1 1,0-1,0-1,0 1,-1-1,1 0,-1-1,1 1,-1-1,0-1,0 1,0-1,0 0,0-1,0 0,-1 0,1 0,0-1,-6-1,-6-5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1 504,'78'-36,"-2"-4,-2-4,-1-2,33-31,-96 71,0-1,-1 0,1 0,-1-1,-1 0,0-1,0 0,0 0,-1-1,0 0,-1 0,-1-1,1 1,-1-1,-1 0,0-1,-1 1,0-1,-1 1,1-11,-3 20,0 0,0-1,-1 1,1 0,-1 0,1 0,-1 0,0 0,0 0,1 0,-2 0,1 0,0 1,0-1,0 0,-1 1,1-1,-1 1,0-1,1 1,-1-1,0 1,0 0,1 0,-1 0,0 0,0 1,0-1,0 0,-1 1,1-1,0 1,0 0,0 0,0 0,0 0,-1 0,1 0,0 0,0 1,0-1,0 1,0 0,0-1,0 1,0 0,0 0,0 0,0 1,1-1,-1 0,0 1,1-1,-1 1,1-1,0 1,-1 0,1-1,0 2,-9 14,1 1,0 0,2 0,0 1,1 0,1 0,0 1,2 0,1-1,0 4,0-10,-4 55,4 0,3 0,2 0,4 0,5 15,11 142,-20-175,-3 0,-1-1,-3 1,-2 0,-6 20,7-51,0 1,-2-1,0 0,0 0,-2-1,-1 0,0-1,-1 0,0-1,-2 0,0 0,-1-2,0 1,-12 8,-82 37,105-58,0-1,0-1,0 1,0 0,0-1,0 1,0-1,0 0,0 0,0 0,0-1,0 1,0-1,0 1,0-1,0 0,0 0,0-1,1 1,-1 0,0-1,1 0,-1 0,1 1,-1-1,1-1,0 1,0 0,0-1,0 1,0-1,1 1,-1-1,1 0,0 1,0-1,-1-2,-1-11,2 1,-1 0,2-1,0 1,1-1,0 1,2 0,-1-1,2 1,0 1,1-1,0 0,1 1,1 0,0 1,1-1,1 1,0 1,0 0,4-3,75-96,4 4,53-44,-129 135,-1 1,2 0,0 2,1-1,0 2,1 1,9-5,-4 7</inkml:trace>
  <inkml:trace contextRef="#ctx0" brushRef="#br0" timeOffset="250.005">848 815,'-10'23,"7"-13,0-1,-1 0,-1 0,1 0,-1 0,-1-1,1 0,-2 0,1 0,-2 1,8-9,0 0,1-1,-1 1,0 0,0-1,1 1,-1 0,0-1,0 1,1 0,-1-1,0 1,0 0,0-1,0 1,0-1,1 1,-1 0,0-1,0 1,0-1,0 1,0 0,0-1,0 1,0-1,-1 1,1 0,0-1,0 1,0-1,0 1,0 0,-1-1,1 1,0 0,0-1,-1 1,1 0,0-1,0 1,-1 0,1 0,0-1,-1 1,1 0,-1 0,1 0,0-1,-1 1,1 0,0 0,-1 0,1 0,-1 0,1 0,0 0,-1 0,1 0,-1 0,1 0,-1 0,1 0,0 0,-1 0,1 0,0 1,-1-1,11-36,123-174,-21 102,-93 94</inkml:trace>
  <inkml:trace contextRef="#ctx0" brushRef="#br0" timeOffset="566.586">1215 674,'-14'20,"1"0,0 1,2 1,1 0,0 0,2 1,0 0,2 1,0 0,0 13,6-35,0 1,0-1,0 0,0 1,0-1,0 0,1 1,-1-1,1 0,0 1,-1-1,1 0,0 0,1 0,-1 0,0 0,0 0,1 0,-1 0,1 0,0-1,0 1,-1-1,1 1,0-1,0 1,0-1,0 0,1 0,-1 0,0-1,0 1,1 0,-1-1,0 1,1-1,-1 0,0 0,1 0,1 0,94-26,-79 14,0 0,0-2,-2 0,1-1,-2 0,0-2,-1 0,0 0,11-20,-24 33,1 0,0 0,-1 0,0 0,0-1,0 1,-1-1,1 1,-1-1,0 0,-1 0,1 1,-1-1,0 0,0 0,0 0,-1 1,1-1,-1 0,0 0,-1 1,1-1,-1 1,0-1,0 1,-1 0,1 0,-1 0,0 0,0 0,0 0,0 1,-1 0,1-1,-1 1,0 1,0-1,0 0,0 1,0 0,-1 0,1 0,-1 1,0-1,1 1,-1 0,0 1,1-1,-6 1,-18 3,2 2</inkml:trace>
  <inkml:trace contextRef="#ctx0" brushRef="#br0" timeOffset="1002.31">1666 955,'17'-40,"-1"0,1 0,2 1,2 1,2 1,10-13,-32 50,38-40,-38 39,0 0,-1 1,1-1,0 0,0 1,-1-1,1 1,0 0,0-1,0 1,0-1,0 1,-1 0,1 0,0 0,0-1,0 1,0 0,0 0,0 0,0 0,0 1,0-1,0 0,0 0,0 0,0 1,-1-1,1 1,0-1,0 0,0 1,-1-1,1 1,0 0,0-1,-1 1,1 0,0-1,-1 1,1 0,-1 0,1 0,-1-1,0 1,1 0,-1 0,0 0,1 0,-1 0,0 0,0 0,0 0,6 56,-6-50,0-1,0 0,0 1,1-1,0 0,0 1,0-1,1 0,0 0,0 0,1 0,0 0,2 3,-1-7,0 0,0 0,0-1,0 1,1-1,-1 0,1 0,-1 0,1-1,-1 1,1-1,-1 0,1 0,-1-1,1 0,-1 1,1-1,-1-1,1 1,-1-1,0 0,0 0,0 0,0 0,0-1,0 1,-1-1,1 0,-1 0,0 0,2-3,10-4,121-60,-133 69,-1 1,0 0,1 0,-1 0,1 0,-1 0,1 1,-1-1,1 1,-1-1,1 1,-1 0,0 0,0 0,1 1,-1-1,0 0,0 1,0-1,0 1,-1 0,1-1,0 1,-1 0,1 0,-1 0,1 0,-1 1,0-1,0 0,0 1,0-1,-1 0,1 1,-1-1,1 1,-1-1,0 1,0-1,0 1,18 40,-4-25,0-2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1 341,'5'49,"24"96,-29-143,0-1,0 0,1 1,-1-1,0 1,1-1,-1 0,1 1,-1-1,1 0,0 0,0 0,-1 1,1-1,0 0,0 0,0 0,0 0,0 0,1 0,-1-1,0 1,0 0,0-1,1 1,-1 0,0-1,1 0,-1 1,1-1,-1 0,0 0,1 1,-1-1,1 0,-1-1,0 1,1 0,-1 0,1-1,-1 1,0 0,1-1,-1 1,0-1,1 0,-1 1,0-1,0 0,0 0,0 0,0 0,0 0,0 0,0 0,0 0,0 0,0-1,-1 1,1-1,189-183,-86 75,-89 97</inkml:trace>
  <inkml:trace contextRef="#ctx0" brushRef="#br0" timeOffset="237.871">481 314,'33'-12,"-1"0,0-2,-1-1,0-2,-2-1,0-1,-1-1,18-18,3-48,-49 84,1 0,-1 0,1 0,-1 0,0 0,0-1,0 1,0 0,0 0,0 0,-1 0,1 0,-1 0,1 0,-1 0,0 0,0 1,0-1,0 0,0 0,0 1,0-1,-1 0,1 1,0 0,-1-1,0 1,1 0,-1-1,0 1,1 0,-1 0,0 1,0-1,0 0,0 0,0 1,0 0,0-1,0 1,0 0,0 0,0 0,0 0,-2 0,-4 0,0 1,0-1,0 1,0 1,0 0,0 0,1 0,-1 1,0 0,1 1,0-1,0 1,0 1,0-1,1 1,0 1,0-1,0 1,1 0,0 0,-3 5,-6 8,1 1,0 0,2 1,1 0,0 1,-5 19,13-34,0 0,0 0,1 1,0-1,0 1,1-1,0 0,0 1,1-1,-1 1,2-1,-1 0,1 1,0-1,1 0,-1 0,1-1,1 1,-1 0,1-1,1 0,-1 0,1 0,0-1,0 1,0-1,1 0,0-1,0 0,0 1,1-2,-1 1,2 0,17 7,0-1,1-1,0-2,1 0,0-2,0 0,0-2,0-1,0-2,1 0,21-4,-20 3,-10 1,0-1,0 0,0-2,0 0,-1-1,1-1,16-7,-16 2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308 508,'-43'13,"-1"1,2 3,0 1,-25 16,11 13,55-46,0 1,0-1,0 0,0 1,0-1,1 1,-1-1,0 1,1 0,-1-1,1 1,-1 0,1-1,0 1,0 0,0-1,0 1,0 0,0-1,0 1,0 0,1 0,-1-1,1 1,-1-1,1 1,0 0,0-1,-1 1,1-1,0 0,0 1,1-1,-1 0,0 1,0-1,0 0,1 0,0 1,69 23,-67-24,1-1,0 1,0 0,0 0,0 0,0 1,-1 0,1-1,-1 2,1-1,-1 0,0 1,0 0,0 0,0 0,0 1,-1-1,0 1,1 0,-1 0,-1 0,3 3,-5-3,1-1,-1 0,1 1,-1 0,0-1,0 1,-1-1,1 1,-1-1,0 0,0 1,0-1,0 0,0 1,-1-1,0 0,1 0,-1 0,0 0,0 0,-1-1,1 1,-1-1,1 1,-1-1,-73 54,13-33,43-19</inkml:trace>
  <inkml:trace contextRef="#ctx0" brushRef="#br0" timeOffset="248.201">449 650,'0'38,"0"18,0-1</inkml:trace>
  <inkml:trace contextRef="#ctx0" brushRef="#br0" timeOffset="420.582">337 367,'0'0</inkml:trace>
  <inkml:trace contextRef="#ctx0" brushRef="#br0" timeOffset="652.39">1042 0,'-40'555,"-29"-92,69-460,0 0,0-1,-1 1,1-1,-1 1,0-1,1 1,-1-1,0 1,-1-1,1 0,0 1,-1-1,1 0,-1 0,0 0,0 0,1-1,-1 1,0 0,-1-1,1 1,0-1,-1 1,-9-3</inkml:trace>
  <inkml:trace contextRef="#ctx0" brushRef="#br0" timeOffset="899.783">591 705,'38'-14,"28"-5,6-4,2 2,-8 5,-5 4,-8 6,-9 2,-7 3,-4 1,-4 1,-1 0,-2 0,1 4,-5 2</inkml:trace>
  <inkml:trace contextRef="#ctx0" brushRef="#br0" timeOffset="1152.788">1437 621,'0'38,"0"18,0-1</inkml:trace>
  <inkml:trace contextRef="#ctx0" brushRef="#br0" timeOffset="1410.599">1493 170,'0'0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0 146,'56'189,"-48"-157,-1 1,-2 0,-1 0,-1 1,-2-1,-1 0,-2 1,-2-1,0 0,-3 0,-4 13,-11 26,22-73,0 1,0-1,0 1,-1-1,1 1,0-1,0 1,0-1,0 1,0-1,-1 1,1-1,0 1,0 0,-1-1,1 1,0-1,-1 1,1 0,0-1,-1 1,1 0,0-1,-1 1,1 0,-1 0,1-1,-1 1,1 0,-1 0,1 0,0 0,-1 0,1 0,-1-1,1 1,-1 0,1 0,-1 1,1-1,-1 0,1 0,-1 0,1 0,-1 0,1 0,-1 1,1-1,-1 0,1 0,0 1,-1-1,1 0,-1 1,1-1,0 0,-1 1,1-1,0 0,0 1,-1-1,1 1,0-1,0 1,-1-1,1 1,0-1,-8-41,11-2,2 0,2 0,2 0,1 1,4-2,-5 4,2 0,1 1,2 1,2 1,2 0,1 0,1 2,2 1,2 1,1 0,17-15,-33 41,0 0,0 0,1 1,0 0,0 1,0 0,1 0,-1 1,1 1,6-1,-14 3,1 0,-1 0,1 1,-1-1,1 1,-1 0,1 0,-1 1,1-1,0 1,-1 0,0 0,1 0,-1 0,0 0,1 1,-1-1,0 1,0 0,0 0,0 0,-1 0,1 1,0-1,-1 1,0 0,1 0,-1-1,0 1,-1 1,1-1,-1 0,1 0,0 4,1 6,-2 1,1 0,-2-1,0 1,0 0,-1-1,-1 1,-1-1,1 1,-2-1,0 0,-1 0,0 0,-1-1,-5 9,4-9,0 1,-1-1,-1-1,0 1,0-2,-1 1,0-1,-1-1,0 0,-1 0,0-1,0-1,-1 0,0 0,0-2,0 1,-1-2,0 0,0 0,-1-1,-8-4,4-3</inkml:trace>
  <inkml:trace contextRef="#ctx0" brushRef="#br0" timeOffset="344.924">734 146,'-10'13,"0"0,1 0,0 1,1 0,0 1,1-1,1 2,0-1,1 1,1-1,1 1,0 0,1 1,0-1,1 5,2-18,-1 0,0 0,1 0,0 0,-1 0,1 0,0-1,1 1,-1 0,0-1,1 1,0-1,-1 1,1-1,0 1,0-1,0 0,1 0,-1 0,0-1,1 1,-1 0,1-1,0 0,-1 1,1-1,0 0,0 0,0-1,0 1,0-1,0 1,0-1,0 0,0 0,0 0,0-1,0 1,0-1,0 1,8-3,-1 1,0-1,0 0,0-1,0-1,-1 1,1-1,-1-1,-1 0,1 0,-1-1,0 2,-1-1,0 0,0 0,-1-1,1 0,-1 0,-1 0,0-1,0 0,0 0,-1 0,0 0,0-1,-1 0,-1 0,1 0,-1 0,-1 0,0 0,0 0,-1 0,0-1,0 1,-1 0,0 0,-1-3,-2 6,1-1,-1 1,0 0,0 1,0-1,-1 1,0 0,0 0,0 0,-1 1,1 0,-1 0,0 0,-1 1,1 0,0 0,-1 0,0 1,0 0,1 0,-1 1,0 0,0 0,0 1,0 0,-1 0,1 0,0 1,0 0,0 0,1 1,-1 0,0 0,1 1,-1 0,1 0,0 0,0 1,0 0,0 0,-3 3,-5 10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173 114,'-15'58,"-9"23,0 8,3-6,1-8,3-12,5-7,0-3,2-7,2-5,3-6,2-3,2-3,1-1,0-1,5-5,7-6,1-5</inkml:trace>
  <inkml:trace contextRef="#ctx0" brushRef="#br0" timeOffset="330.502">708 143,'-47'31,"1"2,2 3,2 1,1 2,-8 12,40-42,1 1,0 1,0-1,1 2,0-1,1 1,0 0,-3 11,8-20,0 0,0 1,1-1,-1 0,1 1,-1-1,1 1,0-1,1 1,-1-1,0 1,1-1,0 1,0-1,0 0,0 0,1 1,-1-1,1 0,0 0,-1 0,2 0,-1-1,0 1,0-1,1 1,0-1,-1 0,1 0,0 0,0 0,0 0,0-1,3 2,3 1,-1-1,0-1,1 1,0-1,-1-1,1 0,0 0,0-1,0 1,-1-2,1 0,0 0,0 0,-1-1,1 0,-1-1,1 0,-1 0,7-5,6-3,1-1,-2-2,0 0,-1-1,0 0,10-12,-21 18,0 1,-1-1,0 0,0-1,-1 0,0 0,-1 0,0-1,3-8,-7 16,0 0,0 0,0 0,-1 0,1 0,-1 0,1 0,-1 0,0 0,-1 0,1-1,0 1,-1 0,0 0,0 0,1 0,-2 0,1 0,0 1,-1-1,1 0,-1 0,0 1,0-1,0 1,0 0,0 0,-1-1,1 2,0-1,-1 0,0 0,1 1,-1-1,0 1,0 0,-1-1,-22-5,2 2</inkml:trace>
  <inkml:trace contextRef="#ctx0" brushRef="#br0" timeOffset="730.949">595 623,'-29'18,"0"2,1 1,1 2,1 0,1 2,-7 10,29-32,0 0,0 0,0 0,1 0,-1 1,1-1,0 1,0-1,0 1,0 0,1 0,-1 0,1 0,0 0,1 0,-1 0,1 0,-1 0,1 1,0-1,1 0,-1 0,1 0,0 0,0 0,0 0,0 0,1 0,-1 0,1 0,0-1,1 1,-1-1,0 1,1-1,0 0,0 0,0 0,0 0,0-1,1 1,2 0,11 4,2-2,-1 0,1-1,0-1,0-1,0-1,0 0,0-1,0-1,0-1,16-4,-21 2,0-1,-1 0,1-1,-2-1,1 0,-1 0,0-1,0-1,-1 0,0-1,0 0,-1 0,-1-1,0 0,0-1,-1 0,-1-1,0 1,-1-1,0-1,-1 1,2-7,-1 0,-1-1,-1 1,0-1,-2 0,0 0,-1 0,-2 0,0-7,1 25,-1-21</inkml:trace>
  <inkml:trace contextRef="#ctx0" brushRef="#br0" timeOffset="1197.903">1245 284,'-25'38,"1"1,2 1,3 2,0 0,3 0,-3 18,17-56,0 1,0-1,0 1,1-1,0 1,0-1,0 1,0 0,1-1,0 1,0 0,0 0,1-1,-1 1,1 0,0-1,1 1,-1-1,1 1,0-1,0 0,0 1,0-1,1 0,0-1,0 1,0 0,0-1,0 1,1-1,0 0,-1 0,1-1,0 1,0-1,1 0,-1 0,1 0,8 0,-1-1,1-1,0 0,-1-1,1 0,-1-1,1 0,-1-1,0 0,0-1,0-1,0 0,-1 0,0-1,0-1,0 1,-1-2,0 0,0 0,7-8,0-1,-1-1,0 0,-2-1,0 0,-1-2,-1 1,-1-1,5-16,-12 27,0 1,-2-1,1 1,-1-1,0 0,-1 0,0 0,-1 0,0 0,-1 0,0 0,0 0,-1 1,0-1,-1 0,0 1,0-1,-1 1,-1 0,1 0,-1 1,-1-1,-2-2,2 7,-1-1,0 1,0 0,0 1,0-1,0 1,-1 1,1-1,-1 2,0-1,0 1,0 0,0 0,0 1,0 0,1 0,-1 1,0 0,0 1,0 0,1 0,-1 0,1 1,-1 1,-26 9</inkml:trace>
  <inkml:trace contextRef="#ctx0" brushRef="#br0" timeOffset="1599.168">1838 1,'-8'15,"0"1,1 0,1 0,0 1,1 0,1 0,1 0,0 0,1 1,1-1,1 1,0-1,1 0,1 1,2 5,-3-19,0 0,0-1,0 1,1-1,0 1,-1-1,1 1,0-1,1 0,-1 0,1 0,-1 0,1-1,0 1,0-1,0 1,0-1,0 0,1 0,-1 0,1-1,-1 1,1-1,-1 0,1 0,0 0,0-1,0 1,-1-1,1 0,0 0,0 0,0 0,0-1,-1 0,4 0,0-1,1 0,-1-1,1 1,-1-2,0 1,0-1,0 0,-1 0,1-1,-1 0,0 0,-1 0,1-1,-1 0,0 0,0-1,2-4,-3 4,-1 1,0-1,0 1,0-1,-1 0,0 0,-1 0,0 0,0 0,0-1,-1 1,0 0,0 0,-1 0,0-1,0 1,-1 0,0 0,0 0,0 1,-1-1,0 0,0 1,-1 0,0 0,0 0,0 0,-1 0,0 1,0 0,-6-4,-11-3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85,'-49'25,"0"3,2 1,1 3,1 2,-18 20,44-41,1 0,1 2,1 0,0 1,1 0,0 2,1-1,1 2,1 0,1 0,1 1,0 1,2-1,0 2,1-1,-2 14,9-30,0 0,0 0,0 0,0 0,1 0,0-1,0 1,0 0,1 0,0-1,0 1,0-1,0 1,1-1,-1 0,1 0,0 0,0 0,1-1,-1 1,1-1,0 0,0 0,0 0,0-1,0 1,0-1,1 0,-1 0,1 0,0-1,0 0,2 1,8 1,0-1,0-1,0 0,0-1,0 0,1-1,-1-1,-1 0,1-1,9-4,14-7,0-2,0-2,-2-1,0-1,-2-3,0-1,-1-1,-2-1,-1-2,21-26,-39 42,0-2,-1 1,-1-1,0-1,-1 0,-1-1,0 1,2-9,-8 18,0 0,0 0,-1-1,0 1,0 0,-1-1,0 1,0-1,0 1,-1 0,0-1,0 1,0 0,-1 0,0 0,0 0,-1 0,0 0,0 0,0 1,0 0,-1-1,0 1,-1-1,-3-2,0 0,0 1,-1 0,1 0,-2 1,1 0,0 1,-1 0,0 1,-1 0,1 0,0 1,-1 0,0 1,0 0,0 1,0 0,0 1,0 0,0 0,0 1,0 1,-8 1,-1 1,1 1,0 1,1 0,-1 1,1 1,0 1,1 1,0 0,1 1,-15 13,-2 6,6-3</inkml:trace>
  <inkml:trace contextRef="#ctx0" brushRef="#br0" timeOffset="337.046">998 0,'-7'7,"0"0,0 1,1-1,0 1,0 0,1 1,0-1,0 1,1 0,0 1,1-1,0 1,0-1,1 1,0 6,2-13,1-1,-1 1,1 0,0 0,0-1,0 1,0-1,0 1,0-1,1 0,-1 1,1-1,0 0,0 0,0 0,0 0,0 0,0 0,0-1,1 1,-1-1,0 0,1 1,0-1,-1 0,1 0,-1-1,1 1,0-1,0 1,-1-1,1 0,0 0,0 0,-1 0,1 0,0-1,0 1,-1-1,1 0,0 0,-1 0,1 0,-1 0,1-1,-1 1,0-1,1 1,-1-1,0 0,0 0,0 0,1-2,0 2,1 0,-1 0,0 0,0-1,0 0,0 1,-1-1,1 0,-1 0,1-1,-1 1,0 0,-1-1,1 1,0-1,-1 0,0 1,0-1,0 0,0 0,-1 0,1 0,-1 0,0 0,0 0,-1 1,1-1,-1 0,0 0,0 0,0 0,0 1,-1-1,1 0,-1 1,0 0,0-1,0 1,-1 0,1 0,-1 0,0 0,0 0,0 1,0 0,0-1,0 1,-1 0,1 0,-1 1,1-1,-1 1,0 0,0 0,1 0,-1 0,0 0,-72 23,56-12</inkml:trace>
  <inkml:trace contextRef="#ctx0" brushRef="#br0" timeOffset="585.318">1196 621,'48'-9,"20"-4,5 1,-7 2,-9-2,-10 1,-12 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1 473,'1041'-147,"-961"134,1136-167,-966 143,2 0,161-1,-219 20,-138 16,-38 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2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81,'55'-19,"-24"6,2 2,-1 2,1 1,1 1,-1 2,10 0,-40 4,1 1,-1-1,1 0,-1 1,1 0,0 0,-1 0,1 0,-1 1,1-1,-1 1,1 0,-1 0,1 0,-1 0,0 1,0 0,1-1,-1 1,0 0,-1 0,1 1,0-1,-1 1,1-1,-1 1,0 0,0 0,0 0,0 0,0 0,-1 0,1 0,-1 1,0-1,0 1,0-1,0 1,-1-1,1 3,-4 9,0-1,-1 1,-1-1,0 0,-1 0,0 0,-1-1,0 0,-2-1,1 1,-1-1,-1-1,0 0,-11 9,-9 15,-43 36,61-61,-1 0,1 1,1 1,0-1,1 2,0 0,1 0,0 0,1 1,1 1,-2 4,8-14,0-1,0 1,0 0,1-1,-1 1,1 0,1 0,-1-1,1 1,-1 0,1-1,1 1,-1-1,1 1,-1-1,1 0,0 1,1-1,-1 0,1-1,0 1,0 0,0-1,0 1,1-1,-1 0,1 0,0 0,0-1,3 2,6 4,2 0,-1-1,1-1,0 0,0-1,1-1,-1 0,9 0,-1-1,0-1,0-2,0 0,0-2,0 0,0-1,12-4,133-40,-144 37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903 141,'-72'107,"-66"157,100-182,-60 132,71-189,16-23</inkml:trace>
  <inkml:trace contextRef="#ctx0" brushRef="#br0" timeOffset="518.581">819 225,'0'-14,"1"26,3 17,37 200,-18-87,-14-75,-9-56,0 0,1 0,1 0,-1-1,2 1,-1-1,2 1,-1-1,1 0,1 0,0 0,0-1,1 0,0 0,2 1,-6-9,1-1,-1 0,1 0,-1 0,1 0,-1 0,1 0,-1-1,1 1,-1-1,1 1,-1-1,0 0,1 0,-1 0,0-1,0 1,0 0,0-1,0 1,0-1,0 0,0 0,-1 1,1-1,-1 0,1-1,-1 1,0 0,0 0,0-1,0 1,0 0,0-1,-1 1,1-1,-1-1,3 0,22-54,-1 0,-4-2,-2 0,4-31,-18 77,36-219,-30 96,-10 138</inkml:trace>
  <inkml:trace contextRef="#ctx0" brushRef="#br0" timeOffset="937.3">1467 424,'-9'15,"0"0,0 0,2 1,0 1,1-1,0 1,1 0,1 0,1 1,1-1,0 1,1 17,2-32,0 0,1 0,-1 0,1 0,0 0,-1 0,1 0,1 0,-1-1,0 1,1-1,-1 0,1 0,0 0,0 0,-1 0,1 0,1-1,-1 1,0-1,0 0,0 0,1 0,-1 0,1-1,-1 0,0 1,1-1,-1 0,1-1,-1 1,0 0,1-1,-1 0,0 0,1 0,-1 0,0-1,0 1,0-1,0 1,0-1,0 0,-1-1,1 1,-1 0,1-1,-1 1,0-1,0 0,0 0,1-2,3-5,0-1,-1-1,0 1,-1-1,0 1,-1-1,-1 0,0-1,0 1,-1 0,-1 0,0-1,0 1,-2 0,-1-11,2 17,0-1,0 1,-1 0,0 0,0 0,0 0,-1 0,1 0,-2 0,1 1,-1 0,1-1,-1 1,-1 1,1-1,-1 1,0-1,0 1,0 1,0-1,-1 1,1 0,-1 0,0 0,0 1,0 0,0 0,-1 1,1-1,-5 1,-13 3,5 3</inkml:trace>
  <inkml:trace contextRef="#ctx0" brushRef="#br0" timeOffset="1302.048">2117 0,'-14'24,"2"0,1 1,0 0,2 1,1 0,1 0,1 0,2 1,0 0,2 0,1 1,1 0,3 54,0-58,-1-1,-1 0,-2 0,0 1,-1-1,-1 0,-2 0,0 0,-1-1,-3 5,8-24,0-1,0 0,0 0,0 1,0-1,0 0,0 0,-1 0,1 0,-1 0,1-1,-1 1,0 0,0-1,0 1,0-1,0 0,0 1,0-1,0 0,0 0,-1-1,1 1,0 0,-1-1,1 1,-1-1,1 0,0 0,-1 0,1 0,-1 0,1 0,-1-1,-9-8</inkml:trace>
  <inkml:trace contextRef="#ctx0" brushRef="#br0" timeOffset="1836.031">1750 395,'182'18,"1"-8,27-9,-202 0,1 0,-1 0,0 1,0-1,0 2,0-1,0 1,0 1,-1-1,1 1,-1 0,0 1,3 2,29 17,-29-21,0-1,0-1,0 1,1-2,-1 1,0-1,0-1,1 0,-1 0,0-1,0 0,0-1,0 0,-1-1,1 0,-1-1,0 1,0-2,0 1,-1-1,0 0,0-1,0 0,-1-1,0 1,-1-1,0 0,0-1,1-2,31-86,-38 94,1 1,-1-1,1 0,-1 0,0 0,0 0,0 1,0-1,-1 0,1 0,-1 1,0-1,0 0,0 0,0 1,0-1,0 1,-1-1,1 1,-1 0,0 0,1-1,-1 1,0 0,-1 0,1 1,0-1,0 0,-1 1,1 0,-1-1,1 1,-1 0,-2-1,0 1,-1 0,0 1,1-1,-1 1,0 0,1 1,-1-1,0 1,1 0,-1 1,1-1,-1 1,1 0,0 1,0-1,0 1,0 0,0 0,1 0,-1 1,-1 1,-82 91,85-93,-10 13,1 0,1 1,0 0,2 1,0 0,1 0,-5 15,11-27,1 0,-1 0,1 0,0 0,1 1,-1-1,1 0,0 0,1 1,-1-1,1 0,1 0,-1 0,1 0,0 0,0 0,1 0,0-1,0 1,0-1,1 0,-1 0,1 0,0 0,1-1,2 3,5 1,0-1,0 0,1 0,-1-1,1-1,1 0,-1-1,1-1,0 0,0-1,0 0,0-1,13-1,30-9,-33 3</inkml:trace>
  <inkml:trace contextRef="#ctx0" brushRef="#br0" timeOffset="2265.178">1 959,'628'18,"292"-7,-169-7,-629 1,-1-6,1-5,-1-5,81-19,-108-6,-88 30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2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1">66 1835,'196'1,"-51"25,-89-25,1-2,-1-3,37-8,244-16,-211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2">122 340,'-5'0,"-6"4,-6 3,-5-1,-4-2,3 5,5-1</inkml:trace>
  <inkml:trace contextRef="#ctx0" brushRef="#br0" timeOffset="3">235 3331,'-5'0,"-6"0,-6 0,-5 0,1 0</inkml:trace>
  <inkml:trace contextRef="#ctx0" brushRef="#br0" timeOffset="4">3508 1496,'-4'0,"-3"5,1 6,2 6,0 6,2 2,1 3,1 1,-1 1,2-1,-1 1,0-1,0-1,1 1,-1-1,4-4,3-7</inkml:trace>
  <inkml:trace contextRef="#ctx0" brushRef="#br0" timeOffset="5">5146 1496,'0'-5,"0"4,0 6,-5 3,-1 4,0 5,1 5,2 3,0 2,2 2,1 0,0 0,5 1,1-1,5-5,1-7</inkml:trace>
  <inkml:trace contextRef="#ctx0" brushRef="#br0" timeOffset="6">6811 1412,'0'-5,"0"3,0 8,-5 1,-1 6,5 4,2 5,2 3,-1 2,1 1,-2 1,0 1,0-1,-1 0,5-5,2-7</inkml:trace>
  <inkml:trace contextRef="#ctx0" brushRef="#br0" timeOffset="7">1900 1666,'-5'-10,"4"-3,1 6,1 8,0 10,1 7,-1 5,-1 4,1 2,-1 1,5-5,2-2,-1 1,-1 0,-2 1,-1 1,-1-4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1:47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905 82,'-3'1,"0"1,0 0,0 0,1 0,-1 1,0-1,1 1,-1-1,1 1,0 0,0 0,0 0,1 0,-1 0,1 0,-1 1,1-1,0 0,0 3,-6 20,2 1,1 0,1 0,2 1,0-1,2 0,2 13,-1 32,-1 584,28-273,-29 814,28-853,-29 79,11-354,-8-60,0-1,0 1,-1-1,0 1,-1-1,0 1,0 0,0-1,-1 1,-1 0,-1 6,-34 104,34-107</inkml:trace>
  <inkml:trace contextRef="#ctx0" brushRef="#br0" timeOffset="4232.481">793 1916,'196'1,"-51"25,-89-25,1-2,-1-3,37-8,244-16,-211 17,1 7,45 6,-18 0,266-2,-173-29,109 29,-119-28,99 28,-128-27,55 25,-66-25,-71 27,126-11,-162 0,0 3,0 5,58 6,-12-1,89-3,-27-27,536 29,-508-19,-57-11,28 18,-55-16,26 27,-145 4,-5 3</inkml:trace>
  <inkml:trace contextRef="#ctx0" brushRef="#br0" timeOffset="6366.242">849 421,'-5'0,"-6"4,-6 3,-5-1,-4-2,3 5,5-1</inkml:trace>
  <inkml:trace contextRef="#ctx0" brushRef="#br0" timeOffset="8056.269">962 3412,'-5'0,"-6"0,-6 0,-5 0,1 0</inkml:trace>
  <inkml:trace contextRef="#ctx0" brushRef="#br0" timeOffset="12373.894">4235 1577,'-4'0,"-3"5,1 6,2 6,0 6,2 2,1 3,1 1,-1 1,2-1,-1 1,0-1,0-1,1 1,-1-1,4-4,3-7</inkml:trace>
  <inkml:trace contextRef="#ctx0" brushRef="#br0" timeOffset="20524.191">5873 1577,'0'-5,"0"4,0 6,-5 3,-1 4,0 5,1 5,2 3,0 2,2 2,1 0,0 0,5 1,1-1,5-5,1-7</inkml:trace>
  <inkml:trace contextRef="#ctx0" brushRef="#br0" timeOffset="21509.847">7538 1493,'0'-5,"0"3,0 8,-5 1,-1 6,5 4,2 5,2 3,-1 2,1 1,-2 1,0 1,0-1,-1 0,5-5,2-7</inkml:trace>
  <inkml:trace contextRef="#ctx0" brushRef="#br0" timeOffset="22876.714">2627 1747,'-5'-10,"4"-3,1 6,1 8,0 10,1 7,-1 5,-1 4,1 2,-1 1,5-5,2-2,-1 1,-1 0,-2 1,-1 1,-1-4</inkml:trace>
  <inkml:trace contextRef="#ctx0" brushRef="#br0" timeOffset="110907.484">708 335,'17'-6,"-1"0,2 2,-1-1,0 2,1 0,0 2,-1-1,1 2,0 1,4 0,97 25,52 29,-2 2,33 22,-168-60,-1 0,-1 3,-1 0,-1 2,-1 2,-2 0,0 2,0 3,26 24,31 57,-64-90,3 0,-1 2,-2 1,0 1,-2 1,0 0,6 16,66 140,-43-93,-33-61,1 0,1-1,2-1,0-1,2 0,14 14,-22-28,-1 2,-1 0,0 0,-1 0,-1 1,0 1,3 10,-1-5,29 48,4-1,2-2,3-3,2-1,4-3,4 0,73 87,-10 13,-93-120,1-1,2-1,1-2,2-1,7 4,204 166,-95-75,-5-1,-34-61,-61-43,40 26,-73-40,0-1,0-1,1 0,0-1,0-1,1-1,0 0,0-2,0 0,0-1,1-1,-1 0,0-2,19-3,-29 4,146-37,-107 21,141-49,-165 53,0 0,-2-2,1-1,-2-1,0 0,3-6,42-30,100-101,-95 51,-4-23,-5-3,9-39,-52 122,65-147,-51 72,-11 21,47-65,71-63,-71 99,21-64,-25 36,-54 121,3 1,0 0,2 1,2 0,6-6,47-71,-62 96,-4 3,1 1,1 1,0-1,0 1,0 0,2 1,-1-1,1 2,5-5,89-80,17-17,-21 39,171-114,-19 43,-235 129,0 1,1 1,0 1,1 0,0 1,0 1,0 0,17-2,-34 8,0 1,0-1,1 0,-1 1,0-1,1 1,-1-1,1 1,-1 0,0 0,1 0,-1 0,1 0,-1 0,1 0,-1 0,1 0,-1 1,0-1,1 0,-1 1,0 0,1-1,-1 1,0 0,1-1,-1 1,0 0,0 0,0 0,0 0,0 0,0 0,0 0,0 1,-1-1,1 0,0 0,-1 1,1-1,-1 0,1 1,-1-1,0 1,1 0,0 19,-1 0</inkml:trace>
  <inkml:trace contextRef="#ctx0" brushRef="#br0" timeOffset="127443.348">31 1662,'-2'14,"1"-1,1 1,0-1,1 1,0-1,1 1,1-1,0 0,0 0,2 0,0-1,0 1,1-1,0 0,1-1,1 1,0-1,5 5,-7-8,1 0,0 0,0-1,0 0,1-1,0 0,0 0,1-1,-1 1,1-2,0 0,1 0,-1 0,1-1,-1 0,1-1,0-1,0 1,0-1,0-1,0 0,1 0,-1-1,0 0,1-1,-6 0,-1 0,1 0,-1 0,1 0,-1-1,0 0,1 0,-2 0,1 0,0 0,-1-1,1 0,-1 0,0 0,0 0,-1 0,1-1,-1 1,0-1,0 1,0-1,-1 0,0 0,1-3,1-5,-1 0,-1-1,0 1,-1 0,0 0,-1-1,0 1,-4-12,-1-3,0 3</inkml:trace>
  <inkml:trace contextRef="#ctx0" brushRef="#br0" timeOffset="127738.538">116 1267,'127'204,"-61"-141,-64-62,0 0,1 1,-1-1,0 0,1 0,-1 0,1 0,-1 0,1-1,0 1,-1-1,1 0,0 0,-1 0,1 0,0 0,-1 0,1-1,-1 1,1-1,0 0,-1 0,1 0,-1 0,0 0,1 0,-1-1,0 1,0-1,0 0,0 1,0-1,3-3,-1 0,0-1,0 1,-1-1,0 1,0-1,0 0,0 0,-1-1,0 1,0 0,-1-1,0 1,0-1,0 1,-1-1,0 0,0 1,-1-1,0 1,0-1,-2-6,-1-1,-1-1,0 1,0-1,-2 1,0 1,0 0,-1 0,-1 0,-5-5,8 10,0 0,-1 0,-1 0,1 1,-1 0,0 0,-1 1,0 0,0 0,0 1,0 0,-1 1,0 0,0 1,0 0,0 0,0 1,-1 0,1 1,-1 0,1 1,-1 0,-9 2,3 8,4 2</inkml:trace>
  <inkml:trace contextRef="#ctx0" brushRef="#br0" timeOffset="128407.028">3 646,'38'117,"-29"-97,45 55,-52-74,0 1,0 0,0-1,0 1,1-1,-1 1,0-1,1 0,0 0,-1 0,1-1,-1 1,1-1,0 1,0-1,-1 0,1 0,0 0,-1 0,1 0,0-1,-1 1,1-1,0 0,-1 0,1 0,-1 0,1 0,-1-1,0 1,1-1,0 0,80-85,-81 87,-1 0,0-1,1 1,-1 0,0-1,1 1,-1 0,1 0,-1 0,1 0,-1 0,0 1,1-1,-1 0,1 1,-1-1,0 1,1-1,-1 1,0-1,0 1,0 0,1 0,-1 0,0 0,0 0,0 0,0 0,0 0,-1 0,1 0,0 0,0 1,-1-1,1 0,-1 1,1-1,-1 0,1 1,-1 0,18 61,-18-61,10 117,-10-94</inkml:trace>
  <inkml:trace contextRef="#ctx0" brushRef="#br0" timeOffset="128806.518">87 421,'21'19,"1"-1,1-1,0-1,1-1,0-2,2 0,-1-1,1-2,10 3,-33-12,0 0,0-1,0 1,-1-1,1 1,0-1,0 0,0 0,0 0,0-1,0 1,-1-1,1 1,0-1,0 0,-1 0,1 0,0-1,-1 1,1-1,-1 1,0-1,1 0,-1 0,0 0,0 0,0 0,0 0,-1-1,1 1,-1-1,1 1,-1-1,0 1,0-1,0 0,0 0,0 1,0-3,0-6,1 1,-1 0,-1-1,0 0,0 1,-1-1,0 1,-1 0,0-1,-2-4,-3-8,-1 1,-1 0,-1 1,0 0,-2 1,-1 0,0 0,-12-12,6 10,13 13,-1-1,1 2,-2-1,1 1,-1 0,0 1,-1-1,0 2,0-1,0 1,-1 1,0 0,0 0,0 1,-1 0,1 1,-1 0,-10-1,19 4,-1 0,1 0,-1 1,1-1,-1 1,1 0,0-1,-1 1,1 0,0 1,-1-1,1 0,0 0,0 1,0 0,0-1,1 1,-1 0,0 0,1 0,-1 0,1 0,-1 0,1 0,0 1,0-1,0 0,0 1,1-1,-1 1,1-1,-1 1,1 0,-3 19</inkml:trace>
  <inkml:trace contextRef="#ctx0" brushRef="#br0" timeOffset="129194.028">257 562,'-10'-39,"-3"-17,1-4,2 4,3 6,8 11,3 9,6 8,1 4,4 4,4 6,-2-2,-3-3,-4-5,-4-4,-2 2</inkml:trace>
  <inkml:trace contextRef="#ctx0" brushRef="#br0" timeOffset="131389.843">59 54,'-4'4,"-3"8,-4 0,0 4,1 3,3 4,3 3,1 1,2 1,1 1,0 0,5-5,2-2,-1 1,-1-9,-1-7</inkml:trace>
  <inkml:trace contextRef="#ctx0" brushRef="#br0" timeOffset="134526.547">2316 2707,'-4'-3,"-1"0,-1 1,1-1,0 1,-1 1,1-1,-1 1,1 0,-1 0,1 0,-1 1,0 0,1 0,-1 1,0-1,1 1,-1 0,1 1,-1-1,1 1,-1 0,1 1,0-1,0 1,0 0,1 0,-1 1,1-1,0 1,0 0,0 0,-2 2,-2 9,1-1,0 1,0 0,2 0,0 1,0 0,2 0,0 0,1 0,0 0,1 10,2-23,0 1,0-1,0 0,1 0,-1 0,1 0,-1 0,1 0,0 0,0 0,1-1,-1 1,0-1,1 1,0-1,-1 0,1 0,0 0,0-1,0 1,0-1,1 1,-1-1,0 0,0 0,1-1,-1 1,1-1,-1 1,0-1,1 0,-1 0,1-1,-1 1,0-1,1 1,-1-1,0 0,1-1,-1 1,0 0,0-1,0 0,0 0,0 0,0 0,155-131,-158 132,1 0,-1 0,1 0,0 0,0 0,-1 0,1 0,0 0,0 0,0 0,0 0,0 0,0 1,0-1,0 0,0 1,0-1,0 1,0-1,1 1,-1 0,0-1,0 1,0 0,1 0,-1 0,0 0,0 0,1 0,-1 0,0 0,0 1,1-1,-1 0,0 1,0-1,0 1,0-1,0 1,1 0,-1-1,0 1,0 0,-1 0,1 0,0-1,0 1,0 0,-1 0,1 0,0 1,-1-1,1 0,-1 0,1 0,-1 1,2 16,0 0,-2 1,0-1,-1 1,-1-1,-1 0,0 0,-2 0,0 0,-6 12,-18 99,15-54,10-62,0 0,2 1,0-1,0 1,1-1,1 1,0 0,1-1,1 10,4-10,0-7</inkml:trace>
  <inkml:trace contextRef="#ctx0" brushRef="#br0" timeOffset="134831.857">2627 2960,'-8'21,"-3"5,1 2,1-1,1 1,2 0,1 1,1 0,1 4,2-30,1 1,0-1,0 1,0-1,0 0,0 1,1-1,0 1,0-1,0 0,0 0,0 1,0-1,1 0,0 0,-1 0,1-1,0 1,1 0,-1-1,0 1,1-1,-1 0,1 0,0 0,0 0,0 0,0 0,0-1,0 0,0 1,0-1,1 0,-1-1,0 1,1-1,-1 1,0-1,1 0,-1 0,1 0,-1-1,0 1,1-1,-1 0,0 0,1 0,-1 0,0-1,1 0,7-6,-1 0,0-1,0-1,-1 1,0-2,-1 1,0-1,-1 0,0-1,0 0,-1 0,-1 0,0-1,-1 0,0 0,-1 0,-1 0,0 0,-1-1,0 1,-1-1,0 1,-1 0,-1-1,0 1,-1-4,3 12,-1 1,1-1,-1 1,0-1,0 0,-1 1,1 0,-1-1,0 1,0 0,-1 0,1 0,-1 0,0 0,0 1,0-1,-2-1,-13-7</inkml:trace>
  <inkml:trace contextRef="#ctx0" brushRef="#br0" timeOffset="135197.664">2825 2820,'15'24,"13"7,3-5,1-8,-1-7,-5-10,-2-10,-6-8,-5-6,-6-4,-3-2,-3-1,-6-1,-7 1,-6 6,-5 6,1 6</inkml:trace>
  <inkml:trace contextRef="#ctx0" brushRef="#br0" timeOffset="136180.093">3700 956,'0'567,"4"-543,9-29,-8-8</inkml:trace>
  <inkml:trace contextRef="#ctx0" brushRef="#br0" timeOffset="136481.379">4038 872,'-14'22,"0"0,2 1,0 1,2 0,0 1,2 0,1 0,0 0,2 1,0 14,5-38,-1 1,1-1,0 1,0-1,0 1,0-1,1 1,-1-1,1 1,0-1,-1 0,1 1,0-1,0 0,1 1,-1-1,0 0,1 0,-1 0,1 0,0 0,-1 0,1-1,0 1,0-1,0 1,1-1,-1 0,0 0,0 0,1 0,-1 0,1 0,-1 0,0-1,1 0,-1 1,1-1,1 0,2 0,0-1,1 1,-1-2,0 1,0 0,0-1,0 0,0-1,0 1,0-1,-1 0,0-1,1 1,-1-1,1-2,4-4,-1 0,0-1,-1 0,-1-1,1 0,-2 0,0-1,0 1,-1-1,-1 0,0-1,-1 1,0-1,-1 0,-1-2,0 12,-1-1,0 1,-1 0,1-1,-1 1,0 0,0 0,0-1,0 1,-1 0,0 0,0 1,0-1,0 0,0 0,-1 1,0 0,1-1,-1 1,-1 0,1 0,0 1,-1-1,1 1,-1-1,0 1,0 1,0-1,0 0,0 1,0 0,0 0,-1 0,1 0,0 1,0-1,-1 1,1 0,0 1,-1-1,1 1,0 0,0 0,-1 0,0 1,-21 10</inkml:trace>
  <inkml:trace contextRef="#ctx0" brushRef="#br0" timeOffset="136827.887">4208 1211,'-15'8,"0"0,1 1,0 1,1 0,0 1,1 1,0 0,1 0,0 1,1 0,0 1,1 0,1 1,0 0,-4 13,11-25,1 0,-1-1,1 1,0 0,-1 0,1 0,0-1,1 1,-1 0,1 0,-1 0,1-1,0 1,0 0,0-1,0 1,0-1,1 1,-1-1,1 1,0-1,-1 0,1 0,0 0,0 0,1 0,-1 0,0-1,0 1,1-1,-1 1,1-1,0 0,-1 0,1 0,0-1,-1 1,1 0,2-1,3 1,0 0,0 0,0-1,0 0,0 0,0-1,0 0,-1 0,1-1,0 0,-1-1,1 1,-1-1,1-1,0-2,0-1,0 0,0 0,-1-1,0 1,0-2,-1 1,0-1,0 0,-1 0,-1 0,1-1,-2 0,1 0,-1 0,-1 0,1 0,-2-1,0 1,0-1,-1 1,0-1,0 1,-1-1,-2-3,4 7,0 0,-1-1,1 1,-2 0,1 0,-1 0,0 0,-1 0,1 0,-1 0,-1 0,1 0,-1 1,-1-1,1 1,-1 0,0 0,0 0,-1 1,1-1,-2 1,1 0,-3-2,-12-3</inkml:trace>
  <inkml:trace contextRef="#ctx0" brushRef="#br0" timeOffset="137159.742">4490 1013,'-18'30,"1"1,1 0,2 2,1-1,2 2,1 0,-3 18,12-48,0 0,0 0,0 0,1 0,-1 0,1 0,0 0,0 0,1 0,-1 0,1 0,0 0,0 0,0 0,1-1,-1 1,1 0,0-1,0 1,0-1,0 1,1-1,-1 0,1 0,0 0,0 0,0-1,0 1,0-1,1 0,-1 0,1 0,0 0,-1-1,1 1,0-1,0 0,0 0,0 0,0-1,0 0,0 1,0-1,0-1,0 1,3-1,5-4,-2-1,1 0,0 0,-1-1,-1 0,1-1,-1 0,0-1,-1 0,0 0,0-1,-1 0,0 0,-1 0,0-1,-1 0,0 0,-1-1,0 0,-1 1,0-1,-1 0,1-5,-2 7,0 1,0-1,0 1,-1-1,-1 0,0 1,0-1,-1 1,0-1,0 1,-1 0,-1 0,1 0,-2 0,1 0,-1 1,0 0,-1 0,0 0,0 1,0 0,-3-1,-28-7,22 17</inkml:trace>
  <inkml:trace contextRef="#ctx0" brushRef="#br0" timeOffset="137497.748">4801 900,'4'24,"8"8,5-6,5-8,3-12,-2-11,0-10,-5-7,-4-5,-6-2,-3-1,-3-1,-7 6,-7 6,-6 7,0 6</inkml:trace>
  <inkml:trace contextRef="#ctx0" brushRef="#br0" timeOffset="138446.668">5535 2480,'24'-5,"-15"2,1 1,-1-1,1 2,0-1,0 1,0 1,0 0,0 0,0 1,-1 0,1 1,0 0,4 1,-13-2,1 0,-1 0,1 0,-1 1,0-1,1 0,-1 1,0-1,0 1,0-1,0 1,0-1,0 1,0-1,-1 1,1 0,-1 0,1-1,-1 1,0 0,1 0,-1 0,0-1,0 1,0 0,0 0,-1 0,1 0,0-1,-1 1,0 0,1 0,-1-1,0 1,0 0,-35 60,33-58,1 0,-18 22,2 1,1 0,2 2,0 0,-1 7,3 58,12-91,1-1,0 0,0 0,0 1,0-1,1 0,-1 0,1 1,-1-1,1 0,0 0,0 0,0 0,0 0,0 0,0 0,0 0,1 0,-1 0,1-1,-1 1,1-1,0 1,0-1,-1 1,1-1,0 0,0 0,0 0,0 0,1-1,-1 1,0 0,0-1,0 1,1-1,-1 0,2 0,61-29,-43 12</inkml:trace>
  <inkml:trace contextRef="#ctx0" brushRef="#br0" timeOffset="138831.865">5986 2396,'1'3,"1"0,-1 0,1 0,0 0,0 0,0-1,0 1,0-1,0 1,1-1,0 0,-1 0,1 0,0 0,0-1,0 1,0-1,0 1,0-1,0 0,1 0,-1-1,0 1,0-1,1 1,-1-1,3 0,92-17,-93 15,-4 1,0 0,0 0,0 0,1 0,-1 0,0 0,1 0,-1 1,1-1,-1 1,1-1,-1 1,1-1,-1 1,1 0,-1-1,1 1,-1 0,1 0,0 0,-1 0,1 1,-1-1,1 0,-1 1,1-1,-1 1,1-1,-1 1,1 0,-1 0,0 0,1-1,-1 1,0 1,0-1,0 0,0 0,0 0,0 0,0 1,0-1,-43 104,28-80,2 1,0 0,2 1,2 0,0 1,2 0,0 0,2 0,2 1,0-1,2 12,0-16</inkml:trace>
  <inkml:trace contextRef="#ctx0" brushRef="#br0" timeOffset="139081.785">5957 2707,'38'-10,"33"-8,8-5,-4 1,-15-1,-18 4</inkml:trace>
  <inkml:trace contextRef="#ctx0" brushRef="#br0" timeOffset="139341.15">6466 2537,'-14'34,"2"1,1 0,2 1,2-1,-1 11,7-43,0 0,1 0,-1 0,0 0,1 0,0 0,0 0,0 0,0 1,0-1,1 0,-1 0,1 0,0 0,0 0,0 0,0 0,0 0,1-1,-1 1,1 0,0-1,0 1,0-1,0 0,0 1,0-1,1 0,-1 0,1-1,0 1,-1 0,1-1,0 0,0 1,0-1,0 0,0-1,0 1,0 0,0-1,0 0,0 0,0 0,0 0,1 0,1-1,5-5,1 0,-1 0,0-1,0-1,-1 0,0 0,-1-1,0 0,0 0,-1-1,0 0,0 0,-1-1,2-5,-3 4,0-1,-1-1,0 1,-1 0,-1-1,0 0,-1 0,0 1,-1-1,-1 0,0 0,-2-9,3 19,0 0,0-1,-1 1,1 0,-1-1,0 1,0 0,-1 0,1 0,-1 0,0 0,0 0,0 0,-1 1,1-1,-1 1,0-1,0 1,0 0,0 0,0 1,-1-1,1 1,-1-1,0 1,0 0,0 0,0 1,0-1,0 1,0 0,-1 0,1 1,0-1,-1 1,1 0,0 0,-1 0,1 0,0 1,-1 0,-3 1,-10 10</inkml:trace>
  <inkml:trace contextRef="#ctx0" brushRef="#br0" timeOffset="139745.307">6747 2142,'-1'1,"-1"0,0 0,1 0,-1 0,1 0,-1 0,1 0,0 1,-1-1,1 0,0 1,0-1,0 1,0-1,0 1,0 0,1-1,-1 1,0 0,1 0,-1-1,1 1,0 0,0 0,0 0,0 0,0-1,0 1,0 0,0 0,1 0,-1 0,1-1,-1 1,1 0,0-1,-1 1,1 0,0-1,0 1,0-1,1 1,-1-1,0 0,0 1,1-1,-1 0,1 0,-1 0,1 0,0 0,-1 0,1 0,0-1,-1 1,1-1,0 1,0-1,0 0,-1 1,1-1,0 0,0 0,0-1,1 1,0 1,0-1,0 0,0 1,0-1,0-1,0 1,1 0,-1-1,0 1,0-1,0 0,0 0,0 0,-1-1,1 1,0-1,-1 1,1-1,0 0,-1 0,0 0,0 0,1-1,-1 1,0-1,-1 1,1-1,0 0,-1 1,0-1,1 0,-1 0,0 0,-1 0,1 0,0 0,-1 0,0 0,0 0,0-1,0 1,0 0,0 0,-1 0,0 0,1 0,-1 0,0 0,0 0,-1 0,1 1,-1-1,-1-2,1 2,1 0,-1 0,0 0,-1 0,1 0,0 0,-1 1,1-1,-1 1,0 0,0 0,0 0,0 0,0 1,0-1,0 1,-1-1,1 1,-1 0,1 1,0-1,-1 1,-1-1,-16 3</inkml:trace>
  <inkml:trace contextRef="#ctx0" brushRef="#br0" timeOffset="140595.703">6860 844,'33'-28,"0"2,2 1,1 2,1 1,0 2,30-10,-9 18,-57 11,0 1,0 0,1 0,-1 1,0-1,0 0,0 0,0 0,0 1,0-1,0 0,0 1,0-1,0 1,0-1,-1 1,1 0,0-1,0 1,0 0,-1 0,1-1,0 1,-1 0,1 0,-1 0,1 0,-1 0,1 0,-1 0,1 0,-1 0,0 0,0 0,0 0,0 0,1 0,-1 0,0 0,-1 0,1 0,0 0,0 0,0 0,-1 0,1 0,0 0,-1 0,0 1,-3 9,0 0,-1-1,-1 1,0-1,0 0,-1 0,-1-1,1 0,-1 0,-9 6,-41 55,57-69,0 0,0 1,0-1,0 1,0-1,1 1,-1 0,1-1,-1 1,1 0,-1 0,1-1,0 1,0 0,0 0,0-1,0 1,0 0,0 0,1-1,-1 1,1 0,-1-1,1 1,0 0,-1-1,1 1,0-1,0 1,0-1,0 1,0-1,1 0,-1 0,0 1,1-1,-1 0,0 0,1 0,0-1,-1 1,1 0,-1 0,1-1,0 1,-1-1,2 1,84 13,-83-15,-1 0,1 0,0 1,0-1,-1 1,1 0,0 0,0 0,-1 1,1-1,0 1,-1 0,1 0,0 0,-1 0,1 1,-1 0,0-1,1 1,-1 0,0 1,0-1,0 1,-1-1,1 1,-1 0,1 0,-1 0,0 0,0 0,0 0,0 1,-1-1,1 1,-1-1,0 1,0 0,-1-1,1 1,-1 0,1 2,-6 7,-1-1,0 0,0 0,-1 0,-1-1,0 0,0-1,-1 0,0 0,-1 0,0-2,-1 1,0-1,-3 1,-17 16,-43 27,76-62,7 2</inkml:trace>
  <inkml:trace contextRef="#ctx0" brushRef="#br0" timeOffset="140960.545">7735 646,'-6'10,"-23"33,3 1,1 1,2 1,3 2,-14 44,32-87,0 0,1 0,-1 1,1-1,0 0,0 0,1 1,0-1,0 0,0 1,0-1,1 0,0 1,0-1,1 0,-1 0,1 0,0 0,0 0,1 0,-1 0,1-1,0 1,1-1,-1 0,1 0,-1 0,1-1,0 1,1-1,-1 0,1 0,-1 0,1-1,0 0,0 0,2 1,-2-2,1 0,0 0,-1 0,1-1,0 0,-1 0,1-1,0 1,-1-1,1 0,-1-1,1 1,-1-1,0 0,0-1,0 1,0-1,0 0,0 0,-1-1,1 1,-1-1,0 0,0 0,1-2,74-121,-78 124,0 1,0-1,0 1,0-1,0 0,0 0,-1 0,0 1,1-1,-1 0,0 0,0 0,0 0,-1 1,1-1,-1 0,0 0,1 0,-1 1,0-1,-1 0,1 1,0-1,-1 1,1 0,-1-1,0 1,0 0,0 0,0 0,0 0,0 0,-1 1,1-1,-1 1,1-1,-1 1,1 0,-1 0,0 0,1 0,-1 1,0-1,0 1,0 0,0-1,1 1,-2 1,-8-1,1 2,0-1,0 2,0-1,0 1,1 1,-1 0,1 1,0 0,0 0,0 1,1 0,0 1,0 0,1 1,0-1,0 2,0-1,-4 9,-7 7</inkml:trace>
  <inkml:trace contextRef="#ctx0" brushRef="#br0" timeOffset="141332.546">8159 675,'-36'44,"3"2,2 2,2 0,2 2,-16 42,40-88,1 0,0 0,0 0,0 0,1 1,-1-1,1 0,0 1,0-1,0 1,1-1,0 1,0 0,0-1,0 1,1-1,-1 1,1-1,0 1,1-1,-1 0,1 1,0-1,0 0,0 0,1 0,-1 0,1-1,0 1,0-1,0 0,0 1,1-1,-1-1,1 1,0 0,0-1,0 0,3 1,6-1,1-2,-1 0,0 0,1-1,-1-1,0 0,0-1,0 0,0-1,0-1,-1 0,0 0,0-1,0-1,-1 0,0-1,0 0,-1 0,0-1,7-8,-7 5,-1 0,0 0,-1-1,0 0,-1 0,0-1,-1 0,-1 0,0-1,-1 1,0-1,-1 0,-1 0,-1 0,0 0,-1-10,0 20,-1-1,1 1,-1 0,0 0,-1 0,1 1,-1-1,0 0,0 0,-1 1,1-1,-1 1,0 0,0 0,0 0,-1 0,1 1,-1-1,0 1,0 0,0 0,-1 0,1 1,-1-1,1 1,-1 0,0 1,0-1,0 1,0 0,0 0,0 0,-1 1,-18-3</inkml:trace>
  <inkml:trace contextRef="#ctx0" brushRef="#br0" timeOffset="141677.608">8526 534,'-6'7,"2"1,-1-1,1 1,0 0,1 0,0 1,0-1,1 1,0-1,0 1,1 0,0 0,1 0,0 0,0 0,1-1,0 1,1 0,0 0,0-1,1 1,2 4,-4-11,1 1,0-1,0 0,0 0,0-1,0 1,0 0,0-1,1 1,-1-1,0 0,1 1,-1-1,1 0,0-1,-1 1,1 0,0-1,-1 0,1 1,0-1,-1 0,1 0,0-1,0 1,-1 0,1-1,0 0,-1 0,1 0,-1 0,1 0,-1 0,2-1,2-2,0 1,-1-1,0 1,0-2,0 1,0 0,0-1,-1 0,0 0,0 0,0-1,-1 1,0-1,1-1,-3 1,1 1,-1-1,0 0,-1 1,1-1,-1 0,0 0,0 1,-1-1,0 0,0 1,0-1,-1 0,1 1,-1 0,-1-1,1 1,-1 0,0 0,0 0,0 1,-1-1,0 1,1 0,-2 0,1 0,0 0,-1 1,0-1,0 1,-3-1,-16-9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4:2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2400,'1'-8,"0"1,1-1,0 1,1 0,-1-1,1 1,1 1,-1-1,1 0,0 1,1 0,1-2,19-32,67-134,83-64,-35 42,17-12,-3 18,-111 146,92-75,16-38,-113 133,1 3,1 1,1 2,0 2,1 2,1 2,29-5,-22 10,1 3,0 1,0 3,13 3,36-1,126 15,-200-13,0 2,-1 1,0 1,-1 1,0 1,0 1,1 2,142 83,109 155,-251-227,0 1,-2 1,-1 1,-2 1,8 14,54 68,44 96,16-31,-122-154,0 2,-2 0,0 0,-2 2,0 0,4 12,156 217,-143-205,2-2,3-1,1-2,7 2,137 195,-28-87,-29 30,24-58,-42-3,-25-65,1 13,44 9,15 25,-50-45,73 0,-84-22,-76-33,1 0,0-1,0 0,0 0,0-1,1 0,0 0,-1-1,1 1,0-2,0 1,0-1,0-1,4 1,32-10,0-2,0-1,-1-3,-1-1,0-2,34-21,-63 32,141-108,-105 80,-20 15,0-1,-2-1,0-2,21-24,68-90,22-92,-121 209,-2-1,0-1,-2 0,0-1,-1 0,5-19,66-211,-13 70,-61 165,-1-1,-1-1,0 1,-2-1,-1 0,0 0,0-14,23-125,-26 150</inkml:trace>
  <inkml:trace contextRef="#ctx0" brushRef="#br0" timeOffset="8483.115">2541 2851,'-55'-27,"41"21,1 0,-2 1,1 1,0 0,-1 1,0 0,0 1,0 1,0 0,0 1,0 1,0 0,1 1,-1 1,0 0,-7 4,13-3,0 1,0 0,0 1,1 0,0 1,0 0,0 0,1 0,0 1,1 0,0 1,0-1,1 1,0 0,0 0,1 1,0 0,1-1,0 1,0 0,1 1,1-1,0 0,0 10,0-15,0 1,1-1,0 0,0 0,0 1,1-1,-1 0,1 0,1 0,-1 0,1 0,0 0,0 0,0 0,1-1,-1 1,1-1,0 0,1 1,-1-1,1-1,-1 1,1-1,0 1,1-1,-1 0,0 0,1-1,0 0,0 1,-1-2,1 1,0 0,1-1,-1 0,0 0,0-1,0 1,1-1,-1 0,0-1,3 1,3-4,1 0,-1 0,1-1,-1-1,0 0,-1 0,0-1,0 0,8-9,11-6,54-50,-83 72,1-1,-1 1,1 0,-1 0,0-1,1 1,-1 0,1 0,-1-1,1 1,-1 0,1 0,-1 0,1 0,-1 0,0 0,1 0,-1 0,1 0,-1 0,1 0,-1 0,1 0,-1 1,1-1,-1 0,1 0,-1 0,0 1,1-1,-1 0,1 0,-1 1,0-1,1 0,-1 1,0-1,1 0,-1 1,0-1,0 1,1-1,-1 1,0-1,0 0,0 1,0-1,1 1,-1-1,0 1,0-1,0 1,0-1,0 1,0-1,0 1,0-1,-1 1,1-1,0 1,0-1,0 1,-7 42,5-31,-30 138,22-116,2 0,1 1,2 0,1 0,2 0,1 1,2 3,-1-38,0 1,0 0,0 0,0-1,1 1,-1 0,0 0,1-1,-1 1,1-1,0 1,-1 0,1-1,0 1,0-1,0 1,0-1,0 0,0 1,1-1,-1 0,0 0,1 0,-1 0,1 0,-1 0,1 0,-1-1,1 1,-1 0,1-1,0 0,-1 1,1-1,0 0,0 0,-1 1,1-2,0 1,0 0,-1 0,1 0,0-1,-1 1,1-1,0 1,-1-1,21-8</inkml:trace>
  <inkml:trace contextRef="#ctx0" brushRef="#br0" timeOffset="8786.884">2851 2993,'-21'35,"1"2,2 0,1 1,3 1,-5 18,10 63,9-117,0 0,1 0,-1 0,1 0,0 0,0 0,1 0,-1 0,0-1,1 1,-1 0,1-1,0 1,0-1,0 0,0 0,1 1,-1-2,1 1,-1 0,1 0,-1-1,1 1,0-1,0 0,0 0,0 0,0 0,0 0,0-1,0 1,0-1,0 0,0 0,0 0,3-1,2 0,0-1,-1 1,1-2,0 1,-1-1,0 0,0-1,0 0,0 0,0 0,-1-1,1 0,-1 0,-1-1,1 1,-1-1,0-1,0 1,-1-1,0 1,0-1,1-3,2-3,-2 0,1-1,-1 0,-1 0,-1 0,0 0,0 0,-2-1,0 1,0-1,-2-13,0 23,0-1,0 1,0 0,0 0,-1 0,0 0,0 1,-1-1,1 0,-1 1,0 0,0-1,0 1,-1 0,1 1,-1-1,0 1,0-1,-1 1,1 0,0 1,-1-1,0 1,0 0,1 0,-3 0,-15-5</inkml:trace>
  <inkml:trace contextRef="#ctx0" brushRef="#br0" timeOffset="9167.221">3105 2851,'5'19,"6"7,6-2,1-9,1-7,-2-11,-4-8,-4-8,-4-5,-3-4,-6 3,-7 6,-7 6,-6 6,-2 3,-2 3,3 6,7 3</inkml:trace>
  <inkml:trace contextRef="#ctx0" brushRef="#br0" timeOffset="10635.614">4121 1074,'-21'134,"19"-105,0 1,2 0,1-1,1 1,1-1,2 1,1-1,2-1,0 1,12 24,-10-34,-2-7</inkml:trace>
  <inkml:trace contextRef="#ctx0" brushRef="#br0" timeOffset="10972.083">4403 961,'-6'15,"0"1,0-1,2 1,0 1,1-1,0 1,2-1,0 1,0-1,2 1,0 0,1-1,0 1,2-1,1 4,-5-18,1 1,0-1,0 0,0 0,1 0,-1 1,0-1,1 0,-1-1,1 1,0 0,-1 0,1-1,0 1,0-1,0 1,0-1,1 0,-1 0,0 0,0 0,1 0,-1-1,1 1,-1-1,0 1,1-1,-1 0,1 0,-1 0,1 0,-1 0,1-1,-1 1,0-1,1 0,-1 0,0 1,1-1,-1-1,0 1,0 0,0-1,0 1,0-1,1-1,7-5,-1-1,0 0,-1-1,0 0,0 0,-1-1,0 0,-1 0,-1-1,0 0,0 0,1-5,-4 12,-1-1,1 0,-1 0,0 0,0 0,-1 0,1 0,-1 0,-1 0,1 0,-1 0,0 0,-1 0,1 1,-1-1,0 0,0 1,-1-1,0 1,0 0,0 0,-1 0,1 0,-1 0,0 1,-1 0,0-1,2 3,0-1,0 1,0 1,0-1,0 0,-1 1,1-1,-1 1,1 0,-1 0,1 1,-1-1,1 1,-1 0,0 0,1 0,-4 0,-10 5</inkml:trace>
  <inkml:trace contextRef="#ctx0" brushRef="#br0" timeOffset="11317.862">4516 1271,'-60'108,"58"-103,0 0,0 0,0 0,1 0,0 0,0 0,0 0,1 0,-1 0,1 0,1 0,-1 1,1-1,-1 0,2 0,-1 0,0 0,1 0,0-1,0 1,1 0,0 1,0-3,0 1,0-1,0 0,0-1,0 1,1-1,-1 1,1-1,-1 0,1 0,0 0,0-1,0 1,0-1,0 0,0 0,0-1,0 1,1-1,-1 0,0 0,0 0,0-1,1 1,-1-1,0 0,0 0,0-1,0 1,0-1,-1 0,1 0,1-1,2 0,0-1,-1 0,1-1,-1 1,0-1,0-1,-1 1,1-1,-1 0,0 0,-1 0,0-1,0 0,0 0,-1 0,0 0,2-6,-3 4,0 0,-1 0,0 0,-1-1,1 1,-2 0,0 0,0-1,0 1,-1 0,0 0,-1 0,0 1,-1-1,0 1,0-1,0 1,-1 0,0 1,-1-1,0 1,0 0,-1 1,1-1,-1 1,-1 0,1 1,-1 0,0 0,0 1,-15-4</inkml:trace>
  <inkml:trace contextRef="#ctx0" brushRef="#br0" timeOffset="11633.841">4855 988,'-14'15,"2"1,0 0,1 1,1 0,0 0,1 1,1 1,1-1,1 1,0 0,2 1,0-1,1 1,0 7,3-23,1 1,-1-1,1 0,0 0,0 0,0 0,0 0,1 0,0 0,0 0,0-1,0 1,1-1,-1 1,1-1,0 0,0 0,0 0,0 0,0-1,1 1,-1-1,1 0,0 0,0 0,-1 0,1-1,0 0,1 0,-1 0,0 0,0 0,0-1,1 0,-1 0,0 0,0 0,0-1,1 1,-1-1,0 0,0-1,0 1,0-1,0 0,-1 1,1-2,0 1,-1 0,0-1,1 0,-1 1,1-2,4-5,-1-1,0 1,0-2,-1 1,0-1,-1 1,0-1,0-1,-1 1,-1-1,0 0,-1 1,0-1,-1 0,0-1,-1 1,0 0,-1 0,0 0,-1 0,0 0,-1 1,0-1,-1 0,-1 1,-4-9,-28-20,17 28</inkml:trace>
  <inkml:trace contextRef="#ctx0" brushRef="#br0" timeOffset="11975.264">5137 622,'-5'28,"13"11,10-3,2-11,2-11,-2-12,-1-11,-2-9,-5-6,-9-4,-5-2,-7 5,-7 0,-5 6,-4 5,2 6</inkml:trace>
  <inkml:trace contextRef="#ctx0" brushRef="#br0" timeOffset="13604.257">5561 1553,'217'-67,"-212"66,0-1,1-1,0 1,0 1,1-1,-1 1,0 0,0 1,0-1,1 1,-1 1,0-1,0 1,1 0,-1 0,0 1,0-1,0 2,0-1,3 2,-8 0,-1-1,1 0,-1 1,1-1,-1 1,0-1,0 1,-1-1,1 0,-1 1,0-1,1 1,-1-1,-1 0,1 0,-1 0,1 0,-1 0,0 0,0 0,0 0,0 0,0-1,-1 1,1-1,-1 0,0 0,0 0,-1 1,-3 4,-26 28,2 1,1 2,2 0,2 2,1 2,-2 8,25-47,0 0,0 1,0-1,0 1,1-1,-1 1,1 0,0-1,0 1,0 0,0 0,1 0,0 0,0 0,0 0,0 0,0-1,1 1,0 0,0 0,0 0,0-1,0 1,1 0,0-1,-1 1,1-1,1 0,-1 0,0 1,1-2,0 1,-1 0,1 0,0-1,1 0,-1 1,0-1,1 0,-1-1,2 1,5 0,-1-1,1-1,-1 1,1-2,0 1,-1-1,1-1,-1 0,0 0,1-1,-1 0,0-1,0 1,-1-2,1 1,3-4,4-1</inkml:trace>
  <inkml:trace contextRef="#ctx0" brushRef="#br0" timeOffset="14036.782">6153 1553,'228'-42,"-226"42,0 0,0 0,0 0,0 0,0 0,0 0,0 0,0 1,0-1,0 1,0-1,0 1,-1 0,1 0,0 0,0 0,-1 0,1 0,0 0,-1 1,1-1,-1 0,0 1,1 0,-1-1,0 1,0 0,0-1,0 1,0 0,-1 0,1 0,0 0,-1 0,0 0,1-1,-1 1,0 0,0 0,0 1,0-1,-24 85,18-72,-6 16,1 0,2 1,1 0,1 0,2 1,1 7,-2 15,0-31</inkml:trace>
  <inkml:trace contextRef="#ctx0" brushRef="#br0" timeOffset="14288.624">6125 1779,'34'-5,"20"-1,6 0,-3 1,-5 2,-8 0,-6 2,-9 1</inkml:trace>
  <inkml:trace contextRef="#ctx0" brushRef="#br0" timeOffset="14536.339">6773 1525,'-26'26,"0"1,2 2,1 0,1 1,2 2,1 0,2 1,0 2,15-32,0 0,0 0,1 0,-1 0,1 1,0-1,0 1,0-1,0 1,1-1,-1 1,1 0,0-1,0 1,0-1,0 1,1 0,0-1,-1 1,1-1,1 1,-1-1,0 0,1 1,0-1,0 0,0 0,0 0,0 0,0 0,1-1,-1 1,1-1,0 0,0 1,0-1,1 0,9 1,-1-1,0 0,1-1,0 0,-1-1,1-1,-1 0,1 0,-1-1,0-1,0 0,0-1,0 0,0-1,-1 0,0-1,0 0,0-1,-1 0,5-5,-5 4,-1-1,0 0,0 0,-1-1,-1-1,1 1,-2-1,1 0,-2-1,1 0,-2 1,1-2,-2 1,0 0,0-1,0-9,-3 15,0-1,0 1,-1-1,0 1,-1-1,0 1,0 0,0 0,-1 0,0 0,-1 0,1 0,-1 1,0 0,-1 0,0 0,0 0,0 1,0 0,-1 0,0 0,0 1,0-1,-1 2,0-1,1 1,-4-1,-11-1</inkml:trace>
  <inkml:trace contextRef="#ctx0" brushRef="#br0" timeOffset="14871.213">7253 1355,'-13'8,"0"1,1 0,0 1,0 0,1 1,0 0,1 0,1 1,-1 1,2 0,-2 3,9-14,0-1,0 1,0 0,0-1,0 1,0 0,1-1,-1 1,1 0,-1 0,1 0,0 0,0-1,0 1,0 0,0 0,0 0,0 0,1 0,-1-1,1 1,-1 0,1 0,0-1,-1 1,1 0,0-1,0 1,0-1,1 1,-1-1,0 1,0-1,1 0,-1 0,1 0,-1 0,1 0,-1 0,1 0,0 0,0 0,-1-1,1 1,0-1,0 1,0-1,-1 0,1 0,0 0,1 0,3 0,-1-1,1 0,0 0,0 0,-1-1,1 1,-1-1,1-1,-1 1,0-1,0 0,0 0,0-1,-1 1,1-1,-1 0,0 0,0-1,0 1,-1-1,1 0,-1 0,-1 0,1 0,0 0,-1-1,0 1,-1-1,1 0,-1 1,0-1,0 0,-1 0,0 0,0-5,0 7,1 0,-1-1,0 1,0-1,0 1,-1-1,0 1,1 0,-2-1,1 1,0 0,-1 0,0 0,0 0,0 0,0 0,-1 0,0 1,1-1,-1 1,0 0,-1 0,1 0,-1 0,1 0,-1 1,0 0,0 0,0 0,-18-6</inkml:trace>
  <inkml:trace contextRef="#ctx0" brushRef="#br0" timeOffset="15788.737">7564 2597,'12'-9,"0"0,0 0,1 1,0 1,0 0,1 1,0 1,0 0,0 1,1 0,-1 1,13-1,-26 4,1-1,0 0,-1 1,1-1,0 1,-1 0,1-1,0 1,-1 0,1 0,0 0,0 0,-1 0,1 1,0-1,-1 0,1 1,0-1,-1 1,1 0,-1 0,1-1,-1 1,1 0,-1 0,1 0,-1 1,0-1,0 0,0 0,0 1,1-1,-2 1,1-1,0 1,0-1,0 1,-1-1,1 1,-1 0,1-1,-1 1,0 0,0-1,1 1,-1 0,-1 0,1-1,0 1,0 0,0 0,-1-1,1 1,-1 0,0-1,1 1,-1-1,0 1,0-1,-14 24,-22 52,37-75,-1 0,1 0,0 1,0-1,0 0,0 0,0 1,0-1,1 0,-1 0,1 0,0 0,-1 1,1-1,0 0,0 0,0 0,1-1,-1 1,0 0,1 0,-1-1,1 1,0-1,-1 1,1-1,0 0,0 1,0-1,0 0,0 0,0-1,0 1,0 0,2 0,12 4,51 24,-65-28,-1 0,0-1,1 1,-1 0,0 0,0 0,0 0,0 1,0-1,0 0,0 0,0 1,0-1,-1 0,1 1,0-1,-1 0,1 1,-1-1,0 1,1-1,-1 1,0 0,0-1,0 1,0-1,0 1,0-1,-1 1,1-1,0 1,-1-1,1 1,-1-1,0 0,1 1,-1-1,0 0,0 1,0-1,0 0,-10 10,0-1,-1-1,0 0,-1-1,1 0,-2-1,1 0,-1-1,0 0,-6 0,18-5,-86 34,86-35,6-3</inkml:trace>
  <inkml:trace contextRef="#ctx0" brushRef="#br0" timeOffset="16105.452">8354 2287,'-63'75,"3"2,3 4,-12 28,22 4,46-110,1 0,-1 0,1 0,0 0,0 0,0 0,0 0,0-1,1 1,-1 0,1 0,0 0,0 0,0 0,0-1,0 1,0 0,1-1,-1 1,1-1,0 0,0 1,0-1,0 0,0 0,1 0,-1-1,0 1,1 0,-1-1,1 0,0 1,0-1,-1 0,1 0,0-1,0 1,2 0,6 0,0 0,-1 0,1-1,0-1,0 1,-1-2,1 0,0 0,-1-1,0 0,0 0,0-1,0-1,0 0,-1 0,-4 3,0-1,0 0,-1 0,1 0,-1 0,0-1,0 1,0-1,-1 0,1-1,-1 1,0 0,0-1,0 0,-1 0,0 1,0-1,0-1,0 1,-1 0,0 0,0-1,0 1,-1 0,0-1,0 1,0-1,0 1,-1-1,0 0,0 3,0 0,0-1,0 1,-1 0,1 0,-1 1,1-1,-1 0,0 0,0 1,0-1,-1 1,1 0,-1 0,1 0,-1 0,0 0,1 0,-1 1,0-1,0 1,0 0,0 0,0 0,-1 0,1 0,0 1,0-1,-1 1,1 0,-3 0,-98 30,85-19</inkml:trace>
  <inkml:trace contextRef="#ctx0" brushRef="#br0" timeOffset="16474.483">8721 2343,'-25'28,"1"1,1 1,1 1,2 1,1 1,2 1,1 0,-9 32,23-64,1 1,0-1,0 0,0 1,0-1,0 1,1-1,-1 1,1-1,-1 1,1-1,0 1,0 0,0-1,0 1,1-1,-1 1,1-1,0 1,-1-1,1 1,0-1,1 0,-1 1,0-1,0 0,1 0,0 0,-1 0,1 0,0 0,0-1,0 1,0 0,0-1,0 0,1 1,-1-1,0 0,1 0,-1 0,1-1,-1 1,2 0,8-1,1-1,-1 0,0 0,1-1,-1-1,0 0,0-1,0 0,-1 0,1-2,-1 1,0-1,-1-1,1 0,-1-1,-1 0,0 0,0-1,0 0,-1 0,0-1,-1 0,0-1,-1 0,0 0,-1 0,0 0,-1-1,0 0,0 0,-2 0,1 0,-2-1,1-1,-1 9,0 1,0-1,0 0,-1 1,1-1,-1 0,0 1,-1-1,1 0,-1 1,0-1,0 0,0 1,-1-1,1 1,-1 0,0 0,-1-1,1 1,-1 0,0 1,1-1,-2 0,1 1,0 0,-1 0,1 0,-1 0,0 0,0 1,0 0,-1 0,1 0,0 0,-1 0,1 1,-4-1,-48 7,30 1</inkml:trace>
  <inkml:trace contextRef="#ctx0" brushRef="#br0" timeOffset="16807.168">9172 2062,'-12'14,"1"1,0 1,1 0,0 0,1 1,1 1,1-1,1 1,0 0,-1 9,6-25,1 0,-1 1,1-1,0 0,0 1,0-1,0 0,0 0,0 1,1-1,-1 0,1 1,-1-1,1 0,0 0,0 0,0 0,0 0,0 0,1 0,-1 0,0 0,1 0,0-1,-1 1,1-1,0 1,0-1,0 0,0 1,0-1,0 0,0 0,0-1,0 1,0 0,1-1,-1 1,0-1,1 0,-1 1,5-1,0 0,0 0,0-1,0 0,0 0,0 0,0-1,0 0,-1-1,1 1,-1-1,0 0,2-2,-4 3,0-1,1 1,-1-1,0 0,-1-1,1 1,-1 0,1-1,-1 0,0 0,0 0,-1 0,1-1,-1 1,0 0,0-1,-1 0,1 1,-1-1,0 0,0 0,-1 0,1 0,-1 0,0 0,0 0,-1 0,0 1,0-1,0 0,0 0,-1 0,1 1,-1-1,0 1,-1-1,1 1,-1 0,0 0,0 0,0 0,0 1,-1-1,0 1,0 0,0 0,-18-10</inkml:trace>
  <inkml:trace contextRef="#ctx0" brushRef="#br0" timeOffset="24426.238">170 1948,'-4'7,"0"1,0-1,1 0,0 1,0 0,1 0,0 0,0 0,1 0,0 0,1 0,-1 0,2 0,0 5,-2 3,0-11,0 1,1-1,-1 0,1 1,0-1,0 0,1 1,-1-1,1 0,0 0,1 1,-1-1,1 0,0 0,1-1,-1 1,1 0,0-1,0 1,0-1,0 0,1 0,0 0,0-1,0 1,0-1,1 0,-1 0,1 0,-1-1,1 0,0 0,4 1,-3-1,-1 0,1-1,0 0,0 0,0 0,0-1,-1 0,1 0,0 0,0-1,0 0,0 0,-1-1,1 1,0-1,-1 0,0-1,1 1,-1-1,0 0,0-1,-1 1,1-1,-1 0,1 0,-1 0,0-1,-1 1,1-1,0-2,5-18,-2 0,-1 0,-1-1,0 1,-3-1,1-10,0-4,-3 39,0-1,0 0,0 0,0 1,0-1,1 0,-1 0,1 1,-1-1,1 0,-1 1,1-1,0 0,0 1,0-1,0 1,0-1,0 1,1 0,-1 0,0-1,0 1,1 0,-1 0,1 0,-1 0,1 0,0 1,-1-1,1 0,0 1,-1-1,1 1,0 0,0 0,0-1,-1 1,1 0,0 0,0 1,-1-1,1 0,0 1,0-1,-1 1,1-1,0 1,-1 0,1 0,-1-1,1 1,-1 0,1 1,-1-1,1 0,-1 0,0 1,0-1,1 1,8 9,0 1,-1 0,0 1,0 0,-2 0,1 1,-2 0,0 0,-1 0,0 1,-1 0,0 0,-2 0,0 0,0 1,-1-1,-1 0,-1 1,0-1,-3 13,4-27,1 1,-1-1,0 0,0 1,0-1,0 1,0-1,0 0,0 1,0-1,0 1,-1-1,1 0,0 1,-1-1,1 0,-1 0,0 1,1-1,-1 0,0 0,0 0,0 0,0 0,0 0,0 0,0 0,0 0,0 0,0-1,-1 1,1 0,0-1,0 1,-1-1,1 1,0-1,-1 0,1 1,0-1,-1 0,1 0,-1 0,1 0,0 0,-1-1,1 1,-1 0,1 0,0-1,-1 1,1-1,0 0,0 1,-1-1,1 0,0 0,0 1,0-1,0-1,-11-12,2-1</inkml:trace>
  <inkml:trace contextRef="#ctx0" brushRef="#br0" timeOffset="24942.196">339 1638,'5'0,"6"0,6 0,6 0,2 0,3 0,-4 5,-5 1</inkml:trace>
  <inkml:trace contextRef="#ctx0" brushRef="#br0" timeOffset="25437.261">0 1496,'5'5,"2"2</inkml:trace>
  <inkml:trace contextRef="#ctx0" brushRef="#br0" timeOffset="25859.236">226 1271,'15'0,"4"5,4 1,3 5,1 0,-3 4,-1-2,0 3,1-2,-3 1,-1-1,-3-4</inkml:trace>
  <inkml:trace contextRef="#ctx0" brushRef="#br0" timeOffset="26307.887">170 1102,'121'16,"-106"-12,1 0,0-1,0-1,0-1,0 0,0-1,0-1,0 0,0-1,0-1,0 0,0-2,-14 4,0 0,0 0,0 0,0 0,0-1,0 1,0-1,0 1,-1-1,1 0,-1 0,1 0,-1 0,1 0,-1 0,0 0,0 0,0 0,-1-1,1 1,0 0,-1 0,1-1,-1 1,0-1,0 1,0 0,0-1,0 1,-1 0,1-1,-1 1,1 0,-1-1,0 1,0 0,0 0,0-1,-52-77,-136-58,133 102,31 23</inkml:trace>
  <inkml:trace contextRef="#ctx0" brushRef="#br0" timeOffset="26777.099">199 311,'3'19,"1"-1,2 0,-1 0,2-1,1 0,0 0,1 0,0-1,2-1,0 0,0 0,4 2,-12-14,1 0,0 0,0 0,0 0,0 0,0-1,1 0,-1 0,1 0,0-1,-1 1,1-1,0 0,0 0,0-1,0 0,0 1,0-2,0 1,0-1,-1 1,1-1,0 0,0-1,-1 1,1-1,0 0,-1 0,0-1,1 1,-1-1,0 0,-1 0,1-1,0 1,-1-1,0 1,0-1,0 0,0 0,0 0,-1-1,0 1,0-1,0-1,3-7,-1 0,0 0,-1-1,0 1,-1-1,-1 0,0 0,-1 0,0 0,-1 0,-1 1,0-1,-1 0,-1 1,0 0,0-1,-1 2,-1-1,0 0,-1 1,-1 1,1-1,-4-2,7 6,-1 0,0 0,-1 1,0-1,0 1,0 1,-1-1,0 1,-1 0,1 1,-1-1,0 1,0 1,0 0,-1 0,0 1,0 0,0 0,0 1,0 0,0 1,2-1,0 2,1-1,-1 1,0 0,0 0,1 1,-1 0,0 0,1 1,-1 0,1 0,-1 0,1 1,-3 2,-9 8</inkml:trace>
  <inkml:trace contextRef="#ctx0" brushRef="#br0" timeOffset="27121.208">339 452,'-5'-10,"-1"-12,0-7,6 0,3 2,5 4,2 2,4 0,0-2,2-2,-2-1,-3-1,-4-1,-2 10,-3 7</inkml:trace>
  <inkml:trace contextRef="#ctx0" brushRef="#br0" timeOffset="28493.955">254 1074,'-1'-1,"0"0,0 0,0 0,0 0,0 0,-1 0,1 0,0 1,-1-1,1 0,0 1,-1-1,1 1,-1 0,1-1,0 1,-1 0,1 0,-1 0,1 0,-1 0,1 0,-1 0,1 1,-1-1,1 0,0 1,-1-1,1 1,0 0,-1-1,1 1,0 0,0 0,-1 0,1 0,0 0,0 0,0 0,0 0,0 0,1 0,-1 1,0-1,0 2,-21 65,25-60,0 0,0 0,1 0,0 0,1-1,-1 1,1-1,1 0,-1-1,1 1,0-1,1-1,-1 1,1-1,0 0,1 0,-1-1,1 0,0 0,5 1,3-2,-4-3</inkml:trace>
  <inkml:trace contextRef="#ctx0" brushRef="#br0" timeOffset="29622.408">199 1,'-5'0,"-7"0,0 5,-4 1,1 5,3 5,4 5,3 3,2 3,2 1,1 1,1 0,4-4,2-8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61,'-19'4,"19"-4,0 0,0 0,1 0,-1 0,0 0,0 1,0-1,1 0,-1 0,0 0,0 1,0-1,0 0,1 0,-1 0,0 1,0-1,0 0,0 0,0 1,0-1,0 0,0 0,0 1,0-1,0 0,0 0,0 1,0-1,0 0,0 0,0 1,0-1,0 0,0 0,0 1,0-1,-1 0,6-3,-1 0,1 0,-1 0,0-1,-1 1,1-1,0 0,-1 0,0-1,0 1,0-1,-1 1,0-1,1 0,0-5,-4 10,0-1,0 1,0-1,0 1,0 0,0-1,0 1,-1 0,1 0,0 0,0 0,0 0,0 0,0 0,0 0,0 1,-1-1,1 0,0 1,0-1,0 1,0-1,0 1,0-1,0 1,0 0,1-1,-1 1,0 0,0 0,0 0,1 0,-1-1,1 1,-1 0,0 0,1 0,0 0,-1 1,-4 33,11-19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25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30,'0'-4,"0"2,-5 7,4-2,1-7,6-2,2-5,-1 4,-6 3,-3 7,4 4,5-6,3-1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1 508,'378'-46,"-265"36,1 6,50 6,-28-1,-22-17,-90 11</inkml:trace>
  <inkml:trace contextRef="#ctx0" brushRef="#br0" timeOffset="364.758">142 705,'74'1,"193"-13,6-22,-224 27,1 3,-1 2,1 2,16 3,-43 1,-5 3</inkml:trace>
  <inkml:trace contextRef="#ctx0" brushRef="#br0" timeOffset="991.507">594 0,'18'29,"8"-7,1-2,1 0,0-2,2-1,0-2,20 7,-18-8,25 10,0 2,-2 3,46 32,-86-51,-4-3,0 0,0 0,-1 1,0 1,-1 0,0 0,0 1,-1 0,0 0,-1 1,0 0,6 11,-10-16,-1 0,1 0,-1 0,0 0,0 0,-1 0,0 1,0-1,0 0,-1 1,0-1,0 1,-1-1,1 0,-2 1,1-1,0 0,-1 0,-1 0,1 0,-1 0,0 0,0-1,-2 3,-8 7,-2 0,0-1,-1 0,0-2,0 0,-2 0,1-2,-2 0,1-1,-18 5,-16 11,-414 170,453-191,1 1,-1 0,1 1,0 1,1 0,-1 0,1 1,1 0,0 1,0 1,0-1,1 2,1-1,-4 6,4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86,'-1'0,"1"-1,-1 1,1 0,-1-1,1 1,-1 0,1-1,-1 1,1 0,-1 0,1 0,-1-1,1 1,-1 0,1 0,-1 0,0 0,1 0,-1 0,1 0,-1 0,1 0,-1 0,0 0,1 1,-1-1,1 0,-1 0,1 0,-1 1,1-1,-1 0,1 1,-1-1,1 0,0 1,-1-1,1 1,-1-1,1 1,0-1,-1 1,1-1,0 1,0-1,0 1,-1-1,1 1,0-1,0 1,0-1,0 1,0 0,0-1,0 1,0-1,0 1,0-1,0 2,-6 38,6-39,-28 290,2-65,-5 14,6-62,25-177,1-1,-1 1,0-1,1 0,-1 1,0-1,0 1,0-1,1 1,-1-1,0 1,0-1,0 1,0-1,0 1,0-1,0 1,0-1,0 1,0-1,0 1,0-1,0 1,-1-1,1 1,0-1,0 1,0-1,-1 1,1-1,0 0,-1 1,1-1,0 0,-1 1,1-1,0 0,-1 1,1-1,-1 0,1 1,-1-1,1 0,-1 0,1 0,-1 0,1 1,-1-1,1 0,-1 0,1 0,-1 0,1 0,-1 0,1 0,-1 0,1 0,-1-1,1 1,-1 0,1 0,0 0,-1 0,0-1,-5-10</inkml:trace>
  <inkml:trace contextRef="#ctx0" brushRef="#br0" timeOffset="283.284">0 651,'44'-5,"37"-12,11-1,-2-4,-10-3,-10 3,-12 1,-11 4,-8-1,-7 4,-3 4,-3-2,1 2,-6-2,-1 0,1-2,1 1,-2 3</inkml:trace>
  <inkml:trace contextRef="#ctx0" brushRef="#br0" timeOffset="695.132">960 1,'-87'363,"74"-277,4 0,4 1,5 77,-2-160,2 0,-1-1,0 1,1 0,-1 0,1 0,0 0,1-1,-1 1,1 0,-1 0,1 0,0-1,1 1,-1 0,0-1,1 1,0-1,0 0,0 0,0 1,1-1,-1-1,1 1,0 0,0-1,0 1,0-1,0 0,0 0,1 0,-1 0,0-1,1 1,0-1,-1 0,1 0,0 0,0-1,0 1,-1-1,3 0,11-6,-1-1,-1-1,1 0,-2-1,1-1,-1 0,0-1,4-5,-15 13,40-37,52-33,-94 72,1 0,-1 0,0 1,1-1,-1 1,0-1,1 1,-1-1,1 1,-1 0,1 0,-1 0,1 0,-1 0,1 0,-1 0,0 0,1 0,-1 1,1-1,-1 1,1-1,-1 1,0-1,0 1,1 0,-1 0,0 0,0 0,0 0,0 0,1 0,-2 0,1 0,0 0,0 0,0 1,0-1,-1 0,1 1,-1-1,1 1,0 64,-6-45,3-16,0 1,0-1,0 1,0-1,1 1,0-1,1 1,-1 0,1-1,0 1,0 0,1 0,-1-1,1 1,1-1,-1 1,1-1,0 1,0-1,0 0,1 0,0 0,0 0,0 0,1-1,0 2,12 2</inkml:trace>
  <inkml:trace contextRef="#ctx0" brushRef="#br0" timeOffset="1118.766">1468 848,'161'-65,"-154"61,0 0,-1 0,1-1,-1 0,0 0,0 0,0-1,-1 0,0 0,0 0,-1-1,1 1,-1-1,-1 0,1 0,-1-1,-1 1,1-1,-1 1,0-4,-1 9,-1 1,0-1,1 0,-1 0,0 0,0 1,0-1,0 0,0 0,-1 1,1-1,0 0,-1 0,0 1,1-1,-1 1,0-1,0 0,0 1,0-1,0 1,0 0,0-1,0 1,0 0,-1 0,1 0,-1 0,1 0,-1 0,1 0,-1 0,1 0,-1 1,0-1,1 1,-1-1,0 1,0 0,1 0,-3-1,-68 24,59-12,0 1,1 0,0 1,1 0,0 1,1 0,1 0,0 1,1 1,0-1,2 1,0 1,0-1,2 1,0 0,1 0,0 0,2 0,0 0,1 1,1 3,-1-18,1 0,-1 0,1 0,0 0,-1-1,1 1,1 0,-1-1,0 1,1-1,-1 1,1-1,0 0,0 1,0-1,0 0,0 0,0 0,0-1,1 1,-1 0,1-1,-1 0,1 1,0-1,-1 0,1-1,0 1,0 0,0-1,0 1,0-1,-1 0,1 0,0 0,0-1,3 1,107-29,-19-13,-72 33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6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70,'-1'-4,"-1"0,0-1,0 1,0 1,-1-1,1 0,-1 1,0-1,0 1,0 0,-1 0,1 0,-1 0,1 0,-1 1,0 0,0 0,0 0,0 0,-1 1,1-1,0 1,-1 0,1 0,-1 1,1-1,-1 1,1 0,-1 1,1-1,-1 1,1-1,0 1,-1 1,1-1,0 0,0 1,-1 0,1 0,1 0,-1 1,0 0,1-1,-2 2,-134 103,137-106,1 0,0 0,-1 0,1 0,0 0,0 1,0-1,0 0,0 1,0-1,0 1,1-1,-1 1,0 0,1-1,-1 1,1-1,0 1,-1 0,1 0,0-1,0 1,0 0,0-1,1 1,-1 0,0-1,1 1,-1 0,1-1,-1 1,1-1,0 1,0-1,0 1,0-1,0 1,0-1,0 0,0 0,0 1,1-1,-1 0,1 0,74 38,-69-36,4-1,-1 1,1 0,-1 1,0 0,1 1,-2 0,1 0,-1 1,0 0,0 1,0 0,-1 0,0 1,-1 0,0 0,0 1,-1 0,0 0,0 1,-1-1,0 1,-1 0,1 3,-6-7,0 1,0 0,0-1,-1 1,1-1,-2 0,1 1,-1-1,0 0,0 0,-1 0,1-1,-1 1,0-1,-1 0,0 0,1-1,-1 1,-1-1,1 0,-1 0,1-1,-1 0,0 0,-1 0,1-1,0 1,-1-2,1 1,-1-1,1 0,-1 0,0 0,0-1,-4-1,-97-6,90-1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3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73,'-6'-4,"-1"0,1 1,-1 0,0 0,1 0,-1 1,0 0,-1 1,1-1,0 1,0 1,0-1,-1 1,1 1,0-1,-1 1,-6 2,3 0,0 0,0 1,1 0,-1 1,1 0,0 1,0 0,1 1,-1 0,-1 2,8-7,1 0,-1 0,1 0,-1 1,1-1,0 1,0-1,0 1,0 0,1 0,-1 0,1 0,0 0,0 0,0 0,0 0,0 0,0 1,1-1,0 0,0 0,0 1,0-1,0 0,0 0,1 1,0-1,0 0,0 0,0 0,0 0,0 0,1 0,0 0,-1 0,1 0,1 0,127 99,-54-17,-74-82,-1-1,0 1,1-1,-1 1,0 0,0-1,-1 1,1 0,-1-1,1 1,-1 0,0 0,0 0,0 0,0-1,-1 1,1 0,-1 0,1-1,-1 1,0 0,0-1,0 1,-1-1,1 1,-1-1,1 1,-1-1,0 0,0 0,0 0,0 0,0 0,0 0,0-1,-1 1,1-1,-1 0,-10 5,0-1,0 0,-1-1,1 0,-1-1,0-1,0-1,0 1,0-2,0 0,0-1,0 0,-8-3,-2-1,6-2</inkml:trace>
  <inkml:trace contextRef="#ctx0" brushRef="#br0" timeOffset="214.008">580 214,'-15'33,"-4"17,0 4,9-8,6-15,9-14,3-14,0-8</inkml:trace>
  <inkml:trace contextRef="#ctx0" brushRef="#br0" timeOffset="1214.176">1144 44,'-43'23,"1"2,1 2,2 2,0 1,-18 21,50-46,1 0,1 1,-1-1,1 1,0 0,0 1,0-1,1 1,0 0,0 0,1 0,0 0,0 1,1-1,0 1,0-1,1 1,0 0,0 0,1 0,0 0,0 0,1 0,0-1,0 1,1 0,0 0,1 0,-2-6,1 1,0-1,0 0,0 1,1-1,-1 0,0-1,1 1,-1 0,1-1,0 1,0-1,-1 0,1 0,0 0,0 0,0 0,0-1,0 0,0 1,0-1,0 0,0 0,0-1,0 1,0 0,0-1,0 0,0 0,0 0,0 0,-1 0,1-1,2 0,83-66,-53 30,-2-1,-2-1,-2-2,13-25,16-24,-51 80,-4 6,-1 1,1-1,-1 1,1 0,1 0,-1 0,1 0,-1 0,1 1,0 0,0 0,1 0,-1 0,2-1,-4 6,0-1,0 1,0-1,0 1,-1 0,1 0,-1 0,1 0,-1 0,0 0,0 0,0 0,0 1,0-1,0 0,-1 1,1-1,-1 0,0 1,1-1,-1 1,0-1,-1 0,1 1,0-1,-1 1,1-1,0 2,-3 265,-22-56,18-164,-2 0,-2 0,-2-1,-3-1,-1 0,-8 10,24-53,-1 1,1-1,-1 0,0 1,0-1,-1 0,1 0,-1 0,0-1,0 1,0-1,0 1,-1-1,0 0,1 0,-1 0,-3 1,5-6,0 1,1-1,-1 0,0 0,1 0,-1 0,1 0,-1 0,1 0,0 0,0 0,0-1,0 1,0 0,1-1,-1 1,1-1,-1 1,1-1,0 1,0-1,0 1,0-1,1 1,-1 0,1-1,-1 1,1-1,0 0,8-37,2 0,1 0,2 1,1 1,2 1,6-7,12-30,-12 20,3 0,2 1,2 2,2 1,3 2,2 1,2 1,1 3,8-4,19 3,-66 43,1 0,-1 1,1-1,-1 1,1-1,-1 1,1 0,-1 0,1-1,-1 1,1 0,-1 0,1 0,-1 1,1-1,-1 0,1 0,-1 1,1-1,-1 1,0 0,1-1,-1 1,0 0,1 0,-1 0,0 0,0 0,0 0,0 0,0 0,0 0,0 0,0 1,0-1,0 0,-1 1,1-1,-1 0,1 1,-1-1,1 1,-1-1,0 1,0-1,0 1,1-1,-2 2,2 11,-2 1,0-1,-1 0,0 0,-1 0,0-1,-1 1,-1-1,0 0,-1 0,-6 9,-13 39,22-54,0 1,0-1,1 1,0-1,1 1,-1 0,1 0,1 0,0 0,0-1,0 1,2 6,-1-12,-1-1,1 0,0 0,0 1,0-1,0 0,0 0,0 0,0 0,0 0,0 0,0-1,1 1,-1 0,0 0,0-1,1 1,-1-1,1 0,-1 1,0-1,1 0,-1 1,1-1,-1 0,1 0,-1 0,0-1,1 1,-1 0,1-1,-1 1,0 0,1-1,-1 1,0-1,1 0,-1 0,0 1,1-2,51-31,115-136,-70 63,-38 60,-58 46,-1-1,0 0,0 1,0-1,0 1,0-1,0 1,1-1,-1 1,0 0,0 0,1-1,-1 1,0 0,1 0,-1 0,0 1,0-1,1 0,-1 0,0 1,0-1,0 1,1-1,-1 1,0-1,0 1,0 0,0-1,0 1,0 0,0 0,0 0,0 0,-1 0,1 0,0 0,0 0,-1 0,1 0,-1 0,1 1,-1-1,0 0,1 0,-1 1,0-1,0 0,0 0,0 1,0-1,0 0,0 0,0 1,0-1,-1 1,1 17,-2 0,0 0,-1 0,-1 0,0-1,-2 0,-2 7,1-7,2 0,0 1,1-1,0 1,2 1,0-1,1 12,17 8,-4-27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46,'6'-45,"-21"68,8 6,1 0,1 0,2 1,1-1,1 1,2-1,2 15,-3-41,-1 0,1-1,0 1,0 0,0 0,0-1,1 1,-1 0,1-1,0 1,-1-1,1 1,0 0,1-1,-1 0,0 1,1-1,-1 0,1 0,0 0,0 0,0 0,0 0,0 0,0-1,0 1,0-1,1 1,-1-1,1 0,-1 0,1 0,-1 0,1 0,0-1,-1 1,1-1,0 0,-1 0,1 0,0 0,0 0,-1-1,1 1,0-1,-1 1,1-1,-1 0,1 0,-1 0,1-1,-1 1,15-12,0 0,-1-1,-1 0,0-1,-1-1,-1-1,5-7,10-11,-11 12,-15 18,1 0,0 0,0 0,1 0,-1 1,1 0,0-1,0 1,1 1,-1-1,1 1,0-1,-1 1,2 1,-1-1,0 1,2-1,-4 4,0 0,0 0,0 1,-1-1,1 1,0-1,0 1,-1 0,1 0,-1 0,0 0,1 0,-1 1,0-1,0 1,-1-1,1 1,-1 0,1 0,-1-1,0 1,0 0,0 0,0 1,0-1,5 12,-5-11,0 0,0 0,1-1,-1 1,1 0,0-1,0 1,0-1,0 0,0 0,1 0,-1 0,1 0,0 0,0 0,0-1,1 0,-1 0,0 0,1 0,-1 0,1 0,0-1,0 0,-1 0,1 0,0 0,0-1,0 1,0-1,0 0,0 0,0-1,0 1,0-1,0 0,-1 0,1 0,0 0,0 0,-1-1,1 0,-1 0,4-2,3-11,0 0,-1 0,0-1,-1-1,-1 1,-1-1,0 0,-1-1,1-1,-2 10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1,'-4'19,"-3"2,6-3,2-4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0,'18'195,"-8"108,-26-134,10-134,2 0,1 0,2 0,3 34,8-45,-3-25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0,'0'39,"0"36,0 10,0-4,0-6,0-12,0-11,0-10,-5-2,-1-4,0-2,1-3,1-2,2 0,6-6,2-7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32,'-2'13,"-1"1,1-1,1 0,1 1,0-1,0 1,1-1,1 0,1 1,-1-1,2 0,0 0,1-1,0 1,0-1,3 3,-6-13,0 0,1 0,-1 0,0 0,1-1,-1 1,1 0,-1-1,1 0,0 0,0 0,0 0,0 0,0 0,-1-1,1 1,0-1,0 0,0 0,0 0,0 0,0-1,0 1,0-1,0 0,0 0,0 0,0 0,-1 0,1 0,0-1,-1 0,1 1,0-2,79-70,-69 58,-11 11,0 0,1 0,0 1,0 0,0-1,0 1,0 0,0 1,1-1,0 0,-1 1,1 0,0 0,0 0,0 1,0-1,2 0,-3 4,0-1,-1 1,0-1,1 1,-1 0,0 0,0 0,0 0,0 0,0 0,0 0,-1 1,1-1,-1 1,0-1,1 1,-1 0,-1 0,1-1,0 1,0 0,-1 0,0 0,4 9,-2-6,0 0,0 1,1-1,-1 0,2 0,-1-1,0 1,1-1,0 1,1-1,-1 0,1-1,0 1,0-1,0 0,1 0,-1-1,1 1,0-1,0-1,0 1,0-1,1 0,-1 0,1-1,-1 1,1-2,-1 1,1-1,0 0,-1 0,1-1,-1 0,1 0,-1 0,1-1,-1 0,0 0,1-1,8-5,-1-1,0-1,-1 0,0 0,-1-1,0-1,-1 0,0 0,-1-1,0-1,-1 0,-1 0,0-1,-1 0,-1 0,0 0,-1-1,0 0,-2 0,2-10,-3 14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22,'-14'21,"1"-1,1 2,0 0,2 0,1 1,0 0,2 0,0 1,2 0,-1 11,6-33,0 0,-1 0,1 0,0 0,0 0,0-1,1 1,-1 0,0 0,1 0,-1 0,1 0,0-1,-1 1,1 0,0 0,0-1,0 1,0-1,1 1,-1-1,0 1,1-1,-1 0,1 1,-1-1,1 0,-1 0,1 0,0 0,0-1,-1 1,1 0,0-1,0 1,0-1,0 0,0 0,0 1,-1-1,1 0,0-1,0 1,0 0,0 0,0-1,0 1,0-1,-1 0,1 0,0 1,0-1,0-1,6-2,0-2,0 1,0-1,-1 0,0 0,0-1,0 0,-1 0,0 0,-1-1,1 0,-1 0,-1-1,0 1,0-1,-1 0,0 0,0 0,-1-1,0 1,-1 0,0-1,0 1,-1-1,-1 1,1-1,-1 1,-1-1,0 1,0 0,-1-1,0 1,-1 1,-3-9,5 15,1 0,-1-1,0 1,0 0,0 0,0 0,0 0,0 0,-1 1,1-1,0 1,-1-1,1 1,-1 0,0 0,1 0,-1 0,0 1,0-1,1 1,-1 0,-12 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1 461,'4'-29,"3"-18,-1-8,3 3,1 4,-1 6,1 5,1 4,2 3,-1 2,3 5,3 2,-1 5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2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1,'-5'43,"-1"48,0 14,1-8,1-9,2-15,1-16,0-12,1-9,0-6,1-4,-1 0,0-10,0-13,0-7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1,'-27'20,"-1"-1,1 1,1 1,0 2,2 0,0 2,2 0,-16 25,37-49,-1 1,1 0,-1 0,1 0,0 0,0 0,0 0,0 0,0 0,1 1,-1-1,1 0,-1 0,1 1,0-1,0 0,0 1,0-1,0 0,1 1,-1-1,1 0,-1 0,1 1,0-1,0 0,0 0,0 0,0 0,0 0,1 0,-1 0,1 0,-1-1,1 1,0-1,-1 1,1-1,0 1,0-1,0 0,0 0,0 0,0 0,1 0,-1-1,2 1,87 22,-75-21,-1 0,0 1,-1 1,1 1,-1 0,1 0,-2 2,1 0,-1 0,0 1,0 1,6 6,40 37,-43-44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44,'-13'13,"0"0,1 1,0 0,1 1,0 0,2 1,-1 0,2 1,0-1,2 2,-1-1,2 1,0 0,2 0,-1 3,3-17,1 0,-1-1,1 1,-1 0,1 0,0 0,0-1,1 1,-1 0,1 0,0-1,0 1,0 0,1-1,-1 1,1-1,-1 0,1 1,1-1,-1 0,0 0,1 0,-1 0,1-1,0 1,0-1,0 0,0 1,0-1,0-1,1 1,-1 0,1-1,-1 0,1 0,0 0,-1 0,1 0,3-1,3 1,0-2,-1 0,1 0,0 0,-1-1,0-1,1 0,-1 0,0 0,0-1,-1-1,1 0,-1 0,0 0,0-1,-1 0,0-1,0 1,0-2,-1 1,0 0,0-1,-1 0,0-1,0 1,-1-1,0 0,-1 0,0 0,0-1,-1 1,-1-1,1 1,-1-1,-1 0,0 1,0-1,-1 0,0 1,0-1,-1 1,-1-1,0 1,0 0,-2-4,3 6,-1 0,1 0,-1 1,0-1,0 1,-1 0,0 0,0 0,0 0,-1 1,0 0,0 0,0 0,-1 0,1 1,-4-2,-20 12,18 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4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29 590,'0'1,"-1"-1,1 0,0 1,0-1,0 1,0-1,0 1,-1-1,1 0,0 1,0-1,0 1,0-1,0 1,1-1,-1 1,0-1,0 0,0 1,0-1,0 1,1-1,-1 1,0-1,0 0,0 1,1-1,-1 0,0 1,1-1,-1 0,0 1,1-1,-1 0,1 0,-1 1,0-1,1 0,-1 0,1 0,-1 0,0 0,1 1,-1-1,1 0,-1 0,1 0,-1 0,1 0,-1 0,0 0,1-1,-1 1,1 0,-1 0,1 0,-1 0,0 0,1-1,-1 1,1 0,-1 0,1-1,-7 41,-32 105,49-51,-11-92,1 0,0 0,0 0,0 0,0 0,0-1,1 1,-1 0,0-1,1 1,-1-1,1 1,-1-1,1 0,0 0,0 0,0 0,-1 0,1 0,0 0,0 0,0-1,0 1,0-1,0 0,1 1,-1-1,0 0,0 0,0 0,0-1,0 1,0 0,0-1,0 1,0-1,0 0,0 0,0 0,0 0,0 0,-1 0,1 0,86-74,-7-24,-81 98,0 0,0 0,1 0,-1 0,0 0,1 0,-1 0,1 0,-1 0,1 0,-1 0,1 0,0 1,-1-1,1 0,0 0,0 1,0-1,-1 0,1 1,0-1,0 1,0-1,0 1,0-1,0 1,0 0,0 0,0-1,0 1,0 0,0 0,0 0,0 0,1 0,-1 0,0 0,0 1,0-1,0 0,0 1,0-1,0 0,0 1,0-1,-1 1,1 0,0-1,0 1,0 0,0-1,-1 1,1 0,0 0,-1 0,1 0,-1-1,1 1,-1 0,1 0,-1 0,0 0,1 1,11 50,15 38,-26-88,1 1,0-1,0 0,-1 0,1 0,1 0,-1 0,0 0,0 0,1-1,-1 1,1-1,-1 0,1 1,0-1,-1 0,1-1,0 1,0 0,0-1,0 0,-1 0,1 0,0 0,0 0,0 0,0-1,0 1,-1-1,3 0,7-5,-1 0,0 0,0-1,0 0,-1-1,0 0,0-1,-1 0,-1 0,1-1,-1 0,-1 0,0-1,0 0,-1-1,-1 1,0-1,2-9,14-20,6-8,-3-1,-3-1,-1-1,-3-1,4-24,29-183,-56 197,6 61,0 1,-1 0,1 0,-1 0,1 0,-1 0,1 0,-1 0,0 0,1 0,-1 1,0-1,0 0,0 0,0 1,0-1,0 0,0 1,0-1,0 1,0-1,0 1,0 0,0-1,0 1,-1 0,1 0,0 0,0 0,0 0,0 0,-1 0,1 0,0 0,0 0,0 1,0-1,0 0,0 1,0-1,0 1,0 0,0-1,0 1,0 0,0-1,0 1,0 0,0 0,1 0,-1 0,0 0,-7 10,1-1,0 1,0 0,1 1,1 0,0 0,1 0,0 0,0 1,2-1,-1 1,2 0,0 0,0 0,1 0,1 0,0 0,1-1,1 8,-1 25,10 142,24-6,-19-87,-40-137,17 24</inkml:trace>
  <inkml:trace contextRef="#ctx0" brushRef="#br0" timeOffset="182.94">452 335,'43'5,"24"2,11-1,-4-6,-5-3,-9-1,-5 0,-7-4,-8 0,-4 1,-5 1,-7 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89 471,'54'-31,"-1"-3,-1-2,34-32,-50 40,-27 22,0 1,0-2,-1 1,0-1,0-1,0 1,-1-1,0-1,-1 1,0-1,0 0,-1-1,0 1,-1-1,0 0,0 0,-1 0,0-1,0-5,-2 12,0 0,-1 1,1-1,-1 0,0 0,0 0,0 0,0 0,-1 0,1 1,-1-1,0 0,0 0,-1 1,1-1,-1 1,0-1,1 1,-2-1,1 1,0 0,-1 0,1 0,-1 1,0-1,0 0,-2 0,4 4,-1 0,0 1,0-1,1 0,-1 1,1-1,-1 1,1 0,0 0,0-1,-1 1,1 0,0 0,1 0,-1 0,0 0,1 0,-1 0,1 0,-1 1,1-1,0 0,0 0,0 0,0 0,0 1,1-1,-1 0,1 0,-1 0,1 0,0 0,0 1,-1-1,43 360,-38-267,-5 0,-4 0,-5 0,-3-1,-23 85,23-132,-1 0,-2-1,-2-1,-3-1,-1 0,-5 5,14-29,0-1,-1 0,-1 0,0-1,-1-1,-2 0,1-1,-2-1,0-1,-1-1,0 0,17-11,-1-1,1 0,-1 0,0 0,1 0,-1 0,0 0,1-1,-1 0,0 1,0-1,1 0,-1 0,0 0,0-1,1 1,-1-1,0 1,1-1,-1 0,0 0,1 0,-1 0,1-1,0 1,-1-1,1 1,0-1,0 0,0 0,0 0,0 0,0 0,1 0,-1-1,0 0,-2-4,1 0,-1-1,1 0,1 0,0 1,0-2,0 1,1 0,0 0,0 0,1-8,5-18,2 0,1 1,1 0,2 0,1 1,2 0,1 1,1 0,2 2,0 0,3 1,0 1,10-9,-8 8,1 1,1 2,1 0,2 1,0 2,1 1,2 1,1 1,-21 12,0 1,1 0,-1 0,2 1,-1 1,0 0,1 1,0 0,0 1,-1 0,3 1,11 1,-3 0</inkml:trace>
  <inkml:trace contextRef="#ctx0" brushRef="#br0" timeOffset="241.026">992 809,'-14'33,"-6"17,7-1,5-4,3-9</inkml:trace>
  <inkml:trace contextRef="#ctx0" brushRef="#br0" timeOffset="509.049">963 358,'0'0</inkml:trace>
  <inkml:trace contextRef="#ctx0" brushRef="#br0" timeOffset="743.419">1217 1035,'25'-64,"2"2,3 0,36-53,-63 111,0-3,1 1,0 0,0 0,1 0,-1 1,1 0,0 0,1 0,-1 0,1 1,0 0,0 0,3-1,-7 5,-1-1,1 1,-1 0,1 0,0 0,-1 0,1 0,-1 1,1-1,0 0,-1 1,1-1,-1 1,1 0,-1-1,0 1,1 0,-1 0,0 0,1 0,-1 0,0 0,0 0,0 0,0 1,0-1,0 0,0 1,0-1,-1 1,1-1,-1 0,1 1,-1 0,1 0,14 57,-13-19,11 55,-13-92,1-1,0 0,0 1,0-1,0 0,0 0,1 0,-1 0,1 0,-1 0,1 0,0-1,-1 1,1-1,0 1,0-1,0 1,0-1,1 0,-1 0,0 0,0 0,1-1,-1 1,1-1,-1 1,0-1,1 0,-1 0,1 0,-1 0,1 0,-1 0,2-1,4-2,0-1,-1 1,1-1,-1-1,1 1,-1-1,-1-1,1 1,-1-1,0 0,0-1,0 1,-1-1,0 0,-1-1,0 1,0-1,1-3,42-111,-41 102</inkml:trace>
  <inkml:trace contextRef="#ctx0" brushRef="#br0" timeOffset="1039.402">1980 865,'287'-273,"-241"190,-45 81,-1 0,1-1,-1 1,0 0,0-1,0 1,0 0,0 0,0-1,-1 1,1 0,-1-1,0 1,1 0,-1 0,0 0,0 0,0 0,-1 0,1 0,0 0,-1 0,1 1,-1-1,0 1,0-1,1 1,-1-1,0 1,0 0,0 0,0 0,-1 0,1 0,0 1,0-1,0 1,-3-1,-1 0,-1 0,1 1,-1-1,1 1,-1 1,1-1,-1 1,1 0,-1 1,1 0,0 0,0 0,0 0,0 1,0 0,0 1,1-1,-1 1,1 0,0 0,-3 4,-89 109,85-98,1 1,1 0,0 0,2 1,0 1,2-1,0 1,1 0,1 1,1 5,2-19,0 0,1 0,1 0,-1 1,1-1,1 0,0 0,0 0,1 0,0-1,0 1,1-1,0 0,1 0,0 0,0 0,0-1,1 0,0 0,1 0,-1-1,1 0,1-1,-1 1,1-1,3 1,-1 0,0-1,1 0,0-1,0-1,1 1,-1-2,1 1,-1-2,1 1,0-2,0 1,-1-2,1 1,0-2,-1 0,1 0,-1-1,1 0,3-3,10-4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1 838,'12'-3,"1"0,-1 0,0-1,0-1,-1 0,1 0,-1-1,0-1,-1 0,1 0,-1-1,-1-1,0 1,0-1,0-1,-1 0,-1 0,0-1,0 1,-1-1,0-1,-1 1,3-12,-5 16,27-45,-29 51,0 0,1 1,-1-1,0 0,0 0,0 1,1-1,-1 0,0 1,1 0,-1-1,0 1,1 0,-1-1,1 1,-1 0,0 0,1 0,-1 0,1 1,-1-1,0 0,1 1,-1-1,0 0,1 1,-1 0,0-1,0 1,1 0,-1 0,0-1,0 1,0 0,0 0,0 0,0 0,0 0,-1 1,2 0,7 10,0 1,-1 0,-1 0,0 1,0 0,-2 0,0 1,0 0,-1 0,1 11,4 10,41 280,-49-304,3 22,-1 0,-2-1,-1 1,-2 0,-1 0,-2-1,-1 1,-2-1,-1-1,-1 0,-2 0,-2-1,0 0,-2-1,-1-1,-17 21,-29 1,61-50,1 0,-1 0,1-1,-1 1,0 0,0-1,1 1,-1-1,0 0,0 1,1-1,-1 0,0 0,0 0,0 0,1-1,-1 1,0 0,0-1,1 1,-1-1,0 0,1 1,-1-1,0 0,1 0,-1 0,1 0,0 0,-1-1,1 1,0 0,0-1,0 1,0-1,0 1,0-1,0 1,0-1,0 0,0-1,-2-10,0 1,0-1,1 0,1-1,0 1,1 0,0 0,2-12,0-6,1 0,1-1,1 0,2 1,1 0,2 1,1 0,1 0,2 1,0 1,2 0,2 1,2-2,52-82,142-195,-204 294,-3 5,0 0,0-1,-1 0,0 0,-1 0,1-1,-2 0,1 0,-1 0,-1-1,0 1,2-8,-6 16,1 1,-1 0,1-1,0 1,-1 0,1-1,-1 1,1 0,-1-1,1 1,-1 0,1 0,-1 0,1 0,-1-1,1 1,-1 0,0 0,1 0,-1 0,1 0,-1 0,1 0,-1 1,1-1,-1 0,0 0,1 0,-1 0,1 1,-1-1,1 0,0 0,-1 1,1-1,-1 1,1-1,-1 0,1 1,0-1,-1 1,1-1,0 1,-1-1,1 0,0 1,0 0,0-1,-1 1,1-1,0 1,-8 11,1 1,0 0,1 0,0 1,1 0,1 0,0 0,-1 10,2-14,1 0,0 1,0 0,1-1,1 1,-1 0,2 0,0-1,0 1,1 0,0-1,0 0,1 1,1-1,0 0,0 0,1-1,0 1,1-1,0 0,1-1,-1 1,2-1,-1-1,9 8,-10-14,-1 0,1 0,0-1,0 0,-1 0,1 0,0-1,-1 1,1-1,0-1,-1 1,1-1,-1 0,1 0,-1-1,0 1,0-1,0 0,-1-1,1 1,-1-1,1 0,-1 0,1-2,7-3,19-18,-1-2,-2-1,0-1,-3-1,14-22,8-9,-50 68,0 0,1 0,-1 0,1 0,0 1,1-1,-1 1,1-1,0 1,1-1,-1 1,1 0,0-1,1 1,-1 0,1-1,0 1,0-1,1 1,0-1,0 1,0-1,1 0,-1 0,1 0,0 0,1-1,-1 1,1-1,0 0,0 0,1 0,1 1,-1 0,1-1,0 1,0-2,0 1,1-1,-1 0,1 0,0 0,0-1,0 0,0-1,0 1,0-2,0 1,1-1,-1 0,0 0,0-1,0 0,1 0,-1 0,0-1,0-1,-1 1,1-1,0 0,-1 0,2-2,16-12,-2-1,0-1,-2-1,0-1,-1-1,-1 0,5-10,75-85,-96 115,-1 0,0-1,0 1,1 0,0 0,-1 0,1 0,0 0,0 0,0 1,0-1,0 1,0-1,0 1,1 0,-1-1,1 1,-1 0,1 1,-1-1,1 0,-1 1,1 0,-1-1,1 1,0 0,-1 0,1 0,0 1,-1-1,1 1,-1-1,1 1,-1 0,1 0,-1 0,0 0,1 1,-1-1,0 1,0-1,0 1,0 0,1 0,1 9,-1 0,0 0,0 0,-1 0,0 0,-1 1,-1-1,0 1,0-1,-1 0,0 1,-1-1,-1 0,0 0,0 0,-1 0,0-1,-1 1,0-1,-1 0,0-1,-3 4,6-7,-1 0,0 0,0-1,0 1,-1-1,0 0,0 0,-1-1,1 0,-1 1,0-2,0 1,0-1,0 0,-1 0,1-1,-7 2,13-4,1-1,-1 1,0 0,0 0,0 0,0-1,0 1,0 0,0 0,0-1,-1 1,1 0,0 0,0 0,0-1,0 1,0 0,0 0,0-1,0 1,-1 0,1 0,0 0,0 0,0-1,0 1,0 0,-1 0,1 0,0 0,0 0,0 0,-1-1,1 1,0 0,0 0,-1 0,1 0,0 0,0 0,-1 0,22-14,148-31,-78 30,-69 13,0-2,0 0,-1-1,0-1,0-1,16-7,-4-7,0-1,-1-1,-2-2,0-1,-2-2,-1 0,-1-2,-1-1,-2-1,-1-1,7-16,-13 23,-1 0,-2 0,0-1,-2-1,-1 0,-1-1,-2 0,0 0,-2 0,-2-1,0 0,-2-1,0 28,-1 0,1 1,-1-1,1 1,-1-1,0 0,0 1,-1-1,1 0,0 1,-1-1,1 0,-1 1,0-1,0 1,0-1,0 1,-1 0,1-1,0 1,-1 0,0 0,1 0,-1 0,0 0,0 1,0-1,0 0,-1 1,1 0,0-1,-1 1,1 0,-1 0,1 0,-1 1,1-1,-1 0,0 1,1 0,-1 0,1 0,-1 0,0 0,1 0,-1 1,0-1,1 1,-1-1,1 1,-1 0,1 0,-1 1,0-1,-7 11,0-1,0 1,1 1,1 0,0 0,0 1,2 0,-1 0,2 0,-3 11,0 9,1 1,2 1,1-1,1 1,3-1,0 1,6 32,5 0,2 1,4-2,2 0,3-1,5 2,-21-105,-6 14</inkml:trace>
  <inkml:trace contextRef="#ctx0" brushRef="#br0" timeOffset="256.01">2033 359,'43'0,"33"0,9 0,-5 0,-7 0,-11-5,-11-2,-10 1,-6 1,-5 2,-8-4,-7-1</inkml:trace>
  <inkml:trace contextRef="#ctx0" brushRef="#br0" timeOffset="520.614">480 48,'-19'5,"-2"1,3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4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1,'10'0,"2"5,1 6,-8 1,0-1,0-7,3-5,6-6,4-3,-5 6,-4 7,0 5,-1-5,3-3,-1-1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0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0,'-33'9,"0"0,0 3,1 0,1 2,0 2,1 1,1 1,-13 11,30-21,1 1,1 1,0 0,0 0,1 1,0 0,1 0,0 1,1 0,0 1,1-1,1 1,0 1,0-1,1 1,1-1,0 1,1 0,1 0,0 0,1 13,1-18,1 0,0 0,0 0,0 0,1-1,1 1,-1-1,1 0,1 0,0 0,0 0,0-1,1 0,0 0,0 0,1-1,0 0,0 0,0-1,1 0,2 1,10 5,0 0,0-2,1 0,0-1,1-2,0 0,0-1,3-1,-13-2,16 4,1-1,0-1,0-2,-1-1,1-2,0 0,0-2,16-4,25-13,-42 13</inkml:trace>
  <inkml:trace contextRef="#ctx0" brushRef="#br0" timeOffset="312.842">938 141,'-48'62,"3"1,3 3,2 2,-2 13,38-76,1 0,-1 0,1 0,0 0,1 0,-1 1,1-1,0 1,1 0,-1 0,1-1,0 1,1 0,-1 0,1 0,0 0,1 0,0 0,-1 0,2 0,-1 0,1-1,0 1,0 0,0-1,1 1,0-1,0 0,1 0,-1 0,1-1,0 1,0-1,5 1,0 0,0-1,0 0,0 0,0-1,1-1,0 0,-1 0,1-1,0 0,0 0,0-1,0 0,0-1,-1-1,1 1,0-1,-1-1,1 0,-1 0,0-1,0 0,0 0,0-1,4-4,15-9,-2-1,0-1,-1-1,-1-2,-1 0,-1-1,3-7,-11 15,0 0,-1-2,-1 1,-1-2,0 1,-2-1,0-1,-1 0,0 0,-2-1,-1 0,0 0,-2 0,0 0,-1-14,-3 29,0 0,0 0,0 0,0 1,-1-1,0 1,-1-1,1 1,-1 0,0 0,0 0,-1 0,1 0,-1 1,0 0,0-1,-1 2,1-1,-1 0,0 1,0 0,0 0,0 0,0 1,-1 0,1 0,-1 0,0 0,1 1,-1 0,-6 0,4 0,-1 0,0 0,0 1,0 0,0 0,0 1,0 0,0 1,0 0,1 0,-1 1,1 0,-1 1,1 0,0 0,1 1,-1 0,1 0,0 0,-5 6,7-5,0 1,1 0,0 0,0 0,1 0,0 1,0-1,0 1,1 0,0 0,1 0,0 0,0 5,-1 12</inkml:trace>
  <inkml:trace contextRef="#ctx0" brushRef="#br0" timeOffset="681.896">1925 28,'-80'35,"0"3,3 4,-5 7,58-35,13-9,0 1,1 0,0 1,0 0,1 0,0 1,0 1,1-1,-3 5,11-10,-1 0,1 0,0 0,0 0,0 0,1 0,-1 0,1 0,-1 0,1 0,0 0,0 0,1-1,-1 1,0 0,1-1,0 1,0-1,-1 1,1-1,1 0,-1 0,0 0,0 0,1 0,0 0,-1-1,1 1,0-1,-1 0,1 1,0-1,0-1,0 1,2 0,2 3,2 1,7 2,1 1,-1 0,0 1,0 1,-1 1,-1 0,0 1,0 1,-1 0,-1 0,0 1,-1 1,-1 0,0 1,2 4,-11-15,1 1,-1-1,0 1,-1-1,0 1,1 0,-2-1,1 1,-1-1,1 1,-2 0,1-1,0 0,-1 1,0-1,-1 0,1 0,-1 0,0 0,0 0,0-1,-1 0,0 1,1-1,-1 0,-1-1,0 1,-7 6,-1 0,-1-2,0 1,0-2,-1 0,0 0,0-2,0 0,-1 0,9-4,0 0,0 0,1-1,-1 0,0 0,0-1,0 0,0 0,1-1,-1 1,0-1,1-1,-1 1,1-1,0-1,0 1,0-1,1 0,-1 0,1 0,0-1,0 0,0 0,1 0,-2-3,-12-10</inkml:trace>
  <inkml:trace contextRef="#ctx0" brushRef="#br0" timeOffset="4665.922">2405 113,'-18'10,"-1"1,2 1,-1 1,2 0,0 1,0 1,1 0,1 1,1 1,-10 15,18-14,0 0,1 1,1 0,1 0,1 0,0 0,2 0,0 0,1 0,1 0,0-1,2 1,0-1,1 0,3 5,-3-4,0 0,2-1,0 1,1-2,0 1,2-1,2 2,-10-14,0-1,1 0,-1 0,1-1,0 1,0-1,0 0,0 0,0 0,1 0,0-1,-1 0,1 0,0 0,0 0,0-1,0 0,0 0,0 0,0-1,1 0,-1 0,0 0,0 0,0-1,1 0,-1 0,0 0,2-2,19-9,-1-1,0-1,-1-1,-1-1,-1-1,0-1,-1-2,-1 0,0 0,-2-2,4-7,-7 13,-2-1,1 0,-2 0,-1-2,0 1,-1-2,-1 1,-1-1,0 0,-2-1,0 0,-2 0,0 0,-1 0,-2-1,0 0,-1 0,-4 11,0 1,-1-1,0 1,-1 0,0 0,0 1,-1-1,-1 2,1-1,-2 1,1 0,-1 0,0 1,0 1,-1-1,0 1,0 1,-1 0,1 1,-1 0,0 0,0 1,0 0,-1 1,1 1,-1 0,1 0,0 0,-1 0,1 1,0 1,0 0,0 0,0 1,0 1,0-1,0 2,1 0,-1 0,1 1,0 0,0 0,1 1,0 1,0 0,0 0,1 0,0 1,0 1,-2 3,-39 53,31-36</inkml:trace>
  <inkml:trace contextRef="#ctx0" brushRef="#br0" timeOffset="5193.561">2236 536,'5'-21,"1"1,1 0,1 0,1 0,1 1,0 1,2 0,0 0,1 1,13-13,-23 27,1 1,0 1,0-1,-1 0,1 1,0 0,0 0,0 0,1 0,-1 1,0 0,0-1,0 2,0-1,0 0,1 1,-1 0,0 0,0 0,0 0,-1 1,1-1,0 1,0 0,-1 0,1 1,-1-1,0 1,0-1,1 1,-2 0,1 0,0 1,-1-1,1 0,0 3,40 28,-25-24,1 0,0-2,0 0,1-1,0-1,20 3,6-10,-27-3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0,'0'10,"0"12,0 8,0 3,0 1,0-1,0 0,0-12,0-8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1,'-5'4,"4"12,1 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1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1,'-3'0,"0"1,0 0,0 0,0 0,0 0,0 0,1 1,-1-1,0 1,1 0,-1-1,1 1,0 0,-1 1,1-1,0 0,0 1,0-1,1 1,-1-1,1 1,-1 0,1 0,0 0,0 0,0 0,1 0,-1 0,1 0,-1 0,1 0,0 0,0 0,0 0,1 0,-1 0,1 0,0 0,0 0,0 0,0 0,0 0,0 0,1 0,1 1,35 40,-34-41,1 1,0 0,-1 0,0 0,0 0,0 1,0 0,-1 0,1 0,-1 0,-1 0,1 1,-1-1,0 1,0 0,-1 0,1-1,-1 1,0 0,-1 0,0 0,0 0,0 0,-1 0,1 0,-2 2,-1-3,-1 1,0-1,0-1,-1 1,1 0,-1-1,0 0,0 0,0-1,-1 1,1-1,-1 0,0-1,0 1,0-1,0 0,0-1,0 1,-1-1,1-1,0 1,-1-1,1 0,-1 0,1-1,-5-1,-7-4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86,'88'203,"-56"-158,-32-44,1 0,-1-1,1 1,-1 0,1 0,0 0,-1-1,1 1,0 0,0-1,0 1,-1 0,1-1,0 1,0-1,0 1,0-1,0 0,0 1,0-1,0 0,0 0,0 0,0 0,0 0,0 0,0 0,0 0,0 0,0 0,0 0,0-1,0 1,0 0,0-1,0 1,0-1,0 1,0-1,0 1,-1-1,1 0,0 1,0-1,0-1,48-137,-40 105,-5 16,1 0,1 0,0 1,1 0,1 1,0-1,2 1,-4 9</inkml:trace>
  <inkml:trace contextRef="#ctx0" brushRef="#br0" timeOffset="345.825">396 284,'30'-13,"-1"-2,0 0,-1-2,-1-1,0-1,-2-1,0-2,-1 0,4-7,2-30,-30 58,0 0,1 0,-1-1,0 1,0 0,0 0,-1-1,1 1,0 0,0 0,-1-1,1 1,0 0,-1 0,1 0,-1 0,0 0,1 0,-1 0,0 0,0 0,0 0,0 0,1 0,-1 0,0 0,-1 1,1-1,0 0,0 1,0-1,0 1,0-1,-1 1,1 0,0 0,0-1,-1 1,1 0,0 0,0 0,-1 0,1 0,0 0,0 1,-1-1,1 0,-1 1,-7 1,-1 1,1-1,0 2,0-1,1 1,-1 0,1 1,0 0,0 1,0-1,1 2,0-1,0 1,0 0,1 0,0 0,1 1,-1 0,2 1,-1-1,1 1,0-1,1 1,0 0,0 1,1-1,1 0,-1 1,1-1,1 1,0 0,0-1,1 1,0-1,1 1,0-1,0 0,1 0,0 0,2 3,-1-5,1 0,0 0,1-1,-1 0,1 0,1 0,-1-1,1 0,-1 0,2-1,-1 1,0-1,1-1,0 0,-1 0,1 0,1-1,-1 0,0-1,0 0,1 0,-1-1,0 0,1 0,15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83 566,'23'125,"-21"-100,0 216,-4-215,-2 0,-1 0,-2-1,0 1,-1-2,-5 9,13-35,0 1,0-1,0 1,0 0,-1-1,1 1,-1-1,1 1,-1 0,1 0,-1-1,0 1,1 0,-1 0,0 0,0 0,0 0,0 0,0 0,0 0,0 0,0 0,0 0,-1 1,1-1,0 0,0 1,-1-1,1 1,-1-1,1 1,0 0,-1 0,1 0,-1 0,1 0,0 0,-1 0,1 0,-1 0,1 1,0-1,-1 0,1 1,0-1,0 1,-1 0,1-1,0 1,0 0,0 0,0 0,-1 0,1 0,1 0,-1 0,0 0,0 0,0 0,0 0,1 1,-1-1,1 0,-1 1,1-1,-1 0,3-22,0 0,1 0,1 0,1 1,1-1,1 1,0 1,2-1,3-4,-5 7,14-30,2 1,2 1,2 1,2 1,2 2,12-12,-29 39,1 1,0 0,1 1,0 0,1 1,0 1,1 1,0 0,0 1,1 2,0-1,0 2,4 0,-19 4,-1 0,1 0,-1 0,1 1,0-1,-1 1,1 0,0 0,-1 0,1 1,0-1,-1 1,1 0,-1 0,1 0,-1 0,1 1,-1-1,0 1,0 0,0 0,0 0,0 1,0-1,0 1,-1-1,1 1,-1 0,0 0,0 0,0 0,0 0,0 1,-1-1,0 0,1 1,-1-1,-1 1,1 0,0-1,-1 1,0 3,-2 8,-2 0,0 0,0 0,-2 0,0-1,0 0,-2 0,1 0,-2-1,0 0,0-1,-1 0,-1 0,0-1,0-1,-1 0,-2 1,3 0,0-1,-1 0,0-1,-1 0,0-1,0 0,-1-1,0-1,0 0,0 0,-1-2,0 0,0-1,0 0,-11 0,24-3,-1 0,0 0,0 0,1 0,-1 0,0 0,1-1,-1 0,0 1,1-1,-1 0,1 0,-1-1,1 1,-1 0,1-1,0 1,0-1,0 0,0 0,0 0,0 0,0 0,1 0,-1 0,1-1,-1 1,1-1,0 1,-1-3,1-11</inkml:trace>
  <inkml:trace contextRef="#ctx0" brushRef="#br0" timeOffset="395.717">872 480,'-21'19,"1"0,0 1,1 0,2 2,0 0,1 1,1 1,2 1,-6 11,18-33,-1 0,1 0,-1 0,1 0,0 0,0 0,1 0,-1 0,0 0,1 0,0 1,0-1,0 0,0 0,0 0,1 1,-1-1,1 0,0 0,0 0,0 0,1 0,-1 0,1 0,-1-1,1 1,0 0,0-1,0 0,0 1,1-1,-1 0,0 0,1 0,0 0,-1-1,1 1,0-1,0 1,0-1,0 0,0 0,0 0,0-1,3 1,2 0,0-1,1 0,-1 0,0-1,0 0,1 0,-1-1,0 0,0-1,0 0,-1 0,1 0,-1-1,0 0,0-1,0 0,0 0,-1 0,0-1,0 1,0-1,-1-1,0 1,0-1,0 0,-1 0,0-1,-1 1,0-1,0 0,0 0,-1 0,0 0,-1 0,1-4,-1 8,1-1,-1 0,0 1,-1-1,1 1,-1-1,0 0,0 0,0 1,-1-1,1 0,-1 1,0-1,-1 1,1-1,-1 1,0 0,0-1,0 1,-1 0,1 0,-1 0,0 1,0-1,0 1,-1 0,1 0,-1 0,0 0,0 0,0 1,0-1,0 1,0 0,-1 1,1-1,-1 1,1 0,-5-1,-63 29,53-15</inkml:trace>
  <inkml:trace contextRef="#ctx0" brushRef="#br0" timeOffset="878.156">1438 396,'-31'13,"13"-7,-1 1,1 1,0 1,0 1,1 0,1 1,0 1,0 1,-8 8,23-18,0-1,0 0,0 0,1 0,-1 1,1-1,-1 0,1 1,0-1,0 1,0-1,0 0,0 1,0-1,1 0,-1 1,1-1,0 0,0 0,0 1,0-1,0 0,0 0,0 0,1 0,-1 0,1-1,-1 1,1 0,0-1,0 1,0-1,-1 1,2-1,-1 0,0 0,0 0,0 0,0 0,1-1,-1 1,0 0,24 18,-23-16,-1 0,0-1,0 1,0 0,0 0,0 0,-1 1,1-1,-1 0,0 1,0-1,0 1,-1-1,1 1,-1-1,0 1,0-1,0 1,0-1,0 1,-1-1,0 1,0-1,0 1,0-1,0 0,-1 1,1-1,-1 0,0 0,0 0,-2 2,-86 80,6-49,82-35,-1 0,1 0,0-1,0 1,-1-1,1 0,-1 1,1-1,0 0,-1 0,1-1,0 1,-1 0,1-1,0 0,-1 1,1-1,0 0,0 0,0 0,0 0,0-1,0 1,0 0,0-1,0 0,1 1,-1-1,1 0,-1 0,1 0,0 0,-1 0,1 0,0-2,2-33,4 19</inkml:trace>
  <inkml:trace contextRef="#ctx0" brushRef="#br0" timeOffset="1133.625">1692 566,'-15'33,"-4"17,0-1</inkml:trace>
  <inkml:trace contextRef="#ctx0" brushRef="#br0" timeOffset="1282.379">1606 340,'0'0</inkml:trace>
  <inkml:trace contextRef="#ctx0" brushRef="#br0" timeOffset="1614.328">2030 0,'15'104,"-5"0,-4 0,-8 89,1-75,2-108,-2-1,1 1,-2-1,1 1,-1-1,0 0,-1 1,0-1,-1 0,0-1,0 1,-1-1,0 0,0 0,-5 4,-2 0</inkml:trace>
  <inkml:trace contextRef="#ctx0" brushRef="#br0" timeOffset="1860.202">1832 480,'39'0,"17"0,4 0,-4 0,-6 0,-7 0,-6 0,-9 0</inkml:trace>
  <inkml:trace contextRef="#ctx0" brushRef="#br0" timeOffset="2101.663">2369 537,'10'29,"2"9</inkml:trace>
  <inkml:trace contextRef="#ctx0" brushRef="#br0" timeOffset="2347.292">2397 227,'0'0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2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115 356,'-1'-3,"0"0,1 0,-1 0,0 0,1 0,0 0,0 0,0 0,0 0,0 0,1 0,0 0,-1 0,1 0,0 0,0 0,1 0,-1 0,0 0,1 1,0-1,0 1,0-1,0 1,0 0,0 0,0-1,1 2,-1-1,1 0,0 0,65-52,98-94,-125 81,-41 67,0 0,-1 1,1-1,0 0,-1 0,1 1,0-1,-1 0,1 0,0 1,0-1,0 0,-1 1,1-1,0 0,0 1,0-1,0 0,0 1,-1-1,1 1,0-1,0 0,0 1,0-1,0 1,0-1,0 0,0 1,1-1,-1 0,0 1,0-1,0 1,0-1,0 0,1 1,-1-1,0 0,0 1,1-1,-1 0,0 0,0 1,1-1,-1 0,0 0,1 1,-1-1,0 0,1 0,-1 0,0 0,1 1,-1-1,1 0,-1 0,0 0,1 0,-1 0,0 0,1 0,-1 0,1 0,-1 0,0 0,1-1,-29 199,12 108,8-211,6-20,-5-1,-2 1,-4-1,-3-1,-3 0,-3-2,-18 37,36-100,0-1,-1 1,0-1,-1 0,1 0,-1-1,-1 1,1-1,-1-1,0 1,0-1,-1 0,-3 1,7-4,1-1,0 1,0-1,-1 0,1 0,-1 0,1-1,-1 1,0-1,1 0,-1 0,1 0,-1 0,1 0,-1-1,1 0,-1 0,1 0,-1 0,1 0,0-1,-1 1,1-1,0 0,0 0,0 0,1-1,-1 1,0-1,1 1,0-1,-1 0,1 0,0 0,-6-11,1-1,1 0,0 0,1 0,0 0,1-1,1 0,0 0,2 0,0 0,0 0,2-13,2 10,1-1,0 1,2-1,0 1,1 1,1-1,1 1,0 1,2 0,0 0,0 1,7-6,0 2,0 0,2 1,1 1,0 1,1 1,0 1,2 1,-1 1,22-8,-30 12,0 1,0 1,0 1,1 0,0 1,0 0,1 1,-1 1,1 1,0 0,0 1,12 2,-11 4</inkml:trace>
  <inkml:trace contextRef="#ctx0" brushRef="#br0" timeOffset="264.994">679 893,'-9'14,"-4"1,1-8,2-10,3-8,8-8,3-6,1-3,5-1,0-1,4 0,-1 0,2 1,-1 0,1 0,4 1,3 5,-3 6</inkml:trace>
  <inkml:trace contextRef="#ctx0" brushRef="#br0" timeOffset="584.653">1046 639,'-3'7,"-8"12,1 1,1 0,1 0,0 1,2 0,0 0,2 1,-1 11,4-31,0 0,1 0,-1 0,1 0,0 1,0-1,-1 0,1 0,1 0,-1 0,0 1,1-1,-1 0,1 0,-1 0,1 0,0 0,0 0,0 0,0 0,0 0,0-1,1 1,-1 0,1-1,-1 1,1-1,0 1,-1-1,1 0,0 0,0 0,0 0,0 0,0 0,0 0,0-1,0 1,0-1,0 1,1-1,-1 0,0 0,0 0,0 0,0 0,1 0,-1-1,0 1,1-1,6-3,0 0,-1 0,0-1,0 1,0-2,0 1,-1-1,0-1,0 1,-1-1,1 0,-2-1,1 1,-1-1,0 0,-1-1,1 1,-2-1,1 1,-1-1,-1-1,0 1,0 0,0 0,-2-1,1 1,-1-8,-1 13,0 0,0 0,-1 0,1 0,-1 1,0-1,0 0,0 1,-1-1,1 1,-1 0,0 0,1 0,-2 0,1 0,0 1,0-1,-1 1,1 0,-1 0,0 0,0 1,0-1,0 1,0 0,0 0,0 0,0 1,0-1,0 1,0 0,-1 0,1 1,0-1,0 1,0 0,0 0,0 0,0 1,-3 1,-8 8</inkml:trace>
  <inkml:trace contextRef="#ctx0" brushRef="#br0" timeOffset="1097.293">1216 949,'20'-48,"2"0,2 2,2 0,31-39,-57 83,1 0,0 1,-1-1,1 1,0-1,-1 1,1-1,0 1,0 0,0-1,1 1,-1 0,0 0,0 0,1 0,-1 0,0 0,1 0,-1 0,1 1,-1-1,1 0,-1 1,1 0,0-1,-1 1,1 0,0-1,-1 1,1 0,0 0,-1 1,1-1,0 0,-1 0,1 1,-1-1,1 1,-1 0,1-1,-1 1,1 0,-1 0,1 0,-1 0,0 0,1 0,-1 0,0 0,0 1,0-1,0 0,0 1,0-1,0 1,5 46,-6-44,-1 0,1-1,0 1,0 0,0 0,1 0,0 0,-1-1,1 1,0 0,1-1,-1 1,1-1,-1 1,1-1,0 1,1-1,-1 0,0 0,1 0,0-1,-1 1,4 2,-2-5,0 0,0 0,1 0,-1-1,0 1,0-1,0 0,0 0,0-1,-1 1,1-1,0 0,-1 0,1 0,-1 0,1 0,-1-1,0 0,0 1,0-1,-1-1,2 0,7-6,9-7,-8 6,1 0,0 0,0 2,1-1,1 2,-1 0,1 1,7-3,-20 10,-1-1,1 1,0-1,0 1,-1-1,1 1,0 0,0 0,0 0,-1 0,1 0,0 1,0-1,0 0,-1 1,1-1,0 1,-1 0,1-1,0 1,-1 0,1 0,-1 0,1 0,-1 1,0-1,0 0,1 0,-1 1,0-1,0 1,0-1,0 1,0-1,-1 1,1 0,0-1,-1 1,1 0,-1 0,0 0,5 80,-5-73,1 104,5-94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87,'-9'5,"-1"1,1-1,0 2,0-1,1 1,0 0,0 1,0 0,1 0,1 1,-1 0,1 0,1 0,0 1,0-1,0 1,2 1,-1-1,-1 8,0 22,1 0,1 0,3 0,1 0,5 30,-6-61,0 0,0-1,1 1,0-1,1 0,0 1,0-1,1 0,0 0,0 0,1 0,0-1,0 1,1-1,0 0,0-1,1 1,-1-1,2 0,-1 0,1-1,-1 0,1 0,1 0,-1-1,1 0,-1-1,1 1,0-2,1 1,-1-1,0 0,1-1,2 1,9-7,0 0,0-1,-1-1,0-1,-1-1,0 0,0-1,-1-1,0-1,-1 0,0-1,-1-1,0-1,-1 0,-1 0,-1-1,0-1,-1 0,-1-1,2-5,-3 8,-1 0,0 0,-2 0,1-1,-2 0,0 0,-1-1,-1 0,0 1,-1-1,-1 0,-1 0,0 0,-2 0,1 0,-2 0,0 1,-1-1,-1 1,-5-12,5 19,-1 0,0 1,0 0,0 0,-1 0,0 1,-1 0,1 0,-2 1,1 0,0 1,-1-1,0 2,-1-1,1 1,-1 1,1-1,-1 2,0-1,0 2,0-1,0 1,-1 1,1 0,0 0,0 1,0 0,0 1,0 0,0 0,0 1,-1 1,7-1,0 0,-1 0,1 1,1-1,-1 1,1 0,-1 0,1 0,0 0,0 1,1-1,-1 1,1 0,0-1,0 4,-5 16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0,'-23'41,"1"1,2 1,2 1,2 1,2 0,2 1,-5 42,14-82,1 0,1 1,-1-1,1 1,0-1,1 1,0 0,0-1,0 1,0-1,1 1,0-1,1 1,0-1,0 0,0 1,0-1,1 0,0 0,1-1,-1 1,1-1,0 0,0 0,1 0,-1 0,1-1,0 1,1-1,-1-1,1 1,-1-1,1 0,3 1,0-5,0 0,0-1,0 0,0 0,-1-1,1 0,-1-1,1 0,-1 0,0-1,-1 1,1-2,-1 1,0-1,0-1,-1 1,0-1,0 0,0 0,-1-1,0 0,-1 1,1-2,1-5,4-2,-1 0,0 0,-1-1,-1 0,0-1,-2 0,0 0,-1 0,0 0,-2-1,0 1,-1-1,-1 1,-1-1,0 1,-3-9,3 23,0 0,0 0,-1 0,1 0,-1 0,0 0,0 0,-1 1,1-1,-1 1,1 0,-1 0,0 0,0 0,-1 0,1 0,0 1,-1 0,0 0,0 0,1 0,-1 0,0 1,0 0,-1-1,1 2,0-1,0 0,0 1,-1 0,0 0,-19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2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0,'-14'38,"0"13,7-2,9-10,10-11,7-16,5-13,-1-13,-4-8,-2 0,-2-2,-5-1,-4-1,-7-1,-9 4,-3 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0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34,'-6'3,"0"1,0 0,0 0,0 1,1-1,0 1,0 1,0-1,1 1,-1 0,1 0,1 0,-1 0,1 1,0-1,1 1,-1 0,1 0,1 0,-1 0,1 0,0 5,2-10,0 0,0 0,0 0,1 0,-1 0,1-1,-1 1,1 0,-1-1,1 1,0-1,0 0,0 0,0 1,0-1,0 0,0-1,0 1,0 0,0 0,0-1,1 0,-1 1,0-1,0 0,1 0,-1 0,0 0,0 0,1-1,-1 1,0-1,0 0,0 1,0-1,0 0,0 0,0 0,0-1,0 1,0 0,0-1,-1 1,1-1,0 1,-1-1,0 0,1 0,0-1,1-1,0 0,0 1,-1-1,1 0,-1 0,0-1,0 1,-1 0,1-1,-1 1,0-1,0 1,0-1,-1 1,1-1,-1 0,0 1,-1-1,1 0,-1 1,0-1,0 1,0-1,-1 1,0-1,1 1,-2 0,1 0,0 0,-1 0,0 0,0 1,0-1,0 1,0 0,-1-1,1 2,-1-1,0 0,0 1,-4-2,-16-1,1 3</inkml:trace>
  <inkml:trace contextRef="#ctx0" brushRef="#br0" timeOffset="297.909">88 541,'39'-14,"21"-5,7 1,-5 3,-7 5,-8 3,-8 4,-5 1,-9 2</inkml:trace>
  <inkml:trace contextRef="#ctx0" brushRef="#br0" timeOffset="847.247">992 90,'-28'4,"1"1,0 1,0 2,1 0,0 2,-2 2,20-8,0-1,1 1,-1 1,1-1,0 2,0-1,1 0,-1 1,1 1,1-1,-1 1,1 0,0 0,0 0,1 1,0-1,1 1,0 0,0 0,0 0,0 6,2-9,1 1,0 0,0-1,0 1,1-1,0 1,0 0,0-1,0 1,1-1,0 0,0 0,1 0,0 0,-1 0,2 0,-1 0,0-1,1 0,0 0,0 0,0 0,1 0,-1-1,1 0,0 0,-1 0,2-1,-1 1,0-1,0 0,1-1,-1 1,1-1,-1 0,1-1,-1 1,1-1,0 0,-1 0,1-1,0 0,-1 0,1 0,-1-1,0 1,1-1,1-2,15-7,1-2,-2 0,0-2,0 0,-2-2,0 0,-1-1,0 0,-2-2,0 0,-1-1,1-4,-16 24,0 1,-1-1,1 1,0-1,0 1,0-1,0 1,0-1,0 1,0-1,1 1,-1-1,0 1,0-1,0 1,0 0,1-1,-1 1,0-1,0 1,1-1,-1 1,0 0,1-1,-1 1,1 0,-1-1,0 1,1 0,-1-1,1 1,-1 0,1 0,-1 0,1-1,-1 1,0 0,1 0,-1 0,1 0,-1 0,1 0,0 0,-1 0,1 0,-1 0,1 0,-1 0,0 0,1 1,-1-1,1 0,-1 0,1 1,-1-1,1 0,-1 0,0 1,1-1,-1 0,1 1,-1-1,0 1,0-1,-1 37,-70 164,14-56,50-123,-1-1,2 0,0 0,1 1,2 0,0 0,1 0,1 4,1-23,0-1,1 1,-1 0,1-1,-1 1,1-1,0 0,0 1,0-1,0 0,1 0,-1 1,1-1,-1 0,1 0,0 0,0-1,-1 1,1 0,1-1,-1 1,0-1,0 0,0 0,1 0,-1 0,1 0,-1 0,0 0,1-1,0 0,1 1,18 2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3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535 310,'-26'-1,"-1"2,1 0,-1 1,1 2,0 1,0 0,0 2,1 2,0 0,1 1,0 1,-3 4,10-6,-37 29,54-37,-1 0,0 0,0 0,0 0,1 1,-1-1,1 0,-1 0,1 1,-1-1,1 0,0 0,0 1,-1-1,1 0,0 1,0-1,0 0,1 1,-1-1,0 0,0 1,1-1,-1 0,1 0,-1 1,1-1,-1 0,1 0,0 0,0 0,-1 0,1 0,0 0,0 0,0 0,0 0,0 0,0-1,1 1,-1 0,0-1,0 1,1 0,6 3,-1-1,1 1,1-1,-1 0,0-1,1 0,-1 0,1-1,-1 0,1-1,0 0,-1 0,2-1,85 14,-94-13,0 0,1 0,-1 1,0-1,0 1,1-1,-1 1,0-1,0 1,0 0,0 0,0 0,0-1,0 1,0 0,0 0,0 0,0 0,0 1,-1-1,1 0,0 0,-1 0,1 1,-1-1,0 0,1 0,-1 1,0-1,0 0,0 1,0-1,0 0,0 1,0-1,0 0,0 1,-1-1,1 0,0 1,-1-1,1 0,-1 0,0 1,1-1,-1 0,0 0,0 1,-52 50,46-46,-197 171,199-173,-4 2,0 0,0 0,1 1,0 0,1 1,-1 0,2 0,-1 0,1 1,0 0,1 0,0 0,0 1,-1 6,6-14,0 1,0 0,0-1,1 1,-1-1,1 1,0 0,-1-1,1 1,0-1,1 0,-1 1,0-1,1 0,-1 0,1 0,0 0,0 0,0 0,0 0,0 0,0-1,0 1,0-1,1 0,-1 0,0 0,1 0,-1 0,2 0,80 13,-77-16,-1 0,1 0,0 0,-1-1,1 0,-1 0,0-1,0 0,0 0,-1 0,1-1,-1 0,1-1,10-8</inkml:trace>
  <inkml:trace contextRef="#ctx0" brushRef="#br0" timeOffset="469.04">309 0,'-16'55,"2"1,2 0,3 0,3 1,2 1,2-1,3 0,3 3,-3 6,3 296,-24-123,7-61,-2-122,14-50,4-4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0 309,'82'-51,"1"3,2 4,2 4,54-15,-55 38,-83 17,-1 0,1 0,-1 0,0 1,1-1,-1 1,0 0,1 0,-1 0,0 0,0 0,1 0,-1 0,0 1,-1-1,1 1,0 0,0-1,-1 1,1 0,0 0,-1 0,0 0,0 0,1 0,-1 1,-1-1,1 0,0 1,0-1,-1 0,1 1,-1 0,0 4,-1 1,0-1,0 0,-1 0,0 0,0 0,-1 0,1-1,-2 1,1-1,-1 0,0 0,-2 3,1 0,-26 36,-2-2,-1 0,-3-3,-23 19,-39 45,79-83,1 1,1 1,1 1,1 0,1 1,1 0,-6 18,17-38,-1 1,1-1,0 1,1 0,-1 0,1 0,1 1,-1-1,1 0,0 1,0-1,1 1,0-1,0 1,0-1,1 1,0-1,0 0,1 1,0-1,0 0,0 0,1 0,0 0,0-1,0 1,1-1,0 1,3 2,2-4,0 1,0-1,1-1,-1 0,1 0,0-1,0 0,0-1,0 0,0 0,0-1,0-1,1 0,-1 0,0-1,-1 0,4-1,169-70,-164 63,-4 0</inkml:trace>
  <inkml:trace contextRef="#ctx0" brushRef="#br0" timeOffset="482.929">932 139,'281'-62,"-270"59,55-6,-65 9,1 0,-1 0,0 0,1 1,-1-1,0 0,0 1,1-1,-1 1,0-1,0 1,1 0,-1 0,0-1,0 1,0 0,0 0,0 0,0 0,-1 0,1 0,0 1,0-1,-1 0,1 0,-1 0,1 1,-1-1,1 0,-1 1,0-1,0 0,1 1,-1-1,0 0,0 1,-1-1,1 0,0 1,0-1,-1 0,1 1,-1 0,-67 177,45-129,-38 95,-40 146,61-120,32-109,7-52</inkml:trace>
  <inkml:trace contextRef="#ctx0" brushRef="#br0" timeOffset="731.334">819 619,'43'0,"38"-5,16-6,-5-1,-8-4,-13 1,-15 3,-11-1,-9 1,-6-1,-8 1</inkml:trace>
  <inkml:trace contextRef="#ctx0" brushRef="#br0" timeOffset="5651.235">1948 223,'-6'-3,"0"1,-1-1,1 1,-1 0,0 0,0 1,1 0,-1 0,0 1,0-1,0 2,0-1,0 1,0 0,0 0,1 1,-1 0,0 0,1 0,0 1,-1 0,1 1,0-1,1 1,-1 0,1 0,-1 1,1 0,0 0,1 0,0 0,-1 1,-1 4,-15 25,2 2,1 0,2 1,1 1,-3 19,12-39,1 0,1 0,0 1,2 0,0 0,2 0,0 0,1 6,0-20,0 0,0 1,0-1,1 0,0 0,0 0,0 0,1 0,0-1,0 1,0-1,1 0,0 0,0 0,0 0,1-1,-1 0,1 0,0 0,0 0,1-1,-1 0,1 0,0 0,-1-1,1 1,5 0,2 0,0-1,-1 0,1-1,0-1,0 0,0 0,0-1,0-1,0 0,0-1,-1 0,1-1,-1-1,0 1,0-2,-1 0,1 0,-1-1,-1-1,1 0,5-6,5-5,0 0,-2-2,0-1,-1 0,-2-1,0-1,-1-1,-2 0,4-11,-12 27,0 0,-1 0,0 0,-1-1,0 1,-1-1,0 0,0 0,-1 0,0 0,-1 0,0 0,-1 0,0 0,0 0,-1 0,0 1,-1-1,0 0,-1 1,0 0,0 0,-1 0,0 0,0 1,-1 0,-2-3,1 4,0 0,0 1,-1-1,1 2,-1-1,0 1,-1 0,0 0,1 1,-1 1,0-1,-1 1,1 1,-1 0,1 0,-1 1,0 0,1 1,-1 0,0 0,1 1,-1 0,0 1,1 0,-1 1,-7 3,-11 7</inkml:trace>
  <inkml:trace contextRef="#ctx0" brushRef="#br0" timeOffset="6001.71">2372 26,'-9'14,"2"1,0 0,1 0,0 1,1 0,1 0,1 0,0 0,1 1,0-1,2 4,0-18,0 0,0 0,0 0,1 1,-1-1,1 0,-1 0,1 0,0 0,0 0,0 0,0 0,0-1,0 1,0 0,1 0,-1-1,1 1,-1-1,1 1,0-1,-1 0,1 0,0 0,0 0,0 0,0 0,0 0,0 0,0-1,0 1,0-1,0 0,0 1,1-1,-1 0,0 0,0-1,0 1,0 0,0-1,1 1,-1-1,0 1,1-2,89-43,-87 43,-1-1,0 0,0 0,0-1,0 1,-1-1,1 0,-1 0,0 0,0 0,0-1,-1 1,1-1,-1 1,0-1,-1 0,1 0,-1 0,0 0,0 0,-1 0,1 0,-1 0,0-1,0 1,-1 0,0 0,0 0,0 0,0 0,-1 0,0 0,0 1,0-1,-1 0,1 1,-1 0,0 0,0-1,-1 2,1-1,-1 0,0 1,0 0,0 0,-2-2,-70-10,57 19</inkml:trace>
  <inkml:trace contextRef="#ctx0" brushRef="#br0" timeOffset="6382.986">2512 534,'24'0,"23"-5,12-1,1 0,-4 1,-8 2,-7-4,-5-1,-4 1,-3 2,-2 2,-5 1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5:5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0 198,'29'-21,"1"1,1 1,1 1,0 2,1 1,23-6,28 5,-81 15,0 1,-1 0,1 0,0 0,-1 0,1 0,0 1,-1-1,1 1,-1 0,1 0,-1 0,1 0,-1 0,0 1,1-1,-1 0,0 1,0 0,0 0,0 0,0-1,0 2,-1-1,1 0,-1 0,1 0,-1 1,1 1,1 5,-1 0,0 1,0-1,0 1,-2 0,1-1,-1 1,0 0,-1 0,0-1,-1 1,0-1,0 1,-1-1,0 0,-1 0,0 0,0 0,-3 3,-121 146,86-113,23-26,-36 47,54-64,0-1,0 1,0 0,0 0,0 0,1 0,-1-1,1 1,-1 0,1 0,0 0,0 0,0 1,0-1,0 0,0 0,0 0,1 0,-1 0,1-1,-1 1,1 0,0 0,0 0,0 0,0 0,0-1,0 1,0-1,1 1,-1-1,1 1,-1-1,1 0,-1 1,2-1,6 4,0-1,0-1,0 0,1 0,-1-1,1 0,-1-1,1 0,0 0,0-1,-1 0,1-1,6-1,33 1,-39 1,0 1,0 0,0 1,0 0,0 1,-1 0,1 1,-1 0,0 0,5 4,-11-7,-1 1,1-1,-1 1,0 0,0 0,0 0,0 0,0 0,0 1,-1-1,1 0,-1 1,1-1,-1 1,0 0,0-1,0 1,-1 0,1 0,-1-1,1 1,-1 0,0 0,0 0,0 0,0 0,-1-1,1 1,-1 0,0 0,0-1,0 1,0 0,0-1,0 1,-1-1,1 1,-2 1,-12 15,0-1,-2 0,0-1,0-1,-2 0,0-2,0 0,-9 3,15-8,-120 74,74-68,49-19</inkml:trace>
  <inkml:trace contextRef="#ctx0" brushRef="#br0" timeOffset="433.643">988 30,'-43'28,"2"2,1 3,1 0,2 3,-22 27,42-42,1 2,1 1,1 0,1 0,1 1,2 1,0 0,2 0,0 1,2 0,1 1,2-1,0 1,2 0,1 0,1 10,-2-24,1 0,0 1,0-1,2 0,-1 0,2 0,0 0,1-1,0 1,1-1,0 0,1 0,1 0,0-1,1 0,1 1,-3-7,0 0,1 0,0-1,0 0,0 0,0-1,1 0,0 0,0-1,0 0,0 0,0-1,1 0,-1 0,1-1,-1 0,1 0,0-1,-1-1,9 0,-8 2,1 1,-1-2,1 0,0 0,-1 0,1-1,0-1,-1 0,0 0,1-1,-1 0,0 0,0-1,-1 0,1-1,-1 0,0 0,0-1,0 0,-1 0,0-1,0 0,-1 0,0-1,0 1,-1-1,0-1,0 1,-1-1,0 1,1-4,-3 3,-1 0,0 1,0-1,0 0,-1-1,-1 1,0 0,0 1,0-1,-1 0,-1 0,1 0,-1 1,-1 0,0-1,0 1,0 1,-1-1,0 1,-1-1,0 1,0 1,0-1,-1 1,0 0,0 1,0 0,-1 0,0 0,0 1,0 0,0 1,-3-1,3 1,1 1,-1 0,1 1,-1 0,0 0,1 1,-1 0,0 0,1 0,-1 1,0 0,1 1,-1 0,1 0,0 1,-1-1,1 2,0-1,1 1,-1 0,1 0,0 1,-6 5,-1 4</inkml:trace>
  <inkml:trace contextRef="#ctx0" brushRef="#br0" timeOffset="903.086">1439 198,'-24'17,"0"1,2 1,0 1,1 1,1 1,1 0,0 2,2 0,1 1,-5 13,16-29,0 0,0 0,1 0,1 1,0 0,0 0,1 0,0 0,0 0,1 0,1 0,0 1,0-1,1 0,0 0,1 0,0 0,1 0,0 0,0 0,1-1,0 0,1 1,0-2,0 1,4 3,-4-3,1-1,1 0,0 0,0-1,0 0,1 0,0 0,1-1,-1 0,1-1,0 0,1 0,-1-1,1-1,0 1,0-1,0-1,0 0,0 0,0-1,1-1,-1 1,0-2,1 1,-1-1,0-1,1 0,-1-1,0 0,-1 0,10-4,-3-2,-1 0,0-1,0-1,-1 0,0-1,-1-1,0 0,-1 0,-1-1,0-1,-1 0,0-1,-2 1,0-2,0 1,-2-1,0 0,0-1,-2 1,0-1,-2 0,0 0,0 0,-2-3,-1 11,0 0,0 0,-2 0,1 1,-1-1,0 0,-1 1,0 0,-1 0,0 0,0 0,-1 1,0 0,0 0,-1 1,0 0,-1 0,1 0,-1 1,0 0,-1 0,0 1,0 0,0 1,0 0,0 1,-1-1,0 2,0-1,0 2,0-1,0 1,0 1,-3 0,-18 3</inkml:trace>
  <inkml:trace contextRef="#ctx0" brushRef="#br0" timeOffset="1252.413">1862 1,'-9'11,"1"1,0 0,0 0,1 1,0 0,2 0,-1 1,2-1,-1 1,2 0,0 1,1-1,0 0,1 7,1-17,1 0,0 0,0 0,0 0,0 0,1 0,-1-1,1 1,0 0,0-1,0 1,1-1,-1 0,1 0,0 0,0 0,0-1,0 1,0-1,1 1,-1-1,1 0,0 0,-1-1,1 1,0-1,0 0,0 0,0 0,0-1,0 1,2-1,3 1,0 0,0-1,1 0,-1 0,0-1,-1-1,1 1,0-1,0-1,-1 0,1 0,-1-1,0 1,5-5,-6 2,-1 0,0-1,0 0,0 0,-1-1,0 1,-1-1,0 0,0-1,-1 1,0-1,0 1,-1-1,0 0,0 0,-1 0,0 0,-1 0,0 0,-1-1,1 7,0 0,-1 0,0 0,1 0,-1 0,-1 0,1 0,0 1,-1-1,1 0,-1 1,0-1,0 1,0-1,0 1,0 0,0 0,-1 0,1 0,-1 0,1 1,-1-1,0 1,1 0,-1 0,0 0,0 0,0 0,0 0,0 1,0-1,0 1,0 0,-1 0,-19-2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3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481 368,'1'-1,"-1"1,1-1,0 0,-1 1,1-1,0 0,-1 0,1 1,-1-1,1 0,-1 0,1 0,-1 0,1 0,-1 0,0 0,0 0,0 0,1 0,-1 0,0 0,0 0,0 0,-1 0,1 0,0 0,0 0,0 0,-1 0,1 0,0 0,-1 1,1-1,-1 0,1 0,-1 0,0 0,1 1,-1-1,0 0,1 1,-1-1,0 0,0 1,0-1,0 1,1-1,-1 1,0 0,0-1,0 1,0 0,0-1,0 1,0 0,-13-4,0 1,0 0,0 1,0 1,0 0,0 1,0 1,0 0,0 0,0 2,0-1,0 2,1 0,-1 1,1 0,-9 6,-119 69,138-79,0 0,1 0,-1 0,0 1,1-1,-1 1,1-1,0 1,-1 0,1 0,0 0,0 0,0 0,1 1,-1-1,0 0,1 1,-1 0,1-1,0 1,0 0,0-1,0 1,1 0,-1 0,1 0,0 0,-1 0,1-1,0 1,1 0,-1 0,1 0,-1 0,1 0,0-1,0 1,0 0,0 0,0-1,1 1,-1-1,1 0,0 1,0-1,0 0,1 1,9 5,1 0,0-2,0 0,1 0,-1-1,1-1,0 0,1-1,6 1,-20-5,1 1,-1 1,0-1,1 0,-1 0,1 0,-1 1,0-1,1 1,-1-1,0 1,0-1,0 1,1 0,-1 0,0 0,0-1,0 1,0 0,0 0,0 1,0-1,-1 0,1 0,0 0,0 0,-1 1,1-1,-1 0,1 1,-1-1,0 0,0 1,1-1,-1 0,0 1,0-1,0 1,0-1,-1 0,1 1,0-1,-1 1,1-1,0 0,-1 0,0 1,1-1,-1 0,0 0,0 0,1 1,-1-1,0 0,0 0,-1 0,-86 101,76-92,1 0,0 1,0 0,1 1,1 0,0 0,0 1,1 0,1 1,0 0,1 0,0 0,2 1,-1 0,2 0,0 0,0 1,3-12,0-1,0 1,1-1,-1 1,1-1,0 1,-1-1,2 0,-1 1,0-1,1 0,-1 0,1 0,0 0,0 0,0 0,0 0,1-1,-1 1,1-1,-1 0,1 0,0 0,0 0,0 0,0 0,0-1,1 0,-1 1,0-1,1 0,-1-1,1 1,-1-1,1 1,-1-1,1 0,6 0,0 0,0 0,-1-1,1 0,-1-1,1 0,-1-1,1 0,-1 0,0-1,-1 0,1 0,1-3,2-1,-1-1,-1 0,0-1,0 0,-1-1,0 0,-1-1,0 1,-1-2,0 1,3-8,-1-4</inkml:trace>
  <inkml:trace contextRef="#ctx0" brushRef="#br0" timeOffset="395.141">227 1,'-9'12,"1"1,1 0,0 0,1 0,0 1,1 0,0 0,1 0,1 1,-1 12,0-11,-26 261,16-74,11 184,5-195,-28 13,26-203,0 0,-1 1,1-1,-1 0,1 0,-1 0,0 1,1-1,-1 0,-1 0,1 0,0 0,0 0,-1-1,1 1,-1 0,1-1,-1 1,0-1,0 1,1-1,-1 0,0 1,0-1,0 0,-10-1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0 635,'5'-1,"0"-1,0 0,0 0,0-1,-1 0,0 1,1-1,-1-1,0 1,0-1,-1 1,1-1,-1 0,0 0,0-1,1-2,47-67,-3-3,33-75,-1 1,-22 39,-59 140,-7 14,1 0,3 1,1 0,2-1,4 30,-2-62,1 0,0 1,1-1,0-1,0 1,1 0,1-1,-1 0,1 1,1-2,0 1,0-1,0 0,1 0,5 3,-8-7,0 0,1 0,-1-1,1 0,0 0,0 0,0 0,0-1,1 0,-1 0,0-1,1 1,-1-1,1 0,0 0,-1-1,1 0,0 0,-1 0,1-1,0 0,-1 0,1 0,-1-1,1 1,-1-2,0 1,4-2,12-10,-2 0,1-1,-2-1,0-1,-1 0,-1-1,-1-1,0-1,-2 0,0 0,-1-2,-1 1,-1-2,2-8,-7 16,0-1,-1 1,-1-1,0 0,-1 0,-1 0,-1 0,0 0,-2-11,3 26,-1-1,0 1,0-1,0 1,0-1,0 1,0-1,-1 1,1-1,0 1,-1-1,1 1,-1-1,1 1,-1 0,0-1,1 1,-1 0,0 0,0-1,0 1,0 0,0 0,0 0,-1 0,1 0,0 0,0 1,-1-1,1 0,-1 1,1-1,0 1,-1-1,1 1,-1 0,1-1,-1 1,1 0,-1 0,1 0,-1 0,1 0,-1 1,-7 8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4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170 257,'12'-2,"-1"0,1 0,-1-1,1 0,-1-1,0-1,0 0,-1 0,0-1,0 0,0-1,0 0,-1 0,0-1,-1 0,0-1,0 0,-1 0,0-1,-1 0,0 0,0 0,3-10,-8 17,-1 0,1 0,-1 1,1-1,-1 0,0 0,0 0,0 0,-1 0,1 1,-1-1,1 0,-1 0,0 1,0-1,0 0,0 1,-1-1,1 1,-1 0,1-1,-1 1,0 0,0 0,0 0,0 0,-1 0,1 0,0 1,-1-1,1 1,-1 0,1 0,-1 0,0 0,1 0,-1 0,-1 0,-6 0,1-1,-1 1,1 1,-1-1,1 2,-1-1,0 1,1 1,0 0,-10 3,4 2,1 0,-1 2,1-1,1 2,0 0,0 0,1 1,0 1,1 0,0 1,1 0,1 0,0 1,1 1,0-1,1 1,1 0,0 1,1-1,1 1,0 0,1 1,1-1,0 11,1-18,1 0,0 0,1-1,-1 1,2 0,-1-1,1 1,1-1,-1 0,1 1,1-1,0-1,0 1,0 0,1-1,0 0,0 0,1-1,0 1,0-1,1 0,0-1,0 1,0-2,0 1,1-1,0 0,0 0,0-1,1 0,5 0,0-1,1 0,-1-1,0-1,0 0,1-1,-1-1,0 0,0-1,0 0,0-1,-1-1,1 0,-1-1,0 0,-1-1,1 0,7-8,4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94,'-3'-3,"-1"0,0 0,0 1,0-1,0 1,0 0,0 0,-1 1,1-1,-1 1,1 0,-1 0,0 1,1-1,-1 1,0 0,1 0,-1 1,1-1,-1 1,0 0,1 0,-1 1,1-1,-4 3,-3 0,-1 1,2 1,-1 0,1 1,-1-1,2 2,-1 0,1 0,-4 5,2-1,1 1,0 1,1 0,0 0,1 1,1 0,0 0,-1 9,6-20,0 0,1 1,0-1,0 0,0 1,0-1,1 1,0-1,0 1,0 0,0-1,1 1,0-1,0 0,0 1,0-1,1 0,-1 1,1-1,0 0,0 0,1 0,-1-1,1 1,0-1,0 1,0-1,1 0,-1 0,1 0,-1-1,5 3,-3-3,1 1,-1-2,1 1,0 0,-1-1,1 0,0-1,0 1,0-1,0 0,-1 0,1-1,0 0,0 0,-1 0,1-1,0 0,-1 0,1 0,-1-1,0 1,0-1,0-1,0 1,3-4,105-107,73-107,-121 160,-64 61,1 1,0-1,0 1,0 0,-1-1,1 1,0 0,-1 0,1 0,-1 0,1 1,-1-1,1 0,-1 0,0 1,0-1,1 1,-1 0,0-1,-1 1,1 0,0-1,0 1,-1 0,1 0,-1-1,1 1,-1 0,0 0,0 0,0 0,0 0,0 0,0 0,0-1,-1 1,1 0,-1 2,1-1,-4 458,4-378,-3-1,-4 0,-4 0,-3 0,-3-2,-9 15,13-59,-2-1,-1 0,-2-1,-1 0,-19 23,36-54,1 0,0 0,0-1,-1 1,0 0,1-1,-1 0,0 1,0-1,-1 0,1 0,0 0,-1 0,1 0,-1-1,1 1,-1-1,0 0,0 0,1 0,-1 0,0 0,0 0,0-1,0 1,0-1,0 0,0 0,0 0,0-1,0 1,0-1,0 1,0-1,0 0,0 0,0 0,0-1,1 1,-1-1,0 1,1-1,0 0,-1 0,1 0,-1-2,-3-8,1-2,0 1,1 0,1-1,0 0,1 0,1 0,0 0,1 0,0 0,1 0,1-6,-1 10,8-76,4 0,3 1,4 1,4 0,4 2,5-6,49-60,-66 123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1,'-52'46,"2"3,1 1,3 3,-9 18,-5 36,58-102,1-1,-1 0,1 0,0 1,1-1,-1 0,1 1,0-1,0 1,0-1,0 1,1-1,0 0,0 1,0-1,0 0,1 0,-1 1,1-1,0-1,1 1,-1 0,1 0,-1-1,1 1,1 0,3-2,0 1,0-1,0 0,0 0,0-1,0 0,1-1,-1 1,0-1,1 0,-1-1,0 0,0 0,0-1,0 0,0 0,0 0,0-1,0 0,-1-1,1 1,-1-1,0 0,0-1,-1 1,1-1,-1-1,2-2,13-14,-2 0,0-2,-1 0,-2-1,0-1,-2 0,-1-1,-1 0,-1-1,5-25,1-20,2 139,-10-10,-7-41,1-1,0 1,1-1,1 1,0-1,1 0,0 0,1-1,1 0,5 10,-4-13,-1 0,1 0,0-1,1 0,0 0,1-1,0 0,0-1,0 0,1-1,0 0,0 0,1-1,-1-1,1 0,0-1,1 0,-1 0,2-1,-10-3,0-1,-1 1,0-1,1 1,-1-1,0 0,0 0,0-1,0 1,0 0,0-1,-1 0,0 0,1 0,-1 0,0 0,0 0,0 0,-1-1,1 1,-1 0,0-1,0 0,0 1,0-1,-1 0,1 1,-1-1,0 0,0 0,-1 1,1-1,-1 0,1 1,-2-4,1-18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1,'16'362,"-4"2,13-196,-21-168,-4-11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0,'33'0,"31"0,9 0,-3 0,-9 0,-10 0,-8 0,-8 0,-4 0,-8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0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1,'-5'38,"-1"28,0 6,1-3,6-14,3-16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1 194,'79'309,"-62"-272,-16-36,0-1,-1 0,1 1,0-1,-1 0,1 1,0-1,-1 0,1 0,0 0,0 0,-1 0,1 0,0 0,0 0,-1 0,1 0,0 0,0 0,-1 0,1 0,0-1,-1 1,1 0,0-1,-1 1,1 0,0-1,-1 1,1-1,-1 1,1-1,-1 1,1-1,-1 0,1 1,-1-1,0 1,1-1,-1 0,0 1,1-1,-1 0,0 0,0 1,0-1,0 0,0 0,1 1,-1-1,-1 0,68-158,-2-42,-56 177</inkml:trace>
  <inkml:trace contextRef="#ctx0" brushRef="#br0" timeOffset="338.449">424 364,'27'-10,"-1"-1,0-1,-1-1,-1-2,0 0,-1-1,0-2,-2 0,0-2,-1 0,0-2,-17 19,0 0,0 0,0-1,-1 1,1-1,-1 0,0 1,0-1,0 0,0-1,-1 1,0 0,1 0,-2-1,1 1,0 0,-1-1,0 1,0-1,0 1,-1 0,1-1,-1 1,0 0,0-1,-1 1,1 0,-1 0,0 0,0 0,-1 0,1 1,-1-1,1 1,-1-1,0 1,0 0,-1 0,1 0,-1 1,1-1,-3 0,3 1,-1 1,1-1,-1 1,1 0,-1 0,0 0,0 1,0-1,1 1,-1 0,0 0,0 0,0 1,1-1,-1 1,0 0,0 0,1 0,-1 1,1-1,-1 1,1 0,0 0,-1 0,1 0,0 0,-1 2,-70 83,71-83,-14 20,1 0,2 2,0 0,2 0,1 1,-5 18,13-35,0 1,0 0,1 0,1 0,0 0,0 1,1-1,0 0,1 0,0 0,1 0,1 0,-1 0,2 0,-1 0,2-1,-1 0,4 6,3-5,0-1,1 0,0 0,0-1,1 0,0-1,1-1,0 0,0-1,0 0,1-1,0-1,0-1,0 0,0 0,0-2,1 0,4 0,24 4,0-2,0-1,0-3,26-3,-29-3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1 329,'66'6,"-1"-4,1-2,0-2,0-4,-1-3,32-9,-72 12,-1 0,1-2,-2-1,1-1,-1 0,3-4,-19 10,0-1,1 1,-1-1,-1-1,1 1,-1-1,0 0,-1-1,1 1,-1-1,0 0,-1 0,0-1,0 1,0-1,-1 0,0 0,-1 0,2-7,-3 11,0 1,0-1,0 1,0-1,-1 0,1 1,-1-1,0 0,0 0,0 1,-1-1,1 0,-1 1,0-1,0 1,0-1,-1 1,1-1,-1 1,0 0,0-1,0 1,0 0,0 1,-1-1,1 0,-1 0,0 1,-1-1,0 4,0 1,0-1,0 1,1 0,-1 0,1 1,-1-1,1 1,0 0,0 0,0 0,1 0,-1 0,1 1,-1-1,1 1,0 0,0-1,1 1,-1 2,-1-1,-9 24,2 0,1 1,1 0,1 1,2-1,1 1,1 1,2-1,1 0,2 0,1 4,-2 31,5 17,-5 0,-3 1,-4-2,-3 1,-4-1,-3 0,-4-2,-4 0,-3 1,11-47,-2-1,-1 0,-1-1,-2-1,-1-2,-1 0,-2-1,0-1,-31 22,56-47,0 0,0-1,-1 1,1-1,-1 1,1-1,-1 0,1 0,-1 1,0-1,0 0,0 0,1-1,-1 1,0 0,0-1,0 1,0-1,0 1,0-1,0 0,-1 0,1 0,0 0,0 0,0-1,0 1,0-1,0 1,0-1,0 0,1 1,-1-1,0 0,0 0,0-1,1 1,-1 0,1 0,-1-1,1 1,-1-1,1 1,-1-3,-2-9,2 0,-1 0,2 0,0 0,0-1,1 1,1-1,0 1,1 0,0 0,1 0,1 0,0 0,0 1,6-10,10-22,1 1,3 1,1 0,2 3,2 0,1 1,2 2,2 2,1 1,1 1,9-3,98-81,-139 113,0 1,1 0,-1 0,0 0,1 1,0-1,-1 1,1 0,0 0,0 1,-1 0,1 0,0 0,0 0,0 1,-1-1,1 1,0 0,-1 1,1-1,2 2,11 3</inkml:trace>
  <inkml:trace contextRef="#ctx0" brushRef="#br0" timeOffset="335.199">1073 950,'-19'33,"1"2,2 0,1 1,2 1,-2 13,74-198,-29 76,3 2,3 1,22-27,-57 93,1-1,0 1,0 0,0 1,0-1,0 0,1 1,-1-1,1 1,0-1,0 1,0 0,0 1,0-1,0 0,0 1,0 0,1-1,-1 1,1 1,15-1</inkml:trace>
  <inkml:trace contextRef="#ctx0" brushRef="#br0" timeOffset="613.141">1496 724,'-49'121,"-35"111,82-229,1 0,-1-1,1 1,0 0,0 0,0 0,0 0,0-1,1 1,-1 0,1 1,0-1,0 0,0 0,0 0,1 0,-1 0,1 0,0 0,0-1,0 1,0 0,0 0,1 0,-1-1,1 1,-1-1,1 1,0-1,0 0,0 0,1 0,-1 0,0 0,1 0,-1 0,1-1,0 1,-1-1,1 0,0 0,0 0,0 0,0-1,7 1,0-2,-1 0,1 0,-1 0,1-1,-1-1,1 0,-1 0,0-1,0 0,-1 0,1-1,-1 0,0 0,0-1,-1 0,0-1,0 0,0 0,-1 0,0-1,0 0,-1 0,0 0,0-1,-1 0,3-7,-4 11,0 0,-1-1,1 1,-1-1,0 1,0-1,-1 0,0 0,0 1,0-1,-1 0,1 0,-2 0,1 0,0 0,-1 0,0 0,-1 0,1 1,-1-1,0 0,-1 1,1 0,-1-1,0 1,-1 0,1 0,-1 1,0-1,0 1,0 0,0 0,-1 0,0 0,0 1,0 0,0 0,0 0,-1 1,0-1,-17 0</inkml:trace>
  <inkml:trace contextRef="#ctx0" brushRef="#br0" timeOffset="1062.639">1750 1204,'36'-78,"-23"48,0 1,2 0,1 1,1 1,1 0,1 2,16-16,23 4,-57 37,1-1,-1 1,0 0,1 0,-1 0,1 0,-1 0,1 0,-1 0,1 0,-1 1,1-1,-1 0,1 1,-1 0,0-1,1 1,-1 0,0-1,1 1,-1 0,0 0,0 0,0 0,0 0,0 0,0 1,0-1,0 0,-1 0,1 1,0-1,-1 0,1 1,-1-1,1 1,-1-1,0 1,0-1,1 1,-1-1,0 1,0-1,2 41,-3-39,0 0,0 0,0 0,1 1,-1-1,1 0,0 0,0 1,0-1,0 0,1 1,-1-1,1 0,0 0,0 0,0 0,0 0,1 0,-1 0,1 0,0 0,0 0,0-1,0 1,0-1,0 1,1-1,-1 0,1 0,0 0,0-1,-1 1,1 0,0-1,0 0,0 0,1 0,0 0,6-2,0-1,1-1,-1 0,0 0,0-1,0 0,-1-1,1 0,-1 0,0-1,-1 0,0-1,8-6,-6 4,0 1,1 0,0 0,0 2,1-1,0 1,0 1,0 0,3 1,-12 3,-1 0,1 0,0 1,0-1,0 1,0 0,0 0,0 0,0 1,0-1,0 0,0 1,0 0,0 0,0 0,-1 0,1 0,0 1,-1-1,1 1,-1 0,1-1,-1 1,0 0,0 1,0-1,0 0,0 0,0 1,-1-1,1 1,-1 0,0-1,0 1,0 0,0 0,0 1,1 0,1 8,2-1,-1 1,1-1,1 0,0 0,1 0,0-1,0 0,1 0,0-1,1 0,0-1,1 1,9 5,1-5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61,'-9'-7,"-1"0,1 1,-1 0,0 0,-1 1,1 1,-1 0,0 0,0 1,0 1,0-1,-1 2,1 0,-1 0,1 1,-1 0,1 1,0 1,-1-1,1 2,0 0,0 0,0 1,0 0,1 1,0 0,0 1,0 0,-2 2,2 2,0 0,0 1,1 1,1-1,0 1,0 1,2 0,-1 0,1 0,1 0,1 1,0 0,0 0,2 0,-1 1,2-1,0 0,1 1,0-1,1 1,1-1,0 0,2 4,-4-12,1-1,0 1,1-1,-1 0,1 1,0-1,0 0,1 0,-1 0,1-1,0 1,0-1,1 1,0-1,-1 0,1 0,0-1,1 1,-1-1,1 0,0 0,-1 0,1-1,0 0,1 0,-1 0,0 0,0-1,1 0,-1 0,1 0,-1-1,1 0,4 0,4-4,-1 0,-1 0,1-1,-1-1,0 0,0-1,0 0,-1-1,0 0,-1-1,0 0,0 0,-1-1,0-1,2-3,9-7,111-147,-131 169,1-1,-1 0,0 1,0-1,1 0,-1 0,0 1,0-1,1 0,-1 0,0 1,1-1,-1 0,1 0,-1 0,0 0,1 0,-1 1,0-1,1 0,-1 0,1 0,-1 0,0 0,1 0,-1 0,1 0,-1 0,0-1,1 1,-1 0,0 0,1 0,-1 0,0 0,1-1,-1 1,0 0,1 0,-1-1,0 1,1 0,-1 0,0-1,-11 45,10-40,-73 270,60-201,4 1,3 1,3 27,3-78,0-17,0-1,1 1,0-1,0 0,0 1,1-1,0 1,0-1,1 0,0 1,0-1,0 0,1 0,0-1,0 2,10 5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1,'-31'51,"2"1,2 1,3 1,2 2,2 0,3 1,3 1,-3 25,16-78,-1 0,1 1,0-1,0 0,1 1,-1-1,1 0,0 1,1-1,0 0,-1 1,2-1,-1 0,0 0,1 1,0-1,0-1,1 1,0 0,-1 0,1-1,1 0,-1 0,1 0,0 0,-1 0,2 0,-1-1,0 0,1 0,-1 0,1-1,0 1,0-1,0 0,1 0,3-1,1 0,-1-1,0 1,0-2,0 1,0-1,1-1,-1 0,0 0,-1-1,1 0,0 0,-1-1,0 0,0 0,0-1,0 0,-1-1,0 0,0 0,0 0,2-4,8-8,-2-1,0 0,-1-1,-1-1,-1 0,-1 0,-1-1,0-2,-2 0,0 1,-2-1,-1 0,-1 0,-1 0,-1 0,-1-1,-1 1,-3-16,3 34,0 0,-1 0,0 1,0-1,0 0,-1 1,0-1,0 1,0 0,-1 0,0-1,0 2,0-1,0 0,-1 1,0-1,0 1,0 0,0 0,-1 1,1-1,-1 1,0 0,0 0,0 1,-1-1,1 1,0 0,-1 1,0-1,1 1,-1 0,0 1,1-1,-1 1,0 0,0 1,1-1,-1 1,0 0,1 1,-1-1,-2 2,-13 9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1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88,'-14'13,"1"0,0 1,1 1,1-1,0 2,1 0,1 0,-2 5,10-20,0 1,0-1,0 1,1-1,-1 1,1-1,-1 1,1-1,-1 1,1 0,0-1,-1 1,1 0,0-1,0 1,1 0,-1-1,0 1,0 0,1-1,-1 1,1-1,-1 1,1-1,0 1,0-1,0 1,0-1,0 0,0 1,0-1,0 0,0 0,0 0,1 0,-1 0,0 0,1 0,-1 0,1 0,-1-1,1 1,-1-1,1 1,0-1,-1 1,1-1,0 0,-1 0,1 0,0 0,-1 0,1 0,0-1,5-1,0 0,0 0,0-1,0 0,0 0,-1-1,0 0,1 0,-2-1,1 1,0-1,-1-1,0 1,0-1,-1 1,1-2,-1 1,0 0,-1-1,0 1,0-1,0 0,-1 0,0 0,0-1,-1 1,0 0,0-1,-1 1,0-1,0 1,-1 0,1-1,-2 1,1 0,-1-1,-3-5,4 9,0 1,-1-1,0 1,0 0,0 0,0 0,0 0,0 0,-1 0,0 0,1 1,-1 0,0-1,0 1,0 0,-1 0,1 1,0-1,-3 0,-16-5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22,'-4'3,"-8"5,1 0,0 0,1 1,0 1,0 0,1 0,1 1,-1 0,2 0,-1 1,2 0,0 1,0-1,1 1,0 0,1 0,1 2,3-12,-1-1,2 0,-1 0,0 1,0-1,1 0,-1 0,1 0,0 0,-1 1,1-1,0 0,0 0,0 0,1-1,-1 1,0 0,1 0,-1-1,1 1,0-1,-1 1,1-1,0 0,0 1,0-1,0 0,0 0,0-1,0 1,0 0,1-1,-1 1,0-1,0 0,1 0,-1 1,0-2,0 1,1 0,-1 0,1-1,91-30,-89 26,1 0,0 0,-1-1,0 1,0-1,-1 0,0 0,0-1,0 1,-1-1,0 0,0 0,-1 0,1 0,-2-1,1 1,-1 0,0-1,0-3,-1 6,0 1,0-1,0 1,0 0,-1-1,1 1,-1-1,0 1,-1 0,1 0,-1 0,1-1,-1 1,-1 1,1-1,0 0,-1 1,0-1,0 1,0 0,0 0,-1 0,1 0,-1 0,1 1,-1 0,0-1,0 1,0 1,0-1,-1 1,-2-1,-19-1,1 6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49,'22'5,"0"-2,0 0,1-2,-1 0,0-2,0 0,1-2,-1 0,16-5,123-28,-161 36,2-1,0 0,0 0,0 0,0 0,0 0,0 0,0 1,0-1,0 1,0-1,1 1,-1 0,0 0,0 0,0 0,1 0,-1 1,0-1,0 0,0 1,0 0,0 0,0-1,0 1,0 0,0 1,0-1,0 0,-1 0,1 1,0-1,-1 1,1 0,-1-1,0 1,1 0,-1 0,-1 10,-1 0,0 0,0 0,-2-1,1 1,-1-1,-1 0,0 1,-1-2,0 2,-11 29,-69 267,52-52,34-156,0-88</inkml:trace>
  <inkml:trace contextRef="#ctx0" brushRef="#br0" timeOffset="249.934">0 557,'39'-5,"31"-1,14-5,-3 0,-10 1,-12 3,-7 2,-8 3,-6 0,-9-3,-6-1,-1 1,0 1,2 1,-4 1</inkml:trace>
  <inkml:trace contextRef="#ctx0" brushRef="#br0" timeOffset="584.578">1214 49,'-36'22,"2"2,0 1,1 2,2 1,1 1,1 2,-3 7,20-27,1 1,1 0,0 1,0 0,1 0,1 1,1 0,0 1,0 0,2 0,0 0,0 0,2 1,0 0,0 0,2 0,0 0,1 0,1 15,2-24,0 0,0 0,1 0,0 0,0-1,0 1,1-1,0 0,0-1,1 1,-1-1,1 0,0 0,1-1,-1 0,1 0,0 0,0-1,0 0,0-1,0 1,1-1,6 1,4 0,-1-1,1 0,0-1,0-1,0 0,0-1,0-2,0 0,12-3,-12-1,0 0,-1-1,0-1,0 0,-1-1,0-1,-1-1,-1 0,0-1,8-8,-13 11,-1 0,0 0,0 0,-1-1,0 0,-1-1,-1 1,0-1,0 0,-1 0,0-1,-1 0,-1 1,0-1,-1 0,0 0,-1 0,0 0,-1 0,-1 0,0 1,0-1,-2 0,1 1,-2 0,1 0,-2 0,1 0,-2 1,0 0,-2-3,3 7,0 0,0 0,-1 0,0 1,0 0,-1 0,0 1,0 0,0 0,0 1,-1 0,1 0,-1 1,0 0,0 1,-6-1,-10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2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0 564,'43'-10,"39"-2,9-1,-5 3,-13 4,-14 1,-12 3,-9 1,-12 1</inkml:trace>
  <inkml:trace contextRef="#ctx0" brushRef="#br0" timeOffset="481.669">734 169,'47'-29,"2"2,1 3,0 1,2 3,1 2,25-5,6 19,-82 4,-1 0,1 1,0-1,0 1,0-1,-1 1,1 0,0 0,-1 0,1 0,-1 0,1 0,-1 0,1 0,-1 1,0-1,1 0,-1 1,0-1,0 1,0-1,0 1,0 0,-1 0,1-1,0 1,-1 0,0 0,1-1,-1 1,0 0,0 0,0 0,0 0,0 0,0 0,0-1,-1 1,1 0,-1 0,1 0,-1 0,-61 111,42-85,-44 64,42-65,0 1,2 1,2 1,0 0,2 2,1-1,2 2,1 0,2 1,1 0,0 9,9-36,0-1,0 1,1 0,-1-1,2 1,-1-1,1 1,0-1,0 0,1 0,0 0,0 0,0 0,1 0,-1-1,1 0,1 1,-1-2,1 1,0 0,0-1,0 0,1 0,-1-1,1 1,0-1,0-1,0 1,1-1,-1 0,0 0,1-1,-1 0,1 0,0 0,-1-1,1 0,6-1,3 0,-1-2,1 0,-1 0,0-1,0-1,0-1,-1 0,0-1,0 0,0-2,-1 1,11-10,0-2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1,'-14'34,"-5"15,1 5,8-7,11-17,5-17,6-12,1-6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1,'-21'67,"3"2,3 1,3 0,4 0,0 43,6-56,2 0,3-1,9 49,3 151,-15-255,-1-1,1 1,0 0,0 0,0-1,0 1,-1 0,1 0,0-1,0 1,1 0,-1-1,0 1,0 0,0 0,0-1,1 1,-1 0,0-1,1 1,-1 0,0-1,1 1,-1 0,1-1,-1 1,1-1,-1 1,1-1,0 1,-1-1,1 0,0 1,-1-1,1 0,0 1,-1-1,1 0,0 0,-1 0,1 1,0-1,0 0,-1 0,1 0,0 0,0 0,-1 0,1-1,0 1,0 0,-1 0,1-1,0 1,-1 0,1 0,0-1,-1 1,1-1,-1 1,1-1,0 1,-1-1,1 1,-1-1,1 1,-1-1,0 0,1 1,-1-2,10-10</inkml:trace>
  <inkml:trace contextRef="#ctx0" brushRef="#br0" timeOffset="247.758">283 988,'24'-6,"0"-1,-1-1,1-1,-2-1,1-1,-2-1,1-1,-2-1,0-1,0 0,-1-2,6-8,23-76,-47 98,0-1,0 0,-1 0,1 0,-1 0,0 1,0-1,-1 0,1 0,-1 0,0 0,1 1,-2-1,1 0,0 1,-1-1,0 1,0-1,0 1,0 0,0 0,-1 0,1 0,-1 0,0 1,-2-3,1 3,1-1,-1 1,0-1,0 1,1 0,-1 1,0-1,-1 1,1-1,0 1,0 1,-1-1,1 0,0 1,-1 0,1 0,0 1,-1-1,1 1,0 0,0 0,-1 0,1 0,0 1,0 0,0 0,1 0,-1 0,0 0,1 1,-1 0,-10 11,1 0,1 1,0 0,1 1,1 0,0 1,1 0,1 0,1 1,0 0,1 0,1 1,-1 11,5-23,-1 1,1 0,0-1,1 1,0 0,0 0,1-1,0 1,0 0,0-1,1 1,1-1,-1 1,1-1,0 0,1 0,0-1,0 1,0-1,1 1,0-1,0-1,0 1,1-1,0 0,0 0,0 0,1-1,0 0,-1-1,1 1,0-1,1-1,-1 1,4 0,17 3,0-2,1 0,-1-2,1-1,-1-1,1-2,-1-1,0-1,9-3,-5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3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60 396,'0'-2,"0"1,-1 0,1 0,0-1,0 1,-1 0,1 0,-1-1,1 1,-1 0,1 0,-1 0,0 0,0 0,1 0,-1 0,0 0,0 0,0 0,0 0,0 1,0-1,0 0,-1 1,1-1,0 0,0 1,0 0,-1-1,1 1,0 0,0 0,-1-1,1 1,0 0,-1 0,1 0,0 1,0-1,-1 0,1 0,0 1,0-1,-1 1,1-1,0 1,0-1,0 1,0 0,0 0,0-1,-1 2,-1 12,1-1,0 1,1 0,0 0,1 0,1 0,0-1,1 1,1 0,0-1,1 2,7 45,2 154,-12-210,-1 0,1 0,0 0,0 0,0 0,1-1,0 1,-1 0,1-1,0 1,1-1,-1 1,1-1,-1 0,1 0,0 0,0-1,0 1,1-1,-1 0,0 1,1-2,0 1,-1 0,1-1,0 1,0-1,0 0,0 0,0-1,0 1,0-1,0 0,0 0,0 0,0-1,0 1,0-1,0 0,0 0,0-1,0 1,-1-1,1 0,0 1,-1-2,81-90,-52 48,30-26,-61 71,0 1,0-1,0 0,-1 0,1 1,0-1,0 1,-1-1,1 1,0-1,-1 1,1-1,-1 1,1-1,-1 1,1 0,-1-1,1 1,-1 0,1-1,-1 1,0 0,1 0,-1 0,0-1,0 1,0 0,1 0,-1 0,0-1,0 1,0 0,-1 0,1 0,0 0,0-1,0 1,0 0,-1 0,1 1,0 15,1 0,1 0,0 0,1-1,1 1,0-1,1 1,1-1,1-1,0 1,1-1,8 12,-8-22,-1 0,1-1,0 0,0 0,0-1,0 0,1 0,-1-1,1 0,-1-1,1 0,0 0,0-1,0 0,-1 0,1-1,0 0,0-1,-1 0,1 0,-1-1,0 0,1 0,-1-1,-1 0,1-1,-1 0,1 0,-2 0,1-1,2-2,4-5,-1-2,0 0,0 0,-2-1,0 0,-1-1,0 0,-1 0,-1-1,-1 0,-1 0,0-1,-2 1,0-1,0 0,-2 0,-1 0,0 0,-1 0,-2-5,3-1</inkml:trace>
  <inkml:trace contextRef="#ctx0" brushRef="#br0" timeOffset="502.448">1133 0,'-24'61,"2"1,4 0,2 2,3 0,2 1,4 0,1 57,11 135,16-146,-20-109,0 1,0-1,0 1,0-1,1 0,-1 1,1-1,-1 0,1 0,0 0,0 0,0 0,0 0,0-1,0 1,0-1,0 1,1-1,-1 0,1 0,-1 0,1 0,-1-1,1 1,0-1,-1 1,1-1,0 0,-1 0,1 0,0 0,-1-1,1 1,-1-1,1 1,0-1,-1 0,1 0,-1 0,0 0,1-1,-1 1,0-1,0 1,0-1,0 0,0 0,0 0,0 0,-1 0,2-2,119-118,-28 44,-93 77,0 1,1-1,-1 1,0-1,0 1,0-1,1 1,-1 0,0 0,0 0,1 0,-1 0,0 0,0 0,1 0,-1 0,0 0,0 1,0-1,1 1,-1-1,0 1,0-1,0 1,0-1,0 1,0 0,0 0,0 0,0-1,0 1,0 0,-1 0,1 0,0 0,-1 0,1 1,0-1,-1 0,0 0,1 0,-1 0,0 1,1-1,-1 0,0 1,6 62,-6-59,-2 38,0-34,1 1,0-1,1 1,0-1,0 1,1-1,0 0,1 1,0-1,1 0,0 0,0 0,1 0,1 2,6 2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51,'-1'-4,"-1"1,0 0,-1 0,1 0,0 0,-1 0,1 0,-1 0,0 1,0-1,0 1,-1 0,1 0,0 0,-1 1,1-1,-1 1,0-1,1 1,-1 0,0 1,0-1,1 1,-1 0,0 0,0 0,0 0,-1 1,-102 37,-27 65,133-103,0 1,-1 0,1 0,0 0,-1 1,1-1,0 0,0 0,0 1,0-1,0 0,1 1,-1-1,0 1,0-1,1 1,-1 0,1-1,0 1,-1-1,1 1,0 0,0-1,0 1,0 0,0-1,1 1,-1 0,0-1,1 1,-1-1,1 1,0 0,-1-1,1 0,0 1,0-1,0 1,0-1,0 0,0 0,0 1,0-1,1 0,-1 0,0 0,2 0,80 36,-63-30,3 1,-16-7,0 0,0 1,0-1,0 1,-1 1,1-1,-1 1,0 0,1 0,-1 1,-1 0,1 0,0 1,-1-1,0 1,0 0,-1 0,1 1,-1 0,0-1,-1 1,1 1,-1-1,0 0,-1 1,1 0,-2-1,2 8,-7 3,-1 0,0-1,-2 1,0-1,-1 0,0-1,-1 0,-1 0,-1-1,0 0,0-1,-2 0,1-1,-2 0,0-1,0-1,0 0,-17 7,-4 9,-39 18,75-58,8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0,'-4'39,"-3"21,1 6,6-8,3-14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1,'-4'10,"-3"2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1 477,'201'-402,"-168"342,-30 93,-7-3,0-11,2 1,0 0,1 0,1-1,0 1,2 0,3 15,-3-31,-1 0,1 0,0-1,0 1,0-1,0 1,1-1,-1 0,1 0,0 0,0 0,0-1,0 1,1-1,-1 1,1-1,-1 0,1-1,0 1,-1-1,1 0,0 1,0-2,0 1,0 0,0-1,0 0,1 0,-1 0,2 0,3-1,0 1,-1-2,1 1,0-1,-1 0,0-1,1 0,-1 0,0-1,-1 0,1 0,-1-1,1 0,-1 0,4-7,0-1,-1 0,0-1,-1 0,0 0,-1-1,-1 0,0-1,-1 1,-1-1,0-1,-1 1,-1-1,-1 1,0-9,0 2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142 110,'-27'52,"2"2,3 0,2 1,3 1,1 3,13-54,1 1,0 0,0 0,1 1,-1-1,1 0,0 1,1-1,0 0,0 1,0-1,1 0,0 1,0-1,0 0,1 0,0 1,0-1,1-1,0 1,0 0,0-1,1 1,-1-1,1 0,0 0,1-1,-1 1,1-1,0 0,1 0,12 3,0-1,0-1,1-1,0 0,0-2,0 0,0-1,0-1,1-1,12-2,-9 1,-1 0,0-2,0 0,0-2,0 0,-1-2,0 0,0-1,-1-1,-1-1,1-1,-2-1,0 0,0-1,15-17,-24 23,1 0,-1-1,-1 0,0-1,0 1,-1-2,0 1,0-1,-2 0,1 0,-1-1,-1 1,0-1,0 0,-2-1,1 1,-1 0,-1-1,-1 1,1-1,-2 1,0-1,0 1,-1-1,-1 1,0 0,-1 0,0 0,0 0,-4-3,1 4,0 0,-2 1,1 0,-1 0,0 1,-1 1,0-1,-1 2,1-1,-1 1,-1 1,0 0,1 1,-2 0,1 0,0 2,-1-1,0 2,0 0,0 0,0 1,0 1,0 0,0 1,0 0,0 1,0 0,1 1,-1 1,-7 2,-3 5,1 0,0 1,0 2,1 0,1 1,0 1,-1 2,-8 10</inkml:trace>
  <inkml:trace contextRef="#ctx0" brushRef="#br0" timeOffset="397.974">29 506,'42'-35,"1"2,2 2,2 2,47-22,-90 49,0-1,0 1,0-1,1 1,-1 1,1-1,0 0,-1 1,1 0,0 0,0 1,0-1,-1 1,1 0,0 0,0 1,0-1,0 1,-1 0,1 1,0-1,-1 1,1 0,-1 0,1 0,-1 0,0 1,0 0,0 0,2 2,29 73,-35-72,2 0,-1 0,1 0,0 0,0 0,0 0,1 0,0-1,0 1,0-1,1 0,0 0,0 0,0-1,0 1,1-1,0 0,0 0,0-1,0 0,1 0,-1 0,1 0,2 0,-1-1,0 0,0-1,0 0,0 0,1-1,-1 1,0-2,0 1,0-1,1 0,-1-1,0 1,0-1,-1-1,1 1,0-1,-1-1,1 1,-1-1,0 0,0 0,-1-1,1 0,-1 0,0 0,0 0,3-7,3-4,-1 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0,'0'24,"0"27,0 10,-4-1,-3-6,1-7,2-7,-5-10,1-5,0-8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1,'-204'121,"202"-121,0 1,0 0,0 0,0 0,0 0,0 0,1 0,-1 1,0-1,0 0,1 1,-1 0,1-1,0 1,-1 0,1 0,0-1,0 1,0 0,0 0,1 0,-1 0,0 1,1-1,-1 0,1 0,0 0,0 0,0 1,0-1,0 0,0 0,1 0,-1 0,1 1,-1-1,1 0,0 0,0 0,0 0,0 0,0-1,0 1,1 0,-1 0,0-1,1 1,0-1,-1 1,3 0,151 75,-150-75,0 2,-1-1,0 0,1 1,-2 0,1 0,0 0,-1 0,1 1,-1 0,-1-1,1 1,0 0,-1 0,0 0,-1 1,1-1,-1 0,0 1,0-1,0 1,-1-1,0 1,0-1,-1 1,1-1,-1 1,0-1,-1 1,1-1,-1 0,-2 5,0-4,1 0,-1 0,0 0,-1 0,1-1,-1 0,0 0,-1 0,1-1,-1 1,0-1,0-1,0 1,-1-1,1 0,-1-1,1 1,-1-1,0-1,0 1,0-1,0 0,0-1,0 0,-1 0,1 0,0-1,-6-1,-6-5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1 504,'78'-36,"-2"-4,-2-4,-1-2,33-31,-96 71,0-1,-1 0,1 0,-1-1,-1 0,0-1,0 0,0 0,-1-1,0 0,-1 0,-1-1,1 1,-1-1,-1 0,0-1,-1 1,0-1,-1 1,1-11,-3 20,0 0,0-1,-1 1,1 0,-1 0,1 0,-1 0,0 0,0 0,1 0,-2 0,1 0,0 1,0-1,0 0,-1 1,1-1,-1 1,0-1,1 1,-1-1,0 1,0 0,1 0,-1 0,0 0,0 1,0-1,0 0,-1 1,1-1,0 1,0 0,0 0,0 0,0 0,-1 0,1 0,0 0,0 1,0-1,0 1,0 0,0-1,0 1,0 0,0 0,0 0,0 1,1-1,-1 0,0 1,1-1,-1 1,1-1,0 1,-1 0,1-1,0 2,-9 14,1 1,0 0,2 0,0 1,1 0,1 0,0 1,2 0,1-1,0 4,0-10,-4 55,4 0,3 0,2 0,4 0,5 15,11 142,-20-175,-3 0,-1-1,-3 1,-2 0,-6 20,7-51,0 1,-2-1,0 0,0 0,-2-1,-1 0,0-1,-1 0,0-1,-2 0,0 0,-1-2,0 1,-12 8,-82 37,105-58,0-1,0-1,0 1,0 0,0-1,0 1,0-1,0 0,0 0,0 0,0-1,0 1,0-1,0 1,0-1,0 0,0 0,0-1,1 1,-1 0,0-1,1 0,-1 0,1 1,-1-1,1-1,0 1,0 0,0-1,0 1,0-1,1 1,-1-1,1 0,0 1,0-1,-1-2,-1-11,2 1,-1 0,2-1,0 1,1-1,0 1,2 0,-1-1,2 1,0 1,1-1,0 0,1 1,1 0,0 1,1-1,1 1,0 1,0 0,4-3,75-96,4 4,53-44,-129 135,-1 1,2 0,0 2,1-1,0 2,1 1,9-5,-4 7</inkml:trace>
  <inkml:trace contextRef="#ctx0" brushRef="#br0" timeOffset="250.005">848 815,'-10'23,"7"-13,0-1,-1 0,-1 0,1 0,-1 0,-1-1,1 0,-2 0,1 0,-2 1,8-9,0 0,1-1,-1 1,0 0,0-1,1 1,-1 0,0-1,0 1,1 0,-1-1,0 1,0 0,0-1,0 1,0-1,1 1,-1 0,0-1,0 1,0-1,0 1,0 0,0-1,0 1,0-1,-1 1,1 0,0-1,0 1,0-1,0 1,0 0,-1-1,1 1,0 0,0-1,-1 1,1 0,0-1,0 1,-1 0,1 0,0-1,-1 1,1 0,-1 0,1 0,0-1,-1 1,1 0,0 0,-1 0,1 0,-1 0,1 0,0 0,-1 0,1 0,-1 0,1 0,-1 0,1 0,0 0,-1 0,1 0,0 1,-1-1,11-36,123-174,-21 102,-93 94</inkml:trace>
  <inkml:trace contextRef="#ctx0" brushRef="#br0" timeOffset="566.586">1215 674,'-14'20,"1"0,0 1,2 1,1 0,0 0,2 1,0 0,2 1,0 0,0 13,6-35,0 1,0-1,0 0,0 1,0-1,0 0,1 1,-1-1,1 0,0 1,-1-1,1 0,0 0,1 0,-1 0,0 0,0 0,1 0,-1 0,1 0,0-1,0 1,-1-1,1 1,0-1,0 1,0-1,0 0,1 0,-1 0,0-1,0 1,1 0,-1-1,0 1,1-1,-1 0,0 0,1 0,1 0,94-26,-79 14,0 0,0-2,-2 0,1-1,-2 0,0-2,-1 0,0 0,11-20,-24 33,1 0,0 0,-1 0,0 0,0-1,0 1,-1-1,1 1,-1-1,0 0,-1 0,1 1,-1-1,0 0,0 0,0 0,-1 1,1-1,-1 0,0 0,-1 1,1-1,-1 1,0-1,0 1,-1 0,1 0,-1 0,0 0,0 0,0 0,0 1,-1 0,1-1,-1 1,0 1,0-1,0 0,0 1,0 0,-1 0,1 0,-1 1,0-1,1 1,-1 0,0 1,1-1,-6 1,-18 3,2 2</inkml:trace>
  <inkml:trace contextRef="#ctx0" brushRef="#br0" timeOffset="1002.31">1666 955,'17'-40,"-1"0,1 0,2 1,2 1,2 1,10-13,-32 50,38-40,-38 39,0 0,-1 1,1-1,0 0,0 1,-1-1,1 1,0 0,0-1,0 1,0-1,0 1,-1 0,1 0,0 0,0-1,0 1,0 0,0 0,0 0,0 0,0 1,0-1,0 0,0 0,0 0,0 1,-1-1,1 1,0-1,0 0,0 1,-1-1,1 1,0 0,0-1,-1 1,1 0,0-1,-1 1,1 0,-1 0,1 0,-1-1,0 1,1 0,-1 0,0 0,1 0,-1 0,0 0,0 0,0 0,6 56,-6-50,0-1,0 0,0 1,1-1,0 0,0 1,0-1,1 0,0 0,0 0,1 0,0 0,2 3,-1-7,0 0,0 0,0-1,0 1,1-1,-1 0,1 0,-1 0,1-1,-1 1,1-1,-1 0,1 0,-1-1,1 0,-1 1,1-1,-1-1,1 1,-1-1,0 0,0 0,0 0,0 0,0-1,0 1,-1-1,1 0,-1 0,0 0,2-3,10-4,121-60,-133 69,-1 1,0 0,1 0,-1 0,1 0,-1 0,1 1,-1-1,1 1,-1-1,1 1,-1 0,0 0,0 0,1 1,-1-1,0 0,0 1,0-1,0 1,-1 0,1-1,0 1,-1 0,1 0,-1 0,1 0,-1 1,0-1,0 0,0 1,0-1,-1 0,1 1,-1-1,1 1,-1-1,0 1,0-1,0 1,18 40,-4-25,0-2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1 341,'5'49,"24"96,-29-143,0-1,0 0,1 1,-1-1,0 1,1-1,-1 0,1 1,-1-1,1 0,0 0,0 0,-1 1,1-1,0 0,0 0,0 0,0 0,0 0,1 0,-1-1,0 1,0 0,0-1,1 1,-1 0,0-1,1 0,-1 1,1-1,-1 0,0 0,1 1,-1-1,1 0,-1-1,0 1,1 0,-1 0,1-1,-1 1,0 0,1-1,-1 1,0-1,1 0,-1 1,0-1,0 0,0 0,0 0,0 0,0 0,0 0,0 0,0 0,0 0,0-1,-1 1,1-1,189-183,-86 75,-89 97</inkml:trace>
  <inkml:trace contextRef="#ctx0" brushRef="#br0" timeOffset="237.871">481 314,'33'-12,"-1"0,0-2,-1-1,0-2,-2-1,0-1,-1-1,18-18,3-48,-49 84,1 0,-1 0,1 0,-1 0,0 0,0-1,0 1,0 0,0 0,0 0,-1 0,1 0,-1 0,1 0,-1 0,0 0,0 1,0-1,0 0,0 0,0 1,0-1,-1 0,1 1,0 0,-1-1,0 1,1 0,-1-1,0 1,1 0,-1 0,0 1,0-1,0 0,0 0,0 1,0 0,0-1,0 1,0 0,0 0,0 0,0 0,-2 0,-4 0,0 1,0-1,0 1,0 1,0 0,0 0,1 0,-1 1,0 0,1 1,0-1,0 1,0 1,0-1,1 1,0 1,0-1,0 1,1 0,0 0,-3 5,-6 8,1 1,0 0,2 1,1 0,0 1,-5 19,13-34,0 0,0 0,1 1,0-1,0 1,1-1,0 0,0 1,1-1,-1 1,2-1,-1 0,1 1,0-1,1 0,-1 0,1-1,1 1,-1 0,1-1,1 0,-1 0,1 0,0-1,0 1,0-1,1 0,0-1,0 0,0 1,1-2,-1 1,2 0,17 7,0-1,1-1,0-2,1 0,0-2,0 0,0-2,0-1,0-2,1 0,21-4,-20 3,-10 1,0-1,0 0,0-2,0 0,-1-1,1-1,16-7,-16 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308 508,'-43'13,"-1"1,2 3,0 1,-25 16,11 13,55-46,0 1,0-1,0 0,0 1,0-1,1 1,-1-1,0 1,1 0,-1-1,1 1,-1 0,1-1,0 1,0 0,0-1,0 1,0 0,0-1,0 1,0 0,1 0,-1-1,1 1,-1-1,1 1,0 0,0-1,-1 1,1-1,0 0,0 1,1-1,-1 0,0 1,0-1,0 0,1 0,0 1,69 23,-67-24,1-1,0 1,0 0,0 0,0 0,0 1,-1 0,1-1,-1 2,1-1,-1 0,0 1,0 0,0 0,0 0,0 1,-1-1,0 1,1 0,-1 0,-1 0,3 3,-5-3,1-1,-1 0,1 1,-1 0,0-1,0 1,-1-1,1 1,-1-1,0 0,0 1,0-1,0 0,0 1,-1-1,0 0,1 0,-1 0,0 0,0 0,-1-1,1 1,-1-1,1 1,-1-1,-73 54,13-33,43-19</inkml:trace>
  <inkml:trace contextRef="#ctx0" brushRef="#br0" timeOffset="248.201">449 650,'0'38,"0"18,0-1</inkml:trace>
  <inkml:trace contextRef="#ctx0" brushRef="#br0" timeOffset="420.582">337 367,'0'0</inkml:trace>
  <inkml:trace contextRef="#ctx0" brushRef="#br0" timeOffset="652.39">1042 0,'-40'555,"-29"-92,69-460,0 0,0-1,-1 1,1-1,-1 1,0-1,1 1,-1-1,0 1,-1-1,1 0,0 1,-1-1,1 0,-1 0,0 0,0 0,1-1,-1 1,0 0,-1-1,1 1,0-1,-1 1,-9-3</inkml:trace>
  <inkml:trace contextRef="#ctx0" brushRef="#br0" timeOffset="899.783">591 705,'38'-14,"28"-5,6-4,2 2,-8 5,-5 4,-8 6,-9 2,-7 3,-4 1,-4 1,-1 0,-2 0,1 4,-5 2</inkml:trace>
  <inkml:trace contextRef="#ctx0" brushRef="#br0" timeOffset="1152.788">1437 621,'0'38,"0"18,0-1</inkml:trace>
  <inkml:trace contextRef="#ctx0" brushRef="#br0" timeOffset="1410.599">1493 170,'0'0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48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0 146,'56'189,"-48"-157,-1 1,-2 0,-1 0,-1 1,-2-1,-1 0,-2 1,-2-1,0 0,-3 0,-4 13,-11 26,22-73,0 1,0-1,0 1,-1-1,1 1,0-1,0 1,0-1,0 1,0-1,-1 1,1-1,0 1,0 0,-1-1,1 1,0-1,-1 1,1 0,0-1,-1 1,1 0,0-1,-1 1,1 0,-1 0,1-1,-1 1,1 0,-1 0,1 0,0 0,-1 0,1 0,-1-1,1 1,-1 0,1 0,-1 1,1-1,-1 0,1 0,-1 0,1 0,-1 0,1 0,-1 1,1-1,-1 0,1 0,0 1,-1-1,1 0,-1 1,1-1,0 0,-1 1,1-1,0 0,0 1,-1-1,1 1,0-1,0 1,-1-1,1 1,0-1,-8-41,11-2,2 0,2 0,2 0,1 1,4-2,-5 4,2 0,1 1,2 1,2 1,2 0,1 0,1 2,2 1,2 1,1 0,17-15,-33 41,0 0,0 0,1 1,0 0,0 1,0 0,1 0,-1 1,1 1,6-1,-14 3,1 0,-1 0,1 1,-1-1,1 1,-1 0,1 0,-1 1,1-1,0 1,-1 0,0 0,1 0,-1 0,0 0,1 1,-1-1,0 1,0 0,0 0,0 0,-1 0,1 1,0-1,-1 1,0 0,1 0,-1-1,0 1,-1 1,1-1,-1 0,1 0,0 4,1 6,-2 1,1 0,-2-1,0 1,0 0,-1-1,-1 1,-1-1,1 1,-2-1,0 0,-1 0,0 0,-1-1,-5 9,4-9,0 1,-1-1,-1-1,0 1,0-2,-1 1,0-1,-1-1,0 0,-1 0,0-1,0-1,-1 0,0 0,0-2,0 1,-1-2,0 0,0 0,-1-1,-8-4,4-3</inkml:trace>
  <inkml:trace contextRef="#ctx0" brushRef="#br0" timeOffset="344.924">734 146,'-10'13,"0"0,1 0,0 1,1 0,0 1,1-1,1 2,0-1,1 1,1-1,1 1,0 0,1 1,0-1,1 5,2-18,-1 0,0 0,1 0,0 0,-1 0,1 0,0-1,1 1,-1 0,0-1,1 1,0-1,-1 1,1-1,0 1,0-1,0 0,1 0,-1 0,0-1,1 1,-1 0,1-1,0 0,-1 1,1-1,0 0,0 0,0-1,0 1,0-1,0 1,0-1,0 0,0 0,0 0,0-1,0 1,0-1,0 1,8-3,-1 1,0-1,0 0,0-1,0-1,-1 1,1-1,-1-1,-1 0,1 0,-1-1,0 2,-1-1,0 0,0 0,-1-1,1 0,-1 0,-1 0,0-1,0 0,0 0,-1 0,0 0,0-1,-1 0,-1 0,1 0,-1 0,-1 0,0 0,0 0,-1 0,0-1,0 1,-1 0,0 0,-1-3,-2 6,1-1,-1 1,0 0,0 1,0-1,-1 1,0 0,0 0,0 0,-1 1,1 0,-1 0,0 0,-1 1,1 0,0 0,-1 0,0 1,0 0,1 0,-1 1,0 0,0 0,0 1,0 0,-1 0,1 0,0 1,0 0,0 0,1 1,-1 0,0 0,1 1,-1 0,1 0,0 0,0 1,0 0,0 0,-3 3,-5 10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173 114,'-15'58,"-9"23,0 8,3-6,1-8,3-12,5-7,0-3,2-7,2-5,3-6,2-3,2-3,1-1,0-1,5-5,7-6,1-5</inkml:trace>
  <inkml:trace contextRef="#ctx0" brushRef="#br0" timeOffset="330.502">708 143,'-47'31,"1"2,2 3,2 1,1 2,-8 12,40-42,1 1,0 1,0-1,1 2,0-1,1 1,0 0,-3 11,8-20,0 0,0 1,1-1,-1 0,1 1,-1-1,1 1,0-1,1 1,-1-1,0 1,1-1,0 1,0-1,0 0,0 0,1 1,-1-1,1 0,0 0,-1 0,2 0,-1-1,0 1,0-1,1 1,0-1,-1 0,1 0,0 0,0 0,0 0,0-1,3 2,3 1,-1-1,0-1,1 1,0-1,-1-1,1 0,0 0,0-1,0 1,-1-2,1 0,0 0,0 0,-1-1,1 0,-1-1,1 0,-1 0,7-5,6-3,1-1,-2-2,0 0,-1-1,0 0,10-12,-21 18,0 1,-1-1,0 0,0-1,-1 0,0 0,-1 0,0-1,3-8,-7 16,0 0,0 0,0 0,-1 0,1 0,-1 0,1 0,-1 0,0 0,-1 0,1-1,0 1,-1 0,0 0,0 0,1 0,-2 0,1 0,0 1,-1-1,1 0,-1 0,0 1,0-1,0 1,0 0,0 0,-1-1,1 2,0-1,-1 0,0 0,1 1,-1-1,0 1,0 0,-1-1,-22-5,2 2</inkml:trace>
  <inkml:trace contextRef="#ctx0" brushRef="#br0" timeOffset="730.949">595 623,'-29'18,"0"2,1 1,1 2,1 0,1 2,-7 10,29-32,0 0,0 0,0 0,1 0,-1 1,1-1,0 1,0-1,0 1,0 0,1 0,-1 0,1 0,0 0,1 0,-1 0,1 0,-1 0,1 1,0-1,1 0,-1 0,1 0,0 0,0 0,0 0,0 0,1 0,-1 0,1 0,0-1,1 1,-1-1,0 1,1-1,0 0,0 0,0 0,0 0,0-1,1 1,2 0,11 4,2-2,-1 0,1-1,0-1,0-1,0-1,0 0,0-1,0-1,0-1,16-4,-21 2,0-1,-1 0,1-1,-2-1,1 0,-1 0,0-1,0-1,-1 0,0-1,0 0,-1 0,-1-1,0 0,0-1,-1 0,-1-1,0 1,-1-1,0-1,-1 1,2-7,-1 0,-1-1,-1 1,0-1,-2 0,0 0,-1 0,-2 0,0-7,1 25,-1-21</inkml:trace>
  <inkml:trace contextRef="#ctx0" brushRef="#br0" timeOffset="1197.903">1245 284,'-25'38,"1"1,2 1,3 2,0 0,3 0,-3 18,17-56,0 1,0-1,0 1,1-1,0 1,0-1,0 1,0 0,1-1,0 1,0 0,0 0,1-1,-1 1,1 0,0-1,1 1,-1-1,1 1,0-1,0 0,0 1,0-1,1 0,0-1,0 1,0 0,0-1,0 1,1-1,0 0,-1 0,1-1,0 1,0-1,1 0,-1 0,1 0,8 0,-1-1,1-1,0 0,-1-1,1 0,-1-1,1 0,-1-1,0 0,0-1,0-1,0 0,-1 0,0-1,0-1,0 1,-1-2,0 0,0 0,7-8,0-1,-1-1,0 0,-2-1,0 0,-1-2,-1 1,-1-1,5-16,-12 27,0 1,-2-1,1 1,-1-1,0 0,-1 0,0 0,-1 0,0 0,-1 0,0 0,0 0,-1 1,0-1,-1 0,0 1,0-1,-1 1,-1 0,1 0,-1 1,-1-1,-2-2,2 7,-1-1,0 1,0 0,0 1,0-1,0 1,-1 1,1-1,-1 2,0-1,0 1,0 0,0 0,0 1,0 0,1 0,-1 1,0 0,0 1,0 0,1 0,-1 0,1 1,-1 1,-26 9</inkml:trace>
  <inkml:trace contextRef="#ctx0" brushRef="#br0" timeOffset="1599.168">1838 1,'-8'15,"0"1,1 0,1 0,0 1,1 0,1 0,1 0,0 0,1 1,1-1,1 1,0-1,1 0,1 1,2 5,-3-19,0 0,0-1,0 1,1-1,0 1,-1-1,1 1,0-1,1 0,-1 0,1 0,-1 0,1-1,0 1,0-1,0 1,0-1,0 0,1 0,-1 0,1-1,-1 1,1-1,-1 0,1 0,0 0,0-1,0 1,-1-1,1 0,0 0,0 0,0 0,0-1,-1 0,4 0,0-1,1 0,-1-1,1 1,-1-2,0 1,0-1,0 0,-1 0,1-1,-1 0,0 0,-1 0,1-1,-1 0,0 0,0-1,2-4,-3 4,-1 1,0-1,0 1,0-1,-1 0,0 0,-1 0,0 0,0 0,0-1,-1 1,0 0,0 0,-1 0,0-1,0 1,-1 0,0 0,0 0,0 1,-1-1,0 0,0 1,-1 0,0 0,0 0,0 0,-1 0,0 1,0 0,-6-4,-11-3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6:5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85,'-49'25,"0"3,2 1,1 3,1 2,-18 20,44-41,1 0,1 2,1 0,0 1,1 0,0 2,1-1,1 2,1 0,1 0,1 1,0 1,2-1,0 2,1-1,-2 14,9-30,0 0,0 0,0 0,0 0,1 0,0-1,0 1,0 0,1 0,0-1,0 1,0-1,0 1,1-1,-1 0,1 0,0 0,0 0,1-1,-1 1,1-1,0 0,0 0,0 0,0-1,0 1,0-1,1 0,-1 0,1 0,0-1,0 0,2 1,8 1,0-1,0-1,0 0,0-1,0 0,1-1,-1-1,-1 0,1-1,9-4,14-7,0-2,0-2,-2-1,0-1,-2-3,0-1,-1-1,-2-1,-1-2,21-26,-39 42,0-2,-1 1,-1-1,0-1,-1 0,-1-1,0 1,2-9,-8 18,0 0,0 0,-1-1,0 1,0 0,-1-1,0 1,0-1,0 1,-1 0,0-1,0 1,0 0,-1 0,0 0,0 0,-1 0,0 0,0 0,0 1,0 0,-1-1,0 1,-1-1,-3-2,0 0,0 1,-1 0,1 0,-2 1,1 0,0 1,-1 0,0 1,-1 0,1 0,0 1,-1 0,0 1,0 0,0 1,0 0,0 1,0 0,0 0,0 1,0 1,-8 1,-1 1,1 1,0 1,1 0,-1 1,1 1,0 1,1 1,0 0,1 1,-15 13,-2 6,6-3</inkml:trace>
  <inkml:trace contextRef="#ctx0" brushRef="#br0" timeOffset="337.046">998 0,'-7'7,"0"0,0 1,1-1,0 1,0 0,1 1,0-1,0 1,1 0,0 1,1-1,0 1,0-1,1 1,0 6,2-13,1-1,-1 1,1 0,0 0,0-1,0 1,0-1,0 1,0-1,1 0,-1 1,1-1,0 0,0 0,0 0,0 0,0 0,0 0,0-1,1 1,-1-1,0 0,1 1,0-1,-1 0,1 0,-1-1,1 1,0-1,0 1,-1-1,1 0,0 0,0 0,-1 0,1 0,0-1,0 1,-1-1,1 0,0 0,-1 0,1 0,-1 0,1-1,-1 1,0-1,1 1,-1-1,0 0,0 0,0 0,1-2,0 2,1 0,-1 0,0 0,0-1,0 0,0 1,-1-1,1 0,-1 0,1-1,-1 1,0 0,-1-1,1 1,0-1,-1 0,0 1,0-1,0 0,0 0,-1 0,1 0,-1 0,0 0,0 0,-1 1,1-1,-1 0,0 0,0 0,0 0,0 1,-1-1,1 0,-1 1,0 0,0-1,0 1,-1 0,1 0,-1 0,0 0,0 0,0 1,0 0,0-1,0 1,-1 0,1 0,-1 1,1-1,-1 1,0 0,0 0,1 0,-1 0,0 0,-72 23,56-12</inkml:trace>
  <inkml:trace contextRef="#ctx0" brushRef="#br0" timeOffset="585.318">1196 621,'48'-9,"20"-4,5 1,-7 2,-9-2,-10 1,-12 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5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616 396,'-2'-4,"-1"0,1 0,-1 1,0-1,0 1,0 0,0 0,-1 0,1 1,-1-1,0 1,0 0,0 0,0 0,0 0,0 1,0-1,0 1,-1 0,1 1,-1-1,1 1,0 0,-1 0,1 0,-1 0,1 1,-2 0,-120 39,-62 72,186-111,1-1,0 0,-1 1,1-1,0 1,-1-1,1 1,0 0,0-1,0 1,-1 0,1 0,0 0,0 0,0 0,0 0,0 0,1 0,-1 0,0 0,0 1,1-1,-1 0,1 0,-1 1,1-1,0 0,-1 1,1-1,0 1,0-1,0 0,0 1,0-1,0 1,0-1,1 0,-1 1,0-1,1 0,-1 1,1-1,0 0,-1 1,1-1,0 0,0 0,0 0,-1 0,1 0,0 0,0 0,1 0,-1 0,0 0,0-1,0 1,1 0,-1-1,0 1,1-1,-1 0,0 1,1-1,168 28,-168-28,0 0,0 0,-1 0,1 0,0 0,0 0,0 1,-1-1,1 1,0 0,-1-1,1 1,0 0,-1 0,1 0,-1 0,1 0,-1 0,0 0,1 1,-1-1,0 0,0 1,0-1,0 1,0-1,0 1,-1 0,1-1,0 1,-1 0,1 0,-1-1,0 1,1 0,-1 0,0 0,0-1,0 1,-1 0,1 0,0 0,-1-1,1 1,-1 0,1-1,-1 1,0 0,0-1,0 1,0-1,0 1,0-1,0 1,-13 16,0-2,0 1,-2-2,0 0,-1-1,0 0,-18 9,-3 5,29-21,-13 8,0 1,1 1,0 1,2 1,0 1,1 0,1 1,1 1,0 3,14-23,1 1,-1 0,1 0,-1 0,1 0,0 0,0 0,0 0,1 1,-1-1,1 0,-1 0,1 1,0-1,1 0,-1 1,0-1,1 0,0 0,0 0,0 1,0-1,0 0,1 0,-1 0,1-1,0 1,0 0,0-1,0 1,0-1,1 1,-1-1,1 0,-1 0,1 0,0-1,0 1,0-1,0 1,1-1,11 5,0-1,1-1,-1 0,1-2,0 1,0-2,1 0,-1-1,0-1,0 0,0-1,0-1,0 0,-1-1,11-5,40-26,-49 23</inkml:trace>
  <inkml:trace contextRef="#ctx0" brushRef="#br0" timeOffset="370.87">333 1,'18'173,"-8"0,-9 86,-30 156,47-71,-16-326,1-5,0 0,-1 1,-1-1,0 1,0-1,-2 1,0-1,0 1,-1-1,-1 0,0 1,-1-1,-4 9,-4-4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7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31,'0'-5,"-4"-2,-8 1,-5 1,-5 2,-4 0,-1 2,-2 1,4 5,2 1,4 1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0 517,'103'-349,"-52"210,-51 138,-1 1,1-1,0 0,0 1,0-1,0 0,0 1,0-1,0 0,0 1,1-1,-1 1,0-1,0 0,0 1,1-1,-1 1,0-1,1 1,-1-1,0 1,1-1,-1 1,1-1,-1 1,1-1,-1 1,1 0,-1-1,1 1,-1 0,1-1,-1 1,1 0,0 0,-1-1,1 1,0 0,-1 0,1 0,-1 0,1 0,0 0,-1 0,1 0,0 0,-1 0,1 1,-1-1,1 0,0 0,-1 1,1-1,-1 0,1 0,-1 1,1-1,-1 1,1-1,-1 0,1 1,-1-1,1 1,13 39,21 92,-33-127,-1-1,1 0,1 0,-1 0,0 0,1 0,0 0,0-1,0 1,0-1,1 0,-1 0,1 0,0-1,0 1,0-1,0 0,0 0,0 0,1 0,-1-1,0 0,1 0,0 0,-1 0,1-1,4 0,-1-2,-1-1,1-1,-1 0,1 0,-1 0,0-1,-1 0,1 0,-1-1,0 1,0-1,-1-1,0 1,0-1,0 0,-1 0,0 0,0-1,-1 0,2-6,15-21,25-49,-36 68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8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91 398,'21'-29,"0"-2,-2 1,-1-2,-2-1,-1 0,-2-1,-1 0,1-9,-12 41,0-1,1 0,-1 1,0-1,0 0,0 0,-1 0,1 0,-1 1,1-1,-1 0,0 0,0 0,0 0,-1 0,1 0,-1 0,1 0,-1 0,0 0,0 1,0-1,-1 0,1 1,-1-1,1 1,-1-1,0 1,0 0,0 0,0 0,0 0,-1 0,1 0,0 1,-1-1,0 1,-1-2,-7 6,1 1,0-1,0 2,0-1,0 1,1 1,0 0,0 0,0 1,1 0,0 0,1 1,-1 0,1 0,1 1,0 0,0 0,1 0,0 1,0 0,1 0,0 0,-1 8,1-10,0 0,0 1,1-1,0 1,1 0,0 0,0 0,1 0,0 0,0 1,1-1,0 0,1 0,0 0,1 1,0-1,0 0,1-1,0 1,0 0,1-1,0 0,1 0,0 0,0 0,0-1,1 0,0 0,1 0,0-1,0 0,0 0,0-1,1 0,0 0,0-1,107 9,-90-14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8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1,'-30'8,"0"1,0 2,0 1,2 1,0 2,0 1,-15 11,-16 41,58-66,0-1,0 1,0 0,0-1,0 1,1 0,-1 0,0 0,1-1,-1 1,1 0,0 0,0 0,0 0,0 0,0 0,0 0,0 0,0 0,1 0,-1-1,1 1,0 0,-1 0,1 0,0-1,0 1,0 0,0-1,0 1,1-1,-1 1,0-1,1 0,-1 1,1-1,-1 0,1 0,0 0,-1 0,1 0,0-1,0 1,9 1,0 0,0-1,-1-1,1 1,0-2,0 0,0 0,-1-1,1 0,-1 0,1-2,-1 1,0-1,0-1,0 0,-1 0,0-1,0 0,0 0,-1-1,0 0,0-1,6-7,75-69,-89 83,1 0,-1 1,1-1,0 1,0-1,-1 0,1 1,0 0,0-1,0 1,-1-1,1 1,0 0,0 0,0-1,0 1,0 0,0 0,0 0,0 0,0 0,-1 0,1 0,0 0,0 1,0-1,0 0,0 1,0-1,-1 0,1 1,0-1,0 1,0-1,-1 1,1-1,0 1,-1 0,1-1,0 1,-1 0,1 0,-1-1,1 1,-1 0,0 0,1 0,-1 0,0-1,1 1,-1 0,0 1,5 51,-33 194,-3 67,28-282,-1 0,-1-1,-2 0,-1 0,-2 0,-1-1,-1 0,-2-1,0-1,-19 26,32-52,0 0,-1 0,1-1,-1 1,1 0,-1 0,1-1,-1 1,0-1,0 1,0-1,0 0,0 0,0 0,-1 0,1 0,0 0,0-1,-1 1,1-1,0 1,-1-1,1 0,0 0,-1 0,1 0,-1 0,1-1,0 1,0-1,-1 0,1 1,0-1,0 0,0 0,-1-1,1 1,0 0,1-1,-1 1,0-1,0 1,1-1,-1 0,1 0,-1 0,1 0,0 0,0 0,0 0,0 0,0 0,0-1,1 1,-1 0,1-1,-1 0,0-10,0-1,1 1,0-1,1 1,1-1,0 1,0-1,2 1,3-11,-2 6,18-54,2 2,4 0,4-1,7-16,-28 58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0,'-33'18,"0"1,2 2,0 1,1 1,2 1,0 2,-15 19,35-36,1 0,1 0,-1 1,1 0,1 0,0 0,0 0,1 1,-2 8,6-16,-1 0,0 0,1 0,-1 0,1 0,0 0,0 0,0 0,1 0,-1 0,1 0,-1 0,1 0,0-1,0 1,0 0,1 0,-1-1,1 1,-1-1,1 1,0-1,0 0,0 0,0 1,0-1,0-1,1 1,-1 0,1-1,-1 1,1-1,0 0,0 1,-1-1,1-1,0 1,1 0,5 1,0-1,-1 1,1-2,0 1,0-1,-1-1,1 1,0-2,-1 1,1-1,-1 0,1-1,-1 0,0 0,0-1,0 0,0 0,-1-1,0 0,0 0,0-1,1-1,129-153,-127 146,54-49,-62 63,0 0,-1 0,1 1,0-1,-1 1,1-1,0 1,-1-1,1 1,-1 0,1 0,-1 0,0 0,1 0,-1 0,0 0,1 1,-1-1,0 0,0 1,0-1,0 0,-1 1,1-1,0 1,-1 0,1-1,-1 1,1-1,-1 1,0 0,1 0,-1-1,0 1,0 0,0-1,-1 2,4 6,3 14,-3-6,1-1,1 1,0-1,1 0,1 0,0-1,2 1,-1-2,2 1,0-1,6 5,-1-6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1,'-2'4,"-16"63,3 1,3 0,3 1,1 35,16 169,17-134,-5-72,-14-48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0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60,'38'-10,"23"-3,10 1,-2 2,-8 3,-9 3,-10 2,-6 1,-4 1,-4 5,-6 2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10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0,'0'34,"5"15,1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1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0,'4'0,"3"0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14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1 292,'19'-7,"-1"-1,1-1,-1 0,0-2,-1 0,-1-1,13-11,-13 11,-2 0,1 0,-2-2,0 1,0-2,-1 0,-1 0,-1-1,0-1,3-7,-12-7,-1 30,0 1,-1 0,1-1,0 1,-1 0,1-1,0 1,-1 0,1 0,-1-1,1 1,0 0,-1 0,1 0,-1-1,1 1,-1 0,1 0,-1 0,1 0,-1 0,1 0,-1 0,1 0,-1 0,1 0,-1 0,1 0,-1 1,1-1,0 0,-1 0,1 0,-1 1,1-1,-1 0,1 0,0 1,-1-1,1 0,0 1,-1-1,1 1,0-1,-1 0,1 1,0-1,0 1,0-1,-1 1,1-1,0 0,0 1,0-1,0 1,0-1,0 1,0-1,0 1,0-1,-10 22,2-1,0 1,1 0,1 1,1-1,2 1,0 0,1 0,1 1,1-1,2 4,-3 4,5 151,26 169,-16-212,-10-109,-2 1,-1-1,-1 0,-2 0,-1 0,-1 0,-2 0,-1-1,-1 0,-8 19,-40 18,55-64,-1-1,0 0,0 0,0 0,0 0,0 0,0 0,0 0,0-1,0 1,0-1,0 1,0-1,-1 0,1 0,0 0,0 0,0 0,0-1,-1 1,1 0,0-1,0 0,0 0,0 1,0-1,0 0,0-1,1 1,-1 0,0 0,0-1,1 1,-1-1,1 1,-1-1,0-2,-3-6,1 0,0-1,1 0,0 0,0 0,2 0,-1 0,1 0,1-1,0 1,0 0,1-1,2-6,2-28,3 1,1 1,3-1,1 2,2-1,2 2,2 0,3-1,-6 15,0 0,1 2,2 0,1 1,1 1,0 1,2 0,1 2,1 1,14-8,6 9,-25 15</inkml:trace>
  <inkml:trace contextRef="#ctx0" brushRef="#br0" timeOffset="381.63">621 941,'26'-109,"-18"74,2 0,1 1,2 0,1 1,2 0,10-14,31-17,-56 64,0 0,0 0,0 1,-1-1,1 0,0 0,0 0,0 1,-1-1,1 1,0-1,0 0,-1 1,1-1,0 1,-1 0,1-1,-1 1,1-1,-1 1,1 0,-1-1,1 1,-1 0,1 0,-1-1,0 1,0 0,1 0,-1 0,0 0,0-1,0 1,0 0,0 0,0 0,0 0,0-1,0 1,0 0,-1 0,1 1,2 17</inkml:trace>
  <inkml:trace contextRef="#ctx0" brushRef="#br0" timeOffset="695.655">1016 603,'-14'22,"2"1,0 1,1 0,2 0,0 1,2 0,0 1,-2 25,10-47,-1 0,1 0,-1 0,1 0,1 0,-1 0,0 0,1 0,0 0,0-1,0 1,0-1,1 1,-1-1,1 0,0 0,0 0,0 0,1 0,-1-1,0 0,1 0,0 1,-1-2,1 1,0 0,0-1,0 0,0 0,0 0,0 0,0-1,1 0,-1 0,0 0,0 0,0 0,0-1,1 0,-1 0,0 0,0 0,0-1,-1 1,1-1,0 0,-1 0,1-1,-1 1,1-1,-1 0,0 1,0-2,3 0,-1 0,0 0,-1-1,1 0,-1 1,0-1,0-1,0 1,-1-1,0 1,0-1,0 0,-1 0,0 0,0 0,0-1,-1 1,0 0,0-1,-1 1,0-1,0 1,0-1,-1 1,0 0,0-1,-1 1,0 0,0 0,0 0,0 0,-1 0,0 0,-1 1,1-1,-1 1,0 0,0 0,-4-2,-6-4</inkml:trace>
  <inkml:trace contextRef="#ctx0" brushRef="#br0" timeOffset="1165.639">1299 1083,'195'-369,"-195"368,5-8,-1 0,1 1,0 0,1 0,0 0,0 1,0-1,1 2,1-1,-1 1,1 0,0 0,0 1,3-2,-9 7,-1 0,0 0,1-1,-1 1,0 0,1 0,-1 0,0 0,1 0,-1 1,0-1,0 0,1 1,-1-1,0 0,0 1,1 0,-1-1,0 1,0 0,0 0,0-1,0 1,0 0,0 0,0 0,0 0,-1 0,1 0,0 0,-1 1,1-1,0 0,-1 0,0 1,1-1,-1 0,0 0,1 1,-1-1,0 0,0 1,0 0,-4 60,2-60,1 0,0 1,-1-1,1 1,1-1,-1 1,0-1,1 1,-1 0,1-1,0 1,0 0,0-1,0 1,0 0,0-1,1 1,-1 0,1-1,0 1,0-1,0 1,0-1,0 1,1-1,-1 0,1 0,0 0,-1 0,1 0,0 0,0 0,0 0,0-1,1 1,-1-1,0 1,1-1,-1 0,1 0,-1 0,1 0,-1-1,8-1,0-1,0 0,-1-1,1 0,-1-1,0 0,0 0,0-1,0 0,-1 0,0-1,0 0,6-7,50-30,-64 43,1-1,0 0,0 0,0 0,0 0,0 1,0-1,0 1,0-1,0 0,0 1,0 0,0-1,0 1,1 0,-1-1,0 1,0 0,0 0,1 0,-1 0,0 0,0 1,0-1,1 0,-1 0,0 1,0-1,0 1,0-1,0 1,0-1,0 1,0 0,0-1,0 1,0 0,0 0,0 0,0 0,-1 0,1 0,0 0,-1 0,1 0,-1 0,1 0,-1 0,0 0,1 0,-1 0,0 1,0-1,0 0,1 0,-1 0,-1 1,1-1,0 0,0 0,-1 2,-7 48,6-42,-1 0,2 0,-1-1,1 1,0 0,1 0,0 0,0 0,1 0,0 0,1 0,0 0,0 0,1-1,0 1,3 6,5-2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1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1,'5'96,"4"0,4-1,15 49,-28-143,0 1,0-1,0 1,-1-1,2 1,-1-1,0 1,0-1,0 1,1-1,-1 1,1-1,-1 1,1-1,-1 0,1 1,0-1,0 0,0 0,0 1,0-1,0 0,0 0,0 0,0 0,0 0,1 0,-1-1,0 1,1 0,-1-1,0 1,1 0,-1-1,1 0,-1 1,1-1,-1 0,1 0,-1 0,1 0,-1 0,1 0,-1 0,1-1,-1 1,1 0,-1-1,1 0,7-8,0-2,-1 1,0-1,0 0,-2-1,1 0,-1 0,-1-1,2-7,9-15,86-195,-89 202,-1 4</inkml:trace>
  <inkml:trace contextRef="#ctx0" brushRef="#br0" timeOffset="332.469">508 341,'23'-19,"0"0,-1-1,-1-1,-1-1,-1-1,-1-1,0-1,-3 0,0-1,9-23,-23 48,0-1,0 1,0-1,0 0,0 0,-1 1,1-1,-1 0,1 0,-1 0,0 1,0-1,1 0,-2 0,1 0,0 0,0 0,0 0,-1 1,1-1,-1 0,0 0,1 1,-1-1,0 0,0 1,0-1,0 0,0 1,0 0,-1-1,1 1,0 0,-1-1,1 1,-1 0,0 0,1 0,-1 0,0 1,1-1,-1 0,0 1,0-1,0 1,1 0,-1-1,0 1,0 0,0 0,-2 1,-9 3,1 2,-1 0,1 0,0 1,1 0,-1 1,1 1,1 0,0 0,0 1,1 0,-5 7,2-4,1 0,0 0,1 2,0-1,1 1,0 1,2 0,0 0,0 0,2 1,0 0,1 0,0 0,2 0,-1 7,4-17,0-1,0 1,0-1,1 1,0-1,0 1,1-1,0 0,0 0,0-1,0 1,1 0,0-1,1 0,-1 0,1 0,0-1,0 1,0-1,0 0,5 1,130 58,-26-46,-83-16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3 148,'-1'4,"1"1,-1 0,1-1,-1 1,1 0,1-1,-1 1,1 0,-1-1,1 1,1-1,-1 1,1-1,-1 1,1-1,1 0,-1 0,0 0,1 0,0 0,0-1,0 1,0-1,1 0,0 0,-1 0,1 0,0-1,0 1,0-1,1 0,-1 0,0-1,1 1,-1-1,1 0,0 0,-1-1,1 1,0-1,-1 0,1 0,0-1,-1 1,1-1,-1 0,3-1,1-2,0 0,0-1,-1 0,0 0,0-1,0 1,-1-2,0 1,0-1,0 0,-1 0,0 0,0-1,-1 0,0 0,-1 0,1 0,-1 0,-1-1,0 0,0 1,-1-1,0 0,0 0,-1 0,0 0,-1 0,0 0,-1 5,0 0,0 0,0 0,-1 0,1 1,-1-1,0 1,0 0,0 0,-1 0,1 0,-1 0,0 1,1-1,-1 1,0 0,-1 1,1-1,0 1,0-1,-1 1,1 0,0 1,-1-1,1 1,-1 0,1 0,-3 1,-18-2</inkml:trace>
  <inkml:trace contextRef="#ctx0" brushRef="#br0" timeOffset="250.638">342 515,'43'-15,"43"-9,12-5,-1 2,-13 5,-15 8,-15 4,-12 1,-13 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1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0,'-66'229,"-14"118,64-274,-45 265,59-323,0-10,1 1,-1 0,2 0,-1-1,0 1,1 0,0 0,1 0,-1 0,1 0,0 0,1-1,-1 1,1 0,0-1,1 0,-1 1,1-1,1 1,-2-5,0 0,1-1,-1 1,1-1,-1 0,1 0,-1 0,1 0,-1 0,1 0,-1-1,1 1,-1-1,0 1,1-1,-1 0,0 0,0 0,1-1,-1 1,0 0,0-1,0 1,0-1,-1 0,1 1,0-1,0-1,22-20</inkml:trace>
  <inkml:trace contextRef="#ctx0" brushRef="#br0" timeOffset="352.294">599 57,'-23'49,"1"2,3 0,2 1,2 1,2 7,-9 96,22-150,0 0,1 0,0 1,0-1,0 0,1 0,0 0,0 0,0 0,1 0,0 0,0-1,0 0,1 1,0-1,0 0,0-1,0 1,1-1,0 0,0 0,0 0,2 0,7 2,-1-2,1 1,0-2,0 0,0-1,1 0,-1-1,1 0,-1-2,0 1,1-2,-1 0,0-1,0 0,0-1,0 0,-1-1,0-1,0 0,0-1,0-1,-1 0,-1 0,1-1,-1 0,-1-1,0 0,0-1,6-10,-11 15,1 0,-1 0,0 0,-1-1,0 0,0 0,0 0,-1-1,0 1,0-1,-1 1,0-1,0 0,-1 0,0 0,0 0,-1 0,0 0,-1 0,0 0,0 0,0 0,-1 0,0 0,-1 1,0-1,0 1,-1-1,1 1,-1 0,-1 1,0-1,0 1,0 0,-1-1,-9-2,0 0,0 1,-1 1,1 0,-2 1,1 1,-1 0,1 2,-1 0,0 0,0 2,-1 0,1 1,0 1,-6 1,-10-2</inkml:trace>
  <inkml:trace contextRef="#ctx0" brushRef="#br0" timeOffset="721.959">740 734,'-30'31,"1"2,2 1,1 1,1 2,3 0,1 1,1 1,-4 19,20-53,1 1,0 0,0 0,1 0,0 0,0 1,0-1,1 1,0-1,0 1,1-1,0 1,0-1,0 1,1-1,0 1,0-1,1 1,-1-1,1 0,1 0,-1 1,1-2,0 1,1 0,0-1,-1 1,1-1,1 0,-1 0,1-1,0 0,0 1,0-1,3 0,5 1,0-1,0-1,1-1,-1 0,1 0,0-1,-1-1,1 0,0-1,-1-1,1 0,-1-1,1 0,-1-1,0 0,-1-1,1-1,-1 0,0-1,0 0,4-4,8-4,0-2,-1-1,0 0,-2-2,0 0,-1-2,-2 0,0-1,-1-1,-1 0,-2-1,0-1,-2-1,0 1,-2-2,5-22,-13 43,0-1,0 0,-1 0,0 0,0 0,-1 0,0 0,0-1,-1 1,0 0,0 0,-1 0,0 0,-1 1,0-1,0 1,0-1,-1 1,0 0,0 0,-1 1,0-1,0 1,-1 0,0 0,0 1,0 0,0 0,-1 0,0 1,0 0,0 0,0 1,-1-1,0 2,-4-2,-3 1,0 0,0 1,0 1,0 0,0 1,0 1,0 0,0 1,-10 3,-8 3</inkml:trace>
  <inkml:trace contextRef="#ctx0" brushRef="#br0" timeOffset="1086.732">1559 536,'-46'60,"2"2,3 2,3 2,3 2,-9 27,39-81,-1 0,1 0,1 0,1 0,0 1,1 0,0-1,1 2,1-12,0 1,1-1,-1 1,1-1,0 0,0 1,0-1,0 0,1 0,0 0,0 0,0 0,0 0,1-1,-1 1,1-1,0 1,0-1,0 0,0 0,1-1,-1 1,1-1,0 1,0-1,0 0,0-1,3 2,5 0,1 0,0-1,-1-1,1 0,0 0,0-1,0-1,0-1,0 1,-1-2,1 0,-1 0,1-1,-1-1,-1 0,1-1,-1 0,1 0,-2-2,1 1,-1-1,0-1,-1 1,0-2,0 1,-1-1,-1-1,1 1,-2-1,1-1,-1 1,-1-1,0 0,-1 0,0 0,1-11,0 1,-1 1,-1-1,-1 0,-1 1,-1-1,-1 0,0 0,-2 0,-1 1,0-1,-2 1,-1-2,4 12,-2 0,1-1,-2 2,1-1,-2 0,1 1,-1 0,-1 1,0 0,0 0,-1 0,0 1,0 1,-1-1,0 2,0-1,0 1,-1 1,0 0,-1 0,1 1,-3 0,-16-2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7:2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1 230,'2'-11,"1"0,0 0,1 1,0-1,1 1,0 0,1 0,0 0,0 1,1 0,0 0,0 1,1 0,1 0,-1 0,1 1,0 1,1 0,0 0,0 0,0 1,0 1,1 0,0 0,6 0,-7-1,0 1,0 1,1 0,-1 0,1 1,0 0,0 1,-1 0,1 1,0 0,0 1,0 0,0 0,-1 1,1 1,7 2,-15-4,-1 0,0 0,0 1,0-1,0 0,0 1,0-1,0 1,0 0,0 0,-1 0,1 0,-1 0,0 0,1 0,-1 0,0 0,0 1,0-1,-1 0,1 1,0-1,-1 1,0-1,1 1,-1-1,0 1,0-1,-1 0,1 1,0-1,-1 2,-34 76,26-65,-15 25,-1-1,-3-1,-1-2,-25 25,51-59,0 0,0 0,0 1,1-1,-1 1,1-1,-1 1,1 0,0 0,0 0,0 0,1 0,-1 0,1 1,0-1,0 1,0-1,0 0,0 1,1 0,0-1,-1 1,1-1,1 1,-1-1,0 1,1 0,0-1,0 0,0 1,0-1,0 1,1-1,0 0,-1 0,1 0,0 0,1 0,-1 0,0-1,8 3,-1 0,1-1,0 0,0-1,0 0,0-1,1 0,-1 0,1-1,7-1,30 6,-32-3,-1 1,0 0,0 1,0 0,0 1,-1 1,0 1,-1 0,1 0,9 9,-18-12,0-1,0 1,0 1,0-1,-1 1,0-1,0 1,0 0,-1 1,0-1,0 1,-1-1,1 1,-2 0,1 0,-1 0,0 0,0 0,-1 0,0 0,0 0,0 0,-1 0,-2 7,-4 5,-2 0,0 0,-1-1,-1 0,-1-1,0 0,-1-1,-1-1,-1 0,0 0,-1-2,0 0,-1 0,0-2,-1 0,0-1,-1-1,0-1,-1 0,-3-1,16-3,1-1,-1 0,0-1,0 1,0-1,0-1,0 1,-1-1,1-1,0 1,-1-1,1 0,0-1,-1 0,1 0,0-1,0 0,0 0,0 0,-5-3,0-8</inkml:trace>
  <inkml:trace contextRef="#ctx0" brushRef="#br0" timeOffset="371.375">1187 4,'-46'41,"3"2,1 1,2 2,2 2,2 2,-2 8,6-13,2 1,2 1,2 2,2 0,3 2,2 0,1 1,4 1,-6 37,18-74,1 0,0 0,2 1,-1-1,2 0,0 0,1 0,1 0,1 3,-3-13,1 0,-1 0,1 0,0-1,0 1,1-1,-1 1,1-1,1 0,-1-1,1 1,-1-1,1 0,0 0,1 0,-1-1,1 0,-1 0,1 0,0-1,0 0,0 0,1 0,1-1,14 2,1 0,0-2,0-1,-1-1,1-1,0-1,-1-1,1-1,-1-1,-1 0,1-2,-1-1,0 0,-1-2,0 0,-1-1,0-1,-1-1,0-1,-2 0,1-1,-2-1,0-1,-1 0,10-18,-20 32,-1 0,0-1,0 1,0-1,0 0,-1 0,0 0,0 0,0 0,-1-1,1 1,-1-1,-1 1,1-1,-1 1,0-1,0 1,0-1,-1 1,0-1,0 1,-1 0,1-1,-1 1,0 0,0 0,-1 0,0 0,0 1,0-1,0 1,-1-1,1 1,-1 0,-2-1,-4-2,-1 1,0 0,0 0,-1 1,0 1,0 0,0 0,0 1,0 1,-1 0,1 1,-1 0,1 1,-1 0,1 1,-1 0,1 1,-8 3,-3 0,0 2,1 0,-1 2,2 0,-1 2,2 0,-1 1,2 1,-10 9,-7 6,7-4</inkml:trace>
  <inkml:trace contextRef="#ctx0" brushRef="#br0" timeOffset="770.539">1921 344,'-47'27,"2"2,1 2,2 2,1 2,-29 33,42-43,2 1,1 2,1 0,1 1,1 2,2 0,2 1,0 1,3 0,-4 12,16-39,1 1,-1-1,1 1,1 0,-1 0,1-1,0 1,1 0,-1 0,1 0,1 0,-1 0,1 0,1 0,-1 0,1-1,0 1,1-1,-1 1,1-1,1 0,-1 0,1 0,0 0,0-1,1 1,0-1,0 0,0-1,0 1,1-1,0 0,-1 0,2-1,3 2,9-1,1-1,1-1,-1 0,0-2,0 0,0-1,1-2,-1 0,-1-1,1 0,0-2,-1 0,0-2,-1 0,0-1,0 0,-1-2,0 0,0-1,-1-1,-1-1,4 1,0 0,-2-2,0 0,0-1,-2-1,0-1,-1 0,-1 0,0-2,-1 1,-2-2,0 1,-1-2,-1 1,-1-1,-1 0,-1 0,-1-1,0-1,-5 12,-1 0,0 0,-1 1,0-1,-1 1,0 0,-1 0,0 0,-1 0,0 1,0 0,-1 0,-1 1,1 0,-2 0,1 1,-1 0,0 0,-1 1,0 0,0 1,0 0,-1 1,0 0,0 0,0 1,-1 1,1 0,-1 1,0 0,1 0,-1 1,0 1,0 0,0 1,0 0,-2 1,-105 45,93-27</inkml:trace>
  <inkml:trace contextRef="#ctx0" brushRef="#br0" timeOffset="1124.779">2682 202,'-41'16,"1"3,1 1,0 2,2 1,0 2,-27 26,2 24,60-72,1-1,0 1,-1 0,1-1,1 1,-1 0,0 0,1-1,-1 1,1 0,0 0,0 0,0 0,0 0,1 0,-1 0,1-1,-1 1,1 0,0 0,0-1,1 1,-1 0,0-1,1 1,-1-1,1 0,0 1,0-1,0 0,2 1,2 1,-1 0,1 0,1-1,-1 0,0 0,1-1,-1 0,1 0,0 0,0-1,0 0,0 0,0-1,0 0,0 0,0 0,0-1,0 0,-1-1,1 1,5-3,5-2,0 1,-1-2,0 0,0-2,-1 1,0-2,0 0,2-3,-1 0,0-1,-2 0,1-1,-2-1,0-1,-1 0,1-2,-10 15,-1 0,1-1,-1 1,0-1,0 0,0 1,0-1,-1 0,0 0,0 0,-1 0,1 0,-1 0,0 0,0 0,-1-1,1 1,-1 0,0 0,-1 1,1-1,-1 0,0 0,0 1,-1-1,1 1,-1 0,0-1,0 1,0 0,-2 0,-1-1,-1 0,1 1,-1-1,-1 2,1-1,0 1,-1 0,0 0,0 1,0 0,0 1,0 0,0 0,0 0,0 1,-3 1,-15-2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34,'-1'-2,"-1"0,1 0,0 0,-1 0,0 1,1-1,-1 0,0 1,0 0,0-1,0 1,0 0,0 0,0 0,0 0,-1 1,1-1,0 1,-1-1,1 1,0 0,0-1,-1 1,1 1,-2-1,1 0,-22-4,0 2,0 0,0 2,0 1,0 1,0 1,0 2,-2 1,20-4,0 0,0 1,0 0,1 1,-1-1,1 1,0 1,0-1,1 1,-1 0,1 0,0 1,0-1,1 1,0 0,0 0,0 1,1-1,0 1,-1 3,2-7,0 0,0 1,0-1,1 1,-1-1,1 1,0 0,0-1,0 1,1 0,0-1,-1 1,1 0,0 0,1 0,-1-1,1 1,-1 0,1 0,0-1,1 1,-1-1,1 1,-1-1,1 1,0-1,0 0,1 0,-1 0,1 0,-1 0,1-1,2 2,6 3,1 0,-1-1,2 0,-1-1,1 0,-1-1,1 0,13 1,-10-3,-1 1,1 1,-1 0,0 1,0 1,-1 0,1 1,-2 0,1 2,1 1,-8-4,-1 1,-1 0,1 0,-1 1,0 0,-1 0,0 0,0 0,-1 1,0 0,0-1,-1 1,0 0,-1 0,0 0,0 1,-1-1,0 0,-1 0,0 0,0 0,-1 0,0 0,0 0,-1 0,-1-1,1 1,-1-1,-1 0,1 0,-1-1,-1 1,0-1,0 0,-2 1,-1 1,-1 0,0 0,0-1,-1-1,0 0,-1 0,1-1,-1-1,0 0,-1 0,1-1,-1-1,0 0,0-1,0 0,0-1,0-1,0 0,-10-1,-12-9,34 8,6 2</inkml:trace>
  <inkml:trace contextRef="#ctx0" brushRef="#br0" timeOffset="631.873">693 485,'-5'14,"3"5,7-1,3-8,4-6,1-3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3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0,'-4'2,"0"0,0 0,0 0,0 0,0 1,0-1,1 1,-1 0,1 0,0 0,0 1,0-1,0 1,1-1,-3 5,-1 0,-40 58,2 2,3 3,-23 57,3-7,25-55,36-66,0 0,1 0,-1 0,0 0,1 0,-1 0,0 0,1 0,-1 0,0 0,1 0,-1 1,0-1,0 0,1 0,-1 0,0 0,1 0,-1 1,0-1,0 0,1 0,-1 0,0 1,0-1,0 0,1 0,-1 1,0-1,0 0,0 1,0-1,1 0,-1 0,0 1,0-1,0 0,0 1,0-1,0 0,0 1,0-1,0 0,0 1,0-1,0 0,0 1,0-1,-1 0,1 0,0 1,0-1,0 0,22-21,-8-2,-1 1</inkml:trace>
  <inkml:trace contextRef="#ctx0" brushRef="#br0" timeOffset="433.949">215 29,'0'0,"0"-1,0 0,0 1,1-1,-1 0,0 1,0-1,0 1,1-1,-1 0,0 1,0-1,1 1,-1-1,1 1,-1-1,1 1,-1-1,0 1,1-1,-1 1,1 0,0-1,-1 1,1 0,-1-1,1 1,0 0,-1 0,1 0,-1-1,1 1,0 0,-1 0,1 0,0 0,-1 0,1 0,0 0,-1 1,1-1,0 0,-1 0,1 0,-1 1,1-1,0 0,-1 0,1 1,-1-1,1 1,-1-1,1 0,-1 1,1-1,-1 1,0-1,1 1,-1 0,0-1,1 1,-1-1,0 1,0-1,1 1,-1 0,0-1,0 1,0 0,16 50,-16-50,64 287,-61-272,1 0,0-1,2 0,0 0,0 0,1 0,1-1,3 2,-10-14,0 0,0-1,0 1,1-1,-1 1,0-1,1 0,-1 0,1 1,0-1,-1 0,1 0,0-1,0 1,-1 0,1-1,0 1,0-1,0 1,0-1,0 0,0 0,0 0,0 0,0 0,0 0,0 0,-1-1,1 1,0-1,0 0,0 1,0-1,-1 0,1 0,0 0,-1 0,1 0,-1 0,1-1,-1 1,1-1,-1 1,1-2,49-77,43-174,-75 118,-18 136,-1-1,0 1,0-1,0 1,0-1,0 1,1-1,-1 1,0-1,0 1,0-1,0 1,-1-1,1 1,0 0,0-1,0 1,0-1,0 1,-1-1,1 1,0-1,0 1,-1-1,1 1,0 0,-1-1,1 1,0 0,-1-1,1 1,0 0,-1-1,1 1,-1 0,1 0,-1 0,1-1,-1 1,1 0,-1 0,1 0,-1 0,1 0,-1 0,1 0,-1 0,1 0,-1 0,1 0,-1 0,1 0,0 0,-1 1,1-1,-1 0,1 0,-1 0,1 1,-8 6</inkml:trace>
  <inkml:trace contextRef="#ctx0" brushRef="#br0" timeOffset="780.829">921 141,'-10'19,"1"0,1 0,0 1,1 0,1 0,1 1,1 0,1-1,1 1,1 1,0-1,2 6,-1-24,1 1,-1-1,1 1,0-1,0 1,0-1,0 0,1 1,-1-1,1 0,0 0,0 0,0 0,0 0,1-1,-1 1,1-1,-1 0,1 1,0-1,0 0,0 0,0-1,0 1,0-1,1 0,-1 1,1-1,-1-1,0 1,1 0,-1-1,1 0,0 0,-1 0,1 0,1-1,4 0,-1-1,1 0,-1 0,0-1,0 0,0-1,0 1,0-2,-1 1,0-1,0 0,0 0,-1-1,1 0,-1-1,-1 2,-1 0,1 0,-1-1,0 0,-1 1,0-1,0 0,0-1,0 1,-1 0,0-1,-1 0,1 1,-1-1,0 0,-1 0,0 1,0-1,0 0,-1 0,0 0,0 1,-1-1,0 1,0-1,0 1,-1 0,0-1,0 1,-1 1,0-1,0 0,0 1,0 0,-1 0,0 0,-3-2,-4 0,-1 0,1 0,-1 2,0-1,-1 2,1 0,-1 0,0 1,0 1,0 0,-9 1,0 1</inkml:trace>
  <inkml:trace contextRef="#ctx0" brushRef="#br0" timeOffset="1286.944">1288 170,'-4'10,"0"0,0 0,1 0,0 1,1-1,0 1,1 0,0 0,1-1,0 1,0 0,2 0,-1 0,1-1,0 1,1-1,1 0,0 1,0-2,2 4,-3-9,0-1,1 1,-1-1,1 0,0-1,0 1,0 0,0-1,0 0,1 0,-1 0,0-1,1 0,0 1,-1-1,1-1,0 1,-1-1,1 0,0 0,-1 0,1-1,0 1,-1-1,1 0,0-1,0 0,9-2,0-1,-1-1,0 0,0-1,-1 0,0-1,0 0,4-5,141-115,-156 127,-1 0,1 0,-1 0,1 0,0 0,-1 0,1 1,0-1,-1 0,1 0,0 0,0 1,0-1,0 0,0 1,0-1,0 1,0-1,0 1,0 0,0-1,0 1,0 0,0 0,0 0,0 0,1-1,-1 2,0-1,0 0,0 0,0 0,0 0,0 1,0-1,0 0,0 1,0-1,0 1,0 0,0-1,0 1,0 0,0-1,0 1,-1 0,1 0,0 0,-1-1,1 1,0 0,-1 0,1 1,8 42,-9-38,1-1,-1 0,1 1,0-1,1 0,-1 0,1 0,0 0,0 0,0 0,1-1,0 1,0-1,0 0,0 1,1-2,-1 1,1 0,0-1,0 1,2 0,-2-2,1 1,-1-1,1 0,0 0,0-1,0 1,0-1,0 0,0 0,0-1,0 0,0 1,0-2,1 1,-1-1,0 1,0-2,0 1,0 0,0-1,-1 0,1 0,0 0,-1-1,1 0,-1 1,0-2,0 1,0 0,2-3,97-129,-96 124,105-159,-98 153,0 4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1 194,'138'-11,"93"-24,-17 24,-235-5,-10 4,0 0,1-2,0-1,2-2,0 0,-9-9,28 19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7,'0'-5,"5"4,6 1,7 1,4 1,3-1,3 0,1 0,1-1,-1 0,0 0,0 0,0 0,-1 0,-4-5,-7 4,-6 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7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0,3 0,3 0,1 0,1 0,-1 0,0 0,0 0,0 0,-1 0,-9 0,-8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0 167,'5'-1,"1"-1,-1 0,0 0,0 0,-1-1,1 0,-1 0,1 0,-1 0,0-1,0 0,0 0,-1 0,3-3,2-1,43-46,-49 55,0-1,-1 1,1 0,-1 0,1 0,-1 0,1 0,-1 0,0 0,1 0,-1 1,0-1,0 0,0 1,0-1,0 1,0-1,-1 1,1-1,0 1,-1 0,1-1,-1 1,0 0,1-1,-1 1,0 0,0 0,0-1,0 2,0 0,26 203,31 48,-18-135,-39-118,0 0,0 0,0 0,0 0,0 0,0 0,0 0,1 0,-1 0,0 0,0 0,1 1,-1-1,1 0,-1-1,1 1,-1 0,1 0,0 0,-1 0,1 0,0-1,0 1,0 0,0 0,-1-1,1 1,0-1,0 1,0-1,0 1,0-1,0 0,0 1,1-1,-1 0,0 0,0 0,0 0,0 0,0 0,0 0,0 0,0 0,0-1,0 1,1 0,-1-1,0 1,0-1,0 1,-1-1,1 1,0-1,0 0,0 1,0-1,-1 0,1 0,0 0,0 1,-1-1,1 0,-1 0,1 0,-1 0,33-130,81-165,-44 123,-66 167,-2 1,1-1,-1 0,0 0,0 0,-1 0,1 0,-1-1,-1 1,1 0,-1 0,0-1,-1 1,1 0,-6 0,0 8</inkml:trace>
  <inkml:trace contextRef="#ctx0" brushRef="#br0" timeOffset="761.313">593 619,'-11'166,"-1"-88,9-56,0 0,-1 0,-1 0,-1 0,-1-1,-8 16,15-36,0 0,0-1,0 1,0-1,0 1,0 0,-1-1,1 1,0-1,0 1,-1-1,1 1,-1 0,1-1,0 0,-1 1,1-1,-1 1,1-1,-1 1,1-1,-1 0,1 1,-1-1,1 0,-1 0,0 1,1-1,-1 0,1 0,-1 0,0 0,1 0,-1 0,1 0,-1 0,0 0,1 0,-1 0,0 0,1 0,-1-1,1 1,-1 0,0 0,1-1,-1 1,1 0,-1-1,1 1,-1 0,1-1,0 1,-1-1,1 1,-1-1,1 1,0-1,-1 1,1-1,0 0,0 1,-1-1,1 0,-13-40,13 17,2 0,0 1,2-1,0 1,2-1,0 1,2 0,6-15,0 1,3 1,1 0,1 1,20-25,45-36,-81 93,0 0,0 1,0-1,1 1,-1 0,1 0,-1 0,1 0,0 1,0-1,0 1,0 0,0 0,0 0,0 1,0-1,0 1,1 0,-1 0,0 1,0-1,0 1,0 0,0 0,0 0,0 1,0 0,1 0,-2 0,0 0,0 1,0-1,0 1,0 0,0-1,-1 1,1 0,-1 1,0-1,0 0,0 1,0-1,-1 1,1 0,-1-1,0 1,0 0,-1 0,1 0,-1 0,1 0,-1 0,-1 0,1-1,0 1,-1 0,0 0,0 0,0 0,-1 2,-1 1,1 0,-1 0,0-1,-1 1,1-1,-1 0,-1 1,1-2,-1 1,0-1,0 1,-1-1,0-1,0 1,0-1,-4 2,5-3,0-1,0 1,0-1,0 0,-1 0,1-1,-1 1,1-1,-1 0,0-1,0 0,1 0,-1 0,0 0,1-1,-1 0,0 0,1-1,-1 1,1-1,0 0,0-1,-1 1,1-1,1 0,-1 0,0-1,1 1,0-1,-1-1,-24-51,24 37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0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1225,'13'0,"0"0,-1-1,1-1,-1 0,0 0,0-1,1-1,-2 0,1-1,0 0,-1-1,0 0,-1 0,1-2,2-2,7-5,-2-1,0 0,-1-2,-1 0,-1-1,8-12,-3 2,-1-2,-1 1,-2-2,-1 0,-2-1,-1-1,-1-1,-14-39,3 72,-1 0,1 0,-1 1,0-1,0 1,1-1,-1 0,0 1,-1-1,1 1,0 0,0-1,0 1,-1 0,1 0,-1 0,1 0,-1 0,1 0,-1 0,0 1,1-1,-1 0,0 1,0 0,1-1,-1 1,0 0,0 0,0 0,1 0,-1 0,0 0,0 0,0 1,1-1,-1 1,0-1,-1 2,-4 2,0 2,0-1,1 1,-1 0,1 0,1 0,-1 1,1 0,0 0,1 1,-1-1,2 1,-1 0,1 0,0 0,1 0,-1 5,-1-3,0 1,1 0,1 0,0 1,0-1,1 0,1 1,0-1,0 1,1-1,1 0,0 1,0-1,1 0,1 0,-1 0,2-1,0 0,0 1,1-1,0-1,0 1,1-1,3 2,5 0,1 0,0-1,0-1,1 0,1-1,0-1,0-1,0 0,0-2,7 1,-11-4,1 0,-1-1,1-1,-1 0,1-1,-1-1,0 0,0-1,0 0,-1-1,1-1,-1 0,0-1,-1 0,0-1,0-1,0 1,-1-2,-1 0,1 0,-2-1,1 0,-2 0,1-1,-2-1,0 1,0-1,2-2,-1 0,0 0,-1 0,-1-1,0 0,-1-1,-1 1,0-1,-2 0,0 0,0-3,-3 17,1 1,-1-1,1 0,-1 1,0-1,0 1,0 0,-1-1,1 1,0 0,-1 0,1 0,-1 0,0 0,0 0,0 0,0 0,0 1,0-1,0 1,-1 0,1-1,0 1,-1 0,1 1,-1-1,1 0,-1 1,0-1,1 1,-1 0,1-1,-1 2,0-1,1 0,-1 0,1 1,-1-1,0 1,1 0,-1 0,1 0,0 0,-1 0,1 1,0-1,0 0,0 1,0 0,0 0,0 0,0-1,0 1,0 1,-8 5,1 0,-1 0,1 1,1 0,0 0,0 1,1 0,0 0,0 1,1 0,1 0,0 1,1-1,0 1,0 0,1 0,1 1,0-1,1 0,0 1,1-1,0 1,1-1,2 7,-1-12,0-1,1 1,0-1,0 0,1 0,0 0,0-1,0 1,1-1,0 0,0 0,0-1,0 0,1 1,0-2,0 1,0-1,0 0,0 0,1 0,-1-1,1 0,0 0,2-1,15 4,0-2,0-1,1-1,-1 0,0-2,9-2,-11-3,-1 0,1-1,-1-2,-1 0,1-1,-2-1,1 0,-1-2,-1 0,-1-2,0 0,0 0,-2-2,0 0,-1 0,0-2,-2 1,0-2,7-17,-8 20,-1-2,-1 1,-1-1,0-1,-2 1,0-1,-1-1,-1 1,-1-3,-2 20,0-1,-1 1,1 0,-1-1,0 1,0-1,0 1,-1-1,1 1,-1 0,0-1,0 1,0 0,0 0,0 0,-1-1,0 1,1 1,-1-1,0 0,0 0,-1 1,1-1,0 1,-1 0,0-1,1 1,-1 0,0 1,0-1,0 1,0-1,-1 1,1 0,0 0,0 0,-1 0,1 1,-1-1,1 1,0 0,-1 0,1 0,-1 1,1-1,0 1,-1 0,1 0,0 0,-1 0,1 1,0-1,0 1,0-1,0 1,0 1,-9 10,1 0,0 1,0 1,1 0,1 0,1 1,0 0,1 0,1 1,-1 2,-2 12,2 0,1 0,1 1,1-1,2 1,1 0,2-1,3 24,-3-46,0 0,0 0,1-1,0 1,1-1,-1 1,2-1,-1 0,1 0,0 0,1-1,0 1,0-1,1 0,-1-1,1 1,1-1,-1 0,1-1,0 0,5 3,-11-7,2 1,0 1,1-1,-1 0,1 0,-1 0,1 0,-1 0,1-1,0 1,0-1,0 0,0 0,0-1,0 1,0-1,0 0,0 0,0 0,0-1,0 1,0-1,0 0,0 0,0-1,0 1,-1-1,2 0,7-8</inkml:trace>
  <inkml:trace contextRef="#ctx0" brushRef="#br0" timeOffset="335.835">1867 519,'0'43,"0"38,0 11,0-6,0-8,0-12,0-13,0-11,0-7,0-5,0-3,0-1,0 0,0 0,0 0,0-4</inkml:trace>
  <inkml:trace contextRef="#ctx0" brushRef="#br0" timeOffset="980.958">1585 745,'13'-27,"1"1,2 1,1 0,1 1,1 1,0 1,2 1,1 0,0 2,2 0,0 2,7-3,-20 14,0 1,0 0,0 1,1 0,0 1,0 1,0 0,0 0,0 1,6 1,-13-1,0 1,-1 1,1-1,-1 1,1 0,0 0,-1 0,0 0,1 1,-1 0,0 0,0 0,0 0,0 1,0-1,0 1,-1 0,1 0,-1 1,0-1,0 1,0-1,0 1,-1 0,1 0,-1 0,1 4,-1 4,0 0,-1 0,-1 0,0 0,-1 0,0 0,0 0,-1 0,-1-1,0 1,-1-1,0 1,-1-1,0-1,0 1,-2-1,1 0,-1 0,0 0,-6 4,2 3,-106 119,114-132,1-1,0 1,0-1,0 1,1 0,-1 0,1 0,0 0,0 0,0 0,1 0,-1 0,1 0,0 1,0-1,1 0,-1 0,1 0,0 0,0 0,0 0,0 0,1 0,0 0,0 0,0-1,0 1,0-1,1 0,0 1,0 0,104 88,-93-82,142 100,-86-62,-59-47</inkml:trace>
  <inkml:trace contextRef="#ctx0" brushRef="#br0" timeOffset="3083.183">2488 152,'2'13,"0"1,1-1,1 1,0-1,0 0,1-1,1 1,1-1,-1 0,4 3,18 38,-6-6,-3 0,-2 1,-2 1,-2 1,-2 0,-2 0,-3 1,1 45,-7-53,3-17,-1 0,-2 0,0-1,-2 1,-1 0,0 0,-2-1,-1 1,-2-1,0-1,-1 0,-2 0,0-1,-1 0,-6 6,-6 1,12-12,-1 0,0 0,-1-1,-1-1,-1-1,0 0,-1-1,-1 0,0-2,-1 0,0-1,0-1,-1-1,-1 0,-12 2,9-7</inkml:trace>
  <inkml:trace contextRef="#ctx0" brushRef="#br0" timeOffset="3885.045">286 124,'-8'2,"-1"0,0 1,1 0,-1 1,1 0,0 0,0 0,0 1,1 1,0-1,0 1,0 0,1 1,-1-1,2 1,-1 1,0-2,-11 13,1 1,1 0,1 1,1 1,1 0,1 1,1 0,1 1,0 0,2 0,1 0,2 1,0 0,1 0,1 1,2-1,0 0,2 1,1-1,6 24,-3-5,2 0,3 0,1-1,2 0,2-1,1-1,3 0,14 20,-27-50,1 0,1 0,-1-1,2-1,-1 1,1-2,1 1,-1-1,1-1,1 0,0 0,10 3,82 26,-87-29</inkml:trace>
  <inkml:trace contextRef="#ctx0" brushRef="#br0" timeOffset="4931.051">3025 717,'188'-54,"-141"41,-39 9,0 1,0 0,1 1,-1 0,1 0,-1 1,1 0,-1 1,1-1,0 2,-1-1,1 1,0 1,-1-1,-4 3,-1-1,1 1,-1 0,0 0,-1 0,1 0,-1 0,0 0,0 1,0-1,0 1,-1 0,0-1,0 1,0 0,0 0,-1 0,0 0,0-1,0 1,-1 0,0 0,0 0,0 0,0-1,-1 1,1-1,-1 1,0-1,-1 1,-1 1,-83 112,72-102,-129 171,141-183,1-1,0 1,1-1,-1 1,0 0,1 0,0 0,0 0,0 0,1 0,-1 0,1 0,0 0,0 0,0 0,1 0,-1 0,1 0,0 0,0 0,1 0,-1 0,1 0,0-1,0 1,0 0,0-1,1 0,-1 0,1 1,0-2,0 1,0 0,0 0,0-1,1 0,-1 0,1 0,0 0,1 0,13 3,1-1,-1-1,1-1,0 0,0-2,0 0,0-1,-1-1,3-1,38-14,-52 12</inkml:trace>
  <inkml:trace contextRef="#ctx0" brushRef="#br0" timeOffset="5233.411">2968 971,'43'0,"19"0,4-5,-4-1,-9-1,-8 2,-11-3,-8 0,-7 0</inkml:trace>
  <inkml:trace contextRef="#ctx0" brushRef="#br0" timeOffset="5887.253">2911 462,'22'-13,"-2"-1,0-1,0-1,-2-1,0-1,-1 0,-1-1,11-17,142-240,-168 275,-1 0,0 0,0 0,1 0,-1 0,1 0,-1 0,0 0,1 1,0-1,-1 0,1 0,-1 1,1-1,0 0,0 1,-1-1,1 0,0 1,0-1,0 1,0 0,0-1,0 1,0 0,0-1,-1 1,1 0,0 0,0 0,0 0,0 0,0 0,0 0,0 0,0 0,0 0,0 1,0-1,0 0,0 1,0-1,0 1,0-1,-1 1,1-1,0 1,0-1,0 1,-1 0,1-1,-1 1,1 0,0 0,-1 0,1 0,-1-1,1 1,-1 0,12 102,28 130,-17-192,-9-30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15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333 546,'-58'97,"-144"162,194-248,6-7,0 0,-1 0,1 0,-1 0,0-1,0 0,0 1,0-1,0 0,-1 0,0-1,1 1,-1-1,0 0,0 0,-1 1,-5-5</inkml:trace>
  <inkml:trace contextRef="#ctx0" brushRef="#br0" timeOffset="338.155">23 489,'-2'8,"1"-1,0 1,1-1,0 1,0 0,0-1,1 1,0-1,0 1,1-1,0 1,1-1,-1 0,1 0,1 0,1 2,8 14,1-1,1-1,2 0,0-1,0-1,2 0,17 12,20 22,-27-25,-15-16,-1 1,0 0,-1 1,0 1,-1 0,-1 0,5 11,-5-3</inkml:trace>
  <inkml:trace contextRef="#ctx0" brushRef="#br0" timeOffset="1150.725">870 206,'-126'-18,"121"18,1 1,0-1,-1 1,1 0,0 1,-1-1,1 1,0 0,0 0,0 0,1 0,-1 1,0 0,1 0,0 0,-1 0,1 0,1 0,-1 1,0 0,1-1,0 1,0 0,0 0,0 0,0 0,1 1,-31 167,28 224,5-143,-1-251,0 0,0 0,0 0,0 0,1 0,-1 0,1 0,-1 0,1-1,0 1,-1 0,1 0,0-1,0 1,0 0,1-1,-1 1,0-1,1 1,-1-1,1 0,-1 0,1 0,-1 0,1 0,0 0,0 0,-1 0,1 0,0-1,0 1,0-1,0 0,0 1,0-1,0 0,0 0,-1 0,1 0,0-1,0 1,0 0,0-1,0 0,0 1,0-1,172-33,-136 25,-28 7</inkml:trace>
  <inkml:trace contextRef="#ctx0" brushRef="#br0" timeOffset="3417.106">1547 517,'-1'-1,"0"0,0 1,0-1,0 1,0-1,0 1,-1-1,1 1,0-1,0 1,-1 0,1 0,0 0,0 0,-1 0,1 0,0 0,0 0,-1 0,1 0,0 1,0-1,0 1,-1-1,1 1,0-1,0 1,0 0,0-1,0 1,0 0,0 0,0 0,0 0,1 0,-1 0,0 0,0 1,-31 42,31-42,-121 216,20-73,86-127</inkml:trace>
  <inkml:trace contextRef="#ctx0" brushRef="#br0" timeOffset="3773.205">1180 489,'8'18,"0"0,0-1,2 0,0 0,1-1,1-1,0 0,1 0,1-1,14 11,112 81,-125-95,-1 1,-1 0,0 0,-1 2,0-1,-1 2,3 5,-2-4,1-5,-12-17</inkml:trace>
  <inkml:trace contextRef="#ctx0" brushRef="#br0" timeOffset="4290.04">1293 263,'2'-7,"0"-1,0 1,0 0,1 0,0 1,0-1,1 0,0 1,0 0,0 0,1 0,0 1,0-1,1 1,3-3,16-19,69-96,-93 122,1 0,-1 1,0-1,0 0,1 0,-1 1,1-1,-1 0,0 1,1 0,-1-1,1 1,-1 0,1 0,-1 0,1-1,-1 2,1-1,-1 0,1 0,-1 0,1 1,-1-1,1 1,-1-1,0 1,1 0,-1-1,0 1,1 0,-1 0,0 0,0 0,0 0,0 0,0 0,0 0,0 1,0-1,0 0,-1 1,2 0,26 62,-19-35,-7-19,0 0,1 0,0-1,0 1,1-1,0 0,1 0,0 0,0 0,1-1,0 0,1 0,0-1,7 7,2-7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376 111,'-22'-1,"-1"1,1 1,0 0,0 2,0 1,1 0,-1 2,1 0,0 2,1 0,-1 1,2 1,-1 1,-12 10,27-14,0 0,0 0,1 0,0 1,0 0,0 0,1 0,1 0,-1 0,1 1,1-1,-1 1,2-1,-1 1,1-1,0 1,1 0,0-1,0 1,1-1,0 1,1-1,-1 0,4 5,-2-4,1-1,-1 0,2 0,-1-1,1 1,0-1,1-1,0 1,0-1,0 0,1-1,-1 1,1-2,1 1,-1-1,1 0,-1-1,1 0,0 0,0-1,1 0,-1-1,0 0,1 0,-1-1,0 0,1-1,-1 0,0-1,0 1,1-2,-2 1,1-1,7-4,7-4,-2 0</inkml:trace>
  <inkml:trace contextRef="#ctx0" brushRef="#br0" timeOffset="331.457">630 139,'-1'0,"-24"27,1 0,1 2,2 0,1 2,1 0,2 1,-6 16,21-45,1 0,0 0,-1 0,1 0,1 1,-1-1,0 0,1 0,0 1,-1-1,1 0,1 0,-1 1,0-1,1 0,0 0,-1 0,1 1,1-1,-1 0,0 0,1 0,-1-1,1 1,0 0,0-1,0 1,0-1,1 1,-1-1,1 0,-1 0,1 0,0 0,-1-1,1 1,0-1,0 0,0 0,0 0,1 0,0 0,10 0,1 0,0-1,0-1,-1 0,1-1,0-1,-1 0,0-1,0-1,0 0,0 0,-1-2,0 0,0 0,10-9,-13 12,-1-2,1 1,-1-1,-1-1,1 1,-1-2,0 1,-1-1,0 0,0-1,-1 1,0-1,0-1,-1 1,0-1,-1 0,0 0,-1 0,0 0,0-1,-1 0,-1 1,0-1,0 0,-1 0,0 1,-1-1,0 0,-2-5,1 11,-1-1,0 0,-1 1,0-1,1 1,-2 0,1 0,0 1,-1-1,0 1,0 0,0 0,-1 1,0-1,1 1,-1 1,0-1,0 1,0 0,-1 0,1 1,0-1,-1 2,1-1,-1 1,1-1,-1 2,1-1,0 1,-1 0,1 0,0 1,-1 0,1 0,0 1,0-1,1 1,-1 0,0 1,-13 8</inkml:trace>
  <inkml:trace contextRef="#ctx0" brushRef="#br0" timeOffset="778.701">1166 26,'-7'1,"0"2,0-1,0 1,0-1,0 2,0-1,1 1,0 0,0 1,0-1,0 1,0 1,4-4,-4 1,1 0,0 0,0 1,1 0,-1 0,1 0,-1 1,1 0,1-1,-1 1,1 0,0 1,0-1,0 1,1-1,0 1,0 0,0 0,1 0,0 0,0 0,0 0,1 0,0 0,0 0,0 0,1 1,0-1,0 0,1-1,0 1,0 0,0 0,1-1,-1 1,4 4,123 66,-127-75,0 0,-1 0,1 0,0 0,0 0,-1 1,1-1,-1 0,1 1,-1-1,1 1,-1 0,0-1,0 1,0 0,0 0,0 0,0-1,0 1,-1 0,1 0,-1 0,1 0,-1 0,0 1,0-1,0 0,0 0,0 0,0 0,-1 0,1 0,-1 0,1 0,-1 0,0 0,0 0,0 0,0-1,0 2,-64 59,57-57,-1 1,0-1,0 0,0-1,0 0,-1 0,1-1,-1 0,0-1,0 0,0-1,0 0,-7 0,-2-5</inkml:trace>
  <inkml:trace contextRef="#ctx0" brushRef="#br0" timeOffset="1216.915">1617 26,'-61'73,"27"-36,1 2,2 2,2 0,2 2,2 1,-9 24,31-65,2 0,-1 0,0 0,1 0,-1 0,1 1,0-1,0 0,0 1,1-1,-1 1,1-1,0 1,0-1,0 1,0-1,0 1,1-1,0 1,0-1,0 1,0-1,0 0,1 0,-1 1,1-1,0 0,0 0,0-1,0 1,1 0,-1-1,1 1,0-1,-1 0,1 0,0 0,0 0,0-1,1 1,-1-1,2 1,13 0,-1 0,1-1,0-1,-1-1,1-1,-1 0,1-1,-1-1,0-1,0 0,0-1,-1-1,0 0,0-1,-1-1,0-1,-1 0,0-1,0 0,7-9,18-14,-25 23,0 0,-1-1,0 0,-1-2,-1 1,0-1,-1-1,0 0,2-5,-6 6,-1 1,1-1,-2-1,0 1,-1-1,-1 1,0-1,0-12,-2 22,0 1,0-1,-1 0,1 1,-1-1,0 1,-1-1,1 1,-1 0,0 0,0-1,0 1,0 1,-1-1,0 0,1 0,-2 1,1 0,0-1,0 1,-1 0,0 1,0-1,0 1,0 0,0 0,0 0,0 0,-1 1,0-1,-7 1,-1 1,0 0,0 1,1 0,-1 1,1 0,-1 1,1 0,0 1,0 1,0 0,1 0,-1 1,1 1,1 0,-1 0,1 1,-3 4,-13 5,-2 1</inkml:trace>
  <inkml:trace contextRef="#ctx0" brushRef="#br0" timeOffset="1512.815">1363 280,'39'-15,"17"-4,3 1,-2 3,-7 5,-7 4,-11 7,-6 4,-7 6,-2 1,0-2,-2 3,1-2,3-2,2-2,3-4,-2-1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3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0 170,'10'5,"7"1,7 0,3-1,2-2,1 0,0-2,0-1,-5 0</inkml:trace>
  <inkml:trace contextRef="#ctx0" brushRef="#br0" timeOffset="1735.186">113 1,'0'9,"0"14,0 6,0 4,0 1,0 0,0-2,0-1,0-1,0-1,0 0,0-1,0 0,0-5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45 591,'-10'39,"-3"17,1-6,2-11</inkml:trace>
  <inkml:trace contextRef="#ctx0" brushRef="#br0" timeOffset="241.238">16 111,'0'0</inkml:trace>
  <inkml:trace contextRef="#ctx0" brushRef="#br0" timeOffset="604.116">158 761,'196'-235,"-172"215,-11 41,-10 3,-2-13,0 0,0 1,2-1,-1 0,1 0,1-1,0 1,0-1,1 0,1 0,1 3,-4-11,-1 0,1 0,-1 0,1 0,0-1,0 1,0-1,0 1,0-1,0 0,1 0,-1-1,0 1,0-1,1 1,-1-1,0 0,1 0,-1-1,0 1,0-1,1 1,-1-1,0 0,0 0,0-1,0 1,0-1,2-1,81-58,-75 50,0 0,-1-1,-1-1,1 1,-2-1,0-1,-1 0,0 0,-1 0,-1-1,0 0,-1 0,0 0,-1-2,10-30,-7 29</inkml:trace>
  <inkml:trace contextRef="#ctx0" brushRef="#br0" timeOffset="1056.322">1146 197,'-17'15,"0"1,2 1,0 0,1 1,0 1,2 0,0 1,2 0,0 1,1 0,1 1,1-1,1 2,1-1,1 1,3-15,2 0,-1 1,1-1,1 0,-1 0,1 0,1 0,-1 0,1 0,1-1,-1 1,1-1,1 0,-1 0,1-1,1 1,-1-1,1 0,0 0,0-1,1 0,-1 0,1 0,0-1,1 0,-1-1,1 1,0-1,-1-1,1 1,0-2,1 1,6 0,2 0,-1-1,1-1,0 0,-1-1,1-1,0 0,-1-2,0 1,0-2,0 0,0-1,-1-1,0-1,0 0,-1 0,0-1,0-1,9-10,-16 14,-1-1,0 0,-1 0,1 0,-1-1,-1 0,1 0,-2 0,1 0,-1-1,0 1,-1-1,1 0,-2 0,1 0,-2 0,1 0,-1 0,0 0,-1 0,0 0,-1 0,1 0,-2 0,1 0,-1 1,-1-1,0 1,0 0,0 0,-1 0,0 1,-1-1,1 1,-1 0,-1 1,1 0,-1 0,-5-3,-101-26,88 32</inkml:trace>
  <inkml:trace contextRef="#ctx0" brushRef="#br0" timeOffset="1405.616">948 478,'136'-25,"67"-5,-195 31,0 0,0 1,0 0,-1 0,1 1,-1-1,1 2,-1-1,0 1,0 0,0 0,-1 1,1 1,-2-2,0 0,0 0,1-1,-1 1,1-1,0 0,0-1,0 1,0-1,1-1,-1 1,0-1,1 0,-1 0,1-1,-1 0,1 0,2-1,12-4,-3-1</inkml:trace>
  <inkml:trace contextRef="#ctx0" brushRef="#br0" timeOffset="2700.453">1427 27,'37'-8,"-1"1,1 2,1 1,31 2,-64 3,-1 0,1 0,-1 0,1 1,-1 0,0 0,0 0,0 0,0 1,0 0,0-1,-1 1,1 1,-1-1,0 0,0 1,0 0,-1 0,1 0,-1 0,0 0,0 0,0 0,-1 1,1-1,-1 1,0-1,0 1,-1 0,0-1,1 1,-1 0,-1-1,1 1,3 22,-2-1,0 1,-2-1,-1 0,0 1,-3-1,-2 9,3-8,0 0,2 1,2-1,0 0,1 1,2-1,1 0,3 9,-6-32,3 10,-1 0,-1 0,0 0,-1 0,0 0,-1 1,-1-1,0 0,-1 0,-1 5,1-16,-1 0,1 0,-1 0,0 0,0 0,0-1,0 0,0 1,-1-1,1 0,-1 0,0-1,1 1,-1-1,0 0,0 0,0 0,0 0,0-1,1 1,-1-1,0 0,-1 0,-10 1,-15-6,22-3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60,'-3'20,"-1"-3,0 1,1 0,1 0,0 0,2 0,0 0,1 1,1-1,0 0,2-1,0 1,1 0,1 0,-4-15,0 0,0 0,1 0,-1-1,1 1,0-1,-1 0,1 1,1-1,-1-1,0 1,0 0,0-1,1 0,-1 1,1-1,-1-1,1 1,0 0,-1-1,1 0,0 0,-1 0,1 0,0 0,-1-1,1 0,-1 0,1 0,-1 0,1 0,-1-1,0 1,0-1,0 0,0 0,0 0,0-1,0 1,0-1,-1 1,0-1,1 0,-1 0,0 0,0 0,0 0,-1-1,1-1,28-33,-3 0,-1-2,-2-1,17-39,-41 80,0 0,0 1,0-1,1 0,-1 1,0-1,0 0,0 0,1 1,-1-1,0 0,0 0,1 0,-1 1,0-1,0 0,1 0,-1 0,0 0,1 1,-1-1,0 0,0 0,1 0,-1 0,0 0,1 0,-1 0,0 0,1 0,-1 0,0 0,1 0,-1 0,0 0,1 0,-1-1,0 1,1 0,-1 48,-1-40,0 34,-1-8,2 0,0-1,3 1,0-1,3 1,0-1,5 10,1-12,-1 0,-1 2,-2-1,-2 1,-1 0,-1 0,-2 0,-1 17,-3-41,1-1,-2 1,1-1,-1 0,0 1,-1-1,0-1,0 1,-1-1,0 1,0-1,-1-1,0 1,0-1,0 0,-1 0,0-1,0 0,0 0,-1 0,0-1,0-1,0 1,0-1,0 0,-1-1,1 0,-1-1,0 1,1-2,-5 1,10-1,-1 0,1 0,0-1,-1 1,1-1,0 0,0 1,-1-2,1 1,0 0,0-1,0 1,1-1,-1 0,0 0,0 0,1 0,0 0,-1-1,1 1,0-1,0 0,0 1,0-1,1 0,-1 0,1 0,0 0,0 0,0-1,0 1,0 0,1-2,-2-5,2-1,-1 0,1 1,1-1,0 0,0 1,1-1,1 1,2-9,12-20,1 1,2 0,2 2,1 0,2 2,1 0,1 2,2 1,24-19,-40 37,-3 0</inkml:trace>
  <inkml:trace contextRef="#ctx0" brushRef="#br0" timeOffset="2501.094">979 33,'-1'-2,"0"0,-1 0,1 0,-1 0,0 1,0-1,0 1,1-1,-1 1,0 0,-1-1,1 1,0 0,0 1,0-1,-1 0,1 1,0-1,-1 1,1 0,0-1,-1 1,1 0,-3 1,2-1,-3-2,1 0,-1 1,0 0,0 0,0 0,0 1,1 0,-1 0,0 1,0 0,0 0,0 0,1 0,-1 1,0 0,1 0,-1 1,1 0,0 0,0 0,0 0,0 1,1-1,0 1,-1 1,1-1,1 1,-1-1,0 1,1 0,0 0,1 0,-1 1,0 2,3-1,0 0,0 0,1 0,0 0,1 0,-1 0,2-1,-1 1,0-1,1 1,1-1,-1 0,1 0,0 0,0 0,0-1,1 0,0 0,0 0,0 0,1-1,0 0,-1 0,1 0,1-1,-1 0,0 0,1-1,0 1,2-1,-6 0,0 0,0-1,-1 1,1 0,-1 0,0 1,1-1,-1 0,0 1,0 0,-1-1,1 1,0 0,-1 0,0 0,0 0,0 0,0 0,0 0,0 0,-1 0,0 1,1-1,-1 0,0 0,-1 0,1 1,-1-1,1 0,-1 0,0 0,0 0,0 0,0 0,-1 0,1 0,-1-1,0 1,0 0,0-1,0 1,0-1,-1 0,1 0,-1 0,1 0,-1 0,0 0,1-1,-1 0,0 1,0-1,-2 0,-2 4,-1 0,1-1,-1 0,-1 0,1-1,0 0,-1-1,1 0,-1 0,0-1,0 0,0 0,0-1,0 0,1-1,-1 0,0 0,0-1,1 0,-1-1,1 1,-4-3,-1-7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3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0,'-4'2,"0"0,0 0,0 0,0 0,0 1,0-1,1 1,-1 0,1 0,0 0,0 1,0-1,0 1,1-1,-3 5,-1 0,-40 58,2 2,3 3,-23 57,3-7,25-55,36-66,0 0,1 0,-1 0,0 0,1 0,-1 0,0 0,1 0,-1 0,0 0,1 0,-1 1,0-1,0 0,1 0,-1 0,0 0,1 0,-1 1,0-1,0 0,1 0,-1 0,0 1,0-1,0 0,1 0,-1 1,0-1,0 0,0 1,0-1,1 0,-1 0,0 1,0-1,0 0,0 1,0-1,0 0,0 1,0-1,0 0,0 1,0-1,0 0,0 1,0-1,-1 0,1 0,0 1,0-1,0 0,22-21,-8-2,-1 1</inkml:trace>
  <inkml:trace contextRef="#ctx0" brushRef="#br0" timeOffset="433.949">215 29,'0'0,"0"-1,0 0,0 1,1-1,-1 0,0 1,0-1,0 1,1-1,-1 0,0 1,0-1,1 1,-1-1,1 1,-1-1,1 1,-1-1,0 1,1-1,-1 1,1 0,0-1,-1 1,1 0,-1-1,1 1,0 0,-1 0,1 0,-1-1,1 1,0 0,-1 0,1 0,0 0,-1 0,1 0,0 0,-1 1,1-1,0 0,-1 0,1 0,-1 1,1-1,0 0,-1 0,1 1,-1-1,1 1,-1-1,1 0,-1 1,1-1,-1 1,0-1,1 1,-1 0,0-1,1 1,-1-1,0 1,0-1,1 1,-1 0,0-1,0 1,0 0,16 50,-16-50,64 287,-61-272,1 0,0-1,2 0,0 0,0 0,1 0,1-1,3 2,-10-14,0 0,0-1,0 1,1-1,-1 1,0-1,1 0,-1 0,1 1,0-1,-1 0,1 0,0-1,0 1,-1 0,1-1,0 1,0-1,0 1,0-1,0 0,0 0,0 0,0 0,0 0,0 0,0 0,-1-1,1 1,0-1,0 0,0 1,0-1,-1 0,1 0,0 0,-1 0,1 0,-1 0,1-1,-1 1,1-1,-1 1,1-2,49-77,43-174,-75 118,-18 136,-1-1,0 1,0-1,0 1,0-1,0 1,1-1,-1 1,0-1,0 1,0-1,0 1,-1-1,1 1,0 0,0-1,0 1,0-1,0 1,-1-1,1 1,0-1,0 1,-1-1,1 1,0 0,-1-1,1 1,0 0,-1-1,1 1,0 0,-1-1,1 1,-1 0,1 0,-1 0,1-1,-1 1,1 0,-1 0,1 0,-1 0,1 0,-1 0,1 0,-1 0,1 0,-1 0,1 0,-1 0,1 0,0 0,-1 1,1-1,-1 0,1 0,-1 0,1 1,-8 6</inkml:trace>
  <inkml:trace contextRef="#ctx0" brushRef="#br0" timeOffset="780.829">921 141,'-10'19,"1"0,1 0,0 1,1 0,1 0,1 1,1 0,1-1,1 1,1 1,0-1,2 6,-1-24,1 1,-1-1,1 1,0-1,0 1,0-1,0 0,1 1,-1-1,1 0,0 0,0 0,0 0,0 0,1-1,-1 1,1-1,-1 0,1 1,0-1,0 0,0 0,0-1,0 1,0-1,1 0,-1 1,1-1,-1-1,0 1,1 0,-1-1,1 0,0 0,-1 0,1 0,1-1,4 0,-1-1,1 0,-1 0,0-1,0 0,0-1,0 1,0-2,-1 1,0-1,0 0,0 0,-1-1,1 0,-1-1,-1 2,-1 0,1 0,-1-1,0 0,-1 1,0-1,0 0,0-1,0 1,-1 0,0-1,-1 0,1 1,-1-1,0 0,-1 0,0 1,0-1,0 0,-1 0,0 0,0 1,-1-1,0 1,0-1,0 1,-1 0,0-1,0 1,-1 1,0-1,0 0,0 1,0 0,-1 0,0 0,-3-2,-4 0,-1 0,1 0,-1 2,0-1,-1 2,1 0,-1 0,0 1,0 1,0 0,-9 1,0 1</inkml:trace>
  <inkml:trace contextRef="#ctx0" brushRef="#br0" timeOffset="1286.944">1288 170,'-4'10,"0"0,0 0,1 0,0 1,1-1,0 1,1 0,0 0,1-1,0 1,0 0,2 0,-1 0,1-1,0 1,1-1,1 0,0 1,0-2,2 4,-3-9,0-1,1 1,-1-1,1 0,0-1,0 1,0 0,0-1,0 0,1 0,-1 0,0-1,1 0,0 1,-1-1,1-1,0 1,-1-1,1 0,0 0,-1 0,1-1,0 1,-1-1,1 0,0-1,0 0,9-2,0-1,-1-1,0 0,0-1,-1 0,0-1,0 0,4-5,141-115,-156 127,-1 0,1 0,-1 0,1 0,0 0,-1 0,1 1,0-1,-1 0,1 0,0 0,0 1,0-1,0 0,0 1,0-1,0 1,0-1,0 1,0 0,0-1,0 1,0 0,0 0,0 0,0 0,1-1,-1 2,0-1,0 0,0 0,0 0,0 0,0 1,0-1,0 0,0 1,0-1,0 1,0 0,0-1,0 1,0 0,0-1,0 1,-1 0,1 0,0 0,-1-1,1 1,0 0,-1 0,1 1,8 42,-9-38,1-1,-1 0,1 1,0-1,1 0,-1 0,1 0,0 0,0 0,0 0,1-1,0 1,0-1,0 0,0 1,1-2,-1 1,1 0,0-1,0 1,2 0,-2-2,1 1,-1-1,1 0,0 0,0-1,0 1,0-1,0 0,0 0,0-1,0 0,0 1,0-2,1 1,-1-1,0 1,0-2,0 1,0 0,0-1,-1 0,1 0,0 0,-1-1,1 0,-1 1,0-2,0 1,0 0,2-3,97-129,-96 124,105-159,-98 153,0 4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1 194,'138'-11,"93"-24,-17 24,-235-5,-10 4,0 0,1-2,0-1,2-2,0 0,-9-9,28 19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7,'0'-5,"5"4,6 1,7 1,4 1,3-1,3 0,1 0,1-1,-1 0,0 0,0 0,0 0,-1 0,-4-5,-7 4,-6 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7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0,3 0,3 0,1 0,1 0,-1 0,0 0,0 0,0 0,-1 0,-9 0,-8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0 167,'5'-1,"1"-1,-1 0,0 0,0 0,-1-1,1 0,-1 0,1 0,-1 0,0-1,0 0,0 0,-1 0,3-3,2-1,43-46,-49 55,0-1,-1 1,1 0,-1 0,1 0,-1 0,1 0,-1 0,0 0,1 0,-1 1,0-1,0 0,0 1,0-1,0 1,0-1,-1 1,1-1,0 1,-1 0,1-1,-1 1,0 0,1-1,-1 1,0 0,0 0,0-1,0 2,0 0,26 203,31 48,-18-135,-39-118,0 0,0 0,0 0,0 0,0 0,0 0,0 0,1 0,-1 0,0 0,0 0,1 1,-1-1,1 0,-1-1,1 1,-1 0,1 0,0 0,-1 0,1 0,0-1,0 1,0 0,0 0,-1-1,1 1,0-1,0 1,0-1,0 1,0-1,0 0,0 1,1-1,-1 0,0 0,0 0,0 0,0 0,0 0,0 0,0 0,0 0,0-1,0 1,1 0,-1-1,0 1,0-1,0 1,-1-1,1 1,0-1,0 0,0 1,0-1,-1 0,1 0,0 0,0 1,-1-1,1 0,-1 0,1 0,-1 0,33-130,81-165,-44 123,-66 167,-2 1,1-1,-1 0,0 0,0 0,-1 0,1 0,-1-1,-1 1,1 0,-1 0,0-1,-1 1,1 0,-6 0,0 8</inkml:trace>
  <inkml:trace contextRef="#ctx0" brushRef="#br0" timeOffset="761.313">593 619,'-11'166,"-1"-88,9-56,0 0,-1 0,-1 0,-1 0,-1-1,-8 16,15-36,0 0,0-1,0 1,0-1,0 1,0 0,-1-1,1 1,0-1,0 1,-1-1,1 1,-1 0,1-1,0 0,-1 1,1-1,-1 1,1-1,-1 1,1-1,-1 0,1 1,-1-1,1 0,-1 0,0 1,1-1,-1 0,1 0,-1 0,0 0,1 0,-1 0,1 0,-1 0,0 0,1 0,-1 0,0 0,1 0,-1-1,1 1,-1 0,0 0,1-1,-1 1,1 0,-1-1,1 1,-1 0,1-1,0 1,-1-1,1 1,-1-1,1 1,0-1,-1 1,1-1,0 0,0 1,-1-1,1 0,-13-40,13 17,2 0,0 1,2-1,0 1,2-1,0 1,2 0,6-15,0 1,3 1,1 0,1 1,20-25,45-36,-81 93,0 0,0 1,0-1,1 1,-1 0,1 0,-1 0,1 0,0 1,0-1,0 1,0 0,0 0,0 0,0 1,0-1,0 1,1 0,-1 0,0 1,0-1,0 1,0 0,0 0,0 0,0 1,0 0,1 0,-2 0,0 0,0 1,0-1,0 1,0 0,0-1,-1 1,1 0,-1 1,0-1,0 0,0 1,0-1,-1 1,1 0,-1-1,0 1,0 0,-1 0,1 0,-1 0,1 0,-1 0,-1 0,1-1,0 1,-1 0,0 0,0 0,0 0,-1 2,-1 1,1 0,-1 0,0-1,-1 1,1-1,-1 0,-1 1,1-2,-1 1,0-1,0 1,-1-1,0-1,0 1,0-1,-4 2,5-3,0-1,0 1,0-1,0 0,-1 0,1-1,-1 1,1-1,-1 0,0-1,0 0,1 0,-1 0,0 0,1-1,-1 0,0 0,1-1,-1 1,1-1,0 0,0-1,-1 1,1-1,1 0,-1 0,0-1,1 1,0-1,-1-1,-24-51,24 37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0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1225,'13'0,"0"0,-1-1,1-1,-1 0,0 0,0-1,1-1,-2 0,1-1,0 0,-1-1,0 0,-1 0,1-2,2-2,7-5,-2-1,0 0,-1-2,-1 0,-1-1,8-12,-3 2,-1-2,-1 1,-2-2,-1 0,-2-1,-1-1,-1-1,-14-39,3 72,-1 0,1 0,-1 1,0-1,0 1,1-1,-1 0,0 1,-1-1,1 1,0 0,0-1,0 1,-1 0,1 0,-1 0,1 0,-1 0,1 0,-1 0,0 1,1-1,-1 0,0 1,0 0,1-1,-1 1,0 0,0 0,0 0,1 0,-1 0,0 0,0 0,0 1,1-1,-1 1,0-1,-1 2,-4 2,0 2,0-1,1 1,-1 0,1 0,1 0,-1 1,1 0,0 0,1 1,-1-1,2 1,-1 0,1 0,0 0,1 0,-1 5,-1-3,0 1,1 0,1 0,0 1,0-1,1 0,1 1,0-1,0 1,1-1,1 0,0 1,0-1,1 0,1 0,-1 0,2-1,0 0,0 1,1-1,0-1,0 1,1-1,3 2,5 0,1 0,0-1,0-1,1 0,1-1,0-1,0-1,0 0,0-2,7 1,-11-4,1 0,-1-1,1-1,-1 0,1-1,-1-1,0 0,0-1,0 0,-1-1,1-1,-1 0,0-1,-1 0,0-1,0-1,0 1,-1-2,-1 0,1 0,-2-1,1 0,-2 0,1-1,-2-1,0 1,0-1,2-2,-1 0,0 0,-1 0,-1-1,0 0,-1-1,-1 1,0-1,-2 0,0 0,0-3,-3 17,1 1,-1-1,1 0,-1 1,0-1,0 1,0 0,-1-1,1 1,0 0,-1 0,1 0,-1 0,0 0,0 0,0 0,0 0,0 1,0-1,0 1,-1 0,1-1,0 1,-1 0,1 1,-1-1,1 0,-1 1,0-1,1 1,-1 0,1-1,-1 2,0-1,1 0,-1 0,1 1,-1-1,0 1,1 0,-1 0,1 0,0 0,-1 0,1 1,0-1,0 0,0 1,0 0,0 0,0 0,0-1,0 1,0 1,-8 5,1 0,-1 0,1 1,1 0,0 0,0 1,1 0,0 0,0 1,1 0,1 0,0 1,1-1,0 1,0 0,1 0,1 1,0-1,1 0,0 1,1-1,0 1,1-1,2 7,-1-12,0-1,1 1,0-1,0 0,1 0,0 0,0-1,0 1,1-1,0 0,0 0,0-1,0 0,1 1,0-2,0 1,0-1,0 0,0 0,1 0,-1-1,1 0,0 0,2-1,15 4,0-2,0-1,1-1,-1 0,0-2,9-2,-11-3,-1 0,1-1,-1-2,-1 0,1-1,-2-1,1 0,-1-2,-1 0,-1-2,0 0,0 0,-2-2,0 0,-1 0,0-2,-2 1,0-2,7-17,-8 20,-1-2,-1 1,-1-1,0-1,-2 1,0-1,-1-1,-1 1,-1-3,-2 20,0-1,-1 1,1 0,-1-1,0 1,0-1,0 1,-1-1,1 1,-1 0,0-1,0 1,0 0,0 0,0 0,-1-1,0 1,1 1,-1-1,0 0,0 0,-1 1,1-1,0 1,-1 0,0-1,1 1,-1 0,0 1,0-1,0 1,0-1,-1 1,1 0,0 0,0 0,-1 0,1 1,-1-1,1 1,0 0,-1 0,1 0,-1 1,1-1,0 1,-1 0,1 0,0 0,-1 0,1 1,0-1,0 1,0-1,0 1,0 1,-9 10,1 0,0 1,0 1,1 0,1 0,1 1,0 0,1 0,1 1,-1 2,-2 12,2 0,1 0,1 1,1-1,2 1,1 0,2-1,3 24,-3-46,0 0,0 0,1-1,0 1,1-1,-1 1,2-1,-1 0,1 0,0 0,1-1,0 1,0-1,1 0,-1-1,1 1,1-1,-1 0,1-1,0 0,5 3,-11-7,2 1,0 1,1-1,-1 0,1 0,-1 0,1 0,-1 0,1-1,0 1,0-1,0 0,0 0,0-1,0 1,0-1,0 0,0 0,0 0,0-1,0 1,0-1,0 0,0 0,0-1,0 1,-1-1,2 0,7-8</inkml:trace>
  <inkml:trace contextRef="#ctx0" brushRef="#br0" timeOffset="335.835">1867 519,'0'43,"0"38,0 11,0-6,0-8,0-12,0-13,0-11,0-7,0-5,0-3,0-1,0 0,0 0,0 0,0-4</inkml:trace>
  <inkml:trace contextRef="#ctx0" brushRef="#br0" timeOffset="980.958">1585 745,'13'-27,"1"1,2 1,1 0,1 1,1 1,0 1,2 1,1 0,0 2,2 0,0 2,7-3,-20 14,0 1,0 0,0 1,1 0,0 1,0 1,0 0,0 0,0 1,6 1,-13-1,0 1,-1 1,1-1,-1 1,1 0,0 0,-1 0,0 0,1 1,-1 0,0 0,0 0,0 0,0 1,0-1,0 1,-1 0,1 0,-1 1,0-1,0 1,0-1,0 1,-1 0,1 0,-1 0,1 4,-1 4,0 0,-1 0,-1 0,0 0,-1 0,0 0,0 0,-1 0,-1-1,0 1,-1-1,0 1,-1-1,0-1,0 1,-2-1,1 0,-1 0,0 0,-6 4,2 3,-106 119,114-132,1-1,0 1,0-1,0 1,1 0,-1 0,1 0,0 0,0 0,0 0,1 0,-1 0,1 0,0 1,0-1,1 0,-1 0,1 0,0 0,0 0,0 0,0 0,1 0,0 0,0 0,0-1,0 1,0-1,1 0,0 1,0 0,104 88,-93-82,142 100,-86-62,-59-47</inkml:trace>
  <inkml:trace contextRef="#ctx0" brushRef="#br0" timeOffset="3083.183">2488 152,'2'13,"0"1,1-1,1 1,0-1,0 0,1-1,1 1,1-1,-1 0,4 3,18 38,-6-6,-3 0,-2 1,-2 1,-2 1,-2 0,-2 0,-3 1,1 45,-7-53,3-17,-1 0,-2 0,0-1,-2 1,-1 0,0 0,-2-1,-1 1,-2-1,0-1,-1 0,-2 0,0-1,-1 0,-6 6,-6 1,12-12,-1 0,0 0,-1-1,-1-1,-1-1,0 0,-1-1,-1 0,0-2,-1 0,0-1,0-1,-1-1,-1 0,-12 2,9-7</inkml:trace>
  <inkml:trace contextRef="#ctx0" brushRef="#br0" timeOffset="3885.045">286 124,'-8'2,"-1"0,0 1,1 0,-1 1,1 0,0 0,0 0,0 1,1 1,0-1,0 1,0 0,1 1,-1-1,2 1,-1 1,0-2,-11 13,1 1,1 0,1 1,1 1,1 0,1 1,1 0,1 1,0 0,2 0,1 0,2 1,0 0,1 0,1 1,2-1,0 0,2 1,1-1,6 24,-3-5,2 0,3 0,1-1,2 0,2-1,1-1,3 0,14 20,-27-50,1 0,1 0,-1-1,2-1,-1 1,1-2,1 1,-1-1,1-1,1 0,0 0,10 3,82 26,-87-29</inkml:trace>
  <inkml:trace contextRef="#ctx0" brushRef="#br0" timeOffset="4931.051">3025 717,'188'-54,"-141"41,-39 9,0 1,0 0,1 1,-1 0,1 0,-1 1,1 0,-1 1,1-1,0 2,-1-1,1 1,0 1,-1-1,-4 3,-1-1,1 1,-1 0,0 0,-1 0,1 0,-1 0,0 0,0 1,0-1,0 1,-1 0,0-1,0 1,0 0,0 0,-1 0,0 0,0-1,0 1,-1 0,0 0,0 0,0 0,0-1,-1 1,1-1,-1 1,0-1,-1 1,-1 1,-83 112,72-102,-129 171,141-183,1-1,0 1,1-1,-1 1,0 0,1 0,0 0,0 0,0 0,1 0,-1 0,1 0,0 0,0 0,0 0,1 0,-1 0,1 0,0 0,0 0,1 0,-1 0,1 0,0-1,0 1,0 0,0-1,1 0,-1 0,1 1,0-2,0 1,0 0,0 0,0-1,1 0,-1 0,1 0,0 0,1 0,13 3,1-1,-1-1,1-1,0 0,0-2,0 0,0-1,-1-1,3-1,38-14,-52 12</inkml:trace>
  <inkml:trace contextRef="#ctx0" brushRef="#br0" timeOffset="5233.411">2968 971,'43'0,"19"0,4-5,-4-1,-9-1,-8 2,-11-3,-8 0,-7 0</inkml:trace>
  <inkml:trace contextRef="#ctx0" brushRef="#br0" timeOffset="5887.253">2911 462,'22'-13,"-2"-1,0-1,0-1,-2-1,0-1,-1 0,-1-1,11-17,142-240,-168 275,-1 0,0 0,0 0,1 0,-1 0,1 0,-1 0,0 0,1 1,0-1,-1 0,1 0,-1 1,1-1,0 0,0 1,-1-1,1 0,0 1,0-1,0 1,0 0,0-1,0 1,0 0,0-1,-1 1,1 0,0 0,0 0,0 0,0 0,0 0,0 0,0 0,0 0,0 0,0 1,0-1,0 0,0 1,0-1,0 1,0-1,-1 1,1-1,0 1,0-1,0 1,-1 0,1-1,-1 1,1 0,0 0,-1 0,1 0,-1-1,1 1,-1 0,12 102,28 130,-17-192,-9-30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15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333 546,'-58'97,"-144"162,194-248,6-7,0 0,-1 0,1 0,-1 0,0-1,0 0,0 1,0-1,0 0,-1 0,0-1,1 1,-1-1,0 0,0 0,-1 1,-5-5</inkml:trace>
  <inkml:trace contextRef="#ctx0" brushRef="#br0" timeOffset="338.155">23 489,'-2'8,"1"-1,0 1,1-1,0 1,0 0,0-1,1 1,0-1,0 1,1-1,0 1,1-1,-1 0,1 0,1 0,1 2,8 14,1-1,1-1,2 0,0-1,0-1,2 0,17 12,20 22,-27-25,-15-16,-1 1,0 0,-1 1,0 1,-1 0,-1 0,5 11,-5-3</inkml:trace>
  <inkml:trace contextRef="#ctx0" brushRef="#br0" timeOffset="1150.725">870 206,'-126'-18,"121"18,1 1,0-1,-1 1,1 0,0 1,-1-1,1 1,0 0,0 0,0 0,1 0,-1 1,0 0,1 0,0 0,-1 0,1 0,1 0,-1 1,0 0,1-1,0 1,0 0,0 0,0 0,0 0,1 1,-31 167,28 224,5-143,-1-251,0 0,0 0,0 0,0 0,1 0,-1 0,1 0,-1 0,1-1,0 1,-1 0,1 0,0-1,0 1,0 0,1-1,-1 1,0-1,1 1,-1-1,1 0,-1 0,1 0,-1 0,1 0,0 0,0 0,-1 0,1 0,0-1,0 1,0-1,0 0,0 1,0-1,0 0,0 0,-1 0,1 0,0-1,0 1,0 0,0-1,0 0,0 1,0-1,172-33,-136 25,-28 7</inkml:trace>
  <inkml:trace contextRef="#ctx0" brushRef="#br0" timeOffset="3417.106">1547 517,'-1'-1,"0"0,0 1,0-1,0 1,0-1,0 1,-1-1,1 1,0-1,0 1,-1 0,1 0,0 0,0 0,-1 0,1 0,0 0,0 0,-1 0,1 0,0 1,0-1,0 1,-1-1,1 1,0-1,0 1,0 0,0-1,0 1,0 0,0 0,0 0,0 0,1 0,-1 0,0 0,0 1,-31 42,31-42,-121 216,20-73,86-127</inkml:trace>
  <inkml:trace contextRef="#ctx0" brushRef="#br0" timeOffset="3773.205">1180 489,'8'18,"0"0,0-1,2 0,0 0,1-1,1-1,0 0,1 0,1-1,14 11,112 81,-125-95,-1 1,-1 0,0 0,-1 2,0-1,-1 2,3 5,-2-4,1-5,-12-17</inkml:trace>
  <inkml:trace contextRef="#ctx0" brushRef="#br0" timeOffset="4290.04">1293 263,'2'-7,"0"-1,0 1,0 0,1 0,0 1,0-1,1 0,0 1,0 0,0 0,1 0,0 1,0-1,1 1,3-3,16-19,69-96,-93 122,1 0,-1 1,0-1,0 0,1 0,-1 1,1-1,-1 0,0 1,1 0,-1-1,1 1,-1 0,1 0,-1 0,1-1,-1 2,1-1,-1 0,1 0,-1 0,1 1,-1-1,1 1,-1-1,0 1,1 0,-1-1,0 1,1 0,-1 0,0 0,0 0,0 0,0 0,0 0,0 0,0 1,0-1,0 0,-1 1,2 0,26 62,-19-35,-7-19,0 0,1 0,0-1,0 1,1-1,0 0,1 0,0 0,0 0,1-1,0 0,1 0,0-1,7 7,2-7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376 111,'-22'-1,"-1"1,1 1,0 0,0 2,0 1,1 0,-1 2,1 0,0 2,1 0,-1 1,2 1,-1 1,-12 10,27-14,0 0,0 0,1 0,0 1,0 0,0 0,1 0,1 0,-1 0,1 1,1-1,-1 1,2-1,-1 1,1-1,0 1,1 0,0-1,0 1,1-1,0 1,1-1,-1 0,4 5,-2-4,1-1,-1 0,2 0,-1-1,1 1,0-1,1-1,0 1,0-1,0 0,1-1,-1 1,1-2,1 1,-1-1,1 0,-1-1,1 0,0 0,0-1,1 0,-1-1,0 0,1 0,-1-1,0 0,1-1,-1 0,0-1,0 1,1-2,-2 1,1-1,7-4,7-4,-2 0</inkml:trace>
  <inkml:trace contextRef="#ctx0" brushRef="#br0" timeOffset="331.457">630 139,'-1'0,"-24"27,1 0,1 2,2 0,1 2,1 0,2 1,-6 16,21-45,1 0,0 0,-1 0,1 0,1 1,-1-1,0 0,1 0,0 1,-1-1,1 0,1 0,-1 1,0-1,1 0,0 0,-1 0,1 1,1-1,-1 0,0 0,1 0,-1-1,1 1,0 0,0-1,0 1,0-1,1 1,-1-1,1 0,-1 0,1 0,0 0,-1-1,1 1,0-1,0 0,0 0,0 0,1 0,0 0,10 0,1 0,0-1,0-1,-1 0,1-1,0-1,-1 0,0-1,0-1,0 0,0 0,-1-2,0 0,0 0,10-9,-13 12,-1-2,1 1,-1-1,-1-1,1 1,-1-2,0 1,-1-1,0 0,0-1,-1 1,0-1,0-1,-1 1,0-1,-1 0,0 0,-1 0,0 0,0-1,-1 0,-1 1,0-1,0 0,-1 0,0 1,-1-1,0 0,-2-5,1 11,-1-1,0 0,-1 1,0-1,1 1,-2 0,1 0,0 1,-1-1,0 1,0 0,0 0,-1 1,0-1,1 1,-1 1,0-1,0 1,0 0,-1 0,1 1,0-1,-1 2,1-1,-1 1,1-1,-1 2,1-1,0 1,-1 0,1 0,0 1,-1 0,1 0,0 1,0-1,1 1,-1 0,0 1,-13 8</inkml:trace>
  <inkml:trace contextRef="#ctx0" brushRef="#br0" timeOffset="778.701">1166 26,'-7'1,"0"2,0-1,0 1,0-1,0 2,0-1,1 1,0 0,0 1,0-1,0 1,0 1,4-4,-4 1,1 0,0 0,0 1,1 0,-1 0,1 0,-1 1,1 0,1-1,-1 1,1 0,0 1,0-1,0 1,1-1,0 1,0 0,0 0,1 0,0 0,0 0,0 0,1 0,0 0,0 0,0 0,1 1,0-1,0 0,1-1,0 1,0 0,0 0,1-1,-1 1,4 4,123 66,-127-75,0 0,-1 0,1 0,0 0,0 0,-1 1,1-1,-1 0,1 1,-1-1,1 1,-1 0,0-1,0 1,0 0,0 0,0 0,0-1,0 1,-1 0,1 0,-1 0,1 0,-1 0,0 1,0-1,0 0,0 0,0 0,0 0,-1 0,1 0,-1 0,1 0,-1 0,0 0,0 0,0 0,0-1,0 2,-64 59,57-57,-1 1,0-1,0 0,0-1,0 0,-1 0,1-1,-1 0,0-1,0 0,0-1,0 0,-7 0,-2-5</inkml:trace>
  <inkml:trace contextRef="#ctx0" brushRef="#br0" timeOffset="1216.915">1617 26,'-61'73,"27"-36,1 2,2 2,2 0,2 2,2 1,-9 24,31-65,2 0,-1 0,0 0,1 0,-1 0,1 1,0-1,0 0,0 1,1-1,-1 1,1-1,0 1,0-1,0 1,0-1,0 1,1-1,0 1,0-1,0 1,0-1,0 0,1 0,-1 1,1-1,0 0,0 0,0-1,0 1,1 0,-1-1,1 1,0-1,-1 0,1 0,0 0,0 0,0-1,1 1,-1-1,2 1,13 0,-1 0,1-1,0-1,-1-1,1-1,-1 0,1-1,-1-1,0-1,0 0,0-1,-1-1,0 0,0-1,-1-1,0-1,-1 0,0-1,0 0,7-9,18-14,-25 23,0 0,-1-1,0 0,-1-2,-1 1,0-1,-1-1,0 0,2-5,-6 6,-1 1,1-1,-2-1,0 1,-1-1,-1 1,0-1,0-12,-2 22,0 1,0-1,-1 0,1 1,-1-1,0 1,-1-1,1 1,-1 0,0 0,0-1,0 1,0 1,-1-1,0 0,1 0,-2 1,1 0,0-1,0 1,-1 0,0 1,0-1,0 1,0 0,0 0,0 0,0 0,-1 1,0-1,-7 1,-1 1,0 0,0 1,1 0,-1 1,1 0,-1 1,1 0,0 1,0 1,0 0,1 0,-1 1,1 1,1 0,-1 0,1 1,-3 4,-13 5,-2 1</inkml:trace>
  <inkml:trace contextRef="#ctx0" brushRef="#br0" timeOffset="1512.815">1363 280,'39'-15,"17"-4,3 1,-2 3,-7 5,-7 4,-11 7,-6 4,-7 6,-2 1,0-2,-2 3,1-2,3-2,2-2,3-4,-2-1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3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0 170,'10'5,"7"1,7 0,3-1,2-2,1 0,0-2,0-1,-5 0</inkml:trace>
  <inkml:trace contextRef="#ctx0" brushRef="#br0" timeOffset="1735.186">113 1,'0'9,"0"14,0 6,0 4,0 1,0 0,0-2,0-1,0-1,0-1,0 0,0-1,0 0,0-5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45 591,'-10'39,"-3"17,1-6,2-11</inkml:trace>
  <inkml:trace contextRef="#ctx0" brushRef="#br0" timeOffset="241.238">16 111,'0'0</inkml:trace>
  <inkml:trace contextRef="#ctx0" brushRef="#br0" timeOffset="604.116">158 761,'196'-235,"-172"215,-11 41,-10 3,-2-13,0 0,0 1,2-1,-1 0,1 0,1-1,0 1,0-1,1 0,1 0,1 3,-4-11,-1 0,1 0,-1 0,1 0,0-1,0 1,0-1,0 1,0-1,0 0,1 0,-1-1,0 1,0-1,1 1,-1-1,0 0,1 0,-1-1,0 1,0-1,1 1,-1-1,0 0,0 0,0-1,0 1,0-1,2-1,81-58,-75 50,0 0,-1-1,-1-1,1 1,-2-1,0-1,-1 0,0 0,-1 0,-1-1,0 0,-1 0,0 0,-1-2,10-30,-7 29</inkml:trace>
  <inkml:trace contextRef="#ctx0" brushRef="#br0" timeOffset="1056.322">1146 197,'-17'15,"0"1,2 1,0 0,1 1,0 1,2 0,0 1,2 0,0 1,1 0,1 1,1-1,1 2,1-1,1 1,3-15,2 0,-1 1,1-1,1 0,-1 0,1 0,1 0,-1 0,1 0,1-1,-1 1,1-1,1 0,-1 0,1-1,1 1,-1-1,1 0,0 0,0-1,1 0,-1 0,1 0,0-1,1 0,-1-1,1 1,0-1,-1-1,1 1,0-2,1 1,6 0,2 0,-1-1,1-1,0 0,-1-1,1-1,0 0,-1-2,0 1,0-2,0 0,0-1,-1-1,0-1,0 0,-1 0,0-1,0-1,9-10,-16 14,-1-1,0 0,-1 0,1 0,-1-1,-1 0,1 0,-2 0,1 0,-1-1,0 1,-1-1,1 0,-2 0,1 0,-2 0,1 0,-1 0,0 0,-1 0,0 0,-1 0,1 0,-2 0,1 0,-1 1,-1-1,0 1,0 0,0 0,-1 0,0 1,-1-1,1 1,-1 0,-1 1,1 0,-1 0,-5-3,-101-26,88 32</inkml:trace>
  <inkml:trace contextRef="#ctx0" brushRef="#br0" timeOffset="1405.616">948 478,'136'-25,"67"-5,-195 31,0 0,0 1,0 0,-1 0,1 1,-1-1,1 2,-1-1,0 1,0 0,0 0,-1 1,1 1,-2-2,0 0,0 0,1-1,-1 1,1-1,0 0,0-1,0 1,0-1,1-1,-1 1,0-1,1 0,-1 0,1-1,-1 0,1 0,2-1,12-4,-3-1</inkml:trace>
  <inkml:trace contextRef="#ctx0" brushRef="#br0" timeOffset="2700.453">1427 27,'37'-8,"-1"1,1 2,1 1,31 2,-64 3,-1 0,1 0,-1 0,1 1,-1 0,0 0,0 0,0 0,0 1,0 0,0-1,-1 1,1 1,-1-1,0 0,0 1,0 0,-1 0,1 0,-1 0,0 0,0 0,0 0,-1 1,1-1,-1 1,0-1,0 1,-1 0,0-1,1 1,-1 0,-1-1,1 1,3 22,-2-1,0 1,-2-1,-1 0,0 1,-3-1,-2 9,3-8,0 0,2 1,2-1,0 0,1 1,2-1,1 0,3 9,-6-32,3 10,-1 0,-1 0,0 0,-1 0,0 0,-1 1,-1-1,0 0,-1 0,-1 5,1-16,-1 0,1 0,-1 0,0 0,0 0,0-1,0 0,0 1,-1-1,1 0,-1 0,0-1,1 1,-1-1,0 0,0 0,0 0,0 0,0-1,1 1,-1-1,0 0,-1 0,-10 1,-15-6,22-3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60,'-3'20,"-1"-3,0 1,1 0,1 0,0 0,2 0,0 0,1 1,1-1,0 0,2-1,0 1,1 0,1 0,-4-15,0 0,0 0,1 0,-1-1,1 1,0-1,-1 0,1 1,1-1,-1-1,0 1,0 0,0-1,1 0,-1 1,1-1,-1-1,1 1,0 0,-1-1,1 0,0 0,-1 0,1 0,0 0,-1-1,1 0,-1 0,1 0,-1 0,1 0,-1-1,0 1,0-1,0 0,0 0,0 0,0-1,0 1,0-1,-1 1,0-1,1 0,-1 0,0 0,0 0,0 0,-1-1,1-1,28-33,-3 0,-1-2,-2-1,17-39,-41 80,0 0,0 1,0-1,1 0,-1 1,0-1,0 0,0 0,1 1,-1-1,0 0,0 0,1 0,-1 1,0-1,0 0,1 0,-1 0,0 0,1 1,-1-1,0 0,0 0,1 0,-1 0,0 0,1 0,-1 0,0 0,1 0,-1 0,0 0,1 0,-1 0,0 0,1 0,-1-1,0 1,1 0,-1 48,-1-40,0 34,-1-8,2 0,0-1,3 1,0-1,3 1,0-1,5 10,1-12,-1 0,-1 2,-2-1,-2 1,-1 0,-1 0,-2 0,-1 17,-3-41,1-1,-2 1,1-1,-1 0,0 1,-1-1,0-1,0 1,-1-1,0 1,0-1,-1-1,0 1,0-1,0 0,-1 0,0-1,0 0,0 0,-1 0,0-1,0-1,0 1,0-1,0 0,-1-1,1 0,-1-1,0 1,1-2,-5 1,10-1,-1 0,1 0,0-1,-1 1,1-1,0 0,0 1,-1-2,1 1,0 0,0-1,0 1,1-1,-1 0,0 0,0 0,1 0,0 0,-1-1,1 1,0-1,0 0,0 1,0-1,1 0,-1 0,1 0,0 0,0 0,0-1,0 1,0 0,1-2,-2-5,2-1,-1 0,1 1,1-1,0 0,0 1,1-1,1 1,2-9,12-20,1 1,2 0,2 2,1 0,2 2,1 0,1 2,2 1,24-19,-40 37,-3 0</inkml:trace>
  <inkml:trace contextRef="#ctx0" brushRef="#br0" timeOffset="2501.094">979 33,'-1'-2,"0"0,-1 0,1 0,-1 0,0 1,0-1,0 1,1-1,-1 1,0 0,-1-1,1 1,0 0,0 1,0-1,-1 0,1 1,0-1,-1 1,1 0,0-1,-1 1,1 0,-3 1,2-1,-3-2,1 0,-1 1,0 0,0 0,0 0,0 1,1 0,-1 0,0 1,0 0,0 0,0 0,1 0,-1 1,0 0,1 0,-1 1,1 0,0 0,0 0,0 0,0 1,1-1,0 1,-1 1,1-1,1 1,-1-1,0 1,1 0,0 0,1 0,-1 1,0 2,3-1,0 0,0 0,1 0,0 0,1 0,-1 0,2-1,-1 1,0-1,1 1,1-1,-1 0,1 0,0 0,0 0,0-1,1 0,0 0,0 0,0 0,1-1,0 0,-1 0,1 0,1-1,-1 0,0 0,1-1,0 1,2-1,-6 0,0 0,0-1,-1 1,1 0,-1 0,0 1,1-1,-1 0,0 1,0 0,-1-1,1 1,0 0,-1 0,0 0,0 0,0 0,0 0,0 0,0 0,-1 0,0 1,1-1,-1 0,0 0,-1 0,1 1,-1-1,1 0,-1 0,0 0,0 0,0 0,0 0,-1 0,1 0,-1-1,0 1,0 0,0-1,0 1,0-1,-1 0,1 0,-1 0,1 0,-1 0,0 0,1-1,-1 0,0 1,0-1,-2 0,-2 4,-1 0,1-1,-1 0,-1 0,1-1,0 0,-1-1,1 0,-1 0,0-1,0 0,0 0,0-1,0 0,1-1,-1 0,0 0,0-1,1 0,-1-1,1 1,-4-3,-1-7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1 423,'2'-5,"0"0,0 0,1 0,0 0,0 0,0 0,0 1,1 0,0 0,0 0,0 0,0 0,1 1,-1 0,1 0,0 0,0 0,0 1,0 0,0 0,1 0,-1 1,1 0,-1 0,1 0,-1 0,1 1,0 0,-1 0,3 1,329 1,-109-19,-120 5,-109 12,1 0,0-1,-1 1,1 0,0 0,-1 0,1 0,0 0,-1-1,1 1,0 0,0 0,-1-1,1 1,0 0,0-1,-1 1,1 0,0 0,0-1,0 1,-1 0,1-1,0 1,0-1,0 1,0 0,0-1,0 1,0 0,0-1,0 1,0 0,0-1,0 1,0-1,0 1,0 0,0-1,0 1,1 0,-1-1,0 1,0 0,0-1,1 1,-1 0,0-1,0 1,1 0,-1 0,0-1,0 1,1 0,-1 0,0 0,1-1,-1 1,0 0,1 0,-1 0,0 0,1 0,-14-5</inkml:trace>
  <inkml:trace contextRef="#ctx0" brushRef="#br0" timeOffset="365.103">57 536,'255'-1,"-62"-25,-17 14,-121 1,-31 7</inkml:trace>
  <inkml:trace contextRef="#ctx0" brushRef="#br0" timeOffset="1505.761">481 1,'164'113,"5"-7,8-6,-175-100,-1 0,1 1,0-1,0 1,0-1,-1 1,1 0,0-1,-1 1,1 0,-1 0,1 0,-1 1,1-1,-1 0,0 0,1 1,-1-1,0 1,0-1,0 1,0 0,0-1,-1 1,1 0,0-1,-1 1,1 0,-1 0,0 0,0 0,1-1,-1 1,0 0,-1 0,1 0,0 0,0 0,-1-1,1 1,-1 0,0 0,1-1,-1 1,0 0,0-1,0 1,0-1,0 1,-1-1,1 1,-1-1,-195 114,114-67,2 3,3 5,-21 21,31 1,57-54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0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1 310,'90'-17,"132"4,-106-11,-59 9,-75-10,-28 1,28 16,0-1,1 0,0-2,0 0,1-1,1 0,0-1,0-1,1-1,0-1,13 15,0-1,0 1,0 0,0 0,0 0,1 0,-1-1,0 1,1 0,-1-1,1 1,-1-1,1 1,0 0,0-1,-1 1,1-1,0 1,0-1,1 1,-1-1,0 1,0-1,1 1,-1 0,1-1,-1 1,1 0,-1-1,1 1,0 0,0 0,0-1,0 1,0 0,0 0,0 0,0 0,0 0,0 1,0-1,1 0,-1 0,0 1,1-1,15-5</inkml:trace>
  <inkml:trace contextRef="#ctx0" brushRef="#br0" timeOffset="-584.868">85 621,'0'-15,"0"23,1 25,9 25,2 0,2 0,22 51,49 119,-85-227,0 0,0 0,0 0,0 0,0 0,0 0,0 0,0 0,0 0,1 0,-1 0,0 0,1 0,-1 0,0 0,1 0,-1 0,1 0,0 0,-1 0,1 0,0-1,-1 1,1 0,0-1,0 1,0 0,0-1,0 1,0-1,-1 1,1-1,0 0,0 1,0-1,1 0,-1 0,0 1,0-1,0 0,0 0,0 0,0 0,0-1,0 1,0 0,0 0,0-1,0 1,0 0,0-1,0 1,0-1,0 1,0-1,-1 0,2 0,37-137,-26 83,2 1,3 0,2 1,2 1,13-19,-22 47</inkml:trace>
  <inkml:trace contextRef="#ctx0" brushRef="#br0" timeOffset="4953.779">565 1213,'-1'255,"1"-251,0-1,0 1,0-1,-1 1,1-1,-1 0,0 1,0-1,0 0,0 1,-1-1,1 0,-1 0,0 0,0 0,0-1,0 1,-1 0,1-1,-1 1,-2 1,3-6,1 1,-1-1,1 1,-1-1,1 0,0 1,-1-1,1 0,0 0,0 0,1 0,-1 0,0 0,1 0,-1 0,1 0,0-1,-1 1,1 0,0 0,0 0,1 0,-1 0,0-1,1 1,-1 0,1 0,0 0,0 0,0 0,0 0,7-26,1 1,1 0,2 1,1 0,1 1,1 0,1 1,1 1,1 1,1 0,0 1,2 1,1 1,0 1,2 1,14-8,49-9,-85 33,1 0,-1 1,1-1,-1 1,1 0,0-1,-1 1,1 0,0 1,-1-1,1 0,-1 1,1 0,-1-1,1 1,-1 0,1 0,-1 1,0-1,1 0,-1 1,0-1,0 1,0 0,0 0,0 0,-1 0,1 0,-1 0,1 0,-1 0,0 1,1 0,-2 5,-1 0,0 0,0-1,0 1,-1-1,0 1,-1-1,0 1,0-1,0 0,-1-1,0 1,-1 0,1-1,-1 0,0 0,-5 4,9-10,-12 15,-1-2,0 0,-1 0,-1-1,0-1,-1-1,0 0,0-2,-1 1,-12 2,26-9,0 0,0-1,0 1,0-1,0 0,-1 0,1-1,0 1,-1-1,1 0,0 0,-1 0,1-1,0 0,0 0,-1 0,1 0,0 0,0-1,-3-2,-6-6</inkml:trace>
  <inkml:trace contextRef="#ctx0" brushRef="#br0" timeOffset="5473.043">1157 818,'24'5,"18"1,6 1,0-7,-3-3,-5-1,-5 0,-2 1,-3 1,-2 0,-5-3,-2-2,0 1,2 2,1 0,2 2,1 1,-4 1</inkml:trace>
  <inkml:trace contextRef="#ctx0" brushRef="#br0" timeOffset="5917.991">1299 959,'312'-1,"-115"-27,-169 28,-4 0</inkml:trace>
  <inkml:trace contextRef="#ctx0" brushRef="#br0" timeOffset="11026.57">2314 1213,'35'-24,"-1"-1,-1-2,-1-1,-2-1,11-15,-26 28,-1-2,0 1,-1-2,-1 0,-1 0,-1-1,0 0,-2-1,0 0,0-7,7-19,-10 37,-1 0,-1-1,0 1,0-1,-1 1,0-1,-1 0,0 0,-1 0,0 0,-1 1,-1-8,2 17,0 1,0-1,0 1,0-1,0 1,0-1,0 1,0-1,0 1,0-1,-1 1,1 0,0-1,0 1,0-1,-1 1,1-1,0 1,-1 0,1-1,0 1,-1 0,1-1,0 1,-1 0,1-1,-1 1,1 0,0 0,-1 0,1-1,-1 1,1 0,-1 0,1 0,-1 0,1 0,-1 0,1 0,-1 0,1 0,-1 0,1 0,-1 0,1 0,0 0,-1 0,1 1,-1-1,1 0,-1 0,1 0,-1 1,1-1,0 0,-1 1,1-1,0 0,-1 1,1-1,0 1,-1-1,1 0,0 1,0-1,0 1,-1-1,1 1,0-1,-17 34,-45 214,61-240,-1 1,1 0,0 0,1 0,0 0,0 0,1 0,0 0,1-1,0 1,0 0,1-1,0 1,0-1,1 0,0 0,1 0,-1-1,1 1,1-1,0 0,0-1,0 1,1-1,4 3,-5-5,1 0,-1-1,1 0,0 0,0 0,0-1,0 0,0-1,0 1,1-1,-1-1,1 1,-1-1,0-1,1 1,-1-1,1-1,-1 1,0-1,0 0,0-1,0 0,0 0,19-9,-2-2,1 0,-2-1,0-2,-1 0,-1-2,0 0,-1-1,-2-1,0-1,-1 0,10-19,-5-17,-22 56,1 1,-1 0,0 0,1 0,-1-1,0 1,0 0,0 0,0-1,0 1,0 0,0-1,0 1,0 0,-1 0,1-1,-1 1,1 0,-1 0,1 0,-1 0,1 0,-1 0,0 0,0 0,0 0,1 0,-1 0,0 0,0 0,0 0,0 1,-1-1,1 0,0 1,0-1,0 1,0 0,-1-1,1 1,0 0,0 0,-1-1,1 1,-1 0,-2 2,-1 0,1 0,0 0,-1 0,1 1,0 0,0-1,0 2,1-1,-1 0,1 1,0-1,0 1,0 0,0 0,1 0,-1 1,1-1,0 1,1-1,-1 1,1-1,0 1,0 0,0 2,-1-1,1 1,1 0,-1 0,1-1,0 1,0 0,1 0,0 0,0-1,1 1,0-1,0 1,0-1,1 1,0-1,0 0,0 0,1-1,0 1,0-1,1 1,-1-2,1 1,0 0,1-1,-1 0,1 0,0 0,0-1,2 2,1 0,-1-1,1 0,0-1,0 0,0 0,1-1,-1 0,0 0,1-1,0-1,-1 0,1 0,-1-1,1 0,-1 0,1-1,-1 0,0-1,6-3,2-3,-1-1,-1-1,0 0,0-1,-1-1,0 0,-2-1,1-1,-2 0,0 0,0-1,-2-1,0 1,-1-1,0-1,-1-1,-4 13,0 0,-1 1,1-1,-1 0,-1 0,1 0,-1-1,0 1,0 0,-1 0,1-1,-2 1,1 0,-1-1,0 1,0 0,0 0,-1 0,0 0,0 0,-1 0,1 0,-3-1,3 6,-1 0,0 1,0 0,0 0,1 0,-1 0,0 0,0 0,1 1,-1-1,0 1,0 0,1 0,-1 0,1 0,-1 0,1 1,-1-1,1 1,0-1,0 1,0 0,0 0,0 0,0 0,0 0,1 1,-1-1,1 0,-1 1,1-1,0 1,0 0,0-1,1 1,-1 0,0-1,1 2,-4 8,1 1,0-1,1 1,0 0,1-1,1 1,0 0,1 0,0 0,1 0,0-1,1 1,0-1,1 0,1 0,0 0,0 0,1-1,1 0,0 0,0 0,1-1,0 0,1-1,0 0,1 0,2 1,37 29,-30-22</inkml:trace>
  <inkml:trace contextRef="#ctx0" brushRef="#br0" timeOffset="11273.217">3923 592,'5'38,"1"33,1 8,-2 0,-2-8,-6-11,-2-11,-1-10,1-6,2-3,-5-4,1 0,0 0,-3-4,0-2,2-3</inkml:trace>
  <inkml:trace contextRef="#ctx0" brushRef="#br0" timeOffset="11740.036">3782 648,'25'-27,"0"1,2 1,0 1,2 2,1 0,0 2,2 2,0 1,1 1,1 1,5 1,-31 10,0 1,0 0,1 1,-1 0,1 0,-1 1,1 0,0 0,-1 1,1 0,0 1,0-1,-1 2,1-1,-1 1,1 1,-1 0,0 0,7 4,-13-5,-1 0,1 1,0-1,-1 1,0-1,1 1,-1 0,0-1,0 1,-1 0,1 0,-1 0,1 0,-1 0,0-1,0 1,0 0,0 0,-1 0,1 0,-1 0,0 0,0-1,0 1,0 0,0-1,-1 1,1-1,-2 3,-53 69,-166 129,220-201,0-1,-1 1,1 0,0 0,0 1,0-1,0 0,1 1,-1-1,1 1,-1-1,1 1,0 0,0 0,0-1,0 1,1 0,-1 0,1 0,0 0,-1 0,1 0,1 0,-1 0,0 0,1-1,-1 1,1 0,0 0,0 0,0 0,1-1,-1 1,0-1,1 1,0-1,-1 1,1-1,0 0,1 0,73 68,35 45,-110-113,1 1,-1 0,1-1,-1 1,1-1,0 1,0-1,1 0,-1 0,0 0,1 0,-1 0,1 0,-1-1,1 0,0 1,0-1,0 0,0 0,0 0,0-1,0 1,0-1,0 1,1-1,10-4</inkml:trace>
  <inkml:trace contextRef="#ctx0" brushRef="#br0" timeOffset="12039.791">4459 281,'32'27,"-1"0,-2 2,-1 1,-1 2,-2 0,19 33,-30-49,-1 1,-1 1,0 0,-2 0,0 1,-1 0,-1 1,-1 0,0 0,-2 1,0 0,-2 0,0 0,-1 0,-1 1,-1-1,-1 0,-1 1,-1-1,-1 0,0-1,-2 1,-5 13,-10 3,-2 0,-1-2,-1 0,-3-2,0-1,-2-1,-1-2,-2-1,5-5</inkml:trace>
  <inkml:trace contextRef="#ctx0" brushRef="#br0" timeOffset="12689.83">2427 197,'-23'18,"-1"1,2 0,1 2,0 1,1 0,2 2,0 0,2 1,0 0,2 2,-7 18,10-16,2-1,1 1,2 1,0-1,2 1,2 0,0 0,2 0,1 0,2 0,0 0,3 0,0-1,2 0,1 0,1-1,1 0,2-1,0 0,2-1,1 0,2-2,0 0,1-1,1 0,2-2,0-1,1 0,0-2,2 0,0-2,4 0,135 53,-134-59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264 105,'-11'0,"0"0,-1 2,1-1,0 1,0 1,0 0,0 0,0 1,1 1,0 0,0 0,0 1,0 0,1 1,0 0,1 0,-1 1,1 0,1 0,0 1,0 0,1 1,0-1,0 1,1 0,0 1,1-1,0 1,1 0,0 0,1 0,0 3,0-3,1 0,1 1,0-1,0 0,1 0,1 1,0-1,0 0,1 0,0-1,1 1,1 0,0-1,0 0,0 0,2-1,-1 0,3 3,-5-9,0 0,1-1,-1 0,0 0,1 0,-1 0,1-1,-1 0,1 0,0 0,-1 0,1-1,0 0,0 0,-1 0,1 0,0-1,-1 0,1 0,0 0,-1-1,1 0,14-4</inkml:trace>
  <inkml:trace contextRef="#ctx0" brushRef="#br0" timeOffset="311.919">602 161,'-22'24,"1"0,2 1,0 1,1 1,2 1,1 0,1 1,1 1,-7 26,20-52,-1 0,0 0,1 0,0 0,0-1,0 1,0 0,1 0,0 0,0 0,0-1,0 1,0 0,1-1,-1 1,1-1,0 0,0 1,0-1,1 0,-1 0,1 0,-1-1,1 1,0 0,0-1,1 0,-1 0,0 0,1 0,-1-1,1 1,-1-1,1 0,0 0,0 0,-1 0,1-1,0 1,0-1,0 0,0 0,-1-1,1 1,0-1,0 0,1 0,6-1,0 1,-1-2,1 0,0 0,-1-1,0 0,0 0,0-2,0 1,-1-1,0 0,0-1,0 0,-1 0,0-1,-1 0,0-1,1 0,7-12,-1 1,-1-2,-1 0,-1 0,-1-1,0-1,1-11,-9 31,-1 1,1-1,-1 0,0-1,0 1,-1 0,1 0,-1 0,0 0,0-1,0 1,-1 0,1 0,-1 0,0 0,0-1,-1 2,1-1,-1 0,0 0,0 0,0 1,0-1,-1 1,0-1,1 1,-1 0,0 0,0 1,-1-1,1 0,-1 1,1 0,-1 0,0 0,0 0,0 1,1 0,-2-1,1 1,0 1,0-1,0 0,0 1,-4 0,-21 8,3 3</inkml:trace>
  <inkml:trace contextRef="#ctx0" brushRef="#br0" timeOffset="716.711">1307 105,'-195'111,"193"-110,-1 0,1 0,0 0,0 0,0 1,-1-1,1 0,1 1,-1-1,0 1,0 0,0 0,1 0,-1 0,1 0,0 0,0 0,-1 0,1 0,0 1,1-1,-1 0,0 1,1-1,-1 1,1-1,0 1,0-1,0 1,0-1,0 1,1-1,-1 0,1 1,-1-1,1 1,0-1,0 0,1 2,5 0,1 1,0-1,-1-1,1 1,1-2,-1 1,0-1,1 0,-1-1,1 0,5 0,78 24,-90-23,0-1,1 1,-1-1,0 1,0 0,0 0,0 0,0 0,-1 0,1 0,0 0,-1 1,0-1,1 1,-1-1,0 1,-1-1,1 1,0 0,-1-1,1 1,-1 0,0-1,0 1,0 0,0 0,0-1,-1 1,1 0,-1-1,0 1,0 0,0-1,0 1,0-1,-1 1,-64 76,56-71,0 0,-1 0,0-2,-1 1,1-1,-1-1,0 0,-1-1,1 0,-1-1,0 0,0-1,-1 0,-4-2</inkml:trace>
  <inkml:trace contextRef="#ctx0" brushRef="#br0" timeOffset="1134.965">1873 76,'-29'19,"1"2,1 0,0 2,2 1,1 2,1 0,1 1,2 1,-3 6,19-30,1 1,0-1,0 1,0-1,1 1,-1 0,1 0,0 0,1 1,-1-1,1 0,0 0,0 1,1-1,0 1,0-1,0 1,0-1,1 0,0 1,0-1,0 0,1 1,0-1,0 0,0 0,1 0,-1-1,1 1,0-1,1 1,-1-1,1 0,0 0,0 0,4 2,1 0,0-1,0 0,0 0,1-1,-1 0,1-1,0 0,0 0,1-1,-1 0,0-1,1-1,-1 1,1-1,-1-1,0 0,1-1,-1 0,0 0,0-1,0 0,0-1,-1 0,1-1,-1 0,0 0,6-6,-1 2,0-2,-1 0,0 0,-1-1,0-1,-1 0,0 0,-1-1,-1-1,0 0,-1 0,-1 0,0-1,-1 0,-1-1,0 1,-1-5,-1 13,-1-1,0 1,0-1,-1 0,0 0,-1 0,0 0,-1 0,1 0,-2 0,1 1,-1-1,-1 0,1 1,-1-1,-1 1,0 0,0 0,0 1,-1-1,0 1,-1 0,0 0,0 0,0 1,-1 0,1 0,-2 1,1 0,0 0,-1 1,-3-2,1 6,0 0,-1 0,1 1,0 0,1 1,-1 0,0 1,0 0,1 1,0-1,-1 2,1-1,1 2,-1-1,1 1,0 0,0 0,1 1,0 0,0 1,0 0,-11 11</inkml:trace>
  <inkml:trace contextRef="#ctx0" brushRef="#br0" timeOffset="1430.196">1619 386,'78'-41,"-46"22,2 1,0 2,1 2,24-7,-52 20,0 0,0 1,0 0,1 0,-1 1,0 0,0 0,0 1,0-1,0 2,0-1,0 1,-1 0,1 0,-1 1,0 0,0 0,0 0,-1 1,4 3,89 43,-9-62,-70 5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2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390 210,'-63'-1,"37"-1,1 1,0 2,-1 0,1 2,0 0,-15 6,34-8,-1 1,1 1,0-1,0 1,0 0,0 0,0 1,1 0,0 0,0 0,0 1,0-1,0 1,1 0,0 1,0-1,1 1,-1 0,1 0,0 0,1 0,0 0,0 1,-3 17,-1 0,1-1,1 1,2 0,0 0,2 0,0 0,3 18,30 105,10 91,-18-69,-26-167,1 0,0 1,0-1,0 0,0 1,0-1,1 0,-1 1,1-1,-1 0,1 0,0 1,0-1,0 0,0 0,0 0,0 0,1 0,-1 0,1-1,-1 1,1 0,0-1,-1 1,1-1,0 0,0 1,0-1,0 0,0 0,1 0,-1-1,0 1,0 0,1-1,-1 1,0-1,1 0,-1 0,0 0,1 0,-1 0,79-4,-56 2</inkml:trace>
  <inkml:trace contextRef="#ctx0" brushRef="#br0" timeOffset="1755.55">671 634,'-2'1,"1"1,-1-1,0 1,0-1,1 1,-1 0,0 0,1 0,0 0,0 0,-1 0,1 0,0 0,1 0,-1 1,0-1,1 0,-1 1,1-1,-1 0,1 1,0-1,0 1,1 1,-2-1,-2 225,3-222,0 1,0-1,0 0,1 1,0-1,0 0,0 0,1 1,0-1,0 0,1-1,2 6,-3-10,-1-1,1 0,-1 0,1 1,-1-1,1 0,-1 0,1-1,-1 1,1 0,-1 0,1-1,-1 1,0-1,1 1,-1-1,1 1,-1-1,0 0,0 0,1 0,-1 0,0 0,0 0,0 0,0 0,0 0,0 0,0-1,-1 1,1 0,0-1,-1 1,1 0,-1-1,1 1,-1-1,0 0,1 1,171-312,-128 233,-37 103,1 269,28 24,-26-70,-10-244,1 1,-1-1,0 1,0-1,-1 1,1-1,0 1,-1-1,1 1,-1-1,0 1,0-1,0 0,0 0,-1 1,1-1,0 0,-1 0,0 0,1 0,-1-1,0 1,0 0,0-1,0 1,0-1,0 0,0 1,-1-1,1 0,0 0,-1-1,1 1,-1 0,1-1,-1 0,1 1,-1-1,1 0,-1 0,1-1,-1 1,1 0,-1-1,1 0,-1 1,1-1,0 0,-1 0,1 0,0-1,0 1,0 0,0-1,0 0,-1 0,-4-9,0 0,1 0,0-1,1 1,0-1,1-1,0 1,1-1,0 1,1-1,1 0,0 0,1 0,0 0,0 0,2 0,0 0,1-1,-1-33,11-93,-7 116</inkml:trace>
  <inkml:trace contextRef="#ctx0" brushRef="#br0" timeOffset="2322.566">728 210,'179'-192,"-178"190,0 1,0 0,1-1,-1 1,0 0,0 0,1 0,-1 0,1 0,-1 0,1 1,-1-1,1 0,0 1,-1-1,1 1,0 0,-1-1,1 1,0 0,0 0,-1 0,1 0,0 0,-1 1,1-1,0 0,-1 1,1 0,0-1,-1 1,1 0,-1-1,1 1,-1 0,1 0,-1 0,0 1,0-1,1 0,-1 0,0 1,0-1,0 1,0-1,-1 1,1-1,0 1,-1-1,1 1,-1 0,1-1,-1 1,0 0,1-1,-1 1,0 1,10 61,-9-52,0 0,0-1,1 0,1 1,0-1,0 0,1 0,1-1,0 1,0-1,6 8,1-5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29,'19'0,"16"-4,7-3,1 1,-2 1,-3 2,-3 1,-8 1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0 266,'205'-230,"-204"228,0 0,0 0,0-1,0 1,1 0,-1 1,1-1,-1 0,1 0,0 0,0 1,0-1,0 1,0 0,0-1,0 1,0 0,0 0,1 0,-1 1,0-1,0 1,1-1,-1 1,1 0,-1-1,1 1,-1 0,0 1,1-1,-1 0,1 1,-1-1,0 1,0 0,1 0,-1 0,0 0,0 0,0 0,1 2,10 8,0 0,-1 2,0-1,-1 2,0 0,-2 0,1 0,-2 1,0 1,0-1,-1 5,7 8,-2-4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1 335,'8'-35,"-5"19,0 1,1-1,0 1,2 0,-1 1,2-1,0 1,1 0,0 1,6-7,-13 18,0 1,0 0,0-1,0 1,0 0,0 0,1 0,-1 0,0 0,1 0,-1 0,0 0,1 0,0 1,-1-1,1 0,-1 1,1-1,0 1,-1 0,1 0,0 0,-1 0,1 0,0 0,-1 0,1 0,-1 0,1 1,0-1,-1 1,1-1,-1 1,1 0,-1 0,1-1,-1 1,1 0,-1 0,0 1,1-1,37 62,-32-48,-6-13,1 1,-1 0,1 0,0-1,-1 1,1-1,0 1,1-1,-1 0,0 0,1 0,-1 0,1 0,0 0,-1-1,1 1,0-1,0 0,0 0,0 0,0 0,0-1,0 1,0-1,1 0,-1 0,0 0,0 0,0 0,0-1,0 1,0-1,0 0,0 0,0 0,0 0,1-1,5-2,1-1,-1-1,0 1,0-2,-1 1,0-1,0 0,0-1,-1 0,4-5,-2 0,0 1,-1-2,0 1,-1-1,-1 0,0-1,0 1,2-15,-4 4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4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114 512,'-11'13,"0"1,1 0,1 1,1 0,0 0,0 1,2 0,0 0,1 1,1-1,0 1,1 0,1 0,0 1,2-1,0 6,0-20,1 0,-1 1,1-1,0 0,0 1,0-1,0 0,1 0,-1 0,1 0,0 0,-1 0,1 0,1-1,-1 1,0-1,1 0,-1 1,1-1,0 0,0 0,0-1,0 1,0-1,0 1,0-1,0 0,0 0,1 0,-1-1,0 1,1-1,-1 0,1 0,-1 0,0 0,4-1,122-37,-113 31,0 0,0-2,-1 0,0 0,0-2,-1 0,0 0,-1-1,0-1,-1 0,-1-1,0 0,-1 0,0-2,-1 1,-1-1,-1 0,0-1,1-3,-7 16,0 1,0-1,-1 0,1 1,0-1,-1 0,0 1,0-1,0 0,-1 0,1 1,-1-1,0 1,0-1,0 0,0 1,-1 0,1-1,-1 1,0 0,0 0,0 0,-1 0,1 0,0 0,-1 1,0-1,0 1,0-1,0 1,0 0,0 1,-1-1,1 0,0 1,-1 0,1 0,-1 0,0 0,1 0,-1 1,0 0,0 0,-80-1,59 2</inkml:trace>
  <inkml:trace contextRef="#ctx0" brushRef="#br0" timeOffset="265.89">1 710,'33'-14,"17"-6,4 2,-3 3,-9 10,-7 5,-6 2,-1 2,-2-1,-5 5,-2 0,2-1,1-1,2-2,2-7,-4-2</inkml:trace>
  <inkml:trace contextRef="#ctx0" brushRef="#br0" timeOffset="969.829">395 4,'66'-1,"-34"-1,1 2,0 1,-1 1,1 2,-1 1,5 3,-32-7,-1 1,0-1,1 1,-1 0,0 0,0 0,0 0,0 1,0 0,-1 0,1 0,-1 0,0 0,1 1,-2-1,1 1,0 0,-1 0,0 0,0 0,0 0,0 1,0-1,-1 0,0 1,0-1,0 1,-1 0,0-1,1 1,-2-1,1 1,-1 4,-58 255,50-177,4-1,3 1,5 21,0 29,-4 19,-1-154,1 0,-1-1,0 1,0 0,0-1,0 1,0-1,-1 0,1 0,0 1,-1-2,1 1,0 0,-1 0,1-1,-1 1,1-1,-1 0,0 0,1 0,-1 0,1 0,-1-1,1 1,-1-1,1 1,-1-1,-1-1,-7 1,-133-5,119 6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1,'-117'22,"112"-20,1-1,-1 1,1 0,0 0,0 1,0-1,0 1,0 0,1 0,-1 1,1-1,0 1,0-1,0 1,0 0,0 0,1 0,0 0,0 1,0-1,1 1,-1-1,1 3,2-1,0-1,0 0,1 1,0-1,0 0,0 0,1-1,0 1,-1 0,2-1,-1 0,0 1,1-1,0-1,0 1,0 0,1-1,-1 0,1 0,-1 0,1-1,0 0,0 0,0 0,1 0,3 0,20 13,-26-14,0-1,0 2,0-1,0 0,0 1,0-1,0 1,0 0,-1 0,1 0,-1 0,1 0,-1 1,0-1,0 1,0 0,0-1,0 1,-1 0,1 0,-1 0,0 0,0 0,0 1,0-1,0 0,-1 0,1 1,-1-1,0 0,0 1,0-1,-1 0,1 1,-1-1,0 0,0 0,0 0,-1 1,-8 6,-1-1,0 0,-1-1,0 0,0-1,-1 0,0-1,0-1,-1 0,1 0,-1-2,0 1,-8-1,-35 6,32-8</inkml:trace>
  <inkml:trace contextRef="#ctx0" brushRef="#br0" timeOffset="268.151">393 284,'-5'33,"-1"12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2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0,'-26'22,"1"0,0 1,2 2,1 0,1 1,1 2,2 0,1 0,-11 26,14-31,4-6,-1-2,-1 1,-1-2,0 1,0-2,-2 0,-12 9,9-9</inkml:trace>
  <inkml:trace contextRef="#ctx0" brushRef="#br0" timeOffset="307.014">0 57,'24'24,"18"18,6 6,0-5,-9-5,-5-9,-4-10,-8-2,-2-5,1 1,0-3,-2-2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4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1192,'25'-3,"-1"0,1-2,-1-1,0 0,0-2,0-1,-1-1,11-7,2 1,-1-3,-1 0,0-3,-1 0,1-5,-34 27,1-1,-1 1,1-1,-1 1,0 0,1-1,-1 1,1 0,-1-1,1 1,-1 0,1 0,-1-1,1 1,-1 0,1 0,-1 0,1 0,-1 0,1 0,-1 0,1 0,0 0,-1 0,1 0,-1 0,1 0,-1 0,1 0,-1 0,1 1,-1-1,1 0,-1 0,1 1,-1-1,1 0,-1 1,0-1,1 1,-1-1,1 0,-1 1,0-1,0 1,1-1,-1 1,0-1,0 1,1-1,-1 1,0-1,0 1,0-1,0 1,0 0,0-1,0 1,0-1,0 1,0-1,0 1,0-1,0 1,-1 0,1 50,-1-41,-13 318,1-172,9 147,4-260,11 16,-2-90,-11 19,0 1,-1-1,0 1,-1 0,-1 0,1 0,-2 1,1-1,-2 1,1 0,-1 1,-1 0,0 0,0 0,-1 1,1 0,-2 1,1 0,-1 1,0 0,-1 0,1 1,-1 0,0 1,-1 0,1 1,-1 0,1 1,-1 0,0 1,1 0,-1 1,0 0,0 1,0 1,-3 0,-2 1,0 0,0 1,0 0,1 2,-1 0,1 1,0 0,1 2,0 0,0 0,1 1,1 1,-1 0,2 1,-1 1,2 0,-6 7,16-19,1 1,-1-1,0 0,0 1,1-1,-1 1,1-1,-1 1,1-1,0 1,-1 0,1-1,0 1,0-1,0 1,0 0,0-1,1 1,-1-1,0 1,1-1,-1 1,1-1,0 1,-1-1,1 1,0-1,0 0,0 1,0-1,0 0,0 0,0 0,0 0,0 0,1 0,-1 0,0 0,1 0,-1-1,1 1,-1-1,1 1,-1-1,1 1,-1-1,1 0,0 0,-1 1,1-1,12-2</inkml:trace>
  <inkml:trace contextRef="#ctx0" brushRef="#br0" timeOffset="371.34">564 1446,'44'-10,"32"-2,14 0,-4 2,-11 3,-14 3,-13 2,-10-4,-6-1,-3 2,-8 0</inkml:trace>
  <inkml:trace contextRef="#ctx0" brushRef="#br0" timeOffset="1183.972">1411 1446,'-14'13,"1"1,0 1,1 0,0 0,1 2,1-1,1 1,0 1,1-1,1 1,1 1,1-1,0 1,1 0,1 1,1 3,1-19,1-1,1 0,-1 1,0-1,1 0,0 1,0-1,0 0,0 0,0 0,0 0,1 0,0 0,-1 0,1 0,0-1,0 1,1-1,-1 1,1-1,-1 0,1 0,-1 0,1 0,0-1,0 1,0-1,0 1,0-1,1 0,-1 0,0-1,0 1,1-1,-1 1,0-1,1 0,1-1,3 2,1 0,0-1,0 0,-1 0,1-1,0 0,-1-1,1 0,-1 0,1-1,-1 0,0-1,0 1,0-2,-1 1,0-1,1 0,-2 0,1-1,-1 0,1 0,-2-1,1 0,-1 0,0 0,0 0,-1-1,3-5,-3 4,0 0,-1 1,0-1,0-1,-1 1,0 0,-1 0,0-1,0 1,-1-1,0 1,-1-1,0 1,0 0,-1-1,0 1,-1 0,0 0,0 0,-1 0,0 1,-1 0,0 0,0 0,-1 0,0 1,-4-5,7 10,0 0,0 1,0-1,0 1,0 0,0 0,-1 0,1 0,0 1,0-1,-1 1,1 0,0 0,-1 0,1 0,0 1,0-1,-1 1,1 0,0 0,0 0,0 0,0 0,0 1,0 0,-23 12</inkml:trace>
  <inkml:trace contextRef="#ctx0" brushRef="#br0" timeOffset="1518.801">1722 1841,'90'-227,"-66"158,-17 47,0 0,1 0,2 0,0 1,1 1,1 0,1 0,-12 18,0 1,0-1,1 0,-1 1,0-1,1 1,-1-1,1 1,0 0,-1 0,1 0,0 0,0 0,0 0,0 0,-1 0,1 1,0-1,0 1,0-1,1 1,-1 0,0 0,0 0,0 0,0 0,0 0,0 1,14 6</inkml:trace>
  <inkml:trace contextRef="#ctx0" brushRef="#br0" timeOffset="2483.145">2907 1390,'-9'-3,"0"0,0 1,0 0,0 0,0 1,-1 0,1 0,-1 1,1 1,0-1,-1 2,1-1,0 1,0 1,0-1,0 1,1 1,-1 0,1 0,0 1,0 0,0 0,-1 2,7-5,-1 0,1-1,0 1,0 0,0 1,0-1,0 0,0 1,1-1,-1 1,1-1,0 1,-1-1,1 1,1 0,-1 0,0 0,1 0,-1 0,1-1,0 1,0 0,0 0,0 0,0 0,1 0,0 0,-1 0,1-1,0 1,0 0,0 0,1-1,-1 1,1-1,-1 1,1-1,0 0,0 0,0 1,0-1,1-1,-1 1,0 0,1 0,0 0,21 17,-15-13,0 0,0 0,0 1,-1 0,0 1,0 0,-1 0,0 1,-1-1,1 2,-2-1,1 1,-1-1,-1 1,0 1,0-1,-1 1,-1-1,1 1,-1 9,-4-14,-1 0,0 0,-1 0,1 0,-1-1,-1 1,1-1,-1 0,1 0,-1-1,-1 0,1 1,-1-2,0 1,1-1,-1 0,-1 0,1 0,0-1,-1 0,1 0,-1-1,0 0,1 0,-1 0,-4-1,-8 4,12-2,1 0,0 1,0-2,0 1,-1-1,1 0,0 0,-1 0,1-1,-1 0,1-1,-1 1,1-1,-1-1,1 1,0-1,0 0,-6-3,0-7</inkml:trace>
  <inkml:trace contextRef="#ctx0" brushRef="#br0" timeOffset="2805.675">3274 1559,'-8'12,"1"1,1-1,0 2,1-1,0 1,1-1,1 1,0 0,1 1,0-1,1 0,1 1,0-1,1 0,0 1,3 8,-3-21,0 0,0 0,0 1,0-1,0 0,1 0,-1 0,1 0,-1-1,1 1,0 0,0 0,0-1,0 0,0 1,0-1,0 0,0 0,0 0,1 0,-1 0,0 0,1-1,-1 1,0-1,1 0,-1 0,1 1,-1-2,1 1,-1 0,0 0,1-1,-1 1,1-1,-1 0,0 0,1 0,78-54,-66 38,-2-2,0 0,-1 0,-1-1,-1 0,-1-1,-1 0,4-16,-9 28,-1-1,0 1,0 0,-1-1,0 1,-1-1,0 1,0-1,-1 1,-1-6,-4-3</inkml:trace>
  <inkml:trace contextRef="#ctx0" brushRef="#br0" timeOffset="3371.158">3670 1785,'11'-41,"1"1,3 0,1 1,2 0,1 2,3 0,5-5,-20 32,0 0,1 0,0 1,1 1,0-1,1 1,0 1,0 0,0 0,1 1,0 0,4-1,-13 7,-1-1,1 1,-1 0,0 0,1 0,-1 0,1 0,-1 0,1 0,-1 1,1-1,-1 0,1 1,-1-1,1 1,-1 0,0-1,1 1,-1 0,0 0,0 0,0 0,0 0,0 0,0 0,0 0,0 0,0 0,0 1,0-1,-1 0,1 1,0-1,-1 0,1 1,-1-1,0 1,0-1,1 2,4 63,-5-61,-1-2,0-1,1 1,-1 0,1-1,-1 1,1 0,0-1,0 1,0 0,0-1,0 1,1 0,-1-1,1 1,0-1,-1 1,1-1,1 1,-1-1,0 1,0-1,1 0,0 0,-1 0,1 0,0 0,0 0,0 0,0 0,0-1,0 1,1-1,-1 0,0 1,1-1,-1 0,1 0,0-1,-1 1,1-1,-1 1,1-1,0 0,0 0,-1 0,1 0,0 0,12-5,0 0,0-1,0-1,-1 0,0-1,-1 0,11-9,91-43,-113 59,0 1,-1-1,1 1,0 0,0-1,0 1,-1 0,1 0,0 0,0 1,0-1,0 0,-1 1,1-1,0 1,0-1,-1 1,1 0,0 0,-1 0,1 0,-1 0,1 0,-1 0,0 0,1 1,-1-1,0 0,0 1,0-1,0 1,0 0,0-1,0 1,-1 0,1-1,0 1,-1 0,0 0,1 0,4 79,-5-72,-1 8,0-10,0 1,1-1,0 1,0-1,1 1,0-1,0 1,1-1,-1 0,2 0,-1 1,1-2,3 7,5 0</inkml:trace>
  <inkml:trace contextRef="#ctx0" brushRef="#br0" timeOffset="4048.816">3528 1474,'-5'-4,"-1"-8,-5 0,-5 1,-5 2,-3 4,-3 6,-1 4,-1 5,5 7,1-1,4 3,7-3</inkml:trace>
  <inkml:trace contextRef="#ctx0" brushRef="#br0" timeOffset="4887.58">4742 1672,'16'-7,"1"0,-1-1,0-1,0 0,-1-1,0-1,-1 0,-1-1,0-1,0 0,-1 0,-1-1,7-11,-16 22,-1 1,0 0,0-1,0 1,0-1,0 0,-1 1,1-1,-1 1,1-1,-1 0,0 1,0-1,0 0,-1 1,1-1,0 0,-1 1,0-1,0 0,0 1,0 0,0-1,0 1,0-1,-1 1,0 0,1 0,-1 0,0 0,0 0,0 0,0 1,0-1,0 0,0 1,-1 0,1 0,-1-1,1 1,-1 1,1-1,-1 0,0 1,1-1,-1 1,0 0,1 0,-1 0,-7-1,1 1,-1 1,0 0,1 0,-1 1,0 0,1 0,0 1,0 1,0-1,0 2,0-1,1 1,0 0,0 1,0 0,1 0,-1 1,2 0,-1 0,1 0,0 1,0 0,1 0,0 1,1-1,0 1,0 0,1 0,0 1,0-1,1 0,0 5,0-8,0 1,0-1,1 1,0 0,0-1,0 1,1 0,0 0,0-1,1 1,0 0,0-1,0 1,1-1,0 1,1-1,-1 0,1 1,0-1,1-1,-1 1,1 0,0-1,1 0,-1 0,1 0,0-1,0 1,0-1,1 0,0-1,0 1,3 0,9 3,0-2,0 0,0-2,1 0,-1 0,1-2,0 0,-1-2,1 0,0-1,8-2,46-14,-42 9</inkml:trace>
  <inkml:trace contextRef="#ctx0" brushRef="#br0" timeOffset="6372.752">6435 1446,'-48'11,"-1"2,2 2,0 3,1 1,1 2,-9 8,47-24,0 0,0 1,0-1,0 2,1-1,0 1,0 0,1 0,0 0,0 1,1 0,0 0,0 0,1 1,0-1,0 1,2-4,0 0,0-1,1 1,-1 0,1 0,0 0,1-1,-1 1,1 0,0 0,0-1,0 1,0 0,1-1,0 0,0 1,0-1,1 0,0 0,-1 0,1 0,0 0,1-1,-1 0,1 1,-1-1,1 0,0-1,0 1,1 0,1-1,0 1,0-1,0 0,0 0,0-1,0 0,0 0,1 0,-1-1,0 0,0 0,1 0,-1-1,0 0,0 0,0-1,0 0,0 0,0 0,0-1,0 0,-1 0,115-83,-99 66,-1-2,-1-1,0 0,-2-1,11-22,-16 38,-20 42,5-23,-7 119,10-126,0 0,0 0,1 0,0 0,0 0,0 0,0-1,1 1,-1 0,1-1,0 1,0-1,1 0,-1 1,0-1,1 0,0-1,0 1,0 0,0-1,0 1,1-1,-1 0,1 0,-1-1,1 1,-1-1,1 1,0-1,0 0,1-1,7 0,0 0,-1-1,1-1,0 0,0 0,-1-1,0-1,0 0,0 0,0-1,0-1,-1 0,0 0,0-1,-1 0,0-1,2-1,28-31,-2-2,-1-1,-3-2,-1-1,-22 33,0-1,-1 0,-1-1,0 0,-1 0,0-1,-1 1,-1-1,-1-1,0 1,-1-1,-1 1,0-1,-2 0,0 14,0-1,0 1,0 0,-1 0,0-1,1 1,-1 0,0 0,-1 0,1 0,0 0,-1 0,0 0,1 1,-1-1,0 1,-1-1,1 1,0 0,-1 0,1-1,-1 2,0-1,1 0,-1 1,0-1,0 1,0 0,0 0,-1 0,1 0,0 0,0 1,0 0,-1-1,1 1,0 0,0 1,-1-1,1 1,0-1,0 1,0 0,0 0,-3 2,0-2,1 1,0 0,0 0,0 1,1 0,-1 0,1 0,-1 0,1 1,0-1,0 1,0 0,1 0,0 1,-1-1,1 1,1 0,-1-1,1 1,0 0,0 1,0-1,1 0,0 0,0 1,0-1,0 1,1-1,0 1,0-1,1 1,0-1,-1 0,2 1,-1-1,1 0,0 0,0 0,0 0,0 0,1 0,0 0,0-1,1 0,-1 1,1-1,0 0,0-1,3 3,6 0,1-1,0 0,0-1,0-1,0 0,1-1,-1 0,1-1,-1-1,1 0,0-1,12-3,62 2,-87 2,1 0,-1 0,0 0,0 0,0 1,0-1,0 1,0-1,1 1,-1 0,0 0,-1 0,1 0,0 0,0 0,0 0,-1 1,1-1,0 1,-1-1,1 1,-1 0,0-1,0 1,0 0,1 0,-2 0,1 0,0 0,0 0,-1 0,1 0,-1 0,1 0,-1 0,0 1,0-1,0 0,0 0,0 0,-1 0,1 0,-1 1,0 0,-39 92,24-71,11-19,0 1,1-1,-1 1,1 1,1-1,-1 0,1 1,0 0,1 0,0 0,0 0,0 0,1 0,0 0,0 1,1 6,3-10,1 0,0 0,0-1,0 0,1 0,-1 0,1 0,0-1,-1 1,1-1,0 0,0-1,1 1,-1-1,0 0,0 0,1-1,-1 0,0 0,1 0,-1 0,0-1,1 0,-1 0,5-2,2 2,0-2,-1 1,1-2,-1 1,0-2,1 1,-2-2,1 1,-1-1,0-1,0 0,0 0,-1-1,-1-1,8-7,98-153,-75 91,-3-2,-3-2,17-70,-38 103,-2 0,-2-1,-2 0,-2 0,-3-1,-3-20,3 70,-1 1,1-1,-1 1,0-1,1 1,-1-1,0 1,0-1,1 1,-1-1,0 0,0 1,0-1,0 1,0-1,0 0,0 1,0-1,0 0,0 1,0-1,0 1,0-1,0 0,0 1,-1-1,1 1,0-1,-1 0,1 1,0-1,-1 1,1-1,0 1,-1 0,1-1,-1 1,1-1,-1 1,1 0,-1-1,1 1,-1 0,0-1,1 1,-1 0,1 0,-1 0,0 0,1 0,-1 0,0-1,1 1,-1 1,1-1,-1 0,0 0,1 0,-24 31,20-25,-21 38,3 2,2 0,1 2,3 0,2 1,-6 43,2-22,6-19,3 0,1 1,3 0,2 0,2 0,5 25,-3-67,1 0,0 0,0 0,1-1,1 0,0 1,0-1,1 0,0-1,0 1,1-1,0 0,0-1,1 1,0-1,0 0,1-1,0 0,0 0,0-1,1 0,0 0,0-1,0 0,1-1,-1 0,1 0,0-1,-1 0,1-1,0 0,0-1,0 0,0 0,0-1,0 0,9-3,-8 2,1 0,-1 0,0-1,0 0,-1-1,1-1,-1 0,1 0,-2-1,1 0,0 0,-1-1,-1-1,1 1,-1-1,0-1,-1 0,0 0,-1 0,1-1,-2 0,1 0,-2 0,1-1,-1 0,-1 1,0-2,0 2,-1 1,0 0,-1 0,0-1,-1 1,0-1,0 1,-1 0,0-1,-1 1,0 0,-1 0,1 0,-2 0,1 0,-1 0,0 1,-1 0,0 0,-1 0,1 1,-1 0,-1 0,1 0,-1 1,-1-1,1 2,-1-1,0 1,0 0,-7-2,4 2,1 1,-1 1,0 0,0 0,0 1,-1 0,1 1,-1 1,1 0,0 0,-1 1,1 0,0 1,-1 0,1 1,0 1,1-1,-1 2,1-1,-1 1,1 1,1 0,-1 1,1-1,0 2,1-1,0 1,-2 2,-6 14</inkml:trace>
  <inkml:trace contextRef="#ctx0" brushRef="#br0" timeOffset="6902.149">8214 1502,'0'39,"0"17,0-1</inkml:trace>
  <inkml:trace contextRef="#ctx0" brushRef="#br0" timeOffset="7155.37">8214 1108</inkml:trace>
  <inkml:trace contextRef="#ctx0" brushRef="#br0" timeOffset="7614.793">8721 768,'14'79,"-4"0,-3 0,-4 0,-7 73,2-34,2 229,0-321</inkml:trace>
  <inkml:trace contextRef="#ctx0" brushRef="#br0" timeOffset="7852.995">8524 1418,'38'-14,"37"-5,11 0,-6 5,-10-2,-13 3,-11 4,-9 2,-6 4,-8 1</inkml:trace>
  <inkml:trace contextRef="#ctx0" brushRef="#br0" timeOffset="8141.451">9172 1813,'0'-61,"-3"31,1 0,2 0,0 1,2-1,2 0,0 1,2 0,1 0,2 0,1 1,0 0,3 1,0 0,5-6,16 5,-17 20</inkml:trace>
  <inkml:trace contextRef="#ctx0" brushRef="#br0" timeOffset="8637.308">9737 1361,'-40'18,"1"1,0 2,2 2,1 1,0 2,-29 28,59-48,1-1,0 1,0 0,0 1,1-1,0 1,0 0,1 0,0 0,0 1,1-1,-1 3,2-7,1 0,-1 0,1 0,-1 0,1 0,0 0,0 0,1 0,-1 1,1-1,-1-1,1 1,0 0,0 0,0 0,1 0,-1-1,1 1,-1 0,1-1,0 0,0 1,0-1,0 0,0 0,1 0,-1 0,1 0,-1-1,1 1,0-1,1 1,2 0,0 0,1 0,-1 0,1-1,0 0,-1 0,1-1,0 0,-1 0,1 0,0-1,-1 0,1-1,0 1,-1-1,0 0,1-1,-1 0,0 0,0 0,-1 0,4-3,114-100,-120 102,140-158,-142 160,-1 1,1-1,0 0,0 1,0-1,0 1,0-1,1 1,-1-1,0 1,0 0,1 0,-1 0,1 0,-1 0,1 0,0 0,-1 0,1 0,0 1,0-1,-1 1,1-1,0 1,0 0,0 0,0 0,0 0,-1 0,1 0,0 0,0 0,0 1,0-1,-1 1,1-1,0 1,-1 0,1 0,0 0,-1 0,1 0,-1 0,1 0,-1 1,0-1,1 0,-1 1,0-1,0 1,2 8,-1 1,-1-1,1 0,-2 0,0 1,0-1,-1 0,0 0,0 1,-1-1,-1 0,0 0,0 1,0 0,1 1,1-1,0 0,0 1,1-1,0 1,1-1,2 8,-3-16,1-1,0 1,0 0,0-1,0 1,1-1,-1 1,0-1,1 1,0-1,0 0,-1 0,1 0,1 0,-1 0,0 0,0-1,1 1,-1-1,1 1,-1-1,1 0,-1 0,1 0,0-1,0 1,-1 0,1-1,0 0,0 0,0 0,-1 0,1 0,0 0,0-1,0 1,-1-1,1 0,0 0,-1 0,1 0,-1 0,1-1,-1 1,2-2,13-9,-1 1</inkml:trace>
  <inkml:trace contextRef="#ctx0" brushRef="#br0" timeOffset="9050.554">10330 1390,'-31'304,"19"-269,12-35,0 0,1-1,-1 1,0 0,0-1,1 1,-1 0,0-1,0 1,0-1,0 1,1 0,-1-1,0 1,0-1,0 1,0-1,0 1,0-1,0 1,0 0,0-1,0 1,0-1,0 1,-1-1,1 1,0 0,0-1,0 1,-1 0,1-1,0 1,0-1,-1 1,1 0,0-1,0 1,-1 0,1 0,-1-1,1 1,0 0,-1 0,1 0,0-1,-1 1,1 0,-1 0,1 0,-1 0,1 0,0 0,-1 0,1 0,-1 0,1 0,-1 0,1 0,-1 0,1 0,0 0,-1 0,1 1,-1-1,1 0,0-26,1-1,1 1,2 0,1 0,0 1,2-1,1 1,1 0,2 1,0 0,8-12,-13 24,1-1,0 1,1 0,0 0,1 1,0 0,1 1,0 0,7-5,-5 12,-4 6</inkml:trace>
  <inkml:trace contextRef="#ctx0" brushRef="#br0" timeOffset="9650.404">10697 1305,'-20'38,"-6"13,2 1,2 1,-9 34,29-84,0 0,1 0,-1 0,1 0,0 1,0-1,0 1,0-1,0 0,1 1,0 0,0-1,0 1,0-1,0 1,1-1,-1 1,1-1,0 1,0-1,0 0,1 0,-1 1,1-1,-1 0,1 0,0 0,1 0,-1-1,0 1,1-1,-1 1,1-1,0 0,0 0,0 0,0 0,0-1,1 1,8-4,0 0,1 0,-1-2,0 1,0-2,-1 1,1-2,-1 0,0 0,-1-1,1 0,-1 0,-1-1,1-1,-1 0,-1 0,7-10,106-127,46-45,-167 190,1 1,-1-1,0 1,1-1,-1 1,1 0,-1-1,1 1,-1-1,1 1,-1 0,1-1,-1 1,1 0,-1 0,1 0,0-1,-1 1,1 0,-1 0,1 0,0 0,-1 0,1 0,-1 0,1 0,0 0,-1 0,1 1,-1-1,1 0,-1 0,1 0,0 1,-1-1,1 0,-1 1,1-1,-1 0,1 1,-1-1,0 1,1-1,-1 1,0-1,1 1,-1-1,0 1,1-1,-1 1,0-1,0 1,0 0,1-1,-1 1,0-1,0 1,0 0,0-1,0 1,0-1,0 1,0 0,0-1,-1 1,2 53,-1-45,-2 47,3 1,2-1,9 43,27 181,-38-272,3 37,-2 1,-2 0,-1-1,-3 1,-2-1,-1 0,-3 0,-1-1,-3 0,-2 1,12-38,0-1,0 0,0-1,0 1,-1-1,0 1,0-2,-1 1,1 0,-1-1,0 0,0-1,-1 1,1-1,-1 0,-1 0,5-2,0 0,0 0,0 0,0-1,0 1,0-1,0 0,0 0,0 0,0 0,0 0,0-1,0 0,0 1,0-1,0 0,0 0,0-1,1 1,-1 0,0-1,1 0,-1 1,1-1,0 0,-1-1,1 1,0 0,1 0,-1-1,0 0,0 1,1-1,0 0,-1 1,1-1,0 0,0-1,-1-4,0-1,0 1,1-1,0 1,1-1,0 0,0 1,0-1,1 0,1 1,-1-1,2 1,-1 0,1 0,0 0,1 0,3-6,87-124,-82 123,10-14,2 2,1 0,2 1,0 2,1 1,2 1,0 1,1 2,10-3,-8 6,-5 2</inkml:trace>
  <inkml:trace contextRef="#ctx0" brushRef="#br0" timeOffset="13420.874">12305 1334,'1'-1,"-1"1,0 0,0 0,1-1,-1 1,0 0,1 0,-1-1,0 1,1 0,-1 0,0 0,1 0,-1 0,0 0,1 0,-1-1,0 1,1 0,-1 0,1 0,-1 0,0 1,1-1,-1 0,0 0,1 0,-1 0,1 0,-1 0,0 0,1 1,-1-1,0 0,0 0,1 1,-1-1,0 0,1 0,-1 1,0-1,0 0,0 1,1-1,-1 0,0 1,0-1,0 0,0 1,0-1,1 0,-1 1,0-1,0 1,0-1,29-30,-28 61,-31 352,14-35,10-324,-5-37,9-4,1 0,0 0,1-1,1 1,1 0,0 0,1 0,1 0,3-7,0-6,6-41,3 1,3 1,4 1,2 1,3 1,23-37,-48 98,11-22,1 1,1 1,1 1,1 0,1 1,2 1,0 0,1 2,1 1,6-3,-26 20,1 0,-1 0,0 0,1 1,-1 0,1-1,0 1,-1 1,1-1,0 0,-1 1,1 0,0 0,0 0,0 0,-1 1,1-1,0 1,-1 0,1 0,-1 1,1-1,-1 1,1-1,-1 1,0 0,0 0,0 1,0-1,0 0,2 3,1 2,-1 0,1 0,-1 1,-1 0,1 0,-1 0,-1 0,1 1,-1-1,-1 1,0 0,1 8,-1 1,0 0,-2 0,0 0,-1 0,-1-1,0 1,-2 0,0-1,-1 0,0 0,-2 0,0 0,-5 9,6-17,0 1,0-1,0 0,-1 0,-1 0,1-1,-1-1,-1 1,0-1,0 0,0-1,0 0,-1-1,0 0,0 0,-1-1,1-1,-1 1,0-2,0 1,0-2,-3 1,-96-20,107 17,-1 0,2-1,-1 1,0-1,0 1,0-1,1 0,-1 0,1 0,0 0,-1-1,1 1,0-1,0 1,0-1,1 0,-1 0,1 0,0 0,-1 0,1 0,1 0,-1 0,0 0,1 0,-1-1,1 1,0 0,0 0,0 0,1-1,0-1,3-12</inkml:trace>
  <inkml:trace contextRef="#ctx0" brushRef="#br0" timeOffset="13785.847">13377 1164,'-38'12,"0"1,1 3,0 0,2 3,0 1,0 2,27-17,0 1,1 0,-1 0,1 1,1 0,-1 0,1 0,1 1,-1 0,1 0,0 2,3-7,1 1,0-1,-1 0,1 1,1 0,-1-1,0 1,1-1,0 1,0 0,0-1,0 1,1 0,-1-1,1 1,0-1,0 1,0-1,0 1,1-1,0 0,-1 1,1-1,0 0,1 0,-1-1,0 1,1 0,0-1,-1 1,7 2,1 0,-1 0,1-1,0 0,-1 0,2-2,-1 1,0-1,0 0,1-1,-1 0,1-1,-1 0,1-1,-1 0,1-1,-1 0,0 0,0-1,0-1,0 1,0-2,-1 1,0-1,0-1,0 0,4-3,-5 1,0 0,0 0,-1-1,0 0,-1-1,0 1,0-1,-1 0,0 0,-1-1,0 1,-1-1,0 0,-1 0,0 0,0-1,-2 1,1 0,-1 0,-1-1,0 1,0 0,-2 0,1 0,-1 0,-1 0,-1-3,2 8,0 0,-1 0,0 0,0 1,-1-1,1 1,-1 0,0 1,0-1,-1 1,1 0,-3-1,-15-7</inkml:trace>
  <inkml:trace contextRef="#ctx0" brushRef="#br0" timeOffset="14053.658">13744 1248,'-9'34,"-9"20,0 6,7-7,5-12</inkml:trace>
  <inkml:trace contextRef="#ctx0" brushRef="#br0" timeOffset="14292.479">13744 741,'0'0</inkml:trace>
  <inkml:trace contextRef="#ctx0" brushRef="#br0" timeOffset="14652.277">13943 1531,'2'-9,"16"-69,4 0,3 2,16-29,-16 65,-24 39,-1 1,1-1,0 1,-1-1,1 1,0 0,-1-1,1 1,0 0,0-1,0 1,-1 0,1 0,0 0,0 0,0 0,-1 0,1 0,0 0,0 0,0 0,-1 0,1 0,0 1,0-1,-1 0,1 0,0 1,0-1,-1 1,1-1,0 1,-1-1,1 1,-1-1,1 1,0 0,-1-1,1 1,-1 0,0-1,1 1,-1 0,0-1,1 1,-1 0,0 0,0 0,0-1,1 1,-1 0,0 0,0 0,0-1,0 2,17 55,29 64,-43-118,-1 1,0 0,1-1,0 0,0 0,0 0,0 0,0 0,1 0,-1-1,1 0,0 1,0-1,0-1,-1 1,2-1,-1 1,0-1,0 0,0-1,1 1,-1-1,0 0,0 0,1 0,-1 0,1-1,5-3,0-1,0-1,0 0,-1 0,0-1,0 0,0 0,-1-1,-1 0,1-1,-1 1,0-2,-1 1,0-1,-1 1,0-2,-1 1,0 0,0-1,-1 0,2-10,-4 19,19-54,-9 31</inkml:trace>
  <inkml:trace contextRef="#ctx0" brushRef="#br0" timeOffset="14921.232">14788 458,'-28'594,"11"-366,-10-150,14-60</inkml:trace>
  <inkml:trace contextRef="#ctx0" brushRef="#br0" timeOffset="15174.402">14507 938,'33'5,"26"1,13 1,-2-2,-3-2,-8-1,-9-1,-8 0,-12-1</inkml:trace>
  <inkml:trace contextRef="#ctx0" brushRef="#br0" timeOffset="21287.944">15776 741,'-40'223,"31"-162,2 1,3 0,3 0,4 33,-1 13,-1 1,-1-110,0 1,0 0,0 0,1 0,-1 0,0-1,0 1,1 0,-1 0,0 0,0 0,1 0,-1-1,0 1,1 0,-1 0,0 0,0 0,1 0,-1 0,0 0,1 0,-1 0,0 0,0 0,1 1,-1-1,0 0,1 0,-1 0,0 0,0 0,1 0,-1 1,0-1,0 0,0 0,1 0,-1 1,0-1,0 0,0 0,1 1,-1-1,0 0,0 0,0 1,0-1,0 0,0 0,0 1,0-1,0 0,1 1,-1-1,0 0,-1 1,1-1,0 0,0 0,0 1,10-25,1-22,-4 27</inkml:trace>
  <inkml:trace contextRef="#ctx0" brushRef="#br0" timeOffset="21744.444">15720 768,'21'-12,"0"0,2 2,-1 0,1 2,0 0,1 1,0 2,0 0,3 2,-19 2,0 0,1 1,-1 0,0 0,1 1,-1 0,0 1,1-1,-1 2,0-1,0 1,-1 0,1 1,-1 0,1 0,-1 1,0 0,-1 0,1 0,-1 1,0 0,-1 0,1 0,-1 1,0 0,-1 0,4 8,-4-7,-1 1,0-1,0 1,-1 0,0 0,-1 0,1 0,-2 1,0-1,0 0,0 0,-1 1,0-1,-1 0,0 0,-1 0,0-1,0 1,-1 0,0-1,0 0,-4 5,0 0,-1 0,0-1,-1 0,-1-1,0 0,0 0,-1-1,0-1,-1 0,0-1,0 0,-1-1,-3 1,14-7,-7 5,0 0,-1-1,1-1,-1 0,0 0,0-1,-1-1,1 0,-1 0,1-1,-1 0,1-1,-1-1,1 0,-1 0,1-1,-1-1,-7-2,1-6</inkml:trace>
  <inkml:trace contextRef="#ctx0" brushRef="#br0" timeOffset="25158.254">16680 938,'0'-5,"0"4,0 6,-5 2,-1 6,0-5,6-4,2-7,2-8,0-2</inkml:trace>
  <inkml:trace contextRef="#ctx0" brushRef="#br0" timeOffset="25623.978">16652 1361,'-5'5,"-1"6,4 2,4-7,5-4,-3-2,-1 3,2 2,1-1</inkml:trace>
  <inkml:trace contextRef="#ctx0" brushRef="#br0" timeOffset="29947.701">20377 1531,'-11'-8,"-1"1,0 0,0 0,0 1,-1 1,0 0,0 1,0 1,0 0,0 0,-1 1,0 1,1 0,-1 1,0 1,1 0,-1 1,1 0,-1 1,1 0,0 1,0 1,-1 0,-213 109,-29 42,93-22,1 63,-24 86,155-219,3 0,3 2,2 0,1 12,-36 177,28-85,46-2,-2 1,12-27,-22-110,2-1,1 0,2-1,1 0,1 0,2-1,1-1,1 0,10 13,66 87,-69-105,1-1,1-1,1-1,1-1,1-1,0-2,1-1,17 7,80 36,89 37,12-26,-101-41,135-8,-227-13,0-1,0-2,1-1,-1-2,1-1,30-4,79-23,-89 19,0-2,-1-2,0-3,-1-2,46-21,-13 5,208-108,-118 40,0-40,-62 5,-14 0,-69 96,-2 0,-2-3,-1 0,-2-1,-2-1,-2-3,38-150,-50 169,-1-1,-2 0,-1 0,-1 0,-1 0,-2 0,-2-7,1-39,2-263,-2 320,-1-1,0 1,-2 0,0 0,-1 0,-1 1,-1 0,-8-13,-2-11,-61-148,65 154,-39-57,-160-118,94 134,54 42,-158-96,17 74,81 22,7 12,90 17,-1 2,-1 0,1 2,0 1,-28 3,-63-3,47-11,-52 2,109 11,1 2,0 0,0 0,0 2,1 0,-1 0,1 2,1 0,-1 0,-5 5,-20 14,20-15</inkml:trace>
  <inkml:trace contextRef="#ctx0" brushRef="#br0" timeOffset="37913.822">20490 656,'-12'-77,"11"77,0-1,0 1,0 0,0 0,0 0,0 0,0 0,0 0,0 0,0 0,-1 0,1 0,0 0,0 1,0-1,0 0,0 1,0-1,0 1,0 0,0-1,1 1,-1-1,0 1,0 0,0 0,1 0,-1-1,0 1,1 0,-1 0,1 0,-1 0,1 0,-1 0,1 0,0 0,-1 0,1 0,0 1,0-1,0 0,0 0,-6 22,2-1,1 0,0 1,2 0,0-1,2 1,2 13,-1 22,-1 196,9-186,-3 62,-17-61,4 0,3 1,4 35,-1-51,17 115,-25-122,2 0,2 0,3 1,4 44,24 51,-27 251,12-318,-10-67,1 0,-1 1,-1-1,0 0,0 1,-1-1,0 1,0-1,-1 1,-2 6,0-5,1 1,0-1,1 1,0-1,1 1,0-1,1 1,0-1,1 1,0-1,1 0,0 1,1-1,2 3,-2-10,0 0,0 0,1-1,-1 0,1 1,0-2,0 1,0-1,0 1,0-1,1-1,-1 1,1-1,-1 0,1 0,-1-1,1 1,0-1,-1-1,1 1,0-1,-1 0,1 0,-1 0,1-1,-1 0,0 0,0 0,4-3,27-4,192-29,223 40,-281-31,281 29,-251-20,108 1,-83 0,-83-7,140-4,-163 14,-13 4,-83 12</inkml:trace>
  <inkml:trace contextRef="#ctx0" brushRef="#br0" timeOffset="40411.282">24074 2575,'-69'135,"17"-45,-4-1,-40 45,62-99,29-39</inkml:trace>
  <inkml:trace contextRef="#ctx0" brushRef="#br0" timeOffset="40827.858">23736 2575,'81'109,"146"121,-150-132,-70-80</inkml:trace>
  <inkml:trace contextRef="#ctx0" brushRef="#br0" timeOffset="47749.634">20771 346,'-5'15,"0"1,1-1,0 1,1 0,1 0,1 0,0 1,1-1,1 0,0 0,1 0,1 0,4 14,-6-27,0-1,0 1,0-1,1 1,-1-1,1 1,0-1,-1 0,1 0,0 0,0 0,0 0,1 0,-1 0,0-1,1 1,-1-1,1 0,-1 0,1 0,0 0,-1 0,1 0,0-1,0 1,0-1,-1 0,1 0,0 0,0 0,0-1,-1 1,1-1,0 1,0-1,-1 0,1 0,0 0,1-1,6-3,0 1,-1-1,1-1,-1 0,0 0,0-1,-1 0,1-1,5-6,62-129,-75 143,-1-1,0 0,0 0,1 1,-1-1,0 0,1 1,-1-1,0 0,1 1,-1-1,1 1,0-1,-1 1,1-1,-1 1,1-1,0 1,-1 0,1-1,0 1,-1 0,1-1,0 1,-1 0,1 0,0 0,0 0,-1-1,1 1,0 0,0 0,0 1,-1-1,1 0,0 0,-1 0,1 0,0 1,0-1,-1 0,1 1,0-1,-1 0,1 1,0-1,-1 1,1-1,-1 1,1-1,-1 1,1 0,-1-1,0 1,1 0,21 41,-21-39,4 9,0 1,-1-1,0 1,-1 0,-1 0,0 1,-1-1,0 0,-1 1,0-1,-2 0,1 1,-1-1,-1 0,-19 93,21-89,0-1,-1 1,-1-1,0 0,-2 0,0 0,0-1,-1 1,-1-1,-1-1,0 1,-1-1,0-1,-1 0,-1 0,0-1,-12 11,22-23,1 1,-1-1,0 1,0 0,1-1,-1 1,0-1,0 0,1 1,-1-1,0 1,0-1,0 0,0 0,0 0,0 0,1 1,-1-1,0 0,0 0,0-1,0 1,0 0,0 0,0 0,1 0,-1-1,0 1,0-1,0 1,0 0,1-1,-1 1,0-1,1 0,-1 1,0-1,1 1,-1-1,1 0,-1 0,1 1,-1-1,1 0,-1 0,1 0,0 1,-1-1,1 0,0 0,0 0,0 0,0 0,0 0,0 0,0 1,0-2,5-54,74-75,-74 121,0 0,0 1,1-1,1 1,0 0,0 1,0 0,1 0,0 1,1-1,0 2,0-1,0 2,1-1,0 1,0 0,0 1,1 0,5 0,94 3,-85 2</inkml:trace>
  <inkml:trace contextRef="#ctx0" brushRef="#br0" timeOffset="56484.42">19361 1869,'-1'-1,"-1"-1,0 1,0 0,0 0,0 0,0 0,0 0,0 0,0 0,0 1,0-1,0 1,0-1,0 1,-1 0,1 0,0 0,0 0,0 0,-1 1,1-1,0 1,0-1,0 1,0 0,0 0,0 0,0 0,0 0,0 0,0 0,1 1,-1-1,0 1,1-1,-1 1,-49 66,49-64,1 0,0 0,0 0,0 0,0 1,1-1,0 0,0 0,0 0,0 1,1-1,-1 0,1 0,0 0,1 0,-1 0,1 0,-1 0,1 0,0-1,0 1,1-1,-1 1,1-1,0 0,2 2,1 2,1 0,0-1,0 0,0-1,1 1,0-1,0-1,0 1,1-2,-1 1,9 1,-11-4,1-1,0-1,-1 1,1-1,0 0,-1-1,1 0,-1 0,0 0,0-1,0 0,0 0,0 0,0-1,-1 0,1 0,-1 0,0-1,-1 0,1 0,-1 0,0 0,0-1,-1 1,4-7,-6 10,1-1,-1 1,1-1,-1 1,0-1,0 1,-1-1,1 0,0 1,-1-1,1 0,-1 0,0 1,0-1,0 0,-1 0,1 0,0 1,-1-1,0 0,0 1,0-1,0 1,0-1,0 1,-1-1,1 1,-1 0,1-1,-1 1,0 0,0 0,0 0,0 1,-1-1,1 0,0 1,-1 0,1-1,-1 1,1 0,-1 0,1 0,-1 1,0-1,0 1,1-1,-1 1,0 0,-2 0,-3-1,0-1,1 2,-1-1,0 1,0 1,0-1,0 1,1 0,-1 1,0 0,1 0,-1 1,1 0,0 0,0 1,0 0,1 0,-1 0,1 1,0 0,0 0,0 1,1-1,0 1,0 1,0-1,1 0,0 1,0 0,1 0,-1 4,3-7,2-1,-1 0,0 0,1 1,-1-1,1 0,0 0,0 0,0 0,0 0,1 0,-1 0,1 0,0-1,0 1,0 0,0-1,0 0,1 1,-1-1,1 0,-1 0,1 0,0-1,0 1,0-1,0 1,0-1,0 0,0 0,2 0,102 10,-103-11,1 0,-1-1,0 0,1 0,-1 0,0-1,0 1,0-1,0 0,-1 0,1-1,0 1,-1-1,1 1,-1-1,0 0,0 0,0-1,-1 1,1-1,-1 1,1-1,-1 0,0 0,-1 0,1 0,-1 0,0 0,0 0,0-1,0 1,-1 0,0-1,1 1,-2 0,1-1,0 1,-1 0,0 0,0-1,0 1,-2-2,2 2,-1-1,0 1,-1 0,1 0,-1 0,1 0,-1 1,0-1,-1 1,1 0,-1-1,1 2,-1-1,0 0,0 1,0 0,0-1,-1 2,1-1,-1 0,1 1,-1 0,1 0,-1 0,0 1,1 0,-1 0,0 0,0 0,1 0,-1 1,1 0,-1 0,0 1,1-1,0 1,-1 0,-3 2,7-4,-1 1,1-1,-1 0,1 1,-1 0,1-1,-1 1,1 0,-1 0,1 0,0 0,0 0,-1 0,1 0,0 0,0 0,0 0,0 1,0-1,1 1,-1-1,0 0,1 1,-1-1,0 1,1-1,0 1,-1 0,1-1,0 1,0-1,0 1,0 0,0-1,0 1,1-1,-1 1,0-1,1 1,-1 0,1-1,0 0,-1 1,1-1,0 1,0-1,0 0,0 0,0 1,0-1,0 0,1 0,-1 0,0 0,2 0,14 6</inkml:trace>
  <inkml:trace contextRef="#ctx0" brushRef="#br0" timeOffset="58839.259">18599 1108,'0'16,"29"297,-18-159,-1-99,-6-31</inkml:trace>
  <inkml:trace contextRef="#ctx0" brushRef="#br0" timeOffset="59216.651">18486 1051,'41'-20,"1"1,2 3,-1 1,2 3,0 1,41-4,-80 14,1-1,-1 1,1 0,0 1,-1 0,1 0,0 0,0 1,-1 0,1 0,-1 1,1 0,-1 0,0 0,1 1,-1 0,0 0,-1 0,1 1,-1 0,1 0,-1 0,0 1,-1 0,1 0,-1 0,0 0,0 1,-1 0,1 0,-1 0,-1 0,1 0,-1 0,0 1,0-1,-1 1,1 4,-6 1,1 0,-1-1,-1 1,0-1,-1 0,0-1,-1 1,0-1,0-1,-1 1,0-1,-1-1,0 1,-1-1,1-1,-1 0,-1 0,1-1,-1-1,0 1,-4 0,-7 5,-1-1,0 0,-1-2,0-1,0-1,-4 0,4-2</inkml:trace>
  <inkml:trace contextRef="#ctx0" brushRef="#br0" timeOffset="64654.682">20631 4748,'0'312,"28"-142,-27-30,-1-116</inkml:trace>
  <inkml:trace contextRef="#ctx0" brushRef="#br0" timeOffset="65868.835">22438 3760,'10'25,"0"1,-1-1,-2 1,-1 1,-1-1,1 14,8 151,34 45,-40-203,-1 0,-2 0,-1 0,-2 1,-1 27,26 164,-28 142,1-343</inkml:trace>
  <inkml:trace contextRef="#ctx0" brushRef="#br0" timeOffset="66534.95">20264 5172,'113'-20,"2"5,63 1,-16 2,378-36,188-31,-384 50,37 19,-145-18,-136 28,-115 1,-3-1</inkml:trace>
  <inkml:trace contextRef="#ctx0" brushRef="#br0" timeOffset="66817.959">23058 4692,'-67'48,"-32"20,-13 9,2-4,11-10,7-6,11-8,8-7,8-6,5-5,3-2,2-2,5 0,7 0,5-1,5-3,7-7</inkml:trace>
  <inkml:trace contextRef="#ctx0" brushRef="#br0" timeOffset="67408.479">20941 4889,'-34'24,"-29"22,-10 4,3-2,4-5,8-4,10-5,2-3,6-6,3-4,0 1,0-5,3 1,6 1,3-2,2 1,4 2,5-3</inkml:trace>
  <inkml:trace contextRef="#ctx0" brushRef="#br0" timeOffset="67859.329">21364 5566,'0'44,"-4"27,-2 8,0-5,-4-16,0-12,2-9,1-7,3-3,-3-6,0-2,1-4</inkml:trace>
  <inkml:trace contextRef="#ctx0" brushRef="#br0" timeOffset="68490.612">21195 5566,'152'-34,"1"7,5 6,-65 24,-92-3,1 1,0-1,0 1,0-1,0 1,-1-1,1 1,0 0,-1 0,1 0,0 0,-1 0,1 0,-1 0,0 1,1-1,-1 1,0-1,0 1,0-1,0 1,0-1,0 1,0 0,-1 0,1-1,-1 1,1 0,-1 0,1 0,-1 0,0-1,0 1,0 0,0 0,-1 0,1 0,0 0,-1 0,1-1,-1 1,1 0,-1 0,0-1,-1 2,-8 15,-1-1,-1-1,-1 0,0-1,-1 0,-1-1,0-1,-1 0,-10 6,26-19,-155 120,154-119,0 0,0 0,0 0,0 0,0 0,0 1,0-1,1 0,-1 0,0 1,1-1,-1 1,1-1,0 1,-1-1,1 0,0 1,0-1,0 1,0-1,0 1,0-1,0 1,1-1,-1 1,0-1,1 1,0-1,-1 0,1 1,0-1,-1 0,1 0,0 1,0-1,0 0,0 0,0 0,0 0,0 0,1 0,-1 0,0-1,0 1,2 0,62 35,184 67,-210-92,-24-12</inkml:trace>
  <inkml:trace contextRef="#ctx0" brushRef="#br0" timeOffset="73925.421">19559 2180,'7'-1,"1"0,0 1,0 0,0 1,0 0,-1 0,1 0,0 1,-1 0,1 1,-1 0,0 0,0 0,0 1,0 0,-1 1,1-1,-1 1,0 0,-1 1,1-1,2 5,37 62,-37-57,1 1,0-2,1 1,1-1,0-1,1 0,0 0,1-2,5 4,191 150,-54 9,-43-91,-95-67,-8-9,0 0,-1 0,0 1,-1 0,0 0,0 1,-1 0,0 0,2 6,-5 1,-5-2</inkml:trace>
  <inkml:trace contextRef="#ctx0" brushRef="#br0" timeOffset="75140.251">19699 2123,'-11'15,"1"0,0 1,1 0,1 0,0 1,1 0,1 0,1 1,0 0,2 0,-10 26,-36 149,49-193,-1 1,1-1,-1 1,1 0,0-1,-1 1,1 0,0-1,-1 1,1 0,0-1,0 1,-1 0,1 0,0-1,0 1,0 0,0-1,0 1,0 0,0 0,0-1,1 1,-1 0,0 0,0-1,1 1,-1 0,0-1,1 1,-1 0,0-1,1 1,-1-1,1 1,-1-1,1 1,0-1,-1 1,1-1,-1 1,1-1,0 0,-1 1,1-1,0 0,-1 0,1 1,0-1,0 0,-1 0,1 0,0 0,0 0,-1 0,1 0,0 0,0 0,-1 0,1-1,46-19,-39 16,117-88,87-64,-138 117,-75 37,0 0,0 1,0-1,0 0,0 1,0-1,-1 1,1 0,-1-1,1 1,-1 0,1 0,-1 0,1 0,-1 0,0 0,0 0,1 1,-1-1,0 1,0-1,0 1,0 0,0 0,0-1,0 1,0 1,-4-3,-24-7,9 4,0 0,0-1,1-1,0-1,0-1,1-1,0-1,1 0,0-1,1-1,1-1,-15-14,18 11</inkml:trace>
  <inkml:trace contextRef="#ctx0" brushRef="#br0" timeOffset="76423.745">19361 2999,'0'284,"-1"-301,1-1,1 0,0 1,2-1,0 1,0 0,2 0,0 0,1 0,1 1,0 0,1 0,1 1,0 0,1 1,1 0,0 0,3-1,-11 13,0 0,-1 1,1-1,1 1,-1 0,0 0,0 0,0 0,1 1,-1-1,0 1,0 0,1 0,-1 0,0 0,1 1,-1-1,0 1,0 0,0 0,1 0,-1 0,0 1,0-1,-1 1,1 0,0 0,0 0,-1 0,1 0,-1 0,0 1,0-1,0 1,0 0,0 0,0-1,-1 1,1 0,-1 0,0 1,0-1,0 1,10 11</inkml:trace>
  <inkml:trace contextRef="#ctx0" brushRef="#br0" timeOffset="77058.623">19219 2773,'5'0,"11"0,8 0,5 0,1 0,1 0,0 0,-5-5,-12-1,-8-5,-11-1,-3-2,-6 1,0-3,2-3,3-3,3-2,3 2</inkml:trace>
  <inkml:trace contextRef="#ctx0" brushRef="#br0" timeOffset="77891.149">19502 3366,'-9'33,"2"0,2 1,0 0,2 0,2 14,1-63,1 0,0 0,1 0,0 1,1-1,1 0,0 1,1 0,1 0,0 1,1-1,0 1,1 0,1 1,0 0,0 1,1 0,1 0,0 1,0 0,1 1,0 0,1 1,0 0,9-3,-20 10,1 0,-1 0,0 0,1 0,-1 0,1 0,-1 1,1-1,-1 1,1 0,-1 0,1 0,-1 0,1 0,-1 0,1 1,-1 0,1-1,-1 1,1 0,-1 0,0 0,0 0,1 0,-1 1,0-1,0 1,0-1,0 1,-1 0,1 0,0 0,-1 0,1 0,-1 0,0 0,1 1,-1-1,0 0,-1 1,1-1,0 0,-1 1,1 2,0-1,0 0,-1 0,1 0,-1 0,0 0,0 1,0-1,-1 0,1 0,-1 0,0 0,0 0,-1 0,1 0,-1 0,0-1,0 1,0 0,0-1,-1 0,1 1,-1-1,0 0,0 0,0-1,0 1,0-1,-1 1,1-1,-1 0,0 0,0-1,0 1,1-1,-1 0,0 0,-1 0,1 0,-1-1,-21 2,1-1</inkml:trace>
  <inkml:trace contextRef="#ctx0" brushRef="#br0" timeOffset="78307.25">19953 3280,'-9'20,"-14"19,-6 10,0 0,2-8,4-6,2-9,4-4,6-6</inkml:trace>
  <inkml:trace contextRef="#ctx0" brushRef="#br0" timeOffset="78638.582">20151 3393,'-29'15,"-9"9,2 5,6 3,9 1,13-6,12-7,11-7,7-6,5-3,2-4,2-1,-5 0</inkml:trace>
  <inkml:trace contextRef="#ctx0" brushRef="#br0" timeOffset="82212.554">21054 2095,'-9'5,"1"1,0 0,0 0,0 1,1 0,0 0,0 1,0 0,1 0,1 1,-1-1,1 1,1 0,0 1,0-1,1 1,0 0,0-1,1 1,1 0,0 1,0-1,1 0,0 0,0 0,2 0,-1 0,2 4,-2-8,1 0,1 0,-1 0,1-1,0 1,0 0,1-1,0 0,0 0,0 0,0 0,1-1,-1 0,1 0,1 0,-1 0,0-1,1 0,0 0,-1 0,1-1,0 0,1 0,-1 0,0-1,0 0,1 0,-1-1,0 1,1-2,-1 1,1-1,-1 1,0-2,0 1,1-1,-1 0,0 0,4-3,7-4,-2 0,1-2,-1 0,-1 0,0-2,0 1,-1-2,-1 0,0 0,-1-1,-1-1,0 0,-1 0,4-11,-11 22,0 0,0 0,0 0,-1 0,0 0,0 0,0 0,-1 0,1-1,-1 1,-1 0,1 0,-1-1,1 1,-2 0,1 0,0 0,-1 0,0 0,0 1,-1-1,1 0,-1 1,0 0,0 0,0-1,-1 2,0-1,1 0,-1 1,0 0,-1 0,1 0,-1 0,1 1,-1-1,0 1,0 1,0-1,0 1,0-1,0 1,0 1,0-1,0 1,-1 0,-2 0,-16 4,4 3</inkml:trace>
  <inkml:trace contextRef="#ctx0" brushRef="#br0" timeOffset="82595.146">20970 2293,'0'-5,"5"-6,6-7,6 1,0-2,3 2,1 4,3 4,-3 9,0 9,-4 7,-4 7,0 3,2-2,4-5,4-6,-3-6</inkml:trace>
  <inkml:trace contextRef="#ctx0" brushRef="#br0" timeOffset="83481.389">21393 2886,'2'-2,"0"1,0-1,0 1,0-1,-1 0,1 1,-1-1,1 0,-1 0,0 0,0 0,0 0,0-1,0 1,0 0,0 0,-1-1,1 1,-1 0,0-1,0 1,0-1,0 1,0-2,0 0,2-21,-2 0,0-1,-2 1,-1-1,0 1,-2 0,-1 1,-2-1,0 1,-1 0,-1 1,-12-18,9 16</inkml:trace>
  <inkml:trace contextRef="#ctx0" brushRef="#br0" timeOffset="85028.663">20913 1982,'-118'-36,"106"31,0 1,-1 1,1 0,-1 1,0 0,0 1,0 1,0 0,1 0,-1 1,0 1,0 0,-5 2,-12 5,1-1,0 1,1 1,0 1,1 1,0 2,-17 12,-124 85,65-41,103-70,-1 0,1 0,-1 0,0-1,1 1,-1 0,0 0,1 0,-1-1,1 1,-1 0,1-1,-1 1,1 0,-1-1,1 1,-1-1,1 1,-1-1,1 1,0-1,-1 1,1-1,0 1,-1-1,1 1,0-1,0 0,-1 1,1-1,0 1,0-1,0 0,0 1,0-1,0 0,0 1,0-1,0 1,0-1,1 0,-1 1,0-1,0 1,0-1,1 0,-1 1,0-1,1 1,-1-1,1 1,-1-1,0 1,1-1,-1 1,1 0,-1-1,1 1,-1 0,1-1,0 1,55-204,-55 205,-1 0,1-1,-1 1,1 0,0-1,-1 1,1 0,0-1,0 1,-1-1,1 1,0-1,0 0,0 1,0-1,-1 0,1 1,0-1,0 0,0 0,0 0,0 0,0 0,0 0,0 0,0 0,0 0,-1 0,1-1,0 1,0 0,0-1,0 1,0 0,-1-1,1 1,0-1,0 1,-1-1,1 0,0 1,-1-1,1 0,-1 1,1-1,0 0,-1 0,0 0,1 1,-1-1,0 0,1 0,-1 0,0 0,0 0,0 0,1 0,-1 0,0 1,0-1,-1 0,1 0,0 0,0 0,0 0,132 250,-131-247,16 46,-16-47,-1 0,0 0,1 0,-1-1,0 1,0 0,0 0,0 0,1 0,-1 0,0-1,-1 1,1 0,0 0,0 0,0 0,0 0,-1-1,1 1,0 0,-1 0,1-1,-1 1,1 0,-1 0,1-1,-1 1,1 0,-1-1,0 1,1-1,-1 1,0-1,1 1,-1-1,0 1,0-1,0 0,1 0,-1 1,0-1,0 0,0 0,0 0,1 0,-1 0,0 0,0 0,0 0,0 0,0 0,0 0,-102-40,77 31</inkml:trace>
  <inkml:trace contextRef="#ctx0" brushRef="#br0" timeOffset="90762.573">18542 3026,'-5'2,"0"0,1 0,-1 0,0 1,1-1,0 1,-1 0,1 0,0 1,1-1,-1 1,1 0,-1 0,1 0,0 0,0 3,2-6,-8 14,2 1,0 1,0-1,2 1,0 0,1 1,0-1,2 1,0-1,1 1,1 0,0-1,2 1,2 16,-1 34,-3-57,-1 11,1-1,2 1,0-1,1 0,0 0,2 0,1 0,1 1,14 20,1-1,2-1,1 0,10 7,22-4,-57-44,1 1,0-1,-1 1,1-1,0 0,-1 0,1 1,-1-1,1 0,-1 0,0 0,1 1,-1-1,0 0,1 0,-1 0,0 0,0 0,0 0,0 0,0 0,0 1,0-1,0 0,0 0,-1 0,1 0,0 0,0 0,-1 0,1 1,-1-1,1 0,-1 0,1 1,-1-1,1 0,-1 0,0 1,1-1,-1 1,0-1,1 1,-1-1,0 1,-1-1,-10-11,0 1,-1 1,-1 0,0 1,0 0,0 1,-1 1,-1 0,1 1,-10-2,-44-19,68 26,0 1,0 0,0 0,0-1,-1 1,1-1,0 1,0-1,0 1,1-1,-1 1,0-1,0 0,0 0,0 0,0 1,1-1,-1 0,0 0,1 0,-1 0,1 0,-1 0,1 0,0 0,-1 0,1 0,0-1,0 1,-1 0,1 0,0 0,0 0,0 0,1 0,-1-1,0 1,0 0,0 0,1 0,-1 0,1 0,-1 0,1 0,-1 0,1 0,0 0,-1 0,1 0,0 1,0-1,-1 0,1 0,0 1,0-1,0 0,0 1,0-1,0 1,0-1,0 1,0 0,170-74,-45 23,-125 51,-1-1,0 1,1-1,-1 1,1 0,-1-1,1 1,-1 0,1 0,-1-1,1 1,-1 0,1 0,-1 0,1 0,0-1,-1 1,1 0,-1 0,1 0,-1 0,1 0,-1 1,1-1,0 0,-1 0,1 0,-1 0,1 1,-1-1,1 0,-1 0,1 1,-1-1,1 0,-1 1,0-1,1 1,-1-1,0 0,1 1,-1-1,0 1,1-1,-1 1,0-1,0 1,1-1,-1 1,0-1,0 1,0 0,0-1,0 1,0-1,0 1,0-1,0 1,0 0,0-1,0 1,0-1,-1 1,1-1,0 1,0-1,-1 1,1-1,0 1,-22 48,16-38,-14 32,-50 140,64-160,-1-5</inkml:trace>
  <inkml:trace contextRef="#ctx0" brushRef="#br0" timeOffset="92283.377">17357 3167,'25'-10,"0"-2,0 0,-2-2,1-1,-2 0,0-2,-1-1,-1 0,-1-2,0 0,-1-1,11-18,36-107,-64 145,-1 1,1-1,-1 1,1-1,-1 0,0 1,1-1,-1 0,0 1,0-1,0 0,1 1,-1-1,0 0,0 1,0-1,0 0,0 1,0-1,0 0,-1 1,1-1,0 0,0 1,0-1,-1 0,1 1,0-1,-1 0,1 1,0-1,-1 1,1-1,-1 1,1-1,-1 1,1-1,-1 1,1 0,-1-1,0 1,1-1,-1 1,1 0,-1 0,0-1,1 1,-1 0,0 0,1 0,-1 0,0 0,0 0,1 0,-1 0,0 0,1 0,-35 25,29-19,1 1,0-1,0 1,0 0,1 0,0 0,0 1,1-1,0 1,0 0,1 0,0 0,1 0,-1 1,2-1,-1 0,1 1,0-1,1 0,0 1,0-1,1 0,0 0,0 0,1 0,0 0,0-1,1 1,0-1,1 0,-1 0,1 0,0-1,1 0,3 3,-3-5,0 0,0-1,0 0,0-1,0 1,1-1,-1 0,1-1,0 1,0-1,-1-1,1 1,0-1,0 0,0-1,0 0,-1 0,1 0,0-1,-1 0,1 0,-1-1,0 0,0 0,0 0,0-1,0 0,6-4,0-1,-1-1,0 0,-1-1,0 0,-1 0,0-1,0 0,-2-1,1 0,-2 0,0-1,2-2,-4 7,1 0,-1 0,-1-1,0 1,0-1,-1 0,0 0,0 0,-1 0,-1-8,0 18,0 0,0 0,0 1,-1-1,1 0,0 0,0 0,-1 0,1 1,0-1,0 0,-1 0,1 0,0 0,0 0,-1 0,1 0,0 0,0 0,-1 0,1 0,0 0,-1 0,1 0,0 0,0 0,-1 0,1 0,0 0,0 0,-1-1,1 1,0 0,0 0,-1 0,1 0,0-1,0 1,0 0,-1 0,1 0,0-1,0 1,0 0,0 0,-1-1,1 1,0 0,0 0,0-1,0 1,0 0,0 0,0-1,0 1,0 0,0-1,0 1,0 0,-11 23,6 97,5-117,1 1,-1-1,1 0,0 1,0-1,0 0,1 0,-1 0,1 0,0 0,-1 0,1 0,1 0,-1-1,0 1,1-1,-1 0,1 0,0 0,-1 0,1 0,0 0,0-1,0 1,1-1,-1 0,0 0,0 0,1 0,-1-1,0 1,1-1,1 0,6 0,0-2,0 1,0-1,0-1,0 0,0 0,-1-1,0-1,0 1,0-2,0 1,-1-2,0 1,0-1,0 0,-1-1,0 0,1-2,6-8,0 0,-1-1,-1-1,-1 0,-1 0,-1-1,0-1,0-6,6-65,-15 91,-1-1,0 1,0 0,0-1,-1 1,1 0,0 0,-1 0,0-1,1 1,-1 0,0 0,0 0,0 0,0 0,-1 0,1 0,0 0,-1 1,1-1,-1 1,0-1,1 1,-1-1,0 1,0 0,0 0,0 0,0 0,0 0,-1 0,1 1,0-1,0 1,0-1,-1 1,1 0,-2 0,-3 3,0 0,1 0,-1 1,1 0,0 0,0 0,0 1,1 0,0 0,0 1,0 0,0-1,1 1,0 1,0-1,1 1,0-1,0 1,0 0,1 0,0 0,0 1,1-1,0 0,0 4,-1-5,-1 0,1 0,1 0,-1 0,1 0,0 1,0-1,1 0,0 1,0-1,0 1,1-1,0 0,0 1,1-1,0 0,0 0,0 0,0 0,1-1,0 1,1 0,-1-1,1 0,0 0,0 0,1-1,-1 1,1-1,0 0,0 0,1-1,-1 1,1-1,-1 0,5 1,69 1,-55-6</inkml:trace>
  <inkml:trace contextRef="#ctx0" brushRef="#br0" timeOffset="92994.585">17611 2406,'294'-28,"-156"0,-137 29,1-1,-1 0,0 0,0 0,0-1,0 1,1 0,-1 0,0-1,0 1,0 0,0-1,0 1,0-1,0 0,0 1,0-1,0 0,0 0,0 1,0-1,-1 0,1 0,0 0,-1 0,1 0,0 0,-1 0,1 0,-1 0,0 0,1 0,-1-1,0 1,0 0,1 0,-1 0,0 0,0-1,0 1,-1 0,1 0,0 0,0 0,-1-1,1 1,0 0,-1 0,1 0,-2-1,-60-81,52 73,1 0,0 0,1-1,0 0,1 0,0-1,1 0,0 0,1-1,1 1,0-1,0-7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5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23 291,'-13'-16,"13"16,-1 0,1 0,-1 0,1 0,-1-1,1 1,-1 0,1 0,-1 0,1-1,0 1,-1 0,1-1,0 1,-1 0,1-1,0 1,-1-1,1 1,0 0,0-1,-1 1,1-1,0 1,0-1,0 1,0-1,-1 1,1-1,0 1,0 0,0-1,0 1,0-1,0 1,0-1,1 1,-1-1,0 1,0-1,0 1,0-1,1 1,-1-1,0 1,0 0,1-1,-1 1,0-1,1 1,-1 0,0-1,1 1,-1 0,0 0,1-1,-1 1,1 0,-1 0,1-1,-1 1,1 0,-1 0,1 0,11-5,0 1,0 0,0 1,0 1,1 0,-1 0,1 1,0 1,-1 0,1 1,3 1,14-2,169 1,-197 0,0-1,-1 1,1-1,0 0,-1 1,1-1,0 0,0 0,-1 0,1 0,0 0,-1-1,1 1,0-1,-1 1,1-1,0 1,-1-1,1 0,-1 0,1 0,-1 0,1 0,-1 0,0 0,0 0,1 0,-1-1,0 1,0 0,0-1,0 1,-1-1,1 0,0 1,-1-1,1 1,-1-1,1 0,-1 1,0-1,0 0,1 0,-1 1,0-1,-1 0,1 0,0 1,-1-1,1 0,0 1,-1-1,0 1,1-1,-1 0,-1 0,-149-169,148 167,5 3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1 158,'623'0,"-599"-4,-29-10,-92-29,-20-16,97 32,19 17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01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1 160,'0'-14,"1"25,3 18,21 84,-8-29,4 0,4-1,17 37,8-36,-24-123,0-80,57-149,-46 98,-34 158,0-1,-1 0,-1 0,0 0,-1 0,0 1,-1-1,0 0,-1 0,0 0,-2-2,4 15,0 1,-1-1,1 1,0-1,0 1,0-1,0 1,-1-1,1 0,0 1,0-1,-1 1,1-1,0 0,-1 1,1-1,-1 0,1 1,0-1,-1 0,1 0,-1 1,1-1,0 0,-1 0,1 0,-1 0,1 1,-1-1,1 0,-1 0,1 0,-1 0,1 0,-1 0,1 0,-1 0,1-1,-1 1,1 0,-1 0,1 0,-1 0,1-1,0 1,-1 0,1 0,-1-1,1 1,0 0,-1-1,1 1,0 0,-1-1,1 1,0-1,0 1,-1-1,1 1,0 0,0-1,0 1,0-1,-1 1,1-1,0 1,0-1,-13 40,4 17,6-30</inkml:trace>
  <inkml:trace contextRef="#ctx0" brushRef="#br0" timeOffset="503.074">395 640,'0'0,"0"5,0 6,0 6,0 5,0 4,-4 2,-2 1,0 0,1 0,1 1,2-1,-4-5,-1-2,1 0,1 1,2-7,1-8</inkml:trace>
  <inkml:trace contextRef="#ctx0" brushRef="#br0" timeOffset="805.959">480 498,'11'-2,"0"0,0 0,0 1,0 1,0 0,0 0,0 1,0 0,0 1,0 1,0-1,0 2,-1-1,1 2,-1-1,0 1,-1 1,5 2,-13-6,1 0,0 0,0 0,-1 1,1-1,-1 0,0 1,1-1,-1 1,0-1,-1 1,1-1,0 1,-1 0,1-1,-1 1,0 0,0-1,0 1,0 0,-1 0,1-1,-1 1,1 0,-1-1,0 1,0-1,0 1,0-1,-1 0,1 1,-1-1,1 0,-1 0,0 0,0 0,0 0,-85 57,81-56,0-1,0 0,0 0,0-1,-1 1,1-1,0-1,-1 1,1-1,0 0,-1 0,1-1,0 0,-1 0,1-1,0 1,0-1,0-1,0 1,0-1,-7-10</inkml:trace>
  <inkml:trace contextRef="#ctx0" brushRef="#br0" timeOffset="4402.551">791 131,'136'25,"40"-48,-19 10,-139 7</inkml:trace>
  <inkml:trace contextRef="#ctx0" brushRef="#br0" timeOffset="4734.53">847 330,'24'4,"13"-2,4-2,1-1,-2-1,-3 1,-4 0,-2 0,-1 1,-2 0,-5-1</inkml:trace>
  <inkml:trace contextRef="#ctx0" brushRef="#br0" timeOffset="7786.476">1440 555,'15'-1,"0"-1,0 0,0-1,0-1,0 0,0-1,-1 0,0-1,0-1,-1 0,0-1,0-1,-1 0,0 0,1-2,14-14,-1-1,-1-1,-2-1,-1-1,15-26,-33 51,0-1,-1 0,1 0,-2 0,1 0,0 0,-1-1,0 1,0-1,0 1,-1-1,0 0,0 0,-1 0,1 0,-1 0,0 0,-1 1,0-1,0 0,0 0,0 0,-2-3,-1 7,0 1,0-1,0 1,0 0,0 0,0 1,-1-1,1 1,0 0,0 0,0 1,0-1,-1 1,1 0,0 0,0 0,0 0,0 1,1 0,-1-1,0 1,1 1,-1-1,1 0,0 1,0 0,0 0,0 0,0 0,-1 2,-2 0,1 0,-1 1,1-1,0 1,1 0,-1 0,1 1,0-1,1 1,0 0,0 0,0 0,1 1,0-1,0 0,1 1,0-1,0 1,1 0,0-1,0 1,1-1,0 1,0-1,1 1,0-1,0 0,1 1,0-1,0 0,1-1,-1 1,2-1,-1 1,1-1,1 1,1 1,0 0,0 0,1-1,0 0,1-1,-1 1,1-2,1 1,-1-1,1-1,0 0,0 0,3 0,-3-1,1 0,-1-1,1 0,0-1,-1 0,1-1,0 0,0-1,0 0,-1 0,1-2,0 1,-1-1,0 0,0-1,0-1,0 1,0-1,-1-1,0 0,6-5,6-4,0-2,0 0,-2-1,0 0,-2-2,0 0,-1-1,0-1,-2-1,0-2,-12 23,-1 1,1 0,-1-1,0 1,0-1,0 0,0 1,0-1,0 0,0 0,0 0,-1 0,1 0,-1 1,1-1,-1 0,0 0,0 0,0 0,0 0,0 0,0 0,-1 0,1 0,0 0,-1 0,0 0,1 0,-1 0,0 1,0-1,0 0,0 1,-1-1,1 1,0-1,-1 1,1-1,0 1,-1 0,0 0,1 0,-1 0,0 0,0 0,1 0,-1 0,0 1,0-1,0 1,0-1,0 1,0 0,0 0,0 0,0 0,0 0,0 0,0 0,0 1,0-1,0 1,-8 5,1 0,0 0,0 1,0 0,1 0,0 1,0 1,1-1,0 1,1 0,0 0,0 1,1 0,0 0,1 0,0 3,2-9,0 1,0 0,1 0,0-1,0 1,0 0,1 0,0 0,0 0,0 0,0 0,1 0,0 0,0 0,0 0,1-1,-1 1,1 0,0-1,0 1,1-1,0 0,-1 0,1 0,1 0,-1 0,0-1,1 1,0-1,0 0,0 0,0-1,0 1,1-1,-1 0,1 0,0 0,-1-1,3 1,12 2,1-2,0 0,0-1,0-1,0-1,0-1,-1-1,1 0,-1-2,1 0,-1-1,-1-1,1-1,-1 0,-1-1,1-1,-2-1,7-5,-12 7,0 0,0 0,-1-2,0 1,-1-1,0 0,0-1,-2 0,1 0,-2-1,1 0,-2 0,0-1,0 1,1-9,-9-27,3 48,0 0,0 0,0 0,-1 0,1 0,0 0,-1 1,1-1,0 0,-1 0,1 0,-1 0,1 0,-1 1,0-1,1 0,-1 1,0-1,1 0,-1 1,0-1,0 1,0-1,0 1,1-1,-1 1,0 0,0 0,0-1,0 1,0 0,0 0,0 0,0 0,0 0,0 0,0 0,0 0,0 0,0 0,0 1,1-1,-1 0,0 1,0-1,0 1,-10 7,1 0,0 0,1 1,0 1,0-1,1 2,0-1,1 1,0 0,1 0,0 1,1 0,0 0,-1 6,4-10,0-1,1 0,0 1,0-1,1 1,-1 0,2-1,-1 1,1-1,0 1,1-1,0 0,0 1,0-1,1 0,0 0,0 0,1-1,0 1,0-1,1 0,0 0,0 0,0-1,0 0,1 0,0 0,0-1,0 1,1-2,-1 1,1-1,0 0,2 1,7 1,-10-2,0 0,0 0,1-1,-1 0,1 0,-1 0,1-1,0 0,0-1,-1 1,1-1,0 0,0-1,0 0,-1 0,1 0,0-1,-1 0,2-1,5-9</inkml:trace>
  <inkml:trace contextRef="#ctx0" brushRef="#br0" timeOffset="8857.461">3302 104,'-14'9,"0"1,0 1,1 1,0-1,1 2,0 0,2 0,-1 1,-7 14,3-6,-129 183,113-182,14-16</inkml:trace>
  <inkml:trace contextRef="#ctx0" brushRef="#br0" timeOffset="9193.701">2992 19,'19'33,"2"-1,0-1,3-1,0 0,18 14,99 102,-37 16,-93-147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15 107,'-4'12,"1"1,0-1,1 1,1-1,0 1,1-1,0 1,1 0,0-1,1 1,2 8,-3-18,15 73,-12-62,0 0,0 0,-2 1,1 0,-2-1,0 1,-1 0,0 0,-1 0,-1 0,0-1,-5 14,7-29,0 1,0 0,-1-1,1 1,0 0,0 0,-1-1,1 1,0 0,-1 0,1-1,0 1,-1 0,1 0,0 0,-1 0,1 0,0-1,-1 1,1 0,-1 0,1 0,0 0,-1 0,1 0,-1 0,1 0,0 0,-1 1,1-1,0 0,-1 0,1 0,0 0,-1 0,1 1,0-1,-1 0,1 0,0 1,-1-1,1 0,0 0,0 1,-1-1,1 0,0 1,0-1,-4-38,31-145,-23 150,1 0,2 0,1 1,2 0,1 0,1 1,13-22,-24 50,0 1,1-1,-1 0,1 0,0 1,-1-1,1 1,1-1,-1 1,0 0,0 0,1 0,-1 0,1 0,0 1,-1-1,1 1,0-1,0 1,0 0,0 0,0 1,0-1,0 1,0-1,0 1,1 0,-1 0,0 0,0 1,0-1,0 1,0-1,0 1,0 0,0 0,0 1,0-1,-1 1,1-1,0 1,-1 0,1 0,-1 0,0 0,1 0,-1 1,0-1,-1 1,1-1,0 1,-1 0,1-1,-1 2,8 21,-4 0</inkml:trace>
  <inkml:trace contextRef="#ctx0" brushRef="#br0" timeOffset="598.628">212 531,'-5'247,"4"-243,1 1,0-1,-1 1,1-1,-1 0,0 1,-1-1,1 0,-1 0,1 0,-1 0,-1 0,1 0,0 0,-1-1,0 1,0-1,2-3,0 0,0 0,0-1,0 1,0 0,0-1,0 1,0-1,0 1,0-1,0 0,0 1,0-1,0 0,1 0,-1 0,0 1,1-1,-1 0,0 0,1 0,-1 0,1 0,-1 0,1 0,0 0,0 0,-1-1,1 1,0 0,0 0,0 0,0 0,0 0,0 0,0 0,1-1,-1 2,0-16,1 0,1 0,0 0,1 0,1 0,0 0,1 1,1 0,1 0,0 0,0 1,2 0,0 1,0 0,1 0,1 1,0 0,1 1,7-6,-6 3,2 1,0 1,0 0,1 1,0 0,1 1,10-3,-26 12,0 1,0-1,0 1,0 0,0-1,0 1,0 0,0 0,0 0,0 0,0 0,0 0,0 0,0 0,1 0,-1 0,0 0,0 1,0-1,-1 0,1 1,0-1,0 1,0-1,0 1,0 0,0-1,-1 1,1 0,0-1,0 1,-1 0,1 0,-1 0,1 0,-1 0,1-1,-1 1,1 0,-1 0,0 0,1 0,-1 0,0 0,0 0,0 1,0-1,0 0,0 0,0 1,-7 54,5-51,0 1,0 0,0-1,-1 1,0-1,0 0,-1 0,0 0,1 0,-1-1,-1 1,1-1,-1 0,0 0,0-1,0 0,0 1,0-2,-1 1,1-1,-1 1,0-2,0 1,-2 0,-13 2</inkml:trace>
  <inkml:trace contextRef="#ctx0" brushRef="#br0" timeOffset="915.398">777 389,'-33'38,"-22"23,-5 5,7-3,8-8,11-8,13-13</inkml:trace>
  <inkml:trace contextRef="#ctx0" brushRef="#br0" timeOffset="1249.065">889 586,'-38'24,"-18"18,1 6,15-5,13-5,17-8,15-10,11-9,8-5,4-4,3-3,0-1,-4-4,-3-3,0 2,-5 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66,'38'0,"28"0,6 0,-3 0,-9 0,-10 0,-9 0,-6 0,-5 0,-11 0,-15 0,-8-5,-7-6,-3-7,-3 1,1 3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1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0 242,'187'-193,"-184"190,37-37,-39 39,0 1,0-1,0 0,0 1,0-1,1 1,-1 0,0-1,0 1,0 0,0 0,0 0,1 0,-1 0,0 0,0 0,0 0,0 0,1 0,-1 1,0-1,0 0,0 1,0-1,0 1,0-1,0 1,0 0,0-1,0 1,0 0,0 0,-1 0,1-1,0 1,0 0,-1 0,1 0,-1 0,1 0,-1 0,1 1,-1-1,1 0,-1 0,62 185,-51-168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2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0 279,'22'-8,"0"1,1 2,0 0,0 1,0 1,0 1,0 1,0 2,1 0,1 1,33 0,129-27,-175 23</inkml:trace>
  <inkml:trace contextRef="#ctx0" brushRef="#br0" timeOffset="1002.659">28 449,'7'4,"0"0,1 0,-1-1,1 0,0 0,0-1,0 0,1-1,-1 1,0-2,0 1,1-1,-1 0,4-1,3 1,160-28,-8 28,-143 4,-6 3</inkml:trace>
  <inkml:trace contextRef="#ctx0" brushRef="#br0" timeOffset="5385.976">790 646,'51'-28,"-2"-2,-1-2,-1-2,40-40,-64 53,-2-1,-1-1,0-1,-2-1,-1-1,-1 0,-1-1,-2 0,2-7,-13 30,0 0,0 0,0 0,0 0,-1 0,0 0,0 0,0-1,0 1,-1 0,0-1,0 1,0 0,0-1,-1 1,1 0,-1-1,0 1,-1 0,1 0,-2-3,0 6,1 1,0 0,-1-1,1 1,-1 0,1 0,-1 1,1-1,-1 0,1 1,-1-1,1 1,0 0,-1 0,1 0,0 0,0 0,0 1,0-1,0 1,0-1,0 1,0 0,1 0,-1 0,0-1,1 2,0-1,-1 0,1 0,-1 2,-9 14,0 0,0 0,2 1,0 0,2 1,0 0,-2 9,8-26,0 5,0-1,1 1,-1 0,1 0,1 0,0 0,0-1,0 1,1 0,0-1,0 1,1-1,0 0,1 0,-1 0,1 0,1 0,-1-1,1 0,0 0,0 0,1-1,0 1,0-1,0-1,1 1,-1-1,1 0,0-1,0 0,1 0,2 1,1 1,-1-1,1 0,0-1,0 0,0 0,1-1,-1-1,0 0,1 0,-1-1,1-1,-1 0,1-1,-1 0,0 0,0-1,0-1,0 0,8-4,-4-3,0 0,0-1,-1-1,-1 0,0-1,-1 0,0-1,-1 0,-1-1,0 0,-1-1,-1 0,-1 0,0-1,-2 0,0 0,1-6,-4 20,-1 0,0-1,1 0,-1 1,-1-1,1 0,-1 0,1 1,-1-1,-1 0,1 0,-1 1,0-1,0 0,0 1,-1-1,1 1,-1-1,-2-3,3 7,0 1,0-1,0 1,0-1,0 0,0 1,0 0,0-1,0 1,0-1,0 1,0 0,-1 0,1 0,0 0,0 0,0 0,0 0,0 0,-1 0,1 1,0-1,0 0,0 1,0-1,0 0,0 1,0 0,0-1,0 1,0 0,0-1,1 1,-1 0,0 0,0 0,1-1,-1 1,0 0,1 0,-1 0,1 0,-1 1,-26 46,27-47,-49 178,48-174,0 0,0 0,0 0,1 1,0-1,0 0,1 0,-1 0,1 1,0-1,0 0,1 0,0 0,0 0,0-1,0 1,1-1,0 1,0-1,0 0,0 0,0 0,1 0,0 0,0-1,0 0,0 0,1 0,-1 0,1-1,0 1,-1-1,3 0,7 1,-1 0,1-1,0-1,-1-1,1 1,0-2,0 0,-1-1,1 0,-1-1,1-1,-1 0,0 0,-1-2,1 1,-1-2,0 1,0-2,-1 0,0 0,0-1,-1 0,5-6,126-168,-129 168,-2-1,0-1,0 0,-2 0,0 0,-1-1,4-19,-11 35,0 0,0 0,0-1,0 1,0 0,0 0,-1-1,0 1,1 0,-1 0,0 0,0 0,0 0,0 0,0 0,0 0,-1 0,1 0,-1 1,1-1,-1 1,0-1,1 1,-1-1,0 1,0 0,0 0,0 0,0 0,0 0,0 1,-1-1,1 0,0 1,0 0,-1-1,1 1,0 0,0 0,-1 1,1-1,0 0,0 1,-1-1,1 1,0 0,0-1,0 1,0 0,0 1,0-1,0 0,0 0,1 1,-2 1,-9 5,1 2,0-1,1 2,0-1,1 1,0 1,0 0,2 0,-1 1,1-1,1 2,1-1,0 1,0 0,1 0,1 0,1 0,0 0,0 1,2-1,0 1,0-1,1 1,2 6,1-11,-1 0,2 0,-1 0,1-1,1 1,0-1,0 0,1-1,0 0,0 0,1 0,0-1,0 0,1-1,0 0,0 0,0-1,1 0,0 0,0-1,0-1,1 0,5 1,14 9,-12-5</inkml:trace>
  <inkml:trace contextRef="#ctx0" brushRef="#br0" timeOffset="9291.615">2569 25,'163'-17,"-159"16,-3 0,1 0,0 0,0 0,0 1,0-1,0 0,0 1,1 0,-1-1,0 1,0 0,0 0,0 0,0 0,1 1,-1-1,0 0,0 1,0 0,0-1,0 1,0 0,0 0,0 0,-1 0,1 0,0 1,-1-1,1 0,0 1,-1 0,0-1,1 1,-1 0,0-1,0 1,0 0,1 1,-4 6,0 0,0 0,-1 0,0 0,0 0,-1-1,0 0,-1 0,0 0,0 0,0-1,-1 0,-1 0,1 0,-28 38,-39 57,53-79,2 2,0 0,2 1,0 1,-5 15,21-40,-1 0,0 0,1-1,-1 1,1 0,0 0,-1-1,1 1,0 0,0 0,0 0,0 0,0-1,1 1,-1 0,1 0,-1 0,1-1,-1 1,1 0,0-1,0 1,0-1,0 1,0-1,0 1,1-1,-1 1,0-1,1 0,-1 0,0 0,1 0,0 0,-1 0,1 0,0-1,-1 1,1 0,0-1,0 1,1-1,79 3,64-52,-138 45</inkml:trace>
  <inkml:trace contextRef="#ctx0" brushRef="#br0" timeOffset="9669.157">2427 250,'19'10,"16"3,7-1,1-2,-2-3,-3-3,-3-6,-4-4,-1 0,-1 1,-6 1</inkml:trace>
  <inkml:trace contextRef="#ctx0" brushRef="#br0" timeOffset="11892.474">3471 138,'-5'15,"-11"13,-7 8,-6 2,4-1,0-1,0-7,-1-4,0-1,-1 0,-1 1,0 0,0 2,4 0,2-4,0-1,3-5</inkml:trace>
  <inkml:trace contextRef="#ctx0" brushRef="#br0" timeOffset="12241.326">2991 166,'24'19,"18"16,1 7,-1-4,-4-3,-7-3,-5-2,-2-2,-6 0,-4-1,-1-4,-3-2,-2 1,-3 1,-2-3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67,'419'0,"-424"-1,0 0,0-1,1 0,-1 1,1-2,-1 1,1 0,0-1,0 0,0 0,0 0,0-1,1 1,-1-1,1 0,-1-2,-2 0,-7-8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24 158,'6'72,"-3"0,-3 0,-5 32,2-50,-4-9,7-44,-1-1,1 0,-1 0,0 0,1 0,-1 0,1 0,-1 0,0 0,1 0,-1 0,1 0,-1 0,0-1,1 1,-1 0,1 0,-1 0,1-1,-1 1,1 0,-1-1,1 1,-1-1,1 1,0 0,-1-1,1 1,-1-1,1 1,0-1,-1 1,1-1,0 1,0-1,0 0,-1 1,1-1,0 1,0-1,0 0,0 1,0-1,0 1,0-1,0 0,0 1,0-1,1 1,-1-1,0 1,0-1,1 0,24-149,-19 127,19-60,3 1,34-67,-23 91,-39 57,1 0,0 0,0 0,-1 1,1-1,0 0,0 0,0 0,0 1,0-1,0 1,0-1,1 1,-1-1,0 1,0-1,0 1,0 0,1 0,-1 0,0 0,0 0,0 0,1 0,-1 0,0 0,0 0,0 1,1-1,-1 0,0 1,0-1,0 1,0-1,0 1,0 0,0-1,0 1,0 0,0 0,0 0,-1 0,1 0,0 0,0 0,-1 0,1 0,-1 0,1 0,-1 0,1 0,-1 0,0 2,14 98,-14-75</inkml:trace>
  <inkml:trace contextRef="#ctx0" brushRef="#br0" timeOffset="374.39">277 525,'0'19,"0"21,0 8,0 1,0-3,-4-9,-3-6,1-4,-4-7,0-1,2-4</inkml:trace>
  <inkml:trace contextRef="#ctx0" brushRef="#br0" timeOffset="724.704">277 468,'20'-4,"10"-3,6 1,0 2,-4 5,-9 8,-8 7,-11 1,-7 2,-7-2,-2 1,-4-2,-4 0,-3 2,-3-1,-1 1,-2-3,5-4</inkml:trace>
  <inkml:trace contextRef="#ctx0" brushRef="#br0" timeOffset="1091.723">729 384,'-15'24,"-9"22,-5 9,-3-2,-1-3,1-7,6-5,2-4,1-8,4-4,5-1,0-4,3 1,3-4</inkml:trace>
  <inkml:trace contextRef="#ctx0" brushRef="#br0" timeOffset="1580.187">814 638,'-49'33,"45"-30,-3-1,1 1,-1 0,1 1,-1 0,1 0,0 0,0 1,1-1,-1 2,1-1,0 0,1 1,-1 0,1 0,0 0,1 1,0-1,0 1,0 0,0 0,1 0,1 0,-1 0,1 1,0-1,0 4,5-7,-1 0,1 0,0 0,0-1,0 0,1 0,-1 0,1 0,-1-1,1 0,0 0,0 0,0 0,0-1,0 0,0 0,1 0,-1 0,0-1,0 0,1 0,-1-1,0 1,0-1,0 0,4-2,20-2,-3-3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49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1,'-19'34,"-11"10,-5 4,3-3,2-8,7-6,6-8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7:5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30 593,'-10'56,"3"0,1 0,3 46,2-99,0 0,1 0,-1 1,1-1,0 0,0 1,0-1,0 0,1 1,-1-1,1 0,0 0,0 0,0 1,0-1,1 0,-1 0,1 0,0-1,0 1,0 0,0-1,0 1,0-1,1 0,-1 1,1-1,0-1,-1 1,1 0,0 0,0-1,0 0,0 0,1 0,-1 0,0 0,0 0,1-1,-1 0,0 0,1 1,-1-2,0 1,17-9,-2 0,0-1,0-1,-1-1,0 0,-1-2,0 1,-1-2,-1 0,0-1,-1 0,-1-1,6-12,30-44,-47 73,-1 0,1 0,0 0,0 1,0-1,0 0,0 0,-1 1,1-1,0 0,0 1,0-1,-1 1,1-1,0 1,-1-1,1 1,0-1,-1 1,1 0,-1-1,1 1,-1 0,1 0,-1-1,1 1,-1 0,0 0,1 0,-1 0,0-1,0 1,0 0,0 0,0 0,0 0,0 0,0 0,0-1,0 1,0 0,0 0,-1 0,1 0,0 0,-1-1,1 1,-1 0,1 0,-1-1,1 1,-1 0,1 0,-1 1,1 23,7 74,-6-96,-1 0,1-1,0 1,0 0,1-1,-1 1,0-1,1 0,0 1,0-1,-1 0,1 0,0 0,1 0,-1 0,0-1,0 1,1-1,-1 1,1-1,-1 0,1 0,0 0,-1 0,1 0,0-1,0 0,0 1,-1-1,1 0,0 0,2 0,3-1,0-1,-1 0,1 0,0 0,0-1,-1 0,0 0,0-1,0 0,0 0,0-1,-1 0,1 0,-1 0,-1-1,1 0,-1 0,1-2,75-128,-72 114,-3 3</inkml:trace>
  <inkml:trace contextRef="#ctx0" brushRef="#br0" timeOffset="6849.392">962 0,'3'5,"-1"0,1-1,-1 1,0 0,-1 1,1-1,-1 0,0 0,0 1,0-1,-1 1,0-1,0 1,0-1,-1 0,0 1,0-1,0 0,-1 1,0 0,-2 21,1 3,1 1,1-1,2 0,1 0,2 1,5 18,-6-32,-1 0,-1 0,0 1,-1-1,-1 0,0 0,-1 1,-1-1,-2 2,-25 202,29-216,0 0,0 0,0 0,1 1,-1-1,1 0,1 1,-1-1,1 0,0 0,0 0,0 0,1 0,0 0,1 3,-2-8,1 1,-1-1,1 0,0 0,-1 0,1 0,-1 0,1 0,-1 0,1 0,-1 0,1-1,-1 1,1-1,-1 1,1-1,-1 1,1-1,-1 0,0 0,1 0,-1 0,0 0,0 0,0 0,0 0,0 0,0-1,0 1,0 0,0-1,-1 1,1-1,0 1,-1-1,5-3,57-73,-47 56,2 1,0 0,2 1,0 1,1 1,9-5,-19 16,-8 4,0 0,0 0,1 1,-1-1,1 1,0-1,0 1,0 0,0 0,0 1,0-1,0 1,0-1,1 1,-1 0,1 0,-1 0,1 1,-1-1,1 1,-1 0,1 0,0 0,-1 1,1-1,-1 1,1 0,-1-1,1 2,-1-1,0 0,1 1,-1 0,0-1,0 1,0 0,-1 1,1-1,0 0,0 2,3 5,-1-1,-1 2,1-1,-2 0,1 1,-1-1,-1 1,0 0,0 0,-1 0,0 1,0-1,-2 0,1 0,-1 0,0 0,-1 0,-1 0,1 0,-3 3,0 11,2-6</inkml:trace>
  <inkml:trace contextRef="#ctx0" brushRef="#br0" timeOffset="7819.372">1582 677,'11'5,"-1"-2,1 0,0 0,0-1,0 0,0-1,0 0,1 0,-1-2,0 1,0-1,0-1,0 0,0-1,0 0,0 0,-1-1,0-1,0 0,0 0,0-1,-1 0,0 0,0-1,0-1,-1 1,-1-2,1 1,3-6,15-55,-26 68,0-1,0 1,0-1,0 0,0 1,0-1,-1 1,1-1,0 0,-1 1,0-1,1 1,-1-1,0 1,0 0,0-1,0 1,0 0,0 0,0-1,0 1,0 0,-1 0,1 0,0 0,-1 1,1-1,-1 0,1 0,-1 1,1-1,-1 1,1 0,-1-1,0 1,1 0,-1 0,1 0,-1 0,0 0,1 0,-2 1,-14 2,0 1,0 1,1 0,-1 2,2 0,-1 0,1 1,0 1,0 1,1 0,1 1,0 0,-8 10,-57 70,76-89,0 1,0-1,1 1,-1 0,1 0,0 0,0 0,0 0,0 0,0 0,1 0,0 0,-1 1,1-1,0 0,1 0,-1 0,0 0,1 0,0 1,0-1,0 0,0 0,0-1,0 1,1 0,-1 0,1-1,0 1,0 0,0-1,0 0,1 0,-1 1,2 0,6 2,0-1,1 1,-1-2,1 0,0 0,0-1,0 0,0 0,0-2,0 1,1-1,-1-1,8-1,4 1,12-2,0-2,-1-1,0-2,29-10,-34 9,2-2,-1-2,0-1,-1-1,-1-2,0 0,-1-2,-1-1,9-11,-10 9,-1 0,0-2,-2-1,-1 0,-2-2,0 0,4-12,-21 38,0-1,-1 1,1-1,-1 0,0 0,1 1,-1-1,0 0,0 0,0 0,0-1,-1 1,1 0,-1 0,1 0,-1 0,0-1,1 1,-1 0,0 0,-1-1,1 1,0 0,-1 0,1 0,-1-1,0 1,1 0,-1 0,0 0,0 0,-1 0,1 0,0 1,-1-1,1 0,-1 1,1-1,-1 1,0-1,0 1,1 0,-1-1,0 1,0 0,0 0,-1 1,1-1,0 0,0 1,0-1,0 1,-1 0,1 0,-1 0,-12 3,0 1,0 1,1 0,0 1,0 0,0 1,1 1,0 0,1 1,-1 0,2 1,-1 0,-4 6,15-15,-1 0,0 0,0 0,0 0,1 0,-1 1,1-1,-1 0,1 1,-1-1,1 1,0-1,0 1,0 0,0-1,0 1,0 0,0 0,0 0,1 0,-1 0,1 0,-1 0,1 0,0 0,0 0,0 0,0 0,0 0,0 0,1 0,-1 0,1 0,-1 0,1-1,0 1,0 0,0 0,0 0,0-1,0 1,0 0,0-1,1 1,-1-1,1 0,-1 1,2 0,11 2,1-1,-1-1,1 0,0-1,-1-1,1 0,0 0,11-3,56 0,-80 3,0 0,1 0,-1 0,0 1,0-1,0 0,0 1,0-1,0 1,0 0,0 0,0 0,0 0,0 0,0 0,0 1,0-1,-1 0,1 1,-1-1,1 1,-1 0,0 0,1-1,-1 1,0 0,0 0,0 0,-1 0,1 0,0 0,-1 1,1-1,-1 0,0 0,0 0,0 0,0 1,0-1,0 0,0 0,-1 0,1 0,-1 1,-37 95,36-95,-30 82,31-83,1 0,-1-1,1 1,0 0,-1 0,1 0,0 0,0 0,0 0,1 0,-1 0,0 0,1 0,0 0,-1-1,1 1,0 0,0 0,0-1,0 1,0 0,0-1,0 1,1-1,-1 0,0 1,1-1,-1 0,1 0,0 0,-1 0,1 0,0 0,0 0,-1 0,1-1,0 1,0-1,0 0,0 1,0-1,0 0,2 0,21-2,-1-3</inkml:trace>
  <inkml:trace contextRef="#ctx0" brushRef="#br0" timeOffset="8354.538">2740 650,'30'-9,"8"0,0-2,-1-2,0-1,-2-2,1-1,18-14,-52 31,-1-1,1 1,-1-1,1 0,-1 1,1-1,-1 0,1 0,-1 0,0 0,1 0,-1 0,0-1,0 1,0 0,0-1,0 1,0 0,0-1,0 1,-1-1,1 1,-1-1,1 0,-1 1,1-1,-1 0,0 1,0-1,0 0,0 1,0-1,0 0,0 1,-1-1,1 0,-1 1,1-1,-1 1,0-1,1 1,-1-1,0 1,0-1,0 1,0 0,0-1,0 1,0 0,-1 0,1 0,0 0,-1 0,1 0,-1 0,1 1,-1-1,-11-1,0 0,0 1,0 0,-1 2,1-1,0 1,0 1,0 1,0 0,0 0,0 1,1 1,0 0,0 1,0 0,1 0,0 2,0-1,0 1,1 1,0 0,1 0,0 1,1 0,0 1,-3 5,6-12,1 0,0 1,0-1,0 1,0 0,1 0,-1 0,1 0,1 1,-1-1,1 1,0 0,0 0,1-1,-1 1,1 0,1 0,-1 1,1-1,0 0,1 0,-1 0,1 0,0 0,1 0,-1 0,1-1,0 1,1 0,-1-1,1 1,0-1,1 0,-1 0,3 2,12 5,0-1,1 0,0-2,1 0,-1-1,2-2,-1 1,1-2,0-1,0-1,0 0,0-2,1 0,-1-2,0 0,12-3,-28 4,78-17,-59 4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0 153,'138'-25,"120"22,-257 3,0 0,1 1,-1-1,0 0,0 0,0 0,0 0,1 0,-1 0,0 0,0 0,0 0,0-1,1 1,-1 0,0-1,0 1,0-1,0 1,0-1,0 0,0 1,0-1,0 0,0 0,-1 0,1 1,0-1,0 0,-1 0,1 0,0 0,-1 0,1 0,-1-1,0 1,1 0,-1 0,0 0,0 0,1-1,-1 1,0 0,0 0,0 0,-1 0,1-1,0 1,0 0,-1 0,1 0,0 0,-1 0,1 0,-1-1,0 1,1 0,-1 1,0-1,1 0,-1 0,0 0,-1 0,-79-65,66 55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0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83,'38'201,"-22"-135,-4 0,-2 0,-4 1,-1 39,-6-93,2-7,-1 1,0-1,0 1,-1-1,1 1,-2-1,1 1,-1-1,0 0,0 1,-1-1,1 0,-1-1,-4 6,7-11,0 1,-1-1,1 1,-1-1,1 1,-1-1,1 1,-1-1,1 0,-1 1,1-1,-1 0,0 0,1 1,-1-1,0 0,1 0,-1 0,0 0,1 0,-1 1,0-1,1-1,-1 1,0 0,1 0,-1 0,1 0,-1 0,0 0,1-1,-1 1,0 0,1-1,-1 1,1 0,-1-1,1 1,-1-1,1 1,-1-1,1 1,-1-1,1 1,0-1,-1 1,1-1,0 0,0 1,-1-1,1 1,0-1,0 0,0 1,0-1,0 0,0 1,0-1,0 0,0 1,0-1,-7-43,53-197,-3-23,-38 241,0 0,2 0,1 1,1 0,0 0,11-15,-18 34,-1 1,1-1,0 1,0 0,0-1,0 1,1 0,-1 0,1 1,-1-1,1 0,-1 1,1 0,0 0,0-1,0 2,-1-1,1 0,0 0,0 1,0 0,0 0,0 0,0 0,0 0,0 0,0 1,0-1,0 1,0 0,0 0,0 0,0 0,-1 1,1-1,-1 1,1-1,-1 1,1 0,-1 0,0 0,0 0,0 1,0-1,0 1,0 0,4 8,0-1,-1 1,-1 1,1-1,-2 1,0-1,0 1,-1 0,0 0,-1 5,1 8</inkml:trace>
  <inkml:trace contextRef="#ctx0" brushRef="#br0" timeOffset="350.227">367 620,'5'28,"1"16,0 3,-1 0,-2-4,-1-4,-5-9,-3-5,0-11,1-9</inkml:trace>
  <inkml:trace contextRef="#ctx0" brushRef="#br0" timeOffset="655.343">367 479,'25'-5,"1"1,0 2,-1 0,1 2,0 1,0 1,-1 1,1 1,19 6,-43-10,0 0,0 1,0-1,0 0,0 1,0-1,0 1,-1-1,1 1,0 0,0 0,-1 0,1 0,0 0,-1 0,1 1,-1-1,1 0,-1 1,0-1,0 1,0 0,1-1,-1 1,-1 0,1 0,0-1,0 1,-1 0,1 0,-1 0,0 0,1 0,-1 0,0 0,0 0,0 0,0 0,-1 0,1 0,0 0,-1 0,0-1,1 1,-1 0,0 0,0 0,0-1,0 1,0 0,0-1,-1 1,1-1,0 1,-1-1,1 0,-1 1,-14 11,-1-1,0-1,-1 0,0-1,0-1,-1-1,0 0,0-1,-1-2,0 0,-4 0,3-2</inkml:trace>
  <inkml:trace contextRef="#ctx0" brushRef="#br0" timeOffset="912.004">1016 450,'-44'38,"-23"28,-5 7,5-5,8-8,11-10,7-8,12-7,10-10</inkml:trace>
  <inkml:trace contextRef="#ctx0" brushRef="#br0" timeOffset="1216.218">1072 733,'-33'28,"-22"15,0 5,9-1,11-4,18-10,16-9,13-10,9-6,6-6,3-2,1-2,1-4,-1-2,-6 0</inkml:trace>
  <inkml:trace contextRef="#ctx0" brushRef="#br0" timeOffset="2833.381">1157 140,'34'-5,"20"-1,6 0,-2 1,-7 1,-6 2,-7 1,-5 1,-3 0,-2 0,-6-5,-1-1,0 0,-4 1</inkml:trace>
  <inkml:trace contextRef="#ctx0" brushRef="#br0" timeOffset="3282.055">1242 337,'1'2,"0"0,1 0,-1 0,1-1,0 1,-1 0,1-1,0 1,0-1,0 0,0 0,0 0,0 0,1 0,-1 0,0 0,0-1,1 1,-1-1,0 1,1-1,-1 0,0 0,1 0,0 0,0 0,196-25,-2 24,-173 1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08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88,'22'130,"11"119,-18-110,1 78,-56-58,33-141</inkml:trace>
  <inkml:trace contextRef="#ctx0" brushRef="#br0" timeOffset="704.175">0 286,'33'-36,"2"1,1 2,1 1,2 3,1 1,1 1,22-9,-58 33,0 0,-1 0,1 0,0 0,1 1,-1 0,0 0,1 0,-1 1,1 0,0 0,-1 0,1 0,0 1,-1 0,1 1,0-1,-1 1,1 0,0 0,-1 1,1 0,-1 0,0 0,0 0,0 1,0 0,0 0,0 0,-1 1,0 0,1 0,-1 0,-1 0,2 2,3 6,-1 0,-1 1,0 0,0 1,-2-1,0 1,0 0,-1 0,-1 0,0 1,-1-1,0 0,-2 1,1-1,-2 0,0 1,-1-1,0 0,-1 0,0-1,-1 1,-1-1,0 0,-1 0,0-1,-7 9,-3 4,-1 0,0-1,-2-1,-1-1,-10 8,29-29,1 0,0 0,0-1,0 1,0 0,0 0,0 0,0 0,0 0,1 0,-1 0,0 1,0-1,1 0,-1 0,1 1,-1-1,1 0,0 0,-1 1,1-1,0 0,0 1,0-1,0 1,0-1,0 0,0 1,1-1,-1 0,0 1,1-1,-1 0,1 0,-1 1,1-1,0 0,0 0,-1 0,1 0,0 0,0 0,0 0,0 0,0 0,0 0,2 0,189 122,140 73,-322-189</inkml:trace>
  <inkml:trace contextRef="#ctx0" brushRef="#br0" timeOffset="3389.756">1327 4,'-7'-1,"-1"0,1 0,-1 1,1 0,-1 0,0 1,1 0,0 1,-1-1,1 1,0 1,0-1,0 1,0 0,0 1,1 0,-1 0,1 0,0 1,0 0,1 0,-1 0,1 1,1 0,-1 0,1 0,0 1,0-1,1 1,-1 0,-1 7,-1 215,-5-142,3 0,3 74,7 91,-2-250,-1 1,1-1,0 1,1-1,-1 1,0-1,1 1,-1-1,1 1,0-1,0 1,0-1,0 0,0 0,0 0,1 1,-1-1,1 0,0 0,-1-1,1 1,0 0,0-1,0 1,0-1,0 1,1-1,-1 0,0 0,1 0,-1 0,0-1,1 1,-1 0,1-1,-1 0,1 0,-1 0,1 0,-1 0,1 0,-1 0,1-1,-1 0,1 1,-1-1,1 0,0-1,29-7,0 1,1 2,-1 1,1 2,5 0,13-1,-33-2</inkml:trace>
  <inkml:trace contextRef="#ctx0" brushRef="#br0" timeOffset="3737.271">1976 568,'-19'10,"-7"12,-3 8,3 3,2 1,4-1,1 0,3-2,1-6,2-3,-2 1,-2 0,1 2,-2-4,3-1,-1-3,2-5</inkml:trace>
  <inkml:trace contextRef="#ctx0" brushRef="#br0" timeOffset="4070.145">1525 539,'23'39,"29"17,8 4,0-9,-5-7,-8-12,-12-6,-6-8,-5-6,0-2,0-1,-4 2,-1-1,-4-2</inkml:trace>
  <inkml:trace contextRef="#ctx0" brushRef="#br0" timeOffset="4634.5">1581 371,'98'-129,"-6"0,-92 128,0 0,0 0,0 0,0 0,0 1,1-1,-1 0,0 0,1 0,-1 1,1-1,-1 0,1 1,-1-1,1 0,-1 1,1-1,0 0,-1 1,1-1,0 1,-1-1,1 1,0 0,0-1,-1 1,1 0,0-1,0 1,0 0,0 0,-1 0,1 0,0 0,0 0,0 0,0 0,0 0,0 0,-1 0,1 0,0 1,0-1,0 0,-1 1,1-1,0 1,0-1,-1 1,1-1,0 1,-1-1,1 1,25 46,-21-35,35 56,-24-52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44,'0'-2,"1"1,-1-1,0 0,0 1,0-1,-1 0,1 1,0-1,-1 1,1-1,0 1,-1-1,0 1,1-1,-1 1,0-1,0 1,0 0,0 0,0-1,0 1,0 0,0 0,-1 0,1 0,0 0,-1 0,1 0,-1 1,1-1,0 0,-1 1,0 0,1-1,-1 1,1 0,-1-1,0 1,1 0,-1 0,1 0,-1 0,0 1,1-1,-2 1,-71 30,64-25,0 1,0 0,1 0,0 1,0 0,1 1,0 0,0 0,1 1,0 0,1 0,0 0,1 1,0 0,1 0,0 0,0 1,2-1,-1 1,0 9,2-13,0 1,0-1,1 1,0-1,0 1,1-1,0 1,1-1,0 0,0 1,0-1,1 0,1 0,-1-1,1 1,1-1,-1 0,1 0,1 0,-1 0,1-1,0 0,0 0,1-1,0 0,0 0,0 0,0-1,1 0,0-1,0 1,0-2,7 3,67-4,-57-2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18:1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206 791,'-17'7,"0"1,1 0,0 1,1 0,0 2,1 0,0 0,0 1,-4 7,13-14,0 1,0 0,0 1,1-1,0 1,1 0,-1 0,1 0,1 0,-1 1,1-1,1 1,-1-1,1 1,1 0,-1-1,1 1,0 0,1 0,0-1,0 1,1-1,1 3,-2-6,1 0,-1 0,1-1,1 1,-1 0,0-1,1 1,0-1,0 0,0 0,0 0,0 0,0-1,1 1,-1-1,1 0,0 0,0 0,0 0,0-1,0 0,0 0,0 0,0 0,1 0,-1-1,0 0,0 0,5 0,-1 0,1-1,0 0,0 0,-1-1,1 0,-1-1,1 1,-1-2,0 1,0-1,0 0,-1-1,1 0,1-2,1 0,-1-2,0 1,0-1,-1 0,0-1,-1 0,0 0,0-1,-1 0,0 0,-1-1,-1 1,0-1,0 0,-1 0,-1 0,0-1,0 1,-1 0,-1-1,0-4,-2 12,1 0,-1 1,1-1,-1 1,-1-1,1 1,0 0,-1 0,0 0,0 1,0-1,-1 0,1 1,-1 0,0 0,0 0,0 1,0-1,0 1,0 0,-1 0,1 0,-1 1,0-1,1 1,-1 0,0 1,0-1,1 1,-1 0,0 0,0 0,0 1,0 0,1 0,-1 0,0 0,1 1,-1 0,1 0,0 0,-1 0,0 2,-23 7,3 0</inkml:trace>
  <inkml:trace contextRef="#ctx0" brushRef="#br0" timeOffset="515.549">799 678,'-22'11,"9"-6,0 2,0-1,0 2,1 0,0 0,0 1,1 0,-8 10,17-16,0 0,0 0,1 0,0 0,0 0,0 1,0-1,0 0,0 1,1-1,0 1,0-1,0 1,0-1,0 0,1 1,-1-1,1 1,0-1,0 0,0 0,0 1,1-1,-1 0,1 0,0 0,2 2,63 73,-64-75,0 0,0 0,0 0,0 0,0 1,0-1,-1 1,0 0,1 0,-2 0,1 0,0 0,-1 0,0 0,1 0,-2 1,1-1,0 0,-1 1,0-1,0 1,0-1,-1 0,0 1,1-1,-1 0,-1 0,1 1,-1-1,1 0,-1 0,-1 0,1-1,0 1,-1-1,0 1,1-1,-1 0,-3 2,-2 3,-1-2,0 1,-1-1,1-1,-1 0,0 0,0-1,0 0,-1-1,0 0,1-1,-1 0,0 0,0-1,0-1,0 0,0 0,0-1,0-1,0 0,-9-2,3-7,4-1</inkml:trace>
  <inkml:trace contextRef="#ctx0" brushRef="#br0" timeOffset="1152.47">1137 650,'-11'6,"0"-1,1 1,-1 1,1 0,1 0,-1 1,1 1,1-1,0 1,-2 4,-3 0,5-4,0 0,0 0,1 0,1 1,0 0,0 0,1 1,0 0,1-1,0 2,0-1,2 0,-1 1,1-1,1 1,0 7,-1-12,1 0,-1 0,2 0,-1 0,1 0,0 0,0 1,1-1,0 0,0 0,1 0,0 0,0 0,1-1,-1 1,2-1,-1 1,1-1,-1 0,2 0,-1-1,1 1,0-1,0 0,0 0,1-1,-1 0,1 1,0-2,6 4,-1-5,-1 1,1-2,0 1,0-2,0 1,-1-1,1-1,0 0,0-1,-1 0,1 0,-1-1,1-1,-1 1,0-2,0 1,-1-2,0 1,0-1,0 0,3-4,4-1,-1 0,0-1,-1 0,0-2,-1 1,0-2,-2 1,1-2,-2 1,0-2,-1 1,-1-1,0-1,-1 1,-1-1,-1-1,0 1,-2-1,0-3,-1 16,0-1,-1 0,0 0,-1 0,1 0,-1 0,-1 0,1 0,-1 0,-1 1,1-1,-1 0,0 0,0 1,-1-1,0 1,0 0,-1 0,0 0,0 0,0 1,0 0,-1 0,0 0,0 0,-1 1,1-1,-1 1,0 1,0-1,0 1,0 0,-1 0,1 1,-6-1,1 2,-1 2,1-1,0 1,0 1,1 0,-1 1,0 0,1 1,-1 0,1 0,0 1,1 0,-1 1,1 0,0 1,1 0,-1 0,1 1,1 0,-2 2,-22 26,2 1,2 1,1 2,-1 6,17-29,-7 13</inkml:trace>
  <inkml:trace contextRef="#ctx0" brushRef="#br0" timeOffset="1638.537">967 932,'62'-33,"-42"21,1 1,0 0,1 2,0 0,0 2,0 0,21-3,-39 10,0 0,0 0,1 0,-1 1,0-1,0 1,0 0,-1 0,1 1,0-1,0 1,-1 0,1 0,-1 0,1 0,-1 1,0-1,0 1,0 0,0 0,0 0,-1 0,0 0,1 1,-1-1,0 1,-1-1,1 1,0 1,14 20,-12-20,0-1,0 0,0 0,1 0,-1 0,1-1,0 1,0-1,0-1,1 1,-1-1,1 0,-1 0,1 0,0-1,0 0,0 0,0 0,0-1,-1 0,1 0,0-1,0 1,0-1,0-1,0 1,-1-1,3-1,11-4</inkml:trace>
  <inkml:trace contextRef="#ctx0" brushRef="#br0" timeOffset="2957.03">1701 848,'5'0,"6"0,7 0,4 0,4 0,1 0,2 0,1 0,-1 0,0 0,0 0,0 0,-5-5,-7-2</inkml:trace>
  <inkml:trace contextRef="#ctx0" brushRef="#br0" timeOffset="3302.193">1814 622,'5'28,"1"20,0 7,-1-3,-1-4,-2-5,-1-6,-1-5,0-2,-5-6,-1-3,0 0,5-4,4-4</inkml:trace>
  <inkml:trace contextRef="#ctx0" brushRef="#br0" timeOffset="4118.586">2266 594,'4'7,"0"0,-1 0,1 0,-1 1,0-1,-1 1,0 0,0 0,-1 0,0 0,0 0,-1 0,0 0,-1 8,1-2,-1 29,-1-35,1 1,1 0,0 0,0 0,0 0,1 0,1-1,-1 1,2 0,-1-1,1 1,0-1,3 4,-5-11,0 1,1-1,0 0,-1 0,1 1,0-1,-1-1,1 1,0 0,0 0,0-1,0 1,0-1,0 1,0-1,0 0,0 0,-1 0,1 0,0 0,0 0,0-1,0 1,0 0,0-1,0 0,0 1,0-1,0 0,-1 0,1 0,0 0,-1-1,1 1,54-45,-35 21,-1-1,-2-1,-1-1,-1 0,-1-1,5-17,5-7,-25 52,0 0,0 0,0 0,0 0,0 0,1 0,-1 0,0 0,0 0,1 0,-1 0,0 0,1 0,-1 0,1 0,0 1,-1-1,1 0,-1 0,1 0,0 1,0-1,0 0,-1 1,1-1,0 1,0-1,0 1,0-1,0 1,0 0,0-1,0 1,0 0,0 0,0 0,0 0,0 0,0 0,0 0,0 0,0 0,0 0,0 0,0 1,0-1,0 0,0 1,0-1,0 1,0-1,0 1,-1 0,1-1,0 1,42 159,-36-120,2 30,-3 1,-2-1,-6 44,2-60,-1-21,-1-1,-1 0,-2 0,-1-1,-2 1,-1-1,-1-1,-3 2,12-28,0 1,0-1,0 0,-1 0,0 0,0-1,0 1,0 0,0-1,-1 1,0-1,0 0,1 0,-2 0,1 0,0 0,-1-1,1 0,-1 1,0-1,0 0,0-1,0 1,0-1,0 0,0 0,0 0,0 0,-1-1,1 0,0 0,0 0,-1 0,1-1,0 1,0-1,0 0,0-1,-1 1,2-1,-1 1,-3-3,3-1,1 0,-1-1,1 1,1-1,-1 0,1 0,0 0,0 0,0 0,1 0,0 0,1-1,-1 1,1 0,0-1,1-1,-5-36,-14-83,16 96</inkml:trace>
  <inkml:trace contextRef="#ctx0" brushRef="#br0" timeOffset="4589.297">2238 339,'175'-117,"-162"106,0-1,0 0,-1-1,-1-1,0 1,-1-2,-1 0,1 0,-10 14,-1 0,1 0,0 1,0-1,0 0,0 0,0 1,0-1,0 0,0 1,0-1,1 0,-1 0,0 1,0-1,1 0,-1 1,0-1,1 0,-1 1,1-1,-1 1,0-1,1 0,0 1,-1-1,1 1,-1 0,1-1,0 1,-1-1,1 1,0 0,-1-1,1 1,0 0,-1 0,1 0,0 0,0 0,-1-1,1 1,0 0,0 1,-1-1,1 0,0 0,-1 0,1 0,0 0,0 1,-1-1,1 0,0 1,-1-1,1 1,-1-1,1 0,0 1,-1-1,1 1,-1 0,1-1,-1 1,0-1,1 1,-1 0,1 0,64 199,34-40,-85-144</inkml:trace>
  <inkml:trace contextRef="#ctx0" brushRef="#br0" timeOffset="5276.449">3282 622,'-7'-7,"-1"1,1 0,-1 0,-1 1,1 0,-1 1,1 0,-1 0,-1 1,1 0,0 1,-1-1,1 2,-1 0,0 0,1 0,-1 1,0 1,0 0,1 0,-1 1,1 0,-1 0,1 1,0 1,0 0,0 0,1 0,-4 3,-36 57,47-63,0 1,0 0,0 0,0 0,1 0,-1 0,1 0,0 0,-1 0,1 0,0 0,0 0,0 0,0 0,1 0,-1 0,1 0,-1 0,1 0,0 0,-1 0,1 0,0-1,0 1,0 0,1-1,-1 1,0 0,1-1,-1 0,1 1,-1-1,1 0,-1 1,1-1,1 0,156 39,-155-39,0 0,0 0,0 1,-1-1,1 1,0 0,-1 0,1 0,-1 0,1 1,-1-1,0 1,0 0,0 0,-1 0,1 0,-1 0,1 1,-1-1,0 1,0 0,-1-1,1 1,-1 0,0 0,0 0,0 0,-1 0,1 0,-1 0,0 1,0-1,0 0,-1 0,1 0,-1 0,0 0,0 0,-1 0,1 0,-1 0,-7 7,0-1,-1-1,0 1,0-1,-1-1,0 0,0-1,-1 0,0-1,0 0,-1 0,0-2,0 1,0-2,0 0,0 0,-1-1,-12 0,2-1</inkml:trace>
  <inkml:trace contextRef="#ctx0" brushRef="#br0" timeOffset="5535.196">3452 791,'-10'34,"-8"10,0-1</inkml:trace>
  <inkml:trace contextRef="#ctx0" brushRef="#br0" timeOffset="5791.142">3423 311,'0'0</inkml:trace>
  <inkml:trace contextRef="#ctx0" brushRef="#br0" timeOffset="6186.666">3649 904,'92'-197,"-92"196,0-1,1 1,-1-1,0 0,1 1,-1-1,1 1,-1-1,1 1,0-1,0 1,0-1,0 1,0 0,0 0,0-1,0 1,0 0,0 0,1 0,-1 0,0 0,1 1,-1-1,1 0,-1 1,1-1,-1 1,1-1,0 1,-1 0,1-1,0 1,-1 0,1 0,-1 0,1 0,0 1,-1-1,1 0,-1 1,1-1,0 1,-1-1,1 1,-1 0,0 0,1 0,-1 0,0 0,1 0,-1 0,1 1,15 84,-18-81,1 0,-1 0,1 0,0 0,0-1,1 1,-1 0,1 0,0 0,0 0,1-1,-1 1,1 0,0-1,1 0,-1 1,1-1,0 0,0 0,0-1,0 1,0 0,1-1,0 0,0 0,0 0,0 0,0-1,1 0,-1 0,1 0,2 1,1-3,-1-1,0 1,1-1,-1-1,0 1,0-1,0-1,0 1,0-1,0 0,-1-1,1 0,-1 0,0 0,0-1,-1 1,1-2,-1 1,0 0,0-1,-1 0,0 0,0 0,0-1,-1 0,0 1,0-1,0-2,11-33,-7 25</inkml:trace>
  <inkml:trace contextRef="#ctx0" brushRef="#br0" timeOffset="6606.92">4551 481,'-18'8,"0"1,1 1,0 1,1 0,0 1,0 1,1 0,1 1,0 1,1 0,1 1,0 0,2 1,-1 1,2-1,0 1,2 1,-5 13,11-24,1 0,0-1,0 1,1 0,0-1,0 1,0 0,1-1,1 0,-1 1,1-1,0 0,1-1,-1 1,1 0,1-1,-1 0,1 0,0 0,1-1,-1 1,1-1,0-1,1 1,-1-1,1 0,-1-1,1 1,0-1,1-1,-1 1,0-1,1 0,-1-1,1 0,0 0,1-1,4 1,0-1,1-1,-1 0,0-1,0 0,0-1,-1-1,1 0,-1 0,0-2,0 1,0-1,-1-1,1 0,-2-1,1 0,-1-1,-1 0,1 0,-1-1,-1 0,0 0,-1-1,0 0,0-1,-1 0,0 0,-2 0,1 0,1-10,-2 10,-1 0,0 0,-1-1,-1 1,0-1,0 1,-2-1,1 1,-1-1,-1 1,-1-1,1 1,-2 0,0 0,-1-2,3 8,-1-1,0 1,0-1,-1 1,0 0,0 1,0-1,-1 1,0-1,0 2,0-1,-1 0,1 1,-1 0,0 0,-1 1,1 0,0 0,-1 0,0 1,1 0,-1 0,0 0,0 1,0 0,0 1,-3 0,-9 4</inkml:trace>
  <inkml:trace contextRef="#ctx0" brushRef="#br0" timeOffset="6951.527">4270 791,'38'-14,"18"-6,4-3,-4 2,-10 9,-10 7,-10 9,-9 9,-4 2,2 3,3-1,2-4,4-4,2-3,1-3,-3-7,-6-3</inkml:trace>
  <inkml:trace contextRef="#ctx0" brushRef="#br0" timeOffset="7940.095">4721 1,'248'22,"-242"-20,-1 1,0-1,1 1,-1 0,0 1,-1-1,1 1,-1 0,1 0,-1 0,0 0,-1 1,1 0,-1 0,0 0,0 0,0 0,-1 1,0-1,0 1,0-1,-1 1,0 0,0 0,0 0,-1 0,0-1,0 1,0 0,-1 0,0 0,0 0,0 0,-1-1,0 1,0-1,-1 2,-5 45,2 0,2 0,3 1,4 37,-1 7,-18 121,12-202,1 1,1 0,0-1,1 1,1 0,1 0,0 0,1 0,5 16,-6-30,1 0,-1 0,0 1,1-1,-2 0,1 1,0-1,-1 0,1 1,-1-1,0 1,0-1,0 1,-1-1,1 1,-1-1,0 0,0 1,0-1,0 0,-1 0,1 0,-1 0,0 0,1 0,-2 0,1 0,0-1,0 1,-1-1,0 0,1 1,-1-1,0-1,0 1,0 0,0-1,0 1,-4 0,-128 8,109-11,1 1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3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0,'-4'2,"0"0,0 0,0 0,0 0,0 1,0-1,1 1,-1 0,1 0,0 0,0 1,0-1,0 1,1-1,-3 5,-1 0,-40 58,2 2,3 3,-23 57,3-7,25-55,36-66,0 0,1 0,-1 0,0 0,1 0,-1 0,0 0,1 0,-1 0,0 0,1 0,-1 1,0-1,0 0,1 0,-1 0,0 0,1 0,-1 1,0-1,0 0,1 0,-1 0,0 1,0-1,0 0,1 0,-1 1,0-1,0 0,0 1,0-1,1 0,-1 0,0 1,0-1,0 0,0 1,0-1,0 0,0 1,0-1,0 0,0 1,0-1,0 0,0 1,0-1,-1 0,1 0,0 1,0-1,0 0,22-21,-8-2,-1 1</inkml:trace>
  <inkml:trace contextRef="#ctx0" brushRef="#br0" timeOffset="433.949">215 29,'0'0,"0"-1,0 0,0 1,1-1,-1 0,0 1,0-1,0 1,1-1,-1 0,0 1,0-1,1 1,-1-1,1 1,-1-1,1 1,-1-1,0 1,1-1,-1 1,1 0,0-1,-1 1,1 0,-1-1,1 1,0 0,-1 0,1 0,-1-1,1 1,0 0,-1 0,1 0,0 0,-1 0,1 0,0 0,-1 1,1-1,0 0,-1 0,1 0,-1 1,1-1,0 0,-1 0,1 1,-1-1,1 1,-1-1,1 0,-1 1,1-1,-1 1,0-1,1 1,-1 0,0-1,1 1,-1-1,0 1,0-1,1 1,-1 0,0-1,0 1,0 0,16 50,-16-50,64 287,-61-272,1 0,0-1,2 0,0 0,0 0,1 0,1-1,3 2,-10-14,0 0,0-1,0 1,1-1,-1 1,0-1,1 0,-1 0,1 1,0-1,-1 0,1 0,0-1,0 1,-1 0,1-1,0 1,0-1,0 1,0-1,0 0,0 0,0 0,0 0,0 0,0 0,0 0,-1-1,1 1,0-1,0 0,0 1,0-1,-1 0,1 0,0 0,-1 0,1 0,-1 0,1-1,-1 1,1-1,-1 1,1-2,49-77,43-174,-75 118,-18 136,-1-1,0 1,0-1,0 1,0-1,0 1,1-1,-1 1,0-1,0 1,0-1,0 1,-1-1,1 1,0 0,0-1,0 1,0-1,0 1,-1-1,1 1,0-1,0 1,-1-1,1 1,0 0,-1-1,1 1,0 0,-1-1,1 1,0 0,-1-1,1 1,-1 0,1 0,-1 0,1-1,-1 1,1 0,-1 0,1 0,-1 0,1 0,-1 0,1 0,-1 0,1 0,-1 0,1 0,-1 0,1 0,0 0,-1 1,1-1,-1 0,1 0,-1 0,1 1,-8 6</inkml:trace>
  <inkml:trace contextRef="#ctx0" brushRef="#br0" timeOffset="780.829">921 141,'-10'19,"1"0,1 0,0 1,1 0,1 0,1 1,1 0,1-1,1 1,1 1,0-1,2 6,-1-24,1 1,-1-1,1 1,0-1,0 1,0-1,0 0,1 1,-1-1,1 0,0 0,0 0,0 0,0 0,1-1,-1 1,1-1,-1 0,1 1,0-1,0 0,0 0,0-1,0 1,0-1,1 0,-1 1,1-1,-1-1,0 1,1 0,-1-1,1 0,0 0,-1 0,1 0,1-1,4 0,-1-1,1 0,-1 0,0-1,0 0,0-1,0 1,0-2,-1 1,0-1,0 0,0 0,-1-1,1 0,-1-1,-1 2,-1 0,1 0,-1-1,0 0,-1 1,0-1,0 0,0-1,0 1,-1 0,0-1,-1 0,1 1,-1-1,0 0,-1 0,0 1,0-1,0 0,-1 0,0 0,0 1,-1-1,0 1,0-1,0 1,-1 0,0-1,0 1,-1 1,0-1,0 0,0 1,0 0,-1 0,0 0,-3-2,-4 0,-1 0,1 0,-1 2,0-1,-1 2,1 0,-1 0,0 1,0 1,0 0,-9 1,0 1</inkml:trace>
  <inkml:trace contextRef="#ctx0" brushRef="#br0" timeOffset="1286.944">1288 170,'-4'10,"0"0,0 0,1 0,0 1,1-1,0 1,1 0,0 0,1-1,0 1,0 0,2 0,-1 0,1-1,0 1,1-1,1 0,0 1,0-2,2 4,-3-9,0-1,1 1,-1-1,1 0,0-1,0 1,0 0,0-1,0 0,1 0,-1 0,0-1,1 0,0 1,-1-1,1-1,0 1,-1-1,1 0,0 0,-1 0,1-1,0 1,-1-1,1 0,0-1,0 0,9-2,0-1,-1-1,0 0,0-1,-1 0,0-1,0 0,4-5,141-115,-156 127,-1 0,1 0,-1 0,1 0,0 0,-1 0,1 1,0-1,-1 0,1 0,0 0,0 1,0-1,0 0,0 1,0-1,0 1,0-1,0 1,0 0,0-1,0 1,0 0,0 0,0 0,0 0,1-1,-1 2,0-1,0 0,0 0,0 0,0 0,0 1,0-1,0 0,0 1,0-1,0 1,0 0,0-1,0 1,0 0,0-1,0 1,-1 0,1 0,0 0,-1-1,1 1,0 0,-1 0,1 1,8 42,-9-38,1-1,-1 0,1 1,0-1,1 0,-1 0,1 0,0 0,0 0,0 0,1-1,0 1,0-1,0 0,0 1,1-2,-1 1,1 0,0-1,0 1,2 0,-2-2,1 1,-1-1,1 0,0 0,0-1,0 1,0-1,0 0,0 0,0-1,0 0,0 1,0-2,1 1,-1-1,0 1,0-2,0 1,0 0,0-1,-1 0,1 0,0 0,-1-1,1 0,-1 1,0-2,0 1,0 0,2-3,97-129,-96 124,105-159,-98 153,0 4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1 194,'138'-11,"93"-24,-17 24,-235-5,-10 4,0 0,1-2,0-1,2-2,0 0,-9-9,28 19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7,'0'-5,"5"4,6 1,7 1,4 1,3-1,3 0,1 0,1-1,-1 0,0 0,0 0,0 0,-1 0,-4-5,-7 4,-6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7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0,3 0,3 0,1 0,1 0,-1 0,0 0,0 0,0 0,-1 0,-9 0,-8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8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0 167,'5'-1,"1"-1,-1 0,0 0,0 0,-1-1,1 0,-1 0,1 0,-1 0,0-1,0 0,0 0,-1 0,3-3,2-1,43-46,-49 55,0-1,-1 1,1 0,-1 0,1 0,-1 0,1 0,-1 0,0 0,1 0,-1 1,0-1,0 0,0 1,0-1,0 1,0-1,-1 1,1-1,0 1,-1 0,1-1,-1 1,0 0,1-1,-1 1,0 0,0 0,0-1,0 2,0 0,26 203,31 48,-18-135,-39-118,0 0,0 0,0 0,0 0,0 0,0 0,0 0,1 0,-1 0,0 0,0 0,1 1,-1-1,1 0,-1-1,1 1,-1 0,1 0,0 0,-1 0,1 0,0-1,0 1,0 0,0 0,-1-1,1 1,0-1,0 1,0-1,0 1,0-1,0 0,0 1,1-1,-1 0,0 0,0 0,0 0,0 0,0 0,0 0,0 0,0 0,0-1,0 1,1 0,-1-1,0 1,0-1,0 1,-1-1,1 1,0-1,0 0,0 1,0-1,-1 0,1 0,0 0,0 1,-1-1,1 0,-1 0,1 0,-1 0,33-130,81-165,-44 123,-66 167,-2 1,1-1,-1 0,0 0,0 0,-1 0,1 0,-1-1,-1 1,1 0,-1 0,0-1,-1 1,1 0,-6 0,0 8</inkml:trace>
  <inkml:trace contextRef="#ctx0" brushRef="#br0" timeOffset="761.313">593 619,'-11'166,"-1"-88,9-56,0 0,-1 0,-1 0,-1 0,-1-1,-8 16,15-36,0 0,0-1,0 1,0-1,0 1,0 0,-1-1,1 1,0-1,0 1,-1-1,1 1,-1 0,1-1,0 0,-1 1,1-1,-1 1,1-1,-1 1,1-1,-1 0,1 1,-1-1,1 0,-1 0,0 1,1-1,-1 0,1 0,-1 0,0 0,1 0,-1 0,1 0,-1 0,0 0,1 0,-1 0,0 0,1 0,-1-1,1 1,-1 0,0 0,1-1,-1 1,1 0,-1-1,1 1,-1 0,1-1,0 1,-1-1,1 1,-1-1,1 1,0-1,-1 1,1-1,0 0,0 1,-1-1,1 0,-13-40,13 17,2 0,0 1,2-1,0 1,2-1,0 1,2 0,6-15,0 1,3 1,1 0,1 1,20-25,45-36,-81 93,0 0,0 1,0-1,1 1,-1 0,1 0,-1 0,1 0,0 1,0-1,0 1,0 0,0 0,0 0,0 1,0-1,0 1,1 0,-1 0,0 1,0-1,0 1,0 0,0 0,0 0,0 1,0 0,1 0,-2 0,0 0,0 1,0-1,0 1,0 0,0-1,-1 1,1 0,-1 1,0-1,0 0,0 1,0-1,-1 1,1 0,-1-1,0 1,0 0,-1 0,1 0,-1 0,1 0,-1 0,-1 0,1-1,0 1,-1 0,0 0,0 0,0 0,-1 2,-1 1,1 0,-1 0,0-1,-1 1,1-1,-1 0,-1 1,1-2,-1 1,0-1,0 1,-1-1,0-1,0 1,0-1,-4 2,5-3,0-1,0 1,0-1,0 0,-1 0,1-1,-1 1,1-1,-1 0,0-1,0 0,1 0,-1 0,0 0,1-1,-1 0,0 0,1-1,-1 1,1-1,0 0,0-1,-1 1,1-1,1 0,-1 0,0-1,1 1,0-1,-1-1,-24-51,24 37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0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1225,'13'0,"0"0,-1-1,1-1,-1 0,0 0,0-1,1-1,-2 0,1-1,0 0,-1-1,0 0,-1 0,1-2,2-2,7-5,-2-1,0 0,-1-2,-1 0,-1-1,8-12,-3 2,-1-2,-1 1,-2-2,-1 0,-2-1,-1-1,-1-1,-14-39,3 72,-1 0,1 0,-1 1,0-1,0 1,1-1,-1 0,0 1,-1-1,1 1,0 0,0-1,0 1,-1 0,1 0,-1 0,1 0,-1 0,1 0,-1 0,0 1,1-1,-1 0,0 1,0 0,1-1,-1 1,0 0,0 0,0 0,1 0,-1 0,0 0,0 0,0 1,1-1,-1 1,0-1,-1 2,-4 2,0 2,0-1,1 1,-1 0,1 0,1 0,-1 1,1 0,0 0,1 1,-1-1,2 1,-1 0,1 0,0 0,1 0,-1 5,-1-3,0 1,1 0,1 0,0 1,0-1,1 0,1 1,0-1,0 1,1-1,1 0,0 1,0-1,1 0,1 0,-1 0,2-1,0 0,0 1,1-1,0-1,0 1,1-1,3 2,5 0,1 0,0-1,0-1,1 0,1-1,0-1,0-1,0 0,0-2,7 1,-11-4,1 0,-1-1,1-1,-1 0,1-1,-1-1,0 0,0-1,0 0,-1-1,1-1,-1 0,0-1,-1 0,0-1,0-1,0 1,-1-2,-1 0,1 0,-2-1,1 0,-2 0,1-1,-2-1,0 1,0-1,2-2,-1 0,0 0,-1 0,-1-1,0 0,-1-1,-1 1,0-1,-2 0,0 0,0-3,-3 17,1 1,-1-1,1 0,-1 1,0-1,0 1,0 0,-1-1,1 1,0 0,-1 0,1 0,-1 0,0 0,0 0,0 0,0 0,0 1,0-1,0 1,-1 0,1-1,0 1,-1 0,1 1,-1-1,1 0,-1 1,0-1,1 1,-1 0,1-1,-1 2,0-1,1 0,-1 0,1 1,-1-1,0 1,1 0,-1 0,1 0,0 0,-1 0,1 1,0-1,0 0,0 1,0 0,0 0,0 0,0-1,0 1,0 1,-8 5,1 0,-1 0,1 1,1 0,0 0,0 1,1 0,0 0,0 1,1 0,1 0,0 1,1-1,0 1,0 0,1 0,1 1,0-1,1 0,0 1,1-1,0 1,1-1,2 7,-1-12,0-1,1 1,0-1,0 0,1 0,0 0,0-1,0 1,1-1,0 0,0 0,0-1,0 0,1 1,0-2,0 1,0-1,0 0,0 0,1 0,-1-1,1 0,0 0,2-1,15 4,0-2,0-1,1-1,-1 0,0-2,9-2,-11-3,-1 0,1-1,-1-2,-1 0,1-1,-2-1,1 0,-1-2,-1 0,-1-2,0 0,0 0,-2-2,0 0,-1 0,0-2,-2 1,0-2,7-17,-8 20,-1-2,-1 1,-1-1,0-1,-2 1,0-1,-1-1,-1 1,-1-3,-2 20,0-1,-1 1,1 0,-1-1,0 1,0-1,0 1,-1-1,1 1,-1 0,0-1,0 1,0 0,0 0,0 0,-1-1,0 1,1 1,-1-1,0 0,0 0,-1 1,1-1,0 1,-1 0,0-1,1 1,-1 0,0 1,0-1,0 1,0-1,-1 1,1 0,0 0,0 0,-1 0,1 1,-1-1,1 1,0 0,-1 0,1 0,-1 1,1-1,0 1,-1 0,1 0,0 0,-1 0,1 1,0-1,0 1,0-1,0 1,0 1,-9 10,1 0,0 1,0 1,1 0,1 0,1 1,0 0,1 0,1 1,-1 2,-2 12,2 0,1 0,1 1,1-1,2 1,1 0,2-1,3 24,-3-46,0 0,0 0,1-1,0 1,1-1,-1 1,2-1,-1 0,1 0,0 0,1-1,0 1,0-1,1 0,-1-1,1 1,1-1,-1 0,1-1,0 0,5 3,-11-7,2 1,0 1,1-1,-1 0,1 0,-1 0,1 0,-1 0,1-1,0 1,0-1,0 0,0 0,0-1,0 1,0-1,0 0,0 0,0 0,0-1,0 1,0-1,0 0,0 0,0-1,0 1,-1-1,2 0,7-8</inkml:trace>
  <inkml:trace contextRef="#ctx0" brushRef="#br0" timeOffset="335.835">1867 519,'0'43,"0"38,0 11,0-6,0-8,0-12,0-13,0-11,0-7,0-5,0-3,0-1,0 0,0 0,0 0,0-4</inkml:trace>
  <inkml:trace contextRef="#ctx0" brushRef="#br0" timeOffset="980.958">1585 745,'13'-27,"1"1,2 1,1 0,1 1,1 1,0 1,2 1,1 0,0 2,2 0,0 2,7-3,-20 14,0 1,0 0,0 1,1 0,0 1,0 1,0 0,0 0,0 1,6 1,-13-1,0 1,-1 1,1-1,-1 1,1 0,0 0,-1 0,0 0,1 1,-1 0,0 0,0 0,0 0,0 1,0-1,0 1,-1 0,1 0,-1 1,0-1,0 1,0-1,0 1,-1 0,1 0,-1 0,1 4,-1 4,0 0,-1 0,-1 0,0 0,-1 0,0 0,0 0,-1 0,-1-1,0 1,-1-1,0 1,-1-1,0-1,0 1,-2-1,1 0,-1 0,0 0,-6 4,2 3,-106 119,114-132,1-1,0 1,0-1,0 1,1 0,-1 0,1 0,0 0,0 0,0 0,1 0,-1 0,1 0,0 1,0-1,1 0,-1 0,1 0,0 0,0 0,0 0,0 0,1 0,0 0,0 0,0-1,0 1,0-1,1 0,0 1,0 0,104 88,-93-82,142 100,-86-62,-59-47</inkml:trace>
  <inkml:trace contextRef="#ctx0" brushRef="#br0" timeOffset="3083.183">2488 152,'2'13,"0"1,1-1,1 1,0-1,0 0,1-1,1 1,1-1,-1 0,4 3,18 38,-6-6,-3 0,-2 1,-2 1,-2 1,-2 0,-2 0,-3 1,1 45,-7-53,3-17,-1 0,-2 0,0-1,-2 1,-1 0,0 0,-2-1,-1 1,-2-1,0-1,-1 0,-2 0,0-1,-1 0,-6 6,-6 1,12-12,-1 0,0 0,-1-1,-1-1,-1-1,0 0,-1-1,-1 0,0-2,-1 0,0-1,0-1,-1-1,-1 0,-12 2,9-7</inkml:trace>
  <inkml:trace contextRef="#ctx0" brushRef="#br0" timeOffset="3885.045">286 124,'-8'2,"-1"0,0 1,1 0,-1 1,1 0,0 0,0 0,0 1,1 1,0-1,0 1,0 0,1 1,-1-1,2 1,-1 1,0-2,-11 13,1 1,1 0,1 1,1 1,1 0,1 1,1 0,1 1,0 0,2 0,1 0,2 1,0 0,1 0,1 1,2-1,0 0,2 1,1-1,6 24,-3-5,2 0,3 0,1-1,2 0,2-1,1-1,3 0,14 20,-27-50,1 0,1 0,-1-1,2-1,-1 1,1-2,1 1,-1-1,1-1,1 0,0 0,10 3,82 26,-87-29</inkml:trace>
  <inkml:trace contextRef="#ctx0" brushRef="#br0" timeOffset="4931.051">3025 717,'188'-54,"-141"41,-39 9,0 1,0 0,1 1,-1 0,1 0,-1 1,1 0,-1 1,1-1,0 2,-1-1,1 1,0 1,-1-1,-4 3,-1-1,1 1,-1 0,0 0,-1 0,1 0,-1 0,0 0,0 1,0-1,0 1,-1 0,0-1,0 1,0 0,0 0,-1 0,0 0,0-1,0 1,-1 0,0 0,0 0,0 0,0-1,-1 1,1-1,-1 1,0-1,-1 1,-1 1,-83 112,72-102,-129 171,141-183,1-1,0 1,1-1,-1 1,0 0,1 0,0 0,0 0,0 0,1 0,-1 0,1 0,0 0,0 0,0 0,1 0,-1 0,1 0,0 0,0 0,1 0,-1 0,1 0,0-1,0 1,0 0,0-1,1 0,-1 0,1 1,0-2,0 1,0 0,0 0,0-1,1 0,-1 0,1 0,0 0,1 0,13 3,1-1,-1-1,1-1,0 0,0-2,0 0,0-1,-1-1,3-1,38-14,-52 12</inkml:trace>
  <inkml:trace contextRef="#ctx0" brushRef="#br0" timeOffset="5233.411">2968 971,'43'0,"19"0,4-5,-4-1,-9-1,-8 2,-11-3,-8 0,-7 0</inkml:trace>
  <inkml:trace contextRef="#ctx0" brushRef="#br0" timeOffset="5887.253">2911 462,'22'-13,"-2"-1,0-1,0-1,-2-1,0-1,-1 0,-1-1,11-17,142-240,-168 275,-1 0,0 0,0 0,1 0,-1 0,1 0,-1 0,0 0,1 1,0-1,-1 0,1 0,-1 1,1-1,0 0,0 1,-1-1,1 0,0 1,0-1,0 1,0 0,0-1,0 1,0 0,0-1,-1 1,1 0,0 0,0 0,0 0,0 0,0 0,0 0,0 0,0 0,0 0,0 1,0-1,0 0,0 1,0-1,0 1,0-1,-1 1,1-1,0 1,0-1,0 1,-1 0,1-1,-1 1,1 0,0 0,-1 0,1 0,-1-1,1 1,-1 0,12 102,28 130,-17-192,-9-30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15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333 546,'-58'97,"-144"162,194-248,6-7,0 0,-1 0,1 0,-1 0,0-1,0 0,0 1,0-1,0 0,-1 0,0-1,1 1,-1-1,0 0,0 0,-1 1,-5-5</inkml:trace>
  <inkml:trace contextRef="#ctx0" brushRef="#br0" timeOffset="338.155">23 489,'-2'8,"1"-1,0 1,1-1,0 1,0 0,0-1,1 1,0-1,0 1,1-1,0 1,1-1,-1 0,1 0,1 0,1 2,8 14,1-1,1-1,2 0,0-1,0-1,2 0,17 12,20 22,-27-25,-15-16,-1 1,0 0,-1 1,0 1,-1 0,-1 0,5 11,-5-3</inkml:trace>
  <inkml:trace contextRef="#ctx0" brushRef="#br0" timeOffset="1150.725">870 206,'-126'-18,"121"18,1 1,0-1,-1 1,1 0,0 1,-1-1,1 1,0 0,0 0,0 0,1 0,-1 1,0 0,1 0,0 0,-1 0,1 0,1 0,-1 1,0 0,1-1,0 1,0 0,0 0,0 0,0 0,1 1,-31 167,28 224,5-143,-1-251,0 0,0 0,0 0,0 0,1 0,-1 0,1 0,-1 0,1-1,0 1,-1 0,1 0,0-1,0 1,0 0,1-1,-1 1,0-1,1 1,-1-1,1 0,-1 0,1 0,-1 0,1 0,0 0,0 0,-1 0,1 0,0-1,0 1,0-1,0 0,0 1,0-1,0 0,0 0,-1 0,1 0,0-1,0 1,0 0,0-1,0 0,0 1,0-1,172-33,-136 25,-28 7</inkml:trace>
  <inkml:trace contextRef="#ctx0" brushRef="#br0" timeOffset="3417.106">1547 517,'-1'-1,"0"0,0 1,0-1,0 1,0-1,0 1,-1-1,1 1,0-1,0 1,-1 0,1 0,0 0,0 0,-1 0,1 0,0 0,0 0,-1 0,1 0,0 1,0-1,0 1,-1-1,1 1,0-1,0 1,0 0,0-1,0 1,0 0,0 0,0 0,0 0,1 0,-1 0,0 0,0 1,-31 42,31-42,-121 216,20-73,86-127</inkml:trace>
  <inkml:trace contextRef="#ctx0" brushRef="#br0" timeOffset="3773.205">1180 489,'8'18,"0"0,0-1,2 0,0 0,1-1,1-1,0 0,1 0,1-1,14 11,112 81,-125-95,-1 1,-1 0,0 0,-1 2,0-1,-1 2,3 5,-2-4,1-5,-12-17</inkml:trace>
  <inkml:trace contextRef="#ctx0" brushRef="#br0" timeOffset="4290.04">1293 263,'2'-7,"0"-1,0 1,0 0,1 0,0 1,0-1,1 0,0 1,0 0,0 0,1 0,0 1,0-1,1 1,3-3,16-19,69-96,-93 122,1 0,-1 1,0-1,0 0,1 0,-1 1,1-1,-1 0,0 1,1 0,-1-1,1 1,-1 0,1 0,-1 0,1-1,-1 2,1-1,-1 0,1 0,-1 0,1 1,-1-1,1 1,-1-1,0 1,1 0,-1-1,0 1,1 0,-1 0,0 0,0 0,0 0,0 0,0 0,0 0,0 1,0-1,0 0,-1 1,2 0,26 62,-19-35,-7-19,0 0,1 0,0-1,0 1,1-1,0 0,1 0,0 0,0 0,1-1,0 0,1 0,0-1,7 7,2-7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376 111,'-22'-1,"-1"1,1 1,0 0,0 2,0 1,1 0,-1 2,1 0,0 2,1 0,-1 1,2 1,-1 1,-12 10,27-14,0 0,0 0,1 0,0 1,0 0,0 0,1 0,1 0,-1 0,1 1,1-1,-1 1,2-1,-1 1,1-1,0 1,1 0,0-1,0 1,1-1,0 1,1-1,-1 0,4 5,-2-4,1-1,-1 0,2 0,-1-1,1 1,0-1,1-1,0 1,0-1,0 0,1-1,-1 1,1-2,1 1,-1-1,1 0,-1-1,1 0,0 0,0-1,1 0,-1-1,0 0,1 0,-1-1,0 0,1-1,-1 0,0-1,0 1,1-2,-2 1,1-1,7-4,7-4,-2 0</inkml:trace>
  <inkml:trace contextRef="#ctx0" brushRef="#br0" timeOffset="331.457">630 139,'-1'0,"-24"27,1 0,1 2,2 0,1 2,1 0,2 1,-6 16,21-45,1 0,0 0,-1 0,1 0,1 1,-1-1,0 0,1 0,0 1,-1-1,1 0,1 0,-1 1,0-1,1 0,0 0,-1 0,1 1,1-1,-1 0,0 0,1 0,-1-1,1 1,0 0,0-1,0 1,0-1,1 1,-1-1,1 0,-1 0,1 0,0 0,-1-1,1 1,0-1,0 0,0 0,0 0,1 0,0 0,10 0,1 0,0-1,0-1,-1 0,1-1,0-1,-1 0,0-1,0-1,0 0,0 0,-1-2,0 0,0 0,10-9,-13 12,-1-2,1 1,-1-1,-1-1,1 1,-1-2,0 1,-1-1,0 0,0-1,-1 1,0-1,0-1,-1 1,0-1,-1 0,0 0,-1 0,0 0,0-1,-1 0,-1 1,0-1,0 0,-1 0,0 1,-1-1,0 0,-2-5,1 11,-1-1,0 0,-1 1,0-1,1 1,-2 0,1 0,0 1,-1-1,0 1,0 0,0 0,-1 1,0-1,1 1,-1 1,0-1,0 1,0 0,-1 0,1 1,0-1,-1 2,1-1,-1 1,1-1,-1 2,1-1,0 1,-1 0,1 0,0 1,-1 0,1 0,0 1,0-1,1 1,-1 0,0 1,-13 8</inkml:trace>
  <inkml:trace contextRef="#ctx0" brushRef="#br0" timeOffset="778.701">1166 26,'-7'1,"0"2,0-1,0 1,0-1,0 2,0-1,1 1,0 0,0 1,0-1,0 1,0 1,4-4,-4 1,1 0,0 0,0 1,1 0,-1 0,1 0,-1 1,1 0,1-1,-1 1,1 0,0 1,0-1,0 1,1-1,0 1,0 0,0 0,1 0,0 0,0 0,0 0,1 0,0 0,0 0,0 0,1 1,0-1,0 0,1-1,0 1,0 0,0 0,1-1,-1 1,4 4,123 66,-127-75,0 0,-1 0,1 0,0 0,0 0,-1 1,1-1,-1 0,1 1,-1-1,1 1,-1 0,0-1,0 1,0 0,0 0,0 0,0-1,0 1,-1 0,1 0,-1 0,1 0,-1 0,0 1,0-1,0 0,0 0,0 0,0 0,-1 0,1 0,-1 0,1 0,-1 0,0 0,0 0,0 0,0-1,0 2,-64 59,57-57,-1 1,0-1,0 0,0-1,0 0,-1 0,1-1,-1 0,0-1,0 0,0-1,0 0,-7 0,-2-5</inkml:trace>
  <inkml:trace contextRef="#ctx0" brushRef="#br0" timeOffset="1216.915">1617 26,'-61'73,"27"-36,1 2,2 2,2 0,2 2,2 1,-9 24,31-65,2 0,-1 0,0 0,1 0,-1 0,1 1,0-1,0 0,0 1,1-1,-1 1,1-1,0 1,0-1,0 1,0-1,0 1,1-1,0 1,0-1,0 1,0-1,0 0,1 0,-1 1,1-1,0 0,0 0,0-1,0 1,1 0,-1-1,1 1,0-1,-1 0,1 0,0 0,0 0,0-1,1 1,-1-1,2 1,13 0,-1 0,1-1,0-1,-1-1,1-1,-1 0,1-1,-1-1,0-1,0 0,0-1,-1-1,0 0,0-1,-1-1,0-1,-1 0,0-1,0 0,7-9,18-14,-25 23,0 0,-1-1,0 0,-1-2,-1 1,0-1,-1-1,0 0,2-5,-6 6,-1 1,1-1,-2-1,0 1,-1-1,-1 1,0-1,0-12,-2 22,0 1,0-1,-1 0,1 1,-1-1,0 1,-1-1,1 1,-1 0,0 0,0-1,0 1,0 1,-1-1,0 0,1 0,-2 1,1 0,0-1,0 1,-1 0,0 1,0-1,0 1,0 0,0 0,0 0,0 0,-1 1,0-1,-7 1,-1 1,0 0,0 1,1 0,-1 1,1 0,-1 1,1 0,0 1,0 1,0 0,1 0,-1 1,1 1,1 0,-1 0,1 1,-3 4,-13 5,-2 1</inkml:trace>
  <inkml:trace contextRef="#ctx0" brushRef="#br0" timeOffset="1512.815">1363 280,'39'-15,"17"-4,3 1,-2 3,-7 5,-7 4,-11 7,-6 4,-7 6,-2 1,0-2,-2 3,1-2,3-2,2-2,3-4,-2-1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3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0 170,'10'5,"7"1,7 0,3-1,2-2,1 0,0-2,0-1,-5 0</inkml:trace>
  <inkml:trace contextRef="#ctx0" brushRef="#br0" timeOffset="1735.186">113 1,'0'9,"0"14,0 6,0 4,0 1,0 0,0-2,0-1,0-1,0-1,0 0,0-1,0 0,0-5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45 591,'-10'39,"-3"17,1-6,2-11</inkml:trace>
  <inkml:trace contextRef="#ctx0" brushRef="#br0" timeOffset="241.238">16 111,'0'0</inkml:trace>
  <inkml:trace contextRef="#ctx0" brushRef="#br0" timeOffset="604.116">158 761,'196'-235,"-172"215,-11 41,-10 3,-2-13,0 0,0 1,2-1,-1 0,1 0,1-1,0 1,0-1,1 0,1 0,1 3,-4-11,-1 0,1 0,-1 0,1 0,0-1,0 1,0-1,0 1,0-1,0 0,1 0,-1-1,0 1,0-1,1 1,-1-1,0 0,1 0,-1-1,0 1,0-1,1 1,-1-1,0 0,0 0,0-1,0 1,0-1,2-1,81-58,-75 50,0 0,-1-1,-1-1,1 1,-2-1,0-1,-1 0,0 0,-1 0,-1-1,0 0,-1 0,0 0,-1-2,10-30,-7 29</inkml:trace>
  <inkml:trace contextRef="#ctx0" brushRef="#br0" timeOffset="1056.322">1146 197,'-17'15,"0"1,2 1,0 0,1 1,0 1,2 0,0 1,2 0,0 1,1 0,1 1,1-1,1 2,1-1,1 1,3-15,2 0,-1 1,1-1,1 0,-1 0,1 0,1 0,-1 0,1 0,1-1,-1 1,1-1,1 0,-1 0,1-1,1 1,-1-1,1 0,0 0,0-1,1 0,-1 0,1 0,0-1,1 0,-1-1,1 1,0-1,-1-1,1 1,0-2,1 1,6 0,2 0,-1-1,1-1,0 0,-1-1,1-1,0 0,-1-2,0 1,0-2,0 0,0-1,-1-1,0-1,0 0,-1 0,0-1,0-1,9-10,-16 14,-1-1,0 0,-1 0,1 0,-1-1,-1 0,1 0,-2 0,1 0,-1-1,0 1,-1-1,1 0,-2 0,1 0,-2 0,1 0,-1 0,0 0,-1 0,0 0,-1 0,1 0,-2 0,1 0,-1 1,-1-1,0 1,0 0,0 0,-1 0,0 1,-1-1,1 1,-1 0,-1 1,1 0,-1 0,-5-3,-101-26,88 32</inkml:trace>
  <inkml:trace contextRef="#ctx0" brushRef="#br0" timeOffset="1405.616">948 478,'136'-25,"67"-5,-195 31,0 0,0 1,0 0,-1 0,1 1,-1-1,1 2,-1-1,0 1,0 0,0 0,-1 1,1 1,-2-2,0 0,0 0,1-1,-1 1,1-1,0 0,0-1,0 1,0-1,1-1,-1 1,0-1,1 0,-1 0,1-1,-1 0,1 0,2-1,12-4,-3-1</inkml:trace>
  <inkml:trace contextRef="#ctx0" brushRef="#br0" timeOffset="2700.453">1427 27,'37'-8,"-1"1,1 2,1 1,31 2,-64 3,-1 0,1 0,-1 0,1 1,-1 0,0 0,0 0,0 0,0 1,0 0,0-1,-1 1,1 1,-1-1,0 0,0 1,0 0,-1 0,1 0,-1 0,0 0,0 0,0 0,-1 1,1-1,-1 1,0-1,0 1,-1 0,0-1,1 1,-1 0,-1-1,1 1,3 22,-2-1,0 1,-2-1,-1 0,0 1,-3-1,-2 9,3-8,0 0,2 1,2-1,0 0,1 1,2-1,1 0,3 9,-6-32,3 10,-1 0,-1 0,0 0,-1 0,0 0,-1 1,-1-1,0 0,-1 0,-1 5,1-16,-1 0,1 0,-1 0,0 0,0 0,0-1,0 0,0 1,-1-1,1 0,-1 0,0-1,1 1,-1-1,0 0,0 0,0 0,0 0,0-1,1 1,-1-1,0 0,-1 0,-10 1,-15-6,22-3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2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60,'-3'20,"-1"-3,0 1,1 0,1 0,0 0,2 0,0 0,1 1,1-1,0 0,2-1,0 1,1 0,1 0,-4-15,0 0,0 0,1 0,-1-1,1 1,0-1,-1 0,1 1,1-1,-1-1,0 1,0 0,0-1,1 0,-1 1,1-1,-1-1,1 1,0 0,-1-1,1 0,0 0,-1 0,1 0,0 0,-1-1,1 0,-1 0,1 0,-1 0,1 0,-1-1,0 1,0-1,0 0,0 0,0 0,0-1,0 1,0-1,-1 1,0-1,1 0,-1 0,0 0,0 0,0 0,-1-1,1-1,28-33,-3 0,-1-2,-2-1,17-39,-41 80,0 0,0 1,0-1,1 0,-1 1,0-1,0 0,0 0,1 1,-1-1,0 0,0 0,1 0,-1 1,0-1,0 0,1 0,-1 0,0 0,1 1,-1-1,0 0,0 0,1 0,-1 0,0 0,1 0,-1 0,0 0,1 0,-1 0,0 0,1 0,-1 0,0 0,1 0,-1-1,0 1,1 0,-1 48,-1-40,0 34,-1-8,2 0,0-1,3 1,0-1,3 1,0-1,5 10,1-12,-1 0,-1 2,-2-1,-2 1,-1 0,-1 0,-2 0,-1 17,-3-41,1-1,-2 1,1-1,-1 0,0 1,-1-1,0-1,0 1,-1-1,0 1,0-1,-1-1,0 1,0-1,0 0,-1 0,0-1,0 0,0 0,-1 0,0-1,0-1,0 1,0-1,0 0,-1-1,1 0,-1-1,0 1,1-2,-5 1,10-1,-1 0,1 0,0-1,-1 1,1-1,0 0,0 1,-1-2,1 1,0 0,0-1,0 1,1-1,-1 0,0 0,0 0,1 0,0 0,-1-1,1 1,0-1,0 0,0 1,0-1,1 0,-1 0,1 0,0 0,0 0,0-1,0 1,0 0,1-2,-2-5,2-1,-1 0,1 1,1-1,0 0,0 1,1-1,1 1,2-9,12-20,1 1,2 0,2 2,1 0,2 2,1 0,1 2,2 1,24-19,-40 37,-3 0</inkml:trace>
  <inkml:trace contextRef="#ctx0" brushRef="#br0" timeOffset="2501.094">979 33,'-1'-2,"0"0,-1 0,1 0,-1 0,0 1,0-1,0 1,1-1,-1 1,0 0,-1-1,1 1,0 0,0 1,0-1,-1 0,1 1,0-1,-1 1,1 0,0-1,-1 1,1 0,-3 1,2-1,-3-2,1 0,-1 1,0 0,0 0,0 0,0 1,1 0,-1 0,0 1,0 0,0 0,0 0,1 0,-1 1,0 0,1 0,-1 1,1 0,0 0,0 0,0 0,0 1,1-1,0 1,-1 1,1-1,1 1,-1-1,0 1,1 0,0 0,1 0,-1 1,0 2,3-1,0 0,0 0,1 0,0 0,1 0,-1 0,2-1,-1 1,0-1,1 1,1-1,-1 0,1 0,0 0,0 0,0-1,1 0,0 0,0 0,0 0,1-1,0 0,-1 0,1 0,1-1,-1 0,0 0,1-1,0 1,2-1,-6 0,0 0,0-1,-1 1,1 0,-1 0,0 1,1-1,-1 0,0 1,0 0,-1-1,1 1,0 0,-1 0,0 0,0 0,0 0,0 0,0 0,0 0,-1 0,0 1,1-1,-1 0,0 0,-1 0,1 1,-1-1,1 0,-1 0,0 0,0 0,0 0,0 0,-1 0,1 0,-1-1,0 1,0 0,0-1,0 1,0-1,-1 0,1 0,-1 0,1 0,-1 0,0 0,1-1,-1 0,0 1,0-1,-2 0,-2 4,-1 0,1-1,-1 0,-1 0,1-1,0 0,-1-1,1 0,-1 0,0-1,0 0,0 0,0-1,0 0,1-1,-1 0,0 0,0-1,1 0,-1-1,1 1,-4-3,-1-7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59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1 423,'2'-5,"0"0,0 0,1 0,0 0,0 0,0 0,0 1,1 0,0 0,0 0,0 0,0 0,1 1,-1 0,1 0,0 0,0 0,0 1,0 0,0 0,1 0,-1 1,1 0,-1 0,1 0,-1 0,1 1,0 0,-1 0,3 1,329 1,-109-19,-120 5,-109 12,1 0,0-1,-1 1,1 0,0 0,-1 0,1 0,0 0,-1-1,1 1,0 0,0 0,-1-1,1 1,0 0,0-1,-1 1,1 0,0 0,0-1,0 1,-1 0,1-1,0 1,0-1,0 1,0 0,0-1,0 1,0 0,0-1,0 1,0 0,0-1,0 1,0-1,0 1,0 0,0-1,0 1,1 0,-1-1,0 1,0 0,0-1,1 1,-1 0,0-1,0 1,1 0,-1 0,0-1,0 1,1 0,-1 0,0 0,1-1,-1 1,0 0,1 0,-1 0,0 0,1 0,-14-5</inkml:trace>
  <inkml:trace contextRef="#ctx0" brushRef="#br0" timeOffset="365.103">57 536,'255'-1,"-62"-25,-17 14,-121 1,-31 7</inkml:trace>
  <inkml:trace contextRef="#ctx0" brushRef="#br0" timeOffset="1505.761">481 1,'164'113,"5"-7,8-6,-175-100,-1 0,1 1,0-1,0 1,0-1,-1 1,1 0,0-1,-1 1,1 0,-1 0,1 0,-1 1,1-1,-1 0,0 0,1 1,-1-1,0 1,0-1,0 1,0 0,0-1,-1 1,1 0,0-1,-1 1,1 0,-1 0,0 0,0 0,1-1,-1 1,0 0,-1 0,1 0,0 0,0 0,-1-1,1 1,-1 0,0 0,1-1,-1 1,0 0,0-1,0 1,0-1,0 1,-1-1,1 1,-1-1,-195 114,114-67,2 3,3 5,-21 21,31 1,57-54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0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1 310,'90'-17,"132"4,-106-11,-59 9,-75-10,-28 1,28 16,0-1,1 0,0-2,0 0,1-1,1 0,0-1,0-1,1-1,0-1,13 15,0-1,0 1,0 0,0 0,0 0,1 0,-1-1,0 1,1 0,-1-1,1 1,-1-1,1 1,0 0,0-1,-1 1,1-1,0 1,0-1,1 1,-1-1,0 1,0-1,1 1,-1 0,1-1,-1 1,1 0,-1-1,1 1,0 0,0 0,0-1,0 1,0 0,0 0,0 0,0 0,0 0,0 1,0-1,1 0,-1 0,0 1,1-1,15-5</inkml:trace>
  <inkml:trace contextRef="#ctx0" brushRef="#br0" timeOffset="-584.868">85 621,'0'-15,"0"23,1 25,9 25,2 0,2 0,22 51,49 119,-85-227,0 0,0 0,0 0,0 0,0 0,0 0,0 0,0 0,0 0,1 0,-1 0,0 0,1 0,-1 0,0 0,1 0,-1 0,1 0,0 0,-1 0,1 0,0-1,-1 1,1 0,0-1,0 1,0 0,0-1,0 1,0-1,-1 1,1-1,0 0,0 1,0-1,1 0,-1 0,0 1,0-1,0 0,0 0,0 0,0 0,0-1,0 1,0 0,0 0,0-1,0 1,0 0,0-1,0 1,0-1,0 1,0-1,-1 0,2 0,37-137,-26 83,2 1,3 0,2 1,2 1,13-19,-22 47</inkml:trace>
  <inkml:trace contextRef="#ctx0" brushRef="#br0" timeOffset="4953.779">565 1213,'-1'255,"1"-251,0-1,0 1,0-1,-1 1,1-1,-1 0,0 1,0-1,0 0,0 1,-1-1,1 0,-1 0,0 0,0 0,0-1,0 1,-1 0,1-1,-1 1,-2 1,3-6,1 1,-1-1,1 1,-1-1,1 0,0 1,-1-1,1 0,0 0,0 0,1 0,-1 0,0 0,1 0,-1 0,1 0,0-1,-1 1,1 0,0 0,0 0,1 0,-1 0,0-1,1 1,-1 0,1 0,0 0,0 0,0 0,0 0,7-26,1 1,1 0,2 1,1 0,1 1,1 0,1 1,1 1,1 1,1 0,0 1,2 1,1 1,0 1,2 1,14-8,49-9,-85 33,1 0,-1 1,1-1,-1 1,1 0,0-1,-1 1,1 0,0 1,-1-1,1 0,-1 1,1 0,-1-1,1 1,-1 0,1 0,-1 1,0-1,1 0,-1 1,0-1,0 1,0 0,0 0,0 0,-1 0,1 0,-1 0,1 0,-1 0,0 1,1 0,-2 5,-1 0,0 0,0-1,0 1,-1-1,0 1,-1-1,0 1,0-1,0 0,-1-1,0 1,-1 0,1-1,-1 0,0 0,-5 4,9-10,-12 15,-1-2,0 0,-1 0,-1-1,0-1,-1-1,0 0,0-2,-1 1,-12 2,26-9,0 0,0-1,0 1,0-1,0 0,-1 0,1-1,0 1,-1-1,1 0,0 0,-1 0,1-1,0 0,0 0,-1 0,1 0,0 0,0-1,-3-2,-6-6</inkml:trace>
  <inkml:trace contextRef="#ctx0" brushRef="#br0" timeOffset="5473.043">1157 818,'24'5,"18"1,6 1,0-7,-3-3,-5-1,-5 0,-2 1,-3 1,-2 0,-5-3,-2-2,0 1,2 2,1 0,2 2,1 1,-4 1</inkml:trace>
  <inkml:trace contextRef="#ctx0" brushRef="#br0" timeOffset="5917.991">1299 959,'312'-1,"-115"-27,-169 28,-4 0</inkml:trace>
  <inkml:trace contextRef="#ctx0" brushRef="#br0" timeOffset="11026.57">2314 1213,'35'-24,"-1"-1,-1-2,-1-1,-2-1,11-15,-26 28,-1-2,0 1,-1-2,-1 0,-1 0,-1-1,0 0,-2-1,0 0,0-7,7-19,-10 37,-1 0,-1-1,0 1,0-1,-1 1,0-1,-1 0,0 0,-1 0,0 0,-1 1,-1-8,2 17,0 1,0-1,0 1,0-1,0 1,0-1,0 1,0-1,0 1,0-1,-1 1,1 0,0-1,0 1,0-1,-1 1,1-1,0 1,-1 0,1-1,0 1,-1 0,1-1,0 1,-1 0,1-1,-1 1,1 0,0 0,-1 0,1-1,-1 1,1 0,-1 0,1 0,-1 0,1 0,-1 0,1 0,-1 0,1 0,-1 0,1 0,-1 0,1 0,0 0,-1 0,1 1,-1-1,1 0,-1 0,1 0,-1 1,1-1,0 0,-1 1,1-1,0 0,-1 1,1-1,0 1,-1-1,1 0,0 1,0-1,0 1,-1-1,1 1,0-1,-17 34,-45 214,61-240,-1 1,1 0,0 0,1 0,0 0,0 0,1 0,0 0,1-1,0 1,0 0,1-1,0 1,0-1,1 0,0 0,1 0,-1-1,1 1,1-1,0 0,0-1,0 1,1-1,4 3,-5-5,1 0,-1-1,1 0,0 0,0 0,0-1,0 0,0-1,0 1,1-1,-1-1,1 1,-1-1,0-1,1 1,-1-1,1-1,-1 1,0-1,0 0,0-1,0 0,0 0,19-9,-2-2,1 0,-2-1,0-2,-1 0,-1-2,0 0,-1-1,-2-1,0-1,-1 0,10-19,-5-17,-22 56,1 1,-1 0,0 0,1 0,-1-1,0 1,0 0,0 0,0-1,0 1,0 0,0-1,0 1,0 0,-1 0,1-1,-1 1,1 0,-1 0,1 0,-1 0,1 0,-1 0,0 0,0 0,0 0,1 0,-1 0,0 0,0 0,0 0,0 1,-1-1,1 0,0 1,0-1,0 1,0 0,-1-1,1 1,0 0,0 0,-1-1,1 1,-1 0,-2 2,-1 0,1 0,0 0,-1 0,1 1,0 0,0-1,0 2,1-1,-1 0,1 1,0-1,0 1,0 0,0 0,1 0,-1 1,1-1,0 1,1-1,-1 1,1-1,0 1,0 0,0 2,-1-1,1 1,1 0,-1 0,1-1,0 1,0 0,1 0,0 0,0-1,1 1,0-1,0 1,0-1,1 1,0-1,0 0,0 0,1-1,0 1,0-1,1 1,-1-2,1 1,0 0,1-1,-1 0,1 0,0 0,0-1,2 2,1 0,-1-1,1 0,0-1,0 0,0 0,1-1,-1 0,0 0,1-1,0-1,-1 0,1 0,-1-1,1 0,-1 0,1-1,-1 0,0-1,6-3,2-3,-1-1,-1-1,0 0,0-1,-1-1,0 0,-2-1,1-1,-2 0,0 0,0-1,-2-1,0 1,-1-1,0-1,-1-1,-4 13,0 0,-1 1,1-1,-1 0,-1 0,1 0,-1-1,0 1,0 0,-1 0,1-1,-2 1,1 0,-1-1,0 1,0 0,0 0,-1 0,0 0,0 0,-1 0,1 0,-3-1,3 6,-1 0,0 1,0 0,0 0,1 0,-1 0,0 0,0 0,1 1,-1-1,0 1,0 0,1 0,-1 0,1 0,-1 0,1 1,-1-1,1 1,0-1,0 1,0 0,0 0,0 0,0 0,0 0,1 1,-1-1,1 0,-1 1,1-1,0 1,0 0,0-1,1 1,-1 0,0-1,1 2,-4 8,1 1,0-1,1 1,0 0,1-1,1 1,0 0,1 0,0 0,1 0,0-1,1 1,0-1,1 0,1 0,0 0,0 0,1-1,1 0,0 0,0 0,1-1,0 0,1-1,0 0,1 0,2 1,37 29,-30-22</inkml:trace>
  <inkml:trace contextRef="#ctx0" brushRef="#br0" timeOffset="11273.217">3923 592,'5'38,"1"33,1 8,-2 0,-2-8,-6-11,-2-11,-1-10,1-6,2-3,-5-4,1 0,0 0,-3-4,0-2,2-3</inkml:trace>
  <inkml:trace contextRef="#ctx0" brushRef="#br0" timeOffset="11740.036">3782 648,'25'-27,"0"1,2 1,0 1,2 2,1 0,0 2,2 2,0 1,1 1,1 1,5 1,-31 10,0 1,0 0,1 1,-1 0,1 0,-1 1,1 0,0 0,-1 1,1 0,0 1,0-1,-1 2,1-1,-1 1,1 1,-1 0,0 0,7 4,-13-5,-1 0,1 1,0-1,-1 1,0-1,1 1,-1 0,0-1,0 1,-1 0,1 0,-1 0,1 0,-1 0,0-1,0 1,0 0,0 0,-1 0,1 0,-1 0,0 0,0-1,0 1,0 0,0-1,-1 1,1-1,-2 3,-53 69,-166 129,220-201,0-1,-1 1,1 0,0 0,0 1,0-1,0 0,1 1,-1-1,1 1,-1-1,1 1,0 0,0 0,0-1,0 1,1 0,-1 0,1 0,0 0,-1 0,1 0,1 0,-1 0,0 0,1-1,-1 1,1 0,0 0,0 0,0 0,1-1,-1 1,0-1,1 1,0-1,-1 1,1-1,0 0,1 0,73 68,35 45,-110-113,1 1,-1 0,1-1,-1 1,1-1,0 1,0-1,1 0,-1 0,0 0,1 0,-1 0,1 0,-1-1,1 0,0 1,0-1,0 0,0 0,0 0,0-1,0 1,0-1,0 1,1-1,10-4</inkml:trace>
  <inkml:trace contextRef="#ctx0" brushRef="#br0" timeOffset="12039.791">4459 281,'32'27,"-1"0,-2 2,-1 1,-1 2,-2 0,19 33,-30-49,-1 1,-1 1,0 0,-2 0,0 1,-1 0,-1 1,-1 0,0 0,-2 1,0 0,-2 0,0 0,-1 0,-1 1,-1-1,-1 0,-1 1,-1-1,-1 0,0-1,-2 1,-5 13,-10 3,-2 0,-1-2,-1 0,-3-2,0-1,-2-1,-1-2,-2-1,5-5</inkml:trace>
  <inkml:trace contextRef="#ctx0" brushRef="#br0" timeOffset="12689.83">2427 197,'-23'18,"-1"1,2 0,1 2,0 1,1 0,2 2,0 0,2 1,0 0,2 2,-7 18,10-16,2-1,1 1,2 1,0-1,2 1,2 0,0 0,2 0,1 0,2 0,0 0,3 0,0-1,2 0,1 0,1-1,1 0,2-1,0 0,2-1,1 0,2-2,0 0,1-1,1 0,2-2,0-1,1 0,0-2,2 0,0-2,4 0,135 53,-134-59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264 105,'-11'0,"0"0,-1 2,1-1,0 1,0 1,0 0,0 0,0 1,1 1,0 0,0 0,0 1,0 0,1 1,0 0,1 0,-1 1,1 0,1 0,0 1,0 0,1 1,0-1,0 1,1 0,0 1,1-1,0 1,1 0,0 0,1 0,0 3,0-3,1 0,1 1,0-1,0 0,1 0,1 1,0-1,0 0,1 0,0-1,1 1,1 0,0-1,0 0,0 0,2-1,-1 0,3 3,-5-9,0 0,1-1,-1 0,0 0,1 0,-1 0,1-1,-1 0,1 0,0 0,-1 0,1-1,0 0,0 0,-1 0,1 0,0-1,-1 0,1 0,0 0,-1-1,1 0,14-4</inkml:trace>
  <inkml:trace contextRef="#ctx0" brushRef="#br0" timeOffset="311.919">602 161,'-22'24,"1"0,2 1,0 1,1 1,2 1,1 0,1 1,1 1,-7 26,20-52,-1 0,0 0,1 0,0 0,0-1,0 1,0 0,1 0,0 0,0 0,0-1,0 1,0 0,1-1,-1 1,1-1,0 0,0 1,0-1,1 0,-1 0,1 0,-1-1,1 1,0 0,0-1,1 0,-1 0,0 0,1 0,-1-1,1 1,-1-1,1 0,0 0,0 0,-1 0,1-1,0 1,0-1,0 0,0 0,-1-1,1 1,0-1,0 0,1 0,6-1,0 1,-1-2,1 0,0 0,-1-1,0 0,0 0,0-2,0 1,-1-1,0 0,0-1,0 0,-1 0,0-1,-1 0,0-1,1 0,7-12,-1 1,-1-2,-1 0,-1 0,-1-1,0-1,1-11,-9 31,-1 1,1-1,-1 0,0-1,0 1,-1 0,1 0,-1 0,0 0,0-1,0 1,-1 0,1 0,-1 0,0 0,0-1,-1 2,1-1,-1 0,0 0,0 0,0 1,0-1,-1 1,0-1,1 1,-1 0,0 0,0 1,-1-1,1 0,-1 1,1 0,-1 0,0 0,0 0,0 1,1 0,-2-1,1 1,0 1,0-1,0 0,0 1,-4 0,-21 8,3 3</inkml:trace>
  <inkml:trace contextRef="#ctx0" brushRef="#br0" timeOffset="716.711">1307 105,'-195'111,"193"-110,-1 0,1 0,0 0,0 0,0 1,-1-1,1 0,1 1,-1-1,0 1,0 0,0 0,1 0,-1 0,1 0,0 0,0 0,-1 0,1 0,0 1,1-1,-1 0,0 1,1-1,-1 1,1-1,0 1,0-1,0 1,0-1,0 1,1-1,-1 0,1 1,-1-1,1 1,0-1,0 0,1 2,5 0,1 1,0-1,-1-1,1 1,1-2,-1 1,0-1,1 0,-1-1,1 0,5 0,78 24,-90-23,0-1,1 1,-1-1,0 1,0 0,0 0,0 0,0 0,-1 0,1 0,0 0,-1 1,0-1,1 1,-1-1,0 1,-1-1,1 1,0 0,-1-1,1 1,-1 0,0-1,0 1,0 0,0 0,0-1,-1 1,1 0,-1-1,0 1,0 0,0-1,0 1,0-1,-1 1,-64 76,56-71,0 0,-1 0,0-2,-1 1,1-1,-1-1,0 0,-1-1,1 0,-1-1,0 0,0-1,-1 0,-4-2</inkml:trace>
  <inkml:trace contextRef="#ctx0" brushRef="#br0" timeOffset="1134.965">1873 76,'-29'19,"1"2,1 0,0 2,2 1,1 2,1 0,1 1,2 1,-3 6,19-30,1 1,0-1,0 1,0-1,1 1,-1 0,1 0,0 0,1 1,-1-1,1 0,0 0,0 1,1-1,0 1,0-1,0 1,0-1,1 0,0 1,0-1,0 0,1 1,0-1,0 0,0 0,1 0,-1-1,1 1,0-1,1 1,-1-1,1 0,0 0,0 0,4 2,1 0,0-1,0 0,0 0,1-1,-1 0,1-1,0 0,0 0,1-1,-1 0,0-1,1-1,-1 1,1-1,-1-1,0 0,1-1,-1 0,0 0,0-1,0 0,0-1,-1 0,1-1,-1 0,0 0,6-6,-1 2,0-2,-1 0,0 0,-1-1,0-1,-1 0,0 0,-1-1,-1-1,0 0,-1 0,-1 0,0-1,-1 0,-1-1,0 1,-1-5,-1 13,-1-1,0 1,0-1,-1 0,0 0,-1 0,0 0,-1 0,1 0,-2 0,1 1,-1-1,-1 0,1 1,-1-1,-1 1,0 0,0 0,0 1,-1-1,0 1,-1 0,0 0,0 0,0 1,-1 0,1 0,-2 1,1 0,0 0,-1 1,-3-2,1 6,0 0,-1 0,1 1,0 0,1 1,-1 0,0 1,0 0,1 1,0-1,-1 2,1-1,1 2,-1-1,1 1,0 0,0 0,1 1,0 0,0 1,0 0,-11 11</inkml:trace>
  <inkml:trace contextRef="#ctx0" brushRef="#br0" timeOffset="1430.196">1619 386,'78'-41,"-46"22,2 1,0 2,1 2,24-7,-52 20,0 0,0 1,0 0,1 0,-1 1,0 0,0 0,0 1,0-1,0 2,0-1,0 1,-1 0,1 0,-1 1,0 0,0 0,0 0,-1 1,4 3,89 43,-9-62,-70 5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2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390 210,'-63'-1,"37"-1,1 1,0 2,-1 0,1 2,0 0,-15 6,34-8,-1 1,1 1,0-1,0 1,0 0,0 0,0 1,1 0,0 0,0 0,0 1,0-1,0 1,1 0,0 1,0-1,1 1,-1 0,1 0,0 0,1 0,0 0,0 1,-3 17,-1 0,1-1,1 1,2 0,0 0,2 0,0 0,3 18,30 105,10 91,-18-69,-26-167,1 0,0 1,0-1,0 0,0 1,0-1,1 0,-1 1,1-1,-1 0,1 0,0 1,0-1,0 0,0 0,0 0,0 0,1 0,-1 0,1-1,-1 1,1 0,0-1,-1 1,1-1,0 0,0 1,0-1,0 0,0 0,1 0,-1-1,0 1,0 0,1-1,-1 1,0-1,1 0,-1 0,0 0,1 0,-1 0,79-4,-56 2</inkml:trace>
  <inkml:trace contextRef="#ctx0" brushRef="#br0" timeOffset="1755.55">671 634,'-2'1,"1"1,-1-1,0 1,0-1,1 1,-1 0,0 0,1 0,0 0,0 0,-1 0,1 0,0 0,1 0,-1 1,0-1,1 0,-1 1,1-1,-1 0,1 1,0-1,0 1,1 1,-2-1,-2 225,3-222,0 1,0-1,0 0,1 1,0-1,0 0,0 0,1 1,0-1,0 0,1-1,2 6,-3-10,-1-1,1 0,-1 0,1 1,-1-1,1 0,-1 0,1-1,-1 1,1 0,-1 0,1-1,-1 1,0-1,1 1,-1-1,1 1,-1-1,0 0,0 0,1 0,-1 0,0 0,0 0,0 0,0 0,0 0,0 0,0-1,-1 1,1 0,0-1,-1 1,1 0,-1-1,1 1,-1-1,0 0,1 1,171-312,-128 233,-37 103,1 269,28 24,-26-70,-10-244,1 1,-1-1,0 1,0-1,-1 1,1-1,0 1,-1-1,1 1,-1-1,0 1,0-1,0 0,0 0,-1 1,1-1,0 0,-1 0,0 0,1 0,-1-1,0 1,0 0,0-1,0 1,0-1,0 0,0 1,-1-1,1 0,0 0,-1-1,1 1,-1 0,1-1,-1 0,1 1,-1-1,1 0,-1 0,1-1,-1 1,1 0,-1-1,1 0,-1 1,1-1,0 0,-1 0,1 0,0-1,0 1,0 0,0-1,0 0,-1 0,-4-9,0 0,1 0,0-1,1 1,0-1,1-1,0 1,1-1,0 1,1-1,1 0,0 0,1 0,0 0,0 0,2 0,0 0,1-1,-1-33,11-93,-7 116</inkml:trace>
  <inkml:trace contextRef="#ctx0" brushRef="#br0" timeOffset="2322.566">728 210,'179'-192,"-178"190,0 1,0 0,1-1,-1 1,0 0,0 0,1 0,-1 0,1 0,-1 0,1 1,-1-1,1 0,0 1,-1-1,1 1,0 0,-1-1,1 1,0 0,0 0,-1 0,1 0,0 0,-1 1,1-1,0 0,-1 1,1 0,0-1,-1 1,1 0,-1-1,1 1,-1 0,1 0,-1 0,0 1,0-1,1 0,-1 0,0 1,0-1,0 1,0-1,-1 1,1-1,0 1,-1-1,1 1,-1 0,1-1,-1 1,0 0,1-1,-1 1,0 1,10 61,-9-52,0 0,0-1,1 0,1 1,0-1,0 0,1 0,1-1,0 1,0-1,6 8,1-5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29,'19'0,"16"-4,7-3,1 1,-2 1,-3 2,-3 1,-8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8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0,'-42'383,"27"33,27-359,13-78,-10-20,-11 18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0 266,'205'-230,"-204"228,0 0,0 0,0-1,0 1,1 0,-1 1,1-1,-1 0,1 0,0 0,0 1,0-1,0 1,0 0,0-1,0 1,0 0,0 0,1 0,-1 1,0-1,0 1,1-1,-1 1,1 0,-1-1,1 1,-1 0,0 1,1-1,-1 0,1 1,-1-1,0 1,0 0,1 0,-1 0,0 0,0 0,0 0,1 2,10 8,0 0,-1 2,0-1,-1 2,0 0,-2 0,1 0,-2 1,0 1,0-1,-1 5,7 8,-2-4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1 335,'8'-35,"-5"19,0 1,1-1,0 1,2 0,-1 1,2-1,0 1,1 0,0 1,6-7,-13 18,0 1,0 0,0-1,0 1,0 0,0 0,1 0,-1 0,0 0,1 0,-1 0,0 0,1 0,0 1,-1-1,1 0,-1 1,1-1,0 1,-1 0,1 0,0 0,-1 0,1 0,0 0,-1 0,1 0,-1 0,1 1,0-1,-1 1,1-1,-1 1,1 0,-1 0,1-1,-1 1,1 0,-1 0,0 1,1-1,37 62,-32-48,-6-13,1 1,-1 0,1 0,0-1,-1 1,1-1,0 1,1-1,-1 0,0 0,1 0,-1 0,1 0,0 0,-1-1,1 1,0-1,0 0,0 0,0 0,0 0,0-1,0 1,0-1,1 0,-1 0,0 0,0 0,0 0,0-1,0 1,0-1,0 0,0 0,0 0,0 0,1-1,5-2,1-1,-1-1,0 1,0-2,-1 1,0-1,0 0,0-1,-1 0,4-5,-2 0,0 1,-1-2,0 1,-1-1,-1 0,0-1,0 1,2-15,-4 4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4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114 512,'-11'13,"0"1,1 0,1 1,1 0,0 0,0 1,2 0,0 0,1 1,1-1,0 1,1 0,1 0,0 1,2-1,0 6,0-20,1 0,-1 1,1-1,0 0,0 1,0-1,0 0,1 0,-1 0,1 0,0 0,-1 0,1 0,1-1,-1 1,0-1,1 0,-1 1,1-1,0 0,0 0,0-1,0 1,0-1,0 1,0-1,0 0,0 0,1 0,-1-1,0 1,1-1,-1 0,1 0,-1 0,0 0,4-1,122-37,-113 31,0 0,0-2,-1 0,0 0,0-2,-1 0,0 0,-1-1,0-1,-1 0,-1-1,0 0,-1 0,0-2,-1 1,-1-1,-1 0,0-1,1-3,-7 16,0 1,0-1,-1 0,1 1,0-1,-1 0,0 1,0-1,0 0,-1 0,1 1,-1-1,0 1,0-1,0 0,0 1,-1 0,1-1,-1 1,0 0,0 0,0 0,-1 0,1 0,0 0,-1 1,0-1,0 1,0-1,0 1,0 0,0 1,-1-1,1 0,0 1,-1 0,1 0,-1 0,0 0,1 0,-1 1,0 0,0 0,-80-1,59 2</inkml:trace>
  <inkml:trace contextRef="#ctx0" brushRef="#br0" timeOffset="265.89">1 710,'33'-14,"17"-6,4 2,-3 3,-9 10,-7 5,-6 2,-1 2,-2-1,-5 5,-2 0,2-1,1-1,2-2,2-7,-4-2</inkml:trace>
  <inkml:trace contextRef="#ctx0" brushRef="#br0" timeOffset="969.829">395 4,'66'-1,"-34"-1,1 2,0 1,-1 1,1 2,-1 1,5 3,-32-7,-1 1,0-1,1 1,-1 0,0 0,0 0,0 0,0 1,0 0,-1 0,1 0,-1 0,0 0,1 1,-2-1,1 1,0 0,-1 0,0 0,0 0,0 0,0 1,0-1,-1 0,0 1,0-1,0 1,-1 0,0-1,1 1,-2-1,1 1,-1 4,-58 255,50-177,4-1,3 1,5 21,0 29,-4 19,-1-154,1 0,-1-1,0 1,0 0,0-1,0 1,0-1,-1 0,1 0,0 1,-1-2,1 1,0 0,-1 0,1-1,-1 1,1-1,-1 0,0 0,1 0,-1 0,1 0,-1-1,1 1,-1-1,1 1,-1-1,-1-1,-7 1,-133-5,119 6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1,'-117'22,"112"-20,1-1,-1 1,1 0,0 0,0 1,0-1,0 1,0 0,1 0,-1 1,1-1,0 1,0-1,0 1,0 0,0 0,1 0,0 0,0 1,0-1,1 1,-1-1,1 3,2-1,0-1,0 0,1 1,0-1,0 0,0 0,1-1,0 1,-1 0,2-1,-1 0,0 1,1-1,0-1,0 1,0 0,1-1,-1 0,1 0,-1 0,1-1,0 0,0 0,0 0,1 0,3 0,20 13,-26-14,0-1,0 2,0-1,0 0,0 1,0-1,0 1,0 0,-1 0,1 0,-1 0,1 0,-1 1,0-1,0 1,0 0,0-1,0 1,-1 0,1 0,-1 0,0 0,0 0,0 1,0-1,0 0,-1 0,1 1,-1-1,0 0,0 1,0-1,-1 0,1 1,-1-1,0 0,0 0,0 0,-1 1,-8 6,-1-1,0 0,-1-1,0 0,0-1,-1 0,0-1,0-1,-1 0,1 0,-1-2,0 1,-8-1,-35 6,32-8</inkml:trace>
  <inkml:trace contextRef="#ctx0" brushRef="#br0" timeOffset="268.151">393 284,'-5'33,"-1"12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32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0,'-26'22,"1"0,0 1,2 2,1 0,1 1,1 2,2 0,1 0,-11 26,14-31,4-6,-1-2,-1 1,-1-2,0 1,0-2,-2 0,-12 9,9-9</inkml:trace>
  <inkml:trace contextRef="#ctx0" brushRef="#br0" timeOffset="307.014">0 57,'24'24,"18"18,6 6,0-5,-9-5,-5-9,-4-10,-8-2,-2-5,1 1,0-3,-2-2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5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283 107,'7'19,"-1"0,-1 1,-1 0,-1-1,0 1,-2 0,0 1,-2 14,1-6,-29 337,15-268,8-69,2 1,0-1,3 1,0-1,2 14,10-19,-4-24</inkml:trace>
  <inkml:trace contextRef="#ctx0" brushRef="#br0" timeOffset="248.058">1 615,'43'-14,"34"-10,13-6,0 3,-9 1,-9 5,-13 5,-11 7,-13-1,-9 1,-3 3,-1 2,-4 2</inkml:trace>
  <inkml:trace contextRef="#ctx0" brushRef="#br0" timeOffset="601.79">848 220,'-163'599,"161"-596,1 1,-1 0,1 0,-1 0,1-1,0 2,1-1,-1 0,1 0,-1 0,1 0,1 0,-1 0,0 0,1 0,0 1,0-1,0-1,1 1,-1 0,1 0,0 0,0-1,0 1,0-1,1 0,-1 1,1-1,0 0,0-1,0 1,1 0,-1-1,0 0,1 0,0 0,-1 0,4 1,6-3,0 0,-1-1,1 0,0-1,-1 0,0-1,0-1,0 0,0 0,0-1,-1-1,0 0,0-1,0 0,5-4,42-23,-47 29,66-25,-75 30,0 0,0 0,0-1,0 1,0 1,0-1,0 0,0 0,0 1,-1-1,1 1,0-1,0 1,0 0,-1 0,1 0,0 0,-1 0,1 0,-1 0,1 1,-1-1,0 1,1-1,-1 1,0-1,0 1,0-1,0 1,0 0,0 0,-1 0,1-1,-1 1,1 0,-1 0,0 0,0 0,1 1,22 87,-13-75</inkml:trace>
  <inkml:trace contextRef="#ctx0" brushRef="#br0" timeOffset="1217.615">1553 699,'-31'26,"10"-10,1 1,0 1,2 0,0 1,1 2,1-1,0 2,-1 5,16-26,0 0,1 0,-1 1,0-1,0 0,1 1,-1-1,1 1,-1-1,1 1,0-1,-1 1,1-1,0 1,0-1,0 1,0-1,0 1,1-1,-1 1,0-1,1 1,-1-1,1 1,-1-1,1 0,0 1,0-1,0 0,-1 0,1 1,0-1,0 0,1 0,-1 0,0 0,0 0,0 0,1-1,-1 1,0 0,1-1,-1 1,1-1,-1 1,1-1,-1 1,1-1,-1 0,1 0,-1 0,1 0,-1 0,1 0,-1-1,1 1,-1 0,1-1,0 0,22-5,0-1,0-1,-1-1,-1-1,0-1,0-1,9-8,-12 9,0 0,-18 9,1 0,0-1,0 1,0 1,0-1,0 0,0 0,1 1,-1-1,1 1,-1 0,1 0,-1 0,1 0,0 0,0 0,-1 1,1-1,0 1,0 0,0 0,-1 0,1 0,0 0,0 1,0-1,-1 1,1 0,0 0,-1 0,1 0,-1 0,1 1,-1-1,1 1,-1-1,0 1,0 0,0 0,0 0,0 0,0 0,0 2,-1 0,1 0,-1 0,1-1,-1 1,1-1,0 1,0-1,1 0,-1 0,1 0,-1 0,1 0,0 0,0-1,0 0,0 1,1-1,-1 0,1-1,-1 1,1 0,0-1,-1 0,1 0,0 0,0 0,0-1,0 0,0 0,0 0,0 0,0 0,11-6,-1 0,0-1,-1 0,1-1,-1-1,-1 0,0-1,0 0,-1 0,0-2,-1 1,0-1,-1-1,0 0,-1 0,4-10,19-22,-3 1,-1-2,-2 0,-2-2,-3-1,-1 0,-3-2,1-10,-6 22,-2 9,-1 1,-1-1,-1 0,-2-1,-1 1,-1-10,-2 38,0 0,0 0,0 1,0-1,-1 0,1 1,0-1,-1 0,1 1,-1-1,1 0,-1 1,0-1,0 1,0-1,0 1,0 0,0-1,0 1,0 0,-1 0,1-1,0 1,-1 0,1 0,-1 1,1-1,-1 0,1 0,-1 1,1-1,-1 1,0-1,0 1,1 0,-1 0,0 0,1 0,-1 0,0 0,0 0,1 0,-1 1,0-1,1 1,-1-1,1 1,-1 0,0-1,1 1,-1 0,1 0,0 0,-1 0,1 0,0 1,0-1,0 0,-1 1,1-1,1 0,-1 1,0-1,0 1,0 1,-6 8,0 1,1 0,1 1,0 0,1-1,0 2,1-1,0 0,1 0,0 5,-2 6,-4 22,3 0,1 1,2-1,2 1,3-1,1 1,2-1,2 0,3-1,1 0,2-1,3 0,1-1,2-1,6 7,-17-33,-5-4</inkml:trace>
  <inkml:trace contextRef="#ctx0" brushRef="#br0" timeOffset="1471.035">1949 418,'43'-15,"28"-9,13-5,1 2,-5 0,-5 6,-7 6,-5 5,-3 0,-8 2,-12 2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0:5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1 866,'16'-39,"11"-28,3 2,2 0,4 2,32-43,137-158,-30 67,-175 198,0 0,0 0,-1 0,1 0,0-1,0 1,0 0,0 0,0 0,0 0,1 0,-1-1,0 1,0 0,0 0,1 0,-1 0,1-1,-1 1,0 0,1-1,-1 1,1 0,0-1,-1 1,1 0,-1-1,1 1,0-1,-1 1,1-1,0 1,0-1,0 0,-1 1,1-1,0 0,0 0,0 0,0 1,-1-1,1 0,0 0,0 0,0 0,0 0,-1-1,1 1,0 0,0 0,0-1,0 1,-1 0,1-1,0 1,0 0,-1-1,1 1,0-1,-1 0,1 1,0-1,-1 1,1-1,-1 0,1 0,-1 1,0-1,1 0,-1 237,8-157,3-1,4 0,4-1,25 69,-17-98,-43-68,-1 1,-2 0,0 1,0 1,-2 1,0 1,-1 0,-60-47,44 28,29 24,-1 0,0 0,0 1,-1 0,-1 1,1 0,-1 1,0 1,-1-1,0 2,0 0,0 0,0 2,-1-1,-7 1,19 2,-1 1,0 0,1 0,-1 0,1 0,-1 0,0 1,1-1,-1 1,1-1,-1 1,1 0,-1 0,1 0,0 1,-1-1,1 1,0-1,0 1,0 0,0-1,0 1,0 0,1 0,-1 1,1-1,-1 0,1 0,0 1,0-1,0 1,0-1,0 1,1-1,-1 1,1-1,-1 1,1 0,0-1,0 1,0 0,1-1,-1 1,1-1,-1 1,1 0,0-1,0 1,0-1,0 0,14 16,1-2</inkml:trace>
  <inkml:trace contextRef="#ctx0" brushRef="#br0" timeOffset="468.11">1411 358,'-263'18,"260"-18,0 0,0 0,0 0,1 0,-1 0,0 0,0 1,0 0,1-1,-1 1,0 0,1 1,-1-1,1 0,-1 1,1-1,-1 1,1 0,0 0,0-1,0 2,0-1,0 0,0 0,1 1,-1-1,1 0,0 1,0 0,-1-1,2 1,-1 0,0 0,0-1,1 1,0 0,-1 0,1 0,0 0,1-1,-1 1,0 0,1 0,0 0,-1-1,1 1,1 2,143 142,-143-145,-1 1,0-1,0 0,-1 1,1-1,0 1,-1-1,1 1,-1 0,0-1,0 1,0-1,0 1,0 0,-1-1,1 1,-1-1,0 1,0-1,0 1,0-1,0 0,0 1,0-1,-1 0,1 0,-1 0,0 0,0 0,0 0,0 0,0-1,0 1,0-1,0 0,-2 1,-89 37,10-28,64-15</inkml:trace>
  <inkml:trace contextRef="#ctx0" brushRef="#br0" timeOffset="953.293">1778 387,'-26'1,"-1"2,1 1,0 0,1 2,-1 2,-7 3,-33 25,64-36,1 1,0 0,0 0,0 0,0 0,0 0,0 0,1 0,-1 1,0-1,0 0,1 0,-1 1,1-1,-1 0,1 1,0-1,0 0,-1 1,1-1,0 1,0-1,0 0,0 1,0-1,1 1,-1-1,0 0,1 1,-1-1,1 0,-1 1,1-1,0 0,0 0,-1 0,1 1,0-1,0 0,0 0,0 0,0 0,0-1,0 1,1 0,-1 0,0-1,0 1,1 0,53 28,-48-27,0 0,0 1,0 0,-1 1,1-1,-1 1,0 1,0-1,-1 1,1 0,-1 0,0 1,0-1,-1 1,1 0,0 3,-5-4,0 0,-1 0,1 0,-1 0,-1 0,1-1,-1 1,1 0,-1-1,0 1,-1-1,1 0,-1 0,0 0,0 0,0 0,-1 0,1-1,-1 0,0 0,0 0,0 0,0 0,-1-1,1 0,-1 0,1 0,-1 0,0-1,1 0,-1 0,-3 1,-19 7,-82 17,109-26,1 0,-1 0,1 0,-1-1,1 1,-1 0,1 0,-1 0,1-1,-1 1,0 0,1-1,-1 1,1 0,-1-1,0 1,1-1,-1 1,0 0,0-1,1 1,-1-1,0 1,0-1,0 1,1-1,-1 1,0-1,0 1,0-1,0 1,0-1,0 1,0-1,0 1,0-1,0 1,-1-1,1 1,0-1,0 1,0-1,-1 1,1-1,0 1,0-1,-1 1,1 0,0-1,-1 1,1 0,0-1,-1 1,1 0,-1-1,1 1,-1 0,1 0,-1-1,1 1,-1 0,1 0,-1 0,1 0,-1 0,1 0,-1 0,1 0,-1 0,1 0,32-27,-14 16</inkml:trace>
  <inkml:trace contextRef="#ctx0" brushRef="#br0" timeOffset="1355.8">1920 471,'-18'179,"17"-175,0 0,0 0,0 0,1 0,-1 0,1 1,0-1,0 0,1 0,-1 0,1 0,0 1,0-1,0 0,1 0,-1-1,1 1,0 0,0 0,0-1,1 1,-1-1,1 0,0 0,0 0,0 0,0 0,0-1,1 1,-1-1,1 0,0 0,-1 0,1 0,0-1,0 0,0 0,0 0,1 0,-1 0,0-1,0 0,1 0,8-4,0 0,0-1,0-1,-1 0,0-1,0 0,-1-1,1-1,-2 1,1-1,-1-1,-1 0,0-1,0 0,-1 0,-1 0,0-1,0-1,-1 1,2-6,17-87,-25 116</inkml:trace>
  <inkml:trace contextRef="#ctx0" brushRef="#br0" timeOffset="1982.345">2455 781,'11'-33,"2"0,0 0,3 2,0-1,20-25,6 8,-41 48,-1 0,1 0,0 1,0-1,0 0,0 1,0-1,0 0,0 1,0 0,0-1,0 1,0-1,0 1,1 0,-1 0,0 0,0 0,0 0,0 0,1 0,-1 0,0 0,0 0,0 1,0-1,0 0,0 1,0-1,0 1,0 0,0-1,0 1,0-1,0 1,0 0,0 0,-1 0,1 0,0-1,0 1,-1 0,1 0,-1 0,1 0,-1 0,1 1,-1-1,0 0,0 0,1 0,-1 1,9 42,13 26,-18-69,0 0,-1 0,1 0,0 0,0-1,0 0,-1 1,1-1,0-1,0 1,0-1,0 1,-1-1,1 0,0-1,-1 1,1 0,-1-1,1 0,-1 0,0 0,0 0,1-1,-2 1,1-1,0 0,2-2,139-142,-144 146,1 1,0-1,0 0,-1 1,1-1,0 1,0-1,0 1,0-1,0 1,0 0,0-1,0 1,-1 0,1 0,0 0,0 0,0 0,0 0,0 0,0 0,0 0,0 0,0 0,0 1,0-1,0 0,0 1,0-1,0 1,-1-1,1 1,0-1,0 1,0 0,-1-1,1 1,0 0,-1-1,1 1,-1 0,1 0,-1 0,1 0,-1 0,0-1,1 1,-1 0,0 0,0 0,1 0,-1 0,0 1,5 59,-5-56,-1 12,1 0,0 0,1 0,1-1,1 1,0 0,1-1,1 0,4 9,-1-14,0-7</inkml:trace>
  <inkml:trace contextRef="#ctx0" brushRef="#br0" timeOffset="2187.347">3331 528,'-19'33,"-7"16,7-4,5-11</inkml:trace>
  <inkml:trace contextRef="#ctx0" brushRef="#br0" timeOffset="2365.685">3302 132,'0'0</inkml:trace>
  <inkml:trace contextRef="#ctx0" brushRef="#br0" timeOffset="3187.602">3500 781,'30'-78,"-15"33,3 0,2 1,2 1,18-25,-40 67,0 0,0-1,0 1,1 0,-1 0,1 0,-1 0,1 0,-1 0,1 0,-1 0,1 0,0 1,0-1,-1 0,1 0,0 0,0 1,0-1,0 0,0 1,0-1,0 1,0 0,0-1,0 1,0 0,0-1,0 1,1 0,-1 0,0 0,0 0,0 0,0 0,0 0,0 0,1 1,-1-1,0 0,0 1,0-1,0 1,0-1,0 1,0-1,0 1,0 0,-1-1,1 1,0 0,0 0,0 0,-1 0,1-1,0 1,-1 0,1 0,-1 0,1 0,-1 1,0-1,1 0,-1 0,0 0,0 0,0 0,0 1,10 141,-10-142,1 0,-1 0,0 1,1-1,-1 0,1 0,-1 1,1-1,-1 0,1 0,0 0,0 0,0 0,0 0,-1 0,1 0,0-1,1 1,-1 0,0 0,0-1,0 1,0-1,0 1,1-1,-1 1,0-1,0 0,1 0,-1 1,0-1,1 0,-1 0,0 0,1 0,-1-1,0 1,0 0,1-1,-1 1,0 0,0-1,1 0,54-35,-45 26,146-68,-145 73,58-32,-80 43,0 0,0 1,1 0,0 1,0 0,0 0,1 1,1 0,0 1,0 0,0 0,1 0,1 0,0 1,-3 9,8-17,0-1,0 0,0 1,0-1,1 1,-1-1,1 0,-1 1,1-1,0 0,0 0,0 1,0-1,0 0,1 0,-1 0,1 0,-1-1,1 1,0 0,0-1,-1 1,1-1,0 1,0-1,1 0,-1 0,0 0,0 0,0 0,1-1,-1 1,0-1,1 1,-1-1,1 0,-1 0,0 0,1 0,-1 0,1-1,-1 1,0-1,1 1,-1-1,0 0,0 0,1 0,-1 0,0 0,0-1,0 1,0-1,-1 1,2-2,55-30,52-23,-106 55,0 0,0 1,0-1,0 1,0-1,1 1,-1 0,0 1,0-1,0 1,0 0,0 0,0 0,0 0,0 1,0-1,-1 1,1 0,-1 1,1-1,-1 0,0 1,0 0,0 0,0 0,0 0,0 0,2 6,-1 0,0 0,-1 0,0 0,0 1,-1-1,0 1,-1 0,0 0,0-1,-1 1,0 0,-1 0,0 1,0 10,-4 413,-22-172,1-164,26-97,-1 1,0 0,-1 0,1 0,0-1,0 1,-1-1,1 1,-1-1,1 1,-1-1,0 0,1 0,-1 0,0 0,0 0,0 0,0 0,0-1,0 1,0 0,0-1,0 0,0 0,0 0,0 0,-1 0,1 0,0 0,0 0,0-1,0 1,0-1,0 0,0 1,0-1,0 0,1 0,-1 0,0-1,0 1,1 0,-1-1,1 1,-1-1,-5-5,0-1,1 1,0-1,0 0,1-1,0 1,0-1,1 0,0 0,1 0,0-1,1 1,-1-1,2 0,-1 0,2 0,-1 1,2-8,-6-23,2 13,1-1,2 0,1 1,0-1,3 1,0-1,1 1,2 0,1 1,1 0,1 0,1 1,1 0,3-2,1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0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7,'-12'-1,"-1"1,0 0,0 1,0 0,0 1,1 1,-1 0,1 0,0 1,0 1,0 0,0 0,1 1,0 1,0 0,-1 2,-3 5,0 1,1 0,1 1,0 0,1 1,1 1,1-1,0 2,1 0,1 0,1 0,1 1,1 0,0 0,2 0,0 1,1-1,1 21,9 184,-6-212,1 0,0 0,1-1,1 1,0-1,0 0,2-1,-1 1,1-1,1 0,0-1,0 0,1 0,1-1,-1 0,1-1,1 0,0 0,0-1,0-1,1 1,0-2,0 0,0 0,1-1,0-1,-1 0,1-1,13 1,2-4,1-2,-1 0,1-2,-1-1,0-1,-1-2,0 0,0-2,5-4,-8 3,0-2,0 0,-2-1,0-2,0 0,-2-1,0-1,-1-1,-1-1,-1 0,5-9,-12 15,0 0,-1 0,0-1,-1 0,-1-1,0 0,-2 0,0 0,0 0,-2-1,0 0,-1 0,-1 0,-1 0,0 0,-2 1,0-1,0 0,-2 0,0 1,-1 0,-1 0,-1 0,0 0,-1 1,-1 1,0-1,-1 1,-5-4,0 5,-1 2,-1 0,0 1,-1 1,0 0,0 1,-1 1,0 1,0 1,-1 0,0 2,0 0,0 1,0 1,-1 1,1 1,0 1,-1 1,1 0,0 1,0 2,0 0,1 1,0 1,0 0,0 2,-2 2,-3 1</inkml:trace>
  <inkml:trace contextRef="#ctx0" brushRef="#br0" timeOffset="785.568">59 516,'44'-23,"-28"13,132-66,-142 74,1 0,-1 0,1 1,0 0,0 0,-1 1,1 0,0 0,0 1,0-1,-1 1,1 1,0 0,-1 0,1 0,-1 0,0 1,0 0,0 1,0-1,0 1,-1 0,1 1,8 9,0-1,1 0,0-1,1-1,1 0,0-1,0-1,1-1,0 0,0-1,1-1,0-1,0-1,4 1,-14-4,0 1,0-2,0 1,0-1,0 0,0-1,0 0,0-1,0 1,0-2,0 1,-1-1,1-1,-1 0,0 0,0 0,0-1,-1 0,1-1,-1 1,3-4,-3 4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0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0,'5'15,"6"9,1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07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1186,'17'-59,"1"2,3 0,3 1,10-14,-10 23,1 0,3 2,2 1,2 1,1 2,24-21,-17 31,-40 30,1 0,0 1,0-1,0 0,0 1,0-1,0 1,0 0,0-1,0 1,0 0,0 0,0-1,0 1,0 0,0 0,0 0,0 0,0 0,0 1,0-1,0 0,0 0,0 1,0-1,0 1,0-1,0 1,0-1,0 1,0-1,-1 1,1 0,0-1,0 1,-1 0,1 0,0 0,-1 0,1-1,-1 1,1 0,-1 0,1 1,1 7,-1 1,0 0,0 0,-1 0,0 0,-1-1,0 1,-1 0,0 0,0-1,-2 6,-5 25,8 60,2-97,0-1,-1 1,1-1,0 1,0-1,0 0,1 1,-1-1,1 0,-1 0,1 0,0 0,-1 0,1 0,0-1,0 1,0-1,1 1,-1-1,0 0,0 0,1 0,-1 0,1 0,-1 0,1-1,-1 1,1-1,0 0,-1 0,1 0,-1 0,1 0,-1 0,1-1,1 0,10-2,0-2,0 0,-1-1,0 0,0-1,0 0,-1-1,0-1,0 0,-1 0,7-9,23-16,106-71,-145 104,-1 1,0-1,0 0,1 1,-1 0,1-1,-1 1,0 0,1-1,-1 1,1 0,-1 0,0 0,1 0,-1 0,1 1,-1-1,0 0,1 1,-1-1,0 1,1-1,-1 1,0 0,1-1,-1 1,0 0,0 0,0 0,0 0,0 0,0 0,0 0,0 0,-1 0,1 1,0-1,-1 0,1 1,0-1,-1 0,0 1,1-1,-1 0,0 1,0-1,0 1,5 76,-6-68,-2 38,2-34,-1-1,2 1,-1 0,2 0,0 0,1 0,0-1,1 1,3 7,4-4,1-4</inkml:trace>
  <inkml:trace contextRef="#ctx0" brushRef="#br0" timeOffset="354.746">1101 932,'37'-14,"-2"-1,1-1,-2-2,-1-2,0-1,-1-1,-2-2,17-16,-44 38,1 0,-1-1,0 1,0-1,0 0,0 0,0 0,-1-1,1 1,-1 0,0-1,0 0,0 1,0-1,-1 0,0 0,0 0,0 0,0 0,0 0,-1-1,0 1,0 0,0 0,0 0,-1 0,1 0,-1 0,0 0,0 0,-1 0,1 0,-1 0,0 0,0 1,0-1,-3-2,0 2,0 0,0 1,-1 0,1 0,-1 0,0 1,0-1,0 1,0 1,0-1,0 1,0 0,0 1,-1-1,1 1,0 1,-1-1,1 1,0 0,0 0,0 1,0 0,-1 0,-12 4,1 1,0 1,0 0,1 2,0 0,1 0,0 2,5-3,0 1,1 0,0 1,0 0,1 1,1 0,0 1,0-1,1 1,1 1,-4 13,7-21,0 1,1 0,0 0,1-1,-1 2,1-1,1 0,0 0,-1 0,2 0,-1 0,1 0,1 0,-1 0,1 0,0 0,0 0,1-1,0 1,0-1,1 0,0 0,0 0,0 0,2 1,5 0,0-1,0 0,1-1,0-1,0 0,0 0,0-1,0-1,1 0,-1 0,1-1,-1-1,1 0,0-1,-1 0,1-1,-1-1,0 0,0 0,0-1,0-1,52-15,-1-3,-1-3,36-22,-69 32</inkml:trace>
  <inkml:trace contextRef="#ctx0" brushRef="#br0" timeOffset="2651.997">1976 707,'-15'-1,"-1"2,1 0,0 0,0 2,0 0,0 0,0 1,0 1,1 1,0 0,0 1,1 0,0 1,0 1,-2 2,8-8,0 1,0 0,0 0,0 1,1 0,0 1,0-1,0 1,1 0,0 0,0 1,0-1,1 1,0 0,0 1,1-1,0 0,0 1,1 0,0 0,0 0,0 3,5-8,-1 0,0 0,1 0,-1 0,1-1,0 1,0-1,0 1,0-1,0 0,1 0,-1-1,1 1,-1-1,1 1,0-1,-1 0,1-1,0 1,0 0,0-1,-1 0,1 0,0 0,0-1,0 1,-1-1,1 0,0 0,0 0,0-1,17-3,1-1,-1-1,0 0,-1-2,1 0,-2-2,0 0,0-1,15-13,96-82,-129 106,0 0,1 1,-1-1,0 1,1-1,-1 1,0-1,1 1,-1 0,0 0,1 0,-1 0,1 0,-1 0,0 0,1 0,-1 0,0 1,1-1,-1 0,0 1,1-1,-1 1,0 0,0-1,1 1,-1 0,0 0,0 0,0 0,0 0,0 0,0 0,0 0,-1 0,1 0,0 0,0 1,15 59,-9-28,-6-29,1 0,0 1,0-1,0 0,1 0,-1-1,1 1,0 0,0-1,0 0,0 0,1 0,-1 0,1 0,0-1,0 1,0-1,0 0,0 0,0-1,0 1,1-1,-1 0,1 0,-1 0,1-1,-1 0,1 1,-1-2,1 1,0 0,-1-1,1 0,-1 0,0 0,1-1,-1 0,0 1,0-1,0-1,2 0,93-98,-59 52,101-101,-139 149,67-41,-67 41,-1 0,1 1,0-1,0 0,0 1,-1 0,1-1,0 1,0 0,0 0,0 0,0 0,0 0,-1 0,1 0,0 1,0-1,0 1,0 0,-1-1,1 1,0 0,-1 0,1 0,0 0,-1 0,1 0,-1 1,0-1,1 0,-1 1,0-1,0 1,0-1,0 1,0 0,0-1,-1 1,1 1,2 7,0 1,-1 0,0 0,-1 0,0 0,-1 0,-1 0,1 0,-2 0,1 0,-1-1,-1 1,0 0,-1-1,0 0,0 0,-1 0,0 0,-1-1,0 0,-1 0,0 0,-1 0,-67 48,81-68,134-7,-35 11,-86 2,1 0,-1-1,0-1,0 0,-1-2,0 0,0-1,-1-1,0 0,-1-2,-1 0,0 0,-1-1,0-1,5-8,9-37,-28 60,0 0,-1 0,1 0,0 1,0-1,0 0,-1 0,1 0,0 0,0 0,-1 1,1-1,0 0,-1 0,1 0,0 0,0 0,-1 0,1 0,0 0,0 0,-1 0,1 0,0 0,-1 0,1 0,0 0,0 0,-1 0,1-1,0 1,0 0,-1 0,1 0,0 0,0 0,-1-1,1 1,0 0,0 0,0 0,-1-1,-2 12,-1 0,2 0,-1 1,2-1,-1 1,1-1,1 1,0-1,1 1,0-1,1 1,0-1,1 0,1 4,-2-12,0 1,0-1,0 0,0 0,1 0,-1 0,1-1,0 1,0-1,0 0,0 1,0-1,0-1,0 1,1 0,-1-1,1 0,-1 1,1-1,0-1,-1 1,1-1,0 1,0-1,-1 0,1 0,0-1,0 1,0-1,7 0,-1-1,1 0,-1-1,0 0,0 0,0-1,0-1,0 1,6-6,-2-2,-1-1,0-1,-1 0,-1-1,0 0,-1 0,0-1,-2-1,6-12,-3 6,-27 89,15-63,-1 1,1-1,0 1,0-1,1 1,-1 0,1 0,-1-1,1 1,0 0,1 0,-1-1,1 1,-1 0,1 0,0-1,0 1,1-1,-1 1,1-1,0 0,0 1,0-1,0 0,0 0,1-1,-1 1,1 0,0-1,0 1,0-1,0 0,0 0,1 0,-1-1,0 1,1-1,0 1,-1-1,1-1,1 1,7-1,0-2,0 1,-1-2,1 1,-1-2,0 0,1 0,-2-1,1 0,0-1,-1 0,0 0,-1-1,0-1,32-17,-9 4,-1-2,-1-1,-1-1,-1-1,-1-2,9-14,-1-29,-35 69,1 0,-1 0,0 1,0-1,-1 0,1 0,0 0,-1 1,1-1,-1 0,1 0,-1 1,0-1,0 1,0-1,0 1,0-1,0 1,0-1,0 1,0 0,-1-1,1 1,-1 0,1 0,-1 0,1 0,-1 0,1 1,-1-1,0 0,0 1,1-1,-1 1,0 0,0 0,1-1,-1 1,0 0,0 0,0 1,-5-1,1 0,0 0,0 1,-1 0,1 1,0-1,0 1,0 0,1 0,-1 1,0 0,1 0,0 0,0 1,0 0,0 0,0 0,1 0,-1 1,1-1,0 1,0 2,4-4,1-1,-1 1,1-1,0 1,0-1,0 1,0-1,0 0,1 1,-1-1,1 0,-1 0,1 0,0 0,0 0,0-1,0 1,0-1,0 1,0-1,1 0,-1 1,1-1,-1 0,0-1,1 1,0 0,-1-1,1 1,-1-1,1 0,0 0,-1 0,1 0,-1-1,3 1,5 1,-6-1,0 0,0 0,0 1,0-1,0 1,0 0,0 0,0 1,-1-1,1 1,0 0,-1 0,1 0,-1 0,0 1,1-1,-1 1,-1 0,1 0,0 0,-1 0,1 0,-1 1,0-1,0 1,0-1,0 1,-1 0,0 0,0 0,0 0,1 3,-1 39,-2-42,0 1,0-1,1 0,-1 1,1 0,0-1,0 1,1-1,-1 1,1-1,0 0,0 1,1-1,-1 0,1 0,0 1,0-1,0-1,1 1,-1 0,1 0,0-1,0 0,0 1,0-1,1-1,-1 1,1 0,0-1,0 0,2 1,12-1,1 0,-1-2,1-1,0 0,-1-1,1-1,-1 0,0-2,0 0,-1-1,1-1,9-5,-22 10,10-5,0 1,-1-2,0 0,0 0,-1-1,0-1,-1 0,0-1,-1 0,0-1,0-1,-1 1,0-3,-8 13,0-1,0 0,0 1,-1-1,1 0,-1 0,1 0,-1 0,0 0,0 0,-1-1,1 1,0 0,-1 0,0-1,0 1,0 0,0-1,-1 1,1 0,-1 0,0-1,0 1,0 0,0 0,0 0,-1 0,1 0,-1 1,0-1,0 0,0 1,0-1,-1 1,1 0,-1-1,1 1,-1 0,0 1,1-1,-1 0,0 1,0 0,0 0,-1-1,1 2,0-1,0 0,0 1,-1-1,-1 1,-3 2,-1-1,1 2,0-1,0 1,0 0,0 1,1 0,-1 0,1 0,0 1,0 0,1 1,-1-1,1 1,1 1,-1-1,1 1,0 0,0 0,1 0,-3 7,4-9,0 0,0 0,0 0,0 0,1 0,0 0,0 1,1-1,0 1,0-1,0 1,0 0,1 0,0-1,0 1,0 0,1-1,0 1,0 0,1-1,-1 1,1-1,0 0,1 0,-1 1,1-1,0-1,0 1,1 0,-1-1,1 0,0 0,0 0,1 0,-1 0,1-1,2 1,5 3,1-2,0 0,0 0,0-1,0-1,1 0,-1-1,1 0,0-1,0-1,-1 0,1-1,0-1,0 0,-1 0,1-1,-1-1,5-2,26-11,0-2,-2-1,0-2,28-21,62-54,-126 84,-30 19,1 5,0 1,0 1,2 1,-1 1,2 1,-14 13,31-27,1 0,0 0,-1 0,1 1,0-1,1 0,-1 1,0 0,1-1,-1 1,1 0,0 0,0-1,0 1,0 0,0 0,1 0,0 0,-1 0,1 0,0 0,0 0,1 1,-1-1,1 0,-1 0,1 0,0-1,0 1,0 0,0 0,1 0,-1-1,1 1,0-1,0 1,0-1,0 0,0 0,0 0,1 0,-1 0,0 0,1 0,0-1,-1 1,1-1,0 0,0 0,0 0,0 0,0-1,13 2,-1-1,1-1,0 0,-1-1,1-1,-1 0,0-1,1-1,-1-1,-1 0,1 0,-1-2,0 0,0 0,-1-1,0-1,0 0,-1-1,0 0,5-8,4 2,0-2,-1-1,-1-1,-1 0,-1-1,-1-1,0-1,-2 0,-1-1,0 0,-2-1,-1 0,-1-1,-1 0,-2-1,0 1,-2-1,-1 0,-1-1,-1 1,-1 0,-4-25,3 46,0 0,0 0,0 0,-1 0,0 1,0-1,0 1,-1-1,1 1,-1 0,-1 0,1 0,-1 0,0 0,0 1,0 0,-1 0,1 0,-1 0,0 1,0 0,0 0,-1 0,1 1,-1-1,1 1,-1 1,0-1,0 1,0 0,1 0,-2 1,-4 1,0 1,0 1,0 0,1 0,-1 1,1 0,0 1,0 0,0 1,1 0,0 1,0-1,1 2,0-1,0 1,0 0,1 1,0 0,1 0,0 0,1 1,0 0,0 0,-2 7,1-2,0 1,2-1,-1 1,2-1,0 1,1 0,0 0,2 1,-1-1,2 0,1 0,0 0,0 0,2 0,0-1,6 16,9 1,1-1,1-1,2-1,1 0,1-2,2-1,0-1,2-1,0-2,2-1,24 13,23 12,2-4,2-3,2-4,63 18,-114-43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85,'-5'19,"-1"21,-5 9,0 0,1-3,3-5,2-4,2-4,2-2,1-3,-4-5,-2-2,0 0,2-3</inkml:trace>
  <inkml:trace contextRef="#ctx0" brushRef="#br0" timeOffset="581.303">729 1,'-35'20,"21"-13,-1 1,1 0,0 1,1 1,0 0,0 0,1 1,1 1,0 0,-9 13,18-22,1 0,0 0,-1 0,1 0,0 0,1 0,-1 1,0-1,1 0,0 0,0 0,0 1,0-1,0 0,1 0,-1 0,1 1,0-1,0 0,0 0,0 0,1 0,-1 0,1-1,0 1,0 0,0-1,0 1,0-1,0 0,1 0,-1 0,1 0,-1 0,1 0,0 0,0-1,0 0,0 1,33 18,55 44,-89-62,0 0,-1 1,0 0,0-1,1 1,-2 0,1 0,0-1,0 1,-1 0,0 0,1 0,-1 0,0 0,-1 0,1 0,0-1,-1 1,0 0,1 0,-1 0,0-1,-1 1,1 0,0-1,-1 1,1-1,-1 1,0-1,0 0,0 0,0 0,-75 61,18-42,33-16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1,'-35'11,"0"2,1 1,1 2,0 1,2 2,0 1,0 1,-2 5,31-25,0 1,0-1,-1 1,1-1,0 1,0 0,1 0,-1 0,0 0,1 0,-1 0,1 1,0-1,-1 0,1 1,0-1,0 1,1-1,-1 1,1 0,-1-1,1 1,0 0,0-1,0 1,0 0,0-1,1 1,-1-1,1 1,0 0,-1-1,1 1,0-1,1 0,-1 1,0-1,1 0,-1 0,2 1,87 50,-82-50,0-1,0 1,-1 1,1-1,-1 1,1 0,-1 1,0 0,-1 0,1 1,-1-1,0 1,-1 1,1-1,-1 1,-1 0,1 0,-1 0,0 1,-1 0,0-1,0 1,0 0,0 4,-3-8,0 1,0-1,0 1,-1-1,0 0,1 1,-2-1,1 0,0 0,-1 1,0-1,0 0,0-1,0 1,0 0,-1-1,0 1,0-1,0 0,0 0,0 0,-1 0,1 0,-1-1,0 0,0 0,0 0,0 0,0 0,0-1,-1 1,-4 0,0 1,0-1,-1 0,1-1,-1 0,1-1,-1 0,0 0,1-1,-1-1,1 1,-1-1,-7-4,-2-1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368 113,'-19'34,"-21"30,-9 14,0-2,3-4,5-9,4-11,4-10,7-6,9-10</inkml:trace>
  <inkml:trace contextRef="#ctx0" brushRef="#br0" timeOffset="209.257">1 170,'33'10,"0"2,-1 1,0 2,-1 0,5 6,234 129,-130-81,-7-11,-113-54</inkml:trace>
  <inkml:trace contextRef="#ctx0" brushRef="#br0" timeOffset="462.989">989 340,'-5'38,"3"18,2 3,6-7,7-13,1-14</inkml:trace>
  <inkml:trace contextRef="#ctx0" brushRef="#br0" timeOffset="732.099">960 0,'0'0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6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0 199,'34'5,"25"6,8 1,-3-1,-8-2,-8-3,-8-3,-5-1,-5-7,-7-2</inkml:trace>
  <inkml:trace contextRef="#ctx0" brushRef="#br0" timeOffset="408.566">1130 1,'-49'6,"0"2,1 3,0 1,1 3,1 2,0 1,1 3,-6 6,36-18,0 0,0 2,1-1,0 2,1 0,0 1,-3 6,12-16,1 0,1 1,-1 0,0 0,1 0,0 0,0 0,0 0,0 0,1 1,0-1,0 1,0-1,0 1,1-1,-1 1,1-1,0 1,1 0,-1-1,1 1,0-1,0 1,1-1,-1 0,1 1,0-1,0 0,0 0,3 3,-2-3,0 0,1 0,-1 0,1-1,0 0,0 0,1 0,-1 0,0 0,1-1,0 0,-1 0,1 0,0-1,0 1,0-1,0 0,1-1,-1 1,0-1,0 0,0 0,5-1,119-33,-120 30,42-18,-1-2,-1-2,-2-2,0-2,35-32,-80 60,0-1,0 1,1-1,-1 1,0 0,1 0,-1 0,1 1,0-1,0 0,0 1,0 0,0 0,0 0,0 0,0 0,0 0,0 1,0 0,0-1,1 1,-1 0,0 1,0-1,0 1,1-1,-1 1,0 0,0 0,0 0,0 1,0-1,-1 1,1-1,0 1,-1 0,1 0,-1 0,0 0,2 2,35 95,-38-91,0 0,1 0,0 0,0 0,1-1,0 1,0-1,1 0,0 0,0 0,1 0,0-1,0 0,0 0,1 0,0 0,0-1,4 3,15 3,-1-4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6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0,'-39'48,"-26"54,-8 20,5-7,8-13,15-14,10-18,11-15,4-12,7-10,0-4,-3-8,2-8</inkml:trace>
  <inkml:trace contextRef="#ctx0" brushRef="#br0" timeOffset="253.076">0 169,'38'28,"32"25,9 8,-4-2,-10-6,-12-12,-9-8,-8-6,-10-1,-4-1,-2 0,-3 0,-6 2,1-5,-2-1,2-3,0-6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1,'0'532,"28"-219,-27-292,-2-4,2 0,0 1,0-1,2 0,0 0,1 0,5 11,-5-20</inkml:trace>
  <inkml:trace contextRef="#ctx0" brushRef="#br0" timeOffset="256.169">1 678,'38'-4,"37"-8,15 0,3-4,-11 1,-10-1,-11 1,-8-1,-7 2,-7-1,-5 1,-3 4,-8-2,-2 2,-1-3,-3 2</inkml:trace>
  <inkml:trace contextRef="#ctx0" brushRef="#br0" timeOffset="632.435">989 30,'-61'589,"57"-566,2 0,1 0,1 0,1 1,1-1,1 0,5 21,-7-42,-1 0,1 0,0 0,0 0,0 0,0-1,0 1,0 0,0 0,1-1,-1 1,1-1,-1 1,1-1,0 1,-1-1,1 0,0 0,0 0,0 0,0 0,0 0,0-1,0 1,0-1,0 1,0-1,0 0,0 0,1 0,-1 0,0 0,0 0,0-1,0 1,0-1,0 1,0-1,0 0,0 0,0 0,0 0,0 0,0 0,-1 0,2-1,185-96,-186 97,1 0,-1 0,1 0,-1 0,1 0,-1 0,1 0,0 1,-1-1,1 1,0 0,-1 0,1 0,0 0,-1 1,1-1,0 1,-1-1,1 1,-1 0,1 0,-1 0,1 0,-1 1,0-1,1 0,-1 1,0 0,0 0,0-1,0 1,0 0,-1 1,1-1,-1 0,1 0,-1 1,0-1,0 1,0-1,0 1,0 2,6 14,-6-15,-1 1,1-1,-1 0,1 0,0 0,1 0,-1-1,1 1,0 0,0 0,0-1,0 1,0-1,1 0,-1 0,1 0,0 0,0 0,1 0,-1-1,0 0,1 1,-1-1,1-1,0 1,0 0,-1-1,1 0,0 0,0 0,1 0,-1-1,0 1,0-1,3 0,14-6,-3 0</inkml:trace>
  <inkml:trace contextRef="#ctx0" brushRef="#br0" timeOffset="1116.831">1609 820,'35'0,"-1"-1,0-2,0-2,-1-1,1-1,10-5,-40 11,-1 0,1-1,0 1,0-1,-1 0,1 0,-1 0,0 0,1-1,-1 1,0-1,0 0,-1 0,1 0,-1 0,1 0,-1-1,0 1,0-1,-1 1,1-1,-1 0,1 0,-1 0,0 0,-1 1,1-1,-1 0,0 0,0-1,0 1,0 0,-1 0,1 0,-1 1,0-1,0 0,-1 0,1 0,-2-2,-48-82,47 87,1 0,-1 0,1 1,-1-1,1 1,-1 0,1 0,-1 0,0 1,1-1,-1 1,1 0,0 0,-1 0,1 0,0 1,-1-1,1 1,0 0,0 0,0 0,0 0,1 0,-1 1,1-1,-1 1,1 0,0-1,0 1,0 0,0 1,1-1,-1 0,1 0,-9 12,0 0,1 0,1 1,1 0,0 0,1 0,1 1,-3 13,7-24,0 0,0 0,0 0,1 0,-1-1,2 1,-1 0,1 0,-1 0,2 0,-1 0,1-1,0 1,0 0,0-1,1 0,-1 1,2-1,-1 0,0-1,1 1,0 0,0-1,0 0,1 0,-1 0,2 0,15 7,0-1,1-1,0-1,0-1,1-1,0-1,23 2,-45-7,140 9,-117-9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1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1 656,'351'-358,"-326"329,-15 20,0 0,-1 0,-1 0,1-1,-2 0,1-1,-1 0,-1 0,0-1,0 1,-2-1,1-1,-1 1,-1 0,0-1,-1 0,0 0,-1 1,-1-13,0 23,0 1,-1-1,1 1,-1-1,1 1,-1-1,0 1,1-1,-1 1,0 0,0-1,0 1,0 0,0 0,0 0,0 0,-1 0,1 0,0 0,-1 0,1 0,0 1,-1-1,1 0,-1 1,1-1,-1 1,1 0,-1 0,0-1,1 1,-1 0,1 0,-1 0,1 0,-1 1,0-1,1 0,-1 1,1-1,-1 1,1 0,0-1,-1 1,1 0,-1 0,1 0,0 0,0 0,0 0,0 0,-1 0,1 0,1 1,-1-1,0 0,0 1,0-1,1 0,-1 1,1-1,-1 1,1-1,-1 3,-8 17,0 1,1 1,1 0,2 0,0 0,1 1,1 0,2-1,0 1,1 0,3 9,5 70,5 0,5-2,4 1,21 54,31 146,-66-263,-2 0,-2 0,-1 0,-2 0,-4 33,2-58,-1 0,0 1,-2-1,1 0,-2 0,0-1,0 1,-1-1,-1 0,0-1,-1 1,-1-1,1-1,-2 0,0 0,0-1,-3 2,-3 1,0-1,0-1,-1-1,-1 0,0-1,0-1,0-1,-1-1,0 0,0-1,-1-2,0 1,1-2,-1-1,0 0,0-2,-4-1,20 2,1 0,0-1,0 0,0 1,0-1,0-1,0 1,0 0,0-1,0 1,1-1,-1 0,0 0,1 0,0 0,-1 0,1-1,0 1,0-1,0 1,1-1,-1 0,1 0,-1 0,1 0,0 0,0 0,0 0,1 0,-1 0,1 0,-1 0,1-2,0-5,0 0,1 1,0-1,0 0,1 0,1 1,-1-1,1 1,1 0,2-4,23-47,3 2,3 1,2 2,2 1,3 2,2 2,29-24,6-2,4 4,3 4,10-2,-46 48,-33 20</inkml:trace>
  <inkml:trace contextRef="#ctx0" brushRef="#br0" timeOffset="280.632">848 1447,'-5'-39,"8"-26,8-8,7 5,1 8,2 10,1 8,3 7,2 5,0 2,1 6,-4 2,-2 5,1 4,1 5,-4 2</inkml:trace>
  <inkml:trace contextRef="#ctx0" brushRef="#br0" timeOffset="566.558">1326 967,'-27'41,"2"2,1 1,3 0,1 2,3 0,-11 43,27-87,0 0,0 0,0 0,1 0,-1 0,1 0,-1 0,1 0,-1 0,1 1,0-1,0 0,0 0,1 0,-1 0,0 1,1-1,-1 0,1 0,0 0,0 0,0 0,0 0,0 0,0-1,0 1,0 0,1 0,-1-1,1 1,-1-1,1 1,0-1,0 0,0 0,-1 0,1 0,0 0,0 0,0 0,1 0,-1-1,0 1,0-1,0 0,0 0,1 0,11-4,0 0,-1-1,0-1,0 0,0-1,-1 0,0-1,0-1,-1 0,0 0,0-1,-1 0,-1-1,0 0,0-1,-1 0,0 0,2-8,-3 9,0 0,-1 0,0-1,-1 0,0 0,-1 0,-1-1,0 1,0-1,-2 0,1 1,-2-1,1 0,-2 0,0 0,0 0,-3-7,-25-20,11 28</inkml:trace>
  <inkml:trace contextRef="#ctx0" brushRef="#br0" timeOffset="1018.295">1580 1419,'221'-379,"-217"374,-2 1,1-1,-1 1,1 0,0 0,1 0,-1 0,1 1,-1-1,1 1,0 0,0 0,1 0,-1 1,0-1,2 1,-3 2,-2 1,1 0,0 0,0 0,0 1,0-1,-1 0,1 1,0-1,-1 1,1-1,-1 1,0 0,0-1,1 1,-1 0,0 0,-1 0,1 0,0 0,0 0,-1 0,1 0,-1 1,0-1,0 0,0 0,0 0,0 0,0 1,0-1,-1 0,0 1,1-1,1 15,8 59,-8-75,-1 1,1 0,-1-1,1 1,0-1,0 1,0-1,0 0,0 1,0-1,0 0,0 0,0 0,1 0,-1 0,0 0,1 0,-1 0,1 0,-1-1,1 1,-1 0,1-1,0 0,-1 1,1-1,0 0,-1 0,1 0,0 0,-1 0,1 0,0 0,-1 0,1-1,-1 1,1-1,0 1,-1-1,1 0,0 0,108-66,-13 31,-94 36,1 0,-1 0,0 0,0 0,0 0,1 1,-1-1,0 1,0 0,0 0,0 0,0 1,0-1,-1 1,1-1,0 1,-1 0,1 0,-1 0,1 0,-1 1,0-1,0 1,0-1,-1 1,1 0,0 0,-1-1,0 1,1 3,11 28,-9-23,-1 0,2-1,-1 1,2-1,-1 0,1 0,1-1,0 0,5 6,7 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24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1,'-33'33,"-26"22,-8 5,3-2,8-6,13-13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2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0,'-5'43,"-6"58,-1 21,1-1,-3-6,2-14,3-13,2-14,3-8,2-11,1-6,1-6,1 0,-1-4,1-2,-1-4,1-7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1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367 114,'-43'28,"-29"20,-7 2,6-4,14-9</inkml:trace>
  <inkml:trace contextRef="#ctx0" brushRef="#br0" timeOffset="231.4">0 0,'19'39,"26"36,10 10,0-4,-4-11,-6-13,-6-11,-5-13,-3-8,-3-8,-5-7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2347.349">419 2174,'112'-138,"134"-121,-105 141,-140 117,-1 0,1 1,0-1,-1 0,1 1,0-1,0 1,0-1,0 1,-1 0,1-1,0 1,0 0,0 0,0-1,0 1,0 0,0 0,0 0,0 0,0 0,0 0,0 0,0 1,0-1,0 0,-1 0,1 1,0-1,0 1,0-1,0 1,0-1,-1 1,1-1,0 1,-1 0,1-1,0 1,-1 0,1 0,-1-1,1 1,-1 0,1 0,-1 0,1 0,-1 0,0 0,0-1,0 1,1 0,-1 0,0 0,0 0,0 0,0 0,0 0,-1 0,1 0,0 1,-8 61,-24 104,31-165,1 1,0-1,0 0,0 0,0 0,0 0,0 1,1-1,-1 0,1 0,0 0,-1 0,1 0,0 0,0 0,0 0,0-1,1 1,-1 0,0 0,1-1,-1 1,1-1,0 0,0 1,-1-1,1 0,0 0,0 0,0 0,0 0,0 0,0-1,0 1,0-1,0 0,1 1,-1-1,0 0,0 0,0 0,0 0,0-1,1 1,-1-1,0 1,0-1,0 0,0 0,0 1,0-2,0 1,-1 0,1 0,0 0,-1-1,1 1,0-1,-1 1,0-1,1 0,-1 0,0 1,1-2,172-161,-152 150</inkml:trace>
  <inkml:trace contextRef="#ctx0" brushRef="#br0" timeOffset="4081.55">1351 1412,'161'173,"-155"-167,0 0,-1 0,0 0,0 1,0-1,-1 1,0 0,0 1,-1-1,0 1,-1-1,1 1,-1 0,-1 0,1 0,-2 0,1 0,-1 0,0 0,-1 7,1-14,-1 1,1-1,0 0,-1 0,1 0,-1 0,1 0,-1 0,0 0,1 0,-1 0,0 0,0 0,0-1,0 1,1 0,-1 0,0-1,0 1,0-1,-1 1,1-1,0 1,0-1,0 1,0-1,0 0,0 0,-1 0,1 0,0 0,0 0,0 0,-1 0,1 0,0 0,0-1,0 1,0 0,0-1,0 1,0-1,-1 1,1-1,1 0,-1 1,0-1,0 0,0 0,0 0,0 1,1-1,-1-1,-41-51,33 26,0 0,2 0,1-1,1 0,1 0,1-7,3 0,1 1,1-1,2 1,2 0,1 1,1-1,8-15,-16 44,1 0,1-1,-1 1,1 0,0 0,0 0,0 0,1 0,0 1,0-1,0 1,0-1,1 1,0 0,0 1,0-1,0 1,0-1,1 1,-1 0,1 1,0-1,0 1,0 0,4-1,-5 6,0-1,0 0,0 1,-1 0,1 0,-1 0,1 1,-1-1,0 1,0-1,-1 1,1 0,-1 0,0 1,0-1,0 0,-1 1,1-1,-1 1,0-1,0 1,-1-1,1 1,-1 3,1 5,0 0,0 1,-1-1,-1 1,0-1,-1 0,-1 1,0-1,0 0,-1-1,-1 1,0-1,-1 0,-1 0,-16 11,13-21</inkml:trace>
  <inkml:trace contextRef="#ctx0" brushRef="#br0" timeOffset="4444.594">1831 1073,'0'0,"-3"9,1 1,1-1,0 0,0 0,1 0,0 1,0-1,1 0,0 1,1-1,0 0,1 0,0-1,0 1,1 2,-3-10,-1 0,1 0,-1-1,1 1,0 0,-1 0,1 0,0 0,-1 0,1-1,0 1,0 0,0-1,0 1,0-1,0 1,0-1,0 1,0-1,0 0,0 1,0-1,0 0,0 0,0 0,0 0,0 0,1 0,-1 0,0 0,0 0,0 0,0-1,0 1,0 0,0-1,0 1,0-1,0 1,0-1,0 1,0-1,0 0,-1 0,1 1,0-1,0 0,-1 0,1 0,0-1,23-51,-28-61,4 111,-1 0,0 0,0-1,0 1,0 0,0 0,0 1,-1-1,0 0,1 0,-1 1,0-1,0 1,-1-1,1 1,0 0,-1 0,1 0,-1 0,0 1,1-1,-1 1,0-1,0 1,0 0,0 0,0 0,-1 1,1-1,0 1,0 0,0-1,-2 2,-17 2</inkml:trace>
  <inkml:trace contextRef="#ctx0" brushRef="#br0" timeOffset="4696.362">2084 903,'5'24,"1"4,0-9,-1-12,-1-7</inkml:trace>
  <inkml:trace contextRef="#ctx0" brushRef="#br0" timeOffset="5218.219">2198 876,'50'-230,"-48"223,-2 3,0 1,0 0,1-1,-1 1,1 0,0 0,0 0,0-1,0 1,1 0,-1 0,1 1,0-1,0 0,0 0,0 1,0-1,0 1,3-2,-3 5,0 0,1 0,-1 1,0-1,1 0,-1 1,0 0,0-1,0 1,-1 0,1 0,0 0,-1 0,1 0,-1 0,0 1,1-1,-1 0,0 1,-1-1,1 1,5 7,-5-7,0-1,1 1,-1-1,1 1,0-1,0 1,0-1,0 0,0 0,0 0,1 0,-1 0,0-1,1 1,0-1,-1 1,1-1,0 0,0 0,0 0,0-1,0 1,0-1,0 1,0-1,0 0,0 0,0 0,0-1,0 1,-1-1,1 1,0-1,0 0,0 0,0-1,-1 1,1 0,0-1,-1 0,0 0,1 1,-1-1,0-1,0 1,0 0,1-1,5-13,-1-1,-1 1,0-1,-1 0,-1-1,-1 1,0-1,-1 1,-1-1,-1 0,0 0,-2 1,0-3,1-12,1 7</inkml:trace>
  <inkml:trace contextRef="#ctx0" brushRef="#br0" timeOffset="5480.424">2563 1,'15'24,"9"17,1 7,0 0,-3-4,-1-4,1-4,-4-3,1-3,-4-2,1-5,-2-2,-4-4</inkml:trace>
  <inkml:trace contextRef="#ctx0" brushRef="#br0" timeOffset="5728.036">2508 198,'34'-9,"15"-4,0 1</inkml:trace>
  <inkml:trace contextRef="#ctx0" brushRef="#br0" timeOffset="6099.676">1745 424,'-4'5,"-3"1</inkml:trace>
  <inkml:trace contextRef="#ctx0" brushRef="#br0" timeOffset="7218.245">1718 1920,'2'6,"0"0,0 0,1 0,0 0,0-1,1 1,-1-1,1 0,1 0,-1 0,1 0,-1-1,1 0,0 0,1 0,-1-1,1 0,0 0,-1 0,1 0,1-1,1 0,-5-3,0-1,-1 0,1 0,0 0,-1 0,1 0,-1-1,0 1,0-1,0 0,0 1,0-1,-1 0,1 0,-1 0,0 0,1-1,-2 1,1 0,0 0,-1-1,1 1,-1 0,0-1,0 1,0 0,-1-1,1 1,-1 0,0-1,0 1,0-1,0-8,0 0,-1 1,0-1,-1 0,0 1,-1 0,0-1,-1 2,-1-1,1 0,-1 1,-1 0,0 1,-1-1,0 1,-6-6,12 15,0-1,0 0,0 1,0-1,0 1,0-1,0 1,0 0,0 0,0 0,0 0,0 1,0-1,0 0,0 1,0-1,0 1,0 0,0 0,0 0,1 0,-1 0,0 0,1 0,-1 0,0 1,1-1,0 1,-1-1,1 1,0-1,0 1,0 0,0 0,0-1,0 1,0 0,1 0,-1 0,1 0,-1 0,1 0,0 0,0 0,0 0,0 0,0 0,0 0,0 0,1 0,-1 0,1 0,0 0,-1 0,1 0,0 0,0-1,0 1,0 0,1-1,-1 1,0-1,1 1,-1-1,1 1,1 0,0 0,1 0,-1 0,1-1,0 0,0 1,-1-1,1-1,0 1,0 0,0-1,0 0,0 0,0 0,0 0,0-1,0 0,0 0,0 0,0 0,-1 0,1-1,0 1,-1-1,3-2,79-60,-69 49,-1-2,-1 0,0 0,-2-1,0-1,-1 0,-1-1,0 0,-2 0,0-1,-1 0,1-12,-6 26,0-1,0 1,-1 0,0 0,-1-1,1 1,-2 0,1-1,-1 1,0 0,0 0,-1-1,0 1,0 0,0 0,-1 1,-1-3,3 9,0 0,0 0,0 0,0 0,0 0,0 0,0 0,0 0,0 0,0 1,0-1,0 0,0 1,0-1,0 0,1 1,-1-1,0 1,0 0,0-1,1 1,-1-1,0 1,1 0,-1 0,1-1,-1 1,0 0,1 0,0 0,-1 0,1 0,0 0,-1 0,1 0,0-1,0 1,0 0,0 0,0 0,0 0,0 0,0 0,0 0,0 0,0 0,1 0,-1 0,0 0,1 0,-1 0,1 0,-1-1,1 1,-1 0,1 0,0 0,4 19,1 0,1 0,1-1,1 0,1 0,0-1,1 0,1-1,1 0,0-1,1-1,14 12,-7-5,-1 1,-1 1,-1 1,-1 0,10 21,-7-3,-1 1,-2 1,-2 0,-2 1,5 38,-27-12,9-70,-1-1,1 1,-1-1,0 1,1-1,-1 1,0-1,0 1,0-1,0 0,0 0,-1 1,1-1,0 0,0 0,-1 0,1 0,-1-1,1 1,-1 0,1 0,-1-1,1 1,-1-1,0 0,1 1,-1-1,1 0,-1 0,0 0,1 0,-1 0,0 0,1-1,-1 1,0 0,1-1,-1 0,1 1,-1-1,1 0,-1 0,-8-6,1-1,-1 0,2-1,-1 0,1 0,0-1,1 0,0 0,1-1,0 0,1 0,0 0,0-1,0-3,0-3,-1 0,2-1,1 1,0 0,1-1,1 0,1 0,0 1,2-1,0 0,1 1,1 0,0-1,1 1,2 1,0-1,0 1,2 0,3-5,8-8,-4 4</inkml:trace>
  <inkml:trace contextRef="#ctx0" brushRef="#br0" timeOffset="15936.258">1943 2823,'-5'-5,"-1"4,4 1,4 6,0 7,6 5,1 5,3 4,1 1,-3 1,2-4,-1-2,-2-10,-8-6,-4-10,-1-5</inkml:trace>
  <inkml:trace contextRef="#ctx0" brushRef="#br0" timeOffset="16164.529">1689 2569,'-5'0,"3"0,8 0,6 0,2 0</inkml:trace>
  <inkml:trace contextRef="#ctx0" brushRef="#br0" timeOffset="16588.47">2056 2569,'0'5,"0"6,0 6,5 5,1 4,0 2,4 1,0 0,-2 1,3-1,-1 0,-1 0,-3-10,-3-13,-1-8</inkml:trace>
  <inkml:trace contextRef="#ctx0" brushRef="#br0" timeOffset="17017.821">2056 2597,'8'1,"1"-1,-1 1,1 1,-1 0,0 0,1 0,-1 1,0 1,-1-1,1 1,-1 0,1 1,-1 0,-1 0,1 1,1 1,18 23,39 29,-65-59,1 0,0 1,0-1,0 0,0 0,-1 0,1 0,0 1,0-1,0 0,0-1,0 1,-1 0,1 0,0 0,0 0,0-1,0 1,-1 0,1-1,0 1,0 0,-1-1,1 1,0-1,-1 0,1 1,0-1,-1 1,1-1,-1 0,1 0,-1 1,1-1,-1 0,0 0,1 1,-1-1,0 0,0 0,1 0,-1 0,0 1,0-1,0 0,0 0,0 0,0 0,0 0,-1 1,1-1,0 0,0 0,-1 0,1 0,-9-52,-46-114,47 148</inkml:trace>
  <inkml:trace contextRef="#ctx0" brushRef="#br0" timeOffset="17398.748">2395 2258,'5'10,"6"12,1 8,4-2,-1 0,1 0,-1-1,1-4,-2-2,-4 1,2 1,-2 2,-2-4</inkml:trace>
  <inkml:trace contextRef="#ctx0" brushRef="#br0" timeOffset="17634.426">2338 2513,'39'-34,"16"-11,5 3,-8 7</inkml:trace>
  <inkml:trace contextRef="#ctx0" brushRef="#br0" timeOffset="18485.003">2733 2343,'2'-6,"3"-5,0 0,-1-1,-1 1,0-1,-1 1,0-1,0 0,-1 0,-1 0,0 0,-1 0,0 0,-1 1,-1-6,3 17,-1-1,1 0,-1 1,1-1,-1 0,1 1,-1-1,0 0,1 1,-1-1,0 1,1-1,-1 1,0 0,0-1,1 1,-1 0,0-1,0 1,0 0,0 0,1 0,-1 0,0 0,0 0,0 0,0 0,1 0,-1 0,0 0,0 0,0 1,0-1,1 0,-1 1,0-1,0 0,1 1,-1-1,0 1,1-1,-1 1,0 0,1-1,-1 1,1 0,-1-1,1 1,-1 0,1-1,0 1,-1 1,-27 39,24-30,0 0,1 0,0 0,1 0,1 0,-1 1,2-1,0 1,0-1,1 1,0-1,1 0,0 1,1-1,3 8,-4-16,0 0,0 0,1 1,-1-2,1 1,-1 0,1 0,0-1,0 0,1 1,-1-1,0 0,1-1,-1 1,1 0,0-1,-1 0,1 0,0 0,0-1,0 1,-1-1,1 0,0 0,0 0,0 0,0-1,0 0,6 0,1 0,-1-2,1 1,-1-1,0-1,0 0,0 0,-1-1,8-4,-9 1,-1-1,0 0,0 0,0 0,-1 0,-1-1,0 0,0-1,-1 1,0-1,-1 1,0-1,-1 0,0-1,0 1,-2 0,1 0,-1-1,-1 1,0 0,-1 0,0 0,0-1,1 4,0 1,0-1,0 1,-1 0,0 0,0 0,-1 0,0 0,0 0,0 1,-1-1,0 1,-1 0,1 0,-1 0,0 1,-1 0,1 0,-4-2,10 7,-1 1,1-1,-1 1,1 0,-1-1,1 1,-1 0,1-1,-1 1,0 0,1 0,-1-1,0 1,1 0,-1 0,0-1,0 1,0 0,0 0,0 0,0 0,0-1,0 1,0 0,0 0,0 0,-1-1,1 1,0 0,-1 0,1-1,0 1,-1 0,1 0,-1-1,1 1,-1 0,1-1,-1 1,0-1,1 1,-1-1,0 1,1-1,-1 0,0 1,0-1,1 0,-1 1,0-1,0 0,0 0,1 0,-1 1,0-1,0 0,0 0,0-1,57 6,-52-6,-1 1,1-1,-1 1,1 0,-1 0,1 0,-1 0,1 1,-1-1,1 1,-1 0,0 0,1 0,-1 0,0 1,0-1,0 1,0 0,0 0,0 0,0 0,0 2,55 116,-46-101</inkml:trace>
  <inkml:trace contextRef="#ctx0" brushRef="#br0" timeOffset="18915.776">3241 2089,'8'-10,"0"-2,0 1,-1-1,-1 0,0 0,0-1,-2 0,1 0,-2 0,1 0,-2-1,0 0,-1 1,0-1,-1-2,0 14,0 0,0 1,0-1,0 0,0 1,0-1,-1 1,1-1,-1 0,1 1,-1-1,1 1,-1-1,0 1,0 0,0-1,0 1,0 0,0-1,0 1,0 0,-1 0,1 0,0 0,-1 0,1 0,-1 1,1-1,-1 0,1 1,-1-1,1 1,-1-1,0 1,1 0,-1 0,0 0,1 0,-1 0,0 0,1 0,-1 0,1 1,-1-1,-61 42,58-35,-1 1,2-1,-1 1,1 0,0 1,1-1,0 1,0-1,1 1,0 0,1 0,0 0,0 8,1-13,0-1,0 0,0 0,0 1,1-1,-1 0,1 0,0 0,0 1,0-1,1 0,-1 0,1-1,-1 1,1 0,0 0,0-1,0 1,1-1,-1 0,1 0,-1 0,1 0,-1 0,1 0,0 0,0-1,0 0,0 0,0 1,0-2,1 1,-1 0,0-1,0 1,1-1,-1 0,0 0,1 0,5-1,0 0,0-1,0 0,0 0,-1-1,1 0,-1-1,1 0,-1 0,0 0,-1-1,1 0,-1-1,0 0,0 0,-1-1,0 1,0-1,3-5,8-9</inkml:trace>
  <inkml:trace contextRef="#ctx0" brushRef="#br0" timeOffset="19238.015">3467 1609,'-1'4,"-3"5,1-1,1 1,-1 1,1-1,1 0,0 0,0 1,1-1,0 1,0-1,1 0,1 1,-1-1,3 7,-1-14,0 1,0-1,0 0,1 0,-1 0,0 0,1-1,0 1,-1-1,1 0,0 0,-1 0,1-1,0 1,0-1,0 0,0 0,-1 0,1-1,0 1,0-1,-1 0,1 0,0 0,-1-1,1 1,-1-1,1 0,-1 0,0 0,0 0,0 0,2-3,10-2,-14 7,0-1,0 0,0 1,0-1,0 1,0-1,0 1,0-1,0 1,0 0,0 0,0-1,1 1,-1 0,0 0,0 0,0 0,0 0,0 0,0 1,1-1,-1 0,0 1,0-1,0 0,0 1,0-1,0 1,0 0,0-1,0 1,-1 0,1-1,0 1,0 0,0 0,-1 0,1 0,-1 0,1 0,0 0,-1 0,0 0,1 0,-1 0,0 0,1 0,-1 0,0 0,0 1,-7 59,-45 57,40-93</inkml:trace>
  <inkml:trace contextRef="#ctx0" brushRef="#br0" timeOffset="19516.1">3693 1356,'5'38,"6"18,1 3,4-7,-1-8,1-12,-1-6,1-3,-2-5</inkml:trace>
  <inkml:trace contextRef="#ctx0" brushRef="#br0" timeOffset="19723.078">3608 1637,'38'-28,"18"-15,-1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8:0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340 251,'-8'-4,"-1"0,1 1,-1 0,0 0,0 1,0 0,0 1,0 0,0 0,0 1,0 0,0 1,-1 0,1 0,0 1,0 0,1 0,-1 1,0 1,1-1,0 1,0 1,0-1,0 2,1-1,-1 1,2 0,-1 0,0 1,1 0,-1 1,-3 8,1-1,0 2,1-1,1 1,1 0,0 1,1-1,1 1,0 0,2 1,-1 17,3-34,0 1,0-1,1 1,-1-1,1 1,0-1,0 1,0-1,0 1,0-1,0 0,1 0,-1 1,1-1,-1 0,1 0,0-1,0 1,0 0,0-1,0 1,0-1,1 1,-1-1,0 0,1 0,-1 0,1 0,-1-1,1 1,2 0,89 1,-73-3,-15 0,1 1,-1 0,1 0,0 1,-1 0,1 0,-1 0,1 1,-1 0,0 0,0 1,0 0,0 0,0 0,-1 1,1-1,-1 1,0 1,0-1,0 1,-1 0,0 0,0 0,0 1,0-1,-1 1,0 0,0 0,-1 0,0 0,1 1,25 118,-26-118,-1 1,0-1,-1 1,0 0,0 0,0-1,-1 1,0 0,-1-1,0 1,0-1,0 0,-1 0,0 0,-1 0,1 0,-1 0,-1-1,1 0,-1 0,0 0,-1 0,1-1,-1 0,0 0,0-1,-1 1,1-1,-1-1,0 1,0-1,0 0,-1-1,1 0,0 0,-1-1,0 1,1-2,-1 1,0-1,-6-1,5 0,1-1,-1 0,1 0,0-1,0 0,0-1,0 0,0 0,1-1,-1 1,1-2,1 1,-1-1,1 0,0 0,0-1,1 0,0 0,0 0,-2-5,6-6,6 5</inkml:trace>
  <inkml:trace contextRef="#ctx0" brushRef="#br0" timeOffset="1923.283">763 900,'0'0</inkml:trace>
  <inkml:trace contextRef="#ctx0" brushRef="#br0" timeOffset="2699.98">1102 194,'9'-15,"1"0,1 1,0 0,1 0,1 1,0 1,1 0,0 1,1 0,0 1,0 1,1 0,0 1,1 1,0 1,0 0,4 0,-17 5,0 1,0-1,0 1,0 0,1 0,-1 0,0 1,0 0,0-1,0 1,0 0,0 1,0-1,0 1,0 0,-1 0,1 0,-1 0,1 1,-1-1,0 1,0 0,0 0,0 0,-1 1,1-1,-1 0,0 1,0 0,0-1,0 1,-1 0,1 0,-1 0,0 0,0 0,-1 0,1 1,-1-1,0 0,0 0,0 2,-2 10,-1-1,0 1,-1-1,0 0,-2 0,1-1,-2 1,0-1,-1-1,0 1,-1-1,0-1,-1 0,0 0,-1-1,-1 0,0-1,-2 2,13-12,-1 1,0-1,0 1,0 0,0 0,1 0,-1 1,0-1,0 0,1 1,-1-1,1 1,-1-1,1 1,-1 0,1-1,0 1,0 0,0 0,0 0,0 0,1 0,-1 0,0 0,1 0,0 0,-1 0,1 1,0-1,0 0,0 0,1 0,-1 0,0 1,1-1,-1 0,1 0,0 0,0 0,-1 0,1 0,1-1,-1 1,0 0,1 1,229 91,-225-90,0 0,0 1,-1 0,1 0,-1 0,0 1,-1-1,1 1,-1 1,0-1,-1 0,0 1,0 0,0 0,-1 0,0 0,0 0,0 0,-1 0,0 1,-1-1,0 0,0 1,0-1,-1 0,0 1,-1-1,-1 4,-2 0,0 0,-1 0,-1 0,0-1,0 0,-1 0,0-1,-1 0,0 0,-1-1,1 0,-1-1,-1 0,0-1,1 0,-2 0,1-1,-1-1,0 0,0 0,0-1,0-1,0 0,-13 0,21-2,-1 0,1 0,0-1,-1 1,1-1,-1 0,1 0,0 0,0-1,0 0,0 0,0 0,0 0,0 0,1-1,-1 1,1-1,0 0,-1 0,1-1,1 1,-1-1,0 1,1-1,0 0,0 0,0 0,0 0,1 0,-1 0,1-1,0 1,3-10</inkml:trace>
  <inkml:trace contextRef="#ctx0" brushRef="#br0" timeOffset="3505.479">877 872,'-5'0,"-7"0,0 4,6-2,8-2,5-6,-4-2,-7 0,-8 7,-7 3,5 2,9 0,11-1,4-1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10.8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69 124,'-68'-22,"80"31,32-1,1-3,-1-2,1-1,37-5,-9 2,1341 0,-1156 30,504-30,-506 31,166-31,-162 29,-109-28,151 10,-168 3,-1-6,82-8,-66-1,143-25,-137 26,121-9,-119-4,0 7,79 9,-56 0,563-2,-338-28,-32 1,79-5,56 5,620 28,-930-29,-74 9,28 3,-141 14,1 1,0 0,0 1,0 0,0 0,0 2,0-1,-1 2,1-1,-1 2,7 2,8 1,-1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13.2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7766 3237,'-37'-271,"-19"-29,41 223,2-1,-4 2,-3 0,-3 1,-4 1,-2 1,-4 2,-3 1,-3 2,-44-58,-3 24,-4 5,-4 3,-5 4,-3 5,-4 4,-3 5,-3 5,-4 5,-46-17,17 18,-2 5,-3 8,-2 6,-2 6,-117-12,38 21,-1 10,0 10,-133 15,189 6,1 7,0 9,2 7,2 7,1 9,-124 53,172-51,3 5,2 6,3 4,3 5,3 6,4 4,3 5,4 4,-26 35,77-72,3 1,1 3,4 1,2 2,2 2,3 1,4 2,1 1,4 1,3 0,3 2,1 8,6-5,2 1,4 0,3 0,3 0,3 1,4-2,3 1,3-1,3-1,3 0,21 47,4-19,4-2,4-2,4-3,5-2,3-3,4-3,3-2,4-5,3-2,4-4,2-4,4-3,2-5,11 2,63 35,3-7,4-7,3-8,4-8,2-8,3-8,168 24,-209-58,2-6,-1-6,1-7,-1-6,-1-6,0-6,-1-7,95-32,-30-6,-3-8,-3-9,-5-9,-3-8,79-61,-102 49,-5-7,-5-7,-6-7,-6-6,68-88,-140 139,-3-3,-4-3,-5-3,-4-3,-4-2,3-20,-34 65,-3 0,-2-2,-3 0,-2-2,-3 1,-3-2,-3 1,-2-1,-2 0,-4 0,-2 0,-7-25,-3 23,-2 1,-3 1,-3 1,-3 0,-2 2,-3 1,-2 2,-3 1,-2 1,-23-23,-13-9,-4 4,-4 3,-3 3,-3 4,-65-38,2 17,-4 7,-3 6,-4 8,-2 7,-4 7,-1 7,-3 7,-2 9,-1 6,-1 9,-82 3,54 12,1 9,0 9,0 9,2 9,1 8,3 9,1 8,3 9,3 8,4 8,3 9,4 7,5 8,4 7,6 8,-62 63,76-50,7 6,5 6,7 5,7 7,6 4,8 6,7 4,-58 139,117-217,4 1,5 3,3 1,5 1,4 1,5 1,4 0,3 31,9-96,1 1,2-1,2 0,1 0,1 0,3 0,1-1,1-1,2 0,1 0,2-1,1-1,1-1,2-1,1 0,2-1,0-2,11 8,16 4,2-3,1-2,2-2,2-3,0-2,2-3,0-3,2-2,0-2,41 4,154 26,1-12,3-11,77-9,793-17,82-56,-1058 49,-52 4,253-10,0-16,-2-15,224-63,-490 85,0-3,-2-5,-1-2,-2-5,23-16,-65 30,0 0,-2-3,-1-1,-2-2,0-1,-3-2,0-1,-3-2,0-1,-3-1,0-3,0-8,-3-1,-1-1,-3-1,-3-1,-1-1,-3 0,-3 0,2-51,-6 6,-4-1,-5 1,-4-1,-13-54,-14-5,-7 2,-7 2,-6 1,-7 4,-7 2,-6 4,-7 2,-87-112,86 129,-5 5,-6 3,-5 4,-5 5,-4 5,-5 4,-4 5,-4 6,-4 5,-124-62,145 98,-2 4,-1 5,-2 4,-2 6,-1 4,-1 5,-1 5,0 5,0 4,-56 8,15 10,1 6,1 8,1 6,1 6,-79 35,-9 17,5 10,5 10,0 13,-70 52,7 13,9 13,9 12,10 11,-10 31,112-92,7 6,7 8,9 5,7 7,-44 95,42-32,36-44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  <inkml:trace contextRef="#ctx0" brushRef="#br0" timeOffset="155529.81">2237 3330,'28'16,"2"-2,0-1,0-2,1-1,0-1,1-2,0-1,0-1,1-2,-1-1,1-2,0-1,-1-1,0-2,1-1,-2-2,1-1,28-12,-41 14,0-1,-1 0,0-2,-1 0,1-1,-2-1,0 0,0-1,-1-1,0-1,-1 0,-1 0,-1-1,0-1,0 0,-2-1,0 0,-1-1,-1 0,1-4,-14-70,5 90,-1 0,1 0,-1 0,0 0,1 0,-1 0,0 1,0-1,-1 0,1 0,0 1,0-1,-1 1,1-1,-1 1,1 0,-1 0,0 0,0-1,1 1,-1 1,0-1,0 0,0 0,0 1,0-1,0 1,0 0,0-1,0 1,0 0,0 0,0 0,0 1,0-1,0 0,0 1,0-1,0 1,0 0,0 0,0 0,0 0,-10 8,1 1,1 0,-1 1,2 0,-1 1,2 0,-1 0,2 1,0 0,0 0,1 1,1-1,-3 13,7-25,-93 280,73-202,-4-2,-4 0,-2-2,-4-1,-7 4,31-59,3-5,0 0,0 0,-1 0,-1-1,-1 0,0-1,0 0,-1-1,0 0,-1-1,-1-1,-8 5,20-12,0-1,0 0,0 0,-1 0,1 0,0-1,-1 1,1-1,0 1,-1-1,1 0,-1 0,1 0,0 0,-1 0,1 0,-1-1,1 1,0-1,-1 0,1 0,0 0,0 0,-1 0,1 0,0-1,0 1,0 0,1-1,-1 0,0 1,1-1,-1 0,1 0,-1 0,1 0,0 0,0-1,0 1,-1-1,0-4,-1 0,1-1,1 1,-1-1,1 1,0-1,1 0,0 1,0-1,1 1,0-1,1-5,1 1,0 0,1 0,0 1,1-1,0 1,1 0,0 1,1-1,0 1,0 0,1 1,1 0,-1 0,1 1,1 0,0 1,0 0,0 0,1 1,0 0,0 1,0 0,1 1,0 0,0 1,0 1,0 3,0 1,-1 1,1 0,-1 0,0 1,0 1,0 0,-1 0,1 1,-1 0,-1 1,1 0,-1 1,0 0,-1 0,0 1,4 5,30 24,-31-27,1 0,0-1,1 0,0-1,1-1,0 0,0-1,0 0,1-1,0-1,0-1,1 0,-1 0,1-2,0 0,0-1,0 0,0-1,0-1,4-1,-7 0,-1 0,1-1,0-1,-1 0,0 0,0-1,0-1,-1 0,0 0,0-2,0 1,-1-1,0 0,8-10,-6 0</inkml:trace>
  <inkml:trace contextRef="#ctx0" brushRef="#br0" timeOffset="156229.81">3591 3754,'10'3,"0"0,1 0,-1-1,0 0,1-1,-1-1,1 1,0-1,-1-1,1 0,-1-1,1 0,-1 0,0-1,0-1,0 1,0-2,-1 1,0-1,0-1,0 0,0 0,-1-1,6-5,-11 9,0 0,-1-1,1 1,-1-1,0 1,0-1,0 0,-1 0,1 0,-1 0,0 0,0 0,0 0,0-1,-1 1,0 0,0 0,0 0,0-1,-1 1,0 0,1 0,-2 0,1 0,0 0,-1 0,0 0,0 0,0 1,0-1,0 0,-1 1,0 0,1 0,-1 0,-1 0,1 0,0 0,-1 1,1 0,-1 0,0 0,1 0,-1 0,0 1,0-1,-3 1,1 0,0-1,0 2,0-1,0 1,0 0,0 0,0 1,0 0,0 0,0 0,0 1,1 0,-1 0,0 0,1 1,-1 0,1 0,0 0,0 0,0 1,1 0,-5 4,-81 110,86-114,0 1,1 0,-1 0,1 1,0-1,1 1,0-1,-1 1,2 0,-1 0,1 0,0 0,0 0,0 0,1 0,0 0,0 0,1 0,-1 0,2 0,-1 0,0 0,1 0,0 0,1 0,-1-1,1 1,0-1,0 0,1 0,0 0,-1 0,2-1,-1 0,0 1,1-1,0-1,0 1,0-1,0 0,2 1,14 1,0-1,0-1,0-1,0-1,0 0,0-2,1 0,-1-2,0 0,-1-1,2-2,11-4,-1-2,0-2,-1-1,0-1,-1-1,-1-2,-1-1,0-2,-2 0,0-2,-2 0,-1-2,6-10,-7 11,-1-1,-1-2,-2 0,0-1,-2 0,-2-2,0 1,-2-2,-2 0,-1 0,-1-1,-1 0,-3 0,0-2,-15-56,10 89,0 0,1-1,-1 1,0 0,0 0,0 0,0 0,0 0,-1 0,1 0,-1 1,1-1,-1 0,0 1,1-1,-1 1,0 0,0-1,0 1,0 0,0 0,0 0,-1 1,1-1,0 0,0 1,-1-1,1 1,0 0,0 0,-1 0,1 0,0 0,-1 1,1-1,0 0,0 1,-1 0,-3 3,-1 0,1 1,0 0,0 0,0 0,1 1,0 0,0 0,0 0,1 1,0-1,0 1,1 0,0 0,0 0,1 1,-1-1,2 1,-1 0,0 3,-3 7,-1 6,0 1,2 0,0 0,2 1,1-1,1 0,1 1,2-1,0 0,3 7,62 188,-49-170,37 91,-55-136,-4-3</inkml:trace>
  <inkml:trace contextRef="#ctx0" brushRef="#br0" timeOffset="156469.81">3929 3387,'43'5,"34"1,13 5,1 0,-10-1,-10-3,-11-2,-7-3,-8-1,-6 0,-10-2</inkml:trace>
  <inkml:trace contextRef="#ctx0" brushRef="#br0" timeOffset="157309.81">5567 3499,'-20'0,"0"1,0 2,0 0,1 0,-1 2,1 1,0 0,1 1,-1 1,2 1,-1 0,1 1,0 2,1-1,1 2,0 0,0 0,-3 6,14-12,0 0,0 0,1 0,0 1,0-1,1 1,0 0,0 0,1-1,0 1,0 0,1 0,0 0,1 0,-1 0,1 0,1 0,0 0,0 0,0-1,1 1,0-1,1 0,2 4,-1-7,1-1,0 0,0 0,0-1,0 1,1-2,-1 1,1 0,-1-1,1-1,0 1,-1-1,1 0,-1 0,1-1,0 0,-1 0,1 0,-1-1,0 0,1-1,-1 1,0-1,0 0,-1-1,1 1,-1-1,1 0,246-189,-243 185,50-29,-57 36,0 1,0-1,0 1,0 0,0 0,0 0,0 0,0 0,0 0,-1 0,1 1,0-1,0 1,0-1,0 1,-1 0,1 0,0 0,-1 0,1 0,0 0,-1 0,1 1,-1-1,0 0,0 1,1-1,-1 1,0 0,0-1,0 1,0 0,-1-1,1 2,56 130,12-76,-45-44</inkml:trace>
  <inkml:trace contextRef="#ctx0" brushRef="#br0" timeOffset="158259.811">6723 3555,'-1'-1,"1"0,-1 0,1 0,-1 0,1 1,-1-1,0 0,0 0,1 0,-1 0,0 1,0-1,0 0,0 1,0-1,0 1,0-1,0 1,0-1,0 1,0 0,0-1,-1 1,1 0,0 0,0 0,0 0,0 0,0 0,-1 0,1 1,0-1,0 0,0 0,0 1,0-1,0 1,0-1,0 1,0 0,0-1,0 1,0 0,0-1,1 1,-1 0,0 0,0 0,1 0,-1 0,1 0,-1 0,1 0,-1 0,1 0,0 0,-1 0,1 1,-2 12,1 0,0 0,1 0,1 0,0 0,0 0,2 0,0 0,0-1,2 1,-1-1,2 0,0 0,0-1,1 1,7 8,-11-17,0-1,1 1,-1-1,1 0,0 0,0-1,-1 1,2-1,-1 0,0 0,0 0,1 0,-1-1,1 0,-1 0,1 0,0-1,-1 1,1-1,0 0,-1 0,1-1,0 1,-1-1,1 0,-1 0,1-1,-1 1,1-1,-1 0,0 0,0-1,0 1,0-1,0 0,-1 0,1 0,2-3,140-172,-143 176,0 1,0-1,0 1,0 0,0-1,1 1,-1 0,0 1,0-1,1 1,-1-1,0 1,1 0,-1 0,0 1,1-1,-1 1,0-1,0 1,1 0,-1 0,0 1,0-1,0 1,0-1,0 1,-1 0,1 0,-1 0,1 0,1 3,36 16,-29-18,-1-1,1 0,-1 0,1-1,-1 0,1-1,0 0,-1-1,1 0,0-1,-1 0,2-1,-8 2,0 0,0-1,0 1,0-1,0 0,0 0,-1-1,1 1,-1-1,1 0,-1 0,0 0,0 0,-1 0,1 0,-1-1,1 0,-1 1,0-1,0 0,-1 0,1 0,-1 0,0 0,0-1,0 1,-1 0,1 0,-1-1,0 1,-1-1,-21-80,12 60</inkml:trace>
  <inkml:trace contextRef="#ctx0" brushRef="#br0" timeOffset="162559.811">7655 2935,'-11'-52,"10"52,0 1,1-1,-1 0,0 0,1 0,-1 1,0-1,1 0,-1 0,0 1,1-1,-1 1,0-1,1 1,-1-1,1 1,-1-1,1 1,-1-1,1 1,0-1,-1 1,1 0,0-1,-1 1,1 0,0 0,0-1,0 1,-1 0,1-1,0 1,0 0,0 0,0-1,0 1,0 0,1-1,-1 1,0 0,0 0,-3 278,32 16,-28-102,-1-192,-1 1,1-1,-1 0,1 1,-1-1,1 0,0 1,0-1,0 1,-1-1,1 1,1-1,-1 0,0 1,0-1,0 1,1-1,-1 0,1 1,-1-1,1 0,0 1,-1-1,1 0,0 0,0 0,0 0,0 0,0 0,0 0,0 0,0 0,0 0,0 0,1 0,-1-1,0 1,0-1,1 1,-1-1,0 1,1-1,-1 0,1 0,-1 0,1 1,-1-1,0-1,1 1,-1 0,1 0,-1 0,0-1,1 1,-1-1,0 1,1-1,0 0,71-116,-55 85,-15 24,1 0,0-1,0 1,1 1,0-1,1 1,-1 0,2 0,-1 1,1-1,0 1,0 1,0-1,1 1,0 1,0 0,6-3,-12 6,0 1,1-1,-1 1,0-1,1 1,-1 0,0 0,1 0,-1 0,1 1,-1-1,0 1,1-1,-1 1,0 0,0 0,1 0,-1 0,0 0,0 0,0 1,0-1,-1 1,1-1,0 1,0 0,-1-1,1 1,-1 0,0 0,0 0,1 0,-1 1,0-1,20 87,-16-55,-1-11,-4-18,0-1,0 1,1 0,0 0,0 0,1 0,-1 0,1-1,0 1,0-1,0 1,1-1,0 0,0 0,0 0,2 2,8-2</inkml:trace>
  <inkml:trace contextRef="#ctx0" brushRef="#br0" timeOffset="162949.81">8219 3669,'18'-1,"-1"-1,0 0,0-2,-1 1,1-2,-1 0,0-1,0-1,-1 0,1-2,11-7,-23 13,0 0,0-1,0 1,-1-1,1 0,-1 0,0 0,0-1,0 1,-1-1,0 1,0-1,0 0,0 0,-1 0,1-3,-1 5,-1 1,0 0,0 0,0 0,0 0,0 0,-1 0,1 0,-1 0,1 0,-1 0,0 0,0 0,0 0,0 0,0 0,0 1,0-1,0 0,-1 1,1-1,-1 1,1 0,-1-1,0 1,0 0,1 0,-1 0,0 0,0 0,0 0,0 1,0-1,0 1,0-1,0 1,0 0,0 0,0 0,-1 0,1 0,-8 0,1 1,-1 0,1 1,0 0,0 1,0 0,0 0,0 0,0 1,1 1,0 0,0 0,0 0,1 1,-1 0,1 0,1 1,-1 0,1 0,0 1,0 1,-42 101,48-107,0 0,0-1,0 1,0 0,1 0,-1-1,1 1,0 0,0-1,0 1,0-1,0 1,0-1,0 0,1 1,0-1,-1 0,1 0,0 0,0 0,0 0,0-1,0 1,0 0,1-1,-1 0,0 1,1-1,-1 0,1 0,0-1,-1 1,1 0,0-1,1 0,98 10,-15-23,-62 6</inkml:trace>
  <inkml:trace contextRef="#ctx0" brushRef="#br0" timeOffset="163359.81">8643 3641,'135'-50,"-131"48,0-1,0 1,0-1,0 1,-1-1,1 0,-1 0,0-1,0 1,0-1,0 0,0 1,-1-1,0 0,0-1,0 1,0 0,-1-1,1 1,-1-1,0 1,-1-1,1 1,-1-1,0 0,0 1,0-1,0 1,-2-3,1 4,0 0,-1 1,0-1,1 1,-1-1,0 1,0 0,0 0,-1 0,1 0,0 0,-1 0,1 1,-1-1,0 1,1 0,-1 0,0 0,0 0,0 0,0 0,0 1,0 0,0-1,0 1,0 0,0 0,0 1,0-1,0 1,1-1,-1 1,0 0,0 0,0 0,1 1,-1-1,0 1,1-1,-1 1,1 0,0 0,-1 0,1 0,0 0,0 1,1-1,-1 0,-1 3,-6 3,0 0,1 1,-1 0,2 0,-1 1,1-1,1 2,0-1,0 1,1 0,0 0,1 1,0-1,1 1,1 0,0 0,0 0,1 1,1-10,0 0,1 1,-1-1,1 0,0 0,0 0,0 0,0 0,1 0,-1 0,1 0,0 0,-1 0,1-1,1 1,-1-1,0 1,1-1,-1 0,1 0,-1 0,1 0,0-1,0 1,0-1,0 0,0 1,0-1,0-1,1 1,-1 0,2-1,108-3,-84-6,1-1,-2-2,0 0,0-2,-1-1,-1-2,0 0,-2-2,5-5,-4 6</inkml:trace>
  <inkml:trace contextRef="#ctx0" brushRef="#br0" timeOffset="163609.811">9235 2991,'-46'449,"39"-402,3 0,1 1,3 0,3 22,8-26,-4-26</inkml:trace>
  <inkml:trace contextRef="#ctx0" brushRef="#br0" timeOffset="164429.81">10082 3584,'-45'194,"23"-145,22-49,-1 0,0-1,0 1,0-1,0 1,0-1,0 0,1 1,-1-1,0 0,0 0,1 1,-1-1,1 0,-1 0,1 0,-1 0,1 0,-1 0,1 0,0 0,0 0,-1 0,1 0,0 0,0 0,0 0,0 0,0 0,0 0,0 0,1 0,-1 0,0 0,0 0,1 0,-1 0,1 0,7-37,1 0,2 1,2 0,1 1,17-29,-3 1,35-48,-62 111,-1 1,1-1,0 1,-1-1,1 1,-1-1,1 1,0 0,-1-1,1 1,0 0,-1-1,1 1,0 0,0 0,-1 0,1 0,0 0,0 0,-1 0,1 0,0 0,0 0,-1 0,1 0,0 0,0 1,-1-1,1 0,0 0,-1 1,1-1,0 1,-1-1,1 1,0-1,-1 1,1-1,-1 1,1-1,-1 1,1 0,-1-1,0 1,1-1,-1 1,0 0,0 0,1-1,-1 1,0 0,0 0,0-1,0 2,12 47,-11-43,12 43,-7-29</inkml:trace>
  <inkml:trace contextRef="#ctx0" brushRef="#br0" timeOffset="164719.811">10477 3415,'-20'22,"1"1,1 1,2 1,0 1,2 0,0 1,2 0,-6 24,16-49,1 1,0-1,0 1,0 0,0-1,0 1,1 0,-1 0,1-1,0 1,0 0,0 0,0 0,0 0,1-1,-1 1,1 0,0 0,0-1,0 1,0 0,0-1,0 1,1-1,-1 1,1-1,0 0,0 0,0 0,0 0,0 0,0 0,0 0,1-1,-1 1,1-1,1 1,11 1,-1-1,1-1,0 0,0-1,-1 0,1-1,0-1,0-1,-1 0,0 0,1-2,8-3,-14 5,1 0,0 0,-1-1,0-1,0 1,0-2,-1 1,1-1,-1 0,-1-1,1 0,-1 0,0 0,-1-1,0 0,0 0,-1-1,0 0,0 0,-1 0,0 0,0-1,-1 0,-1 1,0-1,0 0,-1 0,0-1,0 1,-2 0,1 0,-1 0,-2-8,0 11,0 1,0-1,-1 1,0 0,-1 0,1 0,-1 1,0 0,-1-1,1 2,-1-1,0 1,0 0,0 0,-1 0,1 1,-1 0,0 0,-2 0,-16-6</inkml:trace>
  <inkml:trace contextRef="#ctx0" brushRef="#br0" timeOffset="165099.81">11070 2991,'-17'171,"7"1,9 53,-21-96,18-117</inkml:trace>
  <inkml:trace contextRef="#ctx0" brushRef="#br0" timeOffset="165499.81">11352 2963,'-17'56,"-7"119,7 128,-7-157,21-122</inkml:trace>
  <inkml:trace contextRef="#ctx0" brushRef="#br0" timeOffset="166379.811">12198 3471,'0'1,"0"-1,-1 1,1-1,0 1,0-1,-1 1,1-1,0 0,-1 1,1-1,-1 0,1 1,0-1,-1 0,1 1,-1-1,1 0,-1 0,1 1,-1-1,1 0,-1 0,1 0,-1 0,1 0,-1 0,0 0,1 0,-1 0,1 0,-1 0,1 0,-1 0,1 0,-1 0,1 0,-1-1,1 1,-1 0,1 0,-1-1,1 1,-1 0,1-1,0 1,-1-1,1 1,0 0,-1-1,1 1,0-1,-1 1,1-1,0 1,0-1,-5 52,5-51,16 131,-15-128,0 1,0-1,0 1,1-1,-1 1,1-1,0 1,0-1,0 0,0 0,1 0,-1-1,1 1,-1 0,1-1,0 0,0 1,1-1,-1-1,0 1,1 0,-1-1,0 1,1-1,0 0,-1 0,1-1,0 1,0-1,-1 0,1 0,0 0,1 0,5-4,0 0,0-1,-1 0,1 0,-1-1,0 0,-1 0,1-1,-1-1,-1 1,1-1,-1-1,-1 1,0-1,0 0,0 0,2-8,10-9,41-65,-58 91,-1-1,1 0,-1 1,1-1,0 0,-1 1,1-1,0 1,-1-1,1 1,0-1,0 1,-1 0,1-1,0 1,0 0,0 0,-1-1,1 1,0 0,0 0,0 0,0 0,0 0,-1 0,1 0,0 1,0-1,0 0,0 0,-1 1,1-1,0 0,0 1,-1-1,1 1,0-1,0 1,-1-1,1 1,-1-1,1 1,0 0,-1-1,1 1,-1 0,0 0,1-1,-1 1,1 0,21 50,-17-36,-4-10,1 0,0 0,0 0,1 0,-1 0,1 0,0-1,1 1,-1-1,1 0,-1 0,1 0,1-1,-1 1,0-1,1 0,0 0,-1-1,1 1,0-1,0 0,1 0,-1-1,0 0,1 0,-1 0,0 0,1-1,-1 0,1 0,-1 0,1-1,-1 0,0 0,1 0,-1-1,0 0,0 0,4-2,3-3,0-2,0 1,-1-1,-1-1,1 0,-2-1,1 0,-1 0,-1-1,0 0,-1-1,0 1,-1-1,-1-1,0 1,0-1,-1-2,-2-8,-5 5</inkml:trace>
  <inkml:trace contextRef="#ctx0" brushRef="#br0" timeOffset="166629.81">13242 3499,'-9'29,"1"4,2-2</inkml:trace>
  <inkml:trace contextRef="#ctx0" brushRef="#br0" timeOffset="166859.811">13129 3104,'0'0</inkml:trace>
  <inkml:trace contextRef="#ctx0" brushRef="#br0" timeOffset="167079.81">13609 2850,'14'95,"-5"1,-4 0,-4 11,-30 164,28-144,2-102</inkml:trace>
  <inkml:trace contextRef="#ctx0" brushRef="#br0" timeOffset="167309.81">13384 3387,'39'-15,"26"-9,7 0,-3 3,-14 1,-11 3,-9 5,-10 5</inkml:trace>
  <inkml:trace contextRef="#ctx0" brushRef="#br0" timeOffset="167659.811">13976 2907,'-62'341,"53"-295,2 1,2 0,1 1,3-1,4 32,-3-76,0 0,0 0,0 0,1 0,-1 0,1 0,-1 0,1 0,0-1,0 1,0 0,1 0,-1-1,1 1,-1-1,1 1,0-1,0 0,0 0,0 0,0 0,1 0,-1 0,1 0,-1-1,1 1,0-1,-1 0,1 0,0 0,0 0,0 0,0-1,0 1,-1-1,1 0,0 0,0 0,0 0,0 0,0-1,0 1,0-1,0 0,0 0,0 0,-1 0,1-1,131-101,-90 63,-44 41,-1 0,1 0,0 0,0-1,1 1,-1 0,0 0,0-1,0 1,0 0,1 0,-1-1,0 1,1 0,-1-1,1 1,-1 0,1-1,-1 1,1-1,-1 1,1 0,-1-1,1 1,0-1,-1 0,1 1,0-1,-1 0,1 1,0-1,0 0,-1 0,1 1,0-1,0 0,-1 0,1 0,0 0,0 0,0 0,-1 0,1-1,0 1,0 0,-1 0,1 0,0-1,-1 1,1 0,0-1,-1 1,1-1,0 1,-1-1,1 1,-1-1,1 1,-1-1,1 0,-1 1,1-1,-14 75,14-54</inkml:trace>
  <inkml:trace contextRef="#ctx0" brushRef="#br0" timeOffset="167949.811">14456 3330,'-8'22,"2"-9,0 0,0 1,1 0,1 0,1 0,0 1,0-1,2 1,0 0,0 0,2-1,-1 1,2 0,0 0,-1-13,0 0,-1 0,1 1,0-1,1 0,-1 0,0 0,1 0,-1 0,1 0,-1-1,1 1,0 0,0-1,-1 1,1-1,1 0,-1 1,0-1,0 0,0-1,0 1,1 0,-1 0,0-1,1 0,-1 1,1-1,-1 0,0 0,1 0,-1 0,1-1,-1 1,2-1,2-1,1 0,-1 0,0 0,0-1,0 0,0 0,-1-1,1 1,-1-1,0-1,0 1,3-4,46-84,-53 89,0-1,0 1,0-1,0 0,0 1,-1-1,1 0,-1 1,0-1,0 0,0 1,-1-1,0 0,1 1,-1-1,0 1,-1-1,1 1,-1-1,1 1,-1 0,0 0,0 0,0 0,-1 0,-1-2,-14-7</inkml:trace>
  <inkml:trace contextRef="#ctx0" brushRef="#br0" timeOffset="168249.811">14823 3330,'5'34,"11"11,7-3,6-12,1-13,-3-12,-2-9,-6-7,0-7,-4-5,-4 1</inkml:trace>
  <inkml:trace contextRef="#ctx0" brushRef="#br0" timeOffset="168529.81">15360 2878,'0'39,"-5"31,-2 9,1-4,1-10,2-7,0-8,2-8,1-6,0-5,0-2,0-2,0-5</inkml:trace>
  <inkml:trace contextRef="#ctx0" brushRef="#br0" timeOffset="168779.81">15049 3245,'39'-5,"31"-1,9 0,0 1,-12 2</inkml:trace>
  <inkml:trace contextRef="#ctx0" brushRef="#br0" timeOffset="169479.81">16516 3132,'-182'56,"181"-56,0 0,0 1,-1-1,1 0,0 1,0-1,0 1,0-1,-1 1,1 0,0 0,0-1,0 1,0 0,1 0,-1 0,0 0,0 0,0 0,1 0,-1 0,1 0,-1 0,0 0,1 1,0-1,-1 0,1 0,0 0,0 1,0-1,0 0,0 1,0-1,0 0,0 0,0 1,0-1,1 0,-1 0,0 0,1 1,0-1,-1 0,1 0,-1 0,1 0,0 0,0 0,0 0,-1 0,1 0,0 0,0-1,0 1,0 0,1-1,-1 1,0-1,0 1,0-1,0 1,1-1,-1 0,0 1,1-1,29 15,-22-13,-1 1,1 1,-1 0,0 0,0 0,0 1,-1 0,0 0,0 1,0 0,0 1,-1-1,0 1,-1 0,1 0,-1 1,-1 0,0 0,3 5,-7-9,1 0,-1 0,0 0,0 0,-1 1,1-1,-1 0,0 0,0 0,0 0,0-1,-1 1,0 0,1 0,-1-1,-1 1,1-1,0 0,-1 0,0 1,0-2,0 1,0 0,0-1,0 1,-4 1,-98 49,-12-27,93-24</inkml:trace>
  <inkml:trace contextRef="#ctx0" brushRef="#br0" timeOffset="169929.81">16912 2822,'-1'290,"-27"-98,5-80,20-88</inkml:trace>
  <inkml:trace contextRef="#ctx0" brushRef="#br0" timeOffset="170179.811">17081 3358,'-9'29,"-4"9</inkml:trace>
  <inkml:trace contextRef="#ctx0" brushRef="#br0" timeOffset="170419.811">17138 2991,'0'0</inkml:trace>
  <inkml:trace contextRef="#ctx0" brushRef="#br0" timeOffset="170719.811">17419 3443,'-4'25,"-2"-1,-1-1,-1 0,-1 0,-1 0,-1-1,-1 0,-1-1,-13 15,26-35,0 0,-1 1,1-1,-1 0,0 1,1-1,-1 0,0 0,0 0,0 0,0 0,0 0,0 0,0 0,0 0,0 0,0 0,-1-1,1 1,0-1,-1 1,1-1,0 1,-1-1,1 0,0 1,-1-1,1 0,-1 0,1 0,0 0,-1 0,1 0,-1-1,1 1,0 0,-1-1,1 1,0-1,-1 1,1-1,0 0,0 0,0 1,0-1,-1 0,1 0,0 0,0 0,1 0,-1 0,0-1,0 1,1 0,-1 0,0-1,1 1,-1 0,1-1,0 1,-1 0,1-2,0-10,2 0,-1 0,1 0,1 0,1 1,-1-1,2 1,0-1,0 1,1 1,1-1,0 1,3-3,13-26,-14 21,2 0,1 1,0 1,1 0,1 0,0 1,1 1,1 1,0 0,1 1,1 0,0 2,0 0,1 1,16-6,-26 13,56-15,-64 17,1 1,0 0,-1 0,1 1,-1-1,1 0,-1 0,1 1,-1-1,1 1,-1 0,1-1,-1 1,1 0,-1 0,0 0,0 0,1 0,-1 0,0 0,0 0,0 0,0 1,0-1,0 0,-1 1,1-1,0 0,-1 1,1-1,-1 1,1-1,-1 1,0 0,0-1,1 1,-1-1,0 1,-1 0,-1 10,0 0,-1 0,-1 0,0 0,0-1,-1 0,-1 0,0 0,0-1,-1 1,-1-1,1-1,-2 0,1 0,-1-1,-1 1,1-2,-1 0,-1 0,1-1,-1 0,0 0,-8 1,-3 5,1-3</inkml:trace>
  <inkml:trace contextRef="#ctx0" brushRef="#br0" timeOffset="171229.81">17927 3387,'-3'5,"-1"6,0-1,-2 0,1 0,-1-1,-1 0,1 0,-2 0,1-1,-1 0,0 0,-2 0,9-8,-1 0,1 0,0 0,-1 0,1 0,0 0,0 0,-1 0,1-1,0 1,-1-1,1 1,0-1,0 1,0-1,0 0,0 1,0-1,0 0,0 0,0 0,0 0,0 0,0 0,0 0,1 0,-1 0,0 0,1 0,-1-1,1 1,-1 0,1 0,0-1,0 1,-1 0,1 0,0-1,0 1,0 0,0-1,1 1,-1 0,0 0,0-1,1 1,-1 0,1 0,-1-1,1 1,-1 0,1 0,0 0,5-22,0 1,1-1,2 2,0-1,1 1,9-11,1-7,-11 23,0 1,1-1,0 2,1 0,1 0,0 1,1 0,1 1,0 1,0 0,1 1,0 0,10-4,-13 8,69-27,-79 33,0 0,0 0,1 0,-1 0,0 0,0 0,0 0,0 1,0-1,0 1,1 0,-1-1,-1 1,1 0,0 0,0 1,0-1,0 0,-1 0,1 1,0-1,-1 1,0 0,1-1,-1 1,0 0,0 0,0 0,0-1,0 1,0 0,0 1,-1-1,1 0,-1 0,1 0,-1 0,0 0,0 11,0-1,-1 0,-1 0,0 0,0 0,-1 0,-1 0,0 0,0-1,-1 0,-1 0,0 0,0-1,-1 0,0 0,-1 0,0-1,-1 0,0-1,0 0,-1 0,1-1,-5 1,7-2,0-1,-1 0,1 0,-1-1,-1 0,1 0,0-1,-1 0,0-1,1 0,-1 0,-6 0,-12-22,20 5</inkml:trace>
  <inkml:trace contextRef="#ctx0" brushRef="#br0" timeOffset="171479.81">18464 3217,'-10'24,"-3"8</inkml:trace>
  <inkml:trace contextRef="#ctx0" brushRef="#br0" timeOffset="171729.81">18493 2822,'0'0</inkml:trace>
  <inkml:trace contextRef="#ctx0" brushRef="#br0" timeOffset="171919.811">18690 3358,'21'-35,"-2"0,1 2,2 0,2 1,1 1,1 1,3 0,-29 30,0-1,1 1,-1-1,0 1,0-1,1 1,-1-1,0 1,1 0,-1-1,0 1,1-1,-1 1,0 0,1 0,-1-1,1 1,-1 0,1 0,-1-1,1 1,-1 0,1 0,-1 0,1 0,-1 0,1 0,-1 0,1 0,-1 0,1 0,-1 0,1 0,-1 0,1 0,-1 0,1 0,-1 1,1-1,-1 0,1 0,-1 1,0-1,1 0,-1 1,1-1,-1 0,0 1,1-1,-1 0,0 1,1-1,-1 1,0-1,0 1,0-1,1 1,-1-1,1 35,-1-25,-1-5,1-1,-1 1,1 0,1 0,-1 0,1 0,0-1,0 1,0 0,0 0,1-1,0 1,0-1,0 0,1 1,-1-1,1 0,0-1,0 1,1 0,-1-1,1 0,-1 1,1-1,0-1,0 1,1-1,-1 1,0-1,1-1,0 1,-1 0,1-1,0 0,-1 0,1-1,0 1,0-1,0 0,0 0,0-1,-1 1,1-1,0 0,0-1,-1 1,4-2,4-5,0 0,-1 0,0-1,0-1,-1 0,0 0,0-1,-2 0,9-13,-3 3</inkml:trace>
  <inkml:trace contextRef="#ctx0" brushRef="#br0" timeOffset="172359.811">19451 3020,'-9'3,"0"0,0 1,0-1,0 2,1 0,0 0,0 0,0 1,0 0,1 0,0 1,0 0,1 1,0-1,0 1,1 0,0 0,-1 4,6-8,0 0,1 0,0 0,0 0,0 0,0 0,0-1,1 1,0 0,-1-1,1 1,1-1,-1 0,0 0,1 0,0 0,0 0,0 0,0-1,0 1,0-1,0 0,1 0,0 0,-1-1,1 1,0-1,-1 0,1 0,0 0,0 0,0-1,0 0,2 1,12 5,7 4,-1 1,-1 1,0 1,-1 1,0 1,-1 1,-1 0,0 2,-2 1,0 0,-1 1,5 8,-13-16,-1 0,-1 0,1 1,-2 0,0 0,-1 1,0 0,-1 0,0 0,-2 0,1 0,-2 1,0-1,0 9,-2 5,0 0,-2 0,0 0,-2 0,-2-1,0 0,-2 0,0-1,-2 0,-9 14,12-25,0 0,-1-1,-1 0,0 0,-1-1,0-1,-1 1,-1-2,0 0,0 0,-1-1,0-1,-1-1,0 0,0 0,-1-2,0 0,-1 0,14-5,-1 0,1 0,-1 0,1-1,-1 1,1-1,-1 0,0 1,1-2,-1 1,1 0,-1-1,0 0,1 0,-1 0,1 0,0 0,-1-1,1 1,0-1,0 0,0 0,0 0,0-1,0 1,1-1,-1 1,1-1,0 0,0 0,0 0,0 0,0 0,0 0,1-1,0 1,0-1,0 1,0-1,0 1,1-1,-1-1,1-10,1 0,0 0,1 1,1-1,0 0,1 1,0-1,1 1,1 0,0 1,1-1,0 1,1 1,2-2,6-14,25-44,4 1,2 2,40-41,-33 49,-34 41</inkml:trace>
  <inkml:trace contextRef="#ctx0" brushRef="#br0" timeOffset="173579.811">20411 2907,'300'-191,"-166"84,-150 134,2 2,2 0,0 1,2 0,1 0,2 1,1 0,-2 31,5-50,-55 492,57-492,-1-1,0 0,0 0,-1 0,0 0,-1 0,-1-1,0 1,0-1,0 0,-2-1,1 1,-1-1,0 0,-1-1,0 0,-1 0,1-1,-1 0,-1 0,1-1,-1 0,0-1,-9 3,13-6,0 0,-1 0,1-1,0 0,0 0,-1 0,1-1,0 0,-1-1,1 1,0-1,-1 0,1-1,0 1,0-1,0-1,0 1,0-1,1 0,-1 0,1-1,0 1,0-1,0 0,0-1,1 1,-1-1,1 0,1 0,-1 0,1-1,-1 1,2-1,-1 0,1 0,-1 0,2 0,-1 0,1 0,-1-5,6-7,0 1,1 0,1 0,1 0,0 1,2 0,-1 0,2 1,0 0,1 1,0 0,1 1,1 0,0 0,0 2,10-6,5-7,2 2,1 2,0 1,2 1,0 1,0 2,2 2,0 1,0 2,1 1,30-3,-42 9</inkml:trace>
  <inkml:trace contextRef="#ctx0" brushRef="#br0" timeOffset="173849.811">21202 3020,'-14'7,"0"0,0 1,1 0,0 1,0 0,1 1,0 1,1 0,0 1,1 0,0 0,1 1,1 0,0 1,-4 8,12-18,0-1,0 0,0 0,0 0,0 0,0 0,1 0,0 1,0-1,0 0,0 0,0-1,0 1,1 0,-1 0,1-1,0 1,0 0,0-1,0 0,0 0,1 1,-1-1,0 0,1-1,0 1,-1 0,1-1,0 0,0 1,0-1,0 0,0-1,0 1,0 0,0-1,1 0,-1 0,0 0,0 0,0 0,0-1,0 1,0-1,1 0,-1 0,-1 0,1 0,0 0,0-1,0 1,-1-1,1 0,0 0,4-2,-1 0,1-1,-1 0,0 0,0 0,0 0,-1-1,0 0,0 0,0-1,-1 1,0-1,0 0,-1 0,0 0,0-1,-1 1,0-1,0 0,0 1,-1-1,0 0,-1 0,0 0,0 0,-1-4,-5-8</inkml:trace>
  <inkml:trace contextRef="#ctx0" brushRef="#br0" timeOffset="174129.81">21540 3358,'5'-38,"6"-13,2-3,2 4,0 5,1 5,4 5,2 4,3 7,2 2,1 6,-5 0,0 3,-1 4,2 3,1 3,-3 2</inkml:trace>
  <inkml:trace contextRef="#ctx0" brushRef="#br0" timeOffset="175349.81">119 4713,'-13'15,"1"1,0 0,1 0,0 1,2 1,0 0,1 0,1 1,0 0,2 0,0 1,1-1,1 1,1 6,2-23,0 0,0 0,0 0,1 0,0 0,0 1,-1-1,2 0,-1-1,0 1,1 0,-1 0,1-1,0 1,0 0,0-1,0 0,0 1,0-1,1 0,-1 0,1-1,0 1,-1 0,1-1,0 1,0-1,0 0,0 0,0 0,0-1,0 1,0-1,0 0,1 1,-1-1,1-1,3 1,1-1,-1 1,1-2,-1 1,0-1,0 0,0-1,0 0,0 0,0 0,-1-1,0 0,1 0,-2 0,5-4,68-115,-74 115,-1 1,0-1,-1 0,1 0,-1 0,-1 0,0 0,0 0,0 0,-1-1,0 1,-1 0,0 0,0 0,-1-1,0 1,0 1,-1-1,0 0,0 1,-1-1,0 1,0 0,-1 0,0 0,0 1,0 0,-1 0,0 0,0 1,-1 0,-3-2,8 6,0 0,0 0,0 0,0 0,0 1,0-1,0 1,0-1,0 1,-1 0,1 0,0 0,0 0,0 0,-1 0,1 1,0-1,0 1,0-1,0 1,0 0,0 0,0 0,0 0,0 0,0 1,1-1,-1 0,-1 2,-11 12</inkml:trace>
  <inkml:trace contextRef="#ctx0" brushRef="#br0" timeOffset="175769.811">430 5080,'8'-30,"1"1,2 0,1 1,1 0,14-21,-27 48,0 0,0 0,0-1,1 1,-1 0,0 0,0 0,1-1,-1 1,1 0,-1 0,1 0,-1 0,1 0,0 0,-1 0,1 0,0 0,0 0,0 0,0 1,-1-1,1 0,1 0,-1 1,0-1,0 1,0-1,0 1,0-1,0 1,0 0,1 0,-1-1,0 1,0 0,1 0,-1 0,0 0,0 1,0-1,1 0,-1 0,0 1,0-1,0 0,0 1,0 0,0-1,0 1,0-1,0 1,1 0,15 46,-17-44,0 0,0 1,0-1,1 0,-1 1,1-1,0 0,0 0,0 0,1 0,-1 0,1 0,-1 0,1 0,0 0,0-1,1 1,-1-1,0 1,1-1,-1 0,1 0,0 0,0 0,0-1,0 1,0-1,0 0,0 0,0 0,0 0,1 0,-1-1,0 1,0-1,1 0,2 0,3-4,0-1,0 0,0 0,-1 0,0-1,0-1,0 0,-1 0,0 0,0 0,-1-1,0-1,0 1,-1-1,0 0,0 0,-1 0,-1 0,1-1,0-7,29-93,-32 100</inkml:trace>
  <inkml:trace contextRef="#ctx0" brushRef="#br0" timeOffset="176169.81">1079 4882,'14'-6,"0"0,0-2,0 0,-1 0,-1-1,0-1,0 0,-1-1,0 0,0 0,-1-1,-1-1,0 0,-1 0,6-13,-13 24,0 1,0-1,0 0,0 0,0 0,0 0,0 0,-1 0,1 0,-1 0,1 0,-1 0,0 0,0 0,0 0,0 0,0-1,-1 1,1 0,0 0,-1 0,0 0,1 0,-1 0,0 0,0 1,0-1,0 0,-1 0,1 1,0-1,-1 1,1-1,-1 1,1-1,-1 1,0 0,0 0,1 0,-1 0,0 0,0 0,0 0,0 1,0-1,0 1,0 0,-1-1,1 1,-8 2,0 1,1 0,0 0,0 1,0 0,0 1,0 0,1 0,0 1,0 0,1 0,-1 1,1 0,1 0,0 1,0 0,0 0,1 0,0 1,0 0,1 0,0 0,1 0,0 1,0-1,1 1,1-1,-1 1,2 0,-1 6,2-9,-1-1,1 1,1-1,-1 0,1 0,0 0,1 0,-1 0,1 0,0-1,1 1,-1-1,1 0,0 0,0 0,1-1,0 1,-1-1,2 0,-1 0,0-1,1 0,4 3,5 2,1-2,-1 1,1-2,0 0,0 0,0-2,1 0,10 0,40-1,-38-2</inkml:trace>
  <inkml:trace contextRef="#ctx0" brushRef="#br0" timeOffset="176899.81">2151 4543,'27'-26,"-1"-2,-2-1,-1-1,-1-1,-2-1,3-8,-2-35,-21 76,0-1,-1 0,1 1,0-1,0 1,-1-1,1 0,0 1,-1-1,1 0,0 0,-1 1,1-1,0 0,-1 0,1 0,-1 1,1-1,-1 0,1 0,0 0,-1 0,1 0,-1 0,1 0,-1 0,1 0,-1 0,1 0,0 0,-1 0,1 0,-1 0,1 0,-1-1,1 1,0 0,-1 0,1 0,0-1,-1 1,1 0,-1-1,1 1,0 0,0-1,-1 1,1 0,0-1,0 1,-1 0,1-1,0 1,0-1,0 1,0-1,0 1,-1 0,1-1,0 1,0-1,0 1,0-1,0 1,1-1,-1 1,-20 31,11-5,1 1,1 0,1 0,1 1,2-1,1 1,1 0,1-1,2 1,0 0,0 41,-1 268,-3-303,-2 0,-1-1,-1 1,-2-1,-1 0,-13 30,18-57,0 1,0-1,-1 0,0-1,0 1,0-1,-1 0,0 0,0-1,0 0,0 0,-1 0,0-1,1 1,-1-2,0 1,-3 0,6-2,1 0,0 0,-1 0,1 0,-1-1,1 1,-1-1,1 0,-1 0,1 0,-1-1,1 1,-1-1,1 0,0 1,-1-2,1 1,0 0,0-1,0 1,-1-1,2 0,-1 0,0 0,0-1,1 1,-1-1,1 1,0-1,0 0,0 0,0 0,0 0,1 0,-1 0,1 0,-1-2,1-4,1 0,0-1,0 1,1 0,0 0,1-1,0 1,0 0,1 0,0 1,0-1,1 1,1-1,-1 1,1 0,0 1,1-1,4-4,10-19,103-113,2 26,-112 108</inkml:trace>
  <inkml:trace contextRef="#ctx0" brushRef="#br0" timeOffset="177179.81">2490 4798,'15'24,"13"8,3-7,1-7,-1-11,0-13,-1-9,-5-7,-3-4,-5-3,0 3,-3 2,-4 0,-4 4</inkml:trace>
  <inkml:trace contextRef="#ctx0" brushRef="#br0" timeOffset="177529.81">3111 4402,'0'10,"-5"22,-6 10,-1 4,1-2,2 1,4-2,-4-4,1-3,2 2,1-2,2-1,1-2,1-2,1-1,0-2,1 1,-1-6</inkml:trace>
  <inkml:trace contextRef="#ctx0" brushRef="#br0" timeOffset="177779.811">3336 4402,'-4'39,"-7"22,-7 5,1-3,3-9,-2-7,3-8,3 0,-1-8,1-3,2-2,3-1,1 0,3 1,0 1,1-5</inkml:trace>
  <inkml:trace contextRef="#ctx0" brushRef="#br0" timeOffset="178639.81">4042 5023,'-5'0,"-1"-5,0-6,1-6,6-5,8-4,2-2,5-1,3 0,5 0,1-1,3 1,1 1,0-1,0 6,-5 10,-7 14,-5 5</inkml:trace>
  <inkml:trace contextRef="#ctx0" brushRef="#br0" timeOffset="178929.81">4607 4656,'-14'15,"1"0,1 1,0 0,2 1,0 0,0 0,2 1,0 1,1-1,1 1,-3 16,8-32,1-1,0 0,-1 1,1-1,0 0,0 1,0-1,1 0,-1 0,1 1,-1-1,1 0,0 0,-1 1,1-1,0 0,1 0,-1 0,0 0,0 0,1-1,-1 1,1 0,0-1,-1 1,1-1,0 1,0-1,0 0,0 0,0 0,0 0,1 0,-1 0,0-1,0 1,1-1,-1 1,2-1,90-16,-81 10,0-1,-1 0,0-1,0-1,-1 1,0-2,0 0,-1 0,-1-1,1 0,5-10,-11 16,-1-1,0 0,0 0,0 0,-1 0,1 0,-2-1,1 1,-1-1,0 1,0-1,0 1,-1-1,0 0,-1 1,1-1,-1 1,-1-1,1 1,-1-1,0 1,-1 0,1 0,-1 0,0 0,-2-2,-28-23,15 23</inkml:trace>
  <inkml:trace contextRef="#ctx0" brushRef="#br0" timeOffset="179329.81">5227 4289,'-9'19,"0"-1,1 1,1 1,1-1,0 1,2 1,0-1,1 0,1 1,1 0,1-1,1 1,1 3,-3 74,-26 89,15-132,5-31</inkml:trace>
  <inkml:trace contextRef="#ctx0" brushRef="#br0" timeOffset="179549.811">4833 4685,'43'-5,"34"-6,8-2,-1 2,-9-2,-14 1,-11 2,-10 4,-7 2,-4 2,-7 1</inkml:trace>
  <inkml:trace contextRef="#ctx0" brushRef="#br0" timeOffset="180249.811">5651 4629,'-32'18,"0"2,2 2,0 0,2 2,0 1,2 2,-15 18,39-44,1 1,-1-1,0 0,1 0,0 0,-1 1,1-1,0 1,-1-1,1 1,0 0,0-1,0 1,0 0,1 0,-1-1,0 1,1 0,0 0,-1 0,1 0,0 0,0 0,0 0,0 0,0 0,0 0,1 0,-1 0,0-1,1 1,0 0,0 0,-1 0,1 0,0-1,0 1,0-1,1 1,-1 0,0-1,1 0,-1 1,1-1,-1 0,1 0,-1 0,1 0,0 0,0 0,-1 0,3 0,9-2,-1-1,1 0,0 0,-1-1,1-1,-1 0,0-1,-1-1,1 1,-1-2,0 1,0-2,-1 1,0-2,8-7,78-76,-96 92,1-1,-1 1,1-1,-1 1,1-1,0 1,-1 0,1-1,0 1,-1 0,1-1,0 1,0 0,-1 0,1 0,0-1,0 1,-1 0,1 0,0 0,0 0,-1 1,1-1,0 0,0 0,-1 0,1 1,0-1,0 0,-1 1,1-1,0 0,-1 1,1-1,-1 1,1-1,0 1,-1-1,1 1,-1 0,1-1,-1 1,0-1,1 1,-1 0,0 0,1-1,-1 1,0 0,0 0,0-1,0 1,0 0,1 0,-1-1,-1 2,7 54,-6-44,0-9,1 1,0-1,-1 0,1 0,0 0,1 1,-1-1,0 0,1-1,0 1,-1 0,1 0,1-1,-1 1,0-1,0 1,1-1,-1 0,1 0,0 0,0-1,0 1,0-1,0 1,0-1,0 0,0 0,0 0,0-1,1 1,-1-1,0 1,2-1,111-15,-100 9,-1-1,-1 0,0-2,0 1,0-2,-1 0,0 0,-1-1,-1-1,1 0,-2 0,5-8,103-172,-107 172,3-4,-1 0,-1-1,-1 0,-1-1,-1 0,-2 0,0-1,-2 0,-1 0,-1-1,-1-5,-2 31,1 0,-1 1,0-1,0 0,0 0,0 1,0-1,0 0,0 1,0-1,0 0,-1 1,1-1,-1 0,0 1,1-1,-1 1,0-1,0 1,0-1,0 1,0-1,0 1,0 0,0 0,-1 0,1-1,0 1,-1 1,1-1,-1 0,1 0,-1 0,1 1,-1-1,0 1,1-1,-1 1,0 0,0-1,1 1,-1 0,0 0,1 1,-1-1,0 0,0 0,1 1,-1-1,1 1,-1-1,0 1,1 0,-1 0,0 0,-6 11,0 0,0 0,2 1,-1 0,2 0,0 0,0 1,1-1,1 1,1 0,-1 0,2 1,0-1,1 0,1 1,0-1,0 0,3 9,-1 36,-2 138,2-177,0 0,2-1,0 1,1-1,1 0,1 0,6 9,14 6,-24-38</inkml:trace>
  <inkml:trace contextRef="#ctx0" brushRef="#br0" timeOffset="180499.81">5990 4487,'38'0,"32"0,9-5,-4-1,-10 0,-12 1,-9 1,-8 2,-5 1,-3 1,-2 0,-5 0</inkml:trace>
  <inkml:trace contextRef="#ctx0" brushRef="#br0" timeOffset="180699.81">6695 4685,'0'29,"5"9,1-2</inkml:trace>
  <inkml:trace contextRef="#ctx0" brushRef="#br0" timeOffset="180949.81">6695 4375,'0'0</inkml:trace>
  <inkml:trace contextRef="#ctx0" brushRef="#br0" timeOffset="181179.81">7062 4572,'-15'20,"1"-4,0 1,1 0,1 1,1 1,1-1,0 2,1-1,1 1,1 1,1-1,-1 8,7-25,0-1,0 1,0-1,0 1,0 0,0-1,1 0,-1 1,1-1,0 1,-1-1,1 0,0 1,1-1,-1 0,0 0,0 0,1 0,0 0,-1 0,1 0,0 0,0-1,0 1,0-1,0 1,0-1,0 0,1 0,-1 0,0 0,1 0,-1 0,0-1,1 1,-1-1,1 0,-1 0,1 0,99-15,-92 11,-1 0,0 0,0-1,-1 0,1-1,-1 0,-1-1,1 1,-1-1,0-1,0 1,-1-1,0 0,-1-1,0 0,0 1,0-1,-1-1,-1 1,0-1,0 1,-1-1,0 0,0 0,-1 0,-1 0,0 0,0 0,-1 0,0 0,0 0,-3-5,4 11,-1 0,0 0,0 0,-1 0,0 1,1-1,-1 0,0 0,0 1,-1 0,1-1,-1 1,0 0,0 0,0 0,0 0,0 1,-1 0,1-1,-1 1,0 0,1 1,-1-1,0 0,0 1,0 0,0 0,0 0,0 1,-1 0,1-1,0 1,0 1,0-1,-2 1,-17 3</inkml:trace>
  <inkml:trace contextRef="#ctx0" brushRef="#br0" timeOffset="181619.811">7486 4769,'2'-23,"1"1,1-1,1 1,1 0,1 0,1 0,1 1,10-18,-18 37,0 1,0-1,0 1,0-1,0 1,0-1,0 1,1 0,-1 0,0-1,1 1,-1 0,1 0,-1 0,1 1,0-1,-1 0,1 1,0-1,0 1,-1-1,1 1,0 0,0 0,0-1,-1 1,1 1,0-1,0 0,0 0,-1 1,1-1,0 1,0-1,-1 1,1 0,-1 0,1 0,0 0,-1 0,1 0,-1 0,0 0,0 1,1-1,-1 0,0 1,0-1,0 1,0-1,0 1,-1 0,1-1,0 1,0 1,13 20,-10-14,1 0,-1 0,1-1,1 0,0 0,0-1,0 1,1-1,0-1,0 1,1-1,0 0,0-1,0 0,1 0,0-1,0 0,0-1,0 1,7 0,-8-2,1 0,0 0,0-1,0-1,0 1,0-1,0-1,0 0,0 0,0 0,0-1,0-1,-1 0,1 0,-1 0,0-1,0 0,0-1,0 0,-1 0,0-1,0 1,0-2,-1 1,0-1,0 0,-1 0,4-6,29-94,-32 82</inkml:trace>
  <inkml:trace contextRef="#ctx0" brushRef="#br0" timeOffset="187019.81">8586 4402,'-9'10,"1"3,7-1,3-7,7-4,1-8,5-2,-2-4,-1 4,-9 4,-5 8,-1 3</inkml:trace>
  <inkml:trace contextRef="#ctx0" brushRef="#br0" timeOffset="187539.811">8530 4742,'5'0,"1"4,-5 3,-2 3,3 2,1-7,6-5,5-1,1-6,-2 3,-9 2,-9 7,1 2,1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2:41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517 312,'4'2,"-1"0,0 0,0 1,0-1,0 1,-1 0,1 0,-1 0,0 0,1 0,-1 0,-1 1,1-1,0 1,-1-1,0 1,0 0,0-1,0 1,-1 0,1 1,1 12,0 0,-1 0,-1 1,-1-1,0 0,-1 0,-1 0,-1 0,0 0,-1-1,-7 14,-20 95,31-119,1 0,-1-1,1 1,0 0,1 0,-1 0,1 0,0 0,1-1,-1 1,1 0,0-1,1 0,-1 1,1-1,0 0,0 0,1 0,-1-1,1 1,0-1,0 0,1 0,-1 0,1-1,0 1,0-1,0-1,1 1,-1-1,0 1,1-1,0-1,-1 1,1-1,0 0,1 0,23 3,-1 0,1-2,-1-2,1 0,0-2,25-5,54-2,-99 1</inkml:trace>
  <inkml:trace contextRef="#ctx0" brushRef="#br0" timeOffset="1">1243 336,'4'-4,"-4"4,0-1,0 0,1 0,-1 1,0-1,1 0,-1 1,1-1,-1 0,1 1,-1-1,1 1,-1-1,1 1,0-1,-1 1,1-1,0 1,-1-1,1 1,0 0,-1 0,1-1,0 1,0 0,0 0,-1 0,1 0,0 0,0 0,0 0,-1 0,1 0,0 0,0 0,-1 0,1 1,0-1,0 0,-1 1,1-1,0 0,-1 1,1-1,0 1,-1-1,1 1,-1-1,1 1,0 0,-1-1,0 1,1 0,-1-1,1 1,-1 0,0-1,1 1,-1 0,0 0,0-1,0 1,0 0,0 0,0 0,0-1,0 2,5 20,-1 0,0 0,-2 1,-1-1,-1 1,-1 0,-1-1,-1 1,0-1,-3 2,-3 46,-22 192,32-263,-1 1,1 0,-1-1,1 1,-1 0,1 0,-1-1,1 1,-1 0,1 0,0 0,-1 0,1-1,0 1,-1 0,1 0,-1 0,1 1,0-1,-1 0,1 0,-1 0,1 0,0 0,-1 1,1-1,-1 0,1 1,-1-1,1 0,-1 1,1-1,-1 0,1 1,-1-1,0 1,1-1,-1 1,0-1,1 1,-1-1,0 1,1 0,-1-1,0 1,0-1,0 1,0 0,0-1,0 1,0-1,0 1,0 0,0-1,0 1,0-1,0 1,0 0,0-1,-1 1,1-1,0 1,0-1,-1 1,1 0,0-1,-1 1,1-1,-1 0,1 1,24-39,-24 37,11-20</inkml:trace>
  <inkml:trace contextRef="#ctx0" brushRef="#br0" timeOffset="2">1607 264,'-9'17,"2"0,0 0,1 1,1 0,1 1,0-1,1 1,1 0,1 11,1-25,0-1,0 0,1 0,0 0,0 0,0 0,0 0,1-1,-1 1,1 0,0 0,0-1,0 0,1 1,-1-1,1 0,0 0,0 0,0 0,0-1,0 1,1-1,-1 0,1 0,-1 0,1 0,0-1,0 1,0-1,0 0,0 0,0-1,0 1,0-1,0 0,0 0,0 0,0-1,0 1,0-1,0 0,0 0,0 0,0-1,0 1,-1-1,1 0,0 0,1-2,94-66,-89 58</inkml:trace>
  <inkml:trace contextRef="#ctx0" brushRef="#br0" timeOffset="3">1945 142,'-5'3,"1"0,-1 0,1 0,0 0,0 0,0 1,0 0,1 0,0 0,-1 0,1 0,1 1,-1-1,1 1,0 0,0 0,0 0,-1 4,-38 249,22-80,-62 123,82-301,0 0,-1 0,1-1,0 1,0 0,-1 0,1 0,0 0,0 0,0 0,-1 0,1 0,0 0,0 0,0 0,-1 1,1-1,0 0,0 0,-1 1,1-1,0 1,-1-1,1 0,0 1,-1 0,1-1,-1 1,1-1,-1 1,1 0,-1-1,1 1,-1 0,1-1,-1 1,0 0,0 0,1-1,-1 1,0 0,0 0,0-1,0 1,0 0,0 0,0 0,0-1,0 1,0 0,0 0,-1 0,1-1,0 1,0 0,-1 0,1-1,-1 2,14-15</inkml:trace>
  <inkml:trace contextRef="#ctx0" brushRef="#br0" timeOffset="4">82 142,'175'-25,"174"-22,2 16,12 15,214 14,-480-11,73 6,-166 9,0 0,0 1,0-1,-1 1,1 0,-1 1,1-1,-1 0,0 1,-1 0,1-1,-1 1,1 0,-1 1,0-1,-1 0,1 0,-1 1,0-1,0 1,0-1,0 1,-1 0,0-1,0 1,0 0,-1-1,1 1,-2 2,6 39,23 364,-18-42,-33-201,23-161,3-2,-2-1,1 1,0 0,-1 0,0 0,0 0,0 0,0 0,0 0,-1 0,0 0,0 0,0 0,0 0,-1 0,0-1,1 1,-1-1,0 1,-1-1,1 0,-1 0,1 0,-1 0,0 0,0 0,0-1,-1 0,1 1,0-1,-1-1,0 1,1 0,-1-1,0 0,0 1,-1-1,-200 6,-301 35,88-2,-173-35,397 19,154-17,38-6,0 0,0 1,0-1,-1-1,1 1,0 0,0 0,0-1,0 1,-1-1,1 0,0 0,-1 0,1 0,0 0,0 0,-1-1,1 1,0-1,0 1,0-1,-1 0,1 0,0 0,0 0,0 0,1-1,-1 1,0 0,0-1,1 1,-1-1,1 0,-1 0,1 1,0-1,-1 0,1 0,0 0,0-1,1 1,-1 0,0 0,-41-276,-12-196,30 256,20 102,-1 101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1:11.97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1">18966 5052,'34'56,"157"125,-14 21,-166-189,-3-6</inkml:trace>
  <inkml:trace contextRef="#ctx0" brushRef="#br0" timeOffset="2">15579 2991,'0'56,"12"143,6 28,10-1,1 56,-30 113,28-225,-26 167,3-314,2-5</inkml:trace>
  <inkml:trace contextRef="#ctx0" brushRef="#br0" timeOffset="3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5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6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8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9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">18232 3330,'16'-6,"1"0,0 1,0 1,0 1,0 0,0 1,10 1,54-10,-28 4,0 1,0 3,0 2,2 2,-10 0,141 25,-213-57,-135-77,139 94</inkml:trace>
  <inkml:trace contextRef="#ctx0" brushRef="#br1" timeOffset="11">15975 6463,'0'5,"0"15,0 10,0 5,0 0,0 0,0-2,0-1,0-2,5 0,1-2,0 1,-1-2,3-4,1-6</inkml:trace>
  <inkml:trace contextRef="#ctx0" brushRef="#br1" timeOffset="1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13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14">1328 7592,'-24'14,"-18"20,-1 8,6-3</inkml:trace>
  <inkml:trace contextRef="#ctx0" brushRef="#br0" timeOffset="15">3077 7479,'-77'43,"-34"19,-14 4,6-4,13-9,19-8,16-7,15-5,11-3,10-2,10-2,10-4</inkml:trace>
  <inkml:trace contextRef="#ctx0" brushRef="#br0" timeOffset="16">4094 7535,'0'0</inkml:trace>
  <inkml:trace contextRef="#ctx0" brushRef="#br0" timeOffset="17">5533 7394,'-58'24,"-52"27,-23 10,3-1,14-6,16-7,21-11,19-8,15-8,15-3,12-4</inkml:trace>
  <inkml:trace contextRef="#ctx0" brushRef="#br0" timeOffset="18">6718 7535,'-44'19,"-47"21,-18 9,0 0,9-3,17-5,12-4,14-9,17-4,14-6</inkml:trace>
  <inkml:trace contextRef="#ctx0" brushRef="#br0" timeOffset="19">8580 7507,'-43'15,"-34"13,-17 13,-3 3,5 0,9-4,9-3,8 2,5-7,8-3,13-6</inkml:trace>
  <inkml:trace contextRef="#ctx0" brushRef="#br0" timeOffset="20">10302 7451,'-48'14,"-40"15,-14 7,-5 2,2 4,5 0,4-2,9-4,5-3,7-2,11-1,7-2,9-5,12-7</inkml:trace>
  <inkml:trace contextRef="#ctx0" brushRef="#br0" timeOffset="21">11769 7366,'-57'19,"-72"21,-29 8,-6 6,5-2,11 0,16-3,16-7,13-4,15 0,17-6,17-4,11-6,14-3,12-4</inkml:trace>
  <inkml:trace contextRef="#ctx0" brushRef="#br0" timeOffset="22">13717 7338,'-48'19,"-35"16,-18 2,-6 0,6-2,5-2,5-2,8-2,8-5,9-2,9 0,5-4,12 0,8-3,9-4</inkml:trace>
  <inkml:trace contextRef="#ctx0" brushRef="#br0" timeOffset="23">15466 7394,'-47'5,"-60"16,-26 9,-4 4,6 1,11 5,17 0,11-2,12 2,9-1,13-2,16-8</inkml:trace>
  <inkml:trace contextRef="#ctx0" brushRef="#br0" timeOffset="24">17555 7253,'-53'24,"-65"27,-32 10,-5 4,5-5,9-2,14-6,18-8,19-6,20-10,21-9</inkml:trace>
  <inkml:trace contextRef="#ctx0" brushRef="#br0" timeOffset="25">19277 7084,'-39'34,"-31"24,-9 9,-1-3,9-8,7-3,9-7,5-5,1-6,4-3,5-8,9-8</inkml:trace>
  <inkml:trace contextRef="#ctx0" brushRef="#br0" timeOffset="26">1892 7451,'-17'-3,"0"0,0 1,-1 1,1 1,0 0,0 1,-1 1,1 1,0 1,1 0,-1 1,1 0,0 2,0 0,0 0,1 2,0 0,1 0,0 2,1 0,0 0,-9 11,-51 47,-2-3,-4-4,-2-3,-24 10,19-28,68-31</inkml:trace>
  <inkml:trace contextRef="#ctx0" brushRef="#br0" timeOffset="27">3895 7535,'-43'34,"-34"25,-8 12,1-1,10-12,17-16</inkml:trace>
  <inkml:trace contextRef="#ctx0" brushRef="#br1" timeOffset="28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9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30">20039 7084,'566'0,"-495"-13,22 3,-76 15</inkml:trace>
  <inkml:trace contextRef="#ctx0" brushRef="#br0" timeOffset="31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32">20688 6661,'-230'402,"206"-367,10-11,-2 0,-1-2,0 0,-2-1,-15 14,-99 98,119-116</inkml:trace>
  <inkml:trace contextRef="#ctx0" brushRef="#br0" timeOffset="33">20660 4854,'-120'167,"-43"90,47-84,15-56,79-87,21-20</inkml:trace>
  <inkml:trace contextRef="#ctx0" brushRef="#br0" timeOffset="34">21055 5786,'-10'38,"-3"32,1 14,-2-3,0-10,4-8,-2-10,1-8,3-8,-3-5,2-4,1-1,-2-5,0-2,2 0,-3-2,2-6</inkml:trace>
  <inkml:trace contextRef="#ctx0" brushRef="#br0" timeOffset="35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6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7">13067 3697,'76'106,"80"115,-126-197,-19-21</inkml:trace>
  <inkml:trace contextRef="#ctx0" brushRef="#br0" timeOffset="38">13040 4008,'24'-39,"12"-17,6-4,-5 4,-4 11,-7 8,-4 11,0 4,-5 7</inkml:trace>
  <inkml:trace contextRef="#ctx0" brushRef="#br0" timeOffset="39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40">13717 2907,'34'-34,"20"-15,6 0,-2 4,-7 9,-7 11,-10 5,-12 6</inkml:trace>
  <inkml:trace contextRef="#ctx0" brushRef="#br0" timeOffset="41">12927 4939,'568'-796,"-115"180,-192 299,-230 287,-39 57,-2-9,1 0</inkml:trace>
  <inkml:trace contextRef="#ctx0" brushRef="#br0" timeOffset="42">12983 4995,'246'-264,"37"-73,-147 173,414-484,-380 459,-144 175,-21 19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  <inkml:trace contextRef="#ctx0" brushRef="#br0" timeOffset="155529.81">2237 3330,'28'16,"2"-2,0-1,0-2,1-1,0-1,1-2,0-1,0-1,1-2,-1-1,1-2,0-1,-1-1,0-2,1-1,-2-2,1-1,28-12,-41 14,0-1,-1 0,0-2,-1 0,1-1,-2-1,0 0,0-1,-1-1,0-1,-1 0,-1 0,-1-1,0-1,0 0,-2-1,0 0,-1-1,-1 0,1-4,-14-70,5 90,-1 0,1 0,-1 0,0 0,1 0,-1 0,0 1,0-1,-1 0,1 0,0 1,0-1,-1 1,1-1,-1 1,1 0,-1 0,0 0,0-1,1 1,-1 1,0-1,0 0,0 0,0 1,0-1,0 1,0 0,0-1,0 1,0 0,0 0,0 0,0 1,0-1,0 0,0 1,0-1,0 1,0 0,0 0,0 0,0 0,-10 8,1 1,1 0,-1 1,2 0,-1 1,2 0,-1 0,2 1,0 0,0 0,1 1,1-1,-3 13,7-25,-93 280,73-202,-4-2,-4 0,-2-2,-4-1,-7 4,31-59,3-5,0 0,0 0,-1 0,-1-1,-1 0,0-1,0 0,-1-1,0 0,-1-1,-1-1,-8 5,20-12,0-1,0 0,0 0,-1 0,1 0,0-1,-1 1,1-1,0 1,-1-1,1 0,-1 0,1 0,0 0,-1 0,1 0,-1-1,1 1,0-1,-1 0,1 0,0 0,0 0,-1 0,1 0,0-1,0 1,0 0,1-1,-1 0,0 1,1-1,-1 0,1 0,-1 0,1 0,0 0,0-1,0 1,-1-1,0-4,-1 0,1-1,1 1,-1-1,1 1,0-1,1 0,0 1,0-1,1 1,0-1,1-5,1 1,0 0,1 0,0 1,1-1,0 1,1 0,0 1,1-1,0 1,0 0,1 1,1 0,-1 0,1 1,1 0,0 1,0 0,0 0,1 1,0 0,0 1,0 0,1 1,0 0,0 1,0 1,0 3,0 1,-1 1,1 0,-1 0,0 1,0 1,0 0,-1 0,1 1,-1 0,-1 1,1 0,-1 1,0 0,-1 0,0 1,4 5,30 24,-31-27,1 0,0-1,1 0,0-1,1-1,0 0,0-1,0 0,1-1,0-1,0-1,1 0,-1 0,1-2,0 0,0-1,0 0,0-1,0-1,4-1,-7 0,-1 0,1-1,0-1,-1 0,0 0,0-1,0-1,-1 0,0 0,0-2,0 1,-1-1,0 0,8-10,-6 0</inkml:trace>
  <inkml:trace contextRef="#ctx0" brushRef="#br0" timeOffset="156229.81">3591 3754,'10'3,"0"0,1 0,-1-1,0 0,1-1,-1-1,1 1,0-1,-1-1,1 0,-1-1,1 0,-1 0,0-1,0-1,0 1,0-2,-1 1,0-1,0-1,0 0,0 0,-1-1,6-5,-11 9,0 0,-1-1,1 1,-1-1,0 1,0-1,0 0,-1 0,1 0,-1 0,0 0,0 0,0 0,0-1,-1 1,0 0,0 0,0 0,0-1,-1 1,0 0,1 0,-2 0,1 0,0 0,-1 0,0 0,0 0,0 1,0-1,0 0,-1 1,0 0,1 0,-1 0,-1 0,1 0,0 0,-1 1,1 0,-1 0,0 0,1 0,-1 0,0 1,0-1,-3 1,1 0,0-1,0 2,0-1,0 1,0 0,0 0,0 1,0 0,0 0,0 0,0 1,1 0,-1 0,0 0,1 1,-1 0,1 0,0 0,0 0,0 1,1 0,-5 4,-81 110,86-114,0 1,1 0,-1 0,1 1,0-1,1 1,0-1,-1 1,2 0,-1 0,1 0,0 0,0 0,0 0,1 0,0 0,0 0,1 0,-1 0,2 0,-1 0,0 0,1 0,0 0,1 0,-1-1,1 1,0-1,0 0,1 0,0 0,-1 0,2-1,-1 0,0 1,1-1,0-1,0 1,0-1,0 0,2 1,14 1,0-1,0-1,0-1,0-1,0 0,0-2,1 0,-1-2,0 0,-1-1,2-2,11-4,-1-2,0-2,-1-1,0-1,-1-1,-1-2,-1-1,0-2,-2 0,0-2,-2 0,-1-2,6-10,-7 11,-1-1,-1-2,-2 0,0-1,-2 0,-2-2,0 1,-2-2,-2 0,-1 0,-1-1,-1 0,-3 0,0-2,-15-56,10 89,0 0,1-1,-1 1,0 0,0 0,0 0,0 0,0 0,-1 0,1 0,-1 1,1-1,-1 0,0 1,1-1,-1 1,0 0,0-1,0 1,0 0,0 0,0 0,-1 1,1-1,0 0,0 1,-1-1,1 1,0 0,0 0,-1 0,1 0,0 0,-1 1,1-1,0 0,0 1,-1 0,-3 3,-1 0,1 1,0 0,0 0,0 0,1 1,0 0,0 0,0 0,1 1,0-1,0 1,1 0,0 0,0 0,1 1,-1-1,2 1,-1 0,0 3,-3 7,-1 6,0 1,2 0,0 0,2 1,1-1,1 0,1 1,2-1,0 0,3 7,62 188,-49-170,37 91,-55-136,-4-3</inkml:trace>
  <inkml:trace contextRef="#ctx0" brushRef="#br0" timeOffset="156469.81">3929 3387,'43'5,"34"1,13 5,1 0,-10-1,-10-3,-11-2,-7-3,-8-1,-6 0,-10-2</inkml:trace>
  <inkml:trace contextRef="#ctx0" brushRef="#br0" timeOffset="157309.81">5567 3499,'-20'0,"0"1,0 2,0 0,1 0,-1 2,1 1,0 0,1 1,-1 1,2 1,-1 0,1 1,0 2,1-1,1 2,0 0,0 0,-3 6,14-12,0 0,0 0,1 0,0 1,0-1,1 1,0 0,0 0,1-1,0 1,0 0,1 0,0 0,1 0,-1 0,1 0,1 0,0 0,0 0,0-1,1 1,0-1,1 0,2 4,-1-7,1-1,0 0,0 0,0-1,0 1,1-2,-1 1,1 0,-1-1,1-1,0 1,-1-1,1 0,-1 0,1-1,0 0,-1 0,1 0,-1-1,0 0,1-1,-1 1,0-1,0 0,-1-1,1 1,-1-1,1 0,246-189,-243 185,50-29,-57 36,0 1,0-1,0 1,0 0,0 0,0 0,0 0,0 0,0 0,-1 0,1 1,0-1,0 1,0-1,0 1,-1 0,1 0,0 0,-1 0,1 0,0 0,-1 0,1 1,-1-1,0 0,0 1,1-1,-1 1,0 0,0-1,0 1,0 0,-1-1,1 2,56 130,12-76,-45-44</inkml:trace>
  <inkml:trace contextRef="#ctx0" brushRef="#br0" timeOffset="158259.811">6723 3555,'-1'-1,"1"0,-1 0,1 0,-1 0,1 1,-1-1,0 0,0 0,1 0,-1 0,0 1,0-1,0 0,0 1,0-1,0 1,0-1,0 1,0-1,0 1,0 0,0-1,-1 1,1 0,0 0,0 0,0 0,0 0,0 0,-1 0,1 1,0-1,0 0,0 0,0 1,0-1,0 1,0-1,0 1,0 0,0-1,0 1,0 0,0-1,1 1,-1 0,0 0,0 0,1 0,-1 0,1 0,-1 0,1 0,-1 0,1 0,0 0,-1 0,1 1,-2 12,1 0,0 0,1 0,1 0,0 0,0 0,2 0,0 0,0-1,2 1,-1-1,2 0,0 0,0-1,1 1,7 8,-11-17,0-1,1 1,-1-1,1 0,0 0,0-1,-1 1,2-1,-1 0,0 0,0 0,1 0,-1-1,1 0,-1 0,1 0,0-1,-1 1,1-1,0 0,-1 0,1-1,0 1,-1-1,1 0,-1 0,1-1,-1 1,1-1,-1 0,0 0,0-1,0 1,0-1,0 0,-1 0,1 0,2-3,140-172,-143 176,0 1,0-1,0 1,0 0,0-1,1 1,-1 0,0 1,0-1,1 1,-1-1,0 1,1 0,-1 0,0 1,1-1,-1 1,0-1,0 1,1 0,-1 0,0 1,0-1,0 1,0-1,0 1,-1 0,1 0,-1 0,1 0,1 3,36 16,-29-18,-1-1,1 0,-1 0,1-1,-1 0,1-1,0 0,-1-1,1 0,0-1,-1 0,2-1,-8 2,0 0,0-1,0 1,0-1,0 0,0 0,-1-1,1 1,-1-1,1 0,-1 0,0 0,0 0,-1 0,1 0,-1-1,1 0,-1 1,0-1,0 0,-1 0,1 0,-1 0,0 0,0-1,0 1,-1 0,1 0,-1-1,0 1,-1-1,-21-80,12 60</inkml:trace>
  <inkml:trace contextRef="#ctx0" brushRef="#br0" timeOffset="162559.811">7655 2935,'-11'-52,"10"52,0 1,1-1,-1 0,0 0,1 0,-1 1,0-1,1 0,-1 0,0 1,1-1,-1 1,0-1,1 1,-1-1,1 1,-1-1,1 1,-1-1,1 1,0-1,-1 1,1 0,0-1,-1 1,1 0,0 0,0-1,0 1,-1 0,1-1,0 1,0 0,0 0,0-1,0 1,0 0,1-1,-1 1,0 0,0 0,-3 278,32 16,-28-102,-1-192,-1 1,1-1,-1 0,1 1,-1-1,1 0,0 1,0-1,0 1,-1-1,1 1,1-1,-1 0,0 1,0-1,0 1,1-1,-1 0,1 1,-1-1,1 0,0 1,-1-1,1 0,0 0,0 0,0 0,0 0,0 0,0 0,0 0,0 0,0 0,0 0,1 0,-1-1,0 1,0-1,1 1,-1-1,0 1,1-1,-1 0,1 0,-1 0,1 1,-1-1,0-1,1 1,-1 0,1 0,-1 0,0-1,1 1,-1-1,0 1,1-1,0 0,71-116,-55 85,-15 24,1 0,0-1,0 1,1 1,0-1,1 1,-1 0,2 0,-1 1,1-1,0 1,0 1,0-1,1 1,0 1,0 0,6-3,-12 6,0 1,1-1,-1 1,0-1,1 1,-1 0,0 0,1 0,-1 0,1 1,-1-1,0 1,1-1,-1 1,0 0,0 0,1 0,-1 0,0 0,0 0,0 1,0-1,-1 1,1-1,0 1,0 0,-1-1,1 1,-1 0,0 0,0 0,1 0,-1 1,0-1,20 87,-16-55,-1-11,-4-18,0-1,0 1,1 0,0 0,0 0,1 0,-1 0,1-1,0 1,0-1,0 1,1-1,0 0,0 0,0 0,2 2,8-2</inkml:trace>
  <inkml:trace contextRef="#ctx0" brushRef="#br0" timeOffset="162949.81">8219 3669,'18'-1,"-1"-1,0 0,0-2,-1 1,1-2,-1 0,0-1,0-1,-1 0,1-2,11-7,-23 13,0 0,0-1,0 1,-1-1,1 0,-1 0,0 0,0-1,0 1,-1-1,0 1,0-1,0 0,0 0,-1 0,1-3,-1 5,-1 1,0 0,0 0,0 0,0 0,0 0,-1 0,1 0,-1 0,1 0,-1 0,0 0,0 0,0 0,0 0,0 0,0 1,0-1,0 0,-1 1,1-1,-1 1,1 0,-1-1,0 1,0 0,1 0,-1 0,0 0,0 0,0 0,0 1,0-1,0 1,0-1,0 1,0 0,0 0,0 0,-1 0,1 0,-8 0,1 1,-1 0,1 1,0 0,0 1,0 0,0 0,0 0,0 1,1 1,0 0,0 0,0 0,1 1,-1 0,1 0,1 1,-1 0,1 0,0 1,0 1,-42 101,48-107,0 0,0-1,0 1,0 0,1 0,-1-1,1 1,0 0,0-1,0 1,0-1,0 1,0-1,0 0,1 1,0-1,-1 0,1 0,0 0,0 0,0 0,0-1,0 1,0 0,1-1,-1 0,0 1,1-1,-1 0,1 0,0-1,-1 1,1 0,0-1,1 0,98 10,-15-23,-62 6</inkml:trace>
  <inkml:trace contextRef="#ctx0" brushRef="#br0" timeOffset="163359.81">8643 3641,'135'-50,"-131"48,0-1,0 1,0-1,0 1,-1-1,1 0,-1 0,0-1,0 1,0-1,0 0,0 1,-1-1,0 0,0-1,0 1,0 0,-1-1,1 1,-1-1,0 1,-1-1,1 1,-1-1,0 0,0 1,0-1,0 1,-2-3,1 4,0 0,-1 1,0-1,1 1,-1-1,0 1,0 0,0 0,-1 0,1 0,0 0,-1 0,1 1,-1-1,0 1,1 0,-1 0,0 0,0 0,0 0,0 0,0 1,0 0,0-1,0 1,0 0,0 0,0 1,0-1,0 1,1-1,-1 1,0 0,0 0,0 0,1 1,-1-1,0 1,1-1,-1 1,1 0,0 0,-1 0,1 0,0 0,0 1,1-1,-1 0,-1 3,-6 3,0 0,1 1,-1 0,2 0,-1 1,1-1,1 2,0-1,0 1,1 0,0 0,1 1,0-1,1 1,1 0,0 0,0 0,1 1,1-10,0 0,1 1,-1-1,1 0,0 0,0 0,0 0,0 0,1 0,-1 0,1 0,0 0,-1 0,1-1,1 1,-1-1,0 1,1-1,-1 0,1 0,-1 0,1 0,0-1,0 1,0-1,0 0,0 1,0-1,0-1,1 1,-1 0,2-1,108-3,-84-6,1-1,-2-2,0 0,0-2,-1-1,-1-2,0 0,-2-2,5-5,-4 6</inkml:trace>
  <inkml:trace contextRef="#ctx0" brushRef="#br0" timeOffset="163609.811">9235 2991,'-46'449,"39"-402,3 0,1 1,3 0,3 22,8-26,-4-26</inkml:trace>
  <inkml:trace contextRef="#ctx0" brushRef="#br0" timeOffset="164429.81">10082 3584,'-45'194,"23"-145,22-49,-1 0,0-1,0 1,0-1,0 1,0-1,0 0,1 1,-1-1,0 0,0 0,1 1,-1-1,1 0,-1 0,1 0,-1 0,1 0,-1 0,1 0,0 0,0 0,-1 0,1 0,0 0,0 0,0 0,0 0,0 0,0 0,0 0,1 0,-1 0,0 0,0 0,1 0,-1 0,1 0,7-37,1 0,2 1,2 0,1 1,17-29,-3 1,35-48,-62 111,-1 1,1-1,0 1,-1-1,1 1,-1-1,1 1,0 0,-1-1,1 1,0 0,-1-1,1 1,0 0,0 0,-1 0,1 0,0 0,0 0,-1 0,1 0,0 0,0 0,-1 0,1 0,0 0,0 1,-1-1,1 0,0 0,-1 1,1-1,0 1,-1-1,1 1,0-1,-1 1,1-1,-1 1,1-1,-1 1,1 0,-1-1,0 1,1-1,-1 1,0 0,0 0,1-1,-1 1,0 0,0 0,0-1,0 2,12 47,-11-43,12 43,-7-29</inkml:trace>
  <inkml:trace contextRef="#ctx0" brushRef="#br0" timeOffset="164719.811">10477 3415,'-20'22,"1"1,1 1,2 1,0 1,2 0,0 1,2 0,-6 24,16-49,1 1,0-1,0 1,0 0,0-1,0 1,1 0,-1 0,1-1,0 1,0 0,0 0,0 0,0 0,1-1,-1 1,1 0,0 0,0-1,0 1,0 0,0-1,0 1,1-1,-1 1,1-1,0 0,0 0,0 0,0 0,0 0,0 0,0 0,1-1,-1 1,1-1,1 1,11 1,-1-1,1-1,0 0,0-1,-1 0,1-1,0-1,0-1,-1 0,0 0,1-2,8-3,-14 5,1 0,0 0,-1-1,0-1,0 1,0-2,-1 1,1-1,-1 0,-1-1,1 0,-1 0,0 0,-1-1,0 0,0 0,-1-1,0 0,0 0,-1 0,0 0,0-1,-1 0,-1 1,0-1,0 0,-1 0,0-1,0 1,-2 0,1 0,-1 0,-2-8,0 11,0 1,0-1,-1 1,0 0,-1 0,1 0,-1 1,0 0,-1-1,1 2,-1-1,0 1,0 0,0 0,-1 0,1 1,-1 0,0 0,-2 0,-16-6</inkml:trace>
  <inkml:trace contextRef="#ctx0" brushRef="#br0" timeOffset="165099.81">11070 2991,'-17'171,"7"1,9 53,-21-96,18-117</inkml:trace>
  <inkml:trace contextRef="#ctx0" brushRef="#br0" timeOffset="165499.81">11352 2963,'-17'56,"-7"119,7 128,-7-157,21-122</inkml:trace>
  <inkml:trace contextRef="#ctx0" brushRef="#br0" timeOffset="166379.811">12198 3471,'0'1,"0"-1,-1 1,1-1,0 1,0-1,-1 1,1-1,0 0,-1 1,1-1,-1 0,1 1,0-1,-1 0,1 1,-1-1,1 0,-1 0,1 1,-1-1,1 0,-1 0,1 0,-1 0,1 0,-1 0,0 0,1 0,-1 0,1 0,-1 0,1 0,-1 0,1 0,-1 0,1 0,-1-1,1 1,-1 0,1 0,-1-1,1 1,-1 0,1-1,0 1,-1-1,1 1,0 0,-1-1,1 1,0-1,-1 1,1-1,0 1,0-1,-5 52,5-51,16 131,-15-128,0 1,0-1,0 1,1-1,-1 1,1-1,0 1,0-1,0 0,0 0,1 0,-1-1,1 1,-1 0,1-1,0 0,0 1,1-1,-1-1,0 1,1 0,-1-1,0 1,1-1,0 0,-1 0,1-1,0 1,0-1,-1 0,1 0,0 0,1 0,5-4,0 0,0-1,-1 0,1 0,-1-1,0 0,-1 0,1-1,-1-1,-1 1,1-1,-1-1,-1 1,0-1,0 0,0 0,2-8,10-9,41-65,-58 91,-1-1,1 0,-1 1,1-1,0 0,-1 1,1-1,0 1,-1-1,1 1,0-1,0 1,-1 0,1-1,0 1,0 0,0 0,-1-1,1 1,0 0,0 0,0 0,0 0,0 0,-1 0,1 0,0 1,0-1,0 0,0 0,-1 1,1-1,0 0,0 1,-1-1,1 1,0-1,0 1,-1-1,1 1,-1-1,1 1,0 0,-1-1,1 1,-1 0,0 0,1-1,-1 1,1 0,21 50,-17-36,-4-10,1 0,0 0,0 0,1 0,-1 0,1 0,0-1,1 1,-1-1,1 0,-1 0,1 0,1-1,-1 1,0-1,1 0,0 0,-1-1,1 1,0-1,0 0,1 0,-1-1,0 0,1 0,-1 0,0 0,1-1,-1 0,1 0,-1 0,1-1,-1 0,0 0,1 0,-1-1,0 0,0 0,4-2,3-3,0-2,0 1,-1-1,-1-1,1 0,-2-1,1 0,-1 0,-1-1,0 0,-1-1,0 1,-1-1,-1-1,0 1,0-1,-1-2,-2-8,-5 5</inkml:trace>
  <inkml:trace contextRef="#ctx0" brushRef="#br0" timeOffset="166629.81">13242 3499,'-9'29,"1"4,2-2</inkml:trace>
  <inkml:trace contextRef="#ctx0" brushRef="#br0" timeOffset="166859.811">13129 3104,'0'0</inkml:trace>
  <inkml:trace contextRef="#ctx0" brushRef="#br0" timeOffset="167079.81">13609 2850,'14'95,"-5"1,-4 0,-4 11,-30 164,28-144,2-102</inkml:trace>
  <inkml:trace contextRef="#ctx0" brushRef="#br0" timeOffset="167309.81">13384 3387,'39'-15,"26"-9,7 0,-3 3,-14 1,-11 3,-9 5,-10 5</inkml:trace>
  <inkml:trace contextRef="#ctx0" brushRef="#br0" timeOffset="167659.811">13976 2907,'-62'341,"53"-295,2 1,2 0,1 1,3-1,4 32,-3-76,0 0,0 0,0 0,1 0,-1 0,1 0,-1 0,1 0,0-1,0 1,0 0,1 0,-1-1,1 1,-1-1,1 1,0-1,0 0,0 0,0 0,0 0,1 0,-1 0,1 0,-1-1,1 1,0-1,-1 0,1 0,0 0,0 0,0 0,0-1,0 1,-1-1,1 0,0 0,0 0,0 0,0 0,0-1,0 1,0-1,0 0,0 0,0 0,-1 0,1-1,131-101,-90 63,-44 41,-1 0,1 0,0 0,0-1,1 1,-1 0,0 0,0-1,0 1,0 0,1 0,-1-1,0 1,1 0,-1-1,1 1,-1 0,1-1,-1 1,1-1,-1 1,1 0,-1-1,1 1,0-1,-1 0,1 1,0-1,-1 0,1 1,0-1,0 0,-1 0,1 1,0-1,0 0,-1 0,1 0,0 0,0 0,0 0,-1 0,1-1,0 1,0 0,-1 0,1 0,0-1,-1 1,1 0,0-1,-1 1,1-1,0 1,-1-1,1 1,-1-1,1 1,-1-1,1 0,-1 1,1-1,-14 75,14-54</inkml:trace>
  <inkml:trace contextRef="#ctx0" brushRef="#br0" timeOffset="167949.811">14456 3330,'-8'22,"2"-9,0 0,0 1,1 0,1 0,1 0,0 1,0-1,2 1,0 0,0 0,2-1,-1 1,2 0,0 0,-1-13,0 0,-1 0,1 1,0-1,1 0,-1 0,0 0,1 0,-1 0,1 0,-1-1,1 1,0 0,0-1,-1 1,1-1,1 0,-1 1,0-1,0 0,0-1,0 1,1 0,-1 0,0-1,1 0,-1 1,1-1,-1 0,0 0,1 0,-1 0,1-1,-1 1,2-1,2-1,1 0,-1 0,0 0,0-1,0 0,0 0,-1-1,1 1,-1-1,0-1,0 1,3-4,46-84,-53 89,0-1,0 1,0-1,0 0,0 1,-1-1,1 0,-1 1,0-1,0 0,0 1,-1-1,0 0,1 1,-1-1,0 1,-1-1,1 1,-1-1,1 1,-1 0,0 0,0 0,0 0,-1 0,-1-2,-14-7</inkml:trace>
  <inkml:trace contextRef="#ctx0" brushRef="#br0" timeOffset="168249.811">14823 3330,'5'34,"11"11,7-3,6-12,1-13,-3-12,-2-9,-6-7,0-7,-4-5,-4 1</inkml:trace>
  <inkml:trace contextRef="#ctx0" brushRef="#br0" timeOffset="168529.81">15360 2878,'0'39,"-5"31,-2 9,1-4,1-10,2-7,0-8,2-8,1-6,0-5,0-2,0-2,0-5</inkml:trace>
  <inkml:trace contextRef="#ctx0" brushRef="#br0" timeOffset="168779.81">15049 3245,'39'-5,"31"-1,9 0,0 1,-12 2</inkml:trace>
  <inkml:trace contextRef="#ctx0" brushRef="#br0" timeOffset="169479.81">16516 3132,'-182'56,"181"-56,0 0,0 1,-1-1,1 0,0 1,0-1,0 1,0-1,-1 1,1 0,0 0,0-1,0 1,0 0,1 0,-1 0,0 0,0 0,0 0,1 0,-1 0,1 0,-1 0,0 0,1 1,0-1,-1 0,1 0,0 0,0 1,0-1,0 0,0 1,0-1,0 0,0 0,0 1,0-1,1 0,-1 0,0 0,1 1,0-1,-1 0,1 0,-1 0,1 0,0 0,0 0,0 0,-1 0,1 0,0 0,0-1,0 1,0 0,1-1,-1 1,0-1,0 1,0-1,0 1,1-1,-1 0,0 1,1-1,29 15,-22-13,-1 1,1 1,-1 0,0 0,0 0,0 1,-1 0,0 0,0 1,0 0,0 1,-1-1,0 1,-1 0,1 0,-1 1,-1 0,0 0,3 5,-7-9,1 0,-1 0,0 0,0 0,-1 1,1-1,-1 0,0 0,0 0,0 0,0-1,-1 1,0 0,1 0,-1-1,-1 1,1-1,0 0,-1 0,0 1,0-2,0 1,0 0,0-1,0 1,-4 1,-98 49,-12-27,93-24</inkml:trace>
  <inkml:trace contextRef="#ctx0" brushRef="#br0" timeOffset="169929.81">16912 2822,'-1'290,"-27"-98,5-80,20-88</inkml:trace>
  <inkml:trace contextRef="#ctx0" brushRef="#br0" timeOffset="170179.811">17081 3358,'-9'29,"-4"9</inkml:trace>
  <inkml:trace contextRef="#ctx0" brushRef="#br0" timeOffset="170419.811">17138 2991,'0'0</inkml:trace>
  <inkml:trace contextRef="#ctx0" brushRef="#br0" timeOffset="170719.811">17419 3443,'-4'25,"-2"-1,-1-1,-1 0,-1 0,-1 0,-1-1,-1 0,-1-1,-13 15,26-35,0 0,-1 1,1-1,-1 0,0 1,1-1,-1 0,0 0,0 0,0 0,0 0,0 0,0 0,0 0,0 0,0 0,0 0,-1-1,1 1,0-1,-1 1,1-1,0 1,-1-1,1 0,0 1,-1-1,1 0,-1 0,1 0,0 0,-1 0,1 0,-1-1,1 1,0 0,-1-1,1 1,0-1,-1 1,1-1,0 0,0 0,0 1,0-1,-1 0,1 0,0 0,0 0,1 0,-1 0,0-1,0 1,1 0,-1 0,0-1,1 1,-1 0,1-1,0 1,-1 0,1-2,0-10,2 0,-1 0,1 0,1 0,1 1,-1-1,2 1,0-1,0 1,1 1,1-1,0 1,3-3,13-26,-14 21,2 0,1 1,0 1,1 0,1 0,0 1,1 1,1 1,0 0,1 1,1 0,0 2,0 0,1 1,16-6,-26 13,56-15,-64 17,1 1,0 0,-1 0,1 1,-1-1,1 0,-1 0,1 1,-1-1,1 1,-1 0,1-1,-1 1,1 0,-1 0,0 0,0 0,1 0,-1 0,0 0,0 0,0 0,0 1,0-1,0 0,-1 1,1-1,0 0,-1 1,1-1,-1 1,1-1,-1 1,0 0,0-1,1 1,-1-1,0 1,-1 0,-1 10,0 0,-1 0,-1 0,0 0,0-1,-1 0,-1 0,0 0,0-1,-1 1,-1-1,1-1,-2 0,1 0,-1-1,-1 1,1-2,-1 0,-1 0,1-1,-1 0,0 0,-8 1,-3 5,1-3</inkml:trace>
  <inkml:trace contextRef="#ctx0" brushRef="#br0" timeOffset="171229.81">17927 3387,'-3'5,"-1"6,0-1,-2 0,1 0,-1-1,-1 0,1 0,-2 0,1-1,-1 0,0 0,-2 0,9-8,-1 0,1 0,0 0,-1 0,1 0,0 0,0 0,-1 0,1-1,0 1,-1-1,1 1,0-1,0 1,0-1,0 0,0 1,0-1,0 0,0 0,0 0,0 0,0 0,0 0,0 0,1 0,-1 0,0 0,1 0,-1-1,1 1,-1 0,1 0,0-1,0 1,-1 0,1 0,0-1,0 1,0 0,0-1,1 1,-1 0,0 0,0-1,1 1,-1 0,1 0,-1-1,1 1,-1 0,1 0,0 0,5-22,0 1,1-1,2 2,0-1,1 1,9-11,1-7,-11 23,0 1,1-1,0 2,1 0,1 0,0 1,1 0,1 1,0 1,0 0,1 1,0 0,10-4,-13 8,69-27,-79 33,0 0,0 0,1 0,-1 0,0 0,0 0,0 0,0 1,0-1,0 1,1 0,-1-1,-1 1,1 0,0 0,0 1,0-1,0 0,-1 0,1 1,0-1,-1 1,0 0,1-1,-1 1,0 0,0 0,0 0,0-1,0 1,0 0,0 1,-1-1,1 0,-1 0,1 0,-1 0,0 0,0 11,0-1,-1 0,-1 0,0 0,0 0,-1 0,-1 0,0 0,0-1,-1 0,-1 0,0 0,0-1,-1 0,0 0,-1 0,0-1,-1 0,0-1,0 0,-1 0,1-1,-5 1,7-2,0-1,-1 0,1 0,-1-1,-1 0,1 0,0-1,-1 0,0-1,1 0,-1 0,-6 0,-12-22,20 5</inkml:trace>
  <inkml:trace contextRef="#ctx0" brushRef="#br0" timeOffset="171479.81">18464 3217,'-10'24,"-3"8</inkml:trace>
  <inkml:trace contextRef="#ctx0" brushRef="#br0" timeOffset="171729.81">18493 2822,'0'0</inkml:trace>
  <inkml:trace contextRef="#ctx0" brushRef="#br0" timeOffset="171919.811">18690 3358,'21'-35,"-2"0,1 2,2 0,2 1,1 1,1 1,3 0,-29 30,0-1,1 1,-1-1,0 1,0-1,1 1,-1-1,0 1,1 0,-1-1,0 1,1-1,-1 1,0 0,1 0,-1-1,1 1,-1 0,1 0,-1-1,1 1,-1 0,1 0,-1 0,1 0,-1 0,1 0,-1 0,1 0,-1 0,1 0,-1 0,1 0,-1 0,1 0,-1 0,1 0,-1 1,1-1,-1 0,1 0,-1 1,0-1,1 0,-1 1,1-1,-1 0,0 1,1-1,-1 0,0 1,1-1,-1 1,0-1,0 1,0-1,1 1,-1-1,1 35,-1-25,-1-5,1-1,-1 1,1 0,1 0,-1 0,1 0,0-1,0 1,0 0,0 0,1-1,0 1,0-1,0 0,1 1,-1-1,1 0,0-1,0 1,1 0,-1-1,1 0,-1 1,1-1,0-1,0 1,1-1,-1 1,0-1,1-1,0 1,-1 0,1-1,0 0,-1 0,1-1,0 1,0-1,0 0,0 0,0-1,-1 1,1-1,0 0,0-1,-1 1,4-2,4-5,0 0,-1 0,0-1,0-1,-1 0,0 0,0-1,-2 0,9-13,-3 3</inkml:trace>
  <inkml:trace contextRef="#ctx0" brushRef="#br0" timeOffset="172359.811">19451 3020,'-9'3,"0"0,0 1,0-1,0 2,1 0,0 0,0 0,0 1,0 0,1 0,0 1,0 0,1 1,0-1,0 1,1 0,0 0,-1 4,6-8,0 0,1 0,0 0,0 0,0 0,0 0,0-1,1 1,0 0,-1-1,1 1,1-1,-1 0,0 0,1 0,0 0,0 0,0 0,0-1,0 1,0-1,0 0,1 0,0 0,-1-1,1 1,0-1,-1 0,1 0,0 0,0 0,0-1,0 0,2 1,12 5,7 4,-1 1,-1 1,0 1,-1 1,0 1,-1 1,-1 0,0 2,-2 1,0 0,-1 1,5 8,-13-16,-1 0,-1 0,1 1,-2 0,0 0,-1 1,0 0,-1 0,0 0,-2 0,1 0,-2 1,0-1,0 9,-2 5,0 0,-2 0,0 0,-2 0,-2-1,0 0,-2 0,0-1,-2 0,-9 14,12-25,0 0,-1-1,-1 0,0 0,-1-1,0-1,-1 1,-1-2,0 0,0 0,-1-1,0-1,-1-1,0 0,0 0,-1-2,0 0,-1 0,14-5,-1 0,1 0,-1 0,1-1,-1 1,1-1,-1 0,0 1,1-2,-1 1,1 0,-1-1,0 0,1 0,-1 0,1 0,0 0,-1-1,1 1,0-1,0 0,0 0,0 0,0-1,0 1,1-1,-1 1,1-1,0 0,0 0,0 0,0 0,0 0,0 0,1-1,0 1,0-1,0 1,0-1,0 1,1-1,-1-1,1-10,1 0,0 0,1 1,1-1,0 0,1 1,0-1,1 1,1 0,0 1,1-1,0 1,1 1,2-2,6-14,25-44,4 1,2 2,40-41,-33 49,-34 41</inkml:trace>
  <inkml:trace contextRef="#ctx0" brushRef="#br0" timeOffset="173579.811">20411 2907,'300'-191,"-166"84,-150 134,2 2,2 0,0 1,2 0,1 0,2 1,1 0,-2 31,5-50,-55 492,57-492,-1-1,0 0,0 0,-1 0,0 0,-1 0,-1-1,0 1,0-1,0 0,-2-1,1 1,-1-1,0 0,-1-1,0 0,-1 0,1-1,-1 0,-1 0,1-1,-1 0,0-1,-9 3,13-6,0 0,-1 0,1-1,0 0,0 0,-1 0,1-1,0 0,-1-1,1 1,0-1,-1 0,1-1,0 1,0-1,0-1,0 1,0-1,1 0,-1 0,1-1,0 1,0-1,0 0,0-1,1 1,-1-1,1 0,1 0,-1 0,1-1,-1 1,2-1,-1 0,1 0,-1 0,2 0,-1 0,1 0,-1-5,6-7,0 1,1 0,1 0,1 0,0 1,2 0,-1 0,2 1,0 0,1 1,0 0,1 1,1 0,0 0,0 2,10-6,5-7,2 2,1 2,0 1,2 1,0 1,0 2,2 2,0 1,0 2,1 1,30-3,-42 9</inkml:trace>
  <inkml:trace contextRef="#ctx0" brushRef="#br0" timeOffset="173849.811">21202 3020,'-14'7,"0"0,0 1,1 0,0 1,0 0,1 1,0 1,1 0,0 1,1 0,0 0,1 1,1 0,0 1,-4 8,12-18,0-1,0 0,0 0,0 0,0 0,0 0,1 0,0 1,0-1,0 0,0 0,0-1,0 1,1 0,-1 0,1-1,0 1,0 0,0-1,0 0,0 0,1 1,-1-1,0 0,1-1,0 1,-1 0,1-1,0 0,0 1,0-1,0 0,0-1,0 1,0 0,0-1,1 0,-1 0,0 0,0 0,0 0,0-1,0 1,0-1,1 0,-1 0,-1 0,1 0,0 0,0-1,0 1,-1-1,1 0,0 0,4-2,-1 0,1-1,-1 0,0 0,0 0,0 0,-1-1,0 0,0 0,0-1,-1 1,0-1,0 0,-1 0,0 0,0-1,-1 1,0-1,0 0,0 1,-1-1,0 0,-1 0,0 0,0 0,-1-4,-5-8</inkml:trace>
  <inkml:trace contextRef="#ctx0" brushRef="#br0" timeOffset="174129.81">21540 3358,'5'-38,"6"-13,2-3,2 4,0 5,1 5,4 5,2 4,3 7,2 2,1 6,-5 0,0 3,-1 4,2 3,1 3,-3 2</inkml:trace>
  <inkml:trace contextRef="#ctx0" brushRef="#br0" timeOffset="175349.81">119 4713,'-13'15,"1"1,0 0,1 0,0 1,2 1,0 0,1 0,1 1,0 0,2 0,0 1,1-1,1 1,1 6,2-23,0 0,0 0,0 0,1 0,0 0,0 1,-1-1,2 0,-1-1,0 1,1 0,-1 0,1-1,0 1,0 0,0-1,0 0,0 1,0-1,1 0,-1 0,1-1,0 1,-1 0,1-1,0 1,0-1,0 0,0 0,0 0,0-1,0 1,0-1,0 0,1 1,-1-1,1-1,3 1,1-1,-1 1,1-2,-1 1,0-1,0 0,0-1,0 0,0 0,0 0,-1-1,0 0,1 0,-2 0,5-4,68-115,-74 115,-1 1,0-1,-1 0,1 0,-1 0,-1 0,0 0,0 0,0 0,-1-1,0 1,-1 0,0 0,0 0,-1-1,0 1,0 1,-1-1,0 0,0 1,-1-1,0 1,0 0,-1 0,0 0,0 1,0 0,-1 0,0 0,0 1,-1 0,-3-2,8 6,0 0,0 0,0 0,0 0,0 1,0-1,0 1,0-1,0 1,-1 0,1 0,0 0,0 0,0 0,-1 0,1 1,0-1,0 1,0-1,0 1,0 0,0 0,0 0,0 0,0 0,0 1,1-1,-1 0,-1 2,-11 12</inkml:trace>
  <inkml:trace contextRef="#ctx0" brushRef="#br0" timeOffset="175769.811">430 5080,'8'-30,"1"1,2 0,1 1,1 0,14-21,-27 48,0 0,0 0,0-1,1 1,-1 0,0 0,0 0,1-1,-1 1,1 0,-1 0,1 0,-1 0,1 0,0 0,-1 0,1 0,0 0,0 0,0 0,0 1,-1-1,1 0,1 0,-1 1,0-1,0 1,0-1,0 1,0-1,0 1,0 0,1 0,-1-1,0 1,0 0,1 0,-1 0,0 0,0 1,0-1,1 0,-1 0,0 1,0-1,0 0,0 1,0 0,0-1,0 1,0-1,0 1,1 0,15 46,-17-44,0 0,0 1,0-1,1 0,-1 1,1-1,0 0,0 0,0 0,1 0,-1 0,1 0,-1 0,1 0,0 0,0-1,1 1,-1-1,0 1,1-1,-1 0,1 0,0 0,0 0,0-1,0 1,0-1,0 0,0 0,0 0,0 0,1 0,-1-1,0 1,0-1,1 0,2 0,3-4,0-1,0 0,0 0,-1 0,0-1,0-1,0 0,-1 0,0 0,0 0,-1-1,0-1,0 1,-1-1,0 0,0 0,-1 0,-1 0,1-1,0-7,29-93,-32 100</inkml:trace>
  <inkml:trace contextRef="#ctx0" brushRef="#br0" timeOffset="176169.81">1079 4882,'14'-6,"0"0,0-2,0 0,-1 0,-1-1,0-1,0 0,-1-1,0 0,0 0,-1-1,-1-1,0 0,-1 0,6-13,-13 24,0 1,0-1,0 0,0 0,0 0,0 0,0 0,-1 0,1 0,-1 0,1 0,-1 0,0 0,0 0,0 0,0 0,0-1,-1 1,1 0,0 0,-1 0,0 0,1 0,-1 0,0 0,0 1,0-1,0 0,-1 0,1 1,0-1,-1 1,1-1,-1 1,1-1,-1 1,0 0,0 0,1 0,-1 0,0 0,0 0,0 0,0 1,0-1,0 1,0 0,-1-1,1 1,-8 2,0 1,1 0,0 0,0 1,0 0,0 1,0 0,1 0,0 1,0 0,1 0,-1 1,1 0,1 0,0 1,0 0,0 0,1 0,0 1,0 0,1 0,0 0,1 0,0 1,0-1,1 1,1-1,-1 1,2 0,-1 6,2-9,-1-1,1 1,1-1,-1 0,1 0,0 0,1 0,-1 0,1 0,0-1,1 1,-1-1,1 0,0 0,0 0,1-1,0 1,-1-1,2 0,-1 0,0-1,1 0,4 3,5 2,1-2,-1 1,1-2,0 0,0 0,0-2,1 0,10 0,40-1,-38-2</inkml:trace>
  <inkml:trace contextRef="#ctx0" brushRef="#br0" timeOffset="176899.81">2151 4543,'27'-26,"-1"-2,-2-1,-1-1,-1-1,-2-1,3-8,-2-35,-21 76,0-1,-1 0,1 1,0-1,0 1,-1-1,1 0,0 1,-1-1,1 0,0 0,-1 1,1-1,0 0,-1 0,1 0,-1 1,1-1,-1 0,1 0,0 0,-1 0,1 0,-1 0,1 0,-1 0,1 0,-1 0,1 0,0 0,-1 0,1 0,-1 0,1 0,-1-1,1 1,0 0,-1 0,1 0,0-1,-1 1,1 0,-1-1,1 1,0 0,0-1,-1 1,1 0,0-1,0 1,-1 0,1-1,0 1,0-1,0 1,0-1,0 1,-1 0,1-1,0 1,0-1,0 1,0-1,0 1,1-1,-1 1,-20 31,11-5,1 1,1 0,1 0,1 1,2-1,1 1,1 0,1-1,2 1,0 0,0 41,-1 268,-3-303,-2 0,-1-1,-1 1,-2-1,-1 0,-13 30,18-57,0 1,0-1,-1 0,0-1,0 1,0-1,-1 0,0 0,0-1,0 0,0 0,-1 0,0-1,1 1,-1-2,0 1,-3 0,6-2,1 0,0 0,-1 0,1 0,-1-1,1 1,-1-1,1 0,-1 0,1 0,-1-1,1 1,-1-1,1 0,0 1,-1-2,1 1,0 0,0-1,0 1,-1-1,2 0,-1 0,0 0,0-1,1 1,-1-1,1 1,0-1,0 0,0 0,0 0,0 0,1 0,-1 0,1 0,-1-2,1-4,1 0,0-1,0 1,1 0,0 0,1-1,0 1,0 0,1 0,0 1,0-1,1 1,1-1,-1 1,1 0,0 1,1-1,4-4,10-19,103-113,2 26,-112 108</inkml:trace>
  <inkml:trace contextRef="#ctx0" brushRef="#br0" timeOffset="177179.81">2490 4798,'15'24,"13"8,3-7,1-7,-1-11,0-13,-1-9,-5-7,-3-4,-5-3,0 3,-3 2,-4 0,-4 4</inkml:trace>
  <inkml:trace contextRef="#ctx0" brushRef="#br0" timeOffset="177529.81">3111 4402,'0'10,"-5"22,-6 10,-1 4,1-2,2 1,4-2,-4-4,1-3,2 2,1-2,2-1,1-2,1-2,1-1,0-2,1 1,-1-6</inkml:trace>
  <inkml:trace contextRef="#ctx0" brushRef="#br0" timeOffset="177779.811">3336 4402,'-4'39,"-7"22,-7 5,1-3,3-9,-2-7,3-8,3 0,-1-8,1-3,2-2,3-1,1 0,3 1,0 1,1-5</inkml:trace>
  <inkml:trace contextRef="#ctx0" brushRef="#br0" timeOffset="178639.81">4042 5023,'-5'0,"-1"-5,0-6,1-6,6-5,8-4,2-2,5-1,3 0,5 0,1-1,3 1,1 1,0-1,0 6,-5 10,-7 14,-5 5</inkml:trace>
  <inkml:trace contextRef="#ctx0" brushRef="#br0" timeOffset="178929.81">4607 4656,'-14'15,"1"0,1 1,0 0,2 1,0 0,0 0,2 1,0 1,1-1,1 1,-3 16,8-32,1-1,0 0,-1 1,1-1,0 0,0 1,0-1,1 0,-1 0,1 1,-1-1,1 0,0 0,-1 1,1-1,0 0,1 0,-1 0,0 0,0 0,1-1,-1 1,1 0,0-1,-1 1,1-1,0 1,0-1,0 0,0 0,0 0,0 0,1 0,-1 0,0-1,0 1,1-1,-1 1,2-1,90-16,-81 10,0-1,-1 0,0-1,0-1,-1 1,0-2,0 0,-1 0,-1-1,1 0,5-10,-11 16,-1-1,0 0,0 0,0 0,-1 0,1 0,-2-1,1 1,-1-1,0 1,0-1,0 1,-1-1,0 0,-1 1,1-1,-1 1,-1-1,1 1,-1-1,0 1,-1 0,1 0,-1 0,0 0,-2-2,-28-23,15 23</inkml:trace>
  <inkml:trace contextRef="#ctx0" brushRef="#br0" timeOffset="179329.81">5227 4289,'-9'19,"0"-1,1 1,1 1,1-1,0 1,2 1,0-1,1 0,1 1,1 0,1-1,1 1,1 3,-3 74,-26 89,15-132,5-31</inkml:trace>
  <inkml:trace contextRef="#ctx0" brushRef="#br0" timeOffset="179549.811">4833 4685,'43'-5,"34"-6,8-2,-1 2,-9-2,-14 1,-11 2,-10 4,-7 2,-4 2,-7 1</inkml:trace>
  <inkml:trace contextRef="#ctx0" brushRef="#br0" timeOffset="180249.811">5651 4629,'-32'18,"0"2,2 2,0 0,2 2,0 1,2 2,-15 18,39-44,1 1,-1-1,0 0,1 0,0 0,-1 1,1-1,0 1,-1-1,1 1,0 0,0-1,0 1,0 0,1 0,-1-1,0 1,1 0,0 0,-1 0,1 0,0 0,0 0,0 0,0 0,0 0,0 0,1 0,-1 0,0-1,1 1,0 0,0 0,-1 0,1 0,0-1,0 1,0-1,1 1,-1 0,0-1,1 0,-1 1,1-1,-1 0,1 0,-1 0,1 0,0 0,0 0,-1 0,3 0,9-2,-1-1,1 0,0 0,-1-1,1-1,-1 0,0-1,-1-1,1 1,-1-2,0 1,0-2,-1 1,0-2,8-7,78-76,-96 92,1-1,-1 1,1-1,-1 1,1-1,0 1,-1 0,1-1,0 1,-1 0,1-1,0 1,0 0,-1 0,1 0,0-1,0 1,-1 0,1 0,0 0,0 0,-1 1,1-1,0 0,0 0,-1 0,1 1,0-1,0 0,-1 1,1-1,0 0,-1 1,1-1,-1 1,1-1,0 1,-1-1,1 1,-1 0,1-1,-1 1,0-1,1 1,-1 0,0 0,1-1,-1 1,0 0,0 0,0-1,0 1,0 0,1 0,-1-1,-1 2,7 54,-6-44,0-9,1 1,0-1,-1 0,1 0,0 0,1 1,-1-1,0 0,1-1,0 1,-1 0,1 0,1-1,-1 1,0-1,0 1,1-1,-1 0,1 0,0 0,0-1,0 1,0-1,0 1,0-1,0 0,0 0,0 0,0-1,1 1,-1-1,0 1,2-1,111-15,-100 9,-1-1,-1 0,0-2,0 1,0-2,-1 0,0 0,-1-1,-1-1,1 0,-2 0,5-8,103-172,-107 172,3-4,-1 0,-1-1,-1 0,-1-1,-1 0,-2 0,0-1,-2 0,-1 0,-1-1,-1-5,-2 31,1 0,-1 1,0-1,0 0,0 0,0 1,0-1,0 0,0 1,0-1,0 0,-1 1,1-1,-1 0,0 1,1-1,-1 1,0-1,0 1,0-1,0 1,0-1,0 1,0 0,0 0,-1 0,1-1,0 1,-1 1,1-1,-1 0,1 0,-1 0,1 1,-1-1,0 1,1-1,-1 1,0 0,0-1,1 1,-1 0,0 0,1 1,-1-1,0 0,0 0,1 1,-1-1,1 1,-1-1,0 1,1 0,-1 0,0 0,-6 11,0 0,0 0,2 1,-1 0,2 0,0 0,0 1,1-1,1 1,1 0,-1 0,2 1,0-1,1 0,1 1,0-1,0 0,3 9,-1 36,-2 138,2-177,0 0,2-1,0 1,1-1,1 0,1 0,6 9,14 6,-24-38</inkml:trace>
  <inkml:trace contextRef="#ctx0" brushRef="#br0" timeOffset="180499.81">5990 4487,'38'0,"32"0,9-5,-4-1,-10 0,-12 1,-9 1,-8 2,-5 1,-3 1,-2 0,-5 0</inkml:trace>
  <inkml:trace contextRef="#ctx0" brushRef="#br0" timeOffset="180699.81">6695 4685,'0'29,"5"9,1-2</inkml:trace>
  <inkml:trace contextRef="#ctx0" brushRef="#br0" timeOffset="180949.81">6695 4375,'0'0</inkml:trace>
  <inkml:trace contextRef="#ctx0" brushRef="#br0" timeOffset="181179.81">7062 4572,'-15'20,"1"-4,0 1,1 0,1 1,1 1,1-1,0 2,1-1,1 1,1 1,1-1,-1 8,7-25,0-1,0 1,0-1,0 1,0 0,0-1,1 0,-1 1,1-1,0 1,-1-1,1 0,0 1,1-1,-1 0,0 0,0 0,1 0,0 0,-1 0,1 0,0 0,0-1,0 1,0-1,0 1,0-1,0 0,1 0,-1 0,0 0,1 0,-1 0,0-1,1 1,-1-1,1 0,-1 0,1 0,99-15,-92 11,-1 0,0 0,0-1,-1 0,1-1,-1 0,-1-1,1 1,-1-1,0-1,0 1,-1-1,0 0,-1-1,0 0,0 1,0-1,-1-1,-1 1,0-1,0 1,-1-1,0 0,0 0,-1 0,-1 0,0 0,0 0,-1 0,0 0,0 0,-3-5,4 11,-1 0,0 0,0 0,-1 0,0 1,1-1,-1 0,0 0,0 1,-1 0,1-1,-1 1,0 0,0 0,0 0,0 0,0 1,-1 0,1-1,-1 1,0 0,1 1,-1-1,0 0,0 1,0 0,0 0,0 0,0 1,-1 0,1-1,0 1,0 1,0-1,-2 1,-17 3</inkml:trace>
  <inkml:trace contextRef="#ctx0" brushRef="#br0" timeOffset="181619.811">7486 4769,'2'-23,"1"1,1-1,1 1,1 0,1 0,1 0,1 1,10-18,-18 37,0 1,0-1,0 1,0-1,0 1,0-1,0 1,1 0,-1 0,0-1,1 1,-1 0,1 0,-1 0,1 1,0-1,-1 0,1 1,0-1,0 1,-1-1,1 1,0 0,0 0,0-1,-1 1,1 1,0-1,0 0,0 0,-1 1,1-1,0 1,0-1,-1 1,1 0,-1 0,1 0,0 0,-1 0,1 0,-1 0,0 0,0 1,1-1,-1 0,0 1,0-1,0 1,0-1,0 1,-1 0,1-1,0 1,0 1,13 20,-10-14,1 0,-1 0,1-1,1 0,0 0,0-1,0 1,1-1,0-1,0 1,1-1,0 0,0-1,0 0,1 0,0-1,0 0,0-1,0 1,7 0,-8-2,1 0,0 0,0-1,0-1,0 1,0-1,0-1,0 0,0 0,0 0,0-1,0-1,-1 0,1 0,-1 0,0-1,0 0,0-1,0 0,-1 0,0-1,0 1,0-2,-1 1,0-1,0 0,-1 0,4-6,29-94,-32 82</inkml:trace>
  <inkml:trace contextRef="#ctx0" brushRef="#br0" timeOffset="187019.81">8586 4402,'-9'10,"1"3,7-1,3-7,7-4,1-8,5-2,-2-4,-1 4,-9 4,-5 8,-1 3</inkml:trace>
  <inkml:trace contextRef="#ctx0" brushRef="#br0" timeOffset="187539.811">8530 4742,'5'0,"1"4,-5 3,-2 3,3 2,1-7,6-5,5-1,1-6,-2 3,-9 2,-9 7,1 2,1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1:11.97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1">18966 5052,'34'56,"157"125,-14 21,-166-189,-3-6</inkml:trace>
  <inkml:trace contextRef="#ctx0" brushRef="#br0" timeOffset="2">15579 2991,'0'56,"12"143,6 28,10-1,1 56,-30 113,28-225,-26 167,3-314,2-5</inkml:trace>
  <inkml:trace contextRef="#ctx0" brushRef="#br0" timeOffset="3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5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6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8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9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">18232 3330,'16'-6,"1"0,0 1,0 1,0 1,0 0,0 1,10 1,54-10,-28 4,0 1,0 3,0 2,2 2,-10 0,141 25,-213-57,-135-77,139 94</inkml:trace>
  <inkml:trace contextRef="#ctx0" brushRef="#br1" timeOffset="11">15975 6463,'0'5,"0"15,0 10,0 5,0 0,0 0,0-2,0-1,0-2,5 0,1-2,0 1,-1-2,3-4,1-6</inkml:trace>
  <inkml:trace contextRef="#ctx0" brushRef="#br1" timeOffset="1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13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14">1328 7592,'-24'14,"-18"20,-1 8,6-3</inkml:trace>
  <inkml:trace contextRef="#ctx0" brushRef="#br0" timeOffset="15">3077 7479,'-77'43,"-34"19,-14 4,6-4,13-9,19-8,16-7,15-5,11-3,10-2,10-2,10-4</inkml:trace>
  <inkml:trace contextRef="#ctx0" brushRef="#br0" timeOffset="16">4094 7535,'0'0</inkml:trace>
  <inkml:trace contextRef="#ctx0" brushRef="#br0" timeOffset="17">5533 7394,'-58'24,"-52"27,-23 10,3-1,14-6,16-7,21-11,19-8,15-8,15-3,12-4</inkml:trace>
  <inkml:trace contextRef="#ctx0" brushRef="#br0" timeOffset="18">6718 7535,'-44'19,"-47"21,-18 9,0 0,9-3,17-5,12-4,14-9,17-4,14-6</inkml:trace>
  <inkml:trace contextRef="#ctx0" brushRef="#br0" timeOffset="19">8580 7507,'-43'15,"-34"13,-17 13,-3 3,5 0,9-4,9-3,8 2,5-7,8-3,13-6</inkml:trace>
  <inkml:trace contextRef="#ctx0" brushRef="#br0" timeOffset="20">10302 7451,'-48'14,"-40"15,-14 7,-5 2,2 4,5 0,4-2,9-4,5-3,7-2,11-1,7-2,9-5,12-7</inkml:trace>
  <inkml:trace contextRef="#ctx0" brushRef="#br0" timeOffset="21">11769 7366,'-57'19,"-72"21,-29 8,-6 6,5-2,11 0,16-3,16-7,13-4,15 0,17-6,17-4,11-6,14-3,12-4</inkml:trace>
  <inkml:trace contextRef="#ctx0" brushRef="#br0" timeOffset="22">13717 7338,'-48'19,"-35"16,-18 2,-6 0,6-2,5-2,5-2,8-2,8-5,9-2,9 0,5-4,12 0,8-3,9-4</inkml:trace>
  <inkml:trace contextRef="#ctx0" brushRef="#br0" timeOffset="23">15466 7394,'-47'5,"-60"16,-26 9,-4 4,6 1,11 5,17 0,11-2,12 2,9-1,13-2,16-8</inkml:trace>
  <inkml:trace contextRef="#ctx0" brushRef="#br0" timeOffset="24">17555 7253,'-53'24,"-65"27,-32 10,-5 4,5-5,9-2,14-6,18-8,19-6,20-10,21-9</inkml:trace>
  <inkml:trace contextRef="#ctx0" brushRef="#br0" timeOffset="25">19277 7084,'-39'34,"-31"24,-9 9,-1-3,9-8,7-3,9-7,5-5,1-6,4-3,5-8,9-8</inkml:trace>
  <inkml:trace contextRef="#ctx0" brushRef="#br0" timeOffset="26">1892 7451,'-17'-3,"0"0,0 1,-1 1,1 1,0 0,0 1,-1 1,1 1,0 1,1 0,-1 1,1 0,0 2,0 0,0 0,1 2,0 0,1 0,0 2,1 0,0 0,-9 11,-51 47,-2-3,-4-4,-2-3,-24 10,19-28,68-31</inkml:trace>
  <inkml:trace contextRef="#ctx0" brushRef="#br0" timeOffset="27">3895 7535,'-43'34,"-34"25,-8 12,1-1,10-12,17-16</inkml:trace>
  <inkml:trace contextRef="#ctx0" brushRef="#br1" timeOffset="28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9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30">20039 7084,'566'0,"-495"-13,22 3,-76 15</inkml:trace>
  <inkml:trace contextRef="#ctx0" brushRef="#br0" timeOffset="31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32">20688 6661,'-230'402,"206"-367,10-11,-2 0,-1-2,0 0,-2-1,-15 14,-99 98,119-116</inkml:trace>
  <inkml:trace contextRef="#ctx0" brushRef="#br0" timeOffset="33">20660 4854,'-120'167,"-43"90,47-84,15-56,79-87,21-20</inkml:trace>
  <inkml:trace contextRef="#ctx0" brushRef="#br0" timeOffset="34">21055 5786,'-10'38,"-3"32,1 14,-2-3,0-10,4-8,-2-10,1-8,3-8,-3-5,2-4,1-1,-2-5,0-2,2 0,-3-2,2-6</inkml:trace>
  <inkml:trace contextRef="#ctx0" brushRef="#br0" timeOffset="35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6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7">13067 3697,'76'106,"80"115,-126-197,-19-21</inkml:trace>
  <inkml:trace contextRef="#ctx0" brushRef="#br0" timeOffset="38">13040 4008,'24'-39,"12"-17,6-4,-5 4,-4 11,-7 8,-4 11,0 4,-5 7</inkml:trace>
  <inkml:trace contextRef="#ctx0" brushRef="#br0" timeOffset="39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40">13717 2907,'34'-34,"20"-15,6 0,-2 4,-7 9,-7 11,-10 5,-12 6</inkml:trace>
  <inkml:trace contextRef="#ctx0" brushRef="#br0" timeOffset="41">12927 4939,'568'-796,"-115"180,-192 299,-230 287,-39 57,-2-9,1 0</inkml:trace>
  <inkml:trace contextRef="#ctx0" brushRef="#br0" timeOffset="42">12983 4995,'246'-264,"37"-73,-147 173,414-484,-380 459,-144 175,-21 19</inkml:trace>
  <inkml:trace contextRef="#ctx0" brushRef="#br0" timeOffset="48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4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0">6351 3132,'263'-105,"-83"28,-11 31,-175 47,-17 1,1-1,-1-1,1-1,0-1,-1 0,1-2,0-1,1-1,-17-6,22 4</inkml:trace>
  <inkml:trace contextRef="#ctx0" brushRef="#br0" timeOffset="54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55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1" timeOffset="58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59">8947 2935,'27'140,"31"88,-35-148,-18-85,-4-7</inkml:trace>
  <inkml:trace contextRef="#ctx0" brushRef="#br1" timeOffset="60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  <inkml:trace contextRef="#ctx0" brushRef="#br0" timeOffset="155529.81">2237 3330,'28'16,"2"-2,0-1,0-2,1-1,0-1,1-2,0-1,0-1,1-2,-1-1,1-2,0-1,-1-1,0-2,1-1,-2-2,1-1,28-12,-41 14,0-1,-1 0,0-2,-1 0,1-1,-2-1,0 0,0-1,-1-1,0-1,-1 0,-1 0,-1-1,0-1,0 0,-2-1,0 0,-1-1,-1 0,1-4,-14-70,5 90,-1 0,1 0,-1 0,0 0,1 0,-1 0,0 1,0-1,-1 0,1 0,0 1,0-1,-1 1,1-1,-1 1,1 0,-1 0,0 0,0-1,1 1,-1 1,0-1,0 0,0 0,0 1,0-1,0 1,0 0,0-1,0 1,0 0,0 0,0 0,0 1,0-1,0 0,0 1,0-1,0 1,0 0,0 0,0 0,0 0,-10 8,1 1,1 0,-1 1,2 0,-1 1,2 0,-1 0,2 1,0 0,0 0,1 1,1-1,-3 13,7-25,-93 280,73-202,-4-2,-4 0,-2-2,-4-1,-7 4,31-59,3-5,0 0,0 0,-1 0,-1-1,-1 0,0-1,0 0,-1-1,0 0,-1-1,-1-1,-8 5,20-12,0-1,0 0,0 0,-1 0,1 0,0-1,-1 1,1-1,0 1,-1-1,1 0,-1 0,1 0,0 0,-1 0,1 0,-1-1,1 1,0-1,-1 0,1 0,0 0,0 0,-1 0,1 0,0-1,0 1,0 0,1-1,-1 0,0 1,1-1,-1 0,1 0,-1 0,1 0,0 0,0-1,0 1,-1-1,0-4,-1 0,1-1,1 1,-1-1,1 1,0-1,1 0,0 1,0-1,1 1,0-1,1-5,1 1,0 0,1 0,0 1,1-1,0 1,1 0,0 1,1-1,0 1,0 0,1 1,1 0,-1 0,1 1,1 0,0 1,0 0,0 0,1 1,0 0,0 1,0 0,1 1,0 0,0 1,0 1,0 3,0 1,-1 1,1 0,-1 0,0 1,0 1,0 0,-1 0,1 1,-1 0,-1 1,1 0,-1 1,0 0,-1 0,0 1,4 5,30 24,-31-27,1 0,0-1,1 0,0-1,1-1,0 0,0-1,0 0,1-1,0-1,0-1,1 0,-1 0,1-2,0 0,0-1,0 0,0-1,0-1,4-1,-7 0,-1 0,1-1,0-1,-1 0,0 0,0-1,0-1,-1 0,0 0,0-2,0 1,-1-1,0 0,8-10,-6 0</inkml:trace>
  <inkml:trace contextRef="#ctx0" brushRef="#br0" timeOffset="156229.81">3591 3754,'10'3,"0"0,1 0,-1-1,0 0,1-1,-1-1,1 1,0-1,-1-1,1 0,-1-1,1 0,-1 0,0-1,0-1,0 1,0-2,-1 1,0-1,0-1,0 0,0 0,-1-1,6-5,-11 9,0 0,-1-1,1 1,-1-1,0 1,0-1,0 0,-1 0,1 0,-1 0,0 0,0 0,0 0,0-1,-1 1,0 0,0 0,0 0,0-1,-1 1,0 0,1 0,-2 0,1 0,0 0,-1 0,0 0,0 0,0 1,0-1,0 0,-1 1,0 0,1 0,-1 0,-1 0,1 0,0 0,-1 1,1 0,-1 0,0 0,1 0,-1 0,0 1,0-1,-3 1,1 0,0-1,0 2,0-1,0 1,0 0,0 0,0 1,0 0,0 0,0 0,0 1,1 0,-1 0,0 0,1 1,-1 0,1 0,0 0,0 0,0 1,1 0,-5 4,-81 110,86-114,0 1,1 0,-1 0,1 1,0-1,1 1,0-1,-1 1,2 0,-1 0,1 0,0 0,0 0,0 0,1 0,0 0,0 0,1 0,-1 0,2 0,-1 0,0 0,1 0,0 0,1 0,-1-1,1 1,0-1,0 0,1 0,0 0,-1 0,2-1,-1 0,0 1,1-1,0-1,0 1,0-1,0 0,2 1,14 1,0-1,0-1,0-1,0-1,0 0,0-2,1 0,-1-2,0 0,-1-1,2-2,11-4,-1-2,0-2,-1-1,0-1,-1-1,-1-2,-1-1,0-2,-2 0,0-2,-2 0,-1-2,6-10,-7 11,-1-1,-1-2,-2 0,0-1,-2 0,-2-2,0 1,-2-2,-2 0,-1 0,-1-1,-1 0,-3 0,0-2,-15-56,10 89,0 0,1-1,-1 1,0 0,0 0,0 0,0 0,0 0,-1 0,1 0,-1 1,1-1,-1 0,0 1,1-1,-1 1,0 0,0-1,0 1,0 0,0 0,0 0,-1 1,1-1,0 0,0 1,-1-1,1 1,0 0,0 0,-1 0,1 0,0 0,-1 1,1-1,0 0,0 1,-1 0,-3 3,-1 0,1 1,0 0,0 0,0 0,1 1,0 0,0 0,0 0,1 1,0-1,0 1,1 0,0 0,0 0,1 1,-1-1,2 1,-1 0,0 3,-3 7,-1 6,0 1,2 0,0 0,2 1,1-1,1 0,1 1,2-1,0 0,3 7,62 188,-49-170,37 91,-55-136,-4-3</inkml:trace>
  <inkml:trace contextRef="#ctx0" brushRef="#br0" timeOffset="156469.81">3929 3387,'43'5,"34"1,13 5,1 0,-10-1,-10-3,-11-2,-7-3,-8-1,-6 0,-10-2</inkml:trace>
  <inkml:trace contextRef="#ctx0" brushRef="#br0" timeOffset="157309.81">5567 3499,'-20'0,"0"1,0 2,0 0,1 0,-1 2,1 1,0 0,1 1,-1 1,2 1,-1 0,1 1,0 2,1-1,1 2,0 0,0 0,-3 6,14-12,0 0,0 0,1 0,0 1,0-1,1 1,0 0,0 0,1-1,0 1,0 0,1 0,0 0,1 0,-1 0,1 0,1 0,0 0,0 0,0-1,1 1,0-1,1 0,2 4,-1-7,1-1,0 0,0 0,0-1,0 1,1-2,-1 1,1 0,-1-1,1-1,0 1,-1-1,1 0,-1 0,1-1,0 0,-1 0,1 0,-1-1,0 0,1-1,-1 1,0-1,0 0,-1-1,1 1,-1-1,1 0,246-189,-243 185,50-29,-57 36,0 1,0-1,0 1,0 0,0 0,0 0,0 0,0 0,0 0,-1 0,1 1,0-1,0 1,0-1,0 1,-1 0,1 0,0 0,-1 0,1 0,0 0,-1 0,1 1,-1-1,0 0,0 1,1-1,-1 1,0 0,0-1,0 1,0 0,-1-1,1 2,56 130,12-76,-45-44</inkml:trace>
  <inkml:trace contextRef="#ctx0" brushRef="#br0" timeOffset="158259.811">6723 3555,'-1'-1,"1"0,-1 0,1 0,-1 0,1 1,-1-1,0 0,0 0,1 0,-1 0,0 1,0-1,0 0,0 1,0-1,0 1,0-1,0 1,0-1,0 1,0 0,0-1,-1 1,1 0,0 0,0 0,0 0,0 0,0 0,-1 0,1 1,0-1,0 0,0 0,0 1,0-1,0 1,0-1,0 1,0 0,0-1,0 1,0 0,0-1,1 1,-1 0,0 0,0 0,1 0,-1 0,1 0,-1 0,1 0,-1 0,1 0,0 0,-1 0,1 1,-2 12,1 0,0 0,1 0,1 0,0 0,0 0,2 0,0 0,0-1,2 1,-1-1,2 0,0 0,0-1,1 1,7 8,-11-17,0-1,1 1,-1-1,1 0,0 0,0-1,-1 1,2-1,-1 0,0 0,0 0,1 0,-1-1,1 0,-1 0,1 0,0-1,-1 1,1-1,0 0,-1 0,1-1,0 1,-1-1,1 0,-1 0,1-1,-1 1,1-1,-1 0,0 0,0-1,0 1,0-1,0 0,-1 0,1 0,2-3,140-172,-143 176,0 1,0-1,0 1,0 0,0-1,1 1,-1 0,0 1,0-1,1 1,-1-1,0 1,1 0,-1 0,0 1,1-1,-1 1,0-1,0 1,1 0,-1 0,0 1,0-1,0 1,0-1,0 1,-1 0,1 0,-1 0,1 0,1 3,36 16,-29-18,-1-1,1 0,-1 0,1-1,-1 0,1-1,0 0,-1-1,1 0,0-1,-1 0,2-1,-8 2,0 0,0-1,0 1,0-1,0 0,0 0,-1-1,1 1,-1-1,1 0,-1 0,0 0,0 0,-1 0,1 0,-1-1,1 0,-1 1,0-1,0 0,-1 0,1 0,-1 0,0 0,0-1,0 1,-1 0,1 0,-1-1,0 1,-1-1,-21-80,12 60</inkml:trace>
  <inkml:trace contextRef="#ctx0" brushRef="#br0" timeOffset="162559.811">7655 2935,'-11'-52,"10"52,0 1,1-1,-1 0,0 0,1 0,-1 1,0-1,1 0,-1 0,0 1,1-1,-1 1,0-1,1 1,-1-1,1 1,-1-1,1 1,-1-1,1 1,0-1,-1 1,1 0,0-1,-1 1,1 0,0 0,0-1,0 1,-1 0,1-1,0 1,0 0,0 0,0-1,0 1,0 0,1-1,-1 1,0 0,0 0,-3 278,32 16,-28-102,-1-192,-1 1,1-1,-1 0,1 1,-1-1,1 0,0 1,0-1,0 1,-1-1,1 1,1-1,-1 0,0 1,0-1,0 1,1-1,-1 0,1 1,-1-1,1 0,0 1,-1-1,1 0,0 0,0 0,0 0,0 0,0 0,0 0,0 0,0 0,0 0,0 0,1 0,-1-1,0 1,0-1,1 1,-1-1,0 1,1-1,-1 0,1 0,-1 0,1 1,-1-1,0-1,1 1,-1 0,1 0,-1 0,0-1,1 1,-1-1,0 1,1-1,0 0,71-116,-55 85,-15 24,1 0,0-1,0 1,1 1,0-1,1 1,-1 0,2 0,-1 1,1-1,0 1,0 1,0-1,1 1,0 1,0 0,6-3,-12 6,0 1,1-1,-1 1,0-1,1 1,-1 0,0 0,1 0,-1 0,1 1,-1-1,0 1,1-1,-1 1,0 0,0 0,1 0,-1 0,0 0,0 0,0 1,0-1,-1 1,1-1,0 1,0 0,-1-1,1 1,-1 0,0 0,0 0,1 0,-1 1,0-1,20 87,-16-55,-1-11,-4-18,0-1,0 1,1 0,0 0,0 0,1 0,-1 0,1-1,0 1,0-1,0 1,1-1,0 0,0 0,0 0,2 2,8-2</inkml:trace>
  <inkml:trace contextRef="#ctx0" brushRef="#br0" timeOffset="162949.81">8219 3669,'18'-1,"-1"-1,0 0,0-2,-1 1,1-2,-1 0,0-1,0-1,-1 0,1-2,11-7,-23 13,0 0,0-1,0 1,-1-1,1 0,-1 0,0 0,0-1,0 1,-1-1,0 1,0-1,0 0,0 0,-1 0,1-3,-1 5,-1 1,0 0,0 0,0 0,0 0,0 0,-1 0,1 0,-1 0,1 0,-1 0,0 0,0 0,0 0,0 0,0 0,0 1,0-1,0 0,-1 1,1-1,-1 1,1 0,-1-1,0 1,0 0,1 0,-1 0,0 0,0 0,0 0,0 1,0-1,0 1,0-1,0 1,0 0,0 0,0 0,-1 0,1 0,-8 0,1 1,-1 0,1 1,0 0,0 1,0 0,0 0,0 0,0 1,1 1,0 0,0 0,0 0,1 1,-1 0,1 0,1 1,-1 0,1 0,0 1,0 1,-42 101,48-107,0 0,0-1,0 1,0 0,1 0,-1-1,1 1,0 0,0-1,0 1,0-1,0 1,0-1,0 0,1 1,0-1,-1 0,1 0,0 0,0 0,0 0,0-1,0 1,0 0,1-1,-1 0,0 1,1-1,-1 0,1 0,0-1,-1 1,1 0,0-1,1 0,98 10,-15-23,-62 6</inkml:trace>
  <inkml:trace contextRef="#ctx0" brushRef="#br0" timeOffset="163359.81">8643 3641,'135'-50,"-131"48,0-1,0 1,0-1,0 1,-1-1,1 0,-1 0,0-1,0 1,0-1,0 0,0 1,-1-1,0 0,0-1,0 1,0 0,-1-1,1 1,-1-1,0 1,-1-1,1 1,-1-1,0 0,0 1,0-1,0 1,-2-3,1 4,0 0,-1 1,0-1,1 1,-1-1,0 1,0 0,0 0,-1 0,1 0,0 0,-1 0,1 1,-1-1,0 1,1 0,-1 0,0 0,0 0,0 0,0 0,0 1,0 0,0-1,0 1,0 0,0 0,0 1,0-1,0 1,1-1,-1 1,0 0,0 0,0 0,1 1,-1-1,0 1,1-1,-1 1,1 0,0 0,-1 0,1 0,0 0,0 1,1-1,-1 0,-1 3,-6 3,0 0,1 1,-1 0,2 0,-1 1,1-1,1 2,0-1,0 1,1 0,0 0,1 1,0-1,1 1,1 0,0 0,0 0,1 1,1-10,0 0,1 1,-1-1,1 0,0 0,0 0,0 0,0 0,1 0,-1 0,1 0,0 0,-1 0,1-1,1 1,-1-1,0 1,1-1,-1 0,1 0,-1 0,1 0,0-1,0 1,0-1,0 0,0 1,0-1,0-1,1 1,-1 0,2-1,108-3,-84-6,1-1,-2-2,0 0,0-2,-1-1,-1-2,0 0,-2-2,5-5,-4 6</inkml:trace>
  <inkml:trace contextRef="#ctx0" brushRef="#br0" timeOffset="163609.811">9235 2991,'-46'449,"39"-402,3 0,1 1,3 0,3 22,8-26,-4-26</inkml:trace>
  <inkml:trace contextRef="#ctx0" brushRef="#br0" timeOffset="164429.81">10082 3584,'-45'194,"23"-145,22-49,-1 0,0-1,0 1,0-1,0 1,0-1,0 0,1 1,-1-1,0 0,0 0,1 1,-1-1,1 0,-1 0,1 0,-1 0,1 0,-1 0,1 0,0 0,0 0,-1 0,1 0,0 0,0 0,0 0,0 0,0 0,0 0,0 0,1 0,-1 0,0 0,0 0,1 0,-1 0,1 0,7-37,1 0,2 1,2 0,1 1,17-29,-3 1,35-48,-62 111,-1 1,1-1,0 1,-1-1,1 1,-1-1,1 1,0 0,-1-1,1 1,0 0,-1-1,1 1,0 0,0 0,-1 0,1 0,0 0,0 0,-1 0,1 0,0 0,0 0,-1 0,1 0,0 0,0 1,-1-1,1 0,0 0,-1 1,1-1,0 1,-1-1,1 1,0-1,-1 1,1-1,-1 1,1-1,-1 1,1 0,-1-1,0 1,1-1,-1 1,0 0,0 0,1-1,-1 1,0 0,0 0,0-1,0 2,12 47,-11-43,12 43,-7-29</inkml:trace>
  <inkml:trace contextRef="#ctx0" brushRef="#br0" timeOffset="164719.811">10477 3415,'-20'22,"1"1,1 1,2 1,0 1,2 0,0 1,2 0,-6 24,16-49,1 1,0-1,0 1,0 0,0-1,0 1,1 0,-1 0,1-1,0 1,0 0,0 0,0 0,0 0,1-1,-1 1,1 0,0 0,0-1,0 1,0 0,0-1,0 1,1-1,-1 1,1-1,0 0,0 0,0 0,0 0,0 0,0 0,0 0,1-1,-1 1,1-1,1 1,11 1,-1-1,1-1,0 0,0-1,-1 0,1-1,0-1,0-1,-1 0,0 0,1-2,8-3,-14 5,1 0,0 0,-1-1,0-1,0 1,0-2,-1 1,1-1,-1 0,-1-1,1 0,-1 0,0 0,-1-1,0 0,0 0,-1-1,0 0,0 0,-1 0,0 0,0-1,-1 0,-1 1,0-1,0 0,-1 0,0-1,0 1,-2 0,1 0,-1 0,-2-8,0 11,0 1,0-1,-1 1,0 0,-1 0,1 0,-1 1,0 0,-1-1,1 2,-1-1,0 1,0 0,0 0,-1 0,1 1,-1 0,0 0,-2 0,-16-6</inkml:trace>
  <inkml:trace contextRef="#ctx0" brushRef="#br0" timeOffset="165099.81">11070 2991,'-17'171,"7"1,9 53,-21-96,18-117</inkml:trace>
  <inkml:trace contextRef="#ctx0" brushRef="#br0" timeOffset="165499.81">11352 2963,'-17'56,"-7"119,7 128,-7-157,21-122</inkml:trace>
  <inkml:trace contextRef="#ctx0" brushRef="#br0" timeOffset="166379.811">12198 3471,'0'1,"0"-1,-1 1,1-1,0 1,0-1,-1 1,1-1,0 0,-1 1,1-1,-1 0,1 1,0-1,-1 0,1 1,-1-1,1 0,-1 0,1 1,-1-1,1 0,-1 0,1 0,-1 0,1 0,-1 0,0 0,1 0,-1 0,1 0,-1 0,1 0,-1 0,1 0,-1 0,1 0,-1-1,1 1,-1 0,1 0,-1-1,1 1,-1 0,1-1,0 1,-1-1,1 1,0 0,-1-1,1 1,0-1,-1 1,1-1,0 1,0-1,-5 52,5-51,16 131,-15-128,0 1,0-1,0 1,1-1,-1 1,1-1,0 1,0-1,0 0,0 0,1 0,-1-1,1 1,-1 0,1-1,0 0,0 1,1-1,-1-1,0 1,1 0,-1-1,0 1,1-1,0 0,-1 0,1-1,0 1,0-1,-1 0,1 0,0 0,1 0,5-4,0 0,0-1,-1 0,1 0,-1-1,0 0,-1 0,1-1,-1-1,-1 1,1-1,-1-1,-1 1,0-1,0 0,0 0,2-8,10-9,41-65,-58 91,-1-1,1 0,-1 1,1-1,0 0,-1 1,1-1,0 1,-1-1,1 1,0-1,0 1,-1 0,1-1,0 1,0 0,0 0,-1-1,1 1,0 0,0 0,0 0,0 0,0 0,-1 0,1 0,0 1,0-1,0 0,0 0,-1 1,1-1,0 0,0 1,-1-1,1 1,0-1,0 1,-1-1,1 1,-1-1,1 1,0 0,-1-1,1 1,-1 0,0 0,1-1,-1 1,1 0,21 50,-17-36,-4-10,1 0,0 0,0 0,1 0,-1 0,1 0,0-1,1 1,-1-1,1 0,-1 0,1 0,1-1,-1 1,0-1,1 0,0 0,-1-1,1 1,0-1,0 0,1 0,-1-1,0 0,1 0,-1 0,0 0,1-1,-1 0,1 0,-1 0,1-1,-1 0,0 0,1 0,-1-1,0 0,0 0,4-2,3-3,0-2,0 1,-1-1,-1-1,1 0,-2-1,1 0,-1 0,-1-1,0 0,-1-1,0 1,-1-1,-1-1,0 1,0-1,-1-2,-2-8,-5 5</inkml:trace>
  <inkml:trace contextRef="#ctx0" brushRef="#br0" timeOffset="166629.81">13242 3499,'-9'29,"1"4,2-2</inkml:trace>
  <inkml:trace contextRef="#ctx0" brushRef="#br0" timeOffset="166859.811">13129 3104,'0'0</inkml:trace>
  <inkml:trace contextRef="#ctx0" brushRef="#br0" timeOffset="167079.81">13609 2850,'14'95,"-5"1,-4 0,-4 11,-30 164,28-144,2-102</inkml:trace>
  <inkml:trace contextRef="#ctx0" brushRef="#br0" timeOffset="167309.81">13384 3387,'39'-15,"26"-9,7 0,-3 3,-14 1,-11 3,-9 5,-10 5</inkml:trace>
  <inkml:trace contextRef="#ctx0" brushRef="#br0" timeOffset="167659.811">13976 2907,'-62'341,"53"-295,2 1,2 0,1 1,3-1,4 32,-3-76,0 0,0 0,0 0,1 0,-1 0,1 0,-1 0,1 0,0-1,0 1,0 0,1 0,-1-1,1 1,-1-1,1 1,0-1,0 0,0 0,0 0,0 0,1 0,-1 0,1 0,-1-1,1 1,0-1,-1 0,1 0,0 0,0 0,0 0,0-1,0 1,-1-1,1 0,0 0,0 0,0 0,0 0,0-1,0 1,0-1,0 0,0 0,0 0,-1 0,1-1,131-101,-90 63,-44 41,-1 0,1 0,0 0,0-1,1 1,-1 0,0 0,0-1,0 1,0 0,1 0,-1-1,0 1,1 0,-1-1,1 1,-1 0,1-1,-1 1,1-1,-1 1,1 0,-1-1,1 1,0-1,-1 0,1 1,0-1,-1 0,1 1,0-1,0 0,-1 0,1 1,0-1,0 0,-1 0,1 0,0 0,0 0,0 0,-1 0,1-1,0 1,0 0,-1 0,1 0,0-1,-1 1,1 0,0-1,-1 1,1-1,0 1,-1-1,1 1,-1-1,1 1,-1-1,1 0,-1 1,1-1,-14 75,14-54</inkml:trace>
  <inkml:trace contextRef="#ctx0" brushRef="#br0" timeOffset="167949.811">14456 3330,'-8'22,"2"-9,0 0,0 1,1 0,1 0,1 0,0 1,0-1,2 1,0 0,0 0,2-1,-1 1,2 0,0 0,-1-13,0 0,-1 0,1 1,0-1,1 0,-1 0,0 0,1 0,-1 0,1 0,-1-1,1 1,0 0,0-1,-1 1,1-1,1 0,-1 1,0-1,0 0,0-1,0 1,1 0,-1 0,0-1,1 0,-1 1,1-1,-1 0,0 0,1 0,-1 0,1-1,-1 1,2-1,2-1,1 0,-1 0,0 0,0-1,0 0,0 0,-1-1,1 1,-1-1,0-1,0 1,3-4,46-84,-53 89,0-1,0 1,0-1,0 0,0 1,-1-1,1 0,-1 1,0-1,0 0,0 1,-1-1,0 0,1 1,-1-1,0 1,-1-1,1 1,-1-1,1 1,-1 0,0 0,0 0,0 0,-1 0,-1-2,-14-7</inkml:trace>
  <inkml:trace contextRef="#ctx0" brushRef="#br0" timeOffset="168249.811">14823 3330,'5'34,"11"11,7-3,6-12,1-13,-3-12,-2-9,-6-7,0-7,-4-5,-4 1</inkml:trace>
  <inkml:trace contextRef="#ctx0" brushRef="#br0" timeOffset="168529.81">15360 2878,'0'39,"-5"31,-2 9,1-4,1-10,2-7,0-8,2-8,1-6,0-5,0-2,0-2,0-5</inkml:trace>
  <inkml:trace contextRef="#ctx0" brushRef="#br0" timeOffset="168779.81">15049 3245,'39'-5,"31"-1,9 0,0 1,-12 2</inkml:trace>
  <inkml:trace contextRef="#ctx0" brushRef="#br0" timeOffset="169479.81">16516 3132,'-182'56,"181"-56,0 0,0 1,-1-1,1 0,0 1,0-1,0 1,0-1,-1 1,1 0,0 0,0-1,0 1,0 0,1 0,-1 0,0 0,0 0,0 0,1 0,-1 0,1 0,-1 0,0 0,1 1,0-1,-1 0,1 0,0 0,0 1,0-1,0 0,0 1,0-1,0 0,0 0,0 1,0-1,1 0,-1 0,0 0,1 1,0-1,-1 0,1 0,-1 0,1 0,0 0,0 0,0 0,-1 0,1 0,0 0,0-1,0 1,0 0,1-1,-1 1,0-1,0 1,0-1,0 1,1-1,-1 0,0 1,1-1,29 15,-22-13,-1 1,1 1,-1 0,0 0,0 0,0 1,-1 0,0 0,0 1,0 0,0 1,-1-1,0 1,-1 0,1 0,-1 1,-1 0,0 0,3 5,-7-9,1 0,-1 0,0 0,0 0,-1 1,1-1,-1 0,0 0,0 0,0 0,0-1,-1 1,0 0,1 0,-1-1,-1 1,1-1,0 0,-1 0,0 1,0-2,0 1,0 0,0-1,0 1,-4 1,-98 49,-12-27,93-24</inkml:trace>
  <inkml:trace contextRef="#ctx0" brushRef="#br0" timeOffset="169929.81">16912 2822,'-1'290,"-27"-98,5-80,20-88</inkml:trace>
  <inkml:trace contextRef="#ctx0" brushRef="#br0" timeOffset="170179.811">17081 3358,'-9'29,"-4"9</inkml:trace>
  <inkml:trace contextRef="#ctx0" brushRef="#br0" timeOffset="170419.811">17138 2991,'0'0</inkml:trace>
  <inkml:trace contextRef="#ctx0" brushRef="#br0" timeOffset="170719.811">17419 3443,'-4'25,"-2"-1,-1-1,-1 0,-1 0,-1 0,-1-1,-1 0,-1-1,-13 15,26-35,0 0,-1 1,1-1,-1 0,0 1,1-1,-1 0,0 0,0 0,0 0,0 0,0 0,0 0,0 0,0 0,0 0,0 0,-1-1,1 1,0-1,-1 1,1-1,0 1,-1-1,1 0,0 1,-1-1,1 0,-1 0,1 0,0 0,-1 0,1 0,-1-1,1 1,0 0,-1-1,1 1,0-1,-1 1,1-1,0 0,0 0,0 1,0-1,-1 0,1 0,0 0,0 0,1 0,-1 0,0-1,0 1,1 0,-1 0,0-1,1 1,-1 0,1-1,0 1,-1 0,1-2,0-10,2 0,-1 0,1 0,1 0,1 1,-1-1,2 1,0-1,0 1,1 1,1-1,0 1,3-3,13-26,-14 21,2 0,1 1,0 1,1 0,1 0,0 1,1 1,1 1,0 0,1 1,1 0,0 2,0 0,1 1,16-6,-26 13,56-15,-64 17,1 1,0 0,-1 0,1 1,-1-1,1 0,-1 0,1 1,-1-1,1 1,-1 0,1-1,-1 1,1 0,-1 0,0 0,0 0,1 0,-1 0,0 0,0 0,0 0,0 1,0-1,0 0,-1 1,1-1,0 0,-1 1,1-1,-1 1,1-1,-1 1,0 0,0-1,1 1,-1-1,0 1,-1 0,-1 10,0 0,-1 0,-1 0,0 0,0-1,-1 0,-1 0,0 0,0-1,-1 1,-1-1,1-1,-2 0,1 0,-1-1,-1 1,1-2,-1 0,-1 0,1-1,-1 0,0 0,-8 1,-3 5,1-3</inkml:trace>
  <inkml:trace contextRef="#ctx0" brushRef="#br0" timeOffset="171229.81">17927 3387,'-3'5,"-1"6,0-1,-2 0,1 0,-1-1,-1 0,1 0,-2 0,1-1,-1 0,0 0,-2 0,9-8,-1 0,1 0,0 0,-1 0,1 0,0 0,0 0,-1 0,1-1,0 1,-1-1,1 1,0-1,0 1,0-1,0 0,0 1,0-1,0 0,0 0,0 0,0 0,0 0,0 0,0 0,1 0,-1 0,0 0,1 0,-1-1,1 1,-1 0,1 0,0-1,0 1,-1 0,1 0,0-1,0 1,0 0,0-1,1 1,-1 0,0 0,0-1,1 1,-1 0,1 0,-1-1,1 1,-1 0,1 0,0 0,5-22,0 1,1-1,2 2,0-1,1 1,9-11,1-7,-11 23,0 1,1-1,0 2,1 0,1 0,0 1,1 0,1 1,0 1,0 0,1 1,0 0,10-4,-13 8,69-27,-79 33,0 0,0 0,1 0,-1 0,0 0,0 0,0 0,0 1,0-1,0 1,1 0,-1-1,-1 1,1 0,0 0,0 1,0-1,0 0,-1 0,1 1,0-1,-1 1,0 0,1-1,-1 1,0 0,0 0,0 0,0-1,0 1,0 0,0 1,-1-1,1 0,-1 0,1 0,-1 0,0 0,0 11,0-1,-1 0,-1 0,0 0,0 0,-1 0,-1 0,0 0,0-1,-1 0,-1 0,0 0,0-1,-1 0,0 0,-1 0,0-1,-1 0,0-1,0 0,-1 0,1-1,-5 1,7-2,0-1,-1 0,1 0,-1-1,-1 0,1 0,0-1,-1 0,0-1,1 0,-1 0,-6 0,-12-22,20 5</inkml:trace>
  <inkml:trace contextRef="#ctx0" brushRef="#br0" timeOffset="171479.81">18464 3217,'-10'24,"-3"8</inkml:trace>
  <inkml:trace contextRef="#ctx0" brushRef="#br0" timeOffset="171729.81">18493 2822,'0'0</inkml:trace>
  <inkml:trace contextRef="#ctx0" brushRef="#br0" timeOffset="171919.811">18690 3358,'21'-35,"-2"0,1 2,2 0,2 1,1 1,1 1,3 0,-29 30,0-1,1 1,-1-1,0 1,0-1,1 1,-1-1,0 1,1 0,-1-1,0 1,1-1,-1 1,0 0,1 0,-1-1,1 1,-1 0,1 0,-1-1,1 1,-1 0,1 0,-1 0,1 0,-1 0,1 0,-1 0,1 0,-1 0,1 0,-1 0,1 0,-1 0,1 0,-1 0,1 0,-1 1,1-1,-1 0,1 0,-1 1,0-1,1 0,-1 1,1-1,-1 0,0 1,1-1,-1 0,0 1,1-1,-1 1,0-1,0 1,0-1,1 1,-1-1,1 35,-1-25,-1-5,1-1,-1 1,1 0,1 0,-1 0,1 0,0-1,0 1,0 0,0 0,1-1,0 1,0-1,0 0,1 1,-1-1,1 0,0-1,0 1,1 0,-1-1,1 0,-1 1,1-1,0-1,0 1,1-1,-1 1,0-1,1-1,0 1,-1 0,1-1,0 0,-1 0,1-1,0 1,0-1,0 0,0 0,0-1,-1 1,1-1,0 0,0-1,-1 1,4-2,4-5,0 0,-1 0,0-1,0-1,-1 0,0 0,0-1,-2 0,9-13,-3 3</inkml:trace>
  <inkml:trace contextRef="#ctx0" brushRef="#br0" timeOffset="172359.811">19451 3020,'-9'3,"0"0,0 1,0-1,0 2,1 0,0 0,0 0,0 1,0 0,1 0,0 1,0 0,1 1,0-1,0 1,1 0,0 0,-1 4,6-8,0 0,1 0,0 0,0 0,0 0,0 0,0-1,1 1,0 0,-1-1,1 1,1-1,-1 0,0 0,1 0,0 0,0 0,0 0,0-1,0 1,0-1,0 0,1 0,0 0,-1-1,1 1,0-1,-1 0,1 0,0 0,0 0,0-1,0 0,2 1,12 5,7 4,-1 1,-1 1,0 1,-1 1,0 1,-1 1,-1 0,0 2,-2 1,0 0,-1 1,5 8,-13-16,-1 0,-1 0,1 1,-2 0,0 0,-1 1,0 0,-1 0,0 0,-2 0,1 0,-2 1,0-1,0 9,-2 5,0 0,-2 0,0 0,-2 0,-2-1,0 0,-2 0,0-1,-2 0,-9 14,12-25,0 0,-1-1,-1 0,0 0,-1-1,0-1,-1 1,-1-2,0 0,0 0,-1-1,0-1,-1-1,0 0,0 0,-1-2,0 0,-1 0,14-5,-1 0,1 0,-1 0,1-1,-1 1,1-1,-1 0,0 1,1-2,-1 1,1 0,-1-1,0 0,1 0,-1 0,1 0,0 0,-1-1,1 1,0-1,0 0,0 0,0 0,0-1,0 1,1-1,-1 1,1-1,0 0,0 0,0 0,0 0,0 0,0 0,1-1,0 1,0-1,0 1,0-1,0 1,1-1,-1-1,1-10,1 0,0 0,1 1,1-1,0 0,1 1,0-1,1 1,1 0,0 1,1-1,0 1,1 1,2-2,6-14,25-44,4 1,2 2,40-41,-33 49,-34 41</inkml:trace>
  <inkml:trace contextRef="#ctx0" brushRef="#br0" timeOffset="173579.811">20411 2907,'300'-191,"-166"84,-150 134,2 2,2 0,0 1,2 0,1 0,2 1,1 0,-2 31,5-50,-55 492,57-492,-1-1,0 0,0 0,-1 0,0 0,-1 0,-1-1,0 1,0-1,0 0,-2-1,1 1,-1-1,0 0,-1-1,0 0,-1 0,1-1,-1 0,-1 0,1-1,-1 0,0-1,-9 3,13-6,0 0,-1 0,1-1,0 0,0 0,-1 0,1-1,0 0,-1-1,1 1,0-1,-1 0,1-1,0 1,0-1,0-1,0 1,0-1,1 0,-1 0,1-1,0 1,0-1,0 0,0-1,1 1,-1-1,1 0,1 0,-1 0,1-1,-1 1,2-1,-1 0,1 0,-1 0,2 0,-1 0,1 0,-1-5,6-7,0 1,1 0,1 0,1 0,0 1,2 0,-1 0,2 1,0 0,1 1,0 0,1 1,1 0,0 0,0 2,10-6,5-7,2 2,1 2,0 1,2 1,0 1,0 2,2 2,0 1,0 2,1 1,30-3,-42 9</inkml:trace>
  <inkml:trace contextRef="#ctx0" brushRef="#br0" timeOffset="173849.811">21202 3020,'-14'7,"0"0,0 1,1 0,0 1,0 0,1 1,0 1,1 0,0 1,1 0,0 0,1 1,1 0,0 1,-4 8,12-18,0-1,0 0,0 0,0 0,0 0,0 0,1 0,0 1,0-1,0 0,0 0,0-1,0 1,1 0,-1 0,1-1,0 1,0 0,0-1,0 0,0 0,1 1,-1-1,0 0,1-1,0 1,-1 0,1-1,0 0,0 1,0-1,0 0,0-1,0 1,0 0,0-1,1 0,-1 0,0 0,0 0,0 0,0-1,0 1,0-1,1 0,-1 0,-1 0,1 0,0 0,0-1,0 1,-1-1,1 0,0 0,4-2,-1 0,1-1,-1 0,0 0,0 0,0 0,-1-1,0 0,0 0,0-1,-1 1,0-1,0 0,-1 0,0 0,0-1,-1 1,0-1,0 0,0 1,-1-1,0 0,-1 0,0 0,0 0,-1-4,-5-8</inkml:trace>
  <inkml:trace contextRef="#ctx0" brushRef="#br0" timeOffset="174129.81">21540 3358,'5'-38,"6"-13,2-3,2 4,0 5,1 5,4 5,2 4,3 7,2 2,1 6,-5 0,0 3,-1 4,2 3,1 3,-3 2</inkml:trace>
  <inkml:trace contextRef="#ctx0" brushRef="#br0" timeOffset="175349.81">119 4713,'-13'15,"1"1,0 0,1 0,0 1,2 1,0 0,1 0,1 1,0 0,2 0,0 1,1-1,1 1,1 6,2-23,0 0,0 0,0 0,1 0,0 0,0 1,-1-1,2 0,-1-1,0 1,1 0,-1 0,1-1,0 1,0 0,0-1,0 0,0 1,0-1,1 0,-1 0,1-1,0 1,-1 0,1-1,0 1,0-1,0 0,0 0,0 0,0-1,0 1,0-1,0 0,1 1,-1-1,1-1,3 1,1-1,-1 1,1-2,-1 1,0-1,0 0,0-1,0 0,0 0,0 0,-1-1,0 0,1 0,-2 0,5-4,68-115,-74 115,-1 1,0-1,-1 0,1 0,-1 0,-1 0,0 0,0 0,0 0,-1-1,0 1,-1 0,0 0,0 0,-1-1,0 1,0 1,-1-1,0 0,0 1,-1-1,0 1,0 0,-1 0,0 0,0 1,0 0,-1 0,0 0,0 1,-1 0,-3-2,8 6,0 0,0 0,0 0,0 0,0 1,0-1,0 1,0-1,0 1,-1 0,1 0,0 0,0 0,0 0,-1 0,1 1,0-1,0 1,0-1,0 1,0 0,0 0,0 0,0 0,0 0,0 1,1-1,-1 0,-1 2,-11 12</inkml:trace>
  <inkml:trace contextRef="#ctx0" brushRef="#br0" timeOffset="175769.811">430 5080,'8'-30,"1"1,2 0,1 1,1 0,14-21,-27 48,0 0,0 0,0-1,1 1,-1 0,0 0,0 0,1-1,-1 1,1 0,-1 0,1 0,-1 0,1 0,0 0,-1 0,1 0,0 0,0 0,0 0,0 1,-1-1,1 0,1 0,-1 1,0-1,0 1,0-1,0 1,0-1,0 1,0 0,1 0,-1-1,0 1,0 0,1 0,-1 0,0 0,0 1,0-1,1 0,-1 0,0 1,0-1,0 0,0 1,0 0,0-1,0 1,0-1,0 1,1 0,15 46,-17-44,0 0,0 1,0-1,1 0,-1 1,1-1,0 0,0 0,0 0,1 0,-1 0,1 0,-1 0,1 0,0 0,0-1,1 1,-1-1,0 1,1-1,-1 0,1 0,0 0,0 0,0-1,0 1,0-1,0 0,0 0,0 0,0 0,1 0,-1-1,0 1,0-1,1 0,2 0,3-4,0-1,0 0,0 0,-1 0,0-1,0-1,0 0,-1 0,0 0,0 0,-1-1,0-1,0 1,-1-1,0 0,0 0,-1 0,-1 0,1-1,0-7,29-93,-32 100</inkml:trace>
  <inkml:trace contextRef="#ctx0" brushRef="#br0" timeOffset="176169.81">1079 4882,'14'-6,"0"0,0-2,0 0,-1 0,-1-1,0-1,0 0,-1-1,0 0,0 0,-1-1,-1-1,0 0,-1 0,6-13,-13 24,0 1,0-1,0 0,0 0,0 0,0 0,0 0,-1 0,1 0,-1 0,1 0,-1 0,0 0,0 0,0 0,0 0,0-1,-1 1,1 0,0 0,-1 0,0 0,1 0,-1 0,0 0,0 1,0-1,0 0,-1 0,1 1,0-1,-1 1,1-1,-1 1,1-1,-1 1,0 0,0 0,1 0,-1 0,0 0,0 0,0 0,0 1,0-1,0 1,0 0,-1-1,1 1,-8 2,0 1,1 0,0 0,0 1,0 0,0 1,0 0,1 0,0 1,0 0,1 0,-1 1,1 0,1 0,0 1,0 0,0 0,1 0,0 1,0 0,1 0,0 0,1 0,0 1,0-1,1 1,1-1,-1 1,2 0,-1 6,2-9,-1-1,1 1,1-1,-1 0,1 0,0 0,1 0,-1 0,1 0,0-1,1 1,-1-1,1 0,0 0,0 0,1-1,0 1,-1-1,2 0,-1 0,0-1,1 0,4 3,5 2,1-2,-1 1,1-2,0 0,0 0,0-2,1 0,10 0,40-1,-38-2</inkml:trace>
  <inkml:trace contextRef="#ctx0" brushRef="#br0" timeOffset="176899.81">2151 4543,'27'-26,"-1"-2,-2-1,-1-1,-1-1,-2-1,3-8,-2-35,-21 76,0-1,-1 0,1 1,0-1,0 1,-1-1,1 0,0 1,-1-1,1 0,0 0,-1 1,1-1,0 0,-1 0,1 0,-1 1,1-1,-1 0,1 0,0 0,-1 0,1 0,-1 0,1 0,-1 0,1 0,-1 0,1 0,0 0,-1 0,1 0,-1 0,1 0,-1-1,1 1,0 0,-1 0,1 0,0-1,-1 1,1 0,-1-1,1 1,0 0,0-1,-1 1,1 0,0-1,0 1,-1 0,1-1,0 1,0-1,0 1,0-1,0 1,-1 0,1-1,0 1,0-1,0 1,0-1,0 1,1-1,-1 1,-20 31,11-5,1 1,1 0,1 0,1 1,2-1,1 1,1 0,1-1,2 1,0 0,0 41,-1 268,-3-303,-2 0,-1-1,-1 1,-2-1,-1 0,-13 30,18-57,0 1,0-1,-1 0,0-1,0 1,0-1,-1 0,0 0,0-1,0 0,0 0,-1 0,0-1,1 1,-1-2,0 1,-3 0,6-2,1 0,0 0,-1 0,1 0,-1-1,1 1,-1-1,1 0,-1 0,1 0,-1-1,1 1,-1-1,1 0,0 1,-1-2,1 1,0 0,0-1,0 1,-1-1,2 0,-1 0,0 0,0-1,1 1,-1-1,1 1,0-1,0 0,0 0,0 0,0 0,1 0,-1 0,1 0,-1-2,1-4,1 0,0-1,0 1,1 0,0 0,1-1,0 1,0 0,1 0,0 1,0-1,1 1,1-1,-1 1,1 0,0 1,1-1,4-4,10-19,103-113,2 26,-112 108</inkml:trace>
  <inkml:trace contextRef="#ctx0" brushRef="#br0" timeOffset="177179.81">2490 4798,'15'24,"13"8,3-7,1-7,-1-11,0-13,-1-9,-5-7,-3-4,-5-3,0 3,-3 2,-4 0,-4 4</inkml:trace>
  <inkml:trace contextRef="#ctx0" brushRef="#br0" timeOffset="177529.81">3111 4402,'0'10,"-5"22,-6 10,-1 4,1-2,2 1,4-2,-4-4,1-3,2 2,1-2,2-1,1-2,1-2,1-1,0-2,1 1,-1-6</inkml:trace>
  <inkml:trace contextRef="#ctx0" brushRef="#br0" timeOffset="177779.811">3336 4402,'-4'39,"-7"22,-7 5,1-3,3-9,-2-7,3-8,3 0,-1-8,1-3,2-2,3-1,1 0,3 1,0 1,1-5</inkml:trace>
  <inkml:trace contextRef="#ctx0" brushRef="#br0" timeOffset="178639.81">4042 5023,'-5'0,"-1"-5,0-6,1-6,6-5,8-4,2-2,5-1,3 0,5 0,1-1,3 1,1 1,0-1,0 6,-5 10,-7 14,-5 5</inkml:trace>
  <inkml:trace contextRef="#ctx0" brushRef="#br0" timeOffset="178929.81">4607 4656,'-14'15,"1"0,1 1,0 0,2 1,0 0,0 0,2 1,0 1,1-1,1 1,-3 16,8-32,1-1,0 0,-1 1,1-1,0 0,0 1,0-1,1 0,-1 0,1 1,-1-1,1 0,0 0,-1 1,1-1,0 0,1 0,-1 0,0 0,0 0,1-1,-1 1,1 0,0-1,-1 1,1-1,0 1,0-1,0 0,0 0,0 0,0 0,1 0,-1 0,0-1,0 1,1-1,-1 1,2-1,90-16,-81 10,0-1,-1 0,0-1,0-1,-1 1,0-2,0 0,-1 0,-1-1,1 0,5-10,-11 16,-1-1,0 0,0 0,0 0,-1 0,1 0,-2-1,1 1,-1-1,0 1,0-1,0 1,-1-1,0 0,-1 1,1-1,-1 1,-1-1,1 1,-1-1,0 1,-1 0,1 0,-1 0,0 0,-2-2,-28-23,15 23</inkml:trace>
  <inkml:trace contextRef="#ctx0" brushRef="#br0" timeOffset="179329.81">5227 4289,'-9'19,"0"-1,1 1,1 1,1-1,0 1,2 1,0-1,1 0,1 1,1 0,1-1,1 1,1 3,-3 74,-26 89,15-132,5-31</inkml:trace>
  <inkml:trace contextRef="#ctx0" brushRef="#br0" timeOffset="179549.811">4833 4685,'43'-5,"34"-6,8-2,-1 2,-9-2,-14 1,-11 2,-10 4,-7 2,-4 2,-7 1</inkml:trace>
  <inkml:trace contextRef="#ctx0" brushRef="#br0" timeOffset="180249.811">5651 4629,'-32'18,"0"2,2 2,0 0,2 2,0 1,2 2,-15 18,39-44,1 1,-1-1,0 0,1 0,0 0,-1 1,1-1,0 1,-1-1,1 1,0 0,0-1,0 1,0 0,1 0,-1-1,0 1,1 0,0 0,-1 0,1 0,0 0,0 0,0 0,0 0,0 0,0 0,1 0,-1 0,0-1,1 1,0 0,0 0,-1 0,1 0,0-1,0 1,0-1,1 1,-1 0,0-1,1 0,-1 1,1-1,-1 0,1 0,-1 0,1 0,0 0,0 0,-1 0,3 0,9-2,-1-1,1 0,0 0,-1-1,1-1,-1 0,0-1,-1-1,1 1,-1-2,0 1,0-2,-1 1,0-2,8-7,78-76,-96 92,1-1,-1 1,1-1,-1 1,1-1,0 1,-1 0,1-1,0 1,-1 0,1-1,0 1,0 0,-1 0,1 0,0-1,0 1,-1 0,1 0,0 0,0 0,-1 1,1-1,0 0,0 0,-1 0,1 1,0-1,0 0,-1 1,1-1,0 0,-1 1,1-1,-1 1,1-1,0 1,-1-1,1 1,-1 0,1-1,-1 1,0-1,1 1,-1 0,0 0,1-1,-1 1,0 0,0 0,0-1,0 1,0 0,1 0,-1-1,-1 2,7 54,-6-44,0-9,1 1,0-1,-1 0,1 0,0 0,1 1,-1-1,0 0,1-1,0 1,-1 0,1 0,1-1,-1 1,0-1,0 1,1-1,-1 0,1 0,0 0,0-1,0 1,0-1,0 1,0-1,0 0,0 0,0 0,0-1,1 1,-1-1,0 1,2-1,111-15,-100 9,-1-1,-1 0,0-2,0 1,0-2,-1 0,0 0,-1-1,-1-1,1 0,-2 0,5-8,103-172,-107 172,3-4,-1 0,-1-1,-1 0,-1-1,-1 0,-2 0,0-1,-2 0,-1 0,-1-1,-1-5,-2 31,1 0,-1 1,0-1,0 0,0 0,0 1,0-1,0 0,0 1,0-1,0 0,-1 1,1-1,-1 0,0 1,1-1,-1 1,0-1,0 1,0-1,0 1,0-1,0 1,0 0,0 0,-1 0,1-1,0 1,-1 1,1-1,-1 0,1 0,-1 0,1 1,-1-1,0 1,1-1,-1 1,0 0,0-1,1 1,-1 0,0 0,1 1,-1-1,0 0,0 0,1 1,-1-1,1 1,-1-1,0 1,1 0,-1 0,0 0,-6 11,0 0,0 0,2 1,-1 0,2 0,0 0,0 1,1-1,1 1,1 0,-1 0,2 1,0-1,1 0,1 1,0-1,0 0,3 9,-1 36,-2 138,2-177,0 0,2-1,0 1,1-1,1 0,1 0,6 9,14 6,-24-38</inkml:trace>
  <inkml:trace contextRef="#ctx0" brushRef="#br0" timeOffset="180499.81">5990 4487,'38'0,"32"0,9-5,-4-1,-10 0,-12 1,-9 1,-8 2,-5 1,-3 1,-2 0,-5 0</inkml:trace>
  <inkml:trace contextRef="#ctx0" brushRef="#br0" timeOffset="180699.81">6695 4685,'0'29,"5"9,1-2</inkml:trace>
  <inkml:trace contextRef="#ctx0" brushRef="#br0" timeOffset="180949.81">6695 4375,'0'0</inkml:trace>
  <inkml:trace contextRef="#ctx0" brushRef="#br0" timeOffset="181179.81">7062 4572,'-15'20,"1"-4,0 1,1 0,1 1,1 1,1-1,0 2,1-1,1 1,1 1,1-1,-1 8,7-25,0-1,0 1,0-1,0 1,0 0,0-1,1 0,-1 1,1-1,0 1,-1-1,1 0,0 1,1-1,-1 0,0 0,0 0,1 0,0 0,-1 0,1 0,0 0,0-1,0 1,0-1,0 1,0-1,0 0,1 0,-1 0,0 0,1 0,-1 0,0-1,1 1,-1-1,1 0,-1 0,1 0,99-15,-92 11,-1 0,0 0,0-1,-1 0,1-1,-1 0,-1-1,1 1,-1-1,0-1,0 1,-1-1,0 0,-1-1,0 0,0 1,0-1,-1-1,-1 1,0-1,0 1,-1-1,0 0,0 0,-1 0,-1 0,0 0,0 0,-1 0,0 0,0 0,-3-5,4 11,-1 0,0 0,0 0,-1 0,0 1,1-1,-1 0,0 0,0 1,-1 0,1-1,-1 1,0 0,0 0,0 0,0 0,0 1,-1 0,1-1,-1 1,0 0,1 1,-1-1,0 0,0 1,0 0,0 0,0 0,0 1,-1 0,1-1,0 1,0 1,0-1,-2 1,-17 3</inkml:trace>
  <inkml:trace contextRef="#ctx0" brushRef="#br0" timeOffset="181619.811">7486 4769,'2'-23,"1"1,1-1,1 1,1 0,1 0,1 0,1 1,10-18,-18 37,0 1,0-1,0 1,0-1,0 1,0-1,0 1,1 0,-1 0,0-1,1 1,-1 0,1 0,-1 0,1 1,0-1,-1 0,1 1,0-1,0 1,-1-1,1 1,0 0,0 0,0-1,-1 1,1 1,0-1,0 0,0 0,-1 1,1-1,0 1,0-1,-1 1,1 0,-1 0,1 0,0 0,-1 0,1 0,-1 0,0 0,0 1,1-1,-1 0,0 1,0-1,0 1,0-1,0 1,-1 0,1-1,0 1,0 1,13 20,-10-14,1 0,-1 0,1-1,1 0,0 0,0-1,0 1,1-1,0-1,0 1,1-1,0 0,0-1,0 0,1 0,0-1,0 0,0-1,0 1,7 0,-8-2,1 0,0 0,0-1,0-1,0 1,0-1,0-1,0 0,0 0,0 0,0-1,0-1,-1 0,1 0,-1 0,0-1,0 0,0-1,0 0,-1 0,0-1,0 1,0-2,-1 1,0-1,0 0,-1 0,4-6,29-94,-32 82</inkml:trace>
  <inkml:trace contextRef="#ctx0" brushRef="#br0" timeOffset="187019.81">8586 4402,'-9'10,"1"3,7-1,3-7,7-4,1-8,5-2,-2-4,-1 4,-9 4,-5 8,-1 3</inkml:trace>
  <inkml:trace contextRef="#ctx0" brushRef="#br0" timeOffset="187539.811">8530 4742,'5'0,"1"4,-5 3,-2 3,3 2,1-7,6-5,5-1,1-6,-2 3,-9 2,-9 7,1 2,1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3:2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460 166,'14'146,"-21"-2,-7 0,-5 0,-20 56,40-183,4-27</inkml:trace>
  <inkml:trace contextRef="#ctx0" brushRef="#br0" timeOffset="242.113">0 190,'3'-7,"0"-1,1 1,-1 0,1-1,1 2,-1-1,1 0,1 1,-1 0,1 0,0 1,0-1,0 1,1 1,0-1,0 1,0 0,0 1,1 0,0 0,-1 0,1 1,0 0,0 1,61-16,0 3,0 3,1 2,1 4,20 3,37-4,5 6,-122 5,-6 0</inkml:trace>
  <inkml:trace contextRef="#ctx0" brushRef="#br0" timeOffset="810.549">847 530,'-1'2,"-1"0,1 0,-1 0,1 0,0 0,-1 0,1 1,0-1,1 0,-1 1,0-1,1 0,-1 1,1-1,0 1,0-1,0 1,0-1,0 1,0-1,1 1,-1-1,1 1,0-1,0 1,0-1,0 0,0 0,0 0,2 3,3 9,0 1,1-1,0-1,1 1,1-1,0 0,1-1,0 0,1-1,0 0,1-1,0 0,1-1,0 0,0-1,1 0,13 5,-23-13,1 1,0-1,-1 0,1 0,-1 0,1-1,-1 1,1-1,-1 0,1-1,-1 1,0-1,0 1,0-2,0 1,0 0,0-1,0 1,-1-1,1 0,-1 0,0-1,0 1,0-1,0 1,-1-1,1 0,-1 0,1-3,46-127,-57 46,0 85,0 6</inkml:trace>
  <inkml:trace contextRef="#ctx0" brushRef="#br0" timeOffset="1159.775">1500 699,'14'-12,"-1"-1,-1-1,0 0,0 0,-2-1,0 0,0-1,-1-1,-2 1,1-1,-2 0,4-17,-10 32,0-1,-1 1,1-1,-1 1,0 0,0-1,0 1,0 0,0 0,0 0,0 0,-1 0,1 0,-1 0,0 0,1 0,-1 1,0-1,0 1,0-1,0 1,-1 0,1 0,0 0,0 0,-1 0,1 0,0 1,-1-1,1 1,-1-1,1 1,-1 0,1 0,-1 0,1 1,0-1,-1 0,1 1,-1 0,1-1,0 1,-1 0,1 0,0 1,0-1,0 0,0 1,0-1,0 1,0 0,1-1,-1 1,0 0,1 0,0 0,-1 1,-7 6,1 1,0-1,1 1,0 0,1 1,0 0,0 0,1 0,1 0,0 1,0 0,0 7,2-13,1-1,0 0,0 1,0-1,1 1,-1 0,1-1,1 1,-1-1,1 1,0-1,0 0,1 1,0-1,0 0,0 0,0 0,1 0,0 0,0 0,0-1,0 0,1 1,0-1,0 0,0-1,0 1,0-1,2 1,6-2,1 0,-1-1,1-1,0 0,-1 0,1-1,-1-1,1 0,-1-1,0 0,1-1,-2 0,1-1,0-1,-1 1,0-2,-1 1,1-2,-1 1,-1-2,1 1,2-4,48-43,-34 30</inkml:trace>
  <inkml:trace contextRef="#ctx0" brushRef="#br0" timeOffset="1520.523">2104 385,'-66'40,"62"-39,1 0,-1 0,1 0,0 1,0-1,0 1,0 0,0 0,0 0,0 0,1 1,-1-1,1 1,-1-1,1 1,0 0,0 0,0 0,0 0,1 0,-1 0,1 1,0-1,0 0,0 1,1-1,-1 1,1-1,-1 1,1-1,1 1,-1-1,0 1,1-1,-1 1,1-1,0 1,0-1,1 0,-1 0,1 1,-1-1,1 0,0 0,0 0,2 1,28 19,-28-22,-1 0,0 0,0 1,1-1,-1 1,-1 0,1 0,0 0,0 1,-1-1,1 1,-1-1,0 1,0 0,0-1,0 1,0 1,-1-1,1 0,-1 0,0 0,0 1,0-1,0 0,-1 1,1-1,-1 1,0-1,0 1,0-1,0 1,-1-1,0 1,-1 4,-1 1,0-1,-1-1,0 1,0 0,0-1,-1 0,0 0,-1 0,0-1,0 0,0 0,0 0,-1-1,0 0,0 0,-1-1,0 1,1-2,-1 1,0-1,-1-1,1 1,0-1,-1-1,1 1,-1-1,-6-1,-1-4</inkml:trace>
  <inkml:trace contextRef="#ctx0" brushRef="#br0" timeOffset="2293.96">2540 506,'-15'0,"9"-2,0 1,0-1,0 1,0 1,0-1,0 1,0 0,0 0,0 1,0 0,0 0,0 0,1 1,-1 0,0 0,1 0,-1 1,1 0,0 0,0 0,0 1,0-1,0 1,1 1,0-1,0 0,0 1,0 0,1 0,0 0,0 0,0 1,0-1,1 1,-1 4,3-4,1 0,0 0,1 0,-1-1,1 1,0 0,1-1,-1 1,1-1,0 0,0 0,1 0,-1 0,1-1,0 1,1-1,-1 0,1 0,0-1,0 1,0-1,0 0,0 0,1-1,-1 0,1 0,0 0,0 0,-1-1,1 0,0 0,0-1,0 0,0 0,0 0,0-1,0 1,0-1,0-1,0 1,0-1,-1 0,5-3,7-5,0-2,0 0,-1-1,-1-1,0 0,-1-1,0-1,-1 0,-1-1,-1 0,0-1,-2 0,0-1,0 1,-2-2,-1 1,0-1,-1 0,-1 0,-1-1,-1 1,-1-1,-1 0,0 1,-2-1,0 1,-1-1,-4-8,4 17,0 0,-1 0,-1 0,0 0,0 1,-2 0,1 0,-1 0,-1 1,1 0,-7-5,11 12,0 1,0-1,0 0,0 1,-1-1,1 1,-1 0,0 0,1 1,-1-1,0 1,0 0,0 0,0 0,0 0,0 1,0-1,-1 1,1 0,0 1,0-1,0 1,0-1,0 1,0 0,0 1,0-1,0 1,1 0,-1 0,0 0,1 0,0 0,-1 1,1 0,0 0,-7 8,2 0,-1 0,2 1,-1 0,1 0,1 1,1 0,0 0,0 1,1-1,1 1,0 0,1 0,0 0,2 0,-1 0,2 0,0 0,0 0,1 0,1 0,0 0,1-1,1 1,0-1,1 0,0-1,1 1,0-1,1 0,1-1,0 0,0 0,1-1,0-1,1 1,0-1,0-1,1 0,1-1,-4 0,1-1,0-1,1 1,-1-2,1 0,0 0,0-1,1 0,-1-1,0 0,1-1,-1 0,1-1,0 0,-1-1,1 0,-1-1,0 0,1-1,-1 0,0-1,0 0,-1-1,1 0,8-6,3-6</inkml:trace>
  <inkml:trace contextRef="#ctx0" brushRef="#br0" timeOffset="3214.16">3242 312,'-125'54,"-1"49,122-98,0-1,0 1,0 0,1 0,0 0,0 1,0-1,0 1,1 0,0 0,0 0,1 0,0 0,0 0,0 0,1 0,0 0,0 1,0-1,1 0,0 0,0 0,0 0,3 5,-3-9,0 0,0 0,1 0,-1 0,1 0,-1 0,1 0,0-1,-1 1,1-1,0 1,0-1,0 0,0 0,0 0,1 0,-1 0,0 0,0-1,1 1,-1-1,0 1,1-1,-1 0,1 0,-1 0,0 0,1-1,-1 1,0 0,1-1,-1 0,0 1,0-1,1 0,-1 0,0-1,0 1,1-1,81-55,99-139,-183 197,0-1,1 1,-1-1,0 1,1-1,-1 1,1-1,-1 1,1-1,-1 1,1-1,-1 1,1-1,0 0,-1 1,1-1,-1 0,1 0,0 0,-1 1,1-1,0 0,-1 0,1 0,0 0,-1 0,1 0,0 0,-1 0,1 0,0 0,-1-1,1 1,0 0,-1 0,1-1,-1 1,1 0,-1-1,1 1,0-1,-1 1,1 0,-1-1,0 1,1-1,-1 1,1-1,-1 0,0 1,1-1,-1 1,0-1,0 0,1 1,-1-1,0 0,0 1,0-1,0 0,-9 64,5-44,-1 115,5-131,0 1,1-1,-1 1,1-1,-1 0,1 1,0-1,0 0,1 0,-1 0,1 0,-1 0,1 0,0 0,0-1,1 1,-1 0,0-1,1 0,-1 0,1 0,0 0,0 0,0 0,0-1,0 1,0-1,0 0,0 0,1 0,-1 0,0 0,1-1,-1 0,0 0,1 0,1 0,6-5,-1 0,0 0,0-1,0-1,-1 0,0 0,0 0,0-1,-1-1,-1 0,1 0,-2 0,1-1,-1 0,0 0,-1 0,-1-1,1 0,1-9,-3 13,32-66,-23 127,-14-20,1-23,0 0,0 0,1 1,1-1,0 0,0 1,1-1,1 0,0 0,0 0,4 7,-7-18,0 1,1 0,-1 0,1 0,-1 0,1 0,-1-1,1 1,0 0,-1-1,1 1,0 0,0-1,-1 1,1-1,0 1,0-1,0 1,0-1,0 0,0 1,-1-1,1 0,0 0,0 1,0-1,0 0,0 0,0 0,0 0,0-1,0 1,0 0,0 0,0 0,0-1,0 1,0-1,-1 1,1 0,0-1,0 0,0 1,-1-1,1 1,0-1,0 0,-1 0,1 1,-1-1,1 0,-1 0,1 0,-1 1,1-1,-1 0,0 0,29-58,-27 55,128-292,-130 295,0 0,1 0,-1-1,0 1,0 0,1 0,-1-1,0 1,1 0,-1 0,1 0,0 0,-1-1,1 1,0 0,0 0,0 0,-1 1,1-1,0 0,0 0,0 0,1 1,-1-1,0 0,0 1,0-1,0 1,1 0,-1-1,0 1,0 0,1 0,-1-1,0 1,0 0,1 0,-1 1,0-1,1 0,-1 0,0 1,0-1,0 0,1 1,-1-1,0 1,0 0,0-1,0 1,0 0,0 0,0 0,0-1,0 1,0 0,-1 0,1 0,0 1,-1-1,1 0,0 0,-1 0,1 0,-1 1,0-1,1 0,-1 0,0 1,0 0,26 249,-17-174,2-6,-4 1,-2 0,-4 0,-3 1,-3-1,-8 37,9-92,-1 1,-1-1,0 0,-1-1,-1 0,0 0,-1 0,-1-1,-1-1,0 1,-1-2,0 0,-1 0,0-1,-1-1,0 0,-1-1,-1 0,1-1,-1-1,-1-1,1 0,-1-1,-1-1,1 0,14-5,-1 1,1 0,0-1,-1 0,1 0,0 0,-1 0,1 0,0-1,0 0,-1 1,1-1,0 0,0-1,0 1,0 0,0-1,0 0,1 0,-1 0,0 0,1 0,-1 0,1-1,0 1,0-1,0 1,0-1,0 0,1 0,-1 0,1 0,0 0,0 0,0 0,0-1,0 1,1 0,0 0,-1-1,1 1,22-140,-3 99,2 0,2 1,1 2,3 0,1 2,2 1,1 1,2 2,2 1,1 2,10-5,98-41,-108 65</inkml:trace>
  <inkml:trace contextRef="#ctx0" brushRef="#br0" timeOffset="4366.918">122 1232,'97'1,"464"-90,-173 31,39-6,56 14,589-54,-279 36,-377 38,-346 26,-60 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1:11.97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1">18966 5052,'34'56,"157"125,-14 21,-166-189,-3-6</inkml:trace>
  <inkml:trace contextRef="#ctx0" brushRef="#br0" timeOffset="2">15579 2991,'0'56,"12"143,6 28,10-1,1 56,-30 113,28-225,-26 167,3-314,2-5</inkml:trace>
  <inkml:trace contextRef="#ctx0" brushRef="#br0" timeOffset="3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5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6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8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9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">18232 3330,'16'-6,"1"0,0 1,0 1,0 1,0 0,0 1,10 1,54-10,-28 4,0 1,0 3,0 2,2 2,-10 0,141 25,-213-57,-135-77,139 94</inkml:trace>
  <inkml:trace contextRef="#ctx0" brushRef="#br1" timeOffset="11">15975 6463,'0'5,"0"15,0 10,0 5,0 0,0 0,0-2,0-1,0-2,5 0,1-2,0 1,-1-2,3-4,1-6</inkml:trace>
  <inkml:trace contextRef="#ctx0" brushRef="#br1" timeOffset="1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13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14">1328 7592,'-24'14,"-18"20,-1 8,6-3</inkml:trace>
  <inkml:trace contextRef="#ctx0" brushRef="#br0" timeOffset="15">3077 7479,'-77'43,"-34"19,-14 4,6-4,13-9,19-8,16-7,15-5,11-3,10-2,10-2,10-4</inkml:trace>
  <inkml:trace contextRef="#ctx0" brushRef="#br0" timeOffset="16">4094 7535,'0'0</inkml:trace>
  <inkml:trace contextRef="#ctx0" brushRef="#br0" timeOffset="17">5533 7394,'-58'24,"-52"27,-23 10,3-1,14-6,16-7,21-11,19-8,15-8,15-3,12-4</inkml:trace>
  <inkml:trace contextRef="#ctx0" brushRef="#br0" timeOffset="18">6718 7535,'-44'19,"-47"21,-18 9,0 0,9-3,17-5,12-4,14-9,17-4,14-6</inkml:trace>
  <inkml:trace contextRef="#ctx0" brushRef="#br0" timeOffset="19">8580 7507,'-43'15,"-34"13,-17 13,-3 3,5 0,9-4,9-3,8 2,5-7,8-3,13-6</inkml:trace>
  <inkml:trace contextRef="#ctx0" brushRef="#br0" timeOffset="20">10302 7451,'-48'14,"-40"15,-14 7,-5 2,2 4,5 0,4-2,9-4,5-3,7-2,11-1,7-2,9-5,12-7</inkml:trace>
  <inkml:trace contextRef="#ctx0" brushRef="#br0" timeOffset="21">11769 7366,'-57'19,"-72"21,-29 8,-6 6,5-2,11 0,16-3,16-7,13-4,15 0,17-6,17-4,11-6,14-3,12-4</inkml:trace>
  <inkml:trace contextRef="#ctx0" brushRef="#br0" timeOffset="22">13717 7338,'-48'19,"-35"16,-18 2,-6 0,6-2,5-2,5-2,8-2,8-5,9-2,9 0,5-4,12 0,8-3,9-4</inkml:trace>
  <inkml:trace contextRef="#ctx0" brushRef="#br0" timeOffset="23">15466 7394,'-47'5,"-60"16,-26 9,-4 4,6 1,11 5,17 0,11-2,12 2,9-1,13-2,16-8</inkml:trace>
  <inkml:trace contextRef="#ctx0" brushRef="#br0" timeOffset="24">17555 7253,'-53'24,"-65"27,-32 10,-5 4,5-5,9-2,14-6,18-8,19-6,20-10,21-9</inkml:trace>
  <inkml:trace contextRef="#ctx0" brushRef="#br0" timeOffset="25">19277 7084,'-39'34,"-31"24,-9 9,-1-3,9-8,7-3,9-7,5-5,1-6,4-3,5-8,9-8</inkml:trace>
  <inkml:trace contextRef="#ctx0" brushRef="#br0" timeOffset="26">1892 7451,'-17'-3,"0"0,0 1,-1 1,1 1,0 0,0 1,-1 1,1 1,0 1,1 0,-1 1,1 0,0 2,0 0,0 0,1 2,0 0,1 0,0 2,1 0,0 0,-9 11,-51 47,-2-3,-4-4,-2-3,-24 10,19-28,68-31</inkml:trace>
  <inkml:trace contextRef="#ctx0" brushRef="#br0" timeOffset="27">3895 7535,'-43'34,"-34"25,-8 12,1-1,10-12,17-16</inkml:trace>
  <inkml:trace contextRef="#ctx0" brushRef="#br1" timeOffset="28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9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30">20039 7084,'566'0,"-495"-13,22 3,-76 15</inkml:trace>
  <inkml:trace contextRef="#ctx0" brushRef="#br0" timeOffset="31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32">20688 6661,'-230'402,"206"-367,10-11,-2 0,-1-2,0 0,-2-1,-15 14,-99 98,119-116</inkml:trace>
  <inkml:trace contextRef="#ctx0" brushRef="#br0" timeOffset="33">20660 4854,'-120'167,"-43"90,47-84,15-56,79-87,21-20</inkml:trace>
  <inkml:trace contextRef="#ctx0" brushRef="#br0" timeOffset="34">21055 5786,'-10'38,"-3"32,1 14,-2-3,0-10,4-8,-2-10,1-8,3-8,-3-5,2-4,1-1,-2-5,0-2,2 0,-3-2,2-6</inkml:trace>
  <inkml:trace contextRef="#ctx0" brushRef="#br0" timeOffset="35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6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7">13067 3697,'76'106,"80"115,-126-197,-19-21</inkml:trace>
  <inkml:trace contextRef="#ctx0" brushRef="#br0" timeOffset="38">13040 4008,'24'-39,"12"-17,6-4,-5 4,-4 11,-7 8,-4 11,0 4,-5 7</inkml:trace>
  <inkml:trace contextRef="#ctx0" brushRef="#br0" timeOffset="39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40">13717 2907,'34'-34,"20"-15,6 0,-2 4,-7 9,-7 11,-10 5,-12 6</inkml:trace>
  <inkml:trace contextRef="#ctx0" brushRef="#br0" timeOffset="41">12927 4939,'568'-796,"-115"180,-192 299,-230 287,-39 57,-2-9,1 0</inkml:trace>
  <inkml:trace contextRef="#ctx0" brushRef="#br0" timeOffset="42">12983 4995,'246'-264,"37"-73,-147 173,414-484,-380 459,-144 175,-21 19</inkml:trace>
  <inkml:trace contextRef="#ctx0" brushRef="#br0" timeOffset="48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4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0">6351 3132,'263'-105,"-83"28,-11 31,-175 47,-17 1,1-1,-1-1,1-1,0-1,-1 0,1-2,0-1,1-1,-17-6,22 4</inkml:trace>
  <inkml:trace contextRef="#ctx0" brushRef="#br0" timeOffset="51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2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3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54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55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56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57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58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59">8947 2935,'27'140,"31"88,-35-148,-18-85,-4-7</inkml:trace>
  <inkml:trace contextRef="#ctx0" brushRef="#br1" timeOffset="60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61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62">3839 6463,'8'11,"0"0,-1 0,0 1,-1 0,0 0,-1 0,0 1,-1-1,0 3,1 2,1-2,11 34,-1 0,-3 1,-2 1,1 22,-14-23,-4-32</inkml:trace>
  <inkml:trace contextRef="#ctx0" brushRef="#br1" timeOffset="63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  <inkml:trace contextRef="#ctx0" brushRef="#br0" timeOffset="155529.81">2237 3330,'28'16,"2"-2,0-1,0-2,1-1,0-1,1-2,0-1,0-1,1-2,-1-1,1-2,0-1,-1-1,0-2,1-1,-2-2,1-1,28-12,-41 14,0-1,-1 0,0-2,-1 0,1-1,-2-1,0 0,0-1,-1-1,0-1,-1 0,-1 0,-1-1,0-1,0 0,-2-1,0 0,-1-1,-1 0,1-4,-14-70,5 90,-1 0,1 0,-1 0,0 0,1 0,-1 0,0 1,0-1,-1 0,1 0,0 1,0-1,-1 1,1-1,-1 1,1 0,-1 0,0 0,0-1,1 1,-1 1,0-1,0 0,0 0,0 1,0-1,0 1,0 0,0-1,0 1,0 0,0 0,0 0,0 1,0-1,0 0,0 1,0-1,0 1,0 0,0 0,0 0,0 0,-10 8,1 1,1 0,-1 1,2 0,-1 1,2 0,-1 0,2 1,0 0,0 0,1 1,1-1,-3 13,7-25,-93 280,73-202,-4-2,-4 0,-2-2,-4-1,-7 4,31-59,3-5,0 0,0 0,-1 0,-1-1,-1 0,0-1,0 0,-1-1,0 0,-1-1,-1-1,-8 5,20-12,0-1,0 0,0 0,-1 0,1 0,0-1,-1 1,1-1,0 1,-1-1,1 0,-1 0,1 0,0 0,-1 0,1 0,-1-1,1 1,0-1,-1 0,1 0,0 0,0 0,-1 0,1 0,0-1,0 1,0 0,1-1,-1 0,0 1,1-1,-1 0,1 0,-1 0,1 0,0 0,0-1,0 1,-1-1,0-4,-1 0,1-1,1 1,-1-1,1 1,0-1,1 0,0 1,0-1,1 1,0-1,1-5,1 1,0 0,1 0,0 1,1-1,0 1,1 0,0 1,1-1,0 1,0 0,1 1,1 0,-1 0,1 1,1 0,0 1,0 0,0 0,1 1,0 0,0 1,0 0,1 1,0 0,0 1,0 1,0 3,0 1,-1 1,1 0,-1 0,0 1,0 1,0 0,-1 0,1 1,-1 0,-1 1,1 0,-1 1,0 0,-1 0,0 1,4 5,30 24,-31-27,1 0,0-1,1 0,0-1,1-1,0 0,0-1,0 0,1-1,0-1,0-1,1 0,-1 0,1-2,0 0,0-1,0 0,0-1,0-1,4-1,-7 0,-1 0,1-1,0-1,-1 0,0 0,0-1,0-1,-1 0,0 0,0-2,0 1,-1-1,0 0,8-10,-6 0</inkml:trace>
  <inkml:trace contextRef="#ctx0" brushRef="#br0" timeOffset="156229.81">3591 3754,'10'3,"0"0,1 0,-1-1,0 0,1-1,-1-1,1 1,0-1,-1-1,1 0,-1-1,1 0,-1 0,0-1,0-1,0 1,0-2,-1 1,0-1,0-1,0 0,0 0,-1-1,6-5,-11 9,0 0,-1-1,1 1,-1-1,0 1,0-1,0 0,-1 0,1 0,-1 0,0 0,0 0,0 0,0-1,-1 1,0 0,0 0,0 0,0-1,-1 1,0 0,1 0,-2 0,1 0,0 0,-1 0,0 0,0 0,0 1,0-1,0 0,-1 1,0 0,1 0,-1 0,-1 0,1 0,0 0,-1 1,1 0,-1 0,0 0,1 0,-1 0,0 1,0-1,-3 1,1 0,0-1,0 2,0-1,0 1,0 0,0 0,0 1,0 0,0 0,0 0,0 1,1 0,-1 0,0 0,1 1,-1 0,1 0,0 0,0 0,0 1,1 0,-5 4,-81 110,86-114,0 1,1 0,-1 0,1 1,0-1,1 1,0-1,-1 1,2 0,-1 0,1 0,0 0,0 0,0 0,1 0,0 0,0 0,1 0,-1 0,2 0,-1 0,0 0,1 0,0 0,1 0,-1-1,1 1,0-1,0 0,1 0,0 0,-1 0,2-1,-1 0,0 1,1-1,0-1,0 1,0-1,0 0,2 1,14 1,0-1,0-1,0-1,0-1,0 0,0-2,1 0,-1-2,0 0,-1-1,2-2,11-4,-1-2,0-2,-1-1,0-1,-1-1,-1-2,-1-1,0-2,-2 0,0-2,-2 0,-1-2,6-10,-7 11,-1-1,-1-2,-2 0,0-1,-2 0,-2-2,0 1,-2-2,-2 0,-1 0,-1-1,-1 0,-3 0,0-2,-15-56,10 89,0 0,1-1,-1 1,0 0,0 0,0 0,0 0,0 0,-1 0,1 0,-1 1,1-1,-1 0,0 1,1-1,-1 1,0 0,0-1,0 1,0 0,0 0,0 0,-1 1,1-1,0 0,0 1,-1-1,1 1,0 0,0 0,-1 0,1 0,0 0,-1 1,1-1,0 0,0 1,-1 0,-3 3,-1 0,1 1,0 0,0 0,0 0,1 1,0 0,0 0,0 0,1 1,0-1,0 1,1 0,0 0,0 0,1 1,-1-1,2 1,-1 0,0 3,-3 7,-1 6,0 1,2 0,0 0,2 1,1-1,1 0,1 1,2-1,0 0,3 7,62 188,-49-170,37 91,-55-136,-4-3</inkml:trace>
  <inkml:trace contextRef="#ctx0" brushRef="#br0" timeOffset="156469.81">3929 3387,'43'5,"34"1,13 5,1 0,-10-1,-10-3,-11-2,-7-3,-8-1,-6 0,-10-2</inkml:trace>
  <inkml:trace contextRef="#ctx0" brushRef="#br0" timeOffset="157309.81">5567 3499,'-20'0,"0"1,0 2,0 0,1 0,-1 2,1 1,0 0,1 1,-1 1,2 1,-1 0,1 1,0 2,1-1,1 2,0 0,0 0,-3 6,14-12,0 0,0 0,1 0,0 1,0-1,1 1,0 0,0 0,1-1,0 1,0 0,1 0,0 0,1 0,-1 0,1 0,1 0,0 0,0 0,0-1,1 1,0-1,1 0,2 4,-1-7,1-1,0 0,0 0,0-1,0 1,1-2,-1 1,1 0,-1-1,1-1,0 1,-1-1,1 0,-1 0,1-1,0 0,-1 0,1 0,-1-1,0 0,1-1,-1 1,0-1,0 0,-1-1,1 1,-1-1,1 0,246-189,-243 185,50-29,-57 36,0 1,0-1,0 1,0 0,0 0,0 0,0 0,0 0,0 0,-1 0,1 1,0-1,0 1,0-1,0 1,-1 0,1 0,0 0,-1 0,1 0,0 0,-1 0,1 1,-1-1,0 0,0 1,1-1,-1 1,0 0,0-1,0 1,0 0,-1-1,1 2,56 130,12-76,-45-44</inkml:trace>
  <inkml:trace contextRef="#ctx0" brushRef="#br0" timeOffset="158259.811">6723 3555,'-1'-1,"1"0,-1 0,1 0,-1 0,1 1,-1-1,0 0,0 0,1 0,-1 0,0 1,0-1,0 0,0 1,0-1,0 1,0-1,0 1,0-1,0 1,0 0,0-1,-1 1,1 0,0 0,0 0,0 0,0 0,0 0,-1 0,1 1,0-1,0 0,0 0,0 1,0-1,0 1,0-1,0 1,0 0,0-1,0 1,0 0,0-1,1 1,-1 0,0 0,0 0,1 0,-1 0,1 0,-1 0,1 0,-1 0,1 0,0 0,-1 0,1 1,-2 12,1 0,0 0,1 0,1 0,0 0,0 0,2 0,0 0,0-1,2 1,-1-1,2 0,0 0,0-1,1 1,7 8,-11-17,0-1,1 1,-1-1,1 0,0 0,0-1,-1 1,2-1,-1 0,0 0,0 0,1 0,-1-1,1 0,-1 0,1 0,0-1,-1 1,1-1,0 0,-1 0,1-1,0 1,-1-1,1 0,-1 0,1-1,-1 1,1-1,-1 0,0 0,0-1,0 1,0-1,0 0,-1 0,1 0,2-3,140-172,-143 176,0 1,0-1,0 1,0 0,0-1,1 1,-1 0,0 1,0-1,1 1,-1-1,0 1,1 0,-1 0,0 1,1-1,-1 1,0-1,0 1,1 0,-1 0,0 1,0-1,0 1,0-1,0 1,-1 0,1 0,-1 0,1 0,1 3,36 16,-29-18,-1-1,1 0,-1 0,1-1,-1 0,1-1,0 0,-1-1,1 0,0-1,-1 0,2-1,-8 2,0 0,0-1,0 1,0-1,0 0,0 0,-1-1,1 1,-1-1,1 0,-1 0,0 0,0 0,-1 0,1 0,-1-1,1 0,-1 1,0-1,0 0,-1 0,1 0,-1 0,0 0,0-1,0 1,-1 0,1 0,-1-1,0 1,-1-1,-21-80,12 60</inkml:trace>
  <inkml:trace contextRef="#ctx0" brushRef="#br0" timeOffset="162559.811">7655 2935,'-11'-52,"10"52,0 1,1-1,-1 0,0 0,1 0,-1 1,0-1,1 0,-1 0,0 1,1-1,-1 1,0-1,1 1,-1-1,1 1,-1-1,1 1,-1-1,1 1,0-1,-1 1,1 0,0-1,-1 1,1 0,0 0,0-1,0 1,-1 0,1-1,0 1,0 0,0 0,0-1,0 1,0 0,1-1,-1 1,0 0,0 0,-3 278,32 16,-28-102,-1-192,-1 1,1-1,-1 0,1 1,-1-1,1 0,0 1,0-1,0 1,-1-1,1 1,1-1,-1 0,0 1,0-1,0 1,1-1,-1 0,1 1,-1-1,1 0,0 1,-1-1,1 0,0 0,0 0,0 0,0 0,0 0,0 0,0 0,0 0,0 0,0 0,1 0,-1-1,0 1,0-1,1 1,-1-1,0 1,1-1,-1 0,1 0,-1 0,1 1,-1-1,0-1,1 1,-1 0,1 0,-1 0,0-1,1 1,-1-1,0 1,1-1,0 0,71-116,-55 85,-15 24,1 0,0-1,0 1,1 1,0-1,1 1,-1 0,2 0,-1 1,1-1,0 1,0 1,0-1,1 1,0 1,0 0,6-3,-12 6,0 1,1-1,-1 1,0-1,1 1,-1 0,0 0,1 0,-1 0,1 1,-1-1,0 1,1-1,-1 1,0 0,0 0,1 0,-1 0,0 0,0 0,0 1,0-1,-1 1,1-1,0 1,0 0,-1-1,1 1,-1 0,0 0,0 0,1 0,-1 1,0-1,20 87,-16-55,-1-11,-4-18,0-1,0 1,1 0,0 0,0 0,1 0,-1 0,1-1,0 1,0-1,0 1,1-1,0 0,0 0,0 0,2 2,8-2</inkml:trace>
  <inkml:trace contextRef="#ctx0" brushRef="#br0" timeOffset="162949.81">8219 3669,'18'-1,"-1"-1,0 0,0-2,-1 1,1-2,-1 0,0-1,0-1,-1 0,1-2,11-7,-23 13,0 0,0-1,0 1,-1-1,1 0,-1 0,0 0,0-1,0 1,-1-1,0 1,0-1,0 0,0 0,-1 0,1-3,-1 5,-1 1,0 0,0 0,0 0,0 0,0 0,-1 0,1 0,-1 0,1 0,-1 0,0 0,0 0,0 0,0 0,0 0,0 1,0-1,0 0,-1 1,1-1,-1 1,1 0,-1-1,0 1,0 0,1 0,-1 0,0 0,0 0,0 0,0 1,0-1,0 1,0-1,0 1,0 0,0 0,0 0,-1 0,1 0,-8 0,1 1,-1 0,1 1,0 0,0 1,0 0,0 0,0 0,0 1,1 1,0 0,0 0,0 0,1 1,-1 0,1 0,1 1,-1 0,1 0,0 1,0 1,-42 101,48-107,0 0,0-1,0 1,0 0,1 0,-1-1,1 1,0 0,0-1,0 1,0-1,0 1,0-1,0 0,1 1,0-1,-1 0,1 0,0 0,0 0,0 0,0-1,0 1,0 0,1-1,-1 0,0 1,1-1,-1 0,1 0,0-1,-1 1,1 0,0-1,1 0,98 10,-15-23,-62 6</inkml:trace>
  <inkml:trace contextRef="#ctx0" brushRef="#br0" timeOffset="163359.81">8643 3641,'135'-50,"-131"48,0-1,0 1,0-1,0 1,-1-1,1 0,-1 0,0-1,0 1,0-1,0 0,0 1,-1-1,0 0,0-1,0 1,0 0,-1-1,1 1,-1-1,0 1,-1-1,1 1,-1-1,0 0,0 1,0-1,0 1,-2-3,1 4,0 0,-1 1,0-1,1 1,-1-1,0 1,0 0,0 0,-1 0,1 0,0 0,-1 0,1 1,-1-1,0 1,1 0,-1 0,0 0,0 0,0 0,0 0,0 1,0 0,0-1,0 1,0 0,0 0,0 1,0-1,0 1,1-1,-1 1,0 0,0 0,0 0,1 1,-1-1,0 1,1-1,-1 1,1 0,0 0,-1 0,1 0,0 0,0 1,1-1,-1 0,-1 3,-6 3,0 0,1 1,-1 0,2 0,-1 1,1-1,1 2,0-1,0 1,1 0,0 0,1 1,0-1,1 1,1 0,0 0,0 0,1 1,1-10,0 0,1 1,-1-1,1 0,0 0,0 0,0 0,0 0,1 0,-1 0,1 0,0 0,-1 0,1-1,1 1,-1-1,0 1,1-1,-1 0,1 0,-1 0,1 0,0-1,0 1,0-1,0 0,0 1,0-1,0-1,1 1,-1 0,2-1,108-3,-84-6,1-1,-2-2,0 0,0-2,-1-1,-1-2,0 0,-2-2,5-5,-4 6</inkml:trace>
  <inkml:trace contextRef="#ctx0" brushRef="#br0" timeOffset="163609.811">9235 2991,'-46'449,"39"-402,3 0,1 1,3 0,3 22,8-26,-4-26</inkml:trace>
  <inkml:trace contextRef="#ctx0" brushRef="#br0" timeOffset="164429.81">10082 3584,'-45'194,"23"-145,22-49,-1 0,0-1,0 1,0-1,0 1,0-1,0 0,1 1,-1-1,0 0,0 0,1 1,-1-1,1 0,-1 0,1 0,-1 0,1 0,-1 0,1 0,0 0,0 0,-1 0,1 0,0 0,0 0,0 0,0 0,0 0,0 0,0 0,1 0,-1 0,0 0,0 0,1 0,-1 0,1 0,7-37,1 0,2 1,2 0,1 1,17-29,-3 1,35-48,-62 111,-1 1,1-1,0 1,-1-1,1 1,-1-1,1 1,0 0,-1-1,1 1,0 0,-1-1,1 1,0 0,0 0,-1 0,1 0,0 0,0 0,-1 0,1 0,0 0,0 0,-1 0,1 0,0 0,0 1,-1-1,1 0,0 0,-1 1,1-1,0 1,-1-1,1 1,0-1,-1 1,1-1,-1 1,1-1,-1 1,1 0,-1-1,0 1,1-1,-1 1,0 0,0 0,1-1,-1 1,0 0,0 0,0-1,0 2,12 47,-11-43,12 43,-7-29</inkml:trace>
  <inkml:trace contextRef="#ctx0" brushRef="#br0" timeOffset="164719.811">10477 3415,'-20'22,"1"1,1 1,2 1,0 1,2 0,0 1,2 0,-6 24,16-49,1 1,0-1,0 1,0 0,0-1,0 1,1 0,-1 0,1-1,0 1,0 0,0 0,0 0,0 0,1-1,-1 1,1 0,0 0,0-1,0 1,0 0,0-1,0 1,1-1,-1 1,1-1,0 0,0 0,0 0,0 0,0 0,0 0,0 0,1-1,-1 1,1-1,1 1,11 1,-1-1,1-1,0 0,0-1,-1 0,1-1,0-1,0-1,-1 0,0 0,1-2,8-3,-14 5,1 0,0 0,-1-1,0-1,0 1,0-2,-1 1,1-1,-1 0,-1-1,1 0,-1 0,0 0,-1-1,0 0,0 0,-1-1,0 0,0 0,-1 0,0 0,0-1,-1 0,-1 1,0-1,0 0,-1 0,0-1,0 1,-2 0,1 0,-1 0,-2-8,0 11,0 1,0-1,-1 1,0 0,-1 0,1 0,-1 1,0 0,-1-1,1 2,-1-1,0 1,0 0,0 0,-1 0,1 1,-1 0,0 0,-2 0,-16-6</inkml:trace>
  <inkml:trace contextRef="#ctx0" brushRef="#br0" timeOffset="165099.81">11070 2991,'-17'171,"7"1,9 53,-21-96,18-117</inkml:trace>
  <inkml:trace contextRef="#ctx0" brushRef="#br0" timeOffset="165499.81">11352 2963,'-17'56,"-7"119,7 128,-7-157,21-122</inkml:trace>
  <inkml:trace contextRef="#ctx0" brushRef="#br0" timeOffset="166379.811">12198 3471,'0'1,"0"-1,-1 1,1-1,0 1,0-1,-1 1,1-1,0 0,-1 1,1-1,-1 0,1 1,0-1,-1 0,1 1,-1-1,1 0,-1 0,1 1,-1-1,1 0,-1 0,1 0,-1 0,1 0,-1 0,0 0,1 0,-1 0,1 0,-1 0,1 0,-1 0,1 0,-1 0,1 0,-1-1,1 1,-1 0,1 0,-1-1,1 1,-1 0,1-1,0 1,-1-1,1 1,0 0,-1-1,1 1,0-1,-1 1,1-1,0 1,0-1,-5 52,5-51,16 131,-15-128,0 1,0-1,0 1,1-1,-1 1,1-1,0 1,0-1,0 0,0 0,1 0,-1-1,1 1,-1 0,1-1,0 0,0 1,1-1,-1-1,0 1,1 0,-1-1,0 1,1-1,0 0,-1 0,1-1,0 1,0-1,-1 0,1 0,0 0,1 0,5-4,0 0,0-1,-1 0,1 0,-1-1,0 0,-1 0,1-1,-1-1,-1 1,1-1,-1-1,-1 1,0-1,0 0,0 0,2-8,10-9,41-65,-58 91,-1-1,1 0,-1 1,1-1,0 0,-1 1,1-1,0 1,-1-1,1 1,0-1,0 1,-1 0,1-1,0 1,0 0,0 0,-1-1,1 1,0 0,0 0,0 0,0 0,0 0,-1 0,1 0,0 1,0-1,0 0,0 0,-1 1,1-1,0 0,0 1,-1-1,1 1,0-1,0 1,-1-1,1 1,-1-1,1 1,0 0,-1-1,1 1,-1 0,0 0,1-1,-1 1,1 0,21 50,-17-36,-4-10,1 0,0 0,0 0,1 0,-1 0,1 0,0-1,1 1,-1-1,1 0,-1 0,1 0,1-1,-1 1,0-1,1 0,0 0,-1-1,1 1,0-1,0 0,1 0,-1-1,0 0,1 0,-1 0,0 0,1-1,-1 0,1 0,-1 0,1-1,-1 0,0 0,1 0,-1-1,0 0,0 0,4-2,3-3,0-2,0 1,-1-1,-1-1,1 0,-2-1,1 0,-1 0,-1-1,0 0,-1-1,0 1,-1-1,-1-1,0 1,0-1,-1-2,-2-8,-5 5</inkml:trace>
  <inkml:trace contextRef="#ctx0" brushRef="#br0" timeOffset="166629.81">13242 3499,'-9'29,"1"4,2-2</inkml:trace>
  <inkml:trace contextRef="#ctx0" brushRef="#br0" timeOffset="166859.811">13129 3104,'0'0</inkml:trace>
  <inkml:trace contextRef="#ctx0" brushRef="#br0" timeOffset="167079.81">13609 2850,'14'95,"-5"1,-4 0,-4 11,-30 164,28-144,2-102</inkml:trace>
  <inkml:trace contextRef="#ctx0" brushRef="#br0" timeOffset="167309.81">13384 3387,'39'-15,"26"-9,7 0,-3 3,-14 1,-11 3,-9 5,-10 5</inkml:trace>
  <inkml:trace contextRef="#ctx0" brushRef="#br0" timeOffset="167659.811">13976 2907,'-62'341,"53"-295,2 1,2 0,1 1,3-1,4 32,-3-76,0 0,0 0,0 0,1 0,-1 0,1 0,-1 0,1 0,0-1,0 1,0 0,1 0,-1-1,1 1,-1-1,1 1,0-1,0 0,0 0,0 0,0 0,1 0,-1 0,1 0,-1-1,1 1,0-1,-1 0,1 0,0 0,0 0,0 0,0-1,0 1,-1-1,1 0,0 0,0 0,0 0,0 0,0-1,0 1,0-1,0 0,0 0,0 0,-1 0,1-1,131-101,-90 63,-44 41,-1 0,1 0,0 0,0-1,1 1,-1 0,0 0,0-1,0 1,0 0,1 0,-1-1,0 1,1 0,-1-1,1 1,-1 0,1-1,-1 1,1-1,-1 1,1 0,-1-1,1 1,0-1,-1 0,1 1,0-1,-1 0,1 1,0-1,0 0,-1 0,1 1,0-1,0 0,-1 0,1 0,0 0,0 0,0 0,-1 0,1-1,0 1,0 0,-1 0,1 0,0-1,-1 1,1 0,0-1,-1 1,1-1,0 1,-1-1,1 1,-1-1,1 1,-1-1,1 0,-1 1,1-1,-14 75,14-54</inkml:trace>
  <inkml:trace contextRef="#ctx0" brushRef="#br0" timeOffset="167949.811">14456 3330,'-8'22,"2"-9,0 0,0 1,1 0,1 0,1 0,0 1,0-1,2 1,0 0,0 0,2-1,-1 1,2 0,0 0,-1-13,0 0,-1 0,1 1,0-1,1 0,-1 0,0 0,1 0,-1 0,1 0,-1-1,1 1,0 0,0-1,-1 1,1-1,1 0,-1 1,0-1,0 0,0-1,0 1,1 0,-1 0,0-1,1 0,-1 1,1-1,-1 0,0 0,1 0,-1 0,1-1,-1 1,2-1,2-1,1 0,-1 0,0 0,0-1,0 0,0 0,-1-1,1 1,-1-1,0-1,0 1,3-4,46-84,-53 89,0-1,0 1,0-1,0 0,0 1,-1-1,1 0,-1 1,0-1,0 0,0 1,-1-1,0 0,1 1,-1-1,0 1,-1-1,1 1,-1-1,1 1,-1 0,0 0,0 0,0 0,-1 0,-1-2,-14-7</inkml:trace>
  <inkml:trace contextRef="#ctx0" brushRef="#br0" timeOffset="168249.811">14823 3330,'5'34,"11"11,7-3,6-12,1-13,-3-12,-2-9,-6-7,0-7,-4-5,-4 1</inkml:trace>
  <inkml:trace contextRef="#ctx0" brushRef="#br0" timeOffset="168529.81">15360 2878,'0'39,"-5"31,-2 9,1-4,1-10,2-7,0-8,2-8,1-6,0-5,0-2,0-2,0-5</inkml:trace>
  <inkml:trace contextRef="#ctx0" brushRef="#br0" timeOffset="168779.81">15049 3245,'39'-5,"31"-1,9 0,0 1,-12 2</inkml:trace>
  <inkml:trace contextRef="#ctx0" brushRef="#br0" timeOffset="169479.81">16516 3132,'-182'56,"181"-56,0 0,0 1,-1-1,1 0,0 1,0-1,0 1,0-1,-1 1,1 0,0 0,0-1,0 1,0 0,1 0,-1 0,0 0,0 0,0 0,1 0,-1 0,1 0,-1 0,0 0,1 1,0-1,-1 0,1 0,0 0,0 1,0-1,0 0,0 1,0-1,0 0,0 0,0 1,0-1,1 0,-1 0,0 0,1 1,0-1,-1 0,1 0,-1 0,1 0,0 0,0 0,0 0,-1 0,1 0,0 0,0-1,0 1,0 0,1-1,-1 1,0-1,0 1,0-1,0 1,1-1,-1 0,0 1,1-1,29 15,-22-13,-1 1,1 1,-1 0,0 0,0 0,0 1,-1 0,0 0,0 1,0 0,0 1,-1-1,0 1,-1 0,1 0,-1 1,-1 0,0 0,3 5,-7-9,1 0,-1 0,0 0,0 0,-1 1,1-1,-1 0,0 0,0 0,0 0,0-1,-1 1,0 0,1 0,-1-1,-1 1,1-1,0 0,-1 0,0 1,0-2,0 1,0 0,0-1,0 1,-4 1,-98 49,-12-27,93-24</inkml:trace>
  <inkml:trace contextRef="#ctx0" brushRef="#br0" timeOffset="169929.81">16912 2822,'-1'290,"-27"-98,5-80,20-88</inkml:trace>
  <inkml:trace contextRef="#ctx0" brushRef="#br0" timeOffset="170179.811">17081 3358,'-9'29,"-4"9</inkml:trace>
  <inkml:trace contextRef="#ctx0" brushRef="#br0" timeOffset="170419.811">17138 2991,'0'0</inkml:trace>
  <inkml:trace contextRef="#ctx0" brushRef="#br0" timeOffset="170719.811">17419 3443,'-4'25,"-2"-1,-1-1,-1 0,-1 0,-1 0,-1-1,-1 0,-1-1,-13 15,26-35,0 0,-1 1,1-1,-1 0,0 1,1-1,-1 0,0 0,0 0,0 0,0 0,0 0,0 0,0 0,0 0,0 0,0 0,-1-1,1 1,0-1,-1 1,1-1,0 1,-1-1,1 0,0 1,-1-1,1 0,-1 0,1 0,0 0,-1 0,1 0,-1-1,1 1,0 0,-1-1,1 1,0-1,-1 1,1-1,0 0,0 0,0 1,0-1,-1 0,1 0,0 0,0 0,1 0,-1 0,0-1,0 1,1 0,-1 0,0-1,1 1,-1 0,1-1,0 1,-1 0,1-2,0-10,2 0,-1 0,1 0,1 0,1 1,-1-1,2 1,0-1,0 1,1 1,1-1,0 1,3-3,13-26,-14 21,2 0,1 1,0 1,1 0,1 0,0 1,1 1,1 1,0 0,1 1,1 0,0 2,0 0,1 1,16-6,-26 13,56-15,-64 17,1 1,0 0,-1 0,1 1,-1-1,1 0,-1 0,1 1,-1-1,1 1,-1 0,1-1,-1 1,1 0,-1 0,0 0,0 0,1 0,-1 0,0 0,0 0,0 0,0 1,0-1,0 0,-1 1,1-1,0 0,-1 1,1-1,-1 1,1-1,-1 1,0 0,0-1,1 1,-1-1,0 1,-1 0,-1 10,0 0,-1 0,-1 0,0 0,0-1,-1 0,-1 0,0 0,0-1,-1 1,-1-1,1-1,-2 0,1 0,-1-1,-1 1,1-2,-1 0,-1 0,1-1,-1 0,0 0,-8 1,-3 5,1-3</inkml:trace>
  <inkml:trace contextRef="#ctx0" brushRef="#br0" timeOffset="171229.81">17927 3387,'-3'5,"-1"6,0-1,-2 0,1 0,-1-1,-1 0,1 0,-2 0,1-1,-1 0,0 0,-2 0,9-8,-1 0,1 0,0 0,-1 0,1 0,0 0,0 0,-1 0,1-1,0 1,-1-1,1 1,0-1,0 1,0-1,0 0,0 1,0-1,0 0,0 0,0 0,0 0,0 0,0 0,0 0,1 0,-1 0,0 0,1 0,-1-1,1 1,-1 0,1 0,0-1,0 1,-1 0,1 0,0-1,0 1,0 0,0-1,1 1,-1 0,0 0,0-1,1 1,-1 0,1 0,-1-1,1 1,-1 0,1 0,0 0,5-22,0 1,1-1,2 2,0-1,1 1,9-11,1-7,-11 23,0 1,1-1,0 2,1 0,1 0,0 1,1 0,1 1,0 1,0 0,1 1,0 0,10-4,-13 8,69-27,-79 33,0 0,0 0,1 0,-1 0,0 0,0 0,0 0,0 1,0-1,0 1,1 0,-1-1,-1 1,1 0,0 0,0 1,0-1,0 0,-1 0,1 1,0-1,-1 1,0 0,1-1,-1 1,0 0,0 0,0 0,0-1,0 1,0 0,0 1,-1-1,1 0,-1 0,1 0,-1 0,0 0,0 11,0-1,-1 0,-1 0,0 0,0 0,-1 0,-1 0,0 0,0-1,-1 0,-1 0,0 0,0-1,-1 0,0 0,-1 0,0-1,-1 0,0-1,0 0,-1 0,1-1,-5 1,7-2,0-1,-1 0,1 0,-1-1,-1 0,1 0,0-1,-1 0,0-1,1 0,-1 0,-6 0,-12-22,20 5</inkml:trace>
  <inkml:trace contextRef="#ctx0" brushRef="#br0" timeOffset="171479.81">18464 3217,'-10'24,"-3"8</inkml:trace>
  <inkml:trace contextRef="#ctx0" brushRef="#br0" timeOffset="171729.81">18493 2822,'0'0</inkml:trace>
  <inkml:trace contextRef="#ctx0" brushRef="#br0" timeOffset="171919.811">18690 3358,'21'-35,"-2"0,1 2,2 0,2 1,1 1,1 1,3 0,-29 30,0-1,1 1,-1-1,0 1,0-1,1 1,-1-1,0 1,1 0,-1-1,0 1,1-1,-1 1,0 0,1 0,-1-1,1 1,-1 0,1 0,-1-1,1 1,-1 0,1 0,-1 0,1 0,-1 0,1 0,-1 0,1 0,-1 0,1 0,-1 0,1 0,-1 0,1 0,-1 0,1 0,-1 1,1-1,-1 0,1 0,-1 1,0-1,1 0,-1 1,1-1,-1 0,0 1,1-1,-1 0,0 1,1-1,-1 1,0-1,0 1,0-1,1 1,-1-1,1 35,-1-25,-1-5,1-1,-1 1,1 0,1 0,-1 0,1 0,0-1,0 1,0 0,0 0,1-1,0 1,0-1,0 0,1 1,-1-1,1 0,0-1,0 1,1 0,-1-1,1 0,-1 1,1-1,0-1,0 1,1-1,-1 1,0-1,1-1,0 1,-1 0,1-1,0 0,-1 0,1-1,0 1,0-1,0 0,0 0,0-1,-1 1,1-1,0 0,0-1,-1 1,4-2,4-5,0 0,-1 0,0-1,0-1,-1 0,0 0,0-1,-2 0,9-13,-3 3</inkml:trace>
  <inkml:trace contextRef="#ctx0" brushRef="#br0" timeOffset="172359.811">19451 3020,'-9'3,"0"0,0 1,0-1,0 2,1 0,0 0,0 0,0 1,0 0,1 0,0 1,0 0,1 1,0-1,0 1,1 0,0 0,-1 4,6-8,0 0,1 0,0 0,0 0,0 0,0 0,0-1,1 1,0 0,-1-1,1 1,1-1,-1 0,0 0,1 0,0 0,0 0,0 0,0-1,0 1,0-1,0 0,1 0,0 0,-1-1,1 1,0-1,-1 0,1 0,0 0,0 0,0-1,0 0,2 1,12 5,7 4,-1 1,-1 1,0 1,-1 1,0 1,-1 1,-1 0,0 2,-2 1,0 0,-1 1,5 8,-13-16,-1 0,-1 0,1 1,-2 0,0 0,-1 1,0 0,-1 0,0 0,-2 0,1 0,-2 1,0-1,0 9,-2 5,0 0,-2 0,0 0,-2 0,-2-1,0 0,-2 0,0-1,-2 0,-9 14,12-25,0 0,-1-1,-1 0,0 0,-1-1,0-1,-1 1,-1-2,0 0,0 0,-1-1,0-1,-1-1,0 0,0 0,-1-2,0 0,-1 0,14-5,-1 0,1 0,-1 0,1-1,-1 1,1-1,-1 0,0 1,1-2,-1 1,1 0,-1-1,0 0,1 0,-1 0,1 0,0 0,-1-1,1 1,0-1,0 0,0 0,0 0,0-1,0 1,1-1,-1 1,1-1,0 0,0 0,0 0,0 0,0 0,0 0,1-1,0 1,0-1,0 1,0-1,0 1,1-1,-1-1,1-10,1 0,0 0,1 1,1-1,0 0,1 1,0-1,1 1,1 0,0 1,1-1,0 1,1 1,2-2,6-14,25-44,4 1,2 2,40-41,-33 49,-34 41</inkml:trace>
  <inkml:trace contextRef="#ctx0" brushRef="#br0" timeOffset="173579.811">20411 2907,'300'-191,"-166"84,-150 134,2 2,2 0,0 1,2 0,1 0,2 1,1 0,-2 31,5-50,-55 492,57-492,-1-1,0 0,0 0,-1 0,0 0,-1 0,-1-1,0 1,0-1,0 0,-2-1,1 1,-1-1,0 0,-1-1,0 0,-1 0,1-1,-1 0,-1 0,1-1,-1 0,0-1,-9 3,13-6,0 0,-1 0,1-1,0 0,0 0,-1 0,1-1,0 0,-1-1,1 1,0-1,-1 0,1-1,0 1,0-1,0-1,0 1,0-1,1 0,-1 0,1-1,0 1,0-1,0 0,0-1,1 1,-1-1,1 0,1 0,-1 0,1-1,-1 1,2-1,-1 0,1 0,-1 0,2 0,-1 0,1 0,-1-5,6-7,0 1,1 0,1 0,1 0,0 1,2 0,-1 0,2 1,0 0,1 1,0 0,1 1,1 0,0 0,0 2,10-6,5-7,2 2,1 2,0 1,2 1,0 1,0 2,2 2,0 1,0 2,1 1,30-3,-42 9</inkml:trace>
  <inkml:trace contextRef="#ctx0" brushRef="#br0" timeOffset="173849.811">21202 3020,'-14'7,"0"0,0 1,1 0,0 1,0 0,1 1,0 1,1 0,0 1,1 0,0 0,1 1,1 0,0 1,-4 8,12-18,0-1,0 0,0 0,0 0,0 0,0 0,1 0,0 1,0-1,0 0,0 0,0-1,0 1,1 0,-1 0,1-1,0 1,0 0,0-1,0 0,0 0,1 1,-1-1,0 0,1-1,0 1,-1 0,1-1,0 0,0 1,0-1,0 0,0-1,0 1,0 0,0-1,1 0,-1 0,0 0,0 0,0 0,0-1,0 1,0-1,1 0,-1 0,-1 0,1 0,0 0,0-1,0 1,-1-1,1 0,0 0,4-2,-1 0,1-1,-1 0,0 0,0 0,0 0,-1-1,0 0,0 0,0-1,-1 1,0-1,0 0,-1 0,0 0,0-1,-1 1,0-1,0 0,0 1,-1-1,0 0,-1 0,0 0,0 0,-1-4,-5-8</inkml:trace>
  <inkml:trace contextRef="#ctx0" brushRef="#br0" timeOffset="174129.81">21540 3358,'5'-38,"6"-13,2-3,2 4,0 5,1 5,4 5,2 4,3 7,2 2,1 6,-5 0,0 3,-1 4,2 3,1 3,-3 2</inkml:trace>
  <inkml:trace contextRef="#ctx0" brushRef="#br0" timeOffset="175349.81">119 4713,'-13'15,"1"1,0 0,1 0,0 1,2 1,0 0,1 0,1 1,0 0,2 0,0 1,1-1,1 1,1 6,2-23,0 0,0 0,0 0,1 0,0 0,0 1,-1-1,2 0,-1-1,0 1,1 0,-1 0,1-1,0 1,0 0,0-1,0 0,0 1,0-1,1 0,-1 0,1-1,0 1,-1 0,1-1,0 1,0-1,0 0,0 0,0 0,0-1,0 1,0-1,0 0,1 1,-1-1,1-1,3 1,1-1,-1 1,1-2,-1 1,0-1,0 0,0-1,0 0,0 0,0 0,-1-1,0 0,1 0,-2 0,5-4,68-115,-74 115,-1 1,0-1,-1 0,1 0,-1 0,-1 0,0 0,0 0,0 0,-1-1,0 1,-1 0,0 0,0 0,-1-1,0 1,0 1,-1-1,0 0,0 1,-1-1,0 1,0 0,-1 0,0 0,0 1,0 0,-1 0,0 0,0 1,-1 0,-3-2,8 6,0 0,0 0,0 0,0 0,0 1,0-1,0 1,0-1,0 1,-1 0,1 0,0 0,0 0,0 0,-1 0,1 1,0-1,0 1,0-1,0 1,0 0,0 0,0 0,0 0,0 0,0 1,1-1,-1 0,-1 2,-11 12</inkml:trace>
  <inkml:trace contextRef="#ctx0" brushRef="#br0" timeOffset="175769.811">430 5080,'8'-30,"1"1,2 0,1 1,1 0,14-21,-27 48,0 0,0 0,0-1,1 1,-1 0,0 0,0 0,1-1,-1 1,1 0,-1 0,1 0,-1 0,1 0,0 0,-1 0,1 0,0 0,0 0,0 0,0 1,-1-1,1 0,1 0,-1 1,0-1,0 1,0-1,0 1,0-1,0 1,0 0,1 0,-1-1,0 1,0 0,1 0,-1 0,0 0,0 1,0-1,1 0,-1 0,0 1,0-1,0 0,0 1,0 0,0-1,0 1,0-1,0 1,1 0,15 46,-17-44,0 0,0 1,0-1,1 0,-1 1,1-1,0 0,0 0,0 0,1 0,-1 0,1 0,-1 0,1 0,0 0,0-1,1 1,-1-1,0 1,1-1,-1 0,1 0,0 0,0 0,0-1,0 1,0-1,0 0,0 0,0 0,0 0,1 0,-1-1,0 1,0-1,1 0,2 0,3-4,0-1,0 0,0 0,-1 0,0-1,0-1,0 0,-1 0,0 0,0 0,-1-1,0-1,0 1,-1-1,0 0,0 0,-1 0,-1 0,1-1,0-7,29-93,-32 100</inkml:trace>
  <inkml:trace contextRef="#ctx0" brushRef="#br0" timeOffset="176169.81">1079 4882,'14'-6,"0"0,0-2,0 0,-1 0,-1-1,0-1,0 0,-1-1,0 0,0 0,-1-1,-1-1,0 0,-1 0,6-13,-13 24,0 1,0-1,0 0,0 0,0 0,0 0,0 0,-1 0,1 0,-1 0,1 0,-1 0,0 0,0 0,0 0,0 0,0-1,-1 1,1 0,0 0,-1 0,0 0,1 0,-1 0,0 0,0 1,0-1,0 0,-1 0,1 1,0-1,-1 1,1-1,-1 1,1-1,-1 1,0 0,0 0,1 0,-1 0,0 0,0 0,0 0,0 1,0-1,0 1,0 0,-1-1,1 1,-8 2,0 1,1 0,0 0,0 1,0 0,0 1,0 0,1 0,0 1,0 0,1 0,-1 1,1 0,1 0,0 1,0 0,0 0,1 0,0 1,0 0,1 0,0 0,1 0,0 1,0-1,1 1,1-1,-1 1,2 0,-1 6,2-9,-1-1,1 1,1-1,-1 0,1 0,0 0,1 0,-1 0,1 0,0-1,1 1,-1-1,1 0,0 0,0 0,1-1,0 1,-1-1,2 0,-1 0,0-1,1 0,4 3,5 2,1-2,-1 1,1-2,0 0,0 0,0-2,1 0,10 0,40-1,-38-2</inkml:trace>
  <inkml:trace contextRef="#ctx0" brushRef="#br0" timeOffset="176899.81">2151 4543,'27'-26,"-1"-2,-2-1,-1-1,-1-1,-2-1,3-8,-2-35,-21 76,0-1,-1 0,1 1,0-1,0 1,-1-1,1 0,0 1,-1-1,1 0,0 0,-1 1,1-1,0 0,-1 0,1 0,-1 1,1-1,-1 0,1 0,0 0,-1 0,1 0,-1 0,1 0,-1 0,1 0,-1 0,1 0,0 0,-1 0,1 0,-1 0,1 0,-1-1,1 1,0 0,-1 0,1 0,0-1,-1 1,1 0,-1-1,1 1,0 0,0-1,-1 1,1 0,0-1,0 1,-1 0,1-1,0 1,0-1,0 1,0-1,0 1,-1 0,1-1,0 1,0-1,0 1,0-1,0 1,1-1,-1 1,-20 31,11-5,1 1,1 0,1 0,1 1,2-1,1 1,1 0,1-1,2 1,0 0,0 41,-1 268,-3-303,-2 0,-1-1,-1 1,-2-1,-1 0,-13 30,18-57,0 1,0-1,-1 0,0-1,0 1,0-1,-1 0,0 0,0-1,0 0,0 0,-1 0,0-1,1 1,-1-2,0 1,-3 0,6-2,1 0,0 0,-1 0,1 0,-1-1,1 1,-1-1,1 0,-1 0,1 0,-1-1,1 1,-1-1,1 0,0 1,-1-2,1 1,0 0,0-1,0 1,-1-1,2 0,-1 0,0 0,0-1,1 1,-1-1,1 1,0-1,0 0,0 0,0 0,0 0,1 0,-1 0,1 0,-1-2,1-4,1 0,0-1,0 1,1 0,0 0,1-1,0 1,0 0,1 0,0 1,0-1,1 1,1-1,-1 1,1 0,0 1,1-1,4-4,10-19,103-113,2 26,-112 108</inkml:trace>
  <inkml:trace contextRef="#ctx0" brushRef="#br0" timeOffset="177179.81">2490 4798,'15'24,"13"8,3-7,1-7,-1-11,0-13,-1-9,-5-7,-3-4,-5-3,0 3,-3 2,-4 0,-4 4</inkml:trace>
  <inkml:trace contextRef="#ctx0" brushRef="#br0" timeOffset="177529.81">3111 4402,'0'10,"-5"22,-6 10,-1 4,1-2,2 1,4-2,-4-4,1-3,2 2,1-2,2-1,1-2,1-2,1-1,0-2,1 1,-1-6</inkml:trace>
  <inkml:trace contextRef="#ctx0" brushRef="#br0" timeOffset="177779.811">3336 4402,'-4'39,"-7"22,-7 5,1-3,3-9,-2-7,3-8,3 0,-1-8,1-3,2-2,3-1,1 0,3 1,0 1,1-5</inkml:trace>
  <inkml:trace contextRef="#ctx0" brushRef="#br0" timeOffset="178639.81">4042 5023,'-5'0,"-1"-5,0-6,1-6,6-5,8-4,2-2,5-1,3 0,5 0,1-1,3 1,1 1,0-1,0 6,-5 10,-7 14,-5 5</inkml:trace>
  <inkml:trace contextRef="#ctx0" brushRef="#br0" timeOffset="178929.81">4607 4656,'-14'15,"1"0,1 1,0 0,2 1,0 0,0 0,2 1,0 1,1-1,1 1,-3 16,8-32,1-1,0 0,-1 1,1-1,0 0,0 1,0-1,1 0,-1 0,1 1,-1-1,1 0,0 0,-1 1,1-1,0 0,1 0,-1 0,0 0,0 0,1-1,-1 1,1 0,0-1,-1 1,1-1,0 1,0-1,0 0,0 0,0 0,0 0,1 0,-1 0,0-1,0 1,1-1,-1 1,2-1,90-16,-81 10,0-1,-1 0,0-1,0-1,-1 1,0-2,0 0,-1 0,-1-1,1 0,5-10,-11 16,-1-1,0 0,0 0,0 0,-1 0,1 0,-2-1,1 1,-1-1,0 1,0-1,0 1,-1-1,0 0,-1 1,1-1,-1 1,-1-1,1 1,-1-1,0 1,-1 0,1 0,-1 0,0 0,-2-2,-28-23,15 23</inkml:trace>
  <inkml:trace contextRef="#ctx0" brushRef="#br0" timeOffset="179329.81">5227 4289,'-9'19,"0"-1,1 1,1 1,1-1,0 1,2 1,0-1,1 0,1 1,1 0,1-1,1 1,1 3,-3 74,-26 89,15-132,5-31</inkml:trace>
  <inkml:trace contextRef="#ctx0" brushRef="#br0" timeOffset="179549.811">4833 4685,'43'-5,"34"-6,8-2,-1 2,-9-2,-14 1,-11 2,-10 4,-7 2,-4 2,-7 1</inkml:trace>
  <inkml:trace contextRef="#ctx0" brushRef="#br0" timeOffset="180249.811">5651 4629,'-32'18,"0"2,2 2,0 0,2 2,0 1,2 2,-15 18,39-44,1 1,-1-1,0 0,1 0,0 0,-1 1,1-1,0 1,-1-1,1 1,0 0,0-1,0 1,0 0,1 0,-1-1,0 1,1 0,0 0,-1 0,1 0,0 0,0 0,0 0,0 0,0 0,0 0,1 0,-1 0,0-1,1 1,0 0,0 0,-1 0,1 0,0-1,0 1,0-1,1 1,-1 0,0-1,1 0,-1 1,1-1,-1 0,1 0,-1 0,1 0,0 0,0 0,-1 0,3 0,9-2,-1-1,1 0,0 0,-1-1,1-1,-1 0,0-1,-1-1,1 1,-1-2,0 1,0-2,-1 1,0-2,8-7,78-76,-96 92,1-1,-1 1,1-1,-1 1,1-1,0 1,-1 0,1-1,0 1,-1 0,1-1,0 1,0 0,-1 0,1 0,0-1,0 1,-1 0,1 0,0 0,0 0,-1 1,1-1,0 0,0 0,-1 0,1 1,0-1,0 0,-1 1,1-1,0 0,-1 1,1-1,-1 1,1-1,0 1,-1-1,1 1,-1 0,1-1,-1 1,0-1,1 1,-1 0,0 0,1-1,-1 1,0 0,0 0,0-1,0 1,0 0,1 0,-1-1,-1 2,7 54,-6-44,0-9,1 1,0-1,-1 0,1 0,0 0,1 1,-1-1,0 0,1-1,0 1,-1 0,1 0,1-1,-1 1,0-1,0 1,1-1,-1 0,1 0,0 0,0-1,0 1,0-1,0 1,0-1,0 0,0 0,0 0,0-1,1 1,-1-1,0 1,2-1,111-15,-100 9,-1-1,-1 0,0-2,0 1,0-2,-1 0,0 0,-1-1,-1-1,1 0,-2 0,5-8,103-172,-107 172,3-4,-1 0,-1-1,-1 0,-1-1,-1 0,-2 0,0-1,-2 0,-1 0,-1-1,-1-5,-2 31,1 0,-1 1,0-1,0 0,0 0,0 1,0-1,0 0,0 1,0-1,0 0,-1 1,1-1,-1 0,0 1,1-1,-1 1,0-1,0 1,0-1,0 1,0-1,0 1,0 0,0 0,-1 0,1-1,0 1,-1 1,1-1,-1 0,1 0,-1 0,1 1,-1-1,0 1,1-1,-1 1,0 0,0-1,1 1,-1 0,0 0,1 1,-1-1,0 0,0 0,1 1,-1-1,1 1,-1-1,0 1,1 0,-1 0,0 0,-6 11,0 0,0 0,2 1,-1 0,2 0,0 0,0 1,1-1,1 1,1 0,-1 0,2 1,0-1,1 0,1 1,0-1,0 0,3 9,-1 36,-2 138,2-177,0 0,2-1,0 1,1-1,1 0,1 0,6 9,14 6,-24-38</inkml:trace>
  <inkml:trace contextRef="#ctx0" brushRef="#br0" timeOffset="180499.81">5990 4487,'38'0,"32"0,9-5,-4-1,-10 0,-12 1,-9 1,-8 2,-5 1,-3 1,-2 0,-5 0</inkml:trace>
  <inkml:trace contextRef="#ctx0" brushRef="#br0" timeOffset="180699.81">6695 4685,'0'29,"5"9,1-2</inkml:trace>
  <inkml:trace contextRef="#ctx0" brushRef="#br0" timeOffset="180949.81">6695 4375,'0'0</inkml:trace>
  <inkml:trace contextRef="#ctx0" brushRef="#br0" timeOffset="181179.81">7062 4572,'-15'20,"1"-4,0 1,1 0,1 1,1 1,1-1,0 2,1-1,1 1,1 1,1-1,-1 8,7-25,0-1,0 1,0-1,0 1,0 0,0-1,1 0,-1 1,1-1,0 1,-1-1,1 0,0 1,1-1,-1 0,0 0,0 0,1 0,0 0,-1 0,1 0,0 0,0-1,0 1,0-1,0 1,0-1,0 0,1 0,-1 0,0 0,1 0,-1 0,0-1,1 1,-1-1,1 0,-1 0,1 0,99-15,-92 11,-1 0,0 0,0-1,-1 0,1-1,-1 0,-1-1,1 1,-1-1,0-1,0 1,-1-1,0 0,-1-1,0 0,0 1,0-1,-1-1,-1 1,0-1,0 1,-1-1,0 0,0 0,-1 0,-1 0,0 0,0 0,-1 0,0 0,0 0,-3-5,4 11,-1 0,0 0,0 0,-1 0,0 1,1-1,-1 0,0 0,0 1,-1 0,1-1,-1 1,0 0,0 0,0 0,0 0,0 1,-1 0,1-1,-1 1,0 0,1 1,-1-1,0 0,0 1,0 0,0 0,0 0,0 1,-1 0,1-1,0 1,0 1,0-1,-2 1,-17 3</inkml:trace>
  <inkml:trace contextRef="#ctx0" brushRef="#br0" timeOffset="181619.811">7486 4769,'2'-23,"1"1,1-1,1 1,1 0,1 0,1 0,1 1,10-18,-18 37,0 1,0-1,0 1,0-1,0 1,0-1,0 1,1 0,-1 0,0-1,1 1,-1 0,1 0,-1 0,1 1,0-1,-1 0,1 1,0-1,0 1,-1-1,1 1,0 0,0 0,0-1,-1 1,1 1,0-1,0 0,0 0,-1 1,1-1,0 1,0-1,-1 1,1 0,-1 0,1 0,0 0,-1 0,1 0,-1 0,0 0,0 1,1-1,-1 0,0 1,0-1,0 1,0-1,0 1,-1 0,1-1,0 1,0 1,13 20,-10-14,1 0,-1 0,1-1,1 0,0 0,0-1,0 1,1-1,0-1,0 1,1-1,0 0,0-1,0 0,1 0,0-1,0 0,0-1,0 1,7 0,-8-2,1 0,0 0,0-1,0-1,0 1,0-1,0-1,0 0,0 0,0 0,0-1,0-1,-1 0,1 0,-1 0,0-1,0 0,0-1,0 0,-1 0,0-1,0 1,0-2,-1 1,0-1,0 0,-1 0,4-6,29-94,-32 82</inkml:trace>
  <inkml:trace contextRef="#ctx0" brushRef="#br0" timeOffset="187019.81">8586 4402,'-9'10,"1"3,7-1,3-7,7-4,1-8,5-2,-2-4,-1 4,-9 4,-5 8,-1 3</inkml:trace>
  <inkml:trace contextRef="#ctx0" brushRef="#br0" timeOffset="187539.811">8530 4742,'5'0,"1"4,-5 3,-2 3,3 2,1-7,6-5,5-1,1-6,-2 3,-9 2,-9 7,1 2,1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2:0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1214 819,'-21'17,"0"0,2 2,0 0,1 1,1 1,1 1,1 0,1 1,0 2,12-22,0 0,1 1,-1-1,1 0,-1 1,1 0,0-1,0 1,1-1,-1 1,1 0,0 0,0-1,0 1,0 0,0 0,1-1,0 1,0 0,0-1,0 1,1-1,-1 1,1-1,0 0,0 0,0 0,0 0,1 0,-1 0,1 0,-1-1,1 1,0-1,0 0,0 0,1 0,-1 0,0-1,1 1,-1-1,1 0,-1 0,1 0,0 0,0-1,-1 1,1-1,0 0,-1 0,1-1,2 1,1-2,1 0,-1 0,0-1,0 1,1-2,-2 1,1-1,0 0,-1 0,0-1,0 0,0 0,0 0,-1-1,0 0,0 0,-1 0,0 0,0-1,0 0,-1 0,1 0,-2 0,1 0,-1-1,0 1,-1-1,0 1,0-1,-1 0,1 0,-2 1,1-1,-1 0,0 1,-1-1,0 1,0-1,-1 1,1 0,-2 0,1 0,-1 0,0 1,0-1,-40-35,30 32</inkml:trace>
  <inkml:trace contextRef="#ctx0" brushRef="#br0" timeOffset="1086.106">2089 876,'-9'33,"1"12,2-3</inkml:trace>
  <inkml:trace contextRef="#ctx0" brushRef="#br0" timeOffset="1250.553">2061 396</inkml:trace>
  <inkml:trace contextRef="#ctx0" brushRef="#br0" timeOffset="1716.013">2287 1045,'133'-238,"-133"237,0 0,0-1,0 1,0 0,0-1,0 1,1 0,-1 0,1-1,-1 1,1 0,-1 0,1-1,-1 1,1 0,0 0,0 0,0 0,0 0,0 0,0 0,0 0,0 1,0-1,0 0,0 1,0-1,1 0,-1 1,0-1,0 1,1 0,-1 0,0-1,1 1,-1 0,0 0,1 0,-1 0,0 0,1 0,-1 1,0-1,1 0,-1 1,0-1,0 1,1-1,-1 1,0 0,0 0,0-1,0 1,0 0,0 0,0 0,0 0,0 0,0 0,-1 0,1 0,0 1,12 65,-13-61,0 1,0 0,0-1,1 1,0 0,0-1,1 1,-1-1,2 0,-1 1,1-1,-1 0,2 0,-1-1,1 1,0-1,0 1,0-1,1 0,0-1,0 1,0-1,0 0,1 0,-1-1,6 3,-5-7,0 1,0-1,0 0,-1 0,1-1,0 0,-1 0,1 0,-1-1,1 1,-1-1,0-1,0 1,-1-1,1 0,-1 0,0 0,0 0,0-1,0 0,-1 1,0-1,0-1,0 1,0 0,-1-1,0 1,0-1,0-4,3-11</inkml:trace>
  <inkml:trace contextRef="#ctx0" brushRef="#br0" timeOffset="2403.157">3105 706,'-32'22,"1"2,1 1,1 1,2 1,-5 8,20-23,-44 69,55-79,0 1,0-1,0 0,0 0,0 0,1 1,-1-1,1 0,0 1,-1-1,1 0,0 1,1-1,-1 1,0-1,1 0,-1 1,1-1,-1 0,1 0,0 1,0-1,0 0,1 0,-1 0,0 0,1 0,-1-1,1 1,0 0,-1-1,1 1,0-1,0 1,0-1,0 0,0 0,1 0,-1 0,5 2,1-1,-1 0,1 0,-1 0,1-1,0-1,-1 1,1-1,0 0,0-1,-1 0,1 0,0 0,-1-1,0-1,1 1,-1-1,0 0,0-1,0 1,2-3,9-6,-1 0,0-2,0 0,-2 0,0-1,0-1,1-5,6-4,0 1,2 1,0 1,2 1,0 2,9-5,-33 22,-1 1,0-1,1 0,-1 1,1-1,-1 1,1 0,0 0,-1-1,1 1,0 0,0 0,0 1,0-1,0 0,0 1,0-1,0 1,0 0,0-1,0 1,0 0,0 0,0 0,0 1,1-1,-1 0,0 1,0 0,0-1,0 1,-1 0,1 0,0 0,0 0,0 0,-1 0,1 1,-1-1,1 1,-1-1,1 1,-1-1,0 1,0 0,1 0,-2 0,1-1,0 1,0 0,0 2,-1 203,9-1,1-136,-4 0,-2 1,-4-1,-7 67,5-117,0-1,-1 0,-1 1,-1-1,-1-1,0 1,-1-1,-1 0,-1-1,-1 1,0-2,-1 0,-1 0,0-1,-1 0,-1-1,0-1,-1 0,0-1,-1 0,0-1,-1-1,-6 2,20-11,0 1,-1-1,1 0,0 0,-1-1,1 1,0 0,-1-1,1 0,-1 0,1 0,-1 0,1-1,0 1,-1-1,1 0,0 0,-1 0,1 0,0-1,0 1,0-1,0 0,0 0,0 0,1 0,-1 0,1-1,-1 1,1-1,0 0,0 0,0 1,1-1,-1 0,0-1,1 1,0 0,-1-2,0-9,0 0,0-1,2 1,-1-1,2 1,0-1,1 1,0 0,1 0,1 0,0 0,1 0,0 1,1 0,1 0,0 0,3-3,13-18,2 2,1 0,1 1,1 2,18-14,-21 22,1 1,0 2,1 0,1 2,1 1,1 1,-11 6,-1 3</inkml:trace>
  <inkml:trace contextRef="#ctx0" brushRef="#br0" timeOffset="420.055">1609 255,'-28'255,"2"-58,17-122,-3 0,-3-1,-16 41,35-95,18-43,-8 5</inkml:trace>
  <inkml:trace contextRef="#ctx0" brushRef="#br0" timeOffset="848.073">1863 198,'-11'64,"2"0,3 0,3 0,4 50,-3-84,-1 0,-2-1,0 1,-3-1,-3 10,-7 26,-13 77,23-51,14-86,2-4</inkml:trace>
  <inkml:trace contextRef="#ctx0" brushRef="#br0" timeOffset="-1081.489">339 396,'0'-1,"-1"1,1-1,-1 1,1 0,-1-1,1 1,-1 0,1 0,-1-1,1 1,-1 0,1 0,-1 0,1 0,-1 0,1 0,-1 0,0 0,1 0,-1 0,1 0,-1 0,1 0,-1 0,1 0,-1 1,1-1,-1 0,1 0,-1 1,1-1,-1 0,1 1,-1-1,1 0,-1 1,1-1,0 1,-1-1,1 0,0 1,-1-1,1 1,0-1,0 1,0-1,-1 1,1 0,0-1,0 1,0-1,0 1,0-1,0 1,0-1,0 1,0 0,0-1,1 1,-7 39,6-39,-1 450,-16-277,-7-15,22-122,6-40</inkml:trace>
  <inkml:trace contextRef="#ctx0" brushRef="#br0" timeOffset="-419.643">29 368,'31'-21,"1"1,0 1,2 3,0 0,31-8,-34 11,-1 3,2 0,-1 2,1 1,0 2,1 1,-1 1,1 2,0 2,-1 0,11 4,-37-4,0 0,0 0,1 1,-1 0,0 0,-1 0,1 1,0 0,-1 0,1 1,-1-1,0 1,0 0,0 1,-1-1,0 1,0 0,0 0,0 0,-1 0,1 1,-1 0,-1-1,1 1,-1 0,0 0,-1 1,1-1,-1 0,0 0,-1 1,0-1,0 0,0 1,0-1,-1 1,-6 10,0 0,-1 0,0 0,-1-1,-1-1,-1 1,0-2,-1 1,-1-2,0 1,-1-2,0 0,-1-1,0 0,0-1,-2-1,-14 7,-4 2,-1-2,-1-1,0-2,-27 5,43-12,21-5,0-1,-1 1,1-1,0 1,0-1,0 1,0-1,0 1,-1-1,1 1,0-1,0 1,1 0,-1-1,0 1,0-1,0 1,0-1,0 1,0-1,1 1,-1-1,0 1,1-1,-1 1,0-1,1 1,-1-1,0 0,1 1,-1-1,1 1,-1-1,0 0,1 0,-1 1,1-1,-1 0,1 0,0 1,-1-1,1 0,-1 0,1 0,-1 0,1 0,-1 0,1 0,-1 0,1 0,0 0,1 1,38 22,-15-10,-1 1,-1 0,0 2,-1 1,-1 1,-1 0,3 6,156 187,-166-201,-4-4</inkml:trace>
  <inkml:trace contextRef="#ctx0" brushRef="#br0" timeOffset="5303.746">4432 734,'5'79,"-4"-73,0 8,1-1,1 1,0 0,1-1,1 1,0-1,0 0,2-1,-1 0,1 0,1 0,7 8,-12-17,0-1,0 0,-1 0,1-1,0 1,1-1,-1 1,0-1,0 0,0 0,1 0,-1-1,1 1,-1-1,0 0,1 0,-1 0,1 0,-1 0,0-1,1 0,-1 0,0 0,1 0,-1 0,0 0,0-1,0 0,0 0,0 1,-1-2,1 1,0-1,76-89,-24-7,-54 99,0 0,0-1,0 1,0 0,1 0,-1 0,0 0,0 0,0 0,0 0,0 0,0 1,0-1,1 0,-1 1,0-1,0 1,0-1,0 1,0-1,-1 1,1 0,0-1,0 1,0 0,0 0,-1 0,1 0,0 0,-1-1,1 1,-1 0,1 0,-1 1,1-1,-1 0,0 0,0 0,1 0,-1 0,0 0,0 0,0 1,5 9,93 100,-93-106,0-1,1 0,0 0,0-1,0 0,0 0,0 0,1 0,-1-1,1 0,0-1,-1 0,1 0,0 0,0-1,0 1,0-2,0 1,-1-1,4-1,-3-1,-1-1,0 0,0 0,-1-1,1 1,-1-1,0 0,0-1,-1 1,0-1,1 0,-2 0,1-1,-1 1,0-1,0 1,-1-1,0 0,0 0,-1 0,0 0,0 0,0-1,-1 1,0 0,-1 0,0-1,11-55,-5 56</inkml:trace>
  <inkml:trace contextRef="#ctx0" brushRef="#br0" timeOffset="6002.431">5391 113,'11'139,"-3"-83,-2-1,-3 1,-4 39,7 99,-2-87,-4-107,0 1,0 0,1-1,-1 1,0 0,0-1,0 1,1-1,-1 1,0-1,1 1,-1-1,1 1,-1-1,1 1,-1-1,1 1,-1-1,1 1,-1-1,1 0,-1 1,1-1,0 0,-1 0,1 0,-1 1,1-1,0 0,-1 0,1 0,0 0,-1 0,1 0,0 0,-1 0,1 0,0 0,-1-1,1 1,0 0,-1 0,1-1,-1 1,1 0,-1-1,1 1,-1 0,1-1,-1 1,1-1,-1 1,1-1,31-28,-27 25,97-96,-101 98,0 0,-1 1,1-1,0 0,0 1,0-1,0 1,0 0,1-1,-1 1,0 0,1 0,-1 0,1 0,-1 0,1 0,-1 0,1 0,0 1,-1-1,1 0,0 1,0 0,0-1,-1 1,1 0,0 0,0 0,0 0,-1 0,1 0,0 1,0-1,-1 1,1-1,0 1,0 0,-1-1,1 1,-1 0,1 0,-1 0,1 0,-1 1,0-1,1 0,-1 0,0 1,0-1,0 1,13 70,-13-63,0-1,0 1,0 0,1-1,0 1,1-1,0 0,0 0,1 0,0 0,0 0,1-1,9 10,-2-4</inkml:trace>
  <inkml:trace contextRef="#ctx0" brushRef="#br0" timeOffset="7633.222">6125 790,'15'-4,"0"0,1-1,-2-1,1 0,-1-1,0-1,0 0,-1-1,0 0,0-1,-1 0,-1-1,0-1,0 0,0-2,-9 12,-2-1,1 1,0 0,0-1,-1 1,1 0,-1-1,0 1,0-1,0 1,0 0,0-1,0 1,-1-1,1 1,-1 0,1-1,-1 1,0 0,0 0,0-1,0 1,-1 0,1 0,-1 0,1 0,-1 1,1-1,-1 0,0 1,0-1,0 1,0-1,0 1,0 0,0 0,-1 0,1 0,0 1,-1-1,1 0,0 1,-1 0,1-1,-1 1,1 0,0 0,-1 0,1 1,-1-1,1 1,0-1,-1 1,1 0,-2 1,-14 4,1 1,1 1,-1 1,1 0,1 1,0 0,0 2,1 0,0 0,1 1,-9 13,19-23,0 0,1 0,-1 0,1 1,0-1,0 1,0-1,0 1,1 0,-1 0,1-1,0 1,0 0,1 0,-1 0,1 0,0 1,0-1,0 0,1 0,-1 0,1 0,0 0,0 0,0-1,1 1,-1 0,1 0,0-1,0 1,0-1,1 0,-1 1,1-1,0 0,1 1,4 4,0 0,0 0,1-1,0 0,0-1,1 1,0-2,0 0,0 0,1-1,0 0,8 2,177-2,-176-7,1 0,-1-2,0 0,0-2,0 0,-1-1,0 0,-1-2,0-1,0 0,-1-1,-1 0,0-2,-1 0,0 0,-1-2,-1 0,0 0,-1-1,-1-1,7-15,2-33,-20 64,0 1,1-1,-1 1,-1-1,1 1,0-1,0 1,0-1,-1 1,1-1,-1 1,1 0,-1-1,0 1,0 0,1-1,-1 1,0 0,0 0,0 0,0-1,0 1,-1 0,1 1,0-1,0 0,-1 0,1 0,0 1,-1-1,1 1,-1-1,1 1,-1 0,1-1,-1 1,1 0,-1 0,1 0,-1 0,1 0,-1 0,1 1,-17 2,1 0,0 2,0 0,0 1,1 1,0 0,-11 7,24-12,-1-1,1 1,-1-1,1 1,0 0,0 0,0 1,0-1,0 1,0-1,1 1,-1 0,1 0,0 0,0 0,0 0,0 1,0-1,1 1,-1-1,1 1,0-1,0 1,1 0,-1 0,1-1,0 1,0 0,0 0,0-1,1 1,-1 0,1 0,0-1,1 4,4 5,1-1,0 1,1-2,0 1,1-1,0 0,0-1,1 0,0 0,1-1,0-1,0 1,0-2,1 0,0 0,1-1,4 1,-2-1,1-1,0-1,0-1,0 0,0 0,0-2,0 0,0-1,0-1,0 0,0-1,-1-1,1 0,-1-1,0-1,0 0,-1-1,0-1,11-7,-5 0,0-1,-1-1,0-1,-2 0,0-1,-1-1,-1-1,-1 0,-1-1,5-12,-6 9,-1 0,-1-1,-1 0,-2 0,0-1,-2 0,-1 0,-1 0,-2-1,0 1,-2-1,-1 1,-1 0,-2 0,0 0,-2 0,-1 0,-36-65,42 89,0 1,0-1,-1 0,1 0,-1 1,1-1,-1 1,0 0,0 0,0 0,0 0,0 0,0 1,0-1,-1 1,1 0,0 0,-1 0,1 1,-1-1,1 1,-1 0,0 0,1 0,-1 0,-2 1,1 1,1 1,-1 0,1 0,0 1,0-1,0 1,1 0,-1 0,1 0,0 0,0 1,0-1,1 1,-1 0,1 0,0 0,1 0,-1 0,1 0,-5 11,-4 13,2 1,2 0,0 0,2 0,2 0,0 1,2-1,1 1,4 19,0-16,1 1,2-1,1-1,2 1,1-1,1-1,2-1,2 0,6 8,65 136,-61-98,-21-71</inkml:trace>
  <inkml:trace contextRef="#ctx0" brushRef="#br0" timeOffset="9856.527">8185 142,'-3'-2,"0"1,-1 0,1 1,-1-1,1 1,-1-1,1 1,-1 0,1 0,-1 1,0-1,1 1,-1-1,1 1,0 0,-1 1,1-1,0 1,0-1,-1 1,1 0,1 0,-2 1,-7 4,1 0,0 0,1 2,-1-1,2 1,-1 0,1 1,1-1,0 2,0-1,1 1,0 0,1 0,0 1,1 0,0 0,1 0,-2 11,-2 24,2 0,3 1,1 0,3 16,0-1,-4-34,2 0,0 1,3-1,0 0,2 0,0 0,3-1,0 0,2 0,0-1,2 0,3 2,85 109,-4-60,-86-71</inkml:trace>
  <inkml:trace contextRef="#ctx0" brushRef="#br0" timeOffset="12288.964">8721 423,'-12'-18,"11"13,-1 1,0 0,0 0,0 0,0 0,-1 0,0 0,1 0,-1 1,-1 0,1-1,0 1,-1 0,0 1,1-1,-1 1,0-1,0 1,-1 0,1 1,0-1,-1 1,1 0,-1 0,1 0,-1 0,1 1,-1 0,0 0,1 0,-1 1,-3 0,-2 4,1 0,-1 1,1 0,0 0,0 1,1 1,0-1,0 1,1 1,0-1,0 1,1 1,-5 8,-10 12,13-18,0-1,1 1,0 1,0-1,2 1,0 1,0-1,1 1,0-1,2 1,-1 0,2 0,0 0,1 7,-2-6,1 0,1 0,1 0,0 0,1 0,1 0,0-1,1 1,0-1,1 0,1 0,0 0,1-1,1 0,0 0,0-1,1 0,1 0,0-1,6 5,-4-11,-1-1,1 0,-1-1,1 0,0 0,0-1,1-1,-1 0,0-1,0 0,1-1,-1-1,7-1,-10 2,0 0,0 0,0-1,-1 0,1-1,-1 0,0 0,1-1,-1 0,-1 0,1-1,-1 0,0 0,0 0,0-1,-1-1,0 1,0-1,0 0,-1 0,0 0,-1-1,1 0,-2 0,1 0,-1 0,0-1,-1 1,1-6,-4 8,-2-1,1 1,-1 0,0-1,0 1,0 1,-1-1,0 0,0 1,0 0,-1 0,0 0,0 0,0 1,-1 0,1 0,-1 0,0 1,0 0,0 0,-1 0,1 1,-1 0,1 0,-1 1,1 0,-2 0,-18-10,27 11,-1 0,0 0,1 0,-1 0,0 0,1 0,-1 0,0 0,1 0,-1 0,0 0,1 0,-1 0,0 0,1 0,-1-1,0 1,0 0,1 0,-1 0,0-1,1 1,-1 0,0 0,0 0,0-1,1 1,-1 0,0-1,0 1,0 0,0 0,1-1,-1 1,0 0,0-1,0 1,0 0,0-1,0 1,0 0,0-1,0 1,0 0,0-1,0 1,0 0,0-1,-1 1,1 0,0-1,0 1,0 0,0-1,0 1,-1 0,1 0,0-1,0 1,-1 0,1 0,0-1,0 1,-1 0,162-6,-100 8,-33-2,-3 0</inkml:trace>
  <inkml:trace contextRef="#ctx0" brushRef="#br0" timeOffset="13437.128">9088 876,'40'0,"-25"2,1-2,0 1,0-2,0 0,0-1,-1-1,1 0,-1-1,1 0,-1-2,-1 0,4-2,-15 6,1-1,-1 1,0-1,0 0,0 0,0 0,-1 0,1-1,-1 1,0-1,0 0,0 0,0 1,-1-1,1 0,-1 0,0-1,0 1,-1 0,1 0,-1 0,0-1,0 1,-1 0,1 0,-1 0,0 0,0-1,0 1,0 0,-1 1,1-1,-1 0,0 0,-1 1,1-1,-1 1,1-1,-1 1,0 0,0 0,-2-1,-6 3,0-1,0 1,0 1,-1 0,1 1,0 0,0 1,0 0,0 0,0 1,0 1,1 0,0 0,-1 1,2 0,-1 1,1 0,-1 1,2 0,-1 0,1 1,0 0,-4 6,7-10,0 0,0 0,1 0,0 0,0 1,0 0,0-1,1 1,0 1,0-1,0 0,0 1,1 0,0-1,0 1,1 0,0 0,0 0,0 0,1 0,0 0,0 0,0 0,1 0,-1 0,2 0,-1 0,1 0,0 0,0 0,0-1,1 1,0-1,0 0,0 0,1 0,0 0,0 0,0-1,0 0,1 0,4 3,7 1,1 0,0-2,0 0,0-1,1-1,0 0,0-2,0 0,0-1,1 0,-1-2,0 0,6-2,21-9,-26 6</inkml:trace>
  <inkml:trace contextRef="#ctx0" brushRef="#br0" timeOffset="14107.633">9568 1016,'-1'-1,"1"-1,-1 1,1-1,-1 0,1 1,0-1,-1 0,1 1,0-1,0 0,0 1,1-1,-1 0,0 1,1-1,-1 0,1 1,-1-1,1 1,0-1,-1 1,1-1,0 1,0-1,0 1,0 0,2-1,136-213,-125 201,-17 37,0-5,2-8,0 1,1 0,1 0,0 0,0-1,1 1,0 0,1-1,1 0,-1 1,1-1,6 9,-8-16,0 1,0 0,1-1,-1 1,1-1,0 1,0-1,0 0,0-1,1 1,-1 0,1-1,0 0,-1 0,1 0,0 0,0-1,1 1,-1-1,0 0,0 0,1-1,-1 1,0-1,0 0,1 0,-1-1,0 1,1-1,-1 0,0 0,4-1,1-2,1 0,-1 0,0-1,-1 0,1-1,-1 0,0 0,0-1,-1 0,0 0,0-1,-1 0,0 0,0 0,-1-1,0 0,2-4,50-166,-53 155</inkml:trace>
  <inkml:trace contextRef="#ctx0" brushRef="#br0" timeOffset="17006.717">10331 903,'27'-6,"1"-2,-1-1,0-1,-1-2,0 0,-1-2,-1-1,11-8,-30 18,-1 1,0-1,-1 1,1-1,-1 0,0 0,0-1,-1 1,1-1,-1 1,0-1,-1 0,0 0,1 0,-2 1,1-1,-1 0,0 0,0 0,0 0,-1-1,0 4,1-1,-1 1,1-1,-1 1,0-1,0 1,-1 0,1 0,-1 0,1-1,-1 1,0 1,0-1,0 0,-1 0,1 1,-1-1,1 1,-1 0,0 0,0 0,0 0,0 0,0 1,-1-1,1 1,0 0,-1 0,1 0,0 1,-1-1,1 1,-1 0,0-1,0 2,-7 1,1 0,0 1,0 0,0 1,0 0,0 1,1 0,0 0,0 1,0 0,1 1,0 0,0 0,1 0,0 1,0 1,1-1,0 1,0 0,1 0,0 1,1-1,0 1,0 0,1 0,-1 8,3-11,0-1,1 1,0-1,0 1,1-1,-1 1,2-1,-1 1,1-1,-1 0,2 0,-1 0,1 0,0 0,0 0,0-1,1 0,0 1,0-1,0-1,1 1,0 0,0-1,0 0,0 0,1-1,-1 0,1 0,0 0,0 0,0-1,0 0,0 0,1-1,-1 0,1 0,2 0,19 1,0-1,-1-2,1-1,-1-1,1-1,-1-1,-1-2,1 0,-1-2,0-1,-1-1,0-2,-1 0,17-12,-18 12,-1-1,0 0,-1-2,0-1,-1 0,-1-1,-1-1,-1-1,-1 0,0-2,-2 0,0 0,-12 19,0 1,-1 0,1-1,-1 1,1-1,-1 0,0 1,0-1,0 0,0 0,-1 1,1-1,-1 0,0 0,0 0,0 0,0 0,0 0,-1 1,1-1,-1 0,1 0,-1 0,0 1,0-1,-1 0,1 1,-1-1,1 1,-1-1,0 1,1 0,-1 0,0 0,-1 0,1 0,0 0,-1 1,1-1,-1 1,1-1,-1 1,1 0,-1 0,0 0,0 1,0-1,1 0,-1 1,0 0,0 0,0 0,0 0,0 0,0 1,-6 2,0 0,1 1,-1 0,1 0,0 1,0 0,0 1,0 0,1 0,0 0,1 1,-1 0,1 1,1-1,-1 1,1 0,1 0,-2 3,5-9,1 0,-1 0,0 0,0 0,1 0,0 0,-1 1,1-1,0 0,0 0,0 1,0-1,0 0,1 0,-1 0,1 1,-1-1,1 0,0 0,0 0,0 0,0 0,0 0,0 0,1-1,-1 1,0 0,1-1,0 1,-1-1,1 1,0-1,0 0,0 0,0 0,0 0,0 0,0 0,0 0,0-1,0 1,0-1,3 1,102 7,-99-9,12 1,79 6,-96-5,0 0,0 0,0 0,0 1,-1-1,1 1,0 0,-1 0,1 0,-1 0,1 0,-1 0,0 1,0-1,0 1,0 0,-1-1,1 1,-1 0,1 0,-1 0,0 0,0 0,0 0,-1 0,1 1,-1-1,0 0,0 1,0 5,-1-1,0 0,0 1,-1-1,0 0,-1 0,0 0,0 0,0 0,-1 0,-1-1,1 0,-5 5,-30 75,39-86,-1 1,1-1,0 0,-1 1,1-1,0 1,0-1,0 0,0 1,0-1,0 1,0-1,1 1,-1-1,0 0,1 1,-1-1,1 0,0 1,-1-1,1 0,0 0,0 1,0-1,0 0,0 0,0 0,0 0,0 0,0-1,0 1,1 0,-1 0,0-1,0 1,1-1,-1 1,1-1,-1 0,0 1,1-1,-1 0,1 0,-1 0,1 0,0 0,13-3</inkml:trace>
  <inkml:trace contextRef="#ctx0" brushRef="#br0" timeOffset="17869.742">11685 678,'-1'1,"-26"13,2 1,-1 1,2 2,1 0,0 1,1 1,1 2,1 0,1 1,1 1,-5 8,22-30,0-1,0 1,0 0,0-1,0 1,1 0,-1 0,0 0,1 0,0-1,-1 1,1 0,0 0,0 0,0 0,0 0,0 0,0 0,1 0,-1 0,1 0,-1-1,1 1,0 0,-1 0,1 0,0-1,0 1,1-1,-1 1,0-1,0 1,1-1,-1 1,1-1,-1 0,1 0,-1 0,1 0,0 0,0 0,-1-1,1 1,0 0,0-1,0 1,0-1,0 0,0 0,1 0,15 0,0-1,0-1,0-1,0 0,0-2,-1 0,0-1,0 0,0-2,-1 0,0-1,6-4,-12 7,159-104,-169 109,0 0,1 0,-1 1,1-1,-1 0,1 0,-1 0,1 0,-1 0,1 1,0-1,-1 0,1 1,0-1,0 0,-1 1,1-1,0 1,0-1,0 1,0-1,0 1,0 0,0 0,0-1,0 1,0 0,0 0,0 0,0 0,0 0,0 0,0 0,-1 0,1 1,0-1,0 0,0 0,0 1,0-1,0 1,0-1,0 1,-1-1,1 1,0 0,0-1,-1 1,1 0,0-1,-1 1,1 0,-1 0,1 0,-1 0,1 0,-1-1,1 1,-1 0,0 0,0 0,1 0,-1 0,0 0,0 0,0 0,0 0,0 0,-5 32,-2 74,8-104,0 0,-1 0,1 0,0-1,0 1,1 0,-1 0,0 0,1-1,0 1,0-1,-1 1,2-1,-1 0,0 0,0 0,1 0,-1 0,1 0,-1-1,1 1,0-1,0 0,-1 1,1-1,0-1,0 1,0 0,0-1,0 1,1-1,0 0,10-2,1 0,-1-2,0 1,0-2,0 1,0-2,-1 0,0-1,0 0,-1-1,0 0,0-1,-1 0,0-1,7-8,-1 3,21-21,-3-1,-1-2,-2-2,-1 0,12-27,-30 49,2-4,-1-1,-1 0,-1-1,-1 0,-1-1,-2 0,5-20,-12 38,0-1,0 0,-1 0,0 0,-1 0,0 0,0 0,-1 0,0 1,0-1,-3-4,4 10,0 0,0 0,0 0,-1 0,0 1,1-1,-1 0,0 1,0-1,0 1,-1 0,1-1,0 1,-1 0,0 1,1-1,-1 0,0 1,0-1,0 1,0 0,0 0,0 0,0 1,0-1,0 1,-1-1,1 1,0 0,0 0,0 1,-3 0,-7 4,1 0,1 1,-1 0,1 1,0 1,1 0,-1 0,2 1,-1 0,1 1,1 0,-1 1,2-1,0 1,0 1,1-1,0 1,1 0,0 1,1-1,1 1,0 0,0 1,-1 6,1 0,1 0,1 0,0 0,1 1,2-1,0 0,1 0,1 0,1-1,0 1,2-1,0 0,1 0,1-1,1-1,0 1,2-1,0-1,8 9,-7-10,140 134,-139-139,-8-7,-1 0,0 0,-1 0,1 1,-1-1,1 1,-1 0,0 1,0-1,-1 1,0 0,1 0,0 2,-3 3</inkml:trace>
  <inkml:trace contextRef="#ctx0" brushRef="#br0" timeOffset="22837.386">17301 1045,'188'-250,"-128"178,16-3,-75 76,0-1,1 1,-1 0,0 0,1 0,-1 0,0 0,0 0,0 0,0 0,0 0,0 1,0-1,0 0,0 1,-1-1,1 1,0-1,-1 1,0-1,1 1,-1-1,0 1,1-1,-1 1,0-1,0 1,-1 0,1-1,0 1,0-1,-1 1,1-1,-1 1,1 0,0 1,-1 21,8 77,-6-98,-1-1,1 1,0-1,0 1,0-1,0 1,0-1,1 0,-1 0,1 0,-1 0,1 0,0 0,0 0,0-1,0 1,0 0,0-1,0 0,1 1,-1-1,0 0,1 0,-1-1,1 1,-1 0,1-1,-1 1,1-1,0 0,-1 0,1 0,-1 0,1 0,1-1,10-3,0-1,0 0,-1-1,1 0,-2-1,1-1,-1 0,0 0,0-2,-1 1,0-1,-1-1,7-8,56-49,-58 57,-6 3,1 0,0 1,1 0,-1 0,1 1,1 0,-1 1,1 1,0 0,6-2,-17 6,0 0,0 0,0 0,0 0,0 0,0 1,0-1,1 0,-1 1,0-1,-1 0,1 1,0-1,0 1,0-1,0 1,0 0,0-1,-1 1,1 0,0 0,0-1,-1 1,1 0,-1 0,1 0,-1 0,1 0,-1 0,1 0,-1 0,0 0,0 0,1 0,-1 0,0 0,0 0,0 0,0 0,0 0,0 0,-1 0,1 0,0 0,0 0,-1 0,1 0,-1 1,-17 51,17-52,-13 30,8-22,1 1,0-1,0 1,1 0,0 0,1 0,1 0,-1 1,1-1,1 1,0-1,1 1,0 0,0-1,2 8,-1-14,1-1,-1 0,1 0,-1 0,1 0,0 0,0-1,1 1,-1 0,0-1,1 0,0 1,-1-1,1 0,0-1,0 1,0 0,0-1,0 0,1 1,-1-1,0 0,1-1,-1 1,0-1,1 1,2-1,18-2</inkml:trace>
  <inkml:trace contextRef="#ctx0" brushRef="#br0" timeOffset="23141.667">18514 734,'-13'16,"1"0,1 1,0 1,2 0,0 0,0 1,2 0,1 1,0-1,1 1,-1 13,6-30,0-1,0 1,1-1,-1 0,0 1,1-1,-1 1,1-1,0 0,0 0,0 1,0-1,0 0,0 0,1 0,-1 0,1 0,0-1,-1 1,1 0,0-1,0 1,0-1,0 1,0-1,0 0,0 0,0 0,1 0,-1-1,0 1,1 0,-1-1,1 0,-1 1,0-1,1 0,0 0,94-16,-84 10,-2 1,1-2,-1 0,0 0,0-1,-1 0,0-1,0 0,-1 0,0-1,-1 0,0-1,-1 0,4-7,-7 12,-1 1,0-1,0 0,0 0,-1 0,0-1,0 1,-1 0,0-1,0 0,0 1,-1-1,0 1,0-1,-1 1,0-1,0 0,0 1,-1 0,0-1,0 1,0 0,-1 0,0 0,0 0,-1 1,0-1,0 1,-3-4,1 5,1 0,-1-1,0 2,0-1,0 1,-1 0,1 0,-1 1,1-1,-1 2,0-1,0 1,0 0,0 0,0 1,0 0,0 0,0 1,0-1,0 2,0-1,0 1,-1 0,-17 5</inkml:trace>
  <inkml:trace contextRef="#ctx0" brushRef="#br0" timeOffset="23945.803">19079 226,'-2'2,"1"-1,-1 1,0 0,0 0,1 0,-1 0,1 0,0 0,0 0,0 0,0 1,0-1,0 1,0-1,1 0,-1 1,1-1,0 1,-1-1,2 3,-2-2,-17 339,0-140,6-142,3 43,8-103,1 1,0-1,0 1,0 0,0-1,0 1,0-1,0 1,0-1,0 1,0 0,1-1,-1 1,0-1,0 1,0-1,1 1,-1-1,0 1,1-1,-1 1,0-1,1 1,-1-1,1 1,-1-1,0 0,1 1,-1-1,1 0,-1 1,1-1,-1 0,1 0,0 0,-1 1,1-1,-1 0,1 0,-1 0,1 0,0 0,-1 0,1 0,-1 0,1 0,0 0,-1-1,1 1,-1 0,1 0,-1 0,1-1,-1 1,1 0,-1-1,1 1,-1 0,1-1,-1 1,0-1,1 1,-1-1,20-31,-15 12</inkml:trace>
  <inkml:trace contextRef="#ctx0" brushRef="#br0" timeOffset="24211.023">18824 593,'39'0,"22"0,5 5,-3 1,-8 0,-9-1,-7-1,-5-2,-4-1,-2 0,-6-1</inkml:trace>
  <inkml:trace contextRef="#ctx0" brushRef="#br0" timeOffset="24458.198">19474 734,'-5'38,"4"13,6-2,2-14,1-14</inkml:trace>
  <inkml:trace contextRef="#ctx0" brushRef="#br0" timeOffset="24627.6">19502 452,'-5'5,"-1"1</inkml:trace>
  <inkml:trace contextRef="#ctx0" brushRef="#br0" timeOffset="24873.514">19841 649,'-7'20,"-5"7,2 0,1 1,1 0,2 1,1 0,1 0,1 2,2-29,1 0,-1 0,1-1,-1 1,1 0,0 0,0 0,0 0,0 0,0-1,1 1,-1 0,0 0,1 0,0 0,-1-1,1 1,0 0,0-1,0 1,0 0,0-1,0 1,0-1,0 0,1 1,-1-1,1 0,-1 0,1 0,-1 0,1 0,0 0,-1 0,1-1,0 1,0 0,0-1,-1 0,1 1,0-1,0 0,0 0,0 0,0 0,-1 0,1 0,0-1,0 1,0-1,0 1,-1-1,1 0,0 0,-1 1,2-2,5-5,-1 0,0-1,0 1,-1-1,0-1,-1 1,0-1,0 0,-1 0,0-1,0 1,-1-1,0 0,-1 1,0-1,-1-1,0-1,0 6,-1 1,0-1,0 1,-1-1,0 1,0 0,0-1,0 1,-1 0,0 0,0 0,-1 0,1 0,-1 0,0 1,0-1,-1 1,1 0,-1 0,0 0,0 0,0 1,-1 0,1 0,-2-1,-11 2</inkml:trace>
  <inkml:trace contextRef="#ctx0" brushRef="#br0" timeOffset="25256.088">20067 932,'82'-193,"-80"188,15-24,-16 29,-1 0,1-1,-1 1,1 0,-1 0,1-1,-1 1,1 0,0 0,-1 0,1 0,-1 0,1 0,-1 0,1 0,-1 0,1 0,-1 0,1 0,0 0,-1 1,1-1,-1 0,1 0,-1 1,1-1,-1 0,0 0,1 1,-1-1,1 1,-1-1,0 0,1 1,-1-1,0 1,1-1,-1 1,0-1,0 1,1-1,-1 1,0-1,0 1,0-1,0 1,0-1,0 1,0-1,0 1,0 0,2 5,0 0,0-1,1 1,-1 0,1-1,0 0,1 0,-1 0,1 0,0 0,0-1,1 0,-1 0,1 0,0 0,0-1,0 1,1-1,-1-1,1 1,-1-1,1 0,4 1,0-2,1 0,0-1,0 0,0-1,0 0,0-1,0 0,0-1,-1 0,1 0,-1-1,0-1,0 0,0 0,-1-1,0 0,0 0,0-1,-1 0,0-1,0 0,-1 0,0-1,-1 0,6-9,1 1</inkml:trace>
  <inkml:trace contextRef="#ctx0" brushRef="#br0" timeOffset="25629.295">20603 1,'135'196,"-122"-174,0-1,-2 2,0 0,-2 0,0 0,-2 1,0 1,-2-1,2 25,-3-18,-2 0,-1 0,-1 1,-2-1,-1 0,-1 0,-2 0,-1-1,-2 1,-7 16,7-24,-2 0,-1-1,0 0,-2-1,0 0,-1-1,-2-1,0-1,0 0,-2-1,0-1,-1-1,-6 3,2-4,2-1</inkml:trace>
  <inkml:trace contextRef="#ctx0" brushRef="#br0" timeOffset="20059.986">13604 903,'1'1,"0"-1,1 0,-1 1,0-1,0 0,0 0,0 0,1 0,-1 0,0 0,0 0,0-1,0 1,0 0,1 0,-1-1,0 1,0-1,0 1,0-1,0 0,0 1,0-1,0 0,0 0,-1 1,1-1,0 0,0 0,-1 0,1-1,88-116,-47 53,-42 64,0 0,1-1,-1 1,1 0,-1 0,1 0,-1 0,1-1,0 1,0 0,-1 0,1 0,0 1,0-1,0 0,0 0,0 0,0 1,0-1,1 0,-1 1,0-1,0 1,0 0,1-1,-1 1,0 0,0 0,1 0,-1-1,0 1,1 1,-1-1,0 0,0 0,1 0,-1 1,0-1,0 0,0 1,1-1,-1 1,0 0,0-1,0 1,0 0,0 0,0 0,0 0,0 0,0-1,-1 2,1-1,0 0,-1 0,1 0,0 1,11 45,-2 1,-2-1,-2 2,-3-1,-1 0,-3 1,-3 17,2 40,-3 35,5-141,-1-1,1 1,0 0,0 0,0-1,-1 1,1 0,0 0,0 0,-1-1,1 1,0 0,-1 0,1 0,0 0,-1 0,1 0,0 0,-1-1,1 1,0 0,-1 0,1 0,0 0,-1 0,1 1,0-1,-1 0,1 0,0 0,0 0,-1 0,1 0,0 0,-1 1,1-1,0 0,0 0,-1 0,1 1,0-1,0 0,-1 0,1 1,0-1,0 0,0 1,0-1,0 0,-1 0,1 1,0-1,0 0,0 1,0-1,0 0,0 1,0-1,0 0,0 1,0-1,0 0,0 1,0-1,0 0,0 1,-7-28,8-2,1 0,1 0,2 0,0 1,3 0,0 0,1 0,2 1,1 0,1 1,1 1,1 0,1 1,2 0,7-7,-11 11,1 1,1 0,0 1,2 0,0 2,0 0,2 1,0 1,0 1,2 1,-1 0,19-6,-36 16,0 1,0-1,0 0,0 1,0 0,0 0,0 0,0 1,1-1,-1 1,0 0,0 0,0 1,1-1,-1 1,0 0,0 0,0 0,0 0,0 1,0 0,0 0,-1 0,1 0,-1 0,1 1,-1 0,0 0,0-1,0 2,0-1,-1 0,1 1,-1-1,0 1,0 0,0-1,0 3,-1 5,0 0,-1 0,-1 0,1 0,-2 0,0 0,0 0,-1 0,0-1,-1 1,0-1,-1 0,0 0,0 0,-1-1,-1 1,1-2,-1 1,-1-1,0 0,0 0,0-1,-1 0,0-1,0 0,-1 0,0-1,0 0,0-1,-1 0,1 0,-1-1,0-1,0 0,0 0,0-1,0-1,0 0,0 0,-3-1,11 0,1 1,-1-1,0 1,0-1,1 0,-1 0,1 0,-1 0,1 0,-1-1,1 1,0-1,0 0,-1 0,1 0,1 0,-1 0,0 0,0 0,1 0,-1-1,1 1,0-1,-1 1,1-1,1 1,-1-1,0 0,1 0,-1 1,1-1,0 0,-1 0,2 1,-1-1,0 0,0 0,1 1,0-4,5-17</inkml:trace>
  <inkml:trace contextRef="#ctx0" brushRef="#br0" timeOffset="20437.082">14705 282,'22'29,"-17"-13,-1 0,0 0,-1 1,-1 0,-1-1,0 1,-1 0,-1 0,0 0,-1-1,-1 1,-1-1,0 1,-1-1,-1-1,-2 5,-9 40,-33 165,45-200,4-22,-1 1,1 0,0 0,1-1,-1 1,1 0,-1 0,1 0,0 0,1 0,-1 0,1 0,-1-1,1 1,0 0,1 0,-1 0,1-4,1 1,-1 0,0-1,1 0,-1 1,1-1,-1 0,0 0,1-1,-1 1,1 0,-1-1,0 1,1-1,-1 0,0 0,0 0,0 0,1 0,-1 0,0-1,-1 1,1-1,0 1,0-1,-1 0,1 0,-1 0,1 0,-1 0,1-2,10-10</inkml:trace>
  <inkml:trace contextRef="#ctx0" brushRef="#br0" timeOffset="20890.512">15297 593,'-46'29,"2"2,1 3,1 1,2 1,2 3,2 1,-13 20,46-59,1 1,0 0,0 0,0 0,0 0,0 0,0 1,1-1,-1 0,1 1,-1-1,1 1,0 0,0-1,0 1,1 0,-1 0,1-1,-1 1,1 0,0 0,0 0,0 0,0-1,1 1,-1 0,1 0,0 0,-1-1,1 1,1 0,-1-1,0 1,1-1,-1 1,1-1,-1 0,1 0,0 0,0 0,0 0,1 0,-1 0,0 0,3 0,4-2,1 0,-1-1,1 0,-1 0,1-1,-1 0,0-1,0 0,0-1,0 0,0 0,-1-1,0 0,0 0,0-1,-1 0,1 0,-3 2,32-25,-1-2,-2-1,-1-2,9-14,21-20,-58 63,28-26,-33 31,1-1,-1 1,1 0,-1-1,1 1,-1 0,1-1,-1 1,1 0,-1-1,1 1,0 0,-1 0,1 0,0 0,-1 0,1 0,0 0,-1 0,1 0,-1 0,1 0,0 0,-1 0,1 0,0 0,-1 1,1-1,-1 0,1 1,-1-1,1 0,0 1,-1-1,1 0,-1 1,0-1,1 1,-1-1,1 1,-1-1,0 1,1-1,-1 1,0 0,0-1,1 1,-1-1,0 1,0 0,0-1,0 1,0 0,0-1,0 1,0 0,0-1,0 1,-15 133,16-127,0 0,0 0,1 0,0-1,1 1,-1-1,1 1,0-1,1 0,0 0,0 0,0-1,0 1,1-1,0 0,0 0,1-1,-1 1,1-1,0-1,5 4,8 3</inkml:trace>
  <inkml:trace contextRef="#ctx0" brushRef="#br0" timeOffset="21311.738">15693 960,'135'-255,"-95"194,-38 61,-1 0,0 0,0 0,0 0,0 0,0 0,1 0,-1 0,0 1,0-1,0 0,0 1,0-1,0 1,0-1,0 1,0 0,0-1,0 1,0 0,0-1,-1 1,1 0,0 0,0 0,-1 0,1 0,-1 0,1 0,-1 0,1 0,-1 0,0 0,1 0,-1 1,0-1,0 0,0 0,0 0,0 0,0 0,0 1,0-1,0 0,-1 0,1 0,0 0,-1 0,1 0,-1 0,1 0,-1 1,1 5,0-1,0 1,0 0,0 0,1 0,0 0,0-1,1 1,0 0,0-1,1 0,-1 1,1-1,1 0,-1 0,1 0,0-1,0 0,1 1,-1-1,1-1,0 1,1-1,-1 0,1 0,6 3,-6-5,0 0,1-1,0 0,-1 0,1 0,-1-1,1 0,0 0,-1-1,1 0,0 0,-1 0,1-1,-1 0,0 0,1-1,-1 1,0-2,-1 1,1 0,-1-1,1 0,-1-1,0 1,0-1,-1 0,0 0,3-3,7-16,0 2</inkml:trace>
  <inkml:trace contextRef="#ctx0" brushRef="#br0" timeOffset="21643.011">16257 847,'27'1,"0"0,0-1,-1-2,1-1,0-1,-1-1,0-2,0 0,-1-2,1-1,-2-1,0 0,0-2,-1-1,-1-1,19-16,-39 29,1 1,-1-1,0 0,0 0,0 0,0 0,0 0,0-1,-1 1,1 0,-1-1,1 1,-1-1,0 0,0 1,0-1,0 0,-1 0,1 1,-1-1,0 0,0 0,0 0,0 0,0 1,0-1,-1 0,1 0,-1 0,0 1,0-1,0 0,0 1,-1-1,1 1,-1-1,1 1,-1 0,0 0,0-1,0 1,0 0,0 1,0-1,-1 0,1 1,-1-1,1 1,-1 0,1 0,-1 0,0 0,-2 0,-7 1,-1 1,1 0,-1 1,1 1,0 0,0 0,0 1,1 1,-1 0,1 1,0 0,0 0,1 1,0 1,0-1,1 2,0-1,0 1,1 1,0 0,1 0,0 0,0 2,3-7,-1 0,1 0,0 0,1 1,-1 0,1 0,0 0,1 0,-1 0,1 1,0-1,1 1,0-1,0 1,0 0,1-1,0 1,0 0,0 0,1-1,0 1,1-1,-1 1,1-1,1 1,-1-1,1 0,0 0,0 0,1 0,0-1,0 0,0 1,1-1,-1-1,1 1,0-1,2 2,6-1,0 0,1-1,-1 0,1-1,0 0,0-1,0-1,-1 0,1-1,0-1,0 0,0 0,4-2,7-4</inkml:trace>
  <inkml:trace contextRef="#ctx0" brushRef="#br0" timeOffset="27642.771">21309 423,'0'5,"-5"2,-2 4,1-5,6-3,3-6,6-4,1-5,-1 5,-7 2,-3 9,-2 2</inkml:trace>
  <inkml:trace contextRef="#ctx0" brushRef="#br0" timeOffset="28113.728">21393 734,'0'5,"-5"1,-6 5,-6 0,4-1,5-8,9-4,3-1</inkml:trace>
  <inkml:trace contextRef="#ctx0" brushRef="#br0" timeOffset="88664.669">1 1383,'735'0,"-509"29,19-47,131 6,-184-14,164 26,-113 27,-46 2,497-30,-428-27,505 28,-609 11,119 8,-130 5,294-21,-204-31,371 27,22 1,-380 28,211-27,-197-29,-87 27,113-10,-136-3,1 7,78 9,-54 0,483-2,-388 29,2-1,727-28,-684 11,-195 1,0-5,77-8,-80 0,186-27,31 16,-212-1,1 6,115 8,-78 1,257-2,-148-28,204 28,-284-27,-94 26,77-10,-133 3,0 2,1 3,0 1,16 3,162-29,502 29,-459-29,276 27,-280 31,467-31,-252 1,-257-28,-120 27,79-10,-130 3,1 2,-1 3,1 1,9 4,-23-2,158-28,284 28,139 0,-423 28,283-28,-141 0,-283 5,-32 1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58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367 113,'-26'189,"-5"165,3-131,6-85,11-109,4-23</inkml:trace>
  <inkml:trace contextRef="#ctx0" brushRef="#br0" timeOffset="350.292">0 649,'39'-10,"31"-3,9-4,-5 1,-9 3,-11 4,-11 4,-7 1,-5 3,-3 1,-6 1</inkml:trace>
  <inkml:trace contextRef="#ctx0" brushRef="#br0" timeOffset="971.62">733 0,'-14'40,"1"1,3 0,1 0,1 1,3 0,2 1,1-1,2 0,6 42,-3 24,-3 204,8-253,-8-58,1 0,0 0,-1 0,1 1,0-1,-1 0,1 0,0 0,0 0,0 0,0-1,0 1,0 0,0 0,0-1,0 1,0 0,1-1,-1 1,0-1,0 0,1 1,-1-1,0 0,1 0,-1 0,0 1,0-2,1 1,-1 0,0 0,1 0,-1-1,0 1,0 0,1-1,-1 1,0-1,0 0,0 1,0-1,1 0,139-114,20 1,-159 113,-1 0,1 0,-1 0,1 1,-1-1,1 0,0 1,0-1,-1 1,1-1,0 1,0 0,0 0,-1 0,1 0,0 0,0 0,0 0,-1 1,1-1,0 1,0-1,-1 1,1 0,0-1,-1 1,1 0,-1 0,1 0,-1 1,0-1,1 0,-1 0,0 1,0-1,0 1,0-1,0 1,0-1,0 1,0-1,-1 1,1 0,-1 0,1-1,-1 1,0 0,1 0,-1 0,0-1,0 1,0 1,-13 89,10-84,1 1,-1-1,2 1,-1-1,1 1,1 0,-1 0,2-1,-1 1,1 0,0 0,0-8,-1 1,1-1,-1 0,1 1,0-1,0 0,-1 0,1 1,0-1,0 0,0 0,0 0,1 0,-1 0,0 0,0-1,1 1,-1 0,0-1,1 1,-1 0,0-1,1 0,-1 1,1-1,-1 0,1 0,-1 0,1 0,-1 0,1 0,-1 0,1 0,-1-1,0 1,1 0,-1-1,1 0,-1 1,0-1,1 0,-1 1,0-1,0 0,1 0,16-10</inkml:trace>
  <inkml:trace contextRef="#ctx0" brushRef="#br0" timeOffset="1386.491">1355 903,'5'5,"1"0,0 0,0 0,1-1,-1 0,1 0,0 0,0-1,0 0,0-1,0 1,1-1,-1-1,1 1,0-1,-1-1,1 1,0-1,-1-1,1 0,0 0,-1 0,1-1,-1 0,1 0,-1-1,0 0,0 0,0-1,-1 1,1-2,-1 1,0-1,5-5,8-9,0-2,-2 0,-1-1,0-1,-2 0,10-21,-23 41,1 0,0 1,-1-1,0 0,1 0,-1 0,0 0,-1 0,1 0,0 0,-1 0,0 0,0 0,0 0,0-1,0 1,0 0,-1 0,0 0,1 0,-1 0,0 0,-1 0,1 0,0 1,-1-1,0 0,1 1,-1-1,0 1,-1-1,1 1,0 0,0 0,-1 0,1 0,-1 1,0-1,0 1,1-1,-1 1,0 0,0 0,0 0,0 1,0-1,-1 1,1 0,0-1,-10 3,1 0,0 1,-1 1,2-1,-1 2,0 0,1 0,0 1,0 0,0 1,1 1,0-1,1 1,0 1,0 0,0 0,1 1,1 0,0 0,0 1,1 0,0 0,1 0,0 1,0 3,2-9,0 1,0-1,1 1,0 0,0 0,1 0,-1 0,2 0,-1 0,1 0,0 0,0 0,1 0,0 0,0 0,1 0,0 0,0 0,1-1,-1 1,1-1,1 0,-1 1,1-1,0-1,1 1,-1-1,1 0,0 0,1 0,-1 0,1-1,5 3,2 0,1 0,1-1,-1 0,1-2,0 1,0-2,0 0,1-1,-1 0,0-2,1 1,-1-2,1 0,4-2,12 2,18-5,-32-1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0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339 282,'-22'4,"0"2,0 0,0 1,1 2,0 0,0 1,1 1,1 1,0 1,0 0,1 2,1 0,1 1,0 0,-12 17,26-27,-1 1,1-1,0 1,0 0,1 0,-1 0,2 0,-1 0,1 0,0 0,1 0,-1 0,1 0,1 0,-1 0,1-1,0 1,1 0,0-1,0 1,0-1,1 0,0 0,0-1,0 1,1-1,0 0,0 0,0 0,1-1,-1 0,1 0,0 0,0-1,1 1,-1-2,1 1,-1-1,1 0,0 0,0-1,0 1,0-2,0 1,0-1,0 0,0 0,0-1,0 0,0-1,12-5,0 0,-1-2,0 0,-1-1,0-1,-1 0,0-1,0-1,-1-1,-1 0,0-1,-2 0,1-1,-2-1,0 1,-1-2,6-14,3 4,25-53,-43 81,0 1,0-1,1 1,-1-1,0 1,0-1,0 1,0 0,0 0,0-1,-1 1,1 0,0 0,0 0,0 0,-1 0,1 0,-1 0,1 0,-1 0,1 0,-1 1,1-1,-1 0,0 0,0 0,0 1,0-1,1 0,-2 0,1 0,0 1,0-1,0 0,-1 1,2 1,0 9,1-1,1 0,0 0,1 0,0 0,0 0,1-1,1 0,-1 0,2 0,-1-1,1 0,1 0,0 0,0-1,1 0,-1-1,2 0,-1-1,9 5,-5-5,-1 0,1-1,0-1,0 0,0-1,0 0,1-1,-1-1,2 0,8 0</inkml:trace>
  <inkml:trace contextRef="#ctx0" brushRef="#br0" timeOffset="346.76">1411 141,'-33'38,"-21"33,-6 3,7-5,8-11,11-9,8-9,2-7,6-3,1-7,3-3,0-5,1-9,4-11,3-9,2-8,3-4,0 2</inkml:trace>
  <inkml:trace contextRef="#ctx0" brushRef="#br0" timeOffset="729.228">1017 170,'9'2,"0"0,-1 0,1 1,0 0,-1 1,0 0,0 0,0 1,0 0,-1 0,0 1,0 0,5 5,12 9,0-1,0 0,-2 1,0 2,-2 0,0 1,-1 1,-2 1,0 1,-2 0,0 3,63 157,-71-173,-1-6</inkml:trace>
  <inkml:trace contextRef="#ctx0" brushRef="#br0" timeOffset="1282.051">1694 0</inkml:trace>
  <inkml:trace contextRef="#ctx0" brushRef="#br0" timeOffset="1129.179">1778 367,'0'29,"0"18,0 8,0-3,0-9</inkml:trace>
  <inkml:trace contextRef="#ctx0" brushRef="#br0" timeOffset="1716.629">2343 170,'-38'4,"23"-4,0 1,-1 1,1 0,0 1,0 1,1 0,-1 1,1 1,0 0,0 0,-11 9,24-14,-1 0,1 1,0-1,0 0,-1 1,1-1,0 1,0-1,1 1,-1 0,0-1,0 1,1 0,-1-1,1 1,-1 0,1 0,0 0,0 0,0-1,0 1,0 0,0 0,0 0,1 0,-1-1,1 1,-1 0,1 0,0-1,0 1,-1 0,1-1,0 1,1-1,-1 1,0-1,0 0,1 1,-1-1,0 0,1 0,67 50,-63-49,-1 0,1 1,-1 0,1 0,-1 0,0 1,0 0,0 0,-1 0,0 0,1 1,-1 0,-1 0,1 0,-1 0,0 0,0 1,-1 0,1-1,-1 1,0 0,-1 0,0 0,0 0,0 0,0 0,-1 1,0-1,0 0,-1 0,0 0,0 0,0 0,-2 3,-1-1,0-1,0 0,-1 1,0-1,0-1,-1 1,0-1,0 0,0 0,-1-1,0 0,0 0,0-1,-1 1,1-2,-1 1,0-1,0 0,0-1,-1 0,1 0,-1-1,1 0,-1 0,1-1,-1 0,1 0,-1-1,1-1,-1 1,1-1,-3-1,-7-8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2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198 212,'0'509,"-16"-372,16-138,0 1,0 0,0 0,1 0,-1 0,0 0,1-1,-1 1,0 0,0 0,1 0,-1 0,0 0,1 0,-1 0,0 0,0 0,1 0,-1 0,0 0,1 0,-1 0,0 0,0 0,1 1,-1-1,0 0,0 0,1 0,-1 0,0 0,0 1,1-1,-1 0,0 0,0 0,0 1,3-16</inkml:trace>
  <inkml:trace contextRef="#ctx0" brushRef="#br0" timeOffset="248.839">1 523,'38'0,"23"0,5 0,-3 0,-9 0,-7 0,-8 0,-5 0,-4 0,-7 0</inkml:trace>
  <inkml:trace contextRef="#ctx0" brushRef="#br0" timeOffset="585.28">537 890,'0'-11,"-1"-3,0 0,0 0,2 0,-1 0,2 0,0 0,1 0,0 0,1 1,0-1,1 1,1 0,0 1,1-1,0 1,1 0,0 1,-2 4,-2 1,0 0,1 0,0 1,0 0,0-1,1 2,-1-1,1 1,0 0,1 0,-1 0,1 1,-1 0,1 0,0 1,0 0,0 0,1 1,-1 0,2 0,13 4</inkml:trace>
  <inkml:trace contextRef="#ctx0" brushRef="#br0" timeOffset="966.268">1186 579,'-1'1,"-25"9,1 2,0 2,0 0,2 1,0 1,0 2,2 0,0 1,2 1,-13 15,30-33,0 1,0-1,0 1,0-1,0 1,0-1,1 1,-1 0,1 0,0 0,0 0,0 0,0 0,0 0,1 0,-1 0,1 1,0-1,0 0,0 0,0 0,1 1,-1-1,1 0,0 0,0 0,0 0,0 0,0 0,1 0,0-1,-1 1,1 0,0-1,0 1,0-1,1 0,-1 0,0 1,2-1,1-2,0 0,0 0,1-1,-1 0,0 0,0 0,0-1,0 0,-1 0,1 0,0 0,-1-1,0 1,1-1,-1 0,0-1,0 1,-1-1,3-3,5-2,130-137,-138 145,-1 0,1 0,0 1,-1-1,1 1,0 0,0 0,0 0,-1 0,1 0,0 0,0 1,-1-1,1 1,0 0,-1 0,1 0,-1 0,1 0,-1 1,1-1,-1 1,0 0,0-1,0 1,0 0,0 0,0 0,0 1,-1-1,1 0,-1 1,0-1,0 1,1-1,-2 1,1-1,0 1,0 0,-1-1,0 1,1 0,-1 0,0 0,11 21,-1-8</inkml:trace>
  <inkml:trace contextRef="#ctx0" brushRef="#br0" timeOffset="1430.713">1412 917,'57'-98,"-46"78,-4 5,1 1,1 0,0 0,1 1,1 0,0 1,0 0,11-7,-20 19,0 0,0 0,0 0,0 0,0 1,0-1,1 1,-1-1,0 1,-1 0,1 0,0 0,0 0,0 0,0 0,-1 0,1 1,-1-1,1 1,-1-1,1 1,-1 0,0-1,0 1,0 0,0 0,0 0,0 0,0 0,-1 0,1 0,-1 0,1 0,-1 0,0 0,0 0,0 0,0 1,0-1,-1 0,4 8,-3-6,1 0,0 1,-1-1,1 0,1 0,-1 0,1 0,-1 0,1 0,1 0,-1-1,0 1,1-1,0 1,-1-1,1 0,1 0,-1 0,0 0,1-1,-1 0,1 1,0-1,0 0,0-1,0 1,0-1,0 0,0 0,0 0,1 0,-1-1,0 0,0 0,1 0,-1 0,0-1,1 1,-1-1,0 0,0 0,1-1,0-1,1-1,-1 0,0 0,0-1,0 1,-1-1,0 0,0 0,0 0,0-1,-1 1,0-1,0 0,0 0,-1 0,0 0,27-47,-18 39</inkml:trace>
  <inkml:trace contextRef="#ctx0" brushRef="#br0" timeOffset="1766.958">2230 579,'-16'6,"0"1,1 1,-1 0,2 1,-1 0,1 2,1-1,-1 2,0 2,12-13,1-1,0 1,0 0,0 0,0 0,0 0,1 0,-1 0,0 0,0 0,1 1,-1-1,0 0,1 0,-1 1,1-1,0 0,-1 0,1 1,0-1,0 0,0 1,0-1,0 1,0-1,0 0,0 1,1-1,-1 0,0 0,1 1,-1-1,1 0,0 0,-1 1,1-1,0 0,0 0,0 0,-1 0,1 0,1 0,55 23,-29-15,-26-8,0 0,0 1,0-1,0 0,0 1,0-1,0 1,0 0,0 0,-1-1,1 1,-1 0,1 1,-1-1,0 0,0 0,0 0,0 1,0-1,0 1,-1-1,1 0,-1 1,0-1,0 1,0-1,0 1,0-1,0 1,-1-1,1 1,-1-1,1 1,-1-1,-1 1,0 4,-1-1,0 0,0 0,0 0,-1 0,0-1,0 1,0-1,-1 0,0 0,0-1,-4 4,-49 24,38-27</inkml:trace>
  <inkml:trace contextRef="#ctx0" brushRef="#br0" timeOffset="2132.839">2427 240,'26'138,"-23"93,-57 22,56-230,3-5</inkml:trace>
  <inkml:trace contextRef="#ctx0" brushRef="#br0" timeOffset="2947.028">2880 607,'-30'14,"0"1,1 2,1 1,1 1,-17 16,34-27,1 0,-1 1,2 1,-1-1,1 1,1 0,0 1,0 0,0 1,7-11,-1 0,1 0,-1 0,1 0,0 1,-1-1,1 0,0 0,0 0,0 0,-1 0,1 0,0 0,1 1,-1-1,0 0,0 0,0 0,1 0,-1 0,0 0,1 0,-1 0,1 0,0 0,-1 0,1 0,0 0,-1 0,1-1,0 1,0 0,0 0,0-1,0 1,0 0,0-1,0 1,0-1,0 0,0 1,0-1,0 0,0 1,0-1,0 0,0 0,0 0,1 0,-1 0,0 0,0-1,1 1,62-8,-47 1,-1 0,0-1,-1 0,0-2,0 0,-1 0,8-9,22-14,-43 32,0 0,1 0,-1 0,1 0,-1 0,1 1,-1-1,1 0,-1 1,1-1,0 1,-1 0,1 0,0-1,-1 1,1 0,0 0,0 0,-1 1,1-1,0 0,-1 1,1-1,-1 1,1-1,0 1,-1 0,1 0,-1 0,0 0,1 0,-1 0,0 0,1 0,-1 0,0 1,0-1,0 0,0 1,0-1,0 1,-1-1,1 1,0-1,-1 1,0 0,1-1,-1 1,0 0,1-1,-1 1,0 1,1 2,0 0,1-1,-1 1,1 0,0-1,1 1,-1-1,1 0,0 1,0-1,0-1,1 1,-1 0,1-1,0 0,0 0,0 0,0 0,1-1,-1 1,1-1,-1 0,1-1,0 1,0-1,0 0,0 0,4 0,-1-1,0 1,0-2,0 1,0-1,-1-1,1 1,0-1,-1-1,1 1,-1-1,0-1,0 1,0-1,0 0,0-1,-1 1,0-2,0 1,3-4,95-130,-63 76,81-137,-102 153,-1-2,-2 0,-3-2,5-27,-22-5,3 80,-1 1,0 0,1-1,-1 1,0 0,0-1,0 1,-1 0,1 0,-1 0,1 0,-1 0,1 0,-1 1,0-1,0 0,0 1,0 0,0-1,0 1,0 0,-1 0,1 0,0 0,-1 0,1 1,0-1,-1 1,1 0,-1-1,1 1,-2 0,-2 3,-1 0,1 1,0-1,0 1,0 1,0-1,1 1,0 0,0 0,0 0,1 1,-1-1,1 1,1 0,-1 1,1-1,0 1,0-1,1 1,0 0,0 0,1 0,0 0,0 0,0 0,1 6,2 238,43-68,-31-137,33 84,-51-130,-1-10</inkml:trace>
  <inkml:trace contextRef="#ctx0" brushRef="#br0" timeOffset="3181.445">3161 410,'34'4,"25"3,8-1,-4-1,-1-1,-8-2,-8-1,-6 0,-6-1,-4-1,-2 1,-1 0,-5 0</inkml:trace>
  <inkml:trace contextRef="#ctx0" brushRef="#br0" timeOffset="21004.418">4008 607,'-4'-5,"-8"-1,0 5,-4 2,1 6,4 7,3 6,3 4,2 3,2 1,1 2,1-10,-1-9</inkml:trace>
  <inkml:trace contextRef="#ctx0" brushRef="#br0" timeOffset="21254.894">4008 184,'-4'5,"2"1,2 0</inkml:trace>
  <inkml:trace contextRef="#ctx0" brushRef="#br0" timeOffset="22136.563">4346 382,'-90'174,"48"-56,40-99,12-23,16-26,56-98,6 14,-87 113,-1 0,1 0,-1 1,0-1,1 0,-1 1,1-1,0 0,-1 1,1-1,0 0,-1 1,1-1,0 1,-1 0,1-1,0 1,0-1,0 1,-1 0,1 0,0-1,0 1,0 0,0 0,0 0,-1 0,1 0,0 0,0 0,0 0,0 1,0-1,-1 0,1 0,0 1,0-1,0 0,-1 1,1-1,0 1,-1-1,1 1,0-1,-1 1,1 0,0-1,-1 1,1 0,-1 0,0-1,1 1,10 51,-9-33,-1-9,0 1,0-1,1 0,1 0,-1 0,1 0,1 0,0 0,1-1,-1 0,2 0,-1 0,1-1,1 0,-1 0,1 0,1-1,-1 0,1 0,1-1,5 4,-6-10,-1 0,0-1,1 0,-1 0,0 0,0-1,0 0,0-1,0 1,-1-1,1-1,-1 1,0-1,1 0,-2-1,1 1,-1-1,1 0,-1-1,3-3,-1 1,1 0,-1 0,0-1,-1 0,0 0,0-1,-1 0,-1 0,1 0,-2 0,1-1,-2 1,1-1,0-5,0-8</inkml:trace>
  <inkml:trace contextRef="#ctx0" brushRef="#br0" timeOffset="22838.798">5137 410,'-10'0,"1"2,-1-1,1 2,0-1,0 1,0 0,0 1,0 0,1 1,-1-1,1 2,1-1,-1 1,1 0,0 1,0 0,0 0,1 0,0 1,1-1,0 2,0-1,1 0,0 1,0 0,1 0,0 0,1 0,0 1,-1 9,3-17,0 1,1-1,0 1,-1-1,1 1,0-1,0 1,0-1,0 0,1 1,-1-1,1 0,-1 0,1 0,0 0,0 0,0 0,0-1,0 1,0-1,0 1,0-1,1 0,-1 0,1 0,-1 0,1 0,-1-1,1 1,-1-1,1 1,-1-1,1 0,0 0,-1 0,1 0,-1-1,1 1,0-1,-1 0,1 1,-1-1,0 0,1-1,-1 1,0 0,1-1,-1 1,0-1,0 1,0-1,0 0,-1 0,1 0,0-1,121-131,-4 36,-117 98,1-1,0 1,0 0,-1-1,1 1,0 1,0-1,-1 0,1 1,0-1,0 1,-1 0,1 0,-1 0,1 0,-1 0,1 0,-1 1,0-1,1 1,-1 0,0 0,0 0,0 0,0 0,-1 0,1 0,-1 1,1-1,-1 0,0 1,0 0,0-1,0 1,0-1,0 1,-1 0,0 0,1-1,-1 1,0 0,0 0,0 0,-1-1,1 1,-1 0,0-1,0 3,-24 235,25 162,1-392,0-1,-1 1,-1-1,0 1,0-1,0 0,-1 1,-1-1,0 0,0 0,0 0,-1-1,-1 1,1-1,-1 0,-1 0,0-1,0 1,0-1,-1-1,0 1,0-1,-1 0,1-1,-1 0,0 0,-1 0,1-1,-1-1,0 1,0-1,0-1,-1 0,1 0,-6 0,9-3,-1 0,0-1,0 0,1 0,-1 0,1-1,0 0,0 0,0 0,0-1,0 0,1 0,-1-1,1 1,1-1,-1 0,0 0,1-1,0 0,1 1,-1-1,1 0,0-1,0 1,1-1,0 1,0-1,1 1,0-1,0 0,0 0,1 0,0 0,0 0,1 1,0-1,0 0,0 0,1 1,0-1,0 1,1-1,0 0,8-10,0 0,1 1,0 1,1 0,1 0,0 1,1 1,1 1,0 0,1 1,0 0,0 2,1 0,1 1,-1 1,1 0,0 2,1 0,-1 1,1 1,0 1,0 0,11 2,25 1,-33 0</inkml:trace>
  <inkml:trace contextRef="#ctx0" brushRef="#br0" timeOffset="25722.744">5814 636,'4'6,"-1"0,0 0,0 0,0 0,-1 1,0 0,0-1,0 1,-1 0,0 0,-1 0,0 0,0 0,0 0,-1-1,0 1,0 0,0 0,-3 5,-1 5,0 1,-1-1,-1 1,-1-2,-1 1,0-1,-1-1,-1 1,0-2,-1 0,0 0,-1-1,-1 0,9-10,4-5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5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25,'-2'0,"1"0,0 0,-1 1,1-1,0 0,-1 1,1-1,0 1,-1-1,1 1,0-1,0 1,0 0,-1 0,1 0,0 0,0 0,0 0,0 0,1 0,-1 0,0 0,0 0,1 0,-1 1,0-1,1 0,0 1,-1-1,1 0,0 1,-1-1,1 0,0 1,0-1,0 1,0-1,0 0,1 1,-1-1,0 0,1 1,-1-1,1 0,0 2,-2 4,-28 195,29-191,8 105,-7-112,0-1,1 1,-1 0,1 0,-1-1,1 1,0-1,0 0,1 1,-1-1,1 0,-1 0,1 0,0-1,0 1,0-1,1 0,-1 1,1-2,-1 1,1 0,-1-1,1 1,0-1,0 0,0 0,0-1,4 1,0 0,0-1,1-1,-1 1,0-1,0-1,0 1,0-1,0-1,-1 1,1-2,0 1,-1-1,0 0,0 0,0-1,-1 0,1 0,-1 0,0-1,-1 0,0 0,1-1,-2 1,2-3,79-132,-46 64,-33 98,-6-8,15 119,-14-127,1-1,-1 0,1 1,0-1,0 0,1 0,-1 0,1 0,0-1,0 1,0-1,0 0,1 0,-1 0,1 0,0 0,0-1,0 1,0-1,0 0,1-1,-1 1,0-1,1 0,-1 0,1 0,1 0,0-1,1 0,-1-1,0 0,0 0,1 0,-1 0,0-1,0 0,0-1,-1 1,1-1,0 0,-1 0,0-1,0 0,0 0,0 0,-1 0,1-1,3-5,65-111,-40-7,-31 104</inkml:trace>
  <inkml:trace contextRef="#ctx0" brushRef="#br0" timeOffset="517.264">932 308,'41'-23,"-16"11,-1-1,-1-1,0-1,-1-1,-1-1,0-1,-1 0,-1-2,4-6,-21 24,0-1,0 1,0 0,-1 0,1-1,-1 1,1-1,-1 0,0 1,0-1,0 0,0 1,-1-1,1 0,-1 0,0 0,0 0,0 0,0 0,0 1,0-1,-1 0,1 0,-1 0,0 1,0-1,0 0,0 1,-1-1,1 1,-1-1,1 1,-1-1,0 1,0 0,0 0,0 0,0 0,-1 1,1-1,0 0,-1 1,0 0,1-1,-1 1,-2 0,-8-1,1 1,-1 0,0 1,0 0,0 2,0-1,0 1,0 1,1 0,0 1,-1 1,1-1,1 2,-1 0,1 0,0 1,0 1,1-1,0 2,0-1,1 1,0 1,-2 4,5-9,1-1,0 1,0 1,0-1,1 1,0 0,0 0,1 0,-1 0,1 1,0-1,1 1,0 0,0 0,0 0,1 0,0 0,1 0,-1 0,1 0,1 0,-1 0,1 0,0 0,1 0,0 0,0 0,0 0,1-1,0 1,0-1,1 0,0 0,0 0,0 0,1-1,-1 1,4 1,5 3,1 0,0 0,1-1,0-1,1-1,0 0,0-1,0 0,1-2,-1 0,1-1,0 0,0-2,1 0,-1 0,11-3,0 2,-4-1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3:47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791 258,'-11'14,"1"0,0 1,1 0,1 1,0 0,1 0,1 1,0 0,1 0,1 0,1 0,0 1,2 0,0-1,0 1,2 0,0 0,3 8,-28 205,-33-5,54-226,3-11</inkml:trace>
  <inkml:trace contextRef="#ctx0" brushRef="#br0" timeOffset="436.09">227 258,'-1'-1,"1"1,0-1,-1 1,1-1,0 1,-1 0,1-1,0 0,0 1,-1-1,1 1,0-1,0 1,0-1,0 1,0-1,0 1,0-1,0 0,0 1,0-1,0 1,0-1,0 1,0-1,0 0,1 1,-1-1,0 1,0-1,1 1,-1-1,0 1,1-1,-1 1,0 0,1-1,-1 1,1 0,-1-1,1 1,-1 0,1-1,-1 1,1 0,-1 0,1-1,-1 1,1 0,-1 0,1 0,0 0,-1 0,1 0,-1 0,1 0,-1 0,1 0,0 0,40-6,-41 6,283-39,95-30,-212 38,-165 30,1 1,-1 0,1 0,-1 0,1 0,-1 0,0 0,1 0,-1 0,1 1,-1-1,1 0,-1 1,1-1,-1 1,0 0,1-1,-1 1,0 0,0 0,0 0,1 0,-1 0,0 0,0 0,0 0,-1 0,1 1,0-1,0 0,-1 1,1-1,-1 0,1 1,-1-1,1 1,-1-1,0 1,0-1,0 1,0-1,0 1,0-1,0 1,0-1,0 1,-1-1,1 0,-1 1,1-1,-1 1,0-1,1 0,-1 1,0-1,0 0,0 0,-10 12</inkml:trace>
  <inkml:trace contextRef="#ctx0" brushRef="#br0" timeOffset="752.585">1 1076,'62'-5,"31"-1,3 0,-4 1,-13-3,-11-1,-11 2,-12 1,-3-2,-4 0,-4 1,-3 2,-1 2,-2 1,0-4,-1-1,1 1,-6 2</inkml:trace>
  <inkml:trace contextRef="#ctx0" brushRef="#br0" timeOffset="1633.879">1242 285,'51'-13,"-1"-3,-1-2,-1-2,-1-2,-1-2,6-7,-46 28,0 0,0 1,0-1,0 0,0 0,0-1,-1 0,0 0,1 0,-2-1,1 1,0-1,-1 0,0-1,0 1,-1-1,1 0,-1 1,0-1,-1-1,0 1,0 0,0-1,0 1,-1-1,0-2,-2 8,0 0,0 1,0-1,0 0,0 1,0-1,0 1,-1 0,1-1,0 1,0 0,0 0,0 0,0 0,-1 0,1 0,0 0,0 0,0 0,0 0,-1 1,1-1,0 1,0-1,0 1,0-1,0 1,0-1,0 1,0 0,0-1,0 1,0 0,1 0,-1 0,0 0,1 0,-1 0,0 0,1 0,-1 0,1 0,-1 0,1 0,0 0,0 1,-1-1,1 1,-2 0,-13 23,1 0,0 1,3 0,0 1,1 0,2 0,0 1,3 0,-2 17,-52 355,45-287,11-69,-3 1,-1-1,-2-1,-2 0,-2 0,-1-1,-11 19,21-54,-3 9,-1-1,0 0,-1 0,-1-1,-1 0,1-1,-2 0,0-1,-5 4,14-14,1 0,-1 0,1-1,-1 1,0-1,0 1,1-1,-1 0,0 0,0-1,0 1,0-1,0 1,0-1,0 0,0 0,0 0,-1 0,1-1,0 1,0-1,1 0,-1 0,0 0,0 0,0 0,0-1,1 1,-1-1,1 0,-1 0,1 0,0 0,0 0,0 0,0-1,0 1,0-1,1 1,-1-1,0-1,-3-5,0 0,1 0,1 0,-1 0,1-1,1 1,0-1,0 0,1 0,0 1,1-1,0-7,5-9,2 1,0 0,2 0,0 1,2 0,1 1,1 0,0 1,2 0,1 1,0 1,2 1,0 0,1 1,1 1,21-14,-27 18,1 0,0 1,1 1,0 1,1 0,0 1,1 1,-1 0,1 2,1 0,0 1,-1 1,18-2,-33 5,0 0,0 1,0-1,0 1,0 0,0 0,0 0,0 0,0 1,0-1,0 1,-1 0,1 0,0 0,0 0,-1 0,1 0,0 1,-1 0,0-1,1 1,-1 0,0 0,0 0,0 0,0 0,0 1,0-1,-1 1,1-1,-1 1,0 0,1-1,-1 1,-1 0,1 0,0 0,-1 0,8 79,-3-57</inkml:trace>
  <inkml:trace contextRef="#ctx0" brushRef="#br0" timeOffset="69809.528">114 1273,'0'1,"-1"-1,1 1,0-1,0 1,-1-1,1 1,0-1,-1 0,1 1,0-1,-1 1,1-1,-1 0,1 1,-1-1,1 0,-1 1,1-1,-1 0,1 0,-1 0,1 1,-1-1,1 0,-1 0,1 0,-1 0,1 0,-1 0,0 0,1 0,-1 0,1 0,-1 0,1-1,-1 1,1 0,-1 0,1 0,-1-1,1 1,-1 0,1-1,-1 1,1 0,0-1,-1 1,1-1,-1 1,1 0,0-1,-1 1,1-1,0 1,0-1,0 1,-1-1,-4 53,6 633,-17-601,59-172,-34 65,1 0,1 1,0 0,2 1,1 1,0 0,2 0,0 2,14-13,-28 29,0 0,0 0,0 1,0-1,0 0,0 1,0 0,0-1,1 1,-1 0,0 0,1 0,-1 1,1-1,-1 1,1-1,0 1,-1 0,1 0,-1 0,1 0,0 0,-1 1,1-1,-1 1,1 0,-1-1,1 1,-1 0,0 1,1-1,-1 0,0 1,0-1,0 1,0-1,0 1,0 0,-1 0,1 0,-1 0,1 0,-1 1,1-1,-1 0,1 3,28 140,-16-6,-8-121</inkml:trace>
  <inkml:trace contextRef="#ctx0" brushRef="#br0" timeOffset="70306.126">988 1810,'-32'8,"1"2,0 1,0 2,1 1,0 1,2 2,-17 12,40-26,1 0,-1 0,1 1,0-1,0 1,0 0,1 0,-1 0,1 1,0-1,0 1,0 0,1-1,0 1,0 0,0 1,1-1,-1 0,1 0,0 1,1-1,-1 1,1-1,0 0,1 1,-1-1,1 1,0-1,0 0,1 0,0 1,0-1,0 0,0 0,1-1,0 1,0 0,0-1,0 0,1 0,3 3,0-5,1-1,-1-1,1 1,-1-2,0 1,1-1,-1 1,1-2,-1 1,0-1,0-1,0 1,0-1,0 0,0-1,-1 1,0-1,0-1,0 1,0-1,-1 0,1 0,-1-1,2-2,208-241,-215 249,1-1,-1 0,0 0,1 1,-1-1,1 0,-1 0,1 1,-1-1,1 0,-1 1,1-1,0 1,-1-1,1 1,0-1,0 1,-1-1,1 1,0 0,0 0,0-1,-1 1,1 0,0 0,0 0,0 0,0 0,0 0,-1 0,1 0,0 0,0 0,0 0,0 0,-1 1,1-1,0 0,0 1,0-1,-1 0,1 1,0-1,-1 1,1 0,0-1,-1 1,1-1,-1 1,1 0,-1-1,1 1,-1 0,1 0,-1-1,0 1,1 0,-1 0,0 0,0 0,0-1,1 2,3 59,-4-56,-1 7,2 1,0-1,0 0,1-1,1 1,0 0,1 0,0-1,0 0,1 0,4 6,-6-12,0-1,0 0,0 0,0 0,1 0,0 0,-1-1,1 1,1-1,-1 0,0-1,1 1,-1-1,1 0,0 0,0 0,0 0,0-1,0 0,0 0,0 0,0-1,0 0,0 0,0 0,1-1,-1 1,0-1,22-5,-3-1</inkml:trace>
  <inkml:trace contextRef="#ctx0" brushRef="#br0" timeOffset="70674.541">1412 1782,'136'229,"-135"-227,-1 0,1 0,0 1,1-1,-1 0,0 0,1 0,-1 0,1 0,-1-1,1 1,0 0,0-1,0 1,0-1,0 0,0 1,0-1,0 0,1 0,-1 0,0-1,1 1,-1-1,0 1,1-1,-1 0,1 0,-1 0,1 0,-1 0,0 0,1-1,-1 1,1-1,-1 0,0 0,0 0,1 0,-1 0,0 0,0 0,0-1,0 1,0-1,-1 0,1 1,0-1,-1 0,1 0,0-1,44-128,-15 18,-24 96,0 6</inkml:trace>
  <inkml:trace contextRef="#ctx0" brushRef="#br0" timeOffset="71019.905">1976 1894,'16'-5,"0"-1,0 0,-1-1,0-1,-1 0,0-1,0-1,0 0,-2 0,1-2,-1 1,-1-2,0 0,-1 0,6-9,-15 20,0 0,-1 0,1-1,0 1,-1 0,1 0,-1 0,0-1,0 1,0 0,0 0,0-1,0 1,-1 0,1 0,-1-1,0 1,1 0,-1 0,0 0,0 0,0 0,0 0,-1 0,1 1,-1-1,1 0,-1 0,1 1,-1-1,0 1,0 0,0 0,0-1,0 1,0 0,0 1,0-1,0 0,-1 0,-90-6,82 11,0 1,1 1,-1 0,1 0,1 1,-1 0,1 1,0 0,1 1,0-1,0 1,1 1,0 0,0 0,1 0,1 1,0 0,0 0,1 0,-2 9,3-11,0 0,0 0,1 0,1 1,-1-1,1 0,1 1,0-1,0 0,1 1,0-1,0 0,1 0,1 1,-1-1,2-1,-1 1,1 0,0-1,1 0,0 0,0 0,1-1,0 1,0-1,1 0,8 1,0 0,1-1,1 0,-1-2,1 0,-1 0,1-2,1 0,-1-1,0 0,1-2,-1 0,0-1,15-3,12 3,-20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0,'-1'1,"-1"0,1 0,-1 0,1 0,0 1,0-1,-1 0,1 0,0 1,0-1,1 1,-1-1,0 1,0-1,1 1,-1 0,1-1,-1 1,1 0,0-1,-1 1,1 0,0 0,0-1,0 1,1 0,-1 0,0-1,1 1,-1 0,1-1,-1 1,1-1,0 1,-1 1,11 108,-5-1,-7 66,0-61,-12-34,3 28,10-110,0 1,0-1,0 1,0-1,1 1,-1-1,0 1,0-1,0 1,1 0,-1-1,0 1,0-1,1 1,-1 0,0-1,1 1,-1 0,0-1,1 1,-1 0,1 0,-1-1,0 1,1 0,-1 0,1 0,-1 0,1 0,-1-1,1 1,-1 0,1 0,-1 0,1 0,-1 0,0 0,1 1,-1-1,1 0,-1 0,1 0,-1 0,1 0,-1 1,1-1,-1 0,0 0,1 1,-1-1,0 0,1 1,-1-1,0 0,1 1,-1-1,0 1,0-1,1 0,-1 1,0-1,0 1,0-1,17-40,-10 12,-3 2</inkml:trace>
  <inkml:trace contextRef="#ctx0" brushRef="#br0" timeOffset="262.484">0 367,'31'8,"0"-1,0-2,1-1,0-2,18-1,-16 0,180-29,-81-3,-115 23</inkml:trace>
  <inkml:trace contextRef="#ctx0" brushRef="#br0" timeOffset="583.843">734 311,'-10'12,"-9"11,1 1,1 0,2 1,0 1,1 0,2 1,0 0,-3 17,14-40,0-1,0 1,1-1,-1 1,1-1,0 1,0 0,0-1,0 1,1-1,0 1,-1-1,1 1,0-1,1 0,-1 1,1-1,-1 0,1 0,0 0,0 0,0 0,1 0,-1-1,0 1,1-1,0 0,0 0,0 1,0-2,0 1,0 0,0-1,1 1,-1-1,0 0,1 0,-1 0,1-1,-1 1,1-1,-1 0,1 0,11-2,0-1,0 0,0-1,-1-1,0 0,0-1,0-1,0 0,-1 0,-1-2,1 1,-1-2,-1 0,9-9,7-3,-19 18,0-1,-1-1,1 0,-1 0,-1 0,1-1,-1 0,0 0,-1-1,1 1,-1-1,-1 0,0-1,0 1,-1-1,0 0,0 0,-1 0,0 0,0 0,-1 0,-1-1,1 1,-2 0,1 0,-1-1,-2-6,-1 10,0 1,0 0,-1 0,0 1,0-1,0 1,-1 0,1 0,-1 1,0 0,0 0,0 0,0 0,-1 1,1 0,-1 1,1 0,-1 0,0 0,1 0,-1 1,0 0,1 1,-1 0,0 0,1 0,-1 1,1-1,-1 2,1-1,0 1,0 0,0 0,0 1,1-1,-3 3,-51 35,36-24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1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36 537,'0'5,"0"11,0 7,0 5,-5-2,-2-1,1 0,1 1,1 0,2 1,1 1,1-10,4-7,3-11,0-5</inkml:trace>
  <inkml:trace contextRef="#ctx0" brushRef="#br0" timeOffset="248.423">7 198,'-5'5,"3"1,3 5,0 0</inkml:trace>
  <inkml:trace contextRef="#ctx0" brushRef="#br0" timeOffset="1037.348">318 424,'-6'9,"0"0,1 1,0 0,0 0,1 0,0 0,1 1,0 0,0 6,2-15,-40 229,33-192,6-30,4-28,12-45,3 1,2 1,4 0,10-18,-28 69,-5 10,-1 0,1 0,0 0,0 0,0 0,0 0,0 0,0 0,0 0,0 0,0 0,0 0,0 0,1 0,-1 1,0-1,1 0,-1 0,1 0,-1 0,1 0,-1 1,1-1,0 0,-1 1,1-1,0 0,-1 1,1-1,0 1,0-1,0 1,0-1,-1 1,1 0,0-1,0 1,0 0,0 0,0-1,0 1,0 0,0 0,0 0,0 0,0 0,0 1,0-1,0 0,-1 0,1 1,0-1,0 0,0 1,0-1,0 1,-1-1,1 1,0 0,0-1,59 201,-57-193,2 7,0-1,1 0,0-1,2 1,-1-1,2-1,-1 1,2-1,1 0,-10-10,1-1,0 1,-1-1,1 0,0 1,0-1,0 0,0-1,0 1,0 0,0 0,0-1,0 1,0-1,0 0,0 1,0-1,1 0,-1 0,0-1,0 1,0 0,0-1,0 1,0-1,0 0,0 1,0-1,0 0,0 0,0-1,0 1,-1 0,1-1,-1 1,1 0,-1-1,1 0,-1 1,1-3,38-81,-31-76,-4 142</inkml:trace>
  <inkml:trace contextRef="#ctx0" brushRef="#br0" timeOffset="1403.766">1023 395,'-14'4,"-1"1,1 1,0 0,0 1,0 1,1 0,0 1,1 0,0 1,1 0,0 0,0 2,1-1,0 1,1 1,1 0,0 0,5-7,0 1,1-1,-1 1,2-1,-1 1,1 0,0 0,0 0,0-1,1 1,1 0,-1 0,1 0,0 0,0 0,1-1,0 1,0-1,1 1,0-1,0 0,0 0,1 0,0 0,0 0,0-1,1 0,-1 0,1 0,1-1,-1 1,1-1,-1-1,1 1,0-1,1 0,-1 0,0 0,1-1,0 0,-1-1,1 1,0-1,2-1,4-1,0 0,0-1,0-1,-1 0,1-1,-1 0,0-1,0 0,3-3,4-1</inkml:trace>
  <inkml:trace contextRef="#ctx0" brushRef="#br0" timeOffset="1966.197">1334 0,'-11'25,"1"0,1 1,1 0,1 1,2-1,0 1,1 22,-22 197,-3-15,34-176,1-54,1-5</inkml:trace>
  <inkml:trace contextRef="#ctx0" brushRef="#br0" timeOffset="2383.171">1447 480,'-3'14,"0"-1,2 0,-1 1,2-1,0 0,0 1,1-1,1 1,0-1,1 0,0 0,1 0,3 5,-5-14,0-1,0 0,1 0,-1-1,1 1,0 0,-1-1,1 0,0 1,1-1,-1 0,0-1,0 1,1-1,-1 1,1-1,0 0,-1 0,1-1,0 1,-1-1,1 1,0-1,0 0,-1-1,1 1,0-1,-1 0,1 0,0 0,0 0,104-58,-98 52,-1-1,0 0,0-1,-1 0,0-1,0 1,-1-1,-1-1,1 0,-2 1,1-2,-2 1,0-1,0 1,-1-1,0 0,-1 0,0-1,-2 11,0 0,0 0,1 0,-2 0,1 0,0 0,0 0,-1 1,1-1,-1 0,1 0,-1 0,0 1,0-1,0 0,0 1,0-1,0 1,0-1,0 1,-1-1,1 1,-1 0,1 0,-1 0,1 0,-1 0,0 0,-1-1,-9 2</inkml:trace>
  <inkml:trace contextRef="#ctx0" brushRef="#br0" timeOffset="4687.201">2152 537,'-11'4,"1"1,0 0,0 0,1 1,0 0,0 1,0 0,0 1,1 0,1 0,-7 9,9-10,1 0,0 0,1 1,-1 0,1 0,1 0,0 0,0 0,0 0,1 1,1-1,-1 0,1 1,1-1,-1 0,1 1,1-1,0 0,0 2,0-7,-1-1,1 1,-1-1,1 0,0 1,0-1,0 0,0 0,0 0,0-1,1 1,-1 0,1-1,-1 0,1 1,-1-1,1 0,0-1,-1 1,1 0,0-1,0 1,0-1,0 0,0 0,-1 0,1 0,0-1,0 1,0-1,1 0,84-34,-52 6,0-2,-2-1,-1-2,-2 0,-1-3,1-5,-5 9,-10 15,-1-1,-1-1,0 0,-2-1,-1-1,0 0,-1 0,-2-1,0 0,-2-1,0 1,-2-1,0 0,-2-1,0-17,-3 37,1 0,-1 0,0 0,0 0,0 0,-1 0,0 0,0 1,0-1,-1 0,1 1,-1 0,0 0,0-1,-1 2,1-1,-1 0,0 1,0 0,0 0,0 0,-1 0,1 1,-1-1,0 1,1 0,-1 1,0-1,0 1,0 0,0 0,0 1,0-1,-1 1,1 0,0 0,0 1,0 0,0 0,0 0,0 0,0 1,0 0,-3 2,-3 3,0 2,1-1,0 2,1-1,0 1,0 0,1 1,0 0,1 1,0-1,1 1,0 1,1-1,1 1,0 0,0 0,2 0,-1 0,2 1,0-1,0 0,1 1,1-1,0 1,1-1,0 0,1 1,1-1,0-1,1 1,1 3,6 4,0 0,2-1,0-1,1-1,0 0,14 11,-21-20,146 132,-118-112,-24-23</inkml:trace>
  <inkml:trace contextRef="#ctx0" brushRef="#br0" timeOffset="5104.266">2773 593,'18'3,"0"0,0-2,0 0,1-1,-1-1,0-1,0-1,0 0,0-1,0-1,-1-1,1 0,-2-1,12-6,-26 11,1 0,0 0,0 0,-1 0,1-1,-1 1,1 0,-1-1,0 0,0 0,0 1,-1-1,1 0,-1-1,1 1,-1 0,0 0,0 0,0-1,-1 1,1-1,-1 1,0 0,0-1,0 1,0-1,-1 1,1 0,-1-1,0 1,0 0,0 0,-1-1,1 1,-1 0,0-1,-1-1,-1 0,0 0,0 0,0 0,0 0,-1 1,1 0,-1 0,-1 0,1 1,0-1,-1 1,0 1,1-1,-1 1,0 0,0 0,0 1,-3-1,0 2,0 1,0 0,0 0,0 1,0 0,1 1,-1 0,0 0,1 1,0 0,0 0,0 1,1 0,0 0,0 1,0 0,0 0,1 1,0 0,0 0,1 0,0 1,0 0,1 0,0 0,-2 7,2-5,1 0,1 0,0 0,0 1,1-1,0 0,1 1,0-1,1 0,0 1,1-1,0 0,0 0,1 0,0 0,1-1,0 1,1-1,0 0,0 0,1 0,0-1,0 0,1 0,0-1,1 1,-1-2,1 1,1-1,-1 0,1-1,0 0,1 0,-1-1,1 0,9 2,-6-2,1 1,0 0,1-1,0-1,-1 0,1-1,0 0,0-2,0 1,0-2,1 0,-2-1,12-2,-8-3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4:1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4834 397,'-19'12,"1"1,0 1,1 0,1 1,0 1,1 1,1 0,0 1,1 1,-4 9,15-26,1 1,0-1,-1 1,1 0,0-1,0 1,1 0,-1 0,0-1,1 1,0 0,0 0,0 0,0 0,0 0,0 0,1-1,-1 1,1 0,0 0,0 0,0-1,0 1,1-1,-1 1,1-1,-1 1,1-1,0 0,0 0,0 0,0 0,0 0,0 0,1 0,-1-1,1 1,-1-1,1 0,0 0,-1 0,1 0,0 0,0 0,-1-1,1 1,0-1,1 0,4 1,0 0,0-1,1 0,-1 0,0 0,1-2,-1 1,0-1,0 0,0 0,0-1,0 0,-1-1,1 1,-1-1,0-1,0 0,-1 0,1 0,-1 0,0-1,0 0,-1-1,0 1,0-1,0 0,1-5,-1 6,-1-2,1 1,-2 0,1-1,-1 0,0 0,0 0,-1 0,0 0,-1 0,0 0,0-1,-1 1,0-1,0 1,-1 0,0-1,-1 0,0 6,0 0,0 0,-1 0,0 1,1-1,-1 1,0-1,0 1,0 0,0 0,-1 0,1 1,0-1,-1 1,1 0,-1 0,0 0,1 0,-1 1,0-1,1 1,-1 0,0 0,1 0,-1 1,0-1,1 1,-1 0,-1 1,-14 4</inkml:trace>
  <inkml:trace contextRef="#ctx0" brushRef="#br0" timeOffset="449.335">4975 623,'26'-19,"-2"-2,0 0,-1-1,-1-1,13-18,-35 39,1 0,-1 1,1-1,-1 1,1-1,0 1,-1-1,1 1,0-1,0 1,0 0,0-1,1 1,-1 0,0 0,0 0,1 0,-1 0,1 0,-1 0,1 1,-1-1,1 0,-1 1,1-1,0 1,-1 0,1-1,0 1,-1 0,1 0,0 0,-1 0,1 1,0-1,-1 0,1 1,-1-1,1 1,0-1,-1 1,1 0,-1-1,0 1,1 0,-1 0,1 0,-1 0,0 1,0-1,1 1,99 108,-97-107,1 0,-1-1,0 1,1-1,0 0,-1 0,1 0,0 0,0-1,0 0,0 0,0 0,0-1,0 0,0 0,1 0,-1 0,0-1,0 0,0 0,0 0,0-1,0 0,-1 0,1 0,-1 0,1-1,-1 0,12-8,-2-1,0 0,0-1,-1-1,-1 0,0-1,-1 0,0-1,-2 0,8-15,-10 11,-1 2</inkml:trace>
  <inkml:trace contextRef="#ctx0" brushRef="#br0" timeOffset="3623.33">6329 368,'0'-5,"5"4,2 6,-1 7,-1 7,-1 4,-2 4,-1 2,0 0,-6 1,-2-1,-4-4,-1-7</inkml:trace>
  <inkml:trace contextRef="#ctx0" brushRef="#br0" timeOffset="3890.171">6329 57,'-4'0,"2"5,3 2</inkml:trace>
  <inkml:trace contextRef="#ctx0" brushRef="#br0" timeOffset="4334.232">6809 171,'-40'12,"27"-9,0 1,0 1,0-1,1 2,0 0,0 0,0 1,1 1,-4 3,14-10,-1 0,1 0,0 1,0-1,-1 0,1 1,0-1,0 1,0 0,0-1,0 1,1 0,-1-1,1 1,-1 0,1 0,-1 0,1-1,0 1,0 0,0 0,0 0,0 0,0 0,1-1,-1 1,0 0,1 0,0 0,-1-1,1 1,0 0,0-1,0 1,0-1,0 1,0-1,0 1,1-1,-1 0,1 0,-1 1,1-1,71 43,-65-40,83 54,-90-57,0 1,0-1,0 0,0 1,-1-1,1 1,-1 0,1-1,-1 1,0-1,1 1,-1 0,0-1,0 1,0-1,0 1,0 0,-1-1,1 1,0 0,-1-1,1 1,-1-1,0 1,1-1,-1 1,0-1,0 0,0 1,0-1,0 0,0 0,0 0,-1 1,1-1,0 0,-1-1,1 1,-1 0,1 0,-1-1,0 1,-66 28,-3-6,50-18</inkml:trace>
  <inkml:trace contextRef="#ctx0" brushRef="#br0" timeOffset="-9688.328">120 623,'-4'0,"0"0,-1 0,1 1,-1 0,1 0,0 0,-1 0,1 1,0-1,0 1,0 0,0 0,0 1,1-1,-1 1,1 0,-1 0,1 0,0 0,0 1,1-1,-1 1,1 0,-1 0,1 0,0 0,1 0,-1 0,1 0,-1 4,-1-2,0 1,0 1,1-1,0 0,1 0,-1 1,1-1,1 1,0-1,0 1,0-1,1 1,0-1,0 1,1-1,0 0,0 0,1 0,-1 0,2 0,-1 0,1-1,0 1,0-1,1 0,2 2,-4-7,0 0,1 0,-1 0,1 0,0 0,-1 0,1-1,0 0,-1 0,1 0,0 0,-1-1,1 1,-1-1,1 0,0 0,-1 0,0 0,1-1,-1 0,0 1,0-1,0 0,0-1,0 1,0 0,0-1,-1 0,0 1,2-2,2-4,0 1,0-1,0 0,-1-1,0 1,-1-1,0 0,0 0,-1-1,0 1,-1-1,2-20,-1-1,-1 0,-2 0,-2 0,-2-15,-33-59,38 102,-1 0,0-1,1 1,-1-1,1 1,0 0,0-1,1 1,-1 0,1 0,-1 0,1 0,0 0,0 0,0 1,0-1,1 0,-1 1,1 0,0 0,-1 0,1 0,0 0,0 0,0 1,1-1,-1 1,0 0,0 0,1 0,1 0,14-8,-3 1,0 0,-1-1,0-1,-1 0,0-1,0-1,-1 0,-1-1,0 0,-1-1,0 0,-1 0,-1-1,0-1,-1 0,0 0,-2 0,0-1,-1 0,0 0,-2-1,1-3,-11-35,-12 84,10 181,11-134,32 359,-12-218,-14-137,-2-38,-2 0,-2 1,-2-1,-2 0,-4 22,5-44,-1 0,-1-1,-1 1,-1-1,0 0,-1 0,-1-1,-1 0,0 0,-2 0,0-1,0-1,-1 1,-1-2,-1 0,0 0,-1-1,0-1,-13 8,24-18,0 0,0-1,0 1,-1-1,1 0,0 0,-1 0,1 0,-1-1,1 0,-1 1,1-1,-1 0,0-1,1 1,-1-1,1 1,-1-1,1 0,0 0,-1-1,1 1,0-1,0 0,0 1,0-1,0-1,0 1,1 0,-1-1,1 1,-1-1,1 0,0 0,0 0,0 0,1 0,-1 0,1 0,-1-1,1 1,0 0,0-2,-3-8,0-1,1 0,0-1,1 1,1 0,0-1,1 1,0-1,1 1,1-1,1 1,0 0,0 0,3-5,7-18,1 1,2 0,2 1,15-23,-22 37,1 2,1 0,1 0,0 1,1 1,1 0,1 1,0 1,1 1,0 0,1 1,1 2,0-1,1 2,0 1,0 1,7-1,-4 4</inkml:trace>
  <inkml:trace contextRef="#ctx0" brushRef="#br0" timeOffset="-7262.263">1475 566,'0'385,"18"-524,-5 65,-10 50,2 0,0 1,1-1,1 1,2 1,5-11,-8 19,0 1,1 1,1-1,0 1,1 1,0-1,0 1,1 1,1 0,0 0,0 1,7-3,-16 11,1 0,-1 0,1 0,-1 1,1-1,-1 1,1 0,-1 0,1 0,-1 0,1 0,-1 0,1 1,-1-1,1 1,-1 0,0 0,1-1,-1 2,0-1,0 0,1 0,-1 1,0-1,0 1,-1 0,1-1,0 1,0 0,-1 0,1 0,-1 0,0 0,0 1,1-1,-2 0,1 1,0-1,0 1,-1-1,1 0,-1 1,0 0,0-1,1 1,-2-1,1 2,2 20</inkml:trace>
  <inkml:trace contextRef="#ctx0" brushRef="#br0" timeOffset="-4952.805">2152 537,'-2'-2,"-1"0,1 0,-1 1,0-1,1 1,-1-1,0 1,0 0,0 0,-1 0,1 0,0 1,0-1,0 1,0 0,-1 0,1 0,0 0,0 0,0 1,-1 0,1-1,0 1,0 0,0 1,0-1,0 0,1 1,-1 0,0-1,1 1,-1 0,1 1,-4 1,0 0,0 1,1 0,0 0,0 1,0-1,1 1,0 0,0 0,0 1,1-1,0 1,0 0,0 2,0 2,1 1,0-1,1 1,0 0,1-1,1 1,-1 0,2-1,0 1,0-1,1 1,0-1,1 0,0 0,1 0,0-1,1 1,0-1,0-1,1 1,4 3,-8-11,0 0,-1 0,1 0,0 0,1 0,-1-1,0 0,0 1,1-1,-1 0,1 0,-1-1,1 1,-1-1,1 0,-1 0,1 0,-1 0,1-1,-1 1,1-1,-1 0,1 0,-1 0,0 0,0-1,1 0,-1 1,0-1,0 0,-1 0,1-1,1 0,3-3,1-1,-1 0,0-1,-1 0,1 0,-2 0,1-1,-1 0,-1 0,1 0,0-4,1-6,0 0,-1 0,-1-1,-1 1,-1-1,0 0,-2-7,0 20,0 1,-1-1,1 1,-2 0,1-1,-1 1,0 0,0 0,0 0,-1 0,0 0,0 1,-1-1,1 1,-1 0,-1 0,1 0,-1 0,1 1,-1 0,0 0,-1 0,1 1,-3-2,3 3,-1 0,1 1,-1-1,1 1,-1 0,0 1,0-1,0 1,1 0,-1 0,0 1,0 0,1 0,-1 0,0 1,1 0,-1 0,1 0,0 1,0-1,0 1,0 1,0-1,1 1,-1-1,1 1,0 1,-1 0,-13 15</inkml:trace>
  <inkml:trace contextRef="#ctx0" brushRef="#br0" timeOffset="-4413.348">2661 30,'-32'292,"7"-119,-4 42,30-59,-1-155,0-11</inkml:trace>
  <inkml:trace contextRef="#ctx0" brushRef="#br0" timeOffset="-4168.333">2350 510,'43'0,"29"0,7 0,-6-5,-4-2,-11 1,-9 1,-9 2,-6 0,-4 2,-7 1</inkml:trace>
  <inkml:trace contextRef="#ctx0" brushRef="#br0" timeOffset="-1162.928">3282 510,'-10'-1,"0"1,0 0,1 1,-1 0,0 1,0 0,1 0,-1 1,1 1,0-1,0 1,0 1,0 0,1 0,0 0,0 1,-6 6,7-7,1 0,-1 0,1 1,0 0,1 0,-1 0,1 1,1-1,-1 1,1 1,0-1,1 0,-1 1,2 0,-1 0,1 0,0 0,1 0,-1 0,2 1,-1-1,1 0,1 0,-1 1,2 1,-1-7,1-1,-1 1,1-1,0 0,0 0,0 1,0-1,0 0,0 0,0-1,1 1,-1 0,1-1,-1 0,1 1,0-1,-1 0,1 0,0-1,0 1,0-1,0 1,-1-1,1 0,0 0,0 0,0 0,0-1,0 1,0-1,-1 1,1-1,1-1,89-42,-76 28,-1 1,-1-2,0 0,-1-1,-1-1,0 0,-2 0,0-1,-1-1,5-16,-13 26,-10 31,4-6,1-1,0 1,1 0,1 0,0 0,0 1,2-1,-1 0,2 0,0 0,1 0,0 0,1-1,1 0,0 1,5 8,-7-18,-1-1,1 0,0 0,0 0,0 0,0 0,0-1,1 1,-1-1,1 0,-1 0,1 0,0-1,0 1,0-1,0 0,0 0,0-1,0 1,0-1,0 1,1-1,-1-1,0 1,0-1,0 1,0-1,0 0,0 0,0-1,0 1,0-1,-1 0,12-5,0 0,0-1,-1-1,0 0,-1-1,0-1,8-7,3-11,-1 0,-2-1,-1-2,-1 0,-2 0,-1-2,2-8,-9 21,89-243,-64 131,-33 132,-1 0,1 0,0 0,-1 0,1 0,-1 0,1 0,-1 0,0 0,0-1,1 1,-1 0,0 0,0-1,0 1,0 0,0 0,-1 0,1-1,0 1,-1 0,1 0,0 0,-1 0,1 0,-1 0,0 0,1 0,-1 0,0 0,0 0,1 0,-1 0,0 0,0 0,0 1,0-1,0 0,0 1,0-1,0 1,-1-1,1 1,0 0,0-1,0 1,0 0,-1 0,1 0,0 0,0 0,-1 0,1 0,0 0,0 0,0 1,0-1,-1 0,1 1,0-1,0 1,0-1,0 1,0 0,0 0,0-1,0 1,-4 8,0-1,1 1,0-1,1 1,0 1,0-1,1 0,0 0,1 1,-1 0,2-1,0 1,0-1,1 1,0-1,0 1,0 13,-1 38,13 135,6 0,5-79,-9-59,-5-68,-6-4</inkml:trace>
  <inkml:trace contextRef="#ctx0" brushRef="#br0" timeOffset="-812.024">3620 397,'10'-5,"12"-2,8 1,3 1,1 1,0 2,-2 1,-1 1,-1 0,-1 0,0 0,-6 5,-1 2,0-1,1-1,1-1,-3-2</inkml:trace>
  <inkml:trace contextRef="#ctx0" brushRef="#br0" timeOffset="-530.317">4297 537,'0'34,"0"16,-4-1,-2-9</inkml:trace>
  <inkml:trace contextRef="#ctx0" brushRef="#br0" timeOffset="-283.848">4326 227,'0'0</inkml:trace>
  <inkml:trace contextRef="#ctx0" brushRef="#br0" timeOffset="70420.886">657 1356,'1'3,"0"0,0 0,0 0,0 0,-1 1,1-1,-1 0,0 1,0-1,0 0,0 0,-1 1,0-1,1 0,-1 0,0 0,0 1,-1-1,1 0,-1 0,1-1,-1 1,-6 17,2 9,2-1,0 1,2 0,1 1,2 17,-9 111,-2-83,8-54,-1 1,0-1,-2 0,0 0,-1 0,-5 9,1-12</inkml:trace>
  <inkml:trace contextRef="#ctx0" brushRef="#br0" timeOffset="70710.675">290 1808,'48'-5,"21"-6,8-2,-5 2,-9 3,-10 2,-11-2,-6 0,-5 1,-3 2,-2 2,-4 2</inkml:trace>
  <inkml:trace contextRef="#ctx0" brushRef="#br0" timeOffset="71276.211">1024 1384,'-29'353,"3"-171,3-59,22-122,1 0,-1 0,1 0,0 0,0 0,0 0,-1 0,1 1,0-1,0 0,1 0,-1 0,0 0,0 0,0 0,1 0,-1 0,1 0,-1 0,1 0,-1 0,1 0,-1 0,1 0,0 0,-1 0,1 0,0-1,0 1,0 0,0-1,0 1,0-1,0 1,0-1,0 1,0-1,0 1,0-1,0 0,0 0,0 0,0 1,0-1,0 0,0 0,1-1,-1 1,0 0,0 0,0 0,53-28,2-19,-44 35,0 0,1 1,0 1,1 0,0 1,0 0,1 1,0 1,1 0,10-2,-24 8,0 1,0-1,0 1,-1 0,1 0,0 0,0 0,0 0,0 0,0 0,0 1,-1-1,1 0,0 1,0 0,0-1,-1 1,1 0,0 0,-1 0,1 0,-1 1,1-1,-1 0,0 0,1 1,-1-1,0 1,0-1,0 1,0 0,0-1,0 1,-1 0,1 0,-1-1,1 1,-1 0,1 0,-1 2,-7 77,-1-38,9-28</inkml:trace>
  <inkml:trace contextRef="#ctx0" brushRef="#br0" timeOffset="72040.758">1729 1836,'-32'26,"11"-10,1 1,1 0,0 2,1 0,1 1,1 1,1 0,-2 5,16-24,0 0,0 0,0 0,0 0,0 0,0 0,1 0,-1 0,1 0,-1 0,1 1,0-1,0 0,0 0,0 0,0 0,1 1,-1-1,0 0,1 0,0 0,-1 0,1 0,0 0,0 0,0 0,1 0,-1-1,0 1,1 0,-1-1,1 1,-1-1,1 1,0-1,-1 0,1 1,0-1,0 0,0-1,0 1,0 0,0 0,0-1,0 1,1-1,-1 0,0 0,0 1,0-1,0-1,1 1,-1 0,0 0,0-1,0 0,0 1,0-1,0 0,1 0,20-7,-1-2,0 0,-1-1,0-1,-1-1,0-1,-1-1,0 0,14-18,-9 13,-24 19,1-1,-1 1,1 0,0 0,-1-1,1 1,0 0,0 0,0 0,0 0,0 0,0 0,0 0,0 1,1-1,-1 0,0 0,0 1,1-1,-1 1,0-1,1 1,-1 0,0 0,1-1,-1 1,0 0,1 0,-1 0,1 0,-1 1,0-1,1 0,-1 1,0-1,1 0,-1 1,0 0,1-1,-1 1,0 0,0-1,0 1,0 0,0 0,0 0,0 0,0 0,0 0,0 1,0-1,0 1,0 0,-1 2,2 1,-1-1,0 1,1-1,0 0,0 0,0 0,0 0,1 0,0-1,-1 1,1-1,1 0,-1 1,0-1,1-1,-1 1,1 0,0-1,0 0,0 0,0 0,0 0,1-1,-1 0,2 1,11-2,-1 0,1-1,-1 0,1-2,-1 0,0 0,0-2,0 0,0-1,-1 0,0-1,0-1,-1 0,0-1,-1-1,1 0,-2-1,0 0,0-1,-1 0,0-1,-1 0,-1-1,0 0,4-9,-3 4,-1 0,0 0,-1-1,-2 0,0-1,-1 1,-1-1,0 0,-2 0,-1 0,0-1,-2 1,-2-14,3 23,-1 1,0 0,-1 0,-1 1,0-1,0 0,-1 1,0 0,-1-1,0 2,0-1,-1 1,-2-3,7 12,1-1,-1 1,1-1,-1 1,1-1,-1 1,1-1,-1 1,1 0,-1-1,0 1,1 0,-1 0,0-1,1 1,-1 0,0 0,1 0,-1 0,0 0,0 0,1 0,-1 0,0 0,1 0,-1 0,0 0,1 0,-1 1,0-1,1 0,-1 0,0 1,1-1,-1 0,1 1,-1-1,1 1,-1-1,1 1,-1-1,1 1,-1-1,1 1,0 0,-1-1,1 1,0 0,-1-1,1 1,0 0,0-1,0 1,-1 0,1-1,0 1,0 0,0 0,-6 44,7 247,28-129,-3-46,-28-92,-4-25</inkml:trace>
  <inkml:trace contextRef="#ctx0" brushRef="#br0" timeOffset="72288.884">1955 1638,'39'5,"26"1,8-5,0-2,-7-2,-10-4,-5-1,-6 0,-6 2,-5 2,-8 1</inkml:trace>
  <inkml:trace contextRef="#ctx0" brushRef="#br0" timeOffset="72971.729">1701 1808,'10'0,"7"0,2 5,-3 6,0 1,-1 4,0-1,-2 1,-3-1</inkml:trace>
  <inkml:trace contextRef="#ctx0" brushRef="#br0" timeOffset="75689.856">3197 2089,'45'-91,"-40"70,0 1,2 0,1 0,0 0,2 1,0 0,1 1,0 0,2 1,0 1,1 0,0 0,2 1,0 1,0 1,1 0,1 1,8-4,-12 10,-11 3,1 0,-1 1,1-1,-1 1,1 0,0 0,0 1,0-1,0 1,0 0,0 0,0 0,0 0,0 1,1-1,-1 1,0 0,0 1,0-1,1 1,-1 0,0 0,0 0,0 0,0 1,0 0,0-1,-1 2,1-1,-1 0,1 1,-1-1,1 2,2 8,-1 0,-1 1,0 0,0-1,-2 1,1 1,-2-1,0 0,0 0,-1 0,-1 1,0-1,-1 0,0 0,-11 67,14-79,0 0,0 0,1 0,-1 0,0 0,1-1,-1 1,1 0,-1-1,0 1,1-1,-1 0,1 1,0-1,-1 0,1 0,-1 0,1 0,-1 0,1 0,-1 0,1-1,-1 1,1-1,-1 1,1-1,-1 1,0-1,1 0,-1 0,0 1,1-1,-1 0,0 0,0 0,0-1,0 1,0 0,0 0,0-1,0 1,-1 0,1-1,0 0,4-2,191-143,-180 134,1 1,1 0,0 2,0 0,1 1,0 1,1 0,8-1,-26 9,0 0,0-1,0 1,0 0,0 0,0 0,0 1,1-1,-1 0,0 1,0-1,0 1,0 0,0 0,0 0,-1 0,1 0,0 0,0 0,-1 0,1 1,0-1,-1 1,0-1,1 1,-1 0,0-1,0 1,0 0,0 0,0 0,0 0,0 0,-1 0,1 0,-1 0,1 0,-1 0,0 0,0 0,0 0,0 1,0-1,-1 0,1 0,-1 0,1 0,-1 0,0 0,1 0,-1 0,0 0,-1 0,-45 158,47-158,0 0,0 1,0-1,0 0,1 0,-1 0,1 0,-1 0,1 0,0 0,0 0,0 0,0 0,0 0,0 0,0-1,1 1,-1 0,1-1,-1 1,1-1,0 0,-1 0,1 1,0-1,0 0,0 0,16 6</inkml:trace>
  <inkml:trace contextRef="#ctx0" brushRef="#br0" timeOffset="75995.976">4580 1723,'-15'13,"0"2,1 0,1 1,0 0,1 1,1 0,0 1,2 1,0-1,1 1,1 1,0-1,2 3,4-20,0 1,1-1,-1 1,1-1,0 1,0-1,0 1,0-1,0 1,1-1,-1 1,1-1,-1 0,1 1,0-1,0 0,0 1,0-1,0 0,1 0,-1 0,1 0,-1 0,1 0,0-1,0 1,0 0,0-1,0 0,0 1,0-1,0 0,1 0,-1 0,0 0,1 0,-1-1,0 1,1-1,-1 0,1 1,-1-1,1 0,1-1,111-24,-106 21,1 0,-1-1,-1 0,1 0,-1-1,1 0,-2 0,1-1,-1 0,0-1,0 0,-1 0,0 0,-1 0,1-1,-2 0,1 0,-1-2,-3 8,-1-1,1 1,-1-1,0 0,0 1,-1-1,1 1,-1-1,1 1,-1-1,0 1,0-1,-1 1,1 0,-1 0,0 0,0 0,0 0,0 0,0 0,0 0,-1 1,1-1,-1 1,0 0,0 0,0 0,0 0,0 0,-2 0,-2-2,0 0,-1 1,1 0,-1 0,0 1,1 0,-1 0,0 1,0 0,0 1,0-1,0 1,-2 1,-47 16,32-8</inkml:trace>
  <inkml:trace contextRef="#ctx0" brushRef="#br0" timeOffset="76493.024">5229 1187,'-1'255,"-25"-85,19-119,-2-1,-2 1,-3-2,-18 47,28-84,4-11,-1 0,1 1,0 0,-1-1,1 1,-1 0,1-1,-1 1,0-1,1 1,-1-1,0 1,0-1,0 1,0-1,-1 0,1 0,0 1,-1-1,1 0,0 0,-1 0,1-1,-1 1,0 0,0 0,-4-6</inkml:trace>
  <inkml:trace contextRef="#ctx0" brushRef="#br0" timeOffset="76792.715">4805 1611,'43'-5,"29"-2,12 1,-4 1,-10 1,-13 2,-11 1,-9 0,-5 1,-4 1,-2-1,0 0,0 0,1 5,-5 2</inkml:trace>
  <inkml:trace contextRef="#ctx0" brushRef="#br0" timeOffset="77044.901">5681 1666,'-10'38,"-2"18,-1 0</inkml:trace>
  <inkml:trace contextRef="#ctx0" brushRef="#br0" timeOffset="77292.701">5709 1412,'-10'0,"-3"0</inkml:trace>
  <inkml:trace contextRef="#ctx0" brushRef="#br0" timeOffset="77539.701">6048 1582,'-18'23,"1"0,1 2,1 0,1 1,2 0,0 1,-7 27,18-52,0 1,0-1,0 1,1 0,-1-1,1 1,0 0,-1 0,1-1,0 1,1 0,-1-1,0 1,1 0,-1-1,1 1,0 0,0-1,0 1,0-1,1 0,-1 1,1-1,-1 0,1 0,0 0,0 0,0 0,0 0,0 0,0-1,0 1,1-1,-1 1,0-1,1 0,-1 0,1 0,0-1,-1 1,1 0,0-1,-1 0,1 1,0-1,0-1,6 3,0-1,-1-1,1 0,0 0,0-1,0 0,-1 0,1-1,0 0,-1-1,0 0,1 0,-1 0,0-1,-1-1,1 1,-1-1,0-1,0 1,0-1,-1 0,0-1,0 1,-1-1,1-1,0-2,-1-1,0 0,-2 1,1-1,-1-1,-1 1,0 0,-1-1,0 1,-1 0,0-1,-1-6,1 13,-1 0,0 0,0 0,0 0,-1 0,1 0,-1 0,0 1,-1-1,1 1,-1-1,0 1,0 0,0 0,-1 0,1 1,-1-1,0 1,0 0,0 0,0 0,-1 0,1 1,-1 0,0 0,-2-1,1 1,1 0,-1 1,0 0,1 0,-1 0,0 1,0-1,0 1,0 1,1-1,-1 1,0 0,0 1,1-1,-1 1,1 0,-1 0,1 1,0 0,-4 2,-5 8</inkml:trace>
  <inkml:trace contextRef="#ctx0" brushRef="#br0" timeOffset="78082.411">6302 1808,'3'1,"-1"-1,1 0,0 1,0-1,0 0,0 0,0 0,-1-1,1 1,0-1,0 1,0-1,-1 0,1 0,0 0,-1-1,1 1,-1-1,0 1,1-1,-1 0,0 0,0 0,0 0,0 0,0 0,-1-1,2 0,0 0,112-111,-113 113,0 0,0 0,1 0,-1 0,0 0,0 1,1-1,-1 1,1-1,-1 1,0 0,1 0,-1 0,1 0,-1 0,0 1,1-1,-1 1,0 0,1-1,-1 1,0 0,0 0,0 0,0 1,0-1,0 0,0 1,0 0,0-1,0 1,-1 0,1 0,-1 0,0 0,1 0,-1 0,0 0,0 0,0 1,-1-1,1 1,15 18,-6-10,0 0,0-1,1 0,1 0,-1-1,2-1,-1 0,1 0,0-1,2 0,-5-4,-1 0,1-1,-1 0,1 0,0-1,-1 0,1-1,0 0,0 0,0-1,-1-1,1 1,0-2,-1 1,0-1,1-1,-1 0,-1 0,1-1,0 0,-1 0,0-1,-1 0,1 0,-1-1,0 0,0 0,-1-1,4-6,-1 3,0-1,-1 0,-1 0,0-1,-1 0,0 0,-1-1,0 0,-1 0,-1 0,0 0,-1-4,1-7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0 225,'24'-3,"-1"-1,1-2,-1 0,-1-1,1-2,-1 0,-1-1,0-2,0 0,1-2,-19 12,-1 1,1-1,0 0,-1 0,1 0,-1 0,1-1,-1 1,0-1,0 1,0-1,-1 0,1 0,-1 0,1 0,-1 0,0 0,0 0,0 0,-1 0,1-1,-1 1,1 0,-1 0,0-1,0 1,-1 0,1-1,-1 1,0 0,0 0,0 0,0 0,0 0,0 0,-1 0,0 0,0 0,1 1,-1-1,-1 0,1 1,0 0,-1 0,-1-2,-3 2,0 1,0 0,0 0,0 1,-1 0,1 0,0 1,0 0,0 0,0 0,1 1,-1 0,0 1,1-1,-1 1,1 1,0-1,0 1,0 0,0 0,1 1,0 0,0-1,0 2,0-1,1 1,0-1,0 1,0 1,1-1,0 0,0 1,1-1,0 1,0 0,0 0,1 0,0 0,0 0,1 0,0 2,-2-1,1 0,-1 0,2 0,-1 1,1-1,0 0,1 1,0-1,0 0,1 0,0 1,0-1,1-1,0 1,1 0,0-1,0 0,0 0,1 0,0 0,0-1,1 1,-1-1,2-1,-1 1,0-1,1 0,0-1,0 1,1-1,-1-1,6 3,4-4,0 0,0-2,0 1,1-2,-1 0,0-2,-1 1,1-2,0 0,-1-1,0-1,0 0,7-5,-6 3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5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0 813,'29'18,"0"-2,1-1,1-2,0 0,1-2,0-2,1-1,29 4,-50-13,-1-1,1 1,0-2,-1 0,1 0,-1-1,0 0,0-1,-1 0,1-1,-1 0,-1 0,1-1,-1-1,0 0,0 0,-1 0,0-1,-1-1,0 1,2-5,11-8,46-62,-4-2,-4-3,-3-2,-5-3,-2-6,15-22,-22 12,-43 203,-25 162,25-201,-3 0,-2 0,-2 0,-3-1,-2-1,-6 12,16-52,-1 0,0 0,0-1,-1 0,-1 0,0 0,0-1,-1 0,0 0,-1-1,0 0,0-1,-1 0,0 0,-1-1,1 0,-1-1,-1 0,1-1,-12 4,-12-2,10-1,0 0,0-2,0-1,-1-1,1-1,-1-1,-18-3,19-3</inkml:trace>
  <inkml:trace contextRef="#ctx0" brushRef="#br0" timeOffset="319.12">1242 672,'-5'34,"-1"20,-1 6,2-2,2-11</inkml:trace>
  <inkml:trace contextRef="#ctx0" brushRef="#br0" timeOffset="568.089">1213 221,'0'0</inkml:trace>
  <inkml:trace contextRef="#ctx0" brushRef="#br0" timeOffset="896.4">1412 1011,'166'-260,"-123"206,-42 53,-1 1,1-1,0 0,0 0,0 1,0-1,0 1,-1-1,1 1,0-1,0 1,0 0,0-1,1 1,-1 0,0 0,0 0,0 0,0 0,0 0,0 0,0 0,0 0,0 0,0 1,0-1,0 0,0 1,0-1,0 1,0-1,0 1,0-1,0 1,0 0,-1-1,1 1,0 0,0 0,-1 0,1-1,-1 1,1 0,-1 0,1 0,-1 0,1 0,-1 0,0 0,1 0,-1 0,0 0,0 0,0 0,0 1,0-1,0 0,0 0,3 14,35 86,-36-98,0 0,0 0,1 0,-1-1,1 1,-1-1,1 1,0-1,0 0,0 0,0-1,0 1,1 0,-1-1,1 0,-1 0,0 0,1 0,0-1,-1 1,1-1,-1 0,1 0,0 0,-1-1,1 1,-1-1,1 0,-1 0,5-2,0 0,-1-1,1 0,-1 0,0-1,0 0,-1 0,1 0,-1-1,0 0,-1 0,0-1,0 0,0 0,0 0,-1 0,-1-1,1 1,-1-1,0 0,0-6,8-11</inkml:trace>
  <inkml:trace contextRef="#ctx0" brushRef="#br0" timeOffset="1247.158">2286 588,'-10'0,"0"1,0 0,1 0,-1 1,0 0,1 1,-1 0,1 0,0 1,0 0,0 1,0 0,1 0,0 1,0 0,1 1,-1 0,1 0,1 0,-4 6,8-9,0 0,0 0,0 0,1 0,0 1,0-1,0 0,1 1,-1-1,1 1,0-1,0 1,1-1,-1 0,1 1,0-1,0 1,0-1,1 0,0 0,0 0,0 0,0 0,0 0,1-1,0 1,0-1,1 3,5 3,0 0,1 0,-1-1,2 0,-1-1,1 0,0 0,0-1,6 1,100 16,-92-23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1 266,'18'-10,"1"0,0 2,1 0,0 2,0 0,12-1,9-4,-2 3,-1 2,1 1,0 3,0 0,32 5,-16-2,35 12,-89-14,-1 0,1 0,-1 0,1 0,-1 0,1 0,-1 0,0 0,0 0,1 0,-1 0,0 0,0 0,0 0,0 0,0 0,0 0,0 0,-1 0,1 0,0 0,0 0,-1 0,1 0,-1 0,1 0,-1 0,1 1,-1-1,0 0,1 0,-1 0,0 1,1-1,-1 0,0 1,0-1,0 1,0-1,0 1,0-1,0 1,0-1,1 1,-153-140,141 124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62,'-1'0,"0"-1,0 1,0 0,1 0,-1 0,0 0,0 0,0 0,0 0,1 0,-1 0,0 0,0 0,0 0,1 1,-1-1,0 0,0 1,1-1,-1 0,0 1,1-1,-1 1,0-1,1 1,-1 0,1-1,-1 1,0-1,1 1,0 0,-1 0,1-1,-1 1,1 0,0 0,0-1,-1 1,1 0,0 0,0 0,0-1,0 1,0 0,0 0,0 0,0 0,0-1,0 1,1 0,-1 0,0 0,1-1,-1 1,0 0,1-1,-1 1,1 0,-1 0,1-1,94 307,-37-96,-59-210,1 0,0 0,0-1,0 1,0 0,0 0,0-1,0 1,0 0,0 0,1-1,-1 1,0 0,0 0,1-1,-1 1,0 0,1-1,-1 1,0 0,1-1,-1 1,1-1,-1 1,1-1,0 1,-1-1,1 1,0-1,-1 1,1-1,0 0,-1 1,1-1,0 0,-1 0,1 0,0 1,0-1,0 0,-1 0,1 0,0 0,0 0,-1 0,1-1,0 1,0 0,-1 0,1 0,0-1,-1 1,1 0,0-1,-1 1,1-1,0 1,-1-1,1 1,-1-1,1 1,-1-1,1 1,-1-1,1 0,-1 1,0-1,1 0,67-244,62-119,-126 352</inkml:trace>
  <inkml:trace contextRef="#ctx0" brushRef="#br0" timeOffset="454.508">507 542,'-5'19,"-2"21,1 8,1 1,1-3,2-5,1-4,1-4,0-2,0-3,-5-5,-1-12,1-12,0-11,2-8,0-1</inkml:trace>
  <inkml:trace contextRef="#ctx0" brushRef="#br0" timeOffset="751.805">620 259,'20'10,"-1"0,0 1,0 1,-1 0,-1 2,0 0,-1 1,-1 1,0 0,5 8,-19-22,1 1,0-1,-1 1,1 0,-1 0,0 0,0 0,0 0,-1 0,1 0,-1 0,1 0,-1 0,0 0,0 0,0 0,-1 0,1 0,-1 0,0 0,1 0,-1 0,-1 0,1 0,0 0,-1-1,1 1,-1-1,0 1,0-1,0 1,0-1,0 0,-1 0,1 0,-1 0,1-1,-1 1,0-1,1 1,-1-1,0 0,0 0,0 0,-1 0,-7 3,1-1,-1 0,0 0,0-1,0-1,0 0,-1 0,1-1,0-1,0 0,0 0,0-1,0 0,0-1,0 0,0-1,1 0,0-1,0 0,-1-1,-18-25,21 14</inkml:trace>
  <inkml:trace contextRef="#ctx0" brushRef="#br0" timeOffset="2238.888">704 232,'-5'0,"-6"0,-2-5,-2-2,-5 1,2 6,-1 3,3 5,-1 3,2 2,0 6,1 3,9-2,5-4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 0,1-1,0 1,-1 0,1-1,0 1,0-1,0 1,0-1,0 0,0 0,0 0,1 0,-1 0,0-1,0 1,1-1,-1 1,1-1,-1 0,0 0,1 0,1 0,-1 0,225 2,-58-29,-119 26,-51 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59,'24'-5,"22"-1,13-5,1 0,-4 1,-8 3,-6 2,-7 3,-3 1,-3 0,-2 2,0-1,-5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1 149,'178'-17,"1"7,8 9,22 29,-209-28,1 0,-1 0,1 0,-1 0,1-1,-1 1,1 0,-1 0,1-1,-1 1,1 0,-1-1,1 1,-1 0,1-1,-1 1,0-1,1 1,-1 0,0-1,1 1,-1-1,0 1,0-1,1 0,-1 1,0-1,0 1,0-1,0 1,0-1,0 1,0-1,0 0,0 1,0-1,0 1,0-1,0 1,0-1,-1 1,1-1,0 1,0-1,-1 1,1-1,0 1,-1-1,1 1,0-1,-1 1,1 0,0-1,-1 1,1-1,-1 1,1 0,-1 0,1-1,-1 1,-29-31,28 29,-9-8,0 0,-1 1,0 0,0 1,-1 0,0 1,-1 0,1 1,-1 1,-1 0,-1 0,0 3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5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0 162,'13'-3,"-1"-1,0-1,-1 0,1 0,-1-1,0-1,0 0,-1 0,1-1,-2 0,1-1,5-8,5 0,-19 15,1 0,-1 1,0-1,1 0,-1 1,1 0,0-1,-1 1,1 0,0 0,0 0,0 0,0 0,0 0,0 0,0 1,0-1,0 1,0 0,0-1,1 1,-1 0,0 0,0 0,0 1,0-1,0 0,0 1,0 0,1-1,-1 1,-1 0,1 0,0 0,0 0,0 0,0 1,-1-1,1 0,-1 1,1-1,-1 1,1 0,-1-1,0 1,0 0,0 0,0 0,0 0,0 0,-1 0,1 0,0 1,43 180,-31-105,64 289,-60-321,-17-46,0 1,0 0,0-1,0 1,1 0,-1-1,0 1,0 0,1-1,-1 1,0 0,1-1,-1 1,0-1,1 1,-1-1,1 1,-1-1,1 1,-1-1,1 0,0 1,-1-1,1 1,-1-1,1 0,0 0,-1 1,1-1,0 0,-1 0,1 0,0 0,-1 0,1 0,0 0,-1 0,1 0,0 0,-1 0,1 0,0-1,-1 1,1 0,0 0,-1-1,1 1,-1 0,1-1,0 1,-1-1,1 1,-1-1,1 1,-1-1,0 1,1-1,-1 1,0-1,1 0,-1 1,0-1,1 0,52-191,-9 67,6 3,63-114,-83 163,-34 73,-2 11</inkml:trace>
  <inkml:trace contextRef="#ctx0" brushRef="#br0" timeOffset="571.92">706 727,'0'302,"-1"-299,2 6,-2 0,1 0,-1 0,0 0,-1-1,0 1,-1 0,1-1,-2 1,-2 5,6-14,0 1,-1 0,1-1,0 1,-1-1,1 1,0-1,-1 1,1-1,-1 0,1 1,-1-1,1 1,-1-1,1 0,-1 1,1-1,-1 0,1 0,-1 1,0-1,1 0,-1 0,1 0,-1 0,0 0,1 0,-1 0,1 0,-1 0,0 0,1 0,-1 0,0 0,1-1,-1 1,1 0,-1 0,1-1,-1 1,1 0,-1-1,1 1,-1 0,1-1,-1 1,1-1,-1 1,1-1,0 1,-1-1,1 1,0-1,0 1,-1-1,1 0,0 1,0-1,0 1,0-1,0 0,0 1,0-1,0 1,0-1,0 0,0 1,0-1,0 1,0-2,-8-46,10 26,2 0,0 0,1 1,1-1,1 1,1 1,1-1,0 1,2 1,0 0,1 0,1 1,1 1,1 0,13-12,-10 7,-1 0,0 1,2 0,0 2,1 0,1 1,1 1,1 1,12-7,-34 22,0 0,0 1,0-1,0 0,-1 1,1-1,0 0,0 1,0 0,1-1,-1 1,0-1,0 1,0 0,0 0,0 0,0-1,0 1,1 0,-1 1,0-1,0 0,0 0,0 0,0 1,0-1,0 0,0 1,0-1,0 1,0-1,0 1,0 0,0-1,0 1,0 0,0 0,-1 0,1-1,0 1,-1 0,1 0,-1 0,1 0,-1 0,1 0,-1 0,1 0,-1 1,0-1,0 0,0 0,0 0,1 0,-1 0,-1 0,1 0,0 1,0-1,0 0,-1 0,1 0,0 0,-1 0,1 0,-1 0,0 1,-7 17,-2 0,0 0,-2-1,0 0,0-1,-2 0,0-1,-1-1,-1 0,0-1,0-1,-2 0,-3 1,-49 11,53-27</inkml:trace>
  <inkml:trace contextRef="#ctx0" brushRef="#br0" timeOffset="859.889">1468 473,'-38'43,"-18"24,-4 5,4-4,6-10,7-9,10-9,7-10,2-7,6-1,1-5,3-1,0-2,1 0,4 4,-2-3,1-2</inkml:trace>
  <inkml:trace contextRef="#ctx0" brushRef="#br0" timeOffset="1167.256">1609 783,'-43'26,"5"-3,0 0,2 3,1 1,1 1,-25 28,57-55,0 1,0-1,0 1,1-1,-1 1,0 0,1 0,-1 0,1 0,0 0,0 0,0 0,0 0,0 0,0 1,0-1,1 0,-1 1,1-1,0 0,-1 1,1-1,0 0,1 1,-1-1,0 1,1-1,-1 0,1 1,0-1,-1 0,1 0,0 0,1 0,-1 1,0-1,1-1,-1 1,1 0,-1 0,1 0,0-1,0 1,0-1,0 0,1 1,12 2,0 0,0-1,0-1,0-1,0 0,1-1,-1 0,0-2,1 0,28 0,-26 2,1-1,-1-1,0 0,0-1,0-1,-1-1,1-1,6-3,-9 1</inkml:trace>
  <inkml:trace contextRef="#ctx0" brushRef="#br0" timeOffset="2486.717">1891 275,'29'5,"24"1,7 0,-1-1,-6-6,-7-3,-7-1,-5 1,-4 0,-1 2,-7-5,-6 0</inkml:trace>
  <inkml:trace contextRef="#ctx0" brushRef="#br0" timeOffset="2733.978">2089 106,'-5'38,"-1"28,0 6,1-3,2-9,0-10,2-9,1-6,0-4,0-3,0-2,1-4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1 167,'341'0,"-339"0,0 0,0 1,-1 0,1-1,0 1,-1-1,1 1,0-1,0 0,-1 0,1 0,0 0,0 0,-1 0,1 0,0 0,0-1,-1 1,1-1,0 1,-1-1,1 0,0 0,-1 0,1 0,-1 0,0 0,1 0,-1 0,0 0,1-1,-1 1,0 0,0-1,0 1,0-1,-1 0,1 1,0-1,-1 0,1 1,-1-1,1 0,-1 1,0-1,0 0,-6-7,-1 0,0 1,0 0,-1 0,0 1,-1 0,1 1,-1 0,-6-3,-14-11,-16-7,25 18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08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85,'135'449,"-72"-216,-63-232,-1-1,1 1,0 0,-1-1,1 1,0 0,-1 0,1-1,0 1,0 0,0-1,0 1,0 0,0 0,0 0,0-1,0 1,0 0,0 0,0-1,1 1,-1 0,0-1,1 1,-1 0,0-1,1 1,-1 0,1-1,-1 1,1-1,-1 1,1-1,-1 1,1-1,0 1,-1-1,1 1,0-1,-1 0,1 1,0-1,-1 0,1 0,0 0,0 1,-1-1,1 0,0 0,0 0,-1 0,1 0,0-1,0 1,-1 0,1 0,0 0,0 0,-1-1,1 1,0 0,-1-1,1 1,-1-1,1 1,0-1,-1 1,1-1,-1 1,1-1,39-160,-2 23,52-126,-71 214,-12 26,2 0,1 1,1 0,1 0,1 1,5-6,-9 20,-3 9</inkml:trace>
  <inkml:trace contextRef="#ctx0" brushRef="#br0" timeOffset="418.748">678 706,'-2'-3,"-1"1,1-1,-1 1,0 0,0 0,0 0,0 0,0 0,-1 1,1-1,0 1,-1 0,1 0,-1 0,0 0,1 1,-1 0,1-1,-1 1,0 0,1 1,-1-1,1 1,-1 0,1-1,-1 2,1-1,-1 0,1 1,0-1,0 1,0 0,0 0,0 0,0 1,0-1,1 1,-1-1,1 1,0 0,-1 0,1 0,1 0,-1 0,0 0,0 2,-39 99,40-100,0-1,1 0,0 1,0-1,0 0,0 1,1-1,-1 0,1 1,0-1,-1 0,2 0,-1 0,0 0,1 0,-1 0,1 0,0 0,0 0,0-1,0 1,1-1,-1 1,1-1,-1 0,1 0,0 0,0-1,0 1,0-1,0 1,0-1,12 3,1 0,-1-2,1 0,0 0,-1-2,1 0,0 0,0-2,3 0,-13 1,1 0,-1 0,0-1,1 0,-1 0,0 0,0-1,0 0,-1 0,1 0,-1-1,0 0,0 0,1-1,8-11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531 311,'-1'-2,"0"0,-1 0,1 1,0-1,-1 1,1-1,-1 1,1 0,-1 0,0-1,0 1,1 0,-1 0,0 1,0-1,0 0,0 1,0-1,0 1,0 0,0-1,0 1,0 0,0 0,-1 0,1 1,0-1,0 0,0 1,0 0,-19 3,0 1,1 2,-1 0,2 1,-1 0,-9 8,-30 12,-125 51,182-78,-1-1,1 1,-1 0,1-1,-1 1,1 0,0 1,0-1,-1 0,1 1,0-1,0 1,0 0,1-1,-1 1,0 0,1 0,-1 0,1 0,0 1,-1-1,1 0,0 0,0 1,1-1,-1 1,0-1,1 1,0-1,-1 1,1-1,0 1,0-1,1 1,-1-1,0 1,1-1,-1 1,1-1,0 1,0-1,0 0,0 1,1 0,3 3,1-1,0 0,0 0,0 0,1-1,-1 1,1-2,0 1,0-1,0 0,1 0,-1-1,1 0,-1 0,1-1,0 0,0-1,-1 1,1-1,0-1,0 0,-1 0,1 0,4-2,0 2,1 0,-1 0,1 1,-1 1,1 0,-1 1,1 0,-1 1,5 1,-16-3,1-1,-1 1,0-1,1 1,-1 0,0-1,0 1,0 0,1 0,-1 0,0 0,0 0,0 0,0 0,-1 0,1 0,0 0,0 0,-1 1,1-1,-1 0,1 0,-1 1,1-1,-1 1,0-1,0 0,1 1,-1-1,0 1,0-1,-1 0,1 1,0-1,0 1,-1-1,1 0,-1 1,1-1,-1 0,1 0,-1 1,0-1,0 0,1 0,-1 0,0 0,-50 52,48-50,-229 156,227-157,0 1,0-1,0 1,0 0,1 0,-1 1,1-1,0 1,0 0,0 0,1 1,-1-1,1 1,0 0,0-1,1 1,-1 1,1-1,0 0,1 0,-1 1,1-1,0 1,1-1,-1 1,1 0,0-1,0 1,1-1,0 1,0-1,0 1,0-1,1 1,0-1,0 0,1 0,-1 0,1 0,2 1,4 0,0 0,1-1,-1 0,1-1,0 0,1-1,-1 0,1-1,-1 0,1 0,0-1,0-1,-1 0,1 0,0-1,0 0,10-3,-17 3,0 0,0 1,0-2,0 1,0 0,0-1,0 0,0 0,0 0,-1 0,1-1,-1 1,0-1,0 0,0 0,2-2,8-13</inkml:trace>
  <inkml:trace contextRef="#ctx0" brushRef="#br0" timeOffset="447.085">248 0,'0'860,"-2"-768,-5-1,-16 78,-2 117,15-214,4-54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0 132,'312'17,"-266"-11,1-1,0-3,0-1,20-4,-66 3,0 0,-1 0,1 1,0-1,0 0,-1 0,1 0,0 0,0 0,-1 0,1 0,0-1,-1 1,1 0,0 0,-1-1,1 1,0 0,-1-1,1 1,0 0,-1-1,1 1,-1-1,1 1,-1-1,1 1,-1-1,1 1,-1-1,0 0,1 1,-1-1,0 0,1 1,-1-1,0 0,0 1,0-1,1 0,-1 0,0 1,0-1,0 0,0 0,-1 1,1-1,0 0,0 1,0-1,0 0,-1 1,1-1,0 0,-1 1,1-1,0 0,-1 1,1-1,-1 1,1-1,-1 1,1-1,-1 1,-37-35,-88-49,119 72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0,'-4'7,"0"0,0 0,1 1,0-1,1 0,0 1,0 0,0 0,1-1,0 1,1 0,0 0,0 0,1 0,-1 0,2 0,-1 0,24 223,2-12,-26-44,3-150,9-31,62-194,65-221,-91 267,-48 150,0 6</inkml:trace>
  <inkml:trace contextRef="#ctx0" brushRef="#br0" timeOffset="653.964">452 565,'0'401,"-11"-338,-3-98,13 1,2 1,0-1,3 1,0 0,2 0,2 1,1-1,1 2,2-1,1 1,2 1,2-3,-5 14,0 0,1 0,0 1,2 0,0 1,1 1,1 1,0 0,1 1,3-1,-18 13,-1 0,1-1,0 1,0 1,-1-1,1 0,1 1,-1-1,0 1,0 0,0 0,1 0,-1 1,0-1,1 1,-1 0,1 0,-1 0,0 0,1 0,-1 1,0-1,1 1,-1 0,0 0,0 1,1-1,-1 1,0-1,-1 1,1 0,0 0,0 0,-1 0,1 1,-1-1,0 1,2 2,-3 3,1 0,-2 0,1 1,-1-1,-1 0,1 1,-2-1,1 0,-1 0,0 0,0 0,-1 0,0 0,-1-1,0 0,0 1,0-1,-1 0,0-1,-1 0,1 1,-1-2,0 1,-1-1,1 0,-1 0,0 0,0-1,-1 0,1-1,-1 0,0 0,0 0,0-1,0 0,0-1,0 0,-19 1,4-2</inkml:trace>
  <inkml:trace contextRef="#ctx0" brushRef="#br0" timeOffset="896.971">1102 395,'-29'38,"-19"28,-1 7,2-5,5-8,5-10,9-8,3-12,7-6,6-7</inkml:trace>
  <inkml:trace contextRef="#ctx0" brushRef="#br0" timeOffset="1198.504">1383 649,'-218'133,"155"-61,62-71,0 1,0 0,0 0,0 0,0-1,0 1,1 0,-1 0,1 0,0 0,-1 0,1 0,0 0,0 1,0-1,0 0,1 0,-1 0,0 0,1 0,0 0,-1 0,1-1,0 1,0 0,0 0,0 0,0-1,1 1,-1-1,0 1,1-1,-1 1,1-1,0 0,-1 0,1 0,0 0,0 0,-1 0,1 0,0 0,2 0,11 2,0 0,0 0,0-2,0 0,0 0,0-2,0 0,0 0,0-1,0-1,0-1,-1 0,1-1,4-3,9-3,-4 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1 161,'88'19,"155"20,-158-40,95 11,-118-7,-62-5,0-1,0 1,-1 0,1 0,-1-1,1 1,-1 0,0 0,1 0,-1 0,0 0,-1 0,1 0,0 0,0 1,-1-1,1 0,-1 1,0-1,1 1,-1 0,0-1,0 1,0 0,0 0,-2-1,3 1,-208-145,206 143,2 1,0 0,0 0,-1 0,1 0,0 0,-1 1,0-1,1 0,-1 1,0-1,0 1,0-1,0 1,0 0,0 0,0 0,-1 0,1 0,0 1,-1-1,1 1,0-1,-1 1,1 0,0 0,-1 0,1 0,0 0,-1 1,1-1,0 1,-1 0,1-1,0 1,0 0,-1 0,1 0,0 1,0-1,0 0,1 1,-1-1,0 1,-1 1,-1 10,0 0,1 0,0 0,1 1,1-1,0 1,0-1,2 1,-1-1,3 11,-1 16,0 328,-1-368,-1 0,0 0,1-1,-1 1,1 0,-1 0,1 0,-1 0,1 0,-1 0,0-1,1 1,-1 0,1 0,-1 0,1 1,-1-1,1 0,-1 0,1 0,-1 0,0 0,1 0,-1 1,1-1,-1 0,0 0,1 1,-1-1,1 0,-1 1,0-1,0 0,1 1,-1-1,0 0,1 1,-1-1,0 1,0-1,0 0,0 1,1-1,-1 1,0-1,0 1,0-1,0 1,0-1,0 1,0-1,0 0,0 1,0-1,0 1,-1-1,1 1,0-1,0 1,0-1,-1 0,1 1,0-1,0 1,-1-1,1 0,0 1,-1-1,1 0,-1 1,23-32,-17 23,145-194,-134 185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22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0 223,'3'-13,"-1"0,1 0,1 0,1 0,-1 1,2 0,0 0,0 0,1 1,1 0,0 0,0 0,1 1,4-3,-12 12,1 0,0 0,0-1,0 1,0 0,0 1,0-1,0 0,0 1,0-1,0 1,1 0,-1-1,0 1,0 0,0 0,1 1,-1-1,0 0,0 1,0-1,0 1,0 0,0-1,0 1,0 0,0 1,0-1,0 0,0 0,-1 1,1-1,-1 1,2 1,42 66,-38-56,-2-3,0 0,1 0,0-1,1 0,0 0,0-1,0 0,1 0,1-1,-1 0,1 0,0-1,1 0,0 0,-1-1,2-1,-1 0,0 0,1-1,0 0,0-1,0 0,1 0,-3-2,1 0,-1 0,0-1,0 0,0 0,0-1,0-1,0 1,-1-1,1-1,-1 0,0 0,0 0,0-1,0 0,-1-1,0 0,0 0,-1 0,1-1,-1 0,7-9,-1-1,0 0,-1-1,-1 0,-1-1,-1 0,0 0,3-17,-4 11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6:1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255 385,'12'55,"-3"0,-1 1,-4 0,-2 0,-2 0,-3 0,-2 0,-2-1,-3 1,-17 52,20-88,0 0,-1 0,-2 0,0-1,0-1,-2 0,0 0,-1-1,-1-1,-1 0,-14 11,28-25,0-1,0 1,-1-1,1 1,-1-1,1 1,-1-1,0 0,1 0,-1 0,0 0,0 0,0 0,0 0,0-1,0 1,0-1,0 1,0-1,0 0,0 0,0 0,0 0,0 0,0 0,0-1,0 1,0-1,0 1,0-1,0 0,0 0,0 0,0 0,1 0,-1 0,0 0,1-1,-1 1,1 0,-1-1,1 1,0-1,0 0,-1 0,1 1,0-1,1 0,-1 0,0 0,0 0,1 0,-3-19,1 1,2-1,0 0,1 0,0 1,2-1,1 1,0-1,2 1,0 1,1-1,1 1,1 0,1 1,0 0,8-9,26-43,3 3,3 1,3 3,2 2,44-35,-73 69,1 1,2 1,1 2,0 1,2 1,1 2,0 1,26-10,-57 27,-1-1,1 1,-1 0,1 0,0 0,-1 0,1 0,0 0,0 0,0 1,-1-1,1 1,0-1,0 1,0 0,0 0,0 0,0 0,0 0,0 0,0 0,0 0,0 1,0-1,0 1,-1 0,1-1,0 1,0 0,-1 0,1 0,0 0,-1 1,1-1,-1 0,1 1,-1-1,0 1,0-1,0 1,0 0,0-1,0 1,0 0,0 0,-1-1,1 1,0 0,-1 0,0 0,1 0,-1 0,0 0,0 0,0 0,-1 0,1 0,-7 18,-1 0,-1-1,0 0,-2-1,0 0,-1-1,-1 0,-1 0,0-2,-1 0,0 0,-15 9,-276 241,301-261,0 0,1 0,-1 0,1 1,0 0,0 0,1 0,-1 1,1-1,0 1,1 0,-1 0,1 0,0 0,1 0,-1 0,1 0,1 0,-1 1,1-1,0 0,0 1,1-1,0 0,0 1,0-1,1 0,0 0,0 0,1 0,-1-1,1 1,1-1,-1 1,1-1,0 0,3 3,177 166,-177-164,-5-6,0 0,0-1,0 1,1 0,-1-1,1 0,0 0,0 0,0 0,0 0,0 0,1-1,-1 1,1-1,0 0,0 0,0-1,0 1,0-1,0 0,0 0,0 0,2 0,9-4</inkml:trace>
  <inkml:trace contextRef="#ctx0" brushRef="#br0" timeOffset="262.429">961 893,'-15'12,"1"1,0 0,0 2,1-1,1 2,1-1,0 1,1 1,1 0,0 1,2 0,0 0,1 0,-3 13,9-27,-1-1,1 1,-1-1,1 0,0 1,1-1,-1 1,1-1,-1 0,1 1,0-1,0 0,0 0,1 0,-1 1,1-2,0 1,0 0,0 0,0 0,0-1,0 1,1-1,0 0,-1 0,1 0,0 0,0 0,0 0,0-1,0 1,0-1,0 0,1 0,-1 0,0-1,1 1,-1-1,0 0,1 0,-1 0,1 0,-1 0,0-1,1 0,-1 1,0-1,1 0,-1-1,0 1,1-1,4-1,0 0,0 0,-1-1,0 0,1 0,-2-1,1 0,0 0,-1-1,0 1,0-1,-1-1,1 1,-2-1,1 0,-1 0,0 0,0-1,0 1,-1-1,-1 0,1 0,-1 0,-1 0,0 0,0-1,0 1,-1 0,0-1,-1 1,1 0,-3-8,-26-26,11 30</inkml:trace>
  <inkml:trace contextRef="#ctx0" brushRef="#br0" timeOffset="652.165">1554 215,'-18'159,"7"1,6 0,9 24,-3 2,-11-58,9-115,2-6</inkml:trace>
  <inkml:trace contextRef="#ctx0" brushRef="#br0" timeOffset="869.257">1243 809,'62'-10,"31"-3,8 1,-7 2,-11 3,-9 3,-13-3,-7-1,-8 2,-7 1,-5 2,-4 2,-2 0,-1 1,-1 0,-4 0</inkml:trace>
  <inkml:trace contextRef="#ctx0" brushRef="#br0" timeOffset="1583.436">2259 695,'-46'25,"1"2,2 1,0 3,2 1,2 2,-32 34,26 24,44-90,1 1,0-1,0 0,0 0,0 0,0 0,0 0,0 1,0-1,1 0,0 0,-1 0,1 0,0 0,0 0,0 0,0 0,0 0,0-1,0 1,1 0,-1-1,1 1,-1-1,1 1,0-1,0 0,-1 1,1-1,0 0,0 0,0-1,0 1,0 0,0-1,1 1,-1-1,0 1,0-1,0 0,0 0,0 0,1 0,-1-1,10 0,0-2,0 1,0-1,-1-1,1 0,-1-1,0 0,-1 0,1-1,-1-1,0 0,0 0,-1-1,15-9,124-94,-147 110,0-1,0 1,0-1,0 1,0-1,0 1,0 0,0-1,0 1,1 0,-1 0,1 0,-1 0,1 0,-1 1,1-1,-1 0,1 1,0-1,-1 1,1-1,0 1,0 0,-1 0,1 0,0 0,-1 0,1 0,0 0,0 0,-1 1,1-1,0 1,-1-1,1 1,0 0,-1 0,1-1,-1 1,0 0,1 0,-1 1,0-1,1 0,-1 0,0 1,0-1,0 0,0 1,0 0,7 86,-9-82,-1-1,1 1,1-1,-1 0,1 1,-1-1,2 1,-1 0,0-1,1 0,0 1,1-1,-1 1,1-1,0 0,0 0,1 0,-1 0,1 0,0-1,0 1,1-1,0 0,-1 0,1 0,0 0,1-1,-1 0,1 0,0 0,-1 0,1-1,0 1,4 0,2-4,1 1,0-1,0-1,0 0,-1-1,1 0,-1-1,0 0,0-1,0 0,-1 0,1-2,-1 1,-1-1,1 0,-1-1,4-5,13-14,-3-1,0-1,-2-1,-1-1,14-27,-8 13,-1 0,-1-2,-3 0,-1-1,-3-1,-2 0,-2-2,-2 1,-3-1,-2-1,-2 0,-2-4,-1 41,0-1,-2 1,0 0,0-1,-2 1,0 0,0 0,-2 0,0 0,0 0,-1 1,-3-4,8 17,0 0,-1-1,1 1,0 0,0 0,-1 0,1 0,0 0,-1 0,1 0,-1 1,1-1,-1 0,1 1,-1-1,0 1,1 0,-1 0,0-1,1 1,-1 0,0 0,1 0,-1 1,0-1,1 0,-1 1,0-1,1 1,-1-1,1 1,-1 0,1 0,-1 0,1 0,0 0,-1 0,1 0,0 0,0 0,0 0,0 1,0-1,0 1,0-1,-1 2,-39 71,33-43,1 0,1 0,2 0,2 1,0-1,3 1,3 28,-2 14,30 205,-12-146,-14 58,-7-257,1 41</inkml:trace>
  <inkml:trace contextRef="#ctx0" brushRef="#br0" timeOffset="1831.248">2597 526,'15'5,"19"1,8 0,2-1,-1-2,1-1,-2-1,-4 0,-2-1,-4 0,-2-1,-1 6,-1 1,0 0,-1-1,1-1,-5-2</inkml:trace>
  <inkml:trace contextRef="#ctx0" brushRef="#br0" timeOffset="2034.81">3360 780,'0'33,"0"17,0-1</inkml:trace>
  <inkml:trace contextRef="#ctx0" brushRef="#br0" timeOffset="2265.35">3417 329,'-5'14,"-2"5</inkml:trace>
  <inkml:trace contextRef="#ctx0" brushRef="#br0" timeOffset="2514.521">3670 582,'-11'24,"-9"12,2 1,1 0,3 2,1 0,1 0,0 14,10-50,1 0,0 1,0-1,0 1,1 0,-1-1,1 1,-1-1,1 1,1 0,-1-1,0 1,1 0,0-1,0 1,0-1,0 1,0-1,1 0,-1 1,1-1,0 0,0 0,0 0,1 0,-1-1,1 1,-1 0,1-1,0 0,0 0,0 0,0 0,0 0,1-1,-1 1,0-1,1 0,-1 0,1 0,0 0,-1-1,1 1,0-1,2 0,8-4,-1 0,1-1,-1 0,0-1,0-1,-1 0,0-1,0 0,-1-1,0 0,-1 0,0-1,0-1,-1 0,0 0,-1-1,0 0,-1 0,-1-1,6-13,-9 19,-1 0,0 0,0 0,0-1,-1 1,0-1,0 1,-1-1,0 1,-1-1,1 1,-2-1,1 1,-1-1,0 1,0 0,-1 0,0 0,0 0,0 0,-1 1,0 0,-1-1,0 1,1 1,-2-1,1 1,-1 0,1 0,-1 1,-1-1,1 1,-3 0,-11-1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0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551 423,'-2'-2,"1"0,-1 0,1 0,-1 0,0 1,1-1,-1 1,0-1,0 1,0 0,0 0,0 0,-1 0,1 0,0 0,0 0,-1 1,1-1,0 1,-1 0,1 0,-1 0,1 0,-2 0,0 0,-19 0,-1 1,0 1,1 1,0 1,-1 2,2 0,-1 1,0 2,5-4,-6 2,15-5,0 0,1 0,-1 1,1 0,0 0,0 1,0 0,0 1,1 0,0 0,-4 3,10-7,1 0,-1 0,1 0,-1 0,1 0,-1 0,1 0,0 1,0-1,-1 0,1 0,0 0,0 0,0 0,0 0,0 0,0 1,0-1,1 0,-1 0,0 0,1 0,-1 0,1 0,-1 0,1 0,-1 0,1 0,0 0,-1 0,1 0,0-1,0 1,-1 0,1-1,0 1,0 0,0-1,0 1,0-1,0 1,1-1,46 20,100 15,-146-35,0 1,0-1,0 0,0 1,0-1,0 1,0 0,0 0,0 0,0 0,0 0,-1 0,1 0,0 1,-1-1,1 0,-1 1,1 0,-1-1,0 1,1 0,-1 0,0-1,0 1,-1 0,1 0,0 0,-1 0,1 0,-1 0,1 1,-1-1,0 0,0 0,0 0,0 0,0 0,-1 0,1 0,-1 0,1 0,-1 0,0 0,1 0,-1 0,0 0,-1 0,1 0,0-1,0 1,-1 0,1-1,-1 1,0-1,-23 31,-1-1,-2-2,-1-1,-19 14,-35 34,62-56,5-5,0 0,1 1,1 0,1 1,0 0,2 1,-6 11,16-26,0 1,0-1,1 1,-1 0,1 0,0-1,0 1,0 0,0-1,1 1,-1 0,1-1,0 1,0 0,0-1,1 0,-1 1,1-1,0 0,0 1,0-1,0 0,1-1,-1 1,1 0,0-1,-1 1,1-1,0 0,0 0,1 0,-1 0,0-1,1 1,-1-1,1 0,-1 0,1 0,0 0,-1-1,1 0,0 1,0-1,-1-1,2 1,24 0,-1 0,1-2,0-2,0 0,22-8,-17 5,-28 6,0 0,0 0,0-1,0 0,-1 0,1-1,0 1,-1-1,0 0,1-1,-1 1,-1-1,1 0,0-1,-1 1,0-1,0 1,0-1,-1 0,1-1,2-11</inkml:trace>
  <inkml:trace contextRef="#ctx0" brushRef="#br0" timeOffset="404.932">240 0,'17'543,"-10"-463,-3 0,-3 0,-5 0,-3 9,-12 200,-10-136,8-72,17-61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0 252,'2'-2,"-1"0,0 0,1 0,0 0,-1 1,1-1,0 1,0-1,0 1,0 0,0 0,0 0,0 0,0 0,0 0,1 0,-1 1,0-1,1 1,-1 0,0-1,1 1,-1 0,0 1,1-1,0 0,366-3,-352 3,-12 1,-1 0,1-1,-1 0,1 0,0 0,-1 0,1-1,-1 0,1 0,-1 0,1 0,-1-1,0 0,0 0,3-1,-6 0,-1 1,0 0,0-1,0 1,0 0,0-1,0 1,-1 0,1 0,-1-1,1 1,-1 0,0 0,0 0,0 0,0 0,0 0,-1 0,1 0,0 0,-1 0,0 1,1-1,-1 0,0 1,0 0,0-1,0 1,-1-1,-173-141,169 135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0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57,'27'140,"70"390,-74-384,-22-146,-1 1,1 0,0 0,-1 0,1 0,0-1,0 1,0 0,0-1,-1 1,1-1,0 1,0-1,0 0,0 1,0-1,1 0,-1 1,0-1,0 0,0 0,0 0,0 0,0 0,0 0,0-1,0 1,0 0,0 0,0-1,0 1,0-1,0 1,0-1,0 1,0-1,0 1,0-1,0 0,-1 1,1-1,0 0,-1 0,1 0,0 0,-1 0,1 0,-1 0,1 0,-1 0,0 0,1 0,-1 0,0 0,0 0,0 0,0 0,0 0,0 0,0 0,0 0,0 0,0 0,0 0,-1 0,1-1,69-344,6-64,-48 316,-22 119,-26 86,17-84</inkml:trace>
  <inkml:trace contextRef="#ctx0" brushRef="#br0" timeOffset="471.018">650 622,'1'-1,"0"1,0-1,0 1,0-1,0 0,0 0,0 1,0-1,0 0,0 0,-1 0,1 0,0 0,-1 0,1 0,-1 0,1 0,-1 0,0 0,1-1,-1 1,0 0,0 0,0 0,0-1,0 1,0 0,0 0,0 0,0 0,0-1,-1 1,1 0,0 0,-1 0,1 0,-1 0,0 0,1 0,-1 0,0 0,1 0,-1 0,0 0,0 0,0 1,0-1,0 0,0 1,0-1,0 0,0 1,0-1,0 1,0 0,-1-1,1 1,0 0,0 0,0 0,0 0,-1 0,1 0,0 0,0 0,0 0,-1 0,1 1,0-1,0 1,-6 1,0 0,0 1,0 0,0 0,0 1,1 0,0 0,0 1,0-1,0 1,1 1,0-1,0 1,0 0,1 0,0 0,0 1,0-1,1 1,0 0,0 0,1 0,0 0,0 1,1-1,-1 0,2 1,-1-1,1 1,0-1,1 1,0-1,0 1,0-1,1 1,0-1,1 0,1 3,1-4,1 0,-1 0,1-1,0 0,1 0,-1 0,1-1,0 0,0 0,1-1,-1 0,1 0,-1-1,1 0,0 0,0-1,0 0,0 0,0 0,0-2,3 1,-6 0,1-1,0 1,-1-1,1 0,-1-1,0 0,1 1,-1-2,0 1,0 0,0-1,0 0,0 0,-1-1,0 1,3-3,7-11</inkml:trace>
  <inkml:trace contextRef="#ctx0" brushRef="#br0" timeOffset="7536.464">932 339,'182'-21,"7"-4,21 16,-56 7,-151 2,-1 0,0 0,0-1,1 1,-1-1,0 1,0-1,0 0,0 1,0-1,0 0,0-1,0 1,0 0,-1 0,1-1,0 1,-1-1,1 0,-1 1,1-1,-1 0,0 0,0 0,0 0,0 0,0 0,0 0,-1 0,1 0,-1-1,1 1,-1 0,0 0,0 0,0-1,0 1,0 0,0 0,-1 0,1-1,-1 1,1 0,-1 0,0 0,0 0,0 0,0 0,0 0,-1 0,1 1,-1-2,-110-131,61 98,49 36,1 0,0-1,-1 1,1 0,0 0,-1-1,1 1,-1 0,1 0,0 1,-1-1,1 0,-1 0,1 1,0-1,-1 1,1-1,0 1,0-1,-1 1,1 0,0 0,0 0,0 0,0 0,0 0,0 0,0 0,0 0,0 0,1 0,-1 0,0 1,1-1,-1 0,1 1,-1-1,1 0,0 1,-1-1,1 0,0 2,-6 162,9-102,-4 134,-9-135,11-61,1 0,-1 0,0-1,1 1,-1 0,1-1,-1 1,1-1,-1 0,1 1,-1-1,1 0,-1 0,1 0,-1 0,1 0,-1 0,1-1,-1 1,1 0,-1-1,1 1,-1-1,1 1,-1-1,0 0,1 0,-1 0,0 0,0 0,0 0,0 0,0 0,0 0,0 0,0 0,0-1,0 1,0 0,163-157,-154 145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1,'-15'3,"1"1,-1 1,1 0,0 1,1 1,0 0,0 1,0 0,-11 11,23-19,0 1,0 0,0-1,0 1,1 0,-1 0,0 0,0 0,0 0,1 0,-1 0,1 0,-1 0,1 0,-1 0,1 0,-1 1,1-1,0 0,0 0,-1 0,1 1,0-1,0 0,0 0,1 0,-1 1,0-1,0 0,1 0,-1 0,1 1,-1-1,1 0,-1 0,1 0,-1 0,1 0,0 0,0 0,0 0,-1-1,1 1,0 0,0 0,0-1,0 1,1 0,60 27,-45-23,67 45,-81-48,-1 0,0 0,0 0,0 1,0-1,0 0,0 1,-1 0,1-1,-1 1,0 0,0 0,0 0,0 0,-1 0,1 0,-1 0,1 0,-1 0,0 0,0 0,-1 0,1 0,0 0,-1 0,0 0,0 0,0 0,0-1,-1 3,-3 3,-1 0,1-1,-1 0,-1 0,1 0,-1-1,0 0,-1 0,1 0,-1-1,-1-1,1 1,0-1,-1-1,0 1,0-2,0 1,-3 0,-14 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0,'23'79,"-20"-54,1 1,4 12,-1 1,-3 0,-1 0,-2 0,-1 0,-2 1,-2-1,-33 201,34-190,7-32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621 172,'-12'-27,"12"27,0 0,0 1,0-1,1 0,-1 1,0-1,-1 0,1 1,0-1,0 0,0 1,0-1,0 0,0 1,0-1,0 0,-1 1,1-1,0 0,0 0,0 1,-1-1,1 0,0 1,0-1,-1 0,1 0,0 0,0 1,-1-1,1 0,0 0,-1 0,1 0,0 0,-1 0,1 1,0-1,-1 0,1 0,0 0,-1 0,1 0,0 0,-1 0,1-1,-1 1,1 0,0 0,-1 0,1 0,0 0,0 0,-1-1,1 1,0 0,-1 0,1 0,0-1,0 1,-1 0,-7 246,-8-51,10 151,-12-247,10-99,5-10</inkml:trace>
  <inkml:trace contextRef="#ctx0" brushRef="#br0" timeOffset="1347.841">0 454,'560'-269,"-531"255,-1-1,0-2,-1-1,-1 0,0-3,-2 0,4-5,-25 23,1 0,0-1,0 2,0-1,0 0,0 1,1 0,-1 0,1 0,0 1,-1-1,1 1,0 0,0 1,2-1,14-1</inkml:trace>
  <inkml:trace contextRef="#ctx0" brushRef="#br0" timeOffset="5136.785">932 765,'-29'198,"28"-153,20-82,69-163,-78 178,1 1,1 1,1 0,0 0,2 1,0 1,1 1,1 0,1 1,6-5,-23 21,0-1,0 1,0-1,0 1,0-1,1 1,-1-1,0 1,0 0,0 0,0 0,1 0,-1 0,0 0,0 0,0 0,1 0,-1 0,0 1,0-1,0 0,0 1,0-1,0 1,0-1,0 1,0 0,0-1,0 1,0 0,0 0,0 0,0-1,-1 1,1 0,0 0,-1 0,1 0,0 0,-1 1,0-1,1 0,-1 0,0 0,1 0,-1 1,0-1,0 0,0 0,0 0,0 0,0 1,0-1,-1 1,3 19</inkml:trace>
  <inkml:trace contextRef="#ctx0" brushRef="#br0" timeOffset="6032.729">1693 681,'-27'8,"0"2,1 1,0 1,1 1,0 1,0 3,18-13,1 1,0-1,0 2,1-1,-1 0,1 1,0 0,1 0,0 1,0-1,0 1,0 0,1 0,1 0,-1 1,1-1,0 1,1-1,-1 1,2-1,-1 1,1 0,0 0,1 4,-1-10,0 1,1-1,-1 1,1-1,-1 1,1-1,0 1,0-1,0 0,0 1,1-1,-1 0,0 0,1 0,0 0,-1 0,1 0,0 0,0-1,0 1,0-1,0 1,1-1,-1 0,0 0,1 0,-1 0,1 0,-1 0,1-1,-1 1,1-1,-1 0,1 0,-1 0,1 0,0 0,-1 0,2-1,5 0,0-1,0 0,0-1,-1 0,1 0,-1-1,0 0,0-1,0 1,6-6,123-140,-136 149,-1 1,0-1,1 0,-1 0,0 1,1-1,-1 0,1 1,0-1,-1 0,1 1,-1-1,1 1,0-1,0 1,-1-1,1 1,0 0,0-1,-1 1,1 0,0-1,0 1,0 0,0 0,-1 0,1 0,0 0,0 0,0 0,0 0,-1 0,1 0,0 1,0-1,0 0,0 0,-1 1,1-1,0 1,0-1,-1 0,1 1,0-1,-1 1,1 0,-1-1,1 1,-1 0,1-1,-1 1,1 0,-1 0,10 51,-7-33,-3-12,1 0,1 0,-1 0,1 0,0 0,1 0,0-1,0 1,0-1,1 0,0 0,0 0,0 0,1-1,0 0,5 5,7-1</inkml:trace>
  <inkml:trace contextRef="#ctx0" brushRef="#br0" timeOffset="6449.88">2060 1019,'9'-35,"2"1,1 0,1 1,2 0,1 1,10-12,-26 42,0 1,1-1,-1 1,1-1,-1 1,1-1,-1 1,1-1,0 1,0 0,0-1,0 1,0 0,0 0,0 0,0-1,0 1,0 0,1 0,-1 1,0-1,1 0,-1 0,1 1,-1-1,1 1,-1-1,1 1,-1 0,1-1,-1 1,1 0,0 0,-1 0,1 0,-1 1,1-1,0 0,-1 1,1-1,-1 1,1-1,-1 1,0 0,1-1,-1 1,0 0,1 0,-1 0,0 0,0 0,0 0,0 1,1-1,10 25,45 67,-55-91,0 1,1-1,-1 0,1 0,0 0,0 0,0 0,0 0,0-1,0 0,0 1,0-1,0 0,1-1,-1 1,0-1,1 1,-1-1,1 0,-1 0,0 0,1-1,-1 1,0-1,1 0,-1 0,0 0,0 0,3-2,1-1,-1-1,0 1,0-1,0-1,0 1,-1-1,0 0,0 0,-1 0,0-1,0 1,0-1,-1 0,0 0,0-1,-1 1,0-1,0 1,-1-1,1 1,-2-1,1-4,11-43,-6 36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313 696,'-31'12,"0"2,2 1,-1 1,2 2,0 1,2 1,-18 17,-15 48,58-83,0 1,0 0,0 0,0-1,0 1,1 0,0 0,-1 0,1 0,0 0,0 0,1 0,-1-1,1 1,-1 0,1 0,0 0,0-1,0 1,0 0,1-1,-1 1,1-1,-1 1,1-1,0 0,0 0,0 0,0 0,1 0,-1 0,0 0,1-1,4 1,0 0,-1-1,1 0,0-1,0 0,0 0,0 0,-1-1,1 0,0 0,0 0,-1-1,1 0,-1-1,1 1,-1-1,0-1,0 1,0-1,-1 0,1 0,-1 0,0-1,0 0,-1 0,1 0,0-3,19-12,149-137,-171 157,-1-1,1 0,0 1,0-1,0 1,0 0,0-1,0 1,0 0,0 0,0 0,0 1,0-1,0 0,0 1,0-1,0 1,0 0,0-1,0 1,-1 0,1 0,0 0,-1 1,1-1,-1 0,1 1,-1-1,1 1,-1-1,0 1,0-1,0 1,0 0,0 0,0 0,0-1,-1 1,1 0,-1 0,1 0,-1 0,0 0,0 0,0 0,0 0,0 0,0 0,0 0,-1 0,1 1,5 19,-2-16,-1 0,1-1,0 1,0 0,0-1,1 0,0 0,0 0,0 0,1-1,0 1,-1-1,2 0,-1-1,0 1,1-1,-1 0,1 0,0-1,0 0,0 0,0 0,1-1,-1 0,0 0,1 0,-1-1,0 0,9 0,0 0,0-1,0-1,0 0,-1-1,1-1,-1 0,0-1,0 0,0-1,8-6,-3 1,0 0,-1-2,0 0,-1-1,0-1,-1 0,-1-1,-1-1,0 0,5-11,10-16,-1-1,-3-1,-2-1,-2-1,-2-1,5-26,-12 30,-2-1,-3 0,-1-1,-3 1,-1-15,-1 58,-1-1,1 1,-1 0,1 0,-1-1,0 1,0 0,-1 0,1-1,-1 1,1 0,-1 0,0 0,0 0,-1 0,1 0,-1 0,1 0,-1 0,0 0,0 1,0-1,0 1,0 0,-1-1,1 1,-1 0,0 0,1 1,-1-1,0 1,0-1,0 1,0 0,0 0,-1 0,1 0,0 1,0-1,0 1,-1 0,1 0,0 0,-2 0,-5 8,0 0,1 0,0 1,0 0,1 1,0 0,0 0,1 0,1 1,-1 0,2 1,0-1,0 1,1 0,1 0,0 0,-1 10,4-22,-11 47,3 2,1-1,3 1,2 0,2 0,7 48,41 124,-13-88,-33-171,-2 15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1,'43'5,"34"1,8 0,-1-1,-9-2,-14-1,-6-1,-9 0,-7-1,-5 0,-4-1,-2 1,-6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1,'9'33,"4"16,-1 5,3-7,-1-17,-4-12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8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19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54 212,'-7'12,"0"1,0 0,1 1,1-1,0 1,1 0,0 0,1 1,1-1,0 1,1 0,1 6,0-18,-1-1,2 0,-1 1,0-1,0 0,1 0,-1 0,1 1,-1-1,1 0,0 0,0 0,0 0,0 0,0 0,1 0,-1 0,0-1,1 1,0 0,-1-1,1 1,0-1,0 0,0 0,0 1,0-1,0 0,0-1,0 1,0 0,0 0,0-1,1 0,-1 1,0-1,1 0,-1 0,0 0,0 0,1-1,-1 1,0-1,0 1,0-1,0 0,1 0,8-6,0 0,0-1,-1 0,-1-1,1 0,-1-1,-1 1,1-2,-2 1,0-1,0-1,-1 1,0-1,2-6,-4 8,0 0,-1-1,0 1,0-1,-1 0,-1 1,1-1,-2 0,0 0,0 0,-1-4,1 11,-1 0,0-1,0 1,0 0,0-1,-1 1,1 0,-1 0,0 0,-1 0,1 1,0-1,-1 1,0-1,0 1,0 0,0 0,-1 0,1 0,-1 1,0-1,1 1,-1 0,0 0,0 0,-1 1,1 0,-4-1,-19 0,2 5</inkml:trace>
  <inkml:trace contextRef="#ctx0" brushRef="#br0" timeOffset="3418.962">506 127,'9'-14,"-9"21,-9 26,-66 254,67-243,27-59,52-181,-11 60,-60 136,1 1,-1-1,0 0,0 0,0 1,1-1,-1 0,0 1,1-1,-1 0,0 0,1 1,-1-1,0 0,1 0,-1 0,0 0,1 1,-1-1,0 0,1 0,-1 0,1 0,-1 0,0 0,1 0,-1 0,0 0,1 0,-1 0,1 0,-1-1,0 1,1 0,-1 0,0 0,1 0,-1-1,0 1,1 0,-1 0,0 0,1-1,-1 1,0 0,0-1,1 1,-1 0,0-1,0 1,0 0,0-1,1 1,-1 0,0-1,0 1,0-1,0 1,0 0,0-1,0 1,0 0,0-1,0 1,0-1,3 36,-2-25,1 9,2 0,0 0,1-1,1 0,1 0,0 0,1-1,1 0,1 0,9 12,-16-26,-1 0,1 1,-1-1,1 0,0-1,0 1,0 0,0-1,1 0,-1 0,1 0,-1 0,1 0,0-1,0 1,0-1,0 0,0-1,0 1,0-1,0 1,0-1,0 0,0 0,0-1,0 0,0 1,0-1,0 0,-1-1,1 1,0-1,0 0,-1 0,1 0,-1 0,0 0,0-1,0 1,0-1,0 0,0 0,-1 0,3-3,4-9,1-1,-2 1,0-1,-1-1,0 0,-2 0,0 0,-1 0,0-1,-2 1,0-1,-1 0,0 0,-2-7,-13-81,14 88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2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0,'5'0,"1"5,-4 6,-4 6,-5 5,-3 4,-3 1,-5-2,-4-2,2 0,0 1,-3-3,4-1,0-3,3 0,-1-4,3 2,4-2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1:11.97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1">18966 5052,'34'56,"157"125,-14 21,-166-189,-3-6</inkml:trace>
  <inkml:trace contextRef="#ctx0" brushRef="#br0" timeOffset="2">15579 2991,'0'56,"12"143,6 28,10-1,1 56,-30 113,28-225,-26 167,3-314,2-5</inkml:trace>
  <inkml:trace contextRef="#ctx0" brushRef="#br0" timeOffset="3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5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6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8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9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">18232 3330,'16'-6,"1"0,0 1,0 1,0 1,0 0,0 1,10 1,54-10,-28 4,0 1,0 3,0 2,2 2,-10 0,141 25,-213-57,-135-77,139 94</inkml:trace>
  <inkml:trace contextRef="#ctx0" brushRef="#br1" timeOffset="11">15975 6463,'0'5,"0"15,0 10,0 5,0 0,0 0,0-2,0-1,0-2,5 0,1-2,0 1,-1-2,3-4,1-6</inkml:trace>
  <inkml:trace contextRef="#ctx0" brushRef="#br1" timeOffset="1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13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14">1328 7592,'-24'14,"-18"20,-1 8,6-3</inkml:trace>
  <inkml:trace contextRef="#ctx0" brushRef="#br0" timeOffset="15">3077 7479,'-77'43,"-34"19,-14 4,6-4,13-9,19-8,16-7,15-5,11-3,10-2,10-2,10-4</inkml:trace>
  <inkml:trace contextRef="#ctx0" brushRef="#br0" timeOffset="16">4094 7535,'0'0</inkml:trace>
  <inkml:trace contextRef="#ctx0" brushRef="#br0" timeOffset="17">5533 7394,'-58'24,"-52"27,-23 10,3-1,14-6,16-7,21-11,19-8,15-8,15-3,12-4</inkml:trace>
  <inkml:trace contextRef="#ctx0" brushRef="#br0" timeOffset="18">6718 7535,'-44'19,"-47"21,-18 9,0 0,9-3,17-5,12-4,14-9,17-4,14-6</inkml:trace>
  <inkml:trace contextRef="#ctx0" brushRef="#br0" timeOffset="19">8580 7507,'-43'15,"-34"13,-17 13,-3 3,5 0,9-4,9-3,8 2,5-7,8-3,13-6</inkml:trace>
  <inkml:trace contextRef="#ctx0" brushRef="#br0" timeOffset="20">10302 7451,'-48'14,"-40"15,-14 7,-5 2,2 4,5 0,4-2,9-4,5-3,7-2,11-1,7-2,9-5,12-7</inkml:trace>
  <inkml:trace contextRef="#ctx0" brushRef="#br0" timeOffset="21">11769 7366,'-57'19,"-72"21,-29 8,-6 6,5-2,11 0,16-3,16-7,13-4,15 0,17-6,17-4,11-6,14-3,12-4</inkml:trace>
  <inkml:trace contextRef="#ctx0" brushRef="#br0" timeOffset="22">13717 7338,'-48'19,"-35"16,-18 2,-6 0,6-2,5-2,5-2,8-2,8-5,9-2,9 0,5-4,12 0,8-3,9-4</inkml:trace>
  <inkml:trace contextRef="#ctx0" brushRef="#br0" timeOffset="23">15466 7394,'-47'5,"-60"16,-26 9,-4 4,6 1,11 5,17 0,11-2,12 2,9-1,13-2,16-8</inkml:trace>
  <inkml:trace contextRef="#ctx0" brushRef="#br0" timeOffset="24">17555 7253,'-53'24,"-65"27,-32 10,-5 4,5-5,9-2,14-6,18-8,19-6,20-10,21-9</inkml:trace>
  <inkml:trace contextRef="#ctx0" brushRef="#br0" timeOffset="25">19277 7084,'-39'34,"-31"24,-9 9,-1-3,9-8,7-3,9-7,5-5,1-6,4-3,5-8,9-8</inkml:trace>
  <inkml:trace contextRef="#ctx0" brushRef="#br0" timeOffset="26">1892 7451,'-17'-3,"0"0,0 1,-1 1,1 1,0 0,0 1,-1 1,1 1,0 1,1 0,-1 1,1 0,0 2,0 0,0 0,1 2,0 0,1 0,0 2,1 0,0 0,-9 11,-51 47,-2-3,-4-4,-2-3,-24 10,19-28,68-31</inkml:trace>
  <inkml:trace contextRef="#ctx0" brushRef="#br0" timeOffset="27">3895 7535,'-43'34,"-34"25,-8 12,1-1,10-12,17-16</inkml:trace>
  <inkml:trace contextRef="#ctx0" brushRef="#br1" timeOffset="28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9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30">20039 7084,'566'0,"-495"-13,22 3,-76 15</inkml:trace>
  <inkml:trace contextRef="#ctx0" brushRef="#br0" timeOffset="31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32">20688 6661,'-230'402,"206"-367,10-11,-2 0,-1-2,0 0,-2-1,-15 14,-99 98,119-116</inkml:trace>
  <inkml:trace contextRef="#ctx0" brushRef="#br0" timeOffset="33">20660 4854,'-120'167,"-43"90,47-84,15-56,79-87,21-20</inkml:trace>
  <inkml:trace contextRef="#ctx0" brushRef="#br0" timeOffset="34">21055 5786,'-10'38,"-3"32,1 14,-2-3,0-10,4-8,-2-10,1-8,3-8,-3-5,2-4,1-1,-2-5,0-2,2 0,-3-2,2-6</inkml:trace>
  <inkml:trace contextRef="#ctx0" brushRef="#br0" timeOffset="35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6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7">13067 3697,'76'106,"80"115,-126-197,-19-21</inkml:trace>
  <inkml:trace contextRef="#ctx0" brushRef="#br0" timeOffset="38">13040 4008,'24'-39,"12"-17,6-4,-5 4,-4 11,-7 8,-4 11,0 4,-5 7</inkml:trace>
  <inkml:trace contextRef="#ctx0" brushRef="#br0" timeOffset="39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40">13717 2907,'34'-34,"20"-15,6 0,-2 4,-7 9,-7 11,-10 5,-12 6</inkml:trace>
  <inkml:trace contextRef="#ctx0" brushRef="#br0" timeOffset="41">12927 4939,'568'-796,"-115"180,-192 299,-230 287,-39 57,-2-9,1 0</inkml:trace>
  <inkml:trace contextRef="#ctx0" brushRef="#br0" timeOffset="42">12983 4995,'246'-264,"37"-73,-147 173,414-484,-380 459,-144 175,-21 19</inkml:trace>
  <inkml:trace contextRef="#ctx0" brushRef="#br0" timeOffset="43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5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6">1496 3754,'-513'945,"124"-177,363-707,74-130,-33 43</inkml:trace>
  <inkml:trace contextRef="#ctx0" brushRef="#br0" timeOffset="47">1525 4008,'-2'15,"0"0,-1 0,0 0,-2 0,0-1,0 0,-1 0,-5 9,-10 23,-37 81,-5-2,-8 2,49-90,-434 765,334-578,116-199,21-29,-5-7</inkml:trace>
  <inkml:trace contextRef="#ctx0" brushRef="#br0" timeOffset="48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4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0">6351 3132,'263'-105,"-83"28,-11 31,-175 47,-17 1,1-1,-1-1,1-1,0-1,-1 0,1-2,0-1,1-1,-17-6,22 4</inkml:trace>
  <inkml:trace contextRef="#ctx0" brushRef="#br0" timeOffset="51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2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3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54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55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56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57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58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59">8947 2935,'27'140,"31"88,-35-148,-18-85,-4-7</inkml:trace>
  <inkml:trace contextRef="#ctx0" brushRef="#br1" timeOffset="60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61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62">3839 6463,'8'11,"0"0,-1 0,0 1,-1 0,0 0,-1 0,0 1,-1-1,0 3,1 2,1-2,11 34,-1 0,-3 1,-2 1,1 22,-14-23,-4-32</inkml:trace>
  <inkml:trace contextRef="#ctx0" brushRef="#br1" timeOffset="63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64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65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66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67">9935 8720,'-26'167,"-2"-47,13-51,9-51</inkml:trace>
  <inkml:trace contextRef="#ctx0" brushRef="#br0" timeOffset="68">10190 8607,'-10'34,"-3"15,1 5,2-2,3-5,3-6,2-6,1-3,1-2,0-2,-4-5,-2-3,0-3</inkml:trace>
  <inkml:trace contextRef="#ctx0" brushRef="#br0" timeOffset="69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70">10697 8466,'17'159,"-5"144,-13-283,0 0,-2 0,-1 0,0 0,-1-1,-8 19,-19 17,22-41</inkml:trace>
  <inkml:trace contextRef="#ctx0" brushRef="#br0" timeOffset="7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72">3698 8890,'1051'0,"-735"-29,210 30,-303 26,314-26,305-1,-734 14,-91-10,1-1,-1 0,1-1,-1-1,1-1,0-1,12-1,195-23,1-2,497 27,-712 0</inkml:trace>
  <inkml:trace contextRef="#ctx0" brushRef="#br0" timeOffset="73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74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07:36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12933 762,'4'5,"2"0,-1 0,0-1,1 1,0-1,0-1,0 1,1-1,-1 0,1 0,0-1,0 0,0 0,0-1,0 0,0 0,0 0,0-1,0 0,0-1,0 1,1-1,-1-1,0 1,-1-1,1-1,0 1,-1-1,1 0,-1-1,0 1,0-1,0 0,0-1,-1 0,0 1,0-2,0 1,-1 1,-1 0,0 0,0 0,0 0,-1 0,1-1,-1 1,0-1,0 0,-1 1,1-1,-1 0,0 0,-1 0,1 0,-1 0,0 0,0 0,0 0,-1 0,0 0,0 0,0 0,0 0,-1 1,0-1,0 0,0 1,-1 0,1-1,-1 1,0 0,0 0,-1 0,1 1,-1-1,0 1,0 0,-1-1,1 2,-1 0,1 1,-1-1,1 1,-1 0,0 0,1 0,-1 0,0 1,0 0,0 0,1 0,-1 1,0 0,0 0,1 0,-1 0,0 1,1 0,0-1,-1 2,1-1,0 0,0 1,0 0,0 0,1 0,-1 1,-2 2,-84 117,85-114,1 1,-1 0,2 0,0 0,0 1,0-1,1 1,1-1,0 1,1 0,0 5,0-11,1-1,-1 1,1-1,0 0,1 1,-1-1,1 0,0 0,0 0,0 0,0 0,1 0,0 0,-1-1,1 0,1 1,-1-1,0 0,1-1,-1 1,1 0,0-1,0 0,0 0,0 0,0-1,1 1,0-1,82 9,-62-11</inkml:trace>
  <inkml:trace contextRef="#ctx0" brushRef="#br0" timeOffset="485.37">13384 931,'11'-6,"1"-1,-1 0,-1-1,1 0,-1-1,-1 0,0 0,0-1,-1-1,0 1,0-2,-3 5,95-131,-100 137,0 1,1-1,-1 1,0-1,1 1,-1-1,0 1,1-1,-1 1,1-1,-1 1,1-1,-1 1,1-1,-1 1,1 0,-1 0,1-1,-1 1,1 0,0 0,-1-1,1 1,-1 0,1 0,0 0,-1 0,1 0,0 0,-1 0,1 0,-1 0,1 0,0 0,-1 1,1-1,0 0,-1 0,1 1,-1-1,1 0,-1 1,1-1,-1 0,1 1,-1-1,1 1,-1-1,0 1,1-1,-1 1,1 0,10 35,-9-24,-1-5,0 1,1-1,0 0,0 0,0 0,1 0,0 0,0 0,1-1,0 1,0-1,1 0,-1 0,1-1,1 0,-1 1,1-2,-1 1,2-1,-1 0,0 0,1 0,0-1,-1 0,1 0,0-1,1 0,-1 0,6-2,0 0,0-1,0 0,0-1,0-1,-1 0,1 0,-1-1,0-1,0 0,0-1,-1 0,0 0,0-2,0 1,-1-1,0-1,-1 0,0 0,0-1,-1 0,0 0,-1-1,0 0,-1 0,0-1,-1 0,0 0,-1 0,2-10,13-35,-12 32</inkml:trace>
  <inkml:trace contextRef="#ctx0" brushRef="#br0" timeOffset="-1302.691">11861 112,'-12'239,"-23"102,13-137,-6-104,21-95</inkml:trace>
  <inkml:trace contextRef="#ctx0" brushRef="#br0" timeOffset="-932.37">11408 565,'43'-10,"34"-8,13-5,-4 0,-11 6,-15 4,-12 0,-9 2,-7 3,-4 3,-2 2,0 2,-5 1</inkml:trace>
  <inkml:trace contextRef="#ctx0" brushRef="#br0" timeOffset="-413.937">12226 0,'-12'34,"0"0,2 1,2 1,1-1,2 1,1 0,2 0,1 0,3 12,2 266,-5-305,1 1,0-1,1 1,-1-1,2 0,-1 1,2-1,-1 0,1 0,0 0,1 0,0-1,0 1,1-1,5 7,-6-14,1 0,-1-1,0 1,1-1,-1 0,0 0,1 0,-1-1,0 1,1-1,-1 0,0 0,0-1,0 1,0-1,0 0,0 0,0 0,-1-1,1 1,-1-1,1 0,1-2,56-51,-55 48,0 1,0-1,1 1,0 0,1 1,-1 0,1 0,1 1,-1 0,1 0,-1 1,1 0,1 0,-1 1,0 0,1 1,0 0,5 0,-12 2,-1 1,1-1,0 1,0-1,-1 1,1 0,-1 0,1 0,-1 0,1 1,-1-1,1 0,-1 1,0 0,0 0,0 0,0 0,0 0,0 0,-1 0,1 0,-1 1,0-1,1 1,-1-1,0 1,0-1,-1 1,1 0,0 1,4 92,-6-54,15 0,-3-30</inkml:trace>
  <inkml:trace contextRef="#ctx0" brushRef="#br0" timeOffset="7865.531">17194 1157,'10'-44,"2"1,2 1,2 0,2 1,17-28,-18 44,0 1,2 0,1 2,1 0,0 2,2 0,0 1,1 2,21-12,-43 27,-1 1,1-1,0 1,-1 0,1-1,0 1,0 0,-1 0,1 0,0 0,0 1,0-1,0 1,0-1,0 1,1-1,-1 1,0 0,0 0,0 0,0 0,0 1,0-1,0 0,0 1,0 0,0-1,0 1,0 0,0 0,0 0,0 0,-1 0,1 1,0-1,-1 0,1 1,-1 0,1-1,-1 1,0 0,0-1,0 1,0 0,0 0,0 0,0 0,-1 0,1 0,5 109,-7-101,0 0,0 0,1 0,1 1,-1-1,2 0,-1 0,1 0,1 0,0 0,0 0,1-1,1 3,-3-10,-1 0,0 0,1 0,-1 0,1 0,0 0,0-1,0 1,-1-1,2 1,-1-1,0 0,0 0,0 0,0 0,1 0,-1 0,0-1,1 1,-1-1,1 1,-1-1,1 0,-1 0,1 0,-1 0,0-1,1 1,-1-1,1 1,-1-1,0 0,1 0,-1 0,2-1,76-56,-64 43,178-137,-191 150,-3 0,1 1,-1 0,1-1,0 1,0 0,0 0,-1 0,1 0,0 0,0 0,1 0,-1 0,0 0,0 0,0 0,0 1,1-1,-1 1,0-1,1 1,-1-1,1 1,-1 0,0-1,1 1,-1 0,1 0,-1 0,0 0,1 0,-1 1,1-1,-1 0,0 1,1-1,-1 1,0-1,1 1,-1 0,0-1,0 1,1 0,-1 0,0 0,0 0,0 1,2 10,-1 0,0 0,-1 0,-1 0,0 0,0 0,-2 1,1-1,-1 0,-1 0,0-1,-1 2,-12 79,16-89,0 1,1-1,-1 1,1-1,-1 0,1 1,0-1,0 0,0 0,1 0,-1 0,1 0,0 0,0 0,0 0,0 0,0-1,0 1,1-1,0 0,14 11</inkml:trace>
  <inkml:trace contextRef="#ctx0" brushRef="#br0" timeOffset="11166.589">21766 678,'-10'13,"1"1,0 0,1 0,1 1,0 0,1 0,1 1,0-1,2 1,-1 1,2-1,-1 16,3-30,0 1,0 0,0 0,0 0,0-1,1 1,-1 0,1 0,0-1,0 1,0-1,0 1,1-1,-1 1,0-1,1 1,0-1,0 0,-1 0,1 0,0 0,1 0,-1-1,0 1,0-1,1 1,-1-1,1 0,-1 0,1 0,0 0,-1 0,1-1,0 1,0-1,0 1,-1-1,1 0,0 0,0-1,-1 1,1 0,0-1,0 0,-1 0,1 0,0 0,-1 0,1 0,-1-1,2 0,4-3,-1-1,0 1,0-1,0 0,-1-1,0 1,0-1,-1 0,0-1,0 0,0 1,-1-2,0 1,-1 0,0-1,0 1,-1-1,0 0,-1 0,0 0,0 0,-1 0,0 0,0 0,-1 0,0 0,-1 0,0 1,0-1,-1 0,0 1,-1 0,-1-4,3 8,-1-1,1 0,-1 1,1-1,-1 1,0 0,-1 0,1 0,-1 1,0-1,0 1,0 0,0 0,-1 0,1 0,-1 1,1 0,-1 0,0 0,0 1,0-1,0 1,0 0,-2 0,33 8,-10-11,-1-2,0 1,0-2,-1 0,0-1,0 0,-1-1,0-1,0 0,-1 0,-1-1,0-1,0 0,-1-1,0 0,-1 0,-1-1,0 0,-1 0,5-16,12-19,-3-2,-1-1,-3-1,-2 0,-1-10,-3 43,27 329,70 380,-97-622,-3-1,-3 1,-3 1,-3-1,-5 30,4-80,0 0,0 0,-2 0,0 0,-1-1,-1 0,0 0,-1 0,-1-1,0 0,-1-1,-1 0,0 0,-1-1,-1 0,-2 2,10-12,-1-1,1 1,-1-1,0 0,1 0,-1 0,0 0,0-1,0 0,0 0,-1-1,1 1,0-1,0 0,0 0,0-1,-1 0,1 0,0 0,0 0,0-1,1 0,-1 0,0 0,1 0,-1-1,1 0,0 0,0 0,0 0,0-1,0 0,1 0,0 0,-1 0,2 0,-1 0,0-1,1 1,0-1,0 0,-1-4,-5-10,2 0,0-1,1 1,1-1,0-1,2 1,1 0,0 0,1-1,1 1,1 0,3-10,4-17,2 0,2 0,2 1,16-30,-21 49,2 0,1 1,1 0,1 1,1 1,1 0,2 1,0 1,17-14,-11 17</inkml:trace>
  <inkml:trace contextRef="#ctx0" brushRef="#br0" timeOffset="9810.46">20101 649,'-13'25,"3"-8,0 2,1 0,0 0,2 0,1 1,0 0,1 0,1 1,1-1,0 15,4-32,-1 0,1 0,0 0,0 0,0 0,0 0,1-1,-1 1,1 0,-1 0,1-1,0 1,0-1,0 0,0 1,1-1,-1 0,1 0,-1-1,1 1,0 0,0-1,-1 0,1 0,0 1,0-2,0 1,0 0,0-1,1 1,-1-1,0 0,0 0,0 0,0 0,0-1,0 1,1-1,-1 0,0 0,0 0,-1 0,1-1,0 1,0-1,-1 1,1-1,-1 0,1 0,-1 0,0-1,0 1,0 0,0-1,1-1,2 1,-1 0,1 0,-1-1,0 0,0 0,0 0,0 0,-1-1,0 1,0-1,0 0,0 0,-1 0,0 0,0-1,0 1,-1 0,0-1,0 0,0 1,0-1,-1 1,0-1,0 0,-1 1,0-1,0 1,0-1,0 1,-1-1,0 1,0 0,-1 0,1 0,-1 0,0 0,0 0,-1 1,1 0,-5-4,-35-13,22 16</inkml:trace>
  <inkml:trace contextRef="#ctx0" brushRef="#br0" timeOffset="10201.581">20383 988,'111'-181,"-111"179,1 0,0 0,0-1,0 1,0 0,0 1,0-1,0 0,1 0,-1 0,0 1,1-1,0 1,-1-1,1 1,0 0,0-1,0 1,0 0,0 0,0 1,0-1,0 0,0 1,0-1,0 1,1-1,-1 1,0 0,0 0,0 0,1 0,-1 1,0-1,0 1,0-1,0 1,1 0,-1-1,0 1,0 0,-1 0,1 1,0-1,0 0,1 1,20 53,-22-49,0 0,0-1,0 1,1 0,0-1,0 1,0-1,1 0,0 0,0 0,0 0,0 0,1-1,0 1,0-1,0 0,1 0,-1-1,1 1,0-1,0 0,0 0,0-1,1 1,-1-1,1 0,-1-1,1 1,0-1,5 0,-2-3,1-1,-1-1,0 0,0 0,0-1,0 0,-1 0,0-1,0 0,-1-1,1 1,-1-2,-1 1,0-1,0 0,0 0,-1 0,0-1,0 0,-1 0,-1 0,1 0,-1-1,0-2,13-29,-9 23</inkml:trace>
  <inkml:trace contextRef="#ctx0" brushRef="#br0" timeOffset="8171.135">18549 705,'-19'21,"1"1,1 0,1 1,1 1,1 0,1 1,2 0,0 1,-2 12,12-35,0-1,1 0,-1 0,1 0,-1 1,1-1,0 0,0 0,0 1,0-1,0 0,1 0,-1 0,1 1,-1-1,1 0,0 0,0 0,0 0,0 0,0 0,1 0,-1 0,0-1,1 1,-1 0,1-1,0 1,-1-1,1 1,0-1,0 0,0 0,0 0,0 0,0 0,1-1,-1 1,0-1,0 1,0-1,1 0,-1 1,0-1,2-1,12 1,-1-1,1-1,0 0,0-1,-1-1,0-1,0 0,0-1,0 0,-1-1,0-1,-1 0,1-1,-2-1,1 0,-1 0,-1-1,0-1,0 0,-1 0,-1-1,0 0,-1-1,5-10,-9 16,-1-1,0 1,0 0,0-1,-1 0,0 0,-1 0,0 0,0 0,-1 0,0 0,-2-6,2 11,-1 1,0-1,0 0,0 1,0-1,-1 1,1-1,-1 1,0 0,0 0,0 0,-1 0,1 0,-1 0,1 0,-1 1,0-1,0 1,0 0,0 0,0 0,-1 1,1-1,-1 1,1-1,-1 1,1 0,-1 0,0 1,0-1,0 1,-6 1,0 0,0 0,0 1,0 1,0 0,0 0,1 1,-1 0,1 0,0 1,0 1,1-1,0 1,0 1,0-1,1 1,-6 8,-6 6</inkml:trace>
  <inkml:trace contextRef="#ctx0" brushRef="#br0" timeOffset="8900.619">19169 57,'-16'95,"-8"121,-10 157,29-341,1 0,1 0,2 1,2-1,1 0,1 1,5 17,5-36,-8-48,-5 11</inkml:trace>
  <inkml:trace contextRef="#ctx0" brushRef="#br0" timeOffset="9155.333">18831 621,'43'5,"29"1,12 0,-4-1,-11-2,-7-1,-10 0,-8-2,-8 0,-4 0,-4 0,-1-1,0 1,-1 0,-4 0</inkml:trace>
  <inkml:trace contextRef="#ctx0" brushRef="#br0" timeOffset="9350.778">19734 734,'-10'38,"-3"18,6-1,4-9</inkml:trace>
  <inkml:trace contextRef="#ctx0" brushRef="#br0" timeOffset="9542.181">19734 395,'0'0</inkml:trace>
  <inkml:trace contextRef="#ctx0" brushRef="#br0" timeOffset="5799.045">15162 254,'-20'75,"18"-60,-16 267,-17-87,13-66,8-70,12-49</inkml:trace>
  <inkml:trace contextRef="#ctx0" brushRef="#br0" timeOffset="6100.365">14824 734,'33'-9,"26"-4,8 1,-4 2,-6 3,-9 2,-8 3,-6 1,-3 1,-3 1,-1-1,-1 1,-4-1</inkml:trace>
  <inkml:trace contextRef="#ctx0" brushRef="#br0" timeOffset="6586.154">15529 225,'0'621,"14"-529,-14-90,1 0,0 1,0-1,0 0,0 0,0 0,0 0,0 0,1-1,-1 1,1 0,0-1,-1 1,1-1,0 1,0-1,0 0,0 0,0 0,0 0,0 0,0 0,0 0,0-1,1 1,-1-1,0 0,1 1,-1-1,0 0,0 0,1-1,-1 1,0 0,0-1,1 0,1 0,12-6,1 0,-1-2,0 0,-1-1,0 0,0-1,-2-1,10-9,59-44,-78 63,60-30,-63 32,1-1,-1 1,1 0,-1 0,1 0,-1 0,1 0,-1 0,1 0,0 0,-1 0,1 1,-1-1,0 1,1-1,-1 1,1 0,-1-1,0 1,1 0,-1 0,0 0,0 0,0 0,0 0,0 1,0-1,0 0,0 0,0 1,0-1,-1 0,1 1,0-1,-1 1,0-1,1 1,-1-1,0 1,0-1,1 1,-1 0,-21 166,22-167,-1 0,0 0,0 0,1 0,-1 1,0-1,1 0,-1 0,1 0,-1 0,1 0,0 0,-1 0,1 0,0 0,0 0,0 0,0-1,0 1,0 0,0-1,0 1,0 0,0-1,0 1,0-1,0 0,0 1,1-1,-1 0,0 0,0 0,0 1,1-1,-1 0,0-1,1 1,13-3</inkml:trace>
  <inkml:trace contextRef="#ctx0" brushRef="#br0" timeOffset="6948.427">16178 931,'46'-19,"-1"-2,-1-1,-1-3,-1-2,8-8,-45 32,0 1,-1-1,1-1,0 1,-1-1,0 0,0 0,0 0,0 0,0-1,-1 0,0 1,0-1,-1 0,1-1,-1 1,0 0,0-1,-1 1,1-1,-1 1,-1-2,-2 4,0 1,-1-1,1 1,-1 0,0 0,0 0,0 0,0 1,0-1,0 1,0-1,-1 1,1 0,0 1,-1-1,1 0,0 1,-1 0,1 0,-1 0,1 0,-1 1,1-1,0 1,-1 0,1 0,0 0,-1 0,1 1,0-1,0 1,0 0,0 0,0 0,-8 5,0 1,0 0,0 1,1 0,0 1,1 0,0 0,1 1,0 0,1 0,0 1,0 0,1 1,1-1,0 1,1 0,1 0,0 0,0 1,1 4,2-13,0 1,0-1,1 1,0 0,0-1,0 0,1 1,-1-1,1 0,1 0,-1 0,1 0,0 0,0 0,0-1,0 0,1 1,0-1,0-1,0 1,0 0,1-1,0 0,-1 0,1 0,0-1,0 0,0 0,1 0,-1 0,0-1,6 1,-1 0,-1 0,1 0,-1-1,1 0,0-1,0 0,-1-1,1 0,0 0,-1-1,2-1,14-3</inkml:trace>
  <inkml:trace contextRef="#ctx0" brushRef="#br0" timeOffset="26205.52">317 2257,'0'-14,"0"22,0 25,0 564,-11-534,-14-83,20 6,1 1,0-1,1 0,1 0,0-1,1 1,0 0,1 0,1-1,0 1,1 0,1 0,2-8,4-30,2 0,3 1,2 0,2 1,2 1,3 1,1 1,3 1,1 1,2 2,3 1,1 1,3 0,94-55,-128 95,0-1,0 1,1 0,-1 0,1 0,-1 0,0 0,1 1,-1 0,1-1,-1 1,1 1,-1-1,1 0,-1 1,1 0,-1 0,1 0,-1 0,0 0,0 1,0-1,1 1,-2 0,1 0,0 0,0 1,-1-1,1 0,-1 1,1 0,-1 0,0-1,0 1,-1 0,1 1,-1-1,1 0,-1 0,0 1,0-1,0 1,-1 0,4 14,-2 0,-1 0,0 1,-1-1,-1 0,0 0,-2 0,0 0,-1 0,-1 0,0-1,-2 0,0 0,-1 0,0-1,-10 14,11-18,1 0,-1-1,-1 1,0-1,0-1,-1 0,-1 0,0-1,0 0,-1-1,1 0,-2 0,1-1,-1-1,0 0,-1-1,0 0,1-1,-1 0,-1-1,1 0,0-1,-1-1,1 0,-1-1,0 0,8-1,1 0,0 0,-1-1,1 0,0 1,0-2,0 1,0-1,0 1,1-1,-1-1,1 1,0 0,0-1,-14-14</inkml:trace>
  <inkml:trace contextRef="#ctx0" brushRef="#br0" timeOffset="26842.06">1615 2455,'-4'33,"-3"27,1 6,1-2,7-12,2-20,1-15</inkml:trace>
  <inkml:trace contextRef="#ctx0" brushRef="#br0" timeOffset="27009.885">1559 2003,'0'0</inkml:trace>
  <inkml:trace contextRef="#ctx0" brushRef="#br0" timeOffset="27406.284">2066 2370,'-9'5,"1"0,-1 0,1 0,0 1,0 0,1 1,-1 0,2 0,-1 1,1-1,0 1,0 1,1-1,0 1,1 0,0 1,4-5,1 0,1-1,-1 1,1 0,-1 0,1-1,1 1,-1-1,1 0,-1 1,1-1,0 0,1-1,-1 1,1-1,0 1,0-1,0 0,0 0,0-1,0 1,1-1,-1 0,1 0,0-1,2 1,15 10,55 52,-75-62,0 0,0 1,0-1,-1 1,1-1,-1 1,0 0,0-1,0 1,0 0,0 0,-1 0,1 0,-1 0,0 0,1 0,-2 0,1 0,0 0,0 0,-1 0,0-1,0 1,0 0,0 0,0 0,0-1,0 1,-1-1,0 1,1-1,-2 1,-1 1,0 0,0 0,-1-1,1 1,-1-1,0 0,0-1,0 1,-1-1,1 0,0 0,-1 0,0-1,1 0,-1 0,0-1,1 1,-1-1,0-1,0 1,1-1,-1 0,1 0,-1 0,0-1,1 0,0 0,0 0,-1-1,1 0,1 0,-1 0,0-1,1 1,-1-1,-10-13</inkml:trace>
  <inkml:trace contextRef="#ctx0" brushRef="#br0" timeOffset="28338.588">3450 2455,'-23'-3,"0"2,0 0,0 2,1 0,-1 2,0 0,1 2,0 0,0 2,0 0,0 1,17-6,1 1,-1-1,0 0,1 1,0 0,0 0,0 0,0 1,0-1,0 1,1 0,0 0,0 0,0 1,0-1,1 1,0-1,0 1,0 0,0 0,1 0,0 0,0 0,0 0,0 0,1 1,0-1,0 0,0 0,2 5,-2-3,1-1,1 1,-1 0,1 0,0-1,0 1,1-1,0 0,0 0,0 0,1 0,0 0,0-1,1 0,-1 1,1-2,0 1,1-1,-1 1,1-1,0-1,0 1,0-1,0 0,0-1,1 1,3 0,-1-2,0 0,0 0,1-1,-1 0,0-1,0 0,0-1,0 1,0-2,0 1,0-1,-1-1,1 1,-1-2,0 1,0-1,-1 0,1 0,0-2,125-130,-123 126,67-81,-75 91,0 1,1-1,-1 1,0 0,0 0,0 0,1 0,-1 0,0 0,0 1,0-1,0 1,0-1,1 1,-1 0,0 0,0 0,-1 0,1 0,0 1,0-1,0 0,-1 1,1-1,-1 1,1 0,-1-1,0 1,0 0,1 0,-1 0,0 0,-1 0,1 0,0 0,-1 0,1 1,-1-1,1 0,-1 0,4 7,1 3,0-1,1 0,0 0,1-1,0 1,0-2,1 1,1-1,-1 0,1-1,1 0,0 0,0-1,0 0,1-1,0 0,0-1,1 0,-1-1,1 0,0-1,11 2,2-3,-1-2</inkml:trace>
  <inkml:trace contextRef="#ctx0" brushRef="#br0" timeOffset="33394.6">7852 1750,'0'0</inkml:trace>
  <inkml:trace contextRef="#ctx0" brushRef="#br0" timeOffset="33228.659">7852 2173,'-5'34,"-1"15,0 5,6-7,3-12</inkml:trace>
  <inkml:trace contextRef="#ctx0" brushRef="#br0" timeOffset="33658.636">8162 2144,'-12'20,"-4"4,0 0,2 1,0 1,2 1,1 0,1 0,-6 28,16-52,-1-1,0 1,1 0,0 0,0 0,0 0,0-1,0 1,0 0,1 0,-1 0,1-1,0 1,0 0,0-1,0 1,0 0,0-1,1 1,-1-1,1 0,0 0,0 1,0-1,0 0,0-1,0 1,1 0,-1-1,0 1,1-1,-1 0,1 1,0-1,-1 0,1-1,0 1,0 0,-1-1,1 0,0 0,0 0,0 0,0 0,-1 0,1-1,0 1,0-1,2 0,8-3,0-1,0 1,0-2,0 0,-1-1,0 0,-1 0,1-1,-1-1,-1 0,0-1,0 1,-1-2,0 0,-1 0,0 0,-1-1,0 0,-1 0,0-1,-1 0,4-12,-8 19,0 0,0 0,-1 0,0 0,0 0,0 0,-1 0,1 0,-1 0,-1 0,1 1,-1-1,0 0,-1 1,1-1,-1 1,0 0,0 0,-1 0,1 0,-1 1,0-1,-1 1,1 0,-1 0,1 0,-1 1,0 0,-1 0,1 0,0 1,-1-1,0 1,1 0,-7 0,5 2,1 0,-1 1,0 0,0 0,1 0,-1 1,1 0,0 0,-1 1,1 0,0 0,0 1,1-1,-1 1,-3 4,-10 8</inkml:trace>
  <inkml:trace contextRef="#ctx0" brushRef="#br0" timeOffset="34078.313">8529 2399,'111'-248,"-84"210,-27 37,0 0,0 1,1-1,-1 1,0-1,1 0,-1 1,0-1,1 1,-1-1,1 1,-1-1,1 1,-1-1,1 1,0 0,-1-1,1 1,-1 0,1-1,0 1,-1 0,1 0,0 0,-1 0,1 0,0-1,-1 1,1 0,0 0,-1 1,1-1,0 0,-1 0,1 0,0 0,-1 0,1 1,0-1,-1 0,1 1,-1-1,1 0,-1 1,1-1,-1 1,1-1,-1 1,1-1,-1 1,1-1,-1 1,0 0,1-1,-1 1,0-1,0 1,1 0,-1 0,17 137,-15-131,0-1,1 1,-1-1,2 1,-1-1,1 0,0 0,0-1,0 1,1-1,0 0,0 0,0 0,1-1,-1 0,1 0,0 0,0-1,1 1,-1-2,1 1,0-1,-1 0,1 0,0-1,0 0,0 0,7 0,-4-1,0 1,0-1,0-1,0 0,-1 0,1-1,0 0,0-1,-1 0,1 0,-1-1,0-1,0 1,-1-1,1-1,-1 0,0 0,-1 0,0-1,0 0,0 0,1-3,59-103,-60 91</inkml:trace>
  <inkml:trace contextRef="#ctx0" brushRef="#br0" timeOffset="31112.452">5002 2427,'1'50,"1"-33,-1 1,-1-1,-1 1,0-1,-1 0,-1 0,-1 0,0 0,-2 2,1-34,62-223,-44 207,2 1,1 0,2 1,0 1,2 1,1 1,16-15,-34 40,-1 0,0 0,1 0,-1 1,0-1,1 1,-1 0,1-1,-1 1,0 0,1 1,-1-1,1 0,-1 1,0-1,1 1,-1 0,0 0,0 0,1 0,-1 0,0 0,0 0,0 1,0-1,0 1,-1 0,1-1,0 1,-1 0,0 0,1 0,-1 0,0 0,0 1,0-1,0 0,0 0,0 1,-1-1,1 0,-1 1,0-1,0 2,11 16,6 3,-2-4</inkml:trace>
  <inkml:trace contextRef="#ctx0" brushRef="#br0" timeOffset="31428.763">5651 2286,'-12'19,"0"0,1 0,1 1,1 1,1-1,1 1,0 1,2-1,0 1,2 0,-1 18,3-37,1 0,0 0,0 1,0-1,0 0,1 0,-1 0,1 0,0 0,0 0,0 0,0 0,0 0,1 0,-1 0,1 0,0-1,0 1,0-1,0 0,0 1,0-1,1 0,-1 0,1 0,0-1,-1 1,1 0,0-1,0 0,0 0,0 0,0 0,0 0,0-1,0 1,1-1,-1 0,0 0,0 0,0 0,0 0,2-1,1-1,1 0,-1 0,1-1,-1 1,0-1,0-1,0 1,0-1,-1 0,1-1,-1 1,0-1,-1 0,1 0,-1 0,0-1,0 0,-1 1,1-1,-1-1,-1 1,1 0,-1-1,0 1,0-1,-1 0,0 1,0-1,-1 0,0 0,0 0,-1 0,1 1,-1-1,-1 0,1 0,-1 1,-1-1,1 1,-1 0,-3-6,-82-117,74 111</inkml:trace>
  <inkml:trace contextRef="#ctx0" brushRef="#br0" timeOffset="31810.628">6187 1750,'-12'23,"2"2,0 0,1 0,2 0,1 1,1 0,1 1,1-1,1 1,1-1,2 1,1 4,8 338,-32-240,18-123,2-6</inkml:trace>
  <inkml:trace contextRef="#ctx0" brushRef="#br0" timeOffset="32058.86">5765 2230,'43'4,"33"3,14-1,1-2,-11 0,-8-2,-13-1,-10-5,-5-2,-5-1,-9 2</inkml:trace>
  <inkml:trace contextRef="#ctx0" brushRef="#br0" timeOffset="32758.429">6696 2230,'-25'12,"1"2,1 1,0 1,1 1,1 0,0 2,1 1,2 0,-6 9,22-27,0-1,0 1,1 0,-1 0,0 0,1 0,0 0,-1 0,1 0,0 0,0 0,0 1,1-1,-1 0,1 1,-1-1,1 1,0-1,-1 1,1-1,0 0,1 1,-1-1,0 1,1-1,0 0,-1 1,1-1,0 0,0 1,0-1,0 0,1 0,-1 0,1 0,-1 0,1 0,-1-1,1 1,0 0,0-1,0 1,0-1,0 0,0 0,1 0,11-2,-1 0,1-1,0-1,-1-1,0 0,1 0,-1-1,-1-1,1 0,-1-1,0 0,-1-1,0-1,-10 9,125-83,-124 82,0 0,0 0,0 0,0 1,0-1,0 0,0 1,0 0,0-1,0 1,0 0,0 0,0 0,0 0,0 0,0 1,0-1,0 1,0-1,0 1,0 0,0 0,0 0,0 0,0 0,-1 0,1 0,0 1,-1-1,1 0,-1 1,0-1,1 1,-1 0,0 0,0-1,0 1,0 0,0 0,-1 0,1 0,0 0,-1 0,1 0,-1 0,0 0,0 2,0 1,0 0,1 1,0-1,-1 0,2 0,-1 0,1 0,-1-1,1 1,1 0,-1-1,1 1,-1-1,1 0,0 0,1 0,-1 0,1 0,0-1,0 0,0 1,0-2,0 1,1 0,-1-1,1 0,0 0,0 0,0-1,0 1,0-1,0 0,4 0,4-4,0 0,-1-1,1-1,-1 0,0 0,0-1,0-1,-1 0,0-1,0 0,-1 0,0-1,0-1,-1 1,-1-2,0 1,0-1,1-3,15-15,-2 4,-1-2,-1 0,-1-1,-2-1,-1-1,-2 0,0-1,8-31,-6 11,-3-2,-1 0,-3 0,-3-1,-1 0,-3-47,-2 93,0 0,0 0,-1 0,0 0,0 0,-1 1,0-1,0 1,-1-1,0 1,0 0,-1 0,0 0,0 0,-2-1,6 7,-1 1,0-1,0 0,0 1,1-1,-1 1,0 0,0-1,0 1,0 0,0-1,0 1,0 0,0 0,0 0,0 0,0 0,0 0,0 0,0 0,0 0,0 1,0-1,0 0,0 1,0-1,1 0,-1 1,0-1,0 1,0 0,0-1,1 1,-1 0,0-1,1 1,-1 0,1 0,-1-1,0 1,1 0,0 0,-1 0,1 0,-1 0,1 1,-14 45,10 224,8-138,25 148,-5-121,-25-155,-5-9</inkml:trace>
  <inkml:trace contextRef="#ctx0" brushRef="#br0" timeOffset="33012.835">6921 2060,'43'0,"34"0,8 0,-5 0,-12 0,-12 0,-11 0,-9 5,-5 1,-3 1,-2 2,-1 1,-3-2</inkml:trace>
  <inkml:trace contextRef="#ctx0" brushRef="#br0" timeOffset="36910.672">13017 2144,'-5'-4,"1"0,-1 0,0 1,0-1,0 1,0 0,0 1,-1-1,0 1,1 0,-1 0,0 1,0 0,0 0,0 0,0 1,0-1,0 2,0-1,0 1,0-1,0 2,0-1,0 1,1 0,-1 0,1 0,-4 3,0-2,0 1,1 0,0 0,0 1,0 0,1 1,-1-1,1 1,1 1,-1-1,1 1,0 0,1 1,0 0,0-1,0 2,1-1,0 0,1 1,0 0,0 0,1 0,0 0,0 0,1 0,1 3,0-9,1 0,1 1,-1-1,0 0,1 0,-1 0,1 0,0 0,0-1,0 1,0 0,1-1,-1 0,1 1,0-1,-1 0,1 0,0-1,0 1,0-1,0 1,1-1,-1 0,0 0,0 0,1-1,-1 1,1-1,-1 1,3-1,104-10,-84 1,0 0,-1-2,0-1,-1-1,0-1,20-16,-4 4,-38 24,1 0,-1 0,1 0,0 1,-1-1,1 1,0-1,0 1,0 0,0 0,0 0,0 0,0 1,1-1,-1 1,0 0,0 0,0 0,1 0,-1 1,0-1,0 1,0 0,0 0,0 0,0 0,0 1,0-1,0 1,1 1,49 56,25 18,3-61,-57-19</inkml:trace>
  <inkml:trace contextRef="#ctx0" brushRef="#br0" timeOffset="40944.215">17053 1580,'0'1,"0"-1,-1 1,1-1,0 1,0-1,-1 0,1 1,0-1,-1 1,1-1,0 1,-1-1,1 0,-1 1,1-1,-1 0,1 0,-1 1,1-1,-1 0,1 0,-1 0,1 1,-1-1,1 0,-1 0,0 0,1 0,-1 0,1 0,-1 0,1 0,-1 0,1-1,-1 1,1 0,-1 0,0 0,1-1,0 1,-1 0,1 0,-1-1,1 1,-1 0,1-1,-1 1,1-1,0 1,-1-1,1 1,0-1,0 1,-1 0,1-1,0 0,0 1,-5 52,5-52,0 714,5-631,2-78</inkml:trace>
  <inkml:trace contextRef="#ctx0" brushRef="#br0" timeOffset="42680.659">19395 1919,'-9'14,"0"1,0 0,2 0,-1 1,2-1,0 2,1-1,1 1,0-1,2 1,0 0,0 0,2 0,0 1,2 15,-1-29,0-1,0 0,0 1,0-1,0 0,1 0,-1 0,1 0,0 0,0 0,0-1,0 1,0 0,1-1,-1 0,1 0,0 1,-1-2,1 1,0 0,0 0,0-1,1 0,-1 0,0 0,0 0,1 0,-1 0,1-1,-1 0,0 0,1 0,-1 0,1 0,-1 0,0-1,1 0,-1 0,0 0,0 0,1 0,-1-1,0 1,0-1,0 0,8-4,-1-1,1 0,-1-1,-1 0,0 0,0-1,0 0,-1 0,0-1,-1 0,0-1,-1 0,0 0,-1 0,0 0,-1-1,0 0,0 0,-2 0,1-1,-2 1,0 0,0-2,-2 9,1-1,-2 1,1 0,-1-1,0 1,0 0,0 0,-1 0,1 0,-1 0,0 0,-1 1,1 0,-1 0,0 0,0 0,0 0,-1 1,1-1,-1 1,0 1,0-1,0 1,0-1,0 1,-1 1,1-1,0 1,-1 0,1 0,-1 1,0-1,1 1,-1 1,1-1,-1 1,1 0,-1 0,1 0,-1 1,1 0,0 0,0 0,0 1,0-1,-2 3,-21 11,3 1</inkml:trace>
  <inkml:trace contextRef="#ctx0" brushRef="#br0" timeOffset="43092.674">19847 2117,'7'-24,"1"0,2 1,0 1,1 0,1 0,1 1,3-2,-16 22,1-1,-1 0,1 0,0 0,-1 1,1-1,0 0,0 1,0-1,0 1,0-1,0 1,1 0,-1-1,0 1,1 0,-1 0,1 0,-1 0,1 0,0 0,-1 0,1 1,0-1,0 0,0 1,-1 0,1-1,0 1,0 0,0 0,0 0,-1 0,1 0,0 0,0 1,0-1,0 1,-1-1,1 1,0 0,-1-1,1 1,0 0,-1 0,1 0,-1 1,1-1,-1 0,0 0,0 1,1-1,-1 1,9 45,-10-43,0 0,0 0,0 0,1 0,-1 0,1 0,0-1,0 1,1 0,-1 0,1-1,0 1,0 0,0-1,0 0,1 1,-1-1,1 0,0-1,0 1,0 0,0-1,0 1,1-1,-1 0,1 0,1 0,3 0,1-1,0 0,0 0,0-1,-1-1,1 1,0-1,-1-1,1 1,0-2,-1 1,0-1,1 0,-1-1,-1 0,1 0,0-1,-1 0,0 0,0-1,-1 1,1-1,-1-1,4-6,-9 12,1-1,-1 0,0 1,0-1,0 0,-1 0,1 0,0 0,-1 0,1 1,-1-1,0 0,1 0,-1-1,0 1,0 0,-1 0,1 0,0 0,-1 0,1 1,-1-1,1 0,-1 0,0 0,0-1,-10-13</inkml:trace>
  <inkml:trace contextRef="#ctx0" brushRef="#br0" timeOffset="41742.342">17730 2060,'-20'-2,"0"1,0 1,0 0,-1 2,1 0,0 1,0 1,1 1,-1 1,1 1,0 0,1 2,0 0,0 1,1 0,0 2,1 0,-3 3,15-9,-1 1,1-1,1 1,-1 0,1 0,0 0,1 0,-1 1,1-1,1 1,0-1,0 1,0 0,1-1,0 6,0-10,1 1,-1-1,1 0,-1 0,1 1,0-1,0 0,1 0,-1 0,1 0,-1 0,1 0,0-1,0 1,0-1,0 1,1-1,-1 1,1-1,-1 0,1 0,0-1,0 1,0 0,0-1,0 0,0 0,0 0,0 0,0 0,1 0,-1-1,0 0,0 1,1-1,1-1,12-1,1-2,-1 0,0 0,-1-2,1 0,-1-1,0-1,-1 0,1-1,-2-1,10-7,-1 2,127-104,-149 118,0 0,0 0,1 0,-1 0,0 1,0-1,0 1,0-1,1 1,-1-1,0 1,0-1,1 1,-1 0,0 0,1 0,-1 0,0 0,1 0,-1 0,0 0,1 0,-1 1,0-1,0 0,1 1,-1-1,0 1,0 0,0-1,0 1,0 0,1 0,-1 0,-1 0,1-1,0 1,0 0,0 1,0-1,-1 0,1 0,0 0,-1 0,1 1,-1-1,0 0,1 0,-1 1,0-1,0 1,5 77,-5-70,-1-5,0 0,0 0,1 1,-1-1,1 1,0-1,1 0,-1 1,1-1,-1 0,2 1,-1-1,0 0,1 0,-1 0,1 0,0 0,1 0,-1-1,1 1,-1-1,1 1,0-1,0 0,1 0,-1-1,1 1,-1-1,1 1,0-1,1 0,6-1,0-1,1 0,-1-1,0 0,1 0,-1-2,0 1,0-1,0-1,-1 0,1-1,-1 1,0-2,-1 0,1 0,-1-1,0 0,0 0,-1-1,0 0,-1-1,0 0,0 0,5-9,27-32,-2-2,-3-2,-2-1,-2-2,-3-1,-2-1,-3-1,-3 0,7-41,-17 64,-3 0,-1 0,-1 0,-2 0,-3-27,1 64,-1 1,0 0,1-1,-1 1,1 0,-1-1,0 1,1-1,-1 0,0 1,0-1,1 1,-1-1,0 0,0 0,0 1,1-1,-1 0,0 0,0 0,0 0,0 0,1 0,-1 0,0 0,0 0,0-1,0 1,1 0,-1 0,0-1,0 1,1-1,-1 1,0 0,1-1,-1 1,0-1,1 0,-1 1,0-1,1 1,-1-1,1 0,0 0,-1 1,1-1,-1 0,1 0,0 1,0-1,-1 0,1 0,0 0,0 0,0 1,0-2,-6 19,0 1,1-1,1 1,1 0,1-1,0 1,1 1,1-1,2 15,-2-2,4 337,21-188,12 0,-43-174,-2-9</inkml:trace>
  <inkml:trace contextRef="#ctx0" brushRef="#br0" timeOffset="41981.119">18012 1890,'38'-4,"42"-8,12 0,0-4,-6 2,-8 2,-8 4,-6-2,-9 1,-10 1,-1 4,-5 0,-4 8,-3 2,-2 0,-6-1</inkml:trace>
  <inkml:trace contextRef="#ctx0" brushRef="#br0" timeOffset="42384.361">19029 1665,'0'0</inkml:trace>
  <inkml:trace contextRef="#ctx0" brushRef="#br0" timeOffset="42176.893">19000 2089,'0'0</inkml:trace>
  <inkml:trace contextRef="#ctx0" brushRef="#br0" timeOffset="43825.042">19056 2089,'0'-5,"5"-2,2 6,-6 3,-2 5,-2 7,0 5,1 5,0 3,1 1,0 2,1-1,0 1,0-1,0 0,5-5,2-7</inkml:trace>
  <inkml:trace contextRef="#ctx0" brushRef="#br0" timeOffset="37623.606">14344 1580,'-1'139,"-2"4,7-1,18 108,30-63,-43-173,-7-17</inkml:trace>
  <inkml:trace contextRef="#ctx0" brushRef="#br0" timeOffset="37864.202">14118 2032,'43'0,"38"0,16 0,-5 0,-13 0,-10 0,-12 0,-11 0,-9 0,-5 0,-4 0,-6 5,-8 1</inkml:trace>
  <inkml:trace contextRef="#ctx0" brushRef="#br0" timeOffset="38112.573">14795 2455,'-5'-29,"4"-28,6-10,3 2,4 7,0 9,4 13,3 7,3 9,3 8,2 6,-4 4</inkml:trace>
  <inkml:trace contextRef="#ctx0" brushRef="#br0" timeOffset="38496.634">15472 2117,'-19'-1,"0"1,0 1,0 0,0 2,0 0,1 2,-1-1,1 2,0 1,1 0,-1 1,2 1,-1 1,0 1,9-7,1 1,0-1,0 1,0 1,1 0,0-1,0 2,0-1,1 1,0 0,0 0,1 0,-1 1,2 0,-1-1,1 1,0 1,1-1,0 0,0 1,1-1,0 1,1-1,-1 1,2-1,-1 1,1-1,1 1,-1-1,1 1,2 2,-3-7,1-1,0 1,-1-1,2 1,-1-1,0 0,0 0,1 0,0-1,-1 1,1 0,0-1,0 0,1 0,-1 0,0 0,1 0,-1 0,1-1,0 0,-1 0,1 0,0 0,0-1,0 1,-1-1,1 0,0 0,0 0,0-1,0 1,-1-1,1 0,8-2,0 0,-1 0,1-2,-1 1,0-1,0-1,-1 0,0-1,0 0,1-1,266-263,-248 257,-22 18</inkml:trace>
  <inkml:trace contextRef="#ctx0" brushRef="#br0" timeOffset="38894.384">15811 2483,'2'-3,"13"-43,3 2,2 0,1 1,2 1,10-11,3 17,-35 35,-1 1,1-1,0 1,0-1,-1 1,1 0,0-1,0 1,-1 0,1 0,0-1,0 1,0 0,0 0,0 0,-1 0,1 0,0 0,0 0,0 1,0-1,-1 0,1 0,0 1,0-1,-1 0,1 1,0-1,0 1,-1-1,1 1,0-1,-1 1,1-1,-1 1,1 0,-1-1,1 1,-1 0,1 0,-1-1,0 1,1 0,-1 0,0 0,0-1,1 1,-1 0,0 0,0 0,0 0,0-1,0 2,6 43,-7-41,0 1,1-1,-1 0,1 1,0-1,1 0,-1 1,1-1,-1 0,1 1,1-1,-1 0,1 0,-1 0,1 0,0 0,1-1,-1 1,0 0,1-1,0 0,0 1,0-1,0-1,1 1,-1 0,1-1,0 1,-1-1,1 0,0-1,0 1,0-1,4 2,2-6,-1 1,1-1,-1 0,0-1,0 0,0-1,-1 0,0 0,0-1,0 1,0-2,-1 1,0-1,0-1,-1 1,0-1,0 0,-1 0,0-1,0 1,-1-2,68-114,-62 107</inkml:trace>
  <inkml:trace contextRef="#ctx0" brushRef="#br0" timeOffset="39198.508">16743 2032,'-37'16,"11"-7,1 2,1 0,-1 2,2 1,0 1,-6 6,27-21,1 1,0 0,0-1,0 1,0 0,0-1,0 1,0 0,0 0,0 0,0 0,0 0,1 0,-1 0,0 0,1 0,-1 1,1-1,-1 0,1 0,-1 1,1-1,0 0,0 0,0 1,-1-1,1 0,0 1,1-1,-1 0,0 0,0 1,1-1,-1 0,0 1,1-1,-1 0,1 0,0 0,-1 0,1 0,0 0,0 0,0 0,0 0,-1 0,1 0,1 0,-1 0,0-1,0 1,0 0,0-1,0 1,1-1,-1 0,0 1,0-1,1 0,-1 1,42 10,-37-10,0-1,1 1,-1 0,0 1,0-1,-1 1,1 1,0-1,0 1,-1 0,0 0,1 0,-1 1,-1 0,1 0,0 0,-1 0,0 1,0 0,0 0,-1 0,1 1,-4-1,-1 0,1 0,-1-1,0 1,-1 0,1 0,-1-1,0 1,0-1,-1 1,1-1,-1 0,0 0,0 0,0-1,0 1,-1-1,0 1,1-1,-1 0,0-1,-1 1,1-1,0 1,-1-1,1-1,-5 2,-5 5,-99 47,88-49</inkml:trace>
  <inkml:trace contextRef="#ctx0" brushRef="#br0" timeOffset="40130.339">15670 2201,'0'-5,"0"4,0 6,0 7,0 7,0 4,0 4,0 2,0 0,0 1,5-1,1 0,5-4,5-8,0-6</inkml:trace>
  <inkml:trace contextRef="#ctx0" brushRef="#br0" timeOffset="35077.179">9856 2343,'23'-7,"-1"0,0-1,-1-2,0 0,-1-1,0-1,0-1,-1 0,-1-2,10-9,28-44,-56 67,1 0,-1 1,1-1,0 0,-1 1,1-1,0 1,-1-1,1 1,0-1,0 1,-1 0,1-1,0 1,0 0,0-1,0 1,-1 0,1 0,0 0,0 0,0 0,0 0,0 0,0 0,-1 0,1 1,0-1,0 0,0 0,0 1,-1-1,1 0,0 1,0-1,-1 1,1-1,0 1,-1 0,1-1,-1 1,1 0,0-1,-1 1,0 0,1-1,-1 1,1 0,-1 0,0 0,22 43,-3 24,-2 1,-3 1,3 59,-17-124,3 23,-1-1,-2 1,-1-1,-1 1,-2-1,0 0,-2 0,-3 6,6-21,-1 0,0 0,-1 0,0-1,-1 1,-1-1,0-1,0 1,-1-1,0-1,-1 1,0-1,0-1,-1 0,0 0,0-1,-1 0,-1 0,10-6,0 0,0-1,0 1,0 0,0-1,0 1,-1-1,1 0,0 0,0 0,-1 0,1 0,0 0,0-1,0 1,0-1,-1 1,1-1,0 0,0 0,0 0,0 0,1 0,-1 0,0-1,0 1,1-1,-1 1,0-1,1 0,0 1,-1-1,1 0,0 0,0 0,0 0,0 0,0 0,1 0,-1-1,-5-92,15 66,2 1,0 1,2 0,1 1,1 0,2 1,0 1,1 0,2 1,0 1,4 0,7-14,5-6,1 1,2 2,1 2,3 1,0 2,3 3,0 1,2 2,1 3,8 14,-55 11,-1 1,0-1,0 1,1-1,-1 1,0-1,0 1,0 0,0-1,1 1,-1 0,0 0,0 0,-1 0,1 0,0 0,0 0,0 0,-1 1,1-1,-1 0,1 0,-1 0,1 1,-1-1,0 0,1 1,-1-1,0 0,0 1,0-1,0 0,0 1,0-1,-1 0,1 1,0-1,-1 0,1 0,-1 1,0 0,-7 22,0-1,-2 0,-1-1,-1 0,-1 0,-1-1,0-1,-2 0,-10 9,12-12,0-1,-2 0,0-1,0-1,-2-1,1 0,-2-1,0-1,0-1,-1 0,0-2,0 0,-10 1,28-8,0 0,0 0,0 0,-1-1,1 1,0-1,-1 0,1 0,0 1,-1-1,1-1,0 1,-1 0,1-1,0 1,-1-1,1 0,0 1,0-1,-1 0,1 0,0-1,0 1,0 0,1-1,-1 1,0-1,0 0,1 1,-1-1,1 0,-1 0,1 0,0 0,0 0,0-1,0-15</inkml:trace>
  <inkml:trace contextRef="#ctx0" brushRef="#br0" timeOffset="35397.219">10928 1722,'-21'153,"-13"72,6-47,22-153,5-21,-1 1,1-1,0 0,0 0,0 0,0 1,1-1,0 0,0 1,0-1,0 0,1 1,-1-1,1 0,0 0,1 1,-1-1,8 2</inkml:trace>
  <inkml:trace contextRef="#ctx0" brushRef="#br0" timeOffset="35661.638">11154 2089,'-6'23,"1"1,0 0,2 0,1 0,0 0,2 1,1-1,1 0,2 4,-4-25,1 1,0 0,0 0,1 0,-1-1,1 1,-1 0,1-1,1 0,-1 1,0-1,1 0,-1 0,1 0,0-1,0 1,0 0,0-1,1 0,-1 0,1 0,-1 0,1-1,0 1,-1-1,1 0,0 0,0 0,0-1,0 0,0 1,0-1,0 0,0-1,0 1,0-1,-1 0,1 0,0 0,0 0,0-1,12-5,-1 0,0-1,-1-1,0 0,0-1,-1 0,-1-1,1-1,-2 0,1-1,-2 0,0 0,0-1,-2-1,0 0,0 0,-1 0,-1-1,0-1,12-20,-10 22</inkml:trace>
  <inkml:trace contextRef="#ctx0" brushRef="#br0" timeOffset="36044.772">11888 2060,'-12'2,"0"2,-1-1,2 1,-1 1,0 0,1 1,0 0,0 0,1 1,-1 1,2 0,-1 0,1 1,0 0,-1 3,10-8,-1 0,1 0,-1 1,1-1,0 0,1 1,-1-1,1 0,0 0,0 1,0-1,1 0,-1 0,1 0,0 0,0-1,0 1,1 0,-1-1,1 0,0 1,0-1,0 0,0-1,1 1,-1 0,1-1,0 0,-1 0,1 0,0 0,0-1,0 1,4-1,15 14,-21-14,1 1,0-1,-1 0,0 1,1-1,-1 1,0 0,0 0,0 0,0 0,0 0,-1 0,1 1,0-1,-1 1,0-1,0 1,0-1,0 1,0 0,0-1,0 1,-1 0,0 0,1-1,-1 1,0 0,0 0,-1 0,1-1,-1 1,1 0,-1 0,0-1,0 1,0 0,0-1,0 1,-1-1,1 0,-1 1,0-1,1 0,-1 0,0 0,-2 1,-3 3,0-1,0-1,-1 1,0-1,1-1,-1 1,-1-1,1-1,0 1,-1-1,1-1,-1 0,-3 0,-10-3</inkml:trace>
  <inkml:trace contextRef="#ctx0" brushRef="#br0" timeOffset="48000.111">20834 2230,'-4'4,"-3"-2,6-2,3 3,-5 2,0 5,-6 0,0 4,0-1</inkml:trace>
  <inkml:trace contextRef="#ctx0" brushRef="#br0" timeOffset="155529.81">2237 3330,'28'16,"2"-2,0-1,0-2,1-1,0-1,1-2,0-1,0-1,1-2,-1-1,1-2,0-1,-1-1,0-2,1-1,-2-2,1-1,28-12,-41 14,0-1,-1 0,0-2,-1 0,1-1,-2-1,0 0,0-1,-1-1,0-1,-1 0,-1 0,-1-1,0-1,0 0,-2-1,0 0,-1-1,-1 0,1-4,-14-70,5 90,-1 0,1 0,-1 0,0 0,1 0,-1 0,0 1,0-1,-1 0,1 0,0 1,0-1,-1 1,1-1,-1 1,1 0,-1 0,0 0,0-1,1 1,-1 1,0-1,0 0,0 0,0 1,0-1,0 1,0 0,0-1,0 1,0 0,0 0,0 0,0 1,0-1,0 0,0 1,0-1,0 1,0 0,0 0,0 0,0 0,-10 8,1 1,1 0,-1 1,2 0,-1 1,2 0,-1 0,2 1,0 0,0 0,1 1,1-1,-3 13,7-25,-93 280,73-202,-4-2,-4 0,-2-2,-4-1,-7 4,31-59,3-5,0 0,0 0,-1 0,-1-1,-1 0,0-1,0 0,-1-1,0 0,-1-1,-1-1,-8 5,20-12,0-1,0 0,0 0,-1 0,1 0,0-1,-1 1,1-1,0 1,-1-1,1 0,-1 0,1 0,0 0,-1 0,1 0,-1-1,1 1,0-1,-1 0,1 0,0 0,0 0,-1 0,1 0,0-1,0 1,0 0,1-1,-1 0,0 1,1-1,-1 0,1 0,-1 0,1 0,0 0,0-1,0 1,-1-1,0-4,-1 0,1-1,1 1,-1-1,1 1,0-1,1 0,0 1,0-1,1 1,0-1,1-5,1 1,0 0,1 0,0 1,1-1,0 1,1 0,0 1,1-1,0 1,0 0,1 1,1 0,-1 0,1 1,1 0,0 1,0 0,0 0,1 1,0 0,0 1,0 0,1 1,0 0,0 1,0 1,0 3,0 1,-1 1,1 0,-1 0,0 1,0 1,0 0,-1 0,1 1,-1 0,-1 1,1 0,-1 1,0 0,-1 0,0 1,4 5,30 24,-31-27,1 0,0-1,1 0,0-1,1-1,0 0,0-1,0 0,1-1,0-1,0-1,1 0,-1 0,1-2,0 0,0-1,0 0,0-1,0-1,4-1,-7 0,-1 0,1-1,0-1,-1 0,0 0,0-1,0-1,-1 0,0 0,0-2,0 1,-1-1,0 0,8-10,-6 0</inkml:trace>
  <inkml:trace contextRef="#ctx0" brushRef="#br0" timeOffset="156229.81">3591 3754,'10'3,"0"0,1 0,-1-1,0 0,1-1,-1-1,1 1,0-1,-1-1,1 0,-1-1,1 0,-1 0,0-1,0-1,0 1,0-2,-1 1,0-1,0-1,0 0,0 0,-1-1,6-5,-11 9,0 0,-1-1,1 1,-1-1,0 1,0-1,0 0,-1 0,1 0,-1 0,0 0,0 0,0 0,0-1,-1 1,0 0,0 0,0 0,0-1,-1 1,0 0,1 0,-2 0,1 0,0 0,-1 0,0 0,0 0,0 1,0-1,0 0,-1 1,0 0,1 0,-1 0,-1 0,1 0,0 0,-1 1,1 0,-1 0,0 0,1 0,-1 0,0 1,0-1,-3 1,1 0,0-1,0 2,0-1,0 1,0 0,0 0,0 1,0 0,0 0,0 0,0 1,1 0,-1 0,0 0,1 1,-1 0,1 0,0 0,0 0,0 1,1 0,-5 4,-81 110,86-114,0 1,1 0,-1 0,1 1,0-1,1 1,0-1,-1 1,2 0,-1 0,1 0,0 0,0 0,0 0,1 0,0 0,0 0,1 0,-1 0,2 0,-1 0,0 0,1 0,0 0,1 0,-1-1,1 1,0-1,0 0,1 0,0 0,-1 0,2-1,-1 0,0 1,1-1,0-1,0 1,0-1,0 0,2 1,14 1,0-1,0-1,0-1,0-1,0 0,0-2,1 0,-1-2,0 0,-1-1,2-2,11-4,-1-2,0-2,-1-1,0-1,-1-1,-1-2,-1-1,0-2,-2 0,0-2,-2 0,-1-2,6-10,-7 11,-1-1,-1-2,-2 0,0-1,-2 0,-2-2,0 1,-2-2,-2 0,-1 0,-1-1,-1 0,-3 0,0-2,-15-56,10 89,0 0,1-1,-1 1,0 0,0 0,0 0,0 0,0 0,-1 0,1 0,-1 1,1-1,-1 0,0 1,1-1,-1 1,0 0,0-1,0 1,0 0,0 0,0 0,-1 1,1-1,0 0,0 1,-1-1,1 1,0 0,0 0,-1 0,1 0,0 0,-1 1,1-1,0 0,0 1,-1 0,-3 3,-1 0,1 1,0 0,0 0,0 0,1 1,0 0,0 0,0 0,1 1,0-1,0 1,1 0,0 0,0 0,1 1,-1-1,2 1,-1 0,0 3,-3 7,-1 6,0 1,2 0,0 0,2 1,1-1,1 0,1 1,2-1,0 0,3 7,62 188,-49-170,37 91,-55-136,-4-3</inkml:trace>
  <inkml:trace contextRef="#ctx0" brushRef="#br0" timeOffset="156469.81">3929 3387,'43'5,"34"1,13 5,1 0,-10-1,-10-3,-11-2,-7-3,-8-1,-6 0,-10-2</inkml:trace>
  <inkml:trace contextRef="#ctx0" brushRef="#br0" timeOffset="157309.81">5567 3499,'-20'0,"0"1,0 2,0 0,1 0,-1 2,1 1,0 0,1 1,-1 1,2 1,-1 0,1 1,0 2,1-1,1 2,0 0,0 0,-3 6,14-12,0 0,0 0,1 0,0 1,0-1,1 1,0 0,0 0,1-1,0 1,0 0,1 0,0 0,1 0,-1 0,1 0,1 0,0 0,0 0,0-1,1 1,0-1,1 0,2 4,-1-7,1-1,0 0,0 0,0-1,0 1,1-2,-1 1,1 0,-1-1,1-1,0 1,-1-1,1 0,-1 0,1-1,0 0,-1 0,1 0,-1-1,0 0,1-1,-1 1,0-1,0 0,-1-1,1 1,-1-1,1 0,246-189,-243 185,50-29,-57 36,0 1,0-1,0 1,0 0,0 0,0 0,0 0,0 0,0 0,-1 0,1 1,0-1,0 1,0-1,0 1,-1 0,1 0,0 0,-1 0,1 0,0 0,-1 0,1 1,-1-1,0 0,0 1,1-1,-1 1,0 0,0-1,0 1,0 0,-1-1,1 2,56 130,12-76,-45-44</inkml:trace>
  <inkml:trace contextRef="#ctx0" brushRef="#br0" timeOffset="158259.811">6723 3555,'-1'-1,"1"0,-1 0,1 0,-1 0,1 1,-1-1,0 0,0 0,1 0,-1 0,0 1,0-1,0 0,0 1,0-1,0 1,0-1,0 1,0-1,0 1,0 0,0-1,-1 1,1 0,0 0,0 0,0 0,0 0,0 0,-1 0,1 1,0-1,0 0,0 0,0 1,0-1,0 1,0-1,0 1,0 0,0-1,0 1,0 0,0-1,1 1,-1 0,0 0,0 0,1 0,-1 0,1 0,-1 0,1 0,-1 0,1 0,0 0,-1 0,1 1,-2 12,1 0,0 0,1 0,1 0,0 0,0 0,2 0,0 0,0-1,2 1,-1-1,2 0,0 0,0-1,1 1,7 8,-11-17,0-1,1 1,-1-1,1 0,0 0,0-1,-1 1,2-1,-1 0,0 0,0 0,1 0,-1-1,1 0,-1 0,1 0,0-1,-1 1,1-1,0 0,-1 0,1-1,0 1,-1-1,1 0,-1 0,1-1,-1 1,1-1,-1 0,0 0,0-1,0 1,0-1,0 0,-1 0,1 0,2-3,140-172,-143 176,0 1,0-1,0 1,0 0,0-1,1 1,-1 0,0 1,0-1,1 1,-1-1,0 1,1 0,-1 0,0 1,1-1,-1 1,0-1,0 1,1 0,-1 0,0 1,0-1,0 1,0-1,0 1,-1 0,1 0,-1 0,1 0,1 3,36 16,-29-18,-1-1,1 0,-1 0,1-1,-1 0,1-1,0 0,-1-1,1 0,0-1,-1 0,2-1,-8 2,0 0,0-1,0 1,0-1,0 0,0 0,-1-1,1 1,-1-1,1 0,-1 0,0 0,0 0,-1 0,1 0,-1-1,1 0,-1 1,0-1,0 0,-1 0,1 0,-1 0,0 0,0-1,0 1,-1 0,1 0,-1-1,0 1,-1-1,-21-80,12 60</inkml:trace>
  <inkml:trace contextRef="#ctx0" brushRef="#br0" timeOffset="162559.811">7655 2935,'-11'-52,"10"52,0 1,1-1,-1 0,0 0,1 0,-1 1,0-1,1 0,-1 0,0 1,1-1,-1 1,0-1,1 1,-1-1,1 1,-1-1,1 1,-1-1,1 1,0-1,-1 1,1 0,0-1,-1 1,1 0,0 0,0-1,0 1,-1 0,1-1,0 1,0 0,0 0,0-1,0 1,0 0,1-1,-1 1,0 0,0 0,-3 278,32 16,-28-102,-1-192,-1 1,1-1,-1 0,1 1,-1-1,1 0,0 1,0-1,0 1,-1-1,1 1,1-1,-1 0,0 1,0-1,0 1,1-1,-1 0,1 1,-1-1,1 0,0 1,-1-1,1 0,0 0,0 0,0 0,0 0,0 0,0 0,0 0,0 0,0 0,0 0,1 0,-1-1,0 1,0-1,1 1,-1-1,0 1,1-1,-1 0,1 0,-1 0,1 1,-1-1,0-1,1 1,-1 0,1 0,-1 0,0-1,1 1,-1-1,0 1,1-1,0 0,71-116,-55 85,-15 24,1 0,0-1,0 1,1 1,0-1,1 1,-1 0,2 0,-1 1,1-1,0 1,0 1,0-1,1 1,0 1,0 0,6-3,-12 6,0 1,1-1,-1 1,0-1,1 1,-1 0,0 0,1 0,-1 0,1 1,-1-1,0 1,1-1,-1 1,0 0,0 0,1 0,-1 0,0 0,0 0,0 1,0-1,-1 1,1-1,0 1,0 0,-1-1,1 1,-1 0,0 0,0 0,1 0,-1 1,0-1,20 87,-16-55,-1-11,-4-18,0-1,0 1,1 0,0 0,0 0,1 0,-1 0,1-1,0 1,0-1,0 1,1-1,0 0,0 0,0 0,2 2,8-2</inkml:trace>
  <inkml:trace contextRef="#ctx0" brushRef="#br0" timeOffset="162949.81">8219 3669,'18'-1,"-1"-1,0 0,0-2,-1 1,1-2,-1 0,0-1,0-1,-1 0,1-2,11-7,-23 13,0 0,0-1,0 1,-1-1,1 0,-1 0,0 0,0-1,0 1,-1-1,0 1,0-1,0 0,0 0,-1 0,1-3,-1 5,-1 1,0 0,0 0,0 0,0 0,0 0,-1 0,1 0,-1 0,1 0,-1 0,0 0,0 0,0 0,0 0,0 0,0 1,0-1,0 0,-1 1,1-1,-1 1,1 0,-1-1,0 1,0 0,1 0,-1 0,0 0,0 0,0 0,0 1,0-1,0 1,0-1,0 1,0 0,0 0,0 0,-1 0,1 0,-8 0,1 1,-1 0,1 1,0 0,0 1,0 0,0 0,0 0,0 1,1 1,0 0,0 0,0 0,1 1,-1 0,1 0,1 1,-1 0,1 0,0 1,0 1,-42 101,48-107,0 0,0-1,0 1,0 0,1 0,-1-1,1 1,0 0,0-1,0 1,0-1,0 1,0-1,0 0,1 1,0-1,-1 0,1 0,0 0,0 0,0 0,0-1,0 1,0 0,1-1,-1 0,0 1,1-1,-1 0,1 0,0-1,-1 1,1 0,0-1,1 0,98 10,-15-23,-62 6</inkml:trace>
  <inkml:trace contextRef="#ctx0" brushRef="#br0" timeOffset="163359.81">8643 3641,'135'-50,"-131"48,0-1,0 1,0-1,0 1,-1-1,1 0,-1 0,0-1,0 1,0-1,0 0,0 1,-1-1,0 0,0-1,0 1,0 0,-1-1,1 1,-1-1,0 1,-1-1,1 1,-1-1,0 0,0 1,0-1,0 1,-2-3,1 4,0 0,-1 1,0-1,1 1,-1-1,0 1,0 0,0 0,-1 0,1 0,0 0,-1 0,1 1,-1-1,0 1,1 0,-1 0,0 0,0 0,0 0,0 0,0 1,0 0,0-1,0 1,0 0,0 0,0 1,0-1,0 1,1-1,-1 1,0 0,0 0,0 0,1 1,-1-1,0 1,1-1,-1 1,1 0,0 0,-1 0,1 0,0 0,0 1,1-1,-1 0,-1 3,-6 3,0 0,1 1,-1 0,2 0,-1 1,1-1,1 2,0-1,0 1,1 0,0 0,1 1,0-1,1 1,1 0,0 0,0 0,1 1,1-10,0 0,1 1,-1-1,1 0,0 0,0 0,0 0,0 0,1 0,-1 0,1 0,0 0,-1 0,1-1,1 1,-1-1,0 1,1-1,-1 0,1 0,-1 0,1 0,0-1,0 1,0-1,0 0,0 1,0-1,0-1,1 1,-1 0,2-1,108-3,-84-6,1-1,-2-2,0 0,0-2,-1-1,-1-2,0 0,-2-2,5-5,-4 6</inkml:trace>
  <inkml:trace contextRef="#ctx0" brushRef="#br0" timeOffset="163609.811">9235 2991,'-46'449,"39"-402,3 0,1 1,3 0,3 22,8-26,-4-26</inkml:trace>
  <inkml:trace contextRef="#ctx0" brushRef="#br0" timeOffset="164429.81">10082 3584,'-45'194,"23"-145,22-49,-1 0,0-1,0 1,0-1,0 1,0-1,0 0,1 1,-1-1,0 0,0 0,1 1,-1-1,1 0,-1 0,1 0,-1 0,1 0,-1 0,1 0,0 0,0 0,-1 0,1 0,0 0,0 0,0 0,0 0,0 0,0 0,0 0,1 0,-1 0,0 0,0 0,1 0,-1 0,1 0,7-37,1 0,2 1,2 0,1 1,17-29,-3 1,35-48,-62 111,-1 1,1-1,0 1,-1-1,1 1,-1-1,1 1,0 0,-1-1,1 1,0 0,-1-1,1 1,0 0,0 0,-1 0,1 0,0 0,0 0,-1 0,1 0,0 0,0 0,-1 0,1 0,0 0,0 1,-1-1,1 0,0 0,-1 1,1-1,0 1,-1-1,1 1,0-1,-1 1,1-1,-1 1,1-1,-1 1,1 0,-1-1,0 1,1-1,-1 1,0 0,0 0,1-1,-1 1,0 0,0 0,0-1,0 2,12 47,-11-43,12 43,-7-29</inkml:trace>
  <inkml:trace contextRef="#ctx0" brushRef="#br0" timeOffset="164719.811">10477 3415,'-20'22,"1"1,1 1,2 1,0 1,2 0,0 1,2 0,-6 24,16-49,1 1,0-1,0 1,0 0,0-1,0 1,1 0,-1 0,1-1,0 1,0 0,0 0,0 0,0 0,1-1,-1 1,1 0,0 0,0-1,0 1,0 0,0-1,0 1,1-1,-1 1,1-1,0 0,0 0,0 0,0 0,0 0,0 0,0 0,1-1,-1 1,1-1,1 1,11 1,-1-1,1-1,0 0,0-1,-1 0,1-1,0-1,0-1,-1 0,0 0,1-2,8-3,-14 5,1 0,0 0,-1-1,0-1,0 1,0-2,-1 1,1-1,-1 0,-1-1,1 0,-1 0,0 0,-1-1,0 0,0 0,-1-1,0 0,0 0,-1 0,0 0,0-1,-1 0,-1 1,0-1,0 0,-1 0,0-1,0 1,-2 0,1 0,-1 0,-2-8,0 11,0 1,0-1,-1 1,0 0,-1 0,1 0,-1 1,0 0,-1-1,1 2,-1-1,0 1,0 0,0 0,-1 0,1 1,-1 0,0 0,-2 0,-16-6</inkml:trace>
  <inkml:trace contextRef="#ctx0" brushRef="#br0" timeOffset="165099.81">11070 2991,'-17'171,"7"1,9 53,-21-96,18-117</inkml:trace>
  <inkml:trace contextRef="#ctx0" brushRef="#br0" timeOffset="165499.81">11352 2963,'-17'56,"-7"119,7 128,-7-157,21-122</inkml:trace>
  <inkml:trace contextRef="#ctx0" brushRef="#br0" timeOffset="166379.811">12198 3471,'0'1,"0"-1,-1 1,1-1,0 1,0-1,-1 1,1-1,0 0,-1 1,1-1,-1 0,1 1,0-1,-1 0,1 1,-1-1,1 0,-1 0,1 1,-1-1,1 0,-1 0,1 0,-1 0,1 0,-1 0,0 0,1 0,-1 0,1 0,-1 0,1 0,-1 0,1 0,-1 0,1 0,-1-1,1 1,-1 0,1 0,-1-1,1 1,-1 0,1-1,0 1,-1-1,1 1,0 0,-1-1,1 1,0-1,-1 1,1-1,0 1,0-1,-5 52,5-51,16 131,-15-128,0 1,0-1,0 1,1-1,-1 1,1-1,0 1,0-1,0 0,0 0,1 0,-1-1,1 1,-1 0,1-1,0 0,0 1,1-1,-1-1,0 1,1 0,-1-1,0 1,1-1,0 0,-1 0,1-1,0 1,0-1,-1 0,1 0,0 0,1 0,5-4,0 0,0-1,-1 0,1 0,-1-1,0 0,-1 0,1-1,-1-1,-1 1,1-1,-1-1,-1 1,0-1,0 0,0 0,2-8,10-9,41-65,-58 91,-1-1,1 0,-1 1,1-1,0 0,-1 1,1-1,0 1,-1-1,1 1,0-1,0 1,-1 0,1-1,0 1,0 0,0 0,-1-1,1 1,0 0,0 0,0 0,0 0,0 0,-1 0,1 0,0 1,0-1,0 0,0 0,-1 1,1-1,0 0,0 1,-1-1,1 1,0-1,0 1,-1-1,1 1,-1-1,1 1,0 0,-1-1,1 1,-1 0,0 0,1-1,-1 1,1 0,21 50,-17-36,-4-10,1 0,0 0,0 0,1 0,-1 0,1 0,0-1,1 1,-1-1,1 0,-1 0,1 0,1-1,-1 1,0-1,1 0,0 0,-1-1,1 1,0-1,0 0,1 0,-1-1,0 0,1 0,-1 0,0 0,1-1,-1 0,1 0,-1 0,1-1,-1 0,0 0,1 0,-1-1,0 0,0 0,4-2,3-3,0-2,0 1,-1-1,-1-1,1 0,-2-1,1 0,-1 0,-1-1,0 0,-1-1,0 1,-1-1,-1-1,0 1,0-1,-1-2,-2-8,-5 5</inkml:trace>
  <inkml:trace contextRef="#ctx0" brushRef="#br0" timeOffset="166629.81">13242 3499,'-9'29,"1"4,2-2</inkml:trace>
  <inkml:trace contextRef="#ctx0" brushRef="#br0" timeOffset="166859.811">13129 3104,'0'0</inkml:trace>
  <inkml:trace contextRef="#ctx0" brushRef="#br0" timeOffset="167079.81">13609 2850,'14'95,"-5"1,-4 0,-4 11,-30 164,28-144,2-102</inkml:trace>
  <inkml:trace contextRef="#ctx0" brushRef="#br0" timeOffset="167309.81">13384 3387,'39'-15,"26"-9,7 0,-3 3,-14 1,-11 3,-9 5,-10 5</inkml:trace>
  <inkml:trace contextRef="#ctx0" brushRef="#br0" timeOffset="167659.811">13976 2907,'-62'341,"53"-295,2 1,2 0,1 1,3-1,4 32,-3-76,0 0,0 0,0 0,1 0,-1 0,1 0,-1 0,1 0,0-1,0 1,0 0,1 0,-1-1,1 1,-1-1,1 1,0-1,0 0,0 0,0 0,0 0,1 0,-1 0,1 0,-1-1,1 1,0-1,-1 0,1 0,0 0,0 0,0 0,0-1,0 1,-1-1,1 0,0 0,0 0,0 0,0 0,0-1,0 1,0-1,0 0,0 0,0 0,-1 0,1-1,131-101,-90 63,-44 41,-1 0,1 0,0 0,0-1,1 1,-1 0,0 0,0-1,0 1,0 0,1 0,-1-1,0 1,1 0,-1-1,1 1,-1 0,1-1,-1 1,1-1,-1 1,1 0,-1-1,1 1,0-1,-1 0,1 1,0-1,-1 0,1 1,0-1,0 0,-1 0,1 1,0-1,0 0,-1 0,1 0,0 0,0 0,0 0,-1 0,1-1,0 1,0 0,-1 0,1 0,0-1,-1 1,1 0,0-1,-1 1,1-1,0 1,-1-1,1 1,-1-1,1 1,-1-1,1 0,-1 1,1-1,-14 75,14-54</inkml:trace>
  <inkml:trace contextRef="#ctx0" brushRef="#br0" timeOffset="167949.811">14456 3330,'-8'22,"2"-9,0 0,0 1,1 0,1 0,1 0,0 1,0-1,2 1,0 0,0 0,2-1,-1 1,2 0,0 0,-1-13,0 0,-1 0,1 1,0-1,1 0,-1 0,0 0,1 0,-1 0,1 0,-1-1,1 1,0 0,0-1,-1 1,1-1,1 0,-1 1,0-1,0 0,0-1,0 1,1 0,-1 0,0-1,1 0,-1 1,1-1,-1 0,0 0,1 0,-1 0,1-1,-1 1,2-1,2-1,1 0,-1 0,0 0,0-1,0 0,0 0,-1-1,1 1,-1-1,0-1,0 1,3-4,46-84,-53 89,0-1,0 1,0-1,0 0,0 1,-1-1,1 0,-1 1,0-1,0 0,0 1,-1-1,0 0,1 1,-1-1,0 1,-1-1,1 1,-1-1,1 1,-1 0,0 0,0 0,0 0,-1 0,-1-2,-14-7</inkml:trace>
  <inkml:trace contextRef="#ctx0" brushRef="#br0" timeOffset="168249.811">14823 3330,'5'34,"11"11,7-3,6-12,1-13,-3-12,-2-9,-6-7,0-7,-4-5,-4 1</inkml:trace>
  <inkml:trace contextRef="#ctx0" brushRef="#br0" timeOffset="168529.81">15360 2878,'0'39,"-5"31,-2 9,1-4,1-10,2-7,0-8,2-8,1-6,0-5,0-2,0-2,0-5</inkml:trace>
  <inkml:trace contextRef="#ctx0" brushRef="#br0" timeOffset="168779.81">15049 3245,'39'-5,"31"-1,9 0,0 1,-12 2</inkml:trace>
  <inkml:trace contextRef="#ctx0" brushRef="#br0" timeOffset="169479.81">16516 3132,'-182'56,"181"-56,0 0,0 1,-1-1,1 0,0 1,0-1,0 1,0-1,-1 1,1 0,0 0,0-1,0 1,0 0,1 0,-1 0,0 0,0 0,0 0,1 0,-1 0,1 0,-1 0,0 0,1 1,0-1,-1 0,1 0,0 0,0 1,0-1,0 0,0 1,0-1,0 0,0 0,0 1,0-1,1 0,-1 0,0 0,1 1,0-1,-1 0,1 0,-1 0,1 0,0 0,0 0,0 0,-1 0,1 0,0 0,0-1,0 1,0 0,1-1,-1 1,0-1,0 1,0-1,0 1,1-1,-1 0,0 1,1-1,29 15,-22-13,-1 1,1 1,-1 0,0 0,0 0,0 1,-1 0,0 0,0 1,0 0,0 1,-1-1,0 1,-1 0,1 0,-1 1,-1 0,0 0,3 5,-7-9,1 0,-1 0,0 0,0 0,-1 1,1-1,-1 0,0 0,0 0,0 0,0-1,-1 1,0 0,1 0,-1-1,-1 1,1-1,0 0,-1 0,0 1,0-2,0 1,0 0,0-1,0 1,-4 1,-98 49,-12-27,93-24</inkml:trace>
  <inkml:trace contextRef="#ctx0" brushRef="#br0" timeOffset="169929.81">16912 2822,'-1'290,"-27"-98,5-80,20-88</inkml:trace>
  <inkml:trace contextRef="#ctx0" brushRef="#br0" timeOffset="170179.811">17081 3358,'-9'29,"-4"9</inkml:trace>
  <inkml:trace contextRef="#ctx0" brushRef="#br0" timeOffset="170419.811">17138 2991,'0'0</inkml:trace>
  <inkml:trace contextRef="#ctx0" brushRef="#br0" timeOffset="170719.811">17419 3443,'-4'25,"-2"-1,-1-1,-1 0,-1 0,-1 0,-1-1,-1 0,-1-1,-13 15,26-35,0 0,-1 1,1-1,-1 0,0 1,1-1,-1 0,0 0,0 0,0 0,0 0,0 0,0 0,0 0,0 0,0 0,0 0,-1-1,1 1,0-1,-1 1,1-1,0 1,-1-1,1 0,0 1,-1-1,1 0,-1 0,1 0,0 0,-1 0,1 0,-1-1,1 1,0 0,-1-1,1 1,0-1,-1 1,1-1,0 0,0 0,0 1,0-1,-1 0,1 0,0 0,0 0,1 0,-1 0,0-1,0 1,1 0,-1 0,0-1,1 1,-1 0,1-1,0 1,-1 0,1-2,0-10,2 0,-1 0,1 0,1 0,1 1,-1-1,2 1,0-1,0 1,1 1,1-1,0 1,3-3,13-26,-14 21,2 0,1 1,0 1,1 0,1 0,0 1,1 1,1 1,0 0,1 1,1 0,0 2,0 0,1 1,16-6,-26 13,56-15,-64 17,1 1,0 0,-1 0,1 1,-1-1,1 0,-1 0,1 1,-1-1,1 1,-1 0,1-1,-1 1,1 0,-1 0,0 0,0 0,1 0,-1 0,0 0,0 0,0 0,0 1,0-1,0 0,-1 1,1-1,0 0,-1 1,1-1,-1 1,1-1,-1 1,0 0,0-1,1 1,-1-1,0 1,-1 0,-1 10,0 0,-1 0,-1 0,0 0,0-1,-1 0,-1 0,0 0,0-1,-1 1,-1-1,1-1,-2 0,1 0,-1-1,-1 1,1-2,-1 0,-1 0,1-1,-1 0,0 0,-8 1,-3 5,1-3</inkml:trace>
  <inkml:trace contextRef="#ctx0" brushRef="#br0" timeOffset="171229.81">17927 3387,'-3'5,"-1"6,0-1,-2 0,1 0,-1-1,-1 0,1 0,-2 0,1-1,-1 0,0 0,-2 0,9-8,-1 0,1 0,0 0,-1 0,1 0,0 0,0 0,-1 0,1-1,0 1,-1-1,1 1,0-1,0 1,0-1,0 0,0 1,0-1,0 0,0 0,0 0,0 0,0 0,0 0,0 0,1 0,-1 0,0 0,1 0,-1-1,1 1,-1 0,1 0,0-1,0 1,-1 0,1 0,0-1,0 1,0 0,0-1,1 1,-1 0,0 0,0-1,1 1,-1 0,1 0,-1-1,1 1,-1 0,1 0,0 0,5-22,0 1,1-1,2 2,0-1,1 1,9-11,1-7,-11 23,0 1,1-1,0 2,1 0,1 0,0 1,1 0,1 1,0 1,0 0,1 1,0 0,10-4,-13 8,69-27,-79 33,0 0,0 0,1 0,-1 0,0 0,0 0,0 0,0 1,0-1,0 1,1 0,-1-1,-1 1,1 0,0 0,0 1,0-1,0 0,-1 0,1 1,0-1,-1 1,0 0,1-1,-1 1,0 0,0 0,0 0,0-1,0 1,0 0,0 1,-1-1,1 0,-1 0,1 0,-1 0,0 0,0 11,0-1,-1 0,-1 0,0 0,0 0,-1 0,-1 0,0 0,0-1,-1 0,-1 0,0 0,0-1,-1 0,0 0,-1 0,0-1,-1 0,0-1,0 0,-1 0,1-1,-5 1,7-2,0-1,-1 0,1 0,-1-1,-1 0,1 0,0-1,-1 0,0-1,1 0,-1 0,-6 0,-12-22,20 5</inkml:trace>
  <inkml:trace contextRef="#ctx0" brushRef="#br0" timeOffset="171479.81">18464 3217,'-10'24,"-3"8</inkml:trace>
  <inkml:trace contextRef="#ctx0" brushRef="#br0" timeOffset="171729.81">18493 2822,'0'0</inkml:trace>
  <inkml:trace contextRef="#ctx0" brushRef="#br0" timeOffset="171919.811">18690 3358,'21'-35,"-2"0,1 2,2 0,2 1,1 1,1 1,3 0,-29 30,0-1,1 1,-1-1,0 1,0-1,1 1,-1-1,0 1,1 0,-1-1,0 1,1-1,-1 1,0 0,1 0,-1-1,1 1,-1 0,1 0,-1-1,1 1,-1 0,1 0,-1 0,1 0,-1 0,1 0,-1 0,1 0,-1 0,1 0,-1 0,1 0,-1 0,1 0,-1 0,1 0,-1 1,1-1,-1 0,1 0,-1 1,0-1,1 0,-1 1,1-1,-1 0,0 1,1-1,-1 0,0 1,1-1,-1 1,0-1,0 1,0-1,1 1,-1-1,1 35,-1-25,-1-5,1-1,-1 1,1 0,1 0,-1 0,1 0,0-1,0 1,0 0,0 0,1-1,0 1,0-1,0 0,1 1,-1-1,1 0,0-1,0 1,1 0,-1-1,1 0,-1 1,1-1,0-1,0 1,1-1,-1 1,0-1,1-1,0 1,-1 0,1-1,0 0,-1 0,1-1,0 1,0-1,0 0,0 0,0-1,-1 1,1-1,0 0,0-1,-1 1,4-2,4-5,0 0,-1 0,0-1,0-1,-1 0,0 0,0-1,-2 0,9-13,-3 3</inkml:trace>
  <inkml:trace contextRef="#ctx0" brushRef="#br0" timeOffset="172359.811">19451 3020,'-9'3,"0"0,0 1,0-1,0 2,1 0,0 0,0 0,0 1,0 0,1 0,0 1,0 0,1 1,0-1,0 1,1 0,0 0,-1 4,6-8,0 0,1 0,0 0,0 0,0 0,0 0,0-1,1 1,0 0,-1-1,1 1,1-1,-1 0,0 0,1 0,0 0,0 0,0 0,0-1,0 1,0-1,0 0,1 0,0 0,-1-1,1 1,0-1,-1 0,1 0,0 0,0 0,0-1,0 0,2 1,12 5,7 4,-1 1,-1 1,0 1,-1 1,0 1,-1 1,-1 0,0 2,-2 1,0 0,-1 1,5 8,-13-16,-1 0,-1 0,1 1,-2 0,0 0,-1 1,0 0,-1 0,0 0,-2 0,1 0,-2 1,0-1,0 9,-2 5,0 0,-2 0,0 0,-2 0,-2-1,0 0,-2 0,0-1,-2 0,-9 14,12-25,0 0,-1-1,-1 0,0 0,-1-1,0-1,-1 1,-1-2,0 0,0 0,-1-1,0-1,-1-1,0 0,0 0,-1-2,0 0,-1 0,14-5,-1 0,1 0,-1 0,1-1,-1 1,1-1,-1 0,0 1,1-2,-1 1,1 0,-1-1,0 0,1 0,-1 0,1 0,0 0,-1-1,1 1,0-1,0 0,0 0,0 0,0-1,0 1,1-1,-1 1,1-1,0 0,0 0,0 0,0 0,0 0,0 0,1-1,0 1,0-1,0 1,0-1,0 1,1-1,-1-1,1-10,1 0,0 0,1 1,1-1,0 0,1 1,0-1,1 1,1 0,0 1,1-1,0 1,1 1,2-2,6-14,25-44,4 1,2 2,40-41,-33 49,-34 41</inkml:trace>
  <inkml:trace contextRef="#ctx0" brushRef="#br0" timeOffset="173579.811">20411 2907,'300'-191,"-166"84,-150 134,2 2,2 0,0 1,2 0,1 0,2 1,1 0,-2 31,5-50,-55 492,57-492,-1-1,0 0,0 0,-1 0,0 0,-1 0,-1-1,0 1,0-1,0 0,-2-1,1 1,-1-1,0 0,-1-1,0 0,-1 0,1-1,-1 0,-1 0,1-1,-1 0,0-1,-9 3,13-6,0 0,-1 0,1-1,0 0,0 0,-1 0,1-1,0 0,-1-1,1 1,0-1,-1 0,1-1,0 1,0-1,0-1,0 1,0-1,1 0,-1 0,1-1,0 1,0-1,0 0,0-1,1 1,-1-1,1 0,1 0,-1 0,1-1,-1 1,2-1,-1 0,1 0,-1 0,2 0,-1 0,1 0,-1-5,6-7,0 1,1 0,1 0,1 0,0 1,2 0,-1 0,2 1,0 0,1 1,0 0,1 1,1 0,0 0,0 2,10-6,5-7,2 2,1 2,0 1,2 1,0 1,0 2,2 2,0 1,0 2,1 1,30-3,-42 9</inkml:trace>
  <inkml:trace contextRef="#ctx0" brushRef="#br0" timeOffset="173849.811">21202 3020,'-14'7,"0"0,0 1,1 0,0 1,0 0,1 1,0 1,1 0,0 1,1 0,0 0,1 1,1 0,0 1,-4 8,12-18,0-1,0 0,0 0,0 0,0 0,0 0,1 0,0 1,0-1,0 0,0 0,0-1,0 1,1 0,-1 0,1-1,0 1,0 0,0-1,0 0,0 0,1 1,-1-1,0 0,1-1,0 1,-1 0,1-1,0 0,0 1,0-1,0 0,0-1,0 1,0 0,0-1,1 0,-1 0,0 0,0 0,0 0,0-1,0 1,0-1,1 0,-1 0,-1 0,1 0,0 0,0-1,0 1,-1-1,1 0,0 0,4-2,-1 0,1-1,-1 0,0 0,0 0,0 0,-1-1,0 0,0 0,0-1,-1 1,0-1,0 0,-1 0,0 0,0-1,-1 1,0-1,0 0,0 1,-1-1,0 0,-1 0,0 0,0 0,-1-4,-5-8</inkml:trace>
  <inkml:trace contextRef="#ctx0" brushRef="#br0" timeOffset="174129.81">21540 3358,'5'-38,"6"-13,2-3,2 4,0 5,1 5,4 5,2 4,3 7,2 2,1 6,-5 0,0 3,-1 4,2 3,1 3,-3 2</inkml:trace>
  <inkml:trace contextRef="#ctx0" brushRef="#br0" timeOffset="175349.81">119 4713,'-13'15,"1"1,0 0,1 0,0 1,2 1,0 0,1 0,1 1,0 0,2 0,0 1,1-1,1 1,1 6,2-23,0 0,0 0,0 0,1 0,0 0,0 1,-1-1,2 0,-1-1,0 1,1 0,-1 0,1-1,0 1,0 0,0-1,0 0,0 1,0-1,1 0,-1 0,1-1,0 1,-1 0,1-1,0 1,0-1,0 0,0 0,0 0,0-1,0 1,0-1,0 0,1 1,-1-1,1-1,3 1,1-1,-1 1,1-2,-1 1,0-1,0 0,0-1,0 0,0 0,0 0,-1-1,0 0,1 0,-2 0,5-4,68-115,-74 115,-1 1,0-1,-1 0,1 0,-1 0,-1 0,0 0,0 0,0 0,-1-1,0 1,-1 0,0 0,0 0,-1-1,0 1,0 1,-1-1,0 0,0 1,-1-1,0 1,0 0,-1 0,0 0,0 1,0 0,-1 0,0 0,0 1,-1 0,-3-2,8 6,0 0,0 0,0 0,0 0,0 1,0-1,0 1,0-1,0 1,-1 0,1 0,0 0,0 0,0 0,-1 0,1 1,0-1,0 1,0-1,0 1,0 0,0 0,0 0,0 0,0 0,0 1,1-1,-1 0,-1 2,-11 12</inkml:trace>
  <inkml:trace contextRef="#ctx0" brushRef="#br0" timeOffset="175769.811">430 5080,'8'-30,"1"1,2 0,1 1,1 0,14-21,-27 48,0 0,0 0,0-1,1 1,-1 0,0 0,0 0,1-1,-1 1,1 0,-1 0,1 0,-1 0,1 0,0 0,-1 0,1 0,0 0,0 0,0 0,0 1,-1-1,1 0,1 0,-1 1,0-1,0 1,0-1,0 1,0-1,0 1,0 0,1 0,-1-1,0 1,0 0,1 0,-1 0,0 0,0 1,0-1,1 0,-1 0,0 1,0-1,0 0,0 1,0 0,0-1,0 1,0-1,0 1,1 0,15 46,-17-44,0 0,0 1,0-1,1 0,-1 1,1-1,0 0,0 0,0 0,1 0,-1 0,1 0,-1 0,1 0,0 0,0-1,1 1,-1-1,0 1,1-1,-1 0,1 0,0 0,0 0,0-1,0 1,0-1,0 0,0 0,0 0,0 0,1 0,-1-1,0 1,0-1,1 0,2 0,3-4,0-1,0 0,0 0,-1 0,0-1,0-1,0 0,-1 0,0 0,0 0,-1-1,0-1,0 1,-1-1,0 0,0 0,-1 0,-1 0,1-1,0-7,29-93,-32 100</inkml:trace>
  <inkml:trace contextRef="#ctx0" brushRef="#br0" timeOffset="176169.81">1079 4882,'14'-6,"0"0,0-2,0 0,-1 0,-1-1,0-1,0 0,-1-1,0 0,0 0,-1-1,-1-1,0 0,-1 0,6-13,-13 24,0 1,0-1,0 0,0 0,0 0,0 0,0 0,-1 0,1 0,-1 0,1 0,-1 0,0 0,0 0,0 0,0 0,0-1,-1 1,1 0,0 0,-1 0,0 0,1 0,-1 0,0 0,0 1,0-1,0 0,-1 0,1 1,0-1,-1 1,1-1,-1 1,1-1,-1 1,0 0,0 0,1 0,-1 0,0 0,0 0,0 0,0 1,0-1,0 1,0 0,-1-1,1 1,-8 2,0 1,1 0,0 0,0 1,0 0,0 1,0 0,1 0,0 1,0 0,1 0,-1 1,1 0,1 0,0 1,0 0,0 0,1 0,0 1,0 0,1 0,0 0,1 0,0 1,0-1,1 1,1-1,-1 1,2 0,-1 6,2-9,-1-1,1 1,1-1,-1 0,1 0,0 0,1 0,-1 0,1 0,0-1,1 1,-1-1,1 0,0 0,0 0,1-1,0 1,-1-1,2 0,-1 0,0-1,1 0,4 3,5 2,1-2,-1 1,1-2,0 0,0 0,0-2,1 0,10 0,40-1,-38-2</inkml:trace>
  <inkml:trace contextRef="#ctx0" brushRef="#br0" timeOffset="176899.81">2151 4543,'27'-26,"-1"-2,-2-1,-1-1,-1-1,-2-1,3-8,-2-35,-21 76,0-1,-1 0,1 1,0-1,0 1,-1-1,1 0,0 1,-1-1,1 0,0 0,-1 1,1-1,0 0,-1 0,1 0,-1 1,1-1,-1 0,1 0,0 0,-1 0,1 0,-1 0,1 0,-1 0,1 0,-1 0,1 0,0 0,-1 0,1 0,-1 0,1 0,-1-1,1 1,0 0,-1 0,1 0,0-1,-1 1,1 0,-1-1,1 1,0 0,0-1,-1 1,1 0,0-1,0 1,-1 0,1-1,0 1,0-1,0 1,0-1,0 1,-1 0,1-1,0 1,0-1,0 1,0-1,0 1,1-1,-1 1,-20 31,11-5,1 1,1 0,1 0,1 1,2-1,1 1,1 0,1-1,2 1,0 0,0 41,-1 268,-3-303,-2 0,-1-1,-1 1,-2-1,-1 0,-13 30,18-57,0 1,0-1,-1 0,0-1,0 1,0-1,-1 0,0 0,0-1,0 0,0 0,-1 0,0-1,1 1,-1-2,0 1,-3 0,6-2,1 0,0 0,-1 0,1 0,-1-1,1 1,-1-1,1 0,-1 0,1 0,-1-1,1 1,-1-1,1 0,0 1,-1-2,1 1,0 0,0-1,0 1,-1-1,2 0,-1 0,0 0,0-1,1 1,-1-1,1 1,0-1,0 0,0 0,0 0,0 0,1 0,-1 0,1 0,-1-2,1-4,1 0,0-1,0 1,1 0,0 0,1-1,0 1,0 0,1 0,0 1,0-1,1 1,1-1,-1 1,1 0,0 1,1-1,4-4,10-19,103-113,2 26,-112 108</inkml:trace>
  <inkml:trace contextRef="#ctx0" brushRef="#br0" timeOffset="177179.81">2490 4798,'15'24,"13"8,3-7,1-7,-1-11,0-13,-1-9,-5-7,-3-4,-5-3,0 3,-3 2,-4 0,-4 4</inkml:trace>
  <inkml:trace contextRef="#ctx0" brushRef="#br0" timeOffset="177529.81">3111 4402,'0'10,"-5"22,-6 10,-1 4,1-2,2 1,4-2,-4-4,1-3,2 2,1-2,2-1,1-2,1-2,1-1,0-2,1 1,-1-6</inkml:trace>
  <inkml:trace contextRef="#ctx0" brushRef="#br0" timeOffset="177779.811">3336 4402,'-4'39,"-7"22,-7 5,1-3,3-9,-2-7,3-8,3 0,-1-8,1-3,2-2,3-1,1 0,3 1,0 1,1-5</inkml:trace>
  <inkml:trace contextRef="#ctx0" brushRef="#br0" timeOffset="178639.81">4042 5023,'-5'0,"-1"-5,0-6,1-6,6-5,8-4,2-2,5-1,3 0,5 0,1-1,3 1,1 1,0-1,0 6,-5 10,-7 14,-5 5</inkml:trace>
  <inkml:trace contextRef="#ctx0" brushRef="#br0" timeOffset="178929.81">4607 4656,'-14'15,"1"0,1 1,0 0,2 1,0 0,0 0,2 1,0 1,1-1,1 1,-3 16,8-32,1-1,0 0,-1 1,1-1,0 0,0 1,0-1,1 0,-1 0,1 1,-1-1,1 0,0 0,-1 1,1-1,0 0,1 0,-1 0,0 0,0 0,1-1,-1 1,1 0,0-1,-1 1,1-1,0 1,0-1,0 0,0 0,0 0,0 0,1 0,-1 0,0-1,0 1,1-1,-1 1,2-1,90-16,-81 10,0-1,-1 0,0-1,0-1,-1 1,0-2,0 0,-1 0,-1-1,1 0,5-10,-11 16,-1-1,0 0,0 0,0 0,-1 0,1 0,-2-1,1 1,-1-1,0 1,0-1,0 1,-1-1,0 0,-1 1,1-1,-1 1,-1-1,1 1,-1-1,0 1,-1 0,1 0,-1 0,0 0,-2-2,-28-23,15 23</inkml:trace>
  <inkml:trace contextRef="#ctx0" brushRef="#br0" timeOffset="179329.81">5227 4289,'-9'19,"0"-1,1 1,1 1,1-1,0 1,2 1,0-1,1 0,1 1,1 0,1-1,1 1,1 3,-3 74,-26 89,15-132,5-31</inkml:trace>
  <inkml:trace contextRef="#ctx0" brushRef="#br0" timeOffset="179549.811">4833 4685,'43'-5,"34"-6,8-2,-1 2,-9-2,-14 1,-11 2,-10 4,-7 2,-4 2,-7 1</inkml:trace>
  <inkml:trace contextRef="#ctx0" brushRef="#br0" timeOffset="180249.811">5651 4629,'-32'18,"0"2,2 2,0 0,2 2,0 1,2 2,-15 18,39-44,1 1,-1-1,0 0,1 0,0 0,-1 1,1-1,0 1,-1-1,1 1,0 0,0-1,0 1,0 0,1 0,-1-1,0 1,1 0,0 0,-1 0,1 0,0 0,0 0,0 0,0 0,0 0,0 0,1 0,-1 0,0-1,1 1,0 0,0 0,-1 0,1 0,0-1,0 1,0-1,1 1,-1 0,0-1,1 0,-1 1,1-1,-1 0,1 0,-1 0,1 0,0 0,0 0,-1 0,3 0,9-2,-1-1,1 0,0 0,-1-1,1-1,-1 0,0-1,-1-1,1 1,-1-2,0 1,0-2,-1 1,0-2,8-7,78-76,-96 92,1-1,-1 1,1-1,-1 1,1-1,0 1,-1 0,1-1,0 1,-1 0,1-1,0 1,0 0,-1 0,1 0,0-1,0 1,-1 0,1 0,0 0,0 0,-1 1,1-1,0 0,0 0,-1 0,1 1,0-1,0 0,-1 1,1-1,0 0,-1 1,1-1,-1 1,1-1,0 1,-1-1,1 1,-1 0,1-1,-1 1,0-1,1 1,-1 0,0 0,1-1,-1 1,0 0,0 0,0-1,0 1,0 0,1 0,-1-1,-1 2,7 54,-6-44,0-9,1 1,0-1,-1 0,1 0,0 0,1 1,-1-1,0 0,1-1,0 1,-1 0,1 0,1-1,-1 1,0-1,0 1,1-1,-1 0,1 0,0 0,0-1,0 1,0-1,0 1,0-1,0 0,0 0,0 0,0-1,1 1,-1-1,0 1,2-1,111-15,-100 9,-1-1,-1 0,0-2,0 1,0-2,-1 0,0 0,-1-1,-1-1,1 0,-2 0,5-8,103-172,-107 172,3-4,-1 0,-1-1,-1 0,-1-1,-1 0,-2 0,0-1,-2 0,-1 0,-1-1,-1-5,-2 31,1 0,-1 1,0-1,0 0,0 0,0 1,0-1,0 0,0 1,0-1,0 0,-1 1,1-1,-1 0,0 1,1-1,-1 1,0-1,0 1,0-1,0 1,0-1,0 1,0 0,0 0,-1 0,1-1,0 1,-1 1,1-1,-1 0,1 0,-1 0,1 1,-1-1,0 1,1-1,-1 1,0 0,0-1,1 1,-1 0,0 0,1 1,-1-1,0 0,0 0,1 1,-1-1,1 1,-1-1,0 1,1 0,-1 0,0 0,-6 11,0 0,0 0,2 1,-1 0,2 0,0 0,0 1,1-1,1 1,1 0,-1 0,2 1,0-1,1 0,1 1,0-1,0 0,3 9,-1 36,-2 138,2-177,0 0,2-1,0 1,1-1,1 0,1 0,6 9,14 6,-24-38</inkml:trace>
  <inkml:trace contextRef="#ctx0" brushRef="#br0" timeOffset="180499.81">5990 4487,'38'0,"32"0,9-5,-4-1,-10 0,-12 1,-9 1,-8 2,-5 1,-3 1,-2 0,-5 0</inkml:trace>
  <inkml:trace contextRef="#ctx0" brushRef="#br0" timeOffset="180699.81">6695 4685,'0'29,"5"9,1-2</inkml:trace>
  <inkml:trace contextRef="#ctx0" brushRef="#br0" timeOffset="180949.81">6695 4375,'0'0</inkml:trace>
  <inkml:trace contextRef="#ctx0" brushRef="#br0" timeOffset="181179.81">7062 4572,'-15'20,"1"-4,0 1,1 0,1 1,1 1,1-1,0 2,1-1,1 1,1 1,1-1,-1 8,7-25,0-1,0 1,0-1,0 1,0 0,0-1,1 0,-1 1,1-1,0 1,-1-1,1 0,0 1,1-1,-1 0,0 0,0 0,1 0,0 0,-1 0,1 0,0 0,0-1,0 1,0-1,0 1,0-1,0 0,1 0,-1 0,0 0,1 0,-1 0,0-1,1 1,-1-1,1 0,-1 0,1 0,99-15,-92 11,-1 0,0 0,0-1,-1 0,1-1,-1 0,-1-1,1 1,-1-1,0-1,0 1,-1-1,0 0,-1-1,0 0,0 1,0-1,-1-1,-1 1,0-1,0 1,-1-1,0 0,0 0,-1 0,-1 0,0 0,0 0,-1 0,0 0,0 0,-3-5,4 11,-1 0,0 0,0 0,-1 0,0 1,1-1,-1 0,0 0,0 1,-1 0,1-1,-1 1,0 0,0 0,0 0,0 0,0 1,-1 0,1-1,-1 1,0 0,1 1,-1-1,0 0,0 1,0 0,0 0,0 0,0 1,-1 0,1-1,0 1,0 1,0-1,-2 1,-17 3</inkml:trace>
  <inkml:trace contextRef="#ctx0" brushRef="#br0" timeOffset="181619.811">7486 4769,'2'-23,"1"1,1-1,1 1,1 0,1 0,1 0,1 1,10-18,-18 37,0 1,0-1,0 1,0-1,0 1,0-1,0 1,1 0,-1 0,0-1,1 1,-1 0,1 0,-1 0,1 1,0-1,-1 0,1 1,0-1,0 1,-1-1,1 1,0 0,0 0,0-1,-1 1,1 1,0-1,0 0,0 0,-1 1,1-1,0 1,0-1,-1 1,1 0,-1 0,1 0,0 0,-1 0,1 0,-1 0,0 0,0 1,1-1,-1 0,0 1,0-1,0 1,0-1,0 1,-1 0,1-1,0 1,0 1,13 20,-10-14,1 0,-1 0,1-1,1 0,0 0,0-1,0 1,1-1,0-1,0 1,1-1,0 0,0-1,0 0,1 0,0-1,0 0,0-1,0 1,7 0,-8-2,1 0,0 0,0-1,0-1,0 1,0-1,0-1,0 0,0 0,0 0,0-1,0-1,-1 0,1 0,-1 0,0-1,0 0,0-1,0 0,-1 0,0-1,0 1,0-2,-1 1,0-1,0 0,-1 0,4-6,29-94,-32 82</inkml:trace>
  <inkml:trace contextRef="#ctx0" brushRef="#br0" timeOffset="187019.81">8586 4402,'-9'10,"1"3,7-1,3-7,7-4,1-8,5-2,-2-4,-1 4,-9 4,-5 8,-1 3</inkml:trace>
  <inkml:trace contextRef="#ctx0" brushRef="#br0" timeOffset="187539.811">8530 4742,'5'0,"1"4,-5 3,-2 3,3 2,1-7,6-5,5-1,1-6,-2 3,-9 2,-9 7,1 2,1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26:54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319.484">18966 5052,'34'56,"157"125,-14 21,-166-189,-3-6</inkml:trace>
  <inkml:trace contextRef="#ctx0" brushRef="#br0" timeOffset="-3919.443">15579 2991,'0'56,"12"143,6 28,10-1,1 56,-30 113,28-225,-26 167,3-314,2-5</inkml:trace>
  <inkml:trace contextRef="#ctx0" brushRef="#br0" timeOffset="1852.358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2620.3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-5978.083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-365.63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12042.50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6467.989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7600.366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718.342">18232 3330,'16'-6,"1"0,0 1,0 1,0 1,0 0,0 1,10 1,54-10,-28 4,0 1,0 3,0 2,2 2,-10 0,141 25,-213-57,-135-77,139 94</inkml:trace>
  <inkml:trace contextRef="#ctx0" brushRef="#br1" timeOffset="19841.302">15975 6463,'0'5,"0"15,0 10,0 5,0 0,0 0,0-2,0-1,0-2,5 0,1-2,0 1,-1-2,3-4,1-6</inkml:trace>
  <inkml:trace contextRef="#ctx0" brushRef="#br1" timeOffset="20276.53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-27019.058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-24818.959">1328 7592,'-24'14,"-18"20,-1 8,6-3</inkml:trace>
  <inkml:trace contextRef="#ctx0" brushRef="#br0" timeOffset="-24541.249">3077 7479,'-77'43,"-34"19,-14 4,6-4,13-9,19-8,16-7,15-5,11-3,10-2,10-2,10-4</inkml:trace>
  <inkml:trace contextRef="#ctx0" brushRef="#br0" timeOffset="-24293.166">4094 7535,'0'0</inkml:trace>
  <inkml:trace contextRef="#ctx0" brushRef="#br0" timeOffset="-24040.088">5533 7394,'-58'24,"-52"27,-23 10,3-1,14-6,16-7,21-11,19-8,15-8,15-3,12-4</inkml:trace>
  <inkml:trace contextRef="#ctx0" brushRef="#br0" timeOffset="-23836.931">6718 7535,'-44'19,"-47"21,-18 9,0 0,9-3,17-5,12-4,14-9,17-4,14-6</inkml:trace>
  <inkml:trace contextRef="#ctx0" brushRef="#br0" timeOffset="-23573.147">8580 7507,'-43'15,"-34"13,-17 13,-3 3,5 0,9-4,9-3,8 2,5-7,8-3,13-6</inkml:trace>
  <inkml:trace contextRef="#ctx0" brushRef="#br0" timeOffset="-23323.998">10302 7451,'-48'14,"-40"15,-14 7,-5 2,2 4,5 0,4-2,9-4,5-3,7-2,11-1,7-2,9-5,12-7</inkml:trace>
  <inkml:trace contextRef="#ctx0" brushRef="#br0" timeOffset="-23069.392">11769 7366,'-57'19,"-72"21,-29 8,-6 6,5-2,11 0,16-3,16-7,13-4,15 0,17-6,17-4,11-6,14-3,12-4</inkml:trace>
  <inkml:trace contextRef="#ctx0" brushRef="#br0" timeOffset="-22820.747">13717 7338,'-48'19,"-35"16,-18 2,-6 0,6-2,5-2,5-2,8-2,8-5,9-2,9 0,5-4,12 0,8-3,9-4</inkml:trace>
  <inkml:trace contextRef="#ctx0" brushRef="#br0" timeOffset="-22574.857">15466 7394,'-47'5,"-60"16,-26 9,-4 4,6 1,11 5,17 0,11-2,12 2,9-1,13-2,16-8</inkml:trace>
  <inkml:trace contextRef="#ctx0" brushRef="#br0" timeOffset="-22301.07">17555 7253,'-53'24,"-65"27,-32 10,-5 4,5-5,9-2,14-6,18-8,19-6,20-10,21-9</inkml:trace>
  <inkml:trace contextRef="#ctx0" brushRef="#br0" timeOffset="-22054.718">19277 7084,'-39'34,"-31"24,-9 9,-1-3,9-8,7-3,9-7,5-5,1-6,4-3,5-8,9-8</inkml:trace>
  <inkml:trace contextRef="#ctx0" brushRef="#br0" timeOffset="-21286.749">1892 7451,'-17'-3,"0"0,0 1,-1 1,1 1,0 0,0 1,-1 1,1 1,0 1,1 0,-1 1,1 0,0 2,0 0,0 0,1 2,0 0,1 0,0 2,1 0,0 0,-9 11,-51 47,-2-3,-4-4,-2-3,-24 10,19-28,68-31</inkml:trace>
  <inkml:trace contextRef="#ctx0" brushRef="#br0" timeOffset="-20851.714">3895 7535,'-43'34,"-34"25,-8 12,1-1,10-12,17-16</inkml:trace>
  <inkml:trace contextRef="#ctx0" brushRef="#br1" timeOffset="19191.775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6244.904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27411.221">20039 7084,'566'0,"-495"-13,22 3,-76 15</inkml:trace>
  <inkml:trace contextRef="#ctx0" brushRef="#br0" timeOffset="28329.626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28664.265">20688 6661,'-230'402,"206"-367,10-11,-2 0,-1-2,0 0,-2-1,-15 14,-99 98,119-116</inkml:trace>
  <inkml:trace contextRef="#ctx0" brushRef="#br0" timeOffset="29276.238">20660 4854,'-120'167,"-43"90,47-84,15-56,79-87,21-20</inkml:trace>
  <inkml:trace contextRef="#ctx0" brushRef="#br0" timeOffset="29610.572">21055 5786,'-10'38,"-3"32,1 14,-2-3,0-10,4-8,-2-10,1-8,3-8,-3-5,2-4,1-1,-2-5,0-2,2 0,-3-2,2-6</inkml:trace>
  <inkml:trace contextRef="#ctx0" brushRef="#br0" timeOffset="30203.003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4560.652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4976.178">13067 3697,'76'106,"80"115,-126-197,-19-21</inkml:trace>
  <inkml:trace contextRef="#ctx0" brushRef="#br0" timeOffset="35231.548">13040 4008,'24'-39,"12"-17,6-4,-5 4,-4 11,-7 8,-4 11,0 4,-5 7</inkml:trace>
  <inkml:trace contextRef="#ctx0" brushRef="#br0" timeOffset="36297.226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36543.96">13717 2907,'34'-34,"20"-15,6 0,-2 4,-7 9,-7 11,-10 5,-12 6</inkml:trace>
  <inkml:trace contextRef="#ctx0" brushRef="#br0" timeOffset="37114.722">12927 4939,'568'-796,"-115"180,-192 299,-230 287,-39 57,-2-9,1 0</inkml:trace>
  <inkml:trace contextRef="#ctx0" brushRef="#br0" timeOffset="37544.323">12983 4995,'246'-264,"37"-73,-147 173,414-484,-380 459,-144 175,-21 19</inkml:trace>
  <inkml:trace contextRef="#ctx0" brushRef="#br0" timeOffset="42064.329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2616.23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3035.441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3430.236">1496 3754,'-513'945,"124"-177,363-707,74-130,-33 43</inkml:trace>
  <inkml:trace contextRef="#ctx0" brushRef="#br0" timeOffset="43829.259">1525 4008,'-2'15,"0"0,-1 0,0 0,-2 0,0-1,0 0,-1 0,-5 9,-10 23,-37 81,-5-2,-8 2,49-90,-434 765,334-578,116-199,21-29,-5-7</inkml:trace>
  <inkml:trace contextRef="#ctx0" brushRef="#br0" timeOffset="50032.349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51421.75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1985.441">6351 3132,'263'-105,"-83"28,-11 31,-175 47,-17 1,1-1,-1-1,1-1,0-1,-1 0,1-2,0-1,1-1,-17-6,22 4</inkml:trace>
  <inkml:trace contextRef="#ctx0" brushRef="#br0" timeOffset="57672.702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8805.14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9355.276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67805.255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68862.509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78995.277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79628.735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89717.7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90583.453">8947 2935,'27'140,"31"88,-35-148,-18-85,-4-7</inkml:trace>
  <inkml:trace contextRef="#ctx0" brushRef="#br1" timeOffset="90961.218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93263.179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93862.531">3839 6463,'8'11,"0"0,-1 0,0 1,-1 0,0 0,-1 0,0 1,-1-1,0 3,1 2,1-2,11 34,-1 0,-3 1,-2 1,1 22,-14-23,-4-32</inkml:trace>
  <inkml:trace contextRef="#ctx0" brushRef="#br1" timeOffset="94232.127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102168.196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103898.939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123194.788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123589.272">9935 8720,'-26'167,"-2"-47,13-51,9-51</inkml:trace>
  <inkml:trace contextRef="#ctx0" brushRef="#br0" timeOffset="123890.295">10190 8607,'-10'34,"-3"15,1 5,2-2,3-5,3-6,2-6,1-3,1-2,0-2,-4-5,-2-3,0-3</inkml:trace>
  <inkml:trace contextRef="#ctx0" brushRef="#br0" timeOffset="124421.845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124794.157">10697 8466,'17'159,"-5"144,-13-283,0 0,-2 0,-1 0,0 0,-1-1,-8 19,-19 17,22-41</inkml:trace>
  <inkml:trace contextRef="#ctx0" brushRef="#br0" timeOffset="125362.22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133391.165">3698 8890,'1051'0,"-735"-29,210 30,-303 26,314-26,305-1,-734 14,-91-10,1-1,-1 0,1-1,-1-1,1-1,0-1,12-1,195-23,1-2,497 27,-712 0</inkml:trace>
  <inkml:trace contextRef="#ctx0" brushRef="#br0" timeOffset="134679.927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145600.631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26:54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319.484">18966 5052,'34'56,"157"125,-14 21,-166-189,-3-6</inkml:trace>
  <inkml:trace contextRef="#ctx0" brushRef="#br0" timeOffset="-3919.443">15579 2991,'0'56,"12"143,6 28,10-1,1 56,-30 113,28-225,-26 167,3-314,2-5</inkml:trace>
  <inkml:trace contextRef="#ctx0" brushRef="#br0" timeOffset="1852.358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2620.3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-5978.083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-365.63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12042.50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6467.989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7600.366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718.342">18232 3330,'16'-6,"1"0,0 1,0 1,0 1,0 0,0 1,10 1,54-10,-28 4,0 1,0 3,0 2,2 2,-10 0,141 25,-213-57,-135-77,139 94</inkml:trace>
  <inkml:trace contextRef="#ctx0" brushRef="#br1" timeOffset="19841.302">15975 6463,'0'5,"0"15,0 10,0 5,0 0,0 0,0-2,0-1,0-2,5 0,1-2,0 1,-1-2,3-4,1-6</inkml:trace>
  <inkml:trace contextRef="#ctx0" brushRef="#br1" timeOffset="20276.53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-27019.058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-24818.959">1328 7592,'-24'14,"-18"20,-1 8,6-3</inkml:trace>
  <inkml:trace contextRef="#ctx0" brushRef="#br0" timeOffset="-24541.249">3077 7479,'-77'43,"-34"19,-14 4,6-4,13-9,19-8,16-7,15-5,11-3,10-2,10-2,10-4</inkml:trace>
  <inkml:trace contextRef="#ctx0" brushRef="#br0" timeOffset="-24293.166">4094 7535,'0'0</inkml:trace>
  <inkml:trace contextRef="#ctx0" brushRef="#br0" timeOffset="-24040.088">5533 7394,'-58'24,"-52"27,-23 10,3-1,14-6,16-7,21-11,19-8,15-8,15-3,12-4</inkml:trace>
  <inkml:trace contextRef="#ctx0" brushRef="#br0" timeOffset="-23836.931">6718 7535,'-44'19,"-47"21,-18 9,0 0,9-3,17-5,12-4,14-9,17-4,14-6</inkml:trace>
  <inkml:trace contextRef="#ctx0" brushRef="#br0" timeOffset="-23573.147">8580 7507,'-43'15,"-34"13,-17 13,-3 3,5 0,9-4,9-3,8 2,5-7,8-3,13-6</inkml:trace>
  <inkml:trace contextRef="#ctx0" brushRef="#br0" timeOffset="-23323.998">10302 7451,'-48'14,"-40"15,-14 7,-5 2,2 4,5 0,4-2,9-4,5-3,7-2,11-1,7-2,9-5,12-7</inkml:trace>
  <inkml:trace contextRef="#ctx0" brushRef="#br0" timeOffset="-23069.392">11769 7366,'-57'19,"-72"21,-29 8,-6 6,5-2,11 0,16-3,16-7,13-4,15 0,17-6,17-4,11-6,14-3,12-4</inkml:trace>
  <inkml:trace contextRef="#ctx0" brushRef="#br0" timeOffset="-22820.747">13717 7338,'-48'19,"-35"16,-18 2,-6 0,6-2,5-2,5-2,8-2,8-5,9-2,9 0,5-4,12 0,8-3,9-4</inkml:trace>
  <inkml:trace contextRef="#ctx0" brushRef="#br0" timeOffset="-22574.857">15466 7394,'-47'5,"-60"16,-26 9,-4 4,6 1,11 5,17 0,11-2,12 2,9-1,13-2,16-8</inkml:trace>
  <inkml:trace contextRef="#ctx0" brushRef="#br0" timeOffset="-22301.07">17555 7253,'-53'24,"-65"27,-32 10,-5 4,5-5,9-2,14-6,18-8,19-6,20-10,21-9</inkml:trace>
  <inkml:trace contextRef="#ctx0" brushRef="#br0" timeOffset="-22054.718">19277 7084,'-39'34,"-31"24,-9 9,-1-3,9-8,7-3,9-7,5-5,1-6,4-3,5-8,9-8</inkml:trace>
  <inkml:trace contextRef="#ctx0" brushRef="#br0" timeOffset="-21286.749">1892 7451,'-17'-3,"0"0,0 1,-1 1,1 1,0 0,0 1,-1 1,1 1,0 1,1 0,-1 1,1 0,0 2,0 0,0 0,1 2,0 0,1 0,0 2,1 0,0 0,-9 11,-51 47,-2-3,-4-4,-2-3,-24 10,19-28,68-31</inkml:trace>
  <inkml:trace contextRef="#ctx0" brushRef="#br0" timeOffset="-20851.714">3895 7535,'-43'34,"-34"25,-8 12,1-1,10-12,17-16</inkml:trace>
  <inkml:trace contextRef="#ctx0" brushRef="#br1" timeOffset="19191.775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6244.904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27411.221">20039 7084,'566'0,"-495"-13,22 3,-76 15</inkml:trace>
  <inkml:trace contextRef="#ctx0" brushRef="#br0" timeOffset="28329.626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28664.265">20688 6661,'-230'402,"206"-367,10-11,-2 0,-1-2,0 0,-2-1,-15 14,-99 98,119-116</inkml:trace>
  <inkml:trace contextRef="#ctx0" brushRef="#br0" timeOffset="29276.238">20660 4854,'-120'167,"-43"90,47-84,15-56,79-87,21-20</inkml:trace>
  <inkml:trace contextRef="#ctx0" brushRef="#br0" timeOffset="29610.572">21055 5786,'-10'38,"-3"32,1 14,-2-3,0-10,4-8,-2-10,1-8,3-8,-3-5,2-4,1-1,-2-5,0-2,2 0,-3-2,2-6</inkml:trace>
  <inkml:trace contextRef="#ctx0" brushRef="#br0" timeOffset="30203.003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4560.652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4976.178">13067 3697,'76'106,"80"115,-126-197,-19-21</inkml:trace>
  <inkml:trace contextRef="#ctx0" brushRef="#br0" timeOffset="35231.548">13040 4008,'24'-39,"12"-17,6-4,-5 4,-4 11,-7 8,-4 11,0 4,-5 7</inkml:trace>
  <inkml:trace contextRef="#ctx0" brushRef="#br0" timeOffset="36297.226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36543.96">13717 2907,'34'-34,"20"-15,6 0,-2 4,-7 9,-7 11,-10 5,-12 6</inkml:trace>
  <inkml:trace contextRef="#ctx0" brushRef="#br0" timeOffset="37114.722">12927 4939,'568'-796,"-115"180,-192 299,-230 287,-39 57,-2-9,1 0</inkml:trace>
  <inkml:trace contextRef="#ctx0" brushRef="#br0" timeOffset="37544.323">12983 4995,'246'-264,"37"-73,-147 173,414-484,-380 459,-144 175,-21 19</inkml:trace>
  <inkml:trace contextRef="#ctx0" brushRef="#br0" timeOffset="42064.329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2616.23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3035.441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3430.236">1496 3754,'-513'945,"124"-177,363-707,74-130,-33 43</inkml:trace>
  <inkml:trace contextRef="#ctx0" brushRef="#br0" timeOffset="43829.259">1525 4008,'-2'15,"0"0,-1 0,0 0,-2 0,0-1,0 0,-1 0,-5 9,-10 23,-37 81,-5-2,-8 2,49-90,-434 765,334-578,116-199,21-29,-5-7</inkml:trace>
  <inkml:trace contextRef="#ctx0" brushRef="#br0" timeOffset="50032.349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51421.75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1985.441">6351 3132,'263'-105,"-83"28,-11 31,-175 47,-17 1,1-1,-1-1,1-1,0-1,-1 0,1-2,0-1,1-1,-17-6,22 4</inkml:trace>
  <inkml:trace contextRef="#ctx0" brushRef="#br0" timeOffset="57672.702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8805.14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9355.276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67805.255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68862.509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78995.277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79628.735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89717.7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90583.453">8947 2935,'27'140,"31"88,-35-148,-18-85,-4-7</inkml:trace>
  <inkml:trace contextRef="#ctx0" brushRef="#br1" timeOffset="90961.218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93263.179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93862.531">3839 6463,'8'11,"0"0,-1 0,0 1,-1 0,0 0,-1 0,0 1,-1-1,0 3,1 2,1-2,11 34,-1 0,-3 1,-2 1,1 22,-14-23,-4-32</inkml:trace>
  <inkml:trace contextRef="#ctx0" brushRef="#br1" timeOffset="94232.127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102168.196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103898.939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123194.788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123589.272">9935 8720,'-26'167,"-2"-47,13-51,9-51</inkml:trace>
  <inkml:trace contextRef="#ctx0" brushRef="#br0" timeOffset="123890.295">10190 8607,'-10'34,"-3"15,1 5,2-2,3-5,3-6,2-6,1-3,1-2,0-2,-4-5,-2-3,0-3</inkml:trace>
  <inkml:trace contextRef="#ctx0" brushRef="#br0" timeOffset="124421.845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124794.157">10697 8466,'17'159,"-5"144,-13-283,0 0,-2 0,-1 0,0 0,-1-1,-8 19,-19 17,22-41</inkml:trace>
  <inkml:trace contextRef="#ctx0" brushRef="#br0" timeOffset="125362.22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133391.165">3698 8890,'1051'0,"-735"-29,210 30,-303 26,314-26,305-1,-734 14,-91-10,1-1,-1 0,1-1,-1-1,1-1,0-1,12-1,195-23,1-2,497 27,-712 0</inkml:trace>
  <inkml:trace contextRef="#ctx0" brushRef="#br0" timeOffset="134679.927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145600.631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52,'255'-1,"-114"-23,-56 3,-78 16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63,'131'-16,"1"6,123 7,-235 3,-14 0,1 0,-1 0,1-1,-1 1,1-1,-1-1,1 1,-1-1,0-1,0 1,0-1,0 0,1-1,7-7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1 339,'3'-1,"1"-1,-1 0,0 0,1 0,-1 0,0 0,0-1,-1 1,1-1,0 0,-1 1,0-2,0 1,0 0,0 0,0 0,0-1,-1 1,0-1,0 0,0 1,0-1,0-3,3-4,29-127,-33 139,0-1,0 1,0-1,0 1,0-1,0 1,1-1,-1 1,0-1,0 1,1-1,-1 0,0 1,1-1,-1 1,0-1,1 0,-1 1,1-1,-1 0,0 1,1-1,-1 0,1 0,-1 1,1-1,-1 0,1 0,-1 0,1 0,-1 0,1 0,0 0,-1 0,1 0,-1 0,1 0,-1 0,1 0,-1 0,1 0,-1-1,1 1,-1 0,1 0,-1-1,0 1,1 0,-1-1,1 1,-1 0,0-1,1 1,-1 0,0-1,1 1,-1-1,0 1,0-1,1 1,-1-1,0 1,0-1,0 1,0-1,1 1,-1-1,15 43,72 437,-11-242,-76-236,0 0,0 0,0 0,0 0,0 0,0 0,0 0,0 0,0 0,1 0,-1 0,0 0,1 0,-1 0,1 0,-1 0,1 0,-1 0,1 0,0-1,-1 1,1 0,0 0,0-1,0 1,-1 0,1-1,0 1,0-1,0 1,0-1,0 1,0-1,0 0,0 0,0 1,0-1,0 0,0 0,0 0,0 0,1 0,-1 0,0 0,0-1,0 1,0 0,0-1,0 1,0 0,0-1,0 1,-1-1,1 0,0 1,0-1,0 0,11-101,104-522,-113 608,13-135,-16 151,0 1,-1-1,1 0,0 0,0 0,-1 1,1-1,0 0,0 0,-1 0,1 0,0 0,-1 0,1 0,0 1,0-1,-1 0,1 0,0 0,-1 0,1 0,0 0,-1-1,1 1,0 0,0 0,-1 0,1 0,0 0,-1 0,1 0,0-1,0 1,-1 0,1 0,0 0,0 0,0-1,-1 1,1 0,0 0,0-1,0 1,0 0,-1 0,1-1,0 1,0 0,0-1,0 1,0 0,0-1,0 1,0 0,0 0,0-1,0 1,0 0,0-1,-11 26,2-2,1 1</inkml:trace>
  <inkml:trace contextRef="#ctx0" brushRef="#br0" timeOffset="487.585">735 621,'-3'-3,"0"1,-1-1,1 1,-1 0,1 0,-1 0,0 1,1-1,-1 1,0 0,0 0,0 0,0 1,0-1,0 1,0 0,0 0,0 0,0 1,0 0,0-1,0 1,0 1,0-1,0 0,0 1,1 0,-3 2,-4 1,0 1,1 0,0 1,0-1,1 2,0 0,0 0,1 0,-6 9,10-13,1 0,-1-1,1 1,0 0,1 0,-1 0,1 1,0-1,0 0,0 0,0 1,1-1,0 0,0 1,0-1,0 1,1-1,-1 0,1 1,0-1,1 0,-1 0,1 0,0 0,0 0,0 0,0 0,1-1,-1 1,1-1,0 0,0 1,0-2,1 1,2 2,5 4,0-1,0-1,1 0,0 0,0-1,1-1,0 0,-1-1,2 0,-1-1,3 0,-10-1,-1-1,0 0,0 0,1-1,-1 0,0 1,1-2,-1 1,0-1,1 0,-1 0,0 0,0-1,0 1,0-1,0-1,0 1,0-1,7-10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50 376,'-40'-9,"40"9,-1 0,1-1,-1 1,1 0,-1 0,0-1,1 1,-1 0,1-1,0 1,-1-1,1 1,-1-1,1 1,0-1,-1 1,1-1,0 1,-1-1,1 1,0-1,0 0,0 1,-1-1,1 0,0 1,0-1,0 1,0-1,0 0,0 1,0-1,1 1,-1-1,0 0,0 1,0-1,0 1,1-1,-1 0,0 1,1-1,-1 1,0-1,1 1,-1-1,1 1,-1 0,1-1,-1 1,1-1,-1 1,1 0,-1 0,1-1,-1 1,1 0,0 0,-1-1,1 1,177-76,-63 50,-111 25,1 1,-1 0,0 1,0-1,1 1,-1-1,0 1,0 1,0-1,0 0,0 1,0 0,0 0,-1 0,1 1,-1-1,1 1,-1 0,0 0,0 0,0 0,0 0,-1 1,1-1,1 4,-3 0,0 0,0 0,-1-1,0 1,0 0,-1 0,1 0,-2 0,1-1,-1 1,0 0,0-1,0 1,-1-1,0 0,-1 0,1 0,-1-1,0 1,-1-1,1 0,-1 0,-1 1,-13 21,-139 191,156-216,-1 0,0 0,1 1,-1-1,1 0,0 1,0 0,0-1,0 1,1 0,-1 0,1 0,-1 1,1-1,0 0,0 0,0 1,1-1,-1 0,1 1,0-1,0 0,0 1,0-1,1 1,-1-1,1 0,0 0,0 1,0-1,1 0,-1 0,1 0,-1 0,1 0,0 0,0-1,0 1,1-1,0 1,6 2,1-1,0 0,0 0,0-2,0 1,1-1,-1 0,1-1,-1-1,1 0,-1 0,4-1,11 1</inkml:trace>
  <inkml:trace contextRef="#ctx0" brushRef="#br0" timeOffset="10105.023">586 433,'0'4,"0"7,0 7,0 4,0 3,0 3,0 1,0 1,0-1,0 0,0 0,0 0,0 0,0-1,0 0,0 0,0-9,0-9</inkml:trace>
  <inkml:trace contextRef="#ctx0" brushRef="#br0" timeOffset="10422.041">812 404,'0'14,"0"10,5 6,1 2,0 0,-1 1,-2-2,0-1,-2 0,-1-1,0-1,0 0,-5-5,-2-6</inkml:trace>
  <inkml:trace contextRef="#ctx0" brushRef="#br0" timeOffset="10933.533">445 461,'42'-44,"74"-61,-110 103,0 1,0-1,0 1,0 0,-1 1,2-1,-1 1,0 1,0-1,0 1,-1 0,1 0,0 0,0 1,0 0,-1 0,1 1,-1 0,0 0,1 0,-2 0,1 1,0 0,-1 0,1 0,-1 0,0 1,0 0,-1-1,2 5,52 39,-51-44,0-1,0 1,0-1,0 0,1 0,-1-1,1 0,-1 0,1-1,0 1,0-2,0 1,0-1,0 0,0 0,0-1,0 0,-1 0,1 0,0-1,0 0,-1-1,0 1,1-1,-1-1,0 1,0-1,-1 0,3-1,79-78,-71 74</inkml:trace>
  <inkml:trace contextRef="#ctx0" brushRef="#br0" timeOffset="11299.753">1292 178,'5'34,"1"25,0 7,-1-2,-2-8,0-8,-2-7,-1-7,0-3,0-3,0-1,-1-1,-3-4,-3-6</inkml:trace>
  <inkml:trace contextRef="#ctx0" brushRef="#br0" timeOffset="11816.936">1123 234,'35'-30,"2"2,0 0,2 3,1 2,1 1,1 2,1 1,22-4,37 7,-100 16,1 0,-1 0,1 1,-1-1,1 0,-1 1,1 0,-1-1,0 1,1 0,-1 0,0 1,0-1,0 0,0 1,0-1,0 1,0 0,0 0,0-1,-1 1,1 0,-1 0,0 1,1-1,-1 0,0 0,0 1,-1-1,1 0,0 1,-1-1,1 1,-1-1,0 1,0-1,0 1,0 0,-4 13,0 0,-1 0,0 0,-2 0,0-1,0 0,-2 0,1-1,-2 0,0-1,-1 0,0-1,-1 0,0 0,-1-1,0-1,-12 7,-85 65,108-81,0 1,0 0,1 0,-1 0,0 1,1-1,0 0,-1 1,1-1,0 0,0 1,0-1,1 1,-1 0,1-1,-1 1,1 0,0-1,0 1,0 0,0-1,0 1,1 0,-1-1,1 1,0-1,0 1,0-1,0 1,0-1,0 1,1-1,-1 0,1 0,0 0,-1 0,1 0,0 0,0 0,0-1,1 1,97 62,72-21,-86-15,-71-18</inkml:trace>
  <inkml:trace contextRef="#ctx0" brushRef="#br0" timeOffset="12365.954">78 997,'688'-81,"-206"74,-276 10,116-3,-277 5,-46 7,-10-7</inkml:trace>
  <inkml:trace contextRef="#ctx0" brushRef="#br0" timeOffset="13121.269">727 1222,'-66'62,"-2"-3,-3-3,-2-3,-26 12,97-65,1 1,0-1,-1 0,1 1,-1-1,1 1,0 0,0-1,-1 1,1 0,0 0,0 0,0 0,0 0,0 0,0 0,0 0,0 0,1 1,-1-1,0 0,1 0,-1 1,1-1,-1 1,1-1,0 0,-1 1,1-1,0 1,0-1,0 0,0 1,0-1,1 1,-1-1,0 1,1-1,-1 0,0 1,1-1,0 0,-1 1,1-1,0 0,0 0,0 0,-1 0,1 0,0 0,1 0,-1 0,0 0,0 0,1 0,12 3,0 0,0-1,0 0,0-1,1-1,-1-1,1 0,-1 0,9-3,17 1,242 1,-282 1,-1-1,1 1,-1 0,1-1,0 1,-1-1,1 1,0-1,-1 1,1-1,0 1,0-1,0 1,-1-1,1 1,0-1,0 1,0-1,0 1,0-1,0 1,0-1,0 0,0 1,0-1,0 1,0-1,1 1,-1-1,0 1,0-1,0 1,1-1,-1 1,0-1,1 1,-1-1,0 1,1 0,-1-1,1 1,-1 0,1-1,-1 1,0 0,1-1,-1 1,1 0,-1 0,1 0,0-1,-1 1,1 0,-1 0,1 0,-1 0,1 0,-1 0,1 0,-13-16,-42-116,3-71,47 183</inkml:trace>
  <inkml:trace contextRef="#ctx0" brushRef="#br0" timeOffset="13699.262">1236 968,'-37'96,"-21"91,20-61,28-32,10-91,0 0,1 0,-1 0,1-1,0 1,0 0,0 0,0-1,0 1,0-1,1 1,-1-1,1 1,0-1,0 0,0 0,0 0,0 0,0 0,1 0,-1-1,1 1,-1-1,1 0,-1 0,1 1,0-2,-1 1,1 0,2 0,7 1,0 0,0-1,0 0,0-1,0 0,0-1,0 0,0-1,0-1,4-1,14-25,-22 11</inkml:trace>
  <inkml:trace contextRef="#ctx0" brushRef="#br0" timeOffset="13982.621">982 1222,'5'-5,"6"4,6 1,5 1,3 1,3-1,1 0,1 0,-1-1,0 0,0 0,0 0,-5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26:54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319.484">18966 5052,'34'56,"157"125,-14 21,-166-189,-3-6</inkml:trace>
  <inkml:trace contextRef="#ctx0" brushRef="#br0" timeOffset="-3919.443">15579 2991,'0'56,"12"143,6 28,10-1,1 56,-30 113,28-225,-26 167,3-314,2-5</inkml:trace>
  <inkml:trace contextRef="#ctx0" brushRef="#br0" timeOffset="1852.358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2620.3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-5978.083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-365.63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12042.50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6467.989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7600.366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718.342">18232 3330,'16'-6,"1"0,0 1,0 1,0 1,0 0,0 1,10 1,54-10,-28 4,0 1,0 3,0 2,2 2,-10 0,141 25,-213-57,-135-77,139 94</inkml:trace>
  <inkml:trace contextRef="#ctx0" brushRef="#br1" timeOffset="19841.302">15975 6463,'0'5,"0"15,0 10,0 5,0 0,0 0,0-2,0-1,0-2,5 0,1-2,0 1,-1-2,3-4,1-6</inkml:trace>
  <inkml:trace contextRef="#ctx0" brushRef="#br1" timeOffset="20276.53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-27019.058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-24818.959">1328 7592,'-24'14,"-18"20,-1 8,6-3</inkml:trace>
  <inkml:trace contextRef="#ctx0" brushRef="#br0" timeOffset="-24541.249">3077 7479,'-77'43,"-34"19,-14 4,6-4,13-9,19-8,16-7,15-5,11-3,10-2,10-2,10-4</inkml:trace>
  <inkml:trace contextRef="#ctx0" brushRef="#br0" timeOffset="-24293.166">4094 7535,'0'0</inkml:trace>
  <inkml:trace contextRef="#ctx0" brushRef="#br0" timeOffset="-24040.088">5533 7394,'-58'24,"-52"27,-23 10,3-1,14-6,16-7,21-11,19-8,15-8,15-3,12-4</inkml:trace>
  <inkml:trace contextRef="#ctx0" brushRef="#br0" timeOffset="-23836.931">6718 7535,'-44'19,"-47"21,-18 9,0 0,9-3,17-5,12-4,14-9,17-4,14-6</inkml:trace>
  <inkml:trace contextRef="#ctx0" brushRef="#br0" timeOffset="-23573.147">8580 7507,'-43'15,"-34"13,-17 13,-3 3,5 0,9-4,9-3,8 2,5-7,8-3,13-6</inkml:trace>
  <inkml:trace contextRef="#ctx0" brushRef="#br0" timeOffset="-23323.998">10302 7451,'-48'14,"-40"15,-14 7,-5 2,2 4,5 0,4-2,9-4,5-3,7-2,11-1,7-2,9-5,12-7</inkml:trace>
  <inkml:trace contextRef="#ctx0" brushRef="#br0" timeOffset="-23069.392">11769 7366,'-57'19,"-72"21,-29 8,-6 6,5-2,11 0,16-3,16-7,13-4,15 0,17-6,17-4,11-6,14-3,12-4</inkml:trace>
  <inkml:trace contextRef="#ctx0" brushRef="#br0" timeOffset="-22820.747">13717 7338,'-48'19,"-35"16,-18 2,-6 0,6-2,5-2,5-2,8-2,8-5,9-2,9 0,5-4,12 0,8-3,9-4</inkml:trace>
  <inkml:trace contextRef="#ctx0" brushRef="#br0" timeOffset="-22574.857">15466 7394,'-47'5,"-60"16,-26 9,-4 4,6 1,11 5,17 0,11-2,12 2,9-1,13-2,16-8</inkml:trace>
  <inkml:trace contextRef="#ctx0" brushRef="#br0" timeOffset="-22301.07">17555 7253,'-53'24,"-65"27,-32 10,-5 4,5-5,9-2,14-6,18-8,19-6,20-10,21-9</inkml:trace>
  <inkml:trace contextRef="#ctx0" brushRef="#br0" timeOffset="-22054.718">19277 7084,'-39'34,"-31"24,-9 9,-1-3,9-8,7-3,9-7,5-5,1-6,4-3,5-8,9-8</inkml:trace>
  <inkml:trace contextRef="#ctx0" brushRef="#br0" timeOffset="-21286.749">1892 7451,'-17'-3,"0"0,0 1,-1 1,1 1,0 0,0 1,-1 1,1 1,0 1,1 0,-1 1,1 0,0 2,0 0,0 0,1 2,0 0,1 0,0 2,1 0,0 0,-9 11,-51 47,-2-3,-4-4,-2-3,-24 10,19-28,68-31</inkml:trace>
  <inkml:trace contextRef="#ctx0" brushRef="#br0" timeOffset="-20851.714">3895 7535,'-43'34,"-34"25,-8 12,1-1,10-12,17-16</inkml:trace>
  <inkml:trace contextRef="#ctx0" brushRef="#br1" timeOffset="19191.775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6244.904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27411.221">20039 7084,'566'0,"-495"-13,22 3,-76 15</inkml:trace>
  <inkml:trace contextRef="#ctx0" brushRef="#br0" timeOffset="28329.626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28664.265">20688 6661,'-230'402,"206"-367,10-11,-2 0,-1-2,0 0,-2-1,-15 14,-99 98,119-116</inkml:trace>
  <inkml:trace contextRef="#ctx0" brushRef="#br0" timeOffset="29276.238">20660 4854,'-120'167,"-43"90,47-84,15-56,79-87,21-20</inkml:trace>
  <inkml:trace contextRef="#ctx0" brushRef="#br0" timeOffset="29610.572">21055 5786,'-10'38,"-3"32,1 14,-2-3,0-10,4-8,-2-10,1-8,3-8,-3-5,2-4,1-1,-2-5,0-2,2 0,-3-2,2-6</inkml:trace>
  <inkml:trace contextRef="#ctx0" brushRef="#br0" timeOffset="30203.003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4560.652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4976.178">13067 3697,'76'106,"80"115,-126-197,-19-21</inkml:trace>
  <inkml:trace contextRef="#ctx0" brushRef="#br0" timeOffset="35231.548">13040 4008,'24'-39,"12"-17,6-4,-5 4,-4 11,-7 8,-4 11,0 4,-5 7</inkml:trace>
  <inkml:trace contextRef="#ctx0" brushRef="#br0" timeOffset="36297.226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36543.96">13717 2907,'34'-34,"20"-15,6 0,-2 4,-7 9,-7 11,-10 5,-12 6</inkml:trace>
  <inkml:trace contextRef="#ctx0" brushRef="#br0" timeOffset="37114.722">12927 4939,'568'-796,"-115"180,-192 299,-230 287,-39 57,-2-9,1 0</inkml:trace>
  <inkml:trace contextRef="#ctx0" brushRef="#br0" timeOffset="37544.323">12983 4995,'246'-264,"37"-73,-147 173,414-484,-380 459,-144 175,-21 19</inkml:trace>
  <inkml:trace contextRef="#ctx0" brushRef="#br0" timeOffset="42064.329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2616.23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3035.441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3430.236">1496 3754,'-513'945,"124"-177,363-707,74-130,-33 43</inkml:trace>
  <inkml:trace contextRef="#ctx0" brushRef="#br0" timeOffset="43829.259">1525 4008,'-2'15,"0"0,-1 0,0 0,-2 0,0-1,0 0,-1 0,-5 9,-10 23,-37 81,-5-2,-8 2,49-90,-434 765,334-578,116-199,21-29,-5-7</inkml:trace>
  <inkml:trace contextRef="#ctx0" brushRef="#br0" timeOffset="50032.349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51421.75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1985.441">6351 3132,'263'-105,"-83"28,-11 31,-175 47,-17 1,1-1,-1-1,1-1,0-1,-1 0,1-2,0-1,1-1,-17-6,22 4</inkml:trace>
  <inkml:trace contextRef="#ctx0" brushRef="#br0" timeOffset="57672.702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8805.14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9355.276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67805.255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68862.509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78995.277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79628.735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89717.7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90583.453">8947 2935,'27'140,"31"88,-35-148,-18-85,-4-7</inkml:trace>
  <inkml:trace contextRef="#ctx0" brushRef="#br1" timeOffset="90961.218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93263.179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93862.531">3839 6463,'8'11,"0"0,-1 0,0 1,-1 0,0 0,-1 0,0 1,-1-1,0 3,1 2,1-2,11 34,-1 0,-3 1,-2 1,1 22,-14-23,-4-32</inkml:trace>
  <inkml:trace contextRef="#ctx0" brushRef="#br1" timeOffset="94232.127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102168.196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103898.939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123194.788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123589.272">9935 8720,'-26'167,"-2"-47,13-51,9-51</inkml:trace>
  <inkml:trace contextRef="#ctx0" brushRef="#br0" timeOffset="123890.295">10190 8607,'-10'34,"-3"15,1 5,2-2,3-5,3-6,2-6,1-3,1-2,0-2,-4-5,-2-3,0-3</inkml:trace>
  <inkml:trace contextRef="#ctx0" brushRef="#br0" timeOffset="124421.845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124794.157">10697 8466,'17'159,"-5"144,-13-283,0 0,-2 0,-1 0,0 0,-1-1,-8 19,-19 17,22-41</inkml:trace>
  <inkml:trace contextRef="#ctx0" brushRef="#br0" timeOffset="125362.22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133391.165">3698 8890,'1051'0,"-735"-29,210 30,-303 26,314-26,305-1,-734 14,-91-10,1-1,-1 0,1-1,-1-1,1-1,0-1,12-1,195-23,1-2,497 27,-712 0</inkml:trace>
  <inkml:trace contextRef="#ctx0" brushRef="#br0" timeOffset="134679.927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145600.631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52,'255'-1,"-114"-23,-56 3,-78 16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63,'131'-16,"1"6,123 7,-235 3,-14 0,1 0,-1 0,1-1,-1 1,1-1,-1-1,1 1,-1-1,0-1,0 1,0-1,0 0,1-1,7-7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1 339,'3'-1,"1"-1,-1 0,0 0,1 0,-1 0,0 0,0-1,-1 1,1-1,0 0,-1 1,0-2,0 1,0 0,0 0,0 0,0-1,-1 1,0-1,0 0,0 1,0-1,0-3,3-4,29-127,-33 139,0-1,0 1,0-1,0 1,0-1,0 1,1-1,-1 1,0-1,0 1,1-1,-1 0,0 1,1-1,-1 1,0-1,1 0,-1 1,1-1,-1 0,0 1,1-1,-1 0,1 0,-1 1,1-1,-1 0,1 0,-1 0,1 0,-1 0,1 0,0 0,-1 0,1 0,-1 0,1 0,-1 0,1 0,-1 0,1 0,-1-1,1 1,-1 0,1 0,-1-1,0 1,1 0,-1-1,1 1,-1 0,0-1,1 1,-1 0,0-1,1 1,-1-1,0 1,0-1,1 1,-1-1,0 1,0-1,0 1,0-1,1 1,-1-1,15 43,72 437,-11-242,-76-236,0 0,0 0,0 0,0 0,0 0,0 0,0 0,0 0,0 0,1 0,-1 0,0 0,1 0,-1 0,1 0,-1 0,1 0,-1 0,1 0,0-1,-1 1,1 0,0 0,0-1,0 1,-1 0,1-1,0 1,0-1,0 1,0-1,0 1,0-1,0 0,0 0,0 1,0-1,0 0,0 0,0 0,0 0,1 0,-1 0,0 0,0-1,0 1,0 0,0-1,0 1,0 0,0-1,0 1,-1-1,1 0,0 1,0-1,0 0,11-101,104-522,-113 608,13-135,-16 151,0 1,-1-1,1 0,0 0,0 0,-1 1,1-1,0 0,0 0,-1 0,1 0,0 0,-1 0,1 0,0 1,0-1,-1 0,1 0,0 0,-1 0,1 0,0 0,-1-1,1 1,0 0,0 0,-1 0,1 0,0 0,-1 0,1 0,0-1,0 1,-1 0,1 0,0 0,0 0,0-1,-1 1,1 0,0 0,0-1,0 1,0 0,-1 0,1-1,0 1,0 0,0-1,0 1,0 0,0-1,0 1,0 0,0 0,0-1,0 1,0 0,0-1,-11 26,2-2,1 1</inkml:trace>
  <inkml:trace contextRef="#ctx0" brushRef="#br0" timeOffset="487.585">735 621,'-3'-3,"0"1,-1-1,1 1,-1 0,1 0,-1 0,0 1,1-1,-1 1,0 0,0 0,0 0,0 1,0-1,0 1,0 0,0 0,0 0,0 1,0 0,0-1,0 1,0 1,0-1,0 0,0 1,1 0,-3 2,-4 1,0 1,1 0,0 1,0-1,1 2,0 0,0 0,1 0,-6 9,10-13,1 0,-1-1,1 1,0 0,1 0,-1 0,1 1,0-1,0 0,0 0,0 1,1-1,0 0,0 1,0-1,0 1,1-1,-1 0,1 1,0-1,1 0,-1 0,1 0,0 0,0 0,0 0,0 0,1-1,-1 1,1-1,0 0,0 1,0-2,1 1,2 2,5 4,0-1,0-1,1 0,0 0,0-1,1-1,0 0,-1-1,2 0,-1-1,3 0,-10-1,-1-1,0 0,0 0,1-1,-1 0,0 1,1-2,-1 1,0-1,1 0,-1 0,0 0,0-1,0 1,0-1,0-1,0 1,0-1,7-10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50 376,'-40'-9,"40"9,-1 0,1-1,-1 1,1 0,-1 0,0-1,1 1,-1 0,1-1,0 1,-1-1,1 1,-1-1,1 1,0-1,-1 1,1-1,0 1,-1-1,1 1,0-1,0 0,0 1,-1-1,1 0,0 1,0-1,0 1,0-1,0 0,0 1,0-1,1 1,-1-1,0 0,0 1,0-1,0 1,1-1,-1 0,0 1,1-1,-1 1,0-1,1 1,-1-1,1 1,-1 0,1-1,-1 1,1-1,-1 1,1 0,-1 0,1-1,-1 1,1 0,0 0,-1-1,1 1,177-76,-63 50,-111 25,1 1,-1 0,0 1,0-1,1 1,-1-1,0 1,0 1,0-1,0 0,0 1,0 0,0 0,-1 0,1 1,-1-1,1 1,-1 0,0 0,0 0,0 0,0 0,-1 1,1-1,1 4,-3 0,0 0,0 0,-1-1,0 1,0 0,-1 0,1 0,-2 0,1-1,-1 1,0 0,0-1,0 1,-1-1,0 0,-1 0,1 0,-1-1,0 1,-1-1,1 0,-1 0,-1 1,-13 21,-139 191,156-216,-1 0,0 0,1 1,-1-1,1 0,0 1,0 0,0-1,0 1,1 0,-1 0,1 0,-1 1,1-1,0 0,0 0,0 1,1-1,-1 0,1 1,0-1,0 0,0 1,0-1,1 1,-1-1,1 0,0 0,0 1,0-1,1 0,-1 0,1 0,-1 0,1 0,0 0,0-1,0 1,1-1,0 1,6 2,1-1,0 0,0 0,0-2,0 1,1-1,-1 0,1-1,-1-1,1 0,-1 0,4-1,11 1</inkml:trace>
  <inkml:trace contextRef="#ctx0" brushRef="#br0" timeOffset="10105.023">586 433,'0'4,"0"7,0 7,0 4,0 3,0 3,0 1,0 1,0-1,0 0,0 0,0 0,0 0,0-1,0 0,0 0,0-9,0-9</inkml:trace>
  <inkml:trace contextRef="#ctx0" brushRef="#br0" timeOffset="10422.041">812 404,'0'14,"0"10,5 6,1 2,0 0,-1 1,-2-2,0-1,-2 0,-1-1,0-1,0 0,-5-5,-2-6</inkml:trace>
  <inkml:trace contextRef="#ctx0" brushRef="#br0" timeOffset="10933.533">445 461,'42'-44,"74"-61,-110 103,0 1,0-1,0 1,0 0,-1 1,2-1,-1 1,0 1,0-1,0 1,-1 0,1 0,0 0,0 1,0 0,-1 0,1 1,-1 0,0 0,1 0,-2 0,1 1,0 0,-1 0,1 0,-1 0,0 1,0 0,-1-1,2 5,52 39,-51-44,0-1,0 1,0-1,0 0,1 0,-1-1,1 0,-1 0,1-1,0 1,0-2,0 1,0-1,0 0,0 0,0-1,0 0,-1 0,1 0,0-1,0 0,-1-1,0 1,1-1,-1-1,0 1,0-1,-1 0,3-1,79-78,-71 74</inkml:trace>
  <inkml:trace contextRef="#ctx0" brushRef="#br0" timeOffset="11299.753">1292 178,'5'34,"1"25,0 7,-1-2,-2-8,0-8,-2-7,-1-7,0-3,0-3,0-1,-1-1,-3-4,-3-6</inkml:trace>
  <inkml:trace contextRef="#ctx0" brushRef="#br0" timeOffset="11816.936">1123 234,'35'-30,"2"2,0 0,2 3,1 2,1 1,1 2,1 1,22-4,37 7,-100 16,1 0,-1 0,1 1,-1-1,1 0,-1 1,1 0,-1-1,0 1,1 0,-1 0,0 1,0-1,0 0,0 1,0-1,0 1,0 0,0 0,0-1,-1 1,1 0,-1 0,0 1,1-1,-1 0,0 0,0 1,-1-1,1 0,0 1,-1-1,1 1,-1-1,0 1,0-1,0 1,0 0,-4 13,0 0,-1 0,0 0,-2 0,0-1,0 0,-2 0,1-1,-2 0,0-1,-1 0,0-1,-1 0,0 0,-1-1,0-1,-12 7,-85 65,108-81,0 1,0 0,1 0,-1 0,0 1,1-1,0 0,-1 1,1-1,0 0,0 1,0-1,1 1,-1 0,1-1,-1 1,1 0,0-1,0 1,0 0,0-1,0 1,1 0,-1-1,1 1,0-1,0 1,0-1,0 1,0-1,0 1,1-1,-1 0,1 0,0 0,-1 0,1 0,0 0,0 0,0-1,1 1,97 62,72-21,-86-15,-71-18</inkml:trace>
  <inkml:trace contextRef="#ctx0" brushRef="#br0" timeOffset="12365.954">78 997,'688'-81,"-206"74,-276 10,116-3,-277 5,-46 7,-10-7</inkml:trace>
  <inkml:trace contextRef="#ctx0" brushRef="#br0" timeOffset="13121.269">727 1222,'-66'62,"-2"-3,-3-3,-2-3,-26 12,97-65,1 1,0-1,-1 0,1 1,-1-1,1 1,0 0,0-1,-1 1,1 0,0 0,0 0,0 0,0 0,0 0,0 0,0 0,0 0,1 1,-1-1,0 0,1 0,-1 1,1-1,-1 1,1-1,0 0,-1 1,1-1,0 1,0-1,0 0,0 1,0-1,1 1,-1-1,0 1,1-1,-1 0,0 1,1-1,0 0,-1 1,1-1,0 0,0 0,0 0,-1 0,1 0,0 0,1 0,-1 0,0 0,0 0,1 0,12 3,0 0,0-1,0 0,0-1,1-1,-1-1,1 0,-1 0,9-3,17 1,242 1,-282 1,-1-1,1 1,-1 0,1-1,0 1,-1-1,1 1,0-1,-1 1,1-1,0 1,0-1,0 1,-1-1,1 1,0-1,0 1,0-1,0 1,0-1,0 1,0-1,0 0,0 1,0-1,0 1,0-1,1 1,-1-1,0 1,0-1,0 1,1-1,-1 1,0-1,1 1,-1-1,0 1,1 0,-1-1,1 1,-1 0,1-1,-1 1,0 0,1-1,-1 1,1 0,-1 0,1 0,0-1,-1 1,1 0,-1 0,1 0,-1 0,1 0,-1 0,1 0,-13-16,-42-116,3-71,47 183</inkml:trace>
  <inkml:trace contextRef="#ctx0" brushRef="#br0" timeOffset="13699.262">1236 968,'-37'96,"-21"91,20-61,28-32,10-91,0 0,1 0,-1 0,1-1,0 1,0 0,0 0,0-1,0 1,0-1,1 1,-1-1,1 1,0-1,0 0,0 0,0 0,0 0,0 0,1 0,-1-1,1 1,-1-1,1 0,-1 0,1 1,0-2,-1 1,1 0,2 0,7 1,0 0,0-1,0 0,0-1,0 0,0-1,0 0,0-1,0-1,4-1,14-25,-22 11</inkml:trace>
  <inkml:trace contextRef="#ctx0" brushRef="#br0" timeOffset="13982.621">982 1222,'5'-5,"6"4,6 1,5 1,3 1,3-1,1 0,1 0,-1-1,0 0,0 0,0 0,-5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6:5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1328 567,'9'-3,"-21"23,10-16,-117 203,102-176,-1-1,-2 0,0-2,-2 0,-2-2,-20 19,44-45,0-1,0 1,0 0,0 0,0-1,0 1,-1 0,1 0,0-1,0 1,0 0,0 0,-1 0,1-1,0 1,0 0,-1 0,1 0,0 0,0 0,-1 0,1-1,0 1,0 0,-1 0,1 0,0 0,0 0,-1 0,1 0,0 0,-1 0,1 0,0 0,0 0,-1 0,1 1,0-1,0 0,-1 0,1 0,0 0,0 0,-1 0,1 1,4-14</inkml:trace>
  <inkml:trace contextRef="#ctx0" brushRef="#br0" timeOffset="380.494">1074 595,'1'1,"-1"0,0 0,1-1,-1 1,0 0,0 0,1-1,-1 1,0 0,0 0,0 0,0-1,0 1,0 0,0 0,-1 0,1-1,0 1,0 0,0 0,-1-1,1 1,-1 0,1 0,0-1,-1 1,1-1,-1 1,1 0,-1-1,0 1,1-1,-1 1,0-1,1 1,-1-1,0 0,1 1,-1-1,0 0,0 0,1 1,-1-1,0 0,0 0,0 0,1 0,-1 0,0 0,0 0,0 0,1 0,-1-1,0 1,0 0,1 0,-1-1,0 1,0 0,0-1,137 116,-119-98,-1 1,-2 0,1 1,-2 0,-1 1,0 0,0 4,56 70,-68-93,1-1,-1 1,1-1,-1 1,1-1,0 0,-1 1,1-1,-1 0,1 0,0 1,-1-1,1 0,0 0,0 0,-1 0,1 0,0 0,-1 0,1 0,0 0,-1 0,1-1,0 1,-1 0,1 0,0-1,-1 1,1 0,-1-1,1 1,0 0,-1-1,1 1,-1-1,1 1,-1-1,0 1,1-1,-1 1,1-1,-1 0,0 1,0-1,1 0,-1 1,0-1,0 0,0 1,1-1,-1 0,0 1,0-1,0 0,0 1,-1-1,1 0,0 1,0-1,0 0,0 1,-1-1,1 0,0 1,-1-1,1 0,-1 1,2-19</inkml:trace>
  <inkml:trace contextRef="#ctx0" brushRef="#br0" timeOffset="-1501.572">229 115,'-57'42,"54"-38,-18 25,1 1,1 1,2 1,1 1,1 0,2 1,2 1,-7 32,12-35,0 1,3 0,0-1,2 1,2 0,1 0,1 0,2-1,1 1,1-1,2-1,10 22,-6-24,2 0,1-1,2 0,0-2,2 0,0-1,2-1,21 17,-16-24,-17-16</inkml:trace>
  <inkml:trace contextRef="#ctx0" brushRef="#br0" timeOffset="-525.296">426 709,'-10'-5,"2"-2,7 1,9 1,7 1,6 2,5 1,2 0,1 1,1-4,0-2,-1 0,0 2,0 0,0 2,-11 1,-7 6,-6 1</inkml:trace>
  <inkml:trace contextRef="#ctx0" brushRef="#br0" timeOffset="971.389">906 342,'11'-3,"0"-1,-1 0,1 0,-1-1,0 0,0-1,-1 0,1 0,-1-1,-1-1,1 1,-1-1,-1-1,0 1,0-1,5-9,101-158,-114 175,1 0,0 1,0-1,0 1,0-1,0 0,0 1,0-1,0 0,0 1,0-1,0 0,0 1,0-1,0 1,1-1,-1 0,0 1,0-1,1 1,-1-1,0 1,1-1,-1 1,1-1,-1 1,1-1,-1 1,1 0,-1-1,1 1,-1 0,1-1,-1 1,1 0,-1 0,1-1,0 1,-1 0,1 0,0 0,-1 0,1 0,-1 0,1 0,0 0,-1 0,1 0,0 0,-1 0,1 1,-1-1,1 0,0 0,-1 1,1-1,-1 0,1 1,-1-1,1 0,-1 1,1-1,-1 1,0-1,1 1,-1-1,1 1,11 41,-12-39,1 7,0 0,0 0,1-1,1 1,-1-1,1 1,1-1,0 0,0 0,1-1,0 1,0-1,1 0,0-1,0 1,1-1,0 0,1-1,0 1,12 0</inkml:trace>
  <inkml:trace contextRef="#ctx0" brushRef="#br0" timeOffset="1398.562">1583 2,'3'0,"0"-1,0 1,0 0,0 0,0 0,0 0,0 0,-1 1,1-1,0 1,0 0,0 0,-1 0,1 0,0 0,-1 1,1-1,-1 1,1 0,-1 0,0 0,0 0,0 0,0 0,0 0,0 1,-1-1,1 1,-1-1,1 1,17 32,-1-1,-1 2,-2 1,-2-1,-1 2,-2 0,-2 0,-1 1,-2 0,-2 0,-1 0,-3 1,-4 36,4-43,-2-1,-2 0,0 0,-2-1,-2 0,-1 0,-1-1,-1 0,-2-1,-1 0,-1-2,-1 1,-2-2,-14 15,17-24,2-4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26:54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319.484">18966 5052,'34'56,"157"125,-14 21,-166-189,-3-6</inkml:trace>
  <inkml:trace contextRef="#ctx0" brushRef="#br0" timeOffset="-3919.443">15579 2991,'0'56,"12"143,6 28,10-1,1 56,-30 113,28-225,-26 167,3-314,2-5</inkml:trace>
  <inkml:trace contextRef="#ctx0" brushRef="#br0" timeOffset="1852.358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2620.3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-5978.083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-365.63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12042.50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6467.989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7600.366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718.342">18232 3330,'16'-6,"1"0,0 1,0 1,0 1,0 0,0 1,10 1,54-10,-28 4,0 1,0 3,0 2,2 2,-10 0,141 25,-213-57,-135-77,139 94</inkml:trace>
  <inkml:trace contextRef="#ctx0" brushRef="#br1" timeOffset="19841.302">15975 6463,'0'5,"0"15,0 10,0 5,0 0,0 0,0-2,0-1,0-2,5 0,1-2,0 1,-1-2,3-4,1-6</inkml:trace>
  <inkml:trace contextRef="#ctx0" brushRef="#br1" timeOffset="20276.53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-27019.058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-24818.959">1328 7592,'-24'14,"-18"20,-1 8,6-3</inkml:trace>
  <inkml:trace contextRef="#ctx0" brushRef="#br0" timeOffset="-24541.249">3077 7479,'-77'43,"-34"19,-14 4,6-4,13-9,19-8,16-7,15-5,11-3,10-2,10-2,10-4</inkml:trace>
  <inkml:trace contextRef="#ctx0" brushRef="#br0" timeOffset="-24293.166">4094 7535,'0'0</inkml:trace>
  <inkml:trace contextRef="#ctx0" brushRef="#br0" timeOffset="-24040.088">5533 7394,'-58'24,"-52"27,-23 10,3-1,14-6,16-7,21-11,19-8,15-8,15-3,12-4</inkml:trace>
  <inkml:trace contextRef="#ctx0" brushRef="#br0" timeOffset="-23836.931">6718 7535,'-44'19,"-47"21,-18 9,0 0,9-3,17-5,12-4,14-9,17-4,14-6</inkml:trace>
  <inkml:trace contextRef="#ctx0" brushRef="#br0" timeOffset="-23573.147">8580 7507,'-43'15,"-34"13,-17 13,-3 3,5 0,9-4,9-3,8 2,5-7,8-3,13-6</inkml:trace>
  <inkml:trace contextRef="#ctx0" brushRef="#br0" timeOffset="-23323.998">10302 7451,'-48'14,"-40"15,-14 7,-5 2,2 4,5 0,4-2,9-4,5-3,7-2,11-1,7-2,9-5,12-7</inkml:trace>
  <inkml:trace contextRef="#ctx0" brushRef="#br0" timeOffset="-23069.392">11769 7366,'-57'19,"-72"21,-29 8,-6 6,5-2,11 0,16-3,16-7,13-4,15 0,17-6,17-4,11-6,14-3,12-4</inkml:trace>
  <inkml:trace contextRef="#ctx0" brushRef="#br0" timeOffset="-22820.747">13717 7338,'-48'19,"-35"16,-18 2,-6 0,6-2,5-2,5-2,8-2,8-5,9-2,9 0,5-4,12 0,8-3,9-4</inkml:trace>
  <inkml:trace contextRef="#ctx0" brushRef="#br0" timeOffset="-22574.857">15466 7394,'-47'5,"-60"16,-26 9,-4 4,6 1,11 5,17 0,11-2,12 2,9-1,13-2,16-8</inkml:trace>
  <inkml:trace contextRef="#ctx0" brushRef="#br0" timeOffset="-22301.07">17555 7253,'-53'24,"-65"27,-32 10,-5 4,5-5,9-2,14-6,18-8,19-6,20-10,21-9</inkml:trace>
  <inkml:trace contextRef="#ctx0" brushRef="#br0" timeOffset="-22054.718">19277 7084,'-39'34,"-31"24,-9 9,-1-3,9-8,7-3,9-7,5-5,1-6,4-3,5-8,9-8</inkml:trace>
  <inkml:trace contextRef="#ctx0" brushRef="#br0" timeOffset="-21286.749">1892 7451,'-17'-3,"0"0,0 1,-1 1,1 1,0 0,0 1,-1 1,1 1,0 1,1 0,-1 1,1 0,0 2,0 0,0 0,1 2,0 0,1 0,0 2,1 0,0 0,-9 11,-51 47,-2-3,-4-4,-2-3,-24 10,19-28,68-31</inkml:trace>
  <inkml:trace contextRef="#ctx0" brushRef="#br0" timeOffset="-20851.714">3895 7535,'-43'34,"-34"25,-8 12,1-1,10-12,17-16</inkml:trace>
  <inkml:trace contextRef="#ctx0" brushRef="#br1" timeOffset="19191.775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6244.904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27411.221">20039 7084,'566'0,"-495"-13,22 3,-76 15</inkml:trace>
  <inkml:trace contextRef="#ctx0" brushRef="#br0" timeOffset="28329.626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28664.265">20688 6661,'-230'402,"206"-367,10-11,-2 0,-1-2,0 0,-2-1,-15 14,-99 98,119-116</inkml:trace>
  <inkml:trace contextRef="#ctx0" brushRef="#br0" timeOffset="29276.238">20660 4854,'-120'167,"-43"90,47-84,15-56,79-87,21-20</inkml:trace>
  <inkml:trace contextRef="#ctx0" brushRef="#br0" timeOffset="29610.572">21055 5786,'-10'38,"-3"32,1 14,-2-3,0-10,4-8,-2-10,1-8,3-8,-3-5,2-4,1-1,-2-5,0-2,2 0,-3-2,2-6</inkml:trace>
  <inkml:trace contextRef="#ctx0" brushRef="#br0" timeOffset="30203.003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4560.652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4976.178">13067 3697,'76'106,"80"115,-126-197,-19-21</inkml:trace>
  <inkml:trace contextRef="#ctx0" brushRef="#br0" timeOffset="35231.548">13040 4008,'24'-39,"12"-17,6-4,-5 4,-4 11,-7 8,-4 11,0 4,-5 7</inkml:trace>
  <inkml:trace contextRef="#ctx0" brushRef="#br0" timeOffset="36297.226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36543.96">13717 2907,'34'-34,"20"-15,6 0,-2 4,-7 9,-7 11,-10 5,-12 6</inkml:trace>
  <inkml:trace contextRef="#ctx0" brushRef="#br0" timeOffset="37114.722">12927 4939,'568'-796,"-115"180,-192 299,-230 287,-39 57,-2-9,1 0</inkml:trace>
  <inkml:trace contextRef="#ctx0" brushRef="#br0" timeOffset="37544.323">12983 4995,'246'-264,"37"-73,-147 173,414-484,-380 459,-144 175,-21 19</inkml:trace>
  <inkml:trace contextRef="#ctx0" brushRef="#br0" timeOffset="42064.329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2616.23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3035.441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3430.236">1496 3754,'-513'945,"124"-177,363-707,74-130,-33 43</inkml:trace>
  <inkml:trace contextRef="#ctx0" brushRef="#br0" timeOffset="43829.259">1525 4008,'-2'15,"0"0,-1 0,0 0,-2 0,0-1,0 0,-1 0,-5 9,-10 23,-37 81,-5-2,-8 2,49-90,-434 765,334-578,116-199,21-29,-5-7</inkml:trace>
  <inkml:trace contextRef="#ctx0" brushRef="#br0" timeOffset="50032.349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51421.75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1985.441">6351 3132,'263'-105,"-83"28,-11 31,-175 47,-17 1,1-1,-1-1,1-1,0-1,-1 0,1-2,0-1,1-1,-17-6,22 4</inkml:trace>
  <inkml:trace contextRef="#ctx0" brushRef="#br0" timeOffset="57672.702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8805.14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9355.276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67805.255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68862.509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78995.277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79628.735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89717.7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90583.453">8947 2935,'27'140,"31"88,-35-148,-18-85,-4-7</inkml:trace>
  <inkml:trace contextRef="#ctx0" brushRef="#br1" timeOffset="90961.218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93263.179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93862.531">3839 6463,'8'11,"0"0,-1 0,0 1,-1 0,0 0,-1 0,0 1,-1-1,0 3,1 2,1-2,11 34,-1 0,-3 1,-2 1,1 22,-14-23,-4-32</inkml:trace>
  <inkml:trace contextRef="#ctx0" brushRef="#br1" timeOffset="94232.127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102168.196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103898.939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123194.788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123589.272">9935 8720,'-26'167,"-2"-47,13-51,9-51</inkml:trace>
  <inkml:trace contextRef="#ctx0" brushRef="#br0" timeOffset="123890.295">10190 8607,'-10'34,"-3"15,1 5,2-2,3-5,3-6,2-6,1-3,1-2,0-2,-4-5,-2-3,0-3</inkml:trace>
  <inkml:trace contextRef="#ctx0" brushRef="#br0" timeOffset="124421.845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124794.157">10697 8466,'17'159,"-5"144,-13-283,0 0,-2 0,-1 0,0 0,-1-1,-8 19,-19 17,22-41</inkml:trace>
  <inkml:trace contextRef="#ctx0" brushRef="#br0" timeOffset="125362.22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133391.165">3698 8890,'1051'0,"-735"-29,210 30,-303 26,314-26,305-1,-734 14,-91-10,1-1,-1 0,1-1,-1-1,1-1,0-1,12-1,195-23,1-2,497 27,-712 0</inkml:trace>
  <inkml:trace contextRef="#ctx0" brushRef="#br0" timeOffset="134679.927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145600.631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52,'255'-1,"-114"-23,-56 3,-78 16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63,'131'-16,"1"6,123 7,-235 3,-14 0,1 0,-1 0,1-1,-1 1,1-1,-1-1,1 1,-1-1,0-1,0 1,0-1,0 0,1-1,7-7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1 339,'3'-1,"1"-1,-1 0,0 0,1 0,-1 0,0 0,0-1,-1 1,1-1,0 0,-1 1,0-2,0 1,0 0,0 0,0 0,0-1,-1 1,0-1,0 0,0 1,0-1,0-3,3-4,29-127,-33 139,0-1,0 1,0-1,0 1,0-1,0 1,1-1,-1 1,0-1,0 1,1-1,-1 0,0 1,1-1,-1 1,0-1,1 0,-1 1,1-1,-1 0,0 1,1-1,-1 0,1 0,-1 1,1-1,-1 0,1 0,-1 0,1 0,-1 0,1 0,0 0,-1 0,1 0,-1 0,1 0,-1 0,1 0,-1 0,1 0,-1-1,1 1,-1 0,1 0,-1-1,0 1,1 0,-1-1,1 1,-1 0,0-1,1 1,-1 0,0-1,1 1,-1-1,0 1,0-1,1 1,-1-1,0 1,0-1,0 1,0-1,1 1,-1-1,15 43,72 437,-11-242,-76-236,0 0,0 0,0 0,0 0,0 0,0 0,0 0,0 0,0 0,1 0,-1 0,0 0,1 0,-1 0,1 0,-1 0,1 0,-1 0,1 0,0-1,-1 1,1 0,0 0,0-1,0 1,-1 0,1-1,0 1,0-1,0 1,0-1,0 1,0-1,0 0,0 0,0 1,0-1,0 0,0 0,0 0,0 0,1 0,-1 0,0 0,0-1,0 1,0 0,0-1,0 1,0 0,0-1,0 1,-1-1,1 0,0 1,0-1,0 0,11-101,104-522,-113 608,13-135,-16 151,0 1,-1-1,1 0,0 0,0 0,-1 1,1-1,0 0,0 0,-1 0,1 0,0 0,-1 0,1 0,0 1,0-1,-1 0,1 0,0 0,-1 0,1 0,0 0,-1-1,1 1,0 0,0 0,-1 0,1 0,0 0,-1 0,1 0,0-1,0 1,-1 0,1 0,0 0,0 0,0-1,-1 1,1 0,0 0,0-1,0 1,0 0,-1 0,1-1,0 1,0 0,0-1,0 1,0 0,0-1,0 1,0 0,0 0,0-1,0 1,0 0,0-1,-11 26,2-2,1 1</inkml:trace>
  <inkml:trace contextRef="#ctx0" brushRef="#br0" timeOffset="487.585">735 621,'-3'-3,"0"1,-1-1,1 1,-1 0,1 0,-1 0,0 1,1-1,-1 1,0 0,0 0,0 0,0 1,0-1,0 1,0 0,0 0,0 0,0 1,0 0,0-1,0 1,0 1,0-1,0 0,0 1,1 0,-3 2,-4 1,0 1,1 0,0 1,0-1,1 2,0 0,0 0,1 0,-6 9,10-13,1 0,-1-1,1 1,0 0,1 0,-1 0,1 1,0-1,0 0,0 0,0 1,1-1,0 0,0 1,0-1,0 1,1-1,-1 0,1 1,0-1,1 0,-1 0,1 0,0 0,0 0,0 0,0 0,1-1,-1 1,1-1,0 0,0 1,0-2,1 1,2 2,5 4,0-1,0-1,1 0,0 0,0-1,1-1,0 0,-1-1,2 0,-1-1,3 0,-10-1,-1-1,0 0,0 0,1-1,-1 0,0 1,1-2,-1 1,0-1,1 0,-1 0,0 0,0-1,0 1,0-1,0-1,0 1,0-1,7-10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50 376,'-40'-9,"40"9,-1 0,1-1,-1 1,1 0,-1 0,0-1,1 1,-1 0,1-1,0 1,-1-1,1 1,-1-1,1 1,0-1,-1 1,1-1,0 1,-1-1,1 1,0-1,0 0,0 1,-1-1,1 0,0 1,0-1,0 1,0-1,0 0,0 1,0-1,1 1,-1-1,0 0,0 1,0-1,0 1,1-1,-1 0,0 1,1-1,-1 1,0-1,1 1,-1-1,1 1,-1 0,1-1,-1 1,1-1,-1 1,1 0,-1 0,1-1,-1 1,1 0,0 0,-1-1,1 1,177-76,-63 50,-111 25,1 1,-1 0,0 1,0-1,1 1,-1-1,0 1,0 1,0-1,0 0,0 1,0 0,0 0,-1 0,1 1,-1-1,1 1,-1 0,0 0,0 0,0 0,0 0,-1 1,1-1,1 4,-3 0,0 0,0 0,-1-1,0 1,0 0,-1 0,1 0,-2 0,1-1,-1 1,0 0,0-1,0 1,-1-1,0 0,-1 0,1 0,-1-1,0 1,-1-1,1 0,-1 0,-1 1,-13 21,-139 191,156-216,-1 0,0 0,1 1,-1-1,1 0,0 1,0 0,0-1,0 1,1 0,-1 0,1 0,-1 1,1-1,0 0,0 0,0 1,1-1,-1 0,1 1,0-1,0 0,0 1,0-1,1 1,-1-1,1 0,0 0,0 1,0-1,1 0,-1 0,1 0,-1 0,1 0,0 0,0-1,0 1,1-1,0 1,6 2,1-1,0 0,0 0,0-2,0 1,1-1,-1 0,1-1,-1-1,1 0,-1 0,4-1,11 1</inkml:trace>
  <inkml:trace contextRef="#ctx0" brushRef="#br0" timeOffset="10105.023">586 433,'0'4,"0"7,0 7,0 4,0 3,0 3,0 1,0 1,0-1,0 0,0 0,0 0,0 0,0-1,0 0,0 0,0-9,0-9</inkml:trace>
  <inkml:trace contextRef="#ctx0" brushRef="#br0" timeOffset="10422.041">812 404,'0'14,"0"10,5 6,1 2,0 0,-1 1,-2-2,0-1,-2 0,-1-1,0-1,0 0,-5-5,-2-6</inkml:trace>
  <inkml:trace contextRef="#ctx0" brushRef="#br0" timeOffset="10933.533">445 461,'42'-44,"74"-61,-110 103,0 1,0-1,0 1,0 0,-1 1,2-1,-1 1,0 1,0-1,0 1,-1 0,1 0,0 0,0 1,0 0,-1 0,1 1,-1 0,0 0,1 0,-2 0,1 1,0 0,-1 0,1 0,-1 0,0 1,0 0,-1-1,2 5,52 39,-51-44,0-1,0 1,0-1,0 0,1 0,-1-1,1 0,-1 0,1-1,0 1,0-2,0 1,0-1,0 0,0 0,0-1,0 0,-1 0,1 0,0-1,0 0,-1-1,0 1,1-1,-1-1,0 1,0-1,-1 0,3-1,79-78,-71 74</inkml:trace>
  <inkml:trace contextRef="#ctx0" brushRef="#br0" timeOffset="11299.753">1292 178,'5'34,"1"25,0 7,-1-2,-2-8,0-8,-2-7,-1-7,0-3,0-3,0-1,-1-1,-3-4,-3-6</inkml:trace>
  <inkml:trace contextRef="#ctx0" brushRef="#br0" timeOffset="11816.936">1123 234,'35'-30,"2"2,0 0,2 3,1 2,1 1,1 2,1 1,22-4,37 7,-100 16,1 0,-1 0,1 1,-1-1,1 0,-1 1,1 0,-1-1,0 1,1 0,-1 0,0 1,0-1,0 0,0 1,0-1,0 1,0 0,0 0,0-1,-1 1,1 0,-1 0,0 1,1-1,-1 0,0 0,0 1,-1-1,1 0,0 1,-1-1,1 1,-1-1,0 1,0-1,0 1,0 0,-4 13,0 0,-1 0,0 0,-2 0,0-1,0 0,-2 0,1-1,-2 0,0-1,-1 0,0-1,-1 0,0 0,-1-1,0-1,-12 7,-85 65,108-81,0 1,0 0,1 0,-1 0,0 1,1-1,0 0,-1 1,1-1,0 0,0 1,0-1,1 1,-1 0,1-1,-1 1,1 0,0-1,0 1,0 0,0-1,0 1,1 0,-1-1,1 1,0-1,0 1,0-1,0 1,0-1,0 1,1-1,-1 0,1 0,0 0,-1 0,1 0,0 0,0 0,0-1,1 1,97 62,72-21,-86-15,-71-18</inkml:trace>
  <inkml:trace contextRef="#ctx0" brushRef="#br0" timeOffset="12365.954">78 997,'688'-81,"-206"74,-276 10,116-3,-277 5,-46 7,-10-7</inkml:trace>
  <inkml:trace contextRef="#ctx0" brushRef="#br0" timeOffset="13121.269">727 1222,'-66'62,"-2"-3,-3-3,-2-3,-26 12,97-65,1 1,0-1,-1 0,1 1,-1-1,1 1,0 0,0-1,-1 1,1 0,0 0,0 0,0 0,0 0,0 0,0 0,0 0,0 0,1 1,-1-1,0 0,1 0,-1 1,1-1,-1 1,1-1,0 0,-1 1,1-1,0 1,0-1,0 0,0 1,0-1,1 1,-1-1,0 1,1-1,-1 0,0 1,1-1,0 0,-1 1,1-1,0 0,0 0,0 0,-1 0,1 0,0 0,1 0,-1 0,0 0,0 0,1 0,12 3,0 0,0-1,0 0,0-1,1-1,-1-1,1 0,-1 0,9-3,17 1,242 1,-282 1,-1-1,1 1,-1 0,1-1,0 1,-1-1,1 1,0-1,-1 1,1-1,0 1,0-1,0 1,-1-1,1 1,0-1,0 1,0-1,0 1,0-1,0 1,0-1,0 0,0 1,0-1,0 1,0-1,1 1,-1-1,0 1,0-1,0 1,1-1,-1 1,0-1,1 1,-1-1,0 1,1 0,-1-1,1 1,-1 0,1-1,-1 1,0 0,1-1,-1 1,1 0,-1 0,1 0,0-1,-1 1,1 0,-1 0,1 0,-1 0,1 0,-1 0,1 0,-13-16,-42-116,3-71,47 183</inkml:trace>
  <inkml:trace contextRef="#ctx0" brushRef="#br0" timeOffset="13699.262">1236 968,'-37'96,"-21"91,20-61,28-32,10-91,0 0,1 0,-1 0,1-1,0 1,0 0,0 0,0-1,0 1,0-1,1 1,-1-1,1 1,0-1,0 0,0 0,0 0,0 0,0 0,1 0,-1-1,1 1,-1-1,1 0,-1 0,1 1,0-2,-1 1,1 0,2 0,7 1,0 0,0-1,0 0,0-1,0 0,0-1,0 0,0-1,0-1,4-1,14-25,-22 11</inkml:trace>
  <inkml:trace contextRef="#ctx0" brushRef="#br0" timeOffset="13982.621">982 1222,'5'-5,"6"4,6 1,5 1,3 1,3-1,1 0,1 0,-1-1,0 0,0 0,0 0,-5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6:5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1328 567,'9'-3,"-21"23,10-16,-117 203,102-176,-1-1,-2 0,0-2,-2 0,-2-2,-20 19,44-45,0-1,0 1,0 0,0 0,0-1,0 1,-1 0,1 0,0-1,0 1,0 0,0 0,-1 0,1-1,0 1,0 0,-1 0,1 0,0 0,0 0,-1 0,1-1,0 1,0 0,-1 0,1 0,0 0,0 0,-1 0,1 0,0 0,-1 0,1 0,0 0,0 0,-1 0,1 1,0-1,0 0,-1 0,1 0,0 0,0 0,-1 0,1 1,4-14</inkml:trace>
  <inkml:trace contextRef="#ctx0" brushRef="#br0" timeOffset="380.494">1074 595,'1'1,"-1"0,0 0,1-1,-1 1,0 0,0 0,1-1,-1 1,0 0,0 0,0 0,0-1,0 1,0 0,0 0,-1 0,1-1,0 1,0 0,0 0,-1-1,1 1,-1 0,1 0,0-1,-1 1,1-1,-1 1,1 0,-1-1,0 1,1-1,-1 1,0-1,1 1,-1-1,0 0,1 1,-1-1,0 0,0 0,1 1,-1-1,0 0,0 0,0 0,1 0,-1 0,0 0,0 0,0 0,1 0,-1-1,0 1,0 0,1 0,-1-1,0 1,0 0,0-1,137 116,-119-98,-1 1,-2 0,1 1,-2 0,-1 1,0 0,0 4,56 70,-68-93,1-1,-1 1,1-1,-1 1,1-1,0 0,-1 1,1-1,-1 0,1 0,0 1,-1-1,1 0,0 0,0 0,-1 0,1 0,0 0,-1 0,1 0,0 0,-1 0,1-1,0 1,-1 0,1 0,0-1,-1 1,1 0,-1-1,1 1,0 0,-1-1,1 1,-1-1,1 1,-1-1,0 1,1-1,-1 1,1-1,-1 0,0 1,0-1,1 0,-1 1,0-1,0 0,0 1,1-1,-1 0,0 1,0-1,0 0,0 1,-1-1,1 0,0 1,0-1,0 0,0 1,-1-1,1 0,0 1,-1-1,1 0,-1 1,2-19</inkml:trace>
  <inkml:trace contextRef="#ctx0" brushRef="#br0" timeOffset="-1501.572">229 115,'-57'42,"54"-38,-18 25,1 1,1 1,2 1,1 1,1 0,2 1,2 1,-7 32,12-35,0 1,3 0,0-1,2 1,2 0,1 0,1 0,2-1,1 1,1-1,2-1,10 22,-6-24,2 0,1-1,2 0,0-2,2 0,0-1,2-1,21 17,-16-24,-17-16</inkml:trace>
  <inkml:trace contextRef="#ctx0" brushRef="#br0" timeOffset="-525.296">426 709,'-10'-5,"2"-2,7 1,9 1,7 1,6 2,5 1,2 0,1 1,1-4,0-2,-1 0,0 2,0 0,0 2,-11 1,-7 6,-6 1</inkml:trace>
  <inkml:trace contextRef="#ctx0" brushRef="#br0" timeOffset="971.389">906 342,'11'-3,"0"-1,-1 0,1 0,-1-1,0 0,0-1,-1 0,1 0,-1-1,-1-1,1 1,-1-1,-1-1,0 1,0-1,5-9,101-158,-114 175,1 0,0 1,0-1,0 1,0-1,0 0,0 1,0-1,0 0,0 1,0-1,0 0,0 1,0-1,0 1,1-1,-1 0,0 1,0-1,1 1,-1-1,0 1,1-1,-1 1,1-1,-1 1,1-1,-1 1,1 0,-1-1,1 1,-1 0,1-1,-1 1,1 0,-1 0,1-1,0 1,-1 0,1 0,0 0,-1 0,1 0,-1 0,1 0,0 0,-1 0,1 0,0 0,-1 0,1 1,-1-1,1 0,0 0,-1 1,1-1,-1 0,1 1,-1-1,1 0,-1 1,1-1,-1 1,0-1,1 1,-1-1,1 1,11 41,-12-39,1 7,0 0,0 0,1-1,1 1,-1-1,1 1,1-1,0 0,0 0,1-1,0 1,0-1,1 0,0-1,0 1,1-1,0 0,1-1,0 1,12 0</inkml:trace>
  <inkml:trace contextRef="#ctx0" brushRef="#br0" timeOffset="1398.562">1583 2,'3'0,"0"-1,0 1,0 0,0 0,0 0,0 0,0 0,-1 1,1-1,0 1,0 0,0 0,-1 0,1 0,0 0,-1 1,1-1,-1 1,1 0,-1 0,0 0,0 0,0 0,0 0,0 0,0 1,-1-1,1 1,-1-1,1 1,17 32,-1-1,-1 2,-2 1,-2-1,-1 2,-2 0,-2 0,-1 1,-2 0,-2 0,-1 0,-3 1,-4 36,4-43,-2-1,-2 0,0 0,-2-1,-2 0,-1 0,-1-1,-1 0,-2-1,-1 0,-1-2,-1 1,-2-2,-14 15,17-24,2-4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05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618 509,'-12'-8,"0"2,-1 0,0 1,0 0,0 0,-1 2,0 0,1 0,-1 1,0 1,0 0,0 1,0 1,0 0,0 1,0 0,0 1,1 1,-1 0,-1 2,2-2,1 1,1 0,-1 1,1 0,0 1,0 0,0 1,1 0,1 0,-1 1,1 1,1-1,-5 8,12-15,0 0,0 0,0 0,1 0,-1 0,1 0,-1 0,1 0,0 0,0 0,0 0,0 0,0 0,0 0,0 0,1 0,-1 0,1 0,-1 0,1 0,0 0,0 0,0 0,0 0,0 0,0-1,1 1,-1-1,0 1,1-1,0 1,-1-1,1 0,0 0,-1 0,1 0,0 0,0 0,0 0,0 0,0-1,1 1,87 16,20-13,-109-3,0-1,0 0,0 1,0-1,0 1,0 0,0-1,0 1,0 0,0 0,0-1,0 1,-1 0,1 0,0 0,-1 0,1 0,0 0,-1 0,0 0,1 0,-1 0,1 1,-1-1,0 0,0 0,0 0,0 0,0 1,0-1,0 0,0 0,0 0,-1 0,1 0,0 1,-1-1,1 0,-1 0,1 0,-1 0,1 0,-2 1,-31 40,-133 78,141-107,2 1,-1 1,2 1,0 1,1 1,1 1,0 1,-14 20,31-36,1-1,1 1,-1-1,0 1,1 0,0-1,0 1,0 0,0 0,0 0,1 0,0 0,0 0,0 0,0 0,1 0,-1 0,1 0,0-1,0 1,1 0,-1 0,1-1,0 1,-1-1,2 1,-1-1,0 0,1 0,-1 0,1 0,0 0,0-1,0 1,0-1,1 0,-1 0,1 0,-1 0,1-1,0 1,-1-1,1 0,3 0,8 4,1-1,0-1,1 0,-1-2,0 0,1 0,-1-2,1 0,-1-1,0 0,6-3,34-29,-42 18</inkml:trace>
  <inkml:trace contextRef="#ctx0" brushRef="#br0" timeOffset="580.93">476 1,'-4'7,"0"1,1-1,-1 1,1 0,1 0,0 0,0 1,0-1,1 0,1 1,-1-1,1 1,1-1,0 5,21 269,-41-152,-6 0,-5-1,-7 1,18-60,-64 365,0-191,74-228,7-18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1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14 473,'-2'1,"1"0,0-1,1 1,-1 0,0 0,0 0,0 0,0 0,1 0,-1 0,0 0,1 0,-1 0,1 1,-1-1,1 0,0 0,0 1,-1-1,1 0,0 0,0 1,0-1,0 0,0 0,1 1,-1-1,0 0,0 0,1 1,-1-1,1 0,-1 0,1 0,0 0,-1 0,1 0,0 0,0 0,0 0,0 0,-1 0,1 0,0-1,1 1,-1 0,0-1,0 1,0-1,0 1,0-1,1 1,-1-1,0 0,0 0,1 0,-1 1,0-1,0 0,1-1,-1 1,0 0,0 0,1 0,-1-1,1 1,10-2,-1 1,1-2,-1 0,0 0,1-1,-1 0,-1 0,1-2,-1 1,0-1,0-1,0 0,-1 0,0-1,3-4,186-185,-185 184,-1-1,-1 0,0-1,-1 0,0 0,-1-1,-1-1,-1 1,6-18,-13 33,1-1,0 1,-1 0,0-1,1 1,-1-1,0 1,1 0,-1-1,0 1,0-1,0 1,0-1,-1 1,1-1,0 1,-1 0,1-1,-1 1,1 0,-1-1,1 1,-1 0,0-1,0 1,0 0,0 0,1 0,-2 0,1 0,0 0,0 0,0 0,0 0,-1 1,1-1,0 0,0 1,-1-1,1 1,-1 0,-56 16,49-11,1 1,0 1,0 0,1 0,0 0,0 1,1 0,0 0,0 1,1 0,0 0,0 0,1 0,0 1,1 0,0 0,1 0,0 0,0 0,1 0,1 1,-1-1,2 0,-1 0,1 1,1-1,0 0,1 0,-1 0,2-1,0 1,0-1,0 1,1-1,1-1,-1 1,2-1,-1 0,1 0,0-1,0 0,5 3,0-3,1 0,0-2,0 1,1-1,0-1,0-1,0 0,0 0,0-2,1 0,-1 0,1-1,-1-1,0 0,1-1,-1-1,0 0,0-1,-1-1,1 0,-1-1,0 0,0-1,-1 0,0-1,0 0,-1-1,5-5,10-7,-1-1,-1-2,-1-1,-1 0,-1-2,14-23,-28 39,28-58,-34 67,0 1,-1-1,1 1,-1-1,1 0,-1 1,0-1,0 0,0 1,1-1,-2 0,1 1,0-1,0 0,0 1,-1-1,1 1,-1-1,0 0,1 1,-1-1,0 1,0-1,0 1,0 0,0-1,0 1,0 0,0 0,0 0,-1 0,1 0,-1 0,1 0,0 0,-1 0,0 1,1-1,-2 0,-3 1,0 0,1 1,-1-1,1 1,-1 0,1 1,-1-1,1 1,0 0,0 0,0 1,0 0,0 0,0 0,1 0,-1 1,1-1,0 1,0 0,1 1,-1-1,1 1,0-1,0 1,0 0,0 1,-2 2,-1 0,2 0,-1 0,1 1,0 0,1 0,0 0,0 0,1 1,0-1,1 1,0-1,0 1,1 0,1-1,-1 1,2-1,-1 1,1-1,1 1,-1-1,2 0,-1 0,1-1,1 1,-1-1,1 1,1-1,0-1,0 1,0-1,1 0,0-1,1 1,8 1,0 0,0-2,0 0,0-1,1 0,0-2,0 0,0 0,0-2,1 0,-1-1,0-1,1-1,15-3,-10 0,-1 0,0-2,0-1,0 0,-1-1,0-2,-1 0,-1-1,1-1,-2-1,0-1,-1 0,0-1,-1-1,-1 0,-1-1,0-1,-1 0,-2-1,3-6,-9 17,0 1,-1-1,0 0,0-1,-1 1,-1 0,1-1,-2 0,1 1,-1-1,-1 0,0 0,0 1,-1-1,0 0,-1-4,1 13,1-1,-1 1,1 0,-1-1,0 1,0 0,0 0,1-1,-1 1,0 0,-1 0,1 0,0 0,0 0,0 0,0 1,-1-1,1 0,0 1,-1-1,1 0,-1 1,1 0,-1-1,1 1,-1 0,1 0,-1 0,1 0,-1 0,1 0,-1 0,1 0,-1 1,1-1,0 1,-1-1,1 1,-1-1,1 1,0 0,0 0,-1-1,1 1,0 0,0 0,0 0,0 1,-53 55,45-41,1-1,0 2,2-1,0 0,0 1,2 0,0 1,1-1,1 1,0-1,2 4,-1-12,2-1,-1 1,1 0,0-1,1 1,0 0,0-1,1 0,0 1,0-1,1 0,0-1,1 1,0-1,0 0,0 0,1 0,0-1,0 0,1 0,-1 0,1-1,3 1,-4-1,0 0,1-1,0 1,0-2,0 1,0-1,1 0,-1 0,1-1,0 0,-1-1,1 0,0 0,0 0,0-1,0 0,0-1,0 0,0 0,0-1,0 0,4-1,1-10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1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29 822,'0'-2,"0"1,0 0,0 0,0 0,0 0,1-1,-1 1,0 0,0 0,1 0,-1 0,1 0,-1 0,1-1,-1 1,1 0,0 1,0-1,-1 0,1 0,0 0,0 0,0 1,0-1,0 0,0 1,0-1,0 0,0 1,0 0,0-1,0 1,1 0,-1-1,0 1,0 0,0 0,0 0,1 0,-1 0,0 0,0 0,0 1,0-1,1 0,-1 1,11-5,136-21,-15-1,-122 25</inkml:trace>
  <inkml:trace contextRef="#ctx0" brushRef="#br0" timeOffset="312.601">1 991,'4'0,"8"0,5 0,5 0,4 0,2 0,1 0,0 0,1 0,-1 0,0 0,-5-4,-2-3,0 1,1 1,-3 2</inkml:trace>
  <inkml:trace contextRef="#ctx0" brushRef="#br0" timeOffset="1115.009">594 230,'2'-7,"1"0,0 1,0-1,1 1,0 0,0 0,1 0,-1 1,1-1,0 1,1 0,-1 1,1-1,0 1,0 0,1 1,-1-1,1 1,-1 1,1-1,0 1,0 0,5 0,11-2,0 1,0 1,0 1,1 1,-1 1,19 4,-40-5,1 0,-1 0,0 0,1 1,-1-1,0 1,1 0,-1-1,0 1,0 0,0 0,0 0,0 1,0-1,0 0,0 1,-1-1,1 1,0 0,-1 0,0-1,1 1,-1 0,0 0,0 0,0 1,0-1,0 0,0 0,-1 0,1 1,-1-1,1 0,-1 1,0-1,0 0,-24 83,-87 77,20-36,88-124,1 1,-1 0,1 0,0 0,0 0,1 0,-1 0,0 0,1 1,0-1,0 0,0 1,0-1,0 1,1 0,0-1,0 1,0-1,0 1,0-1,1 1,-1 0,1-1,0 1,0-1,0 0,1 1,-1-1,1 0,0 0,0 0,0 0,0 0,0 0,1-1,-1 1,1-1,0 1,0-1,-1 0,2 0,-1-1,0 1,0 0,2 0,8-2,0-1,0 1,0-2,0 0,0-1,-1 0,1 0,-1-2,0 1,0-2,0 1,-1-2,0 1,0-2,-1 1,1-2,-2 1,1-1,-1-1,-1 0,2-1,2-4,-2 1</inkml:trace>
  <inkml:trace contextRef="#ctx0" brushRef="#br0" timeOffset="1435.581">1412 173,'-17'56,"-6"143,-11-57,40-151,-2-6</inkml:trace>
  <inkml:trace contextRef="#ctx0" brushRef="#br0" timeOffset="1677.975">1581 89,'-4'28,"-3"15,1 5,2-1,0-4,2-4,1-5,0-2,1-2,1-2,-6-6,-1-6</inkml:trace>
  <inkml:trace contextRef="#ctx0" brushRef="#br0" timeOffset="2113.847">1214 230,'6'-16,"1"1,0 0,1 1,0-1,1 2,1-1,0 1,1 1,0 0,1 0,1 1,-1 1,2 0,-1 1,1 0,1 1,6-2,-14 7,0 1,0 0,0 1,0 0,1 0,-1 0,0 1,1 0,-1 0,1 1,-1 0,0 0,0 1,0 0,0 0,0 1,0 0,0 0,-1 0,1 1,-1 0,2 2,12 9,-4-1,1 0,1-1,1-1,0-1,0-1,1 0,0-2,0 0,20 4,24-13,-51 3</inkml:trace>
  <inkml:trace contextRef="#ctx0" brushRef="#br0" timeOffset="2514.956">481 878,'539'-59,"-36"-14,-282 37,-69 8,-129 26</inkml:trace>
  <inkml:trace contextRef="#ctx0" brushRef="#br0" timeOffset="3194.872">1101 1048,'-35'30,"-64"55,3 3,-35 48,129-135,0 0,0 1,0-1,1 1,-1-1,0 1,1 0,-1 0,1 0,0 0,-1 0,1 0,0 0,0 0,0 0,1 1,-1-1,0 0,1 0,0 1,-1-1,1 0,0 1,0-1,0 1,1-1,-1 0,0 1,1-1,0 0,-1 0,1 1,0-1,0 0,0 0,1 0,-1 0,0 0,1 0,-1 0,1-1,0 1,0-1,-1 1,1-1,0 1,0-1,0 0,3 1,9 3,1-1,-1 0,1-1,0-1,1 0,-1-1,0-1,0 0,15-3,8 2,228-1,-265 2,0 1,0-1,0 0,0 0,0 1,0-1,0 0,1 0,-1 0,0 0,0 0,0 0,0-1,0 1,0 0,0 0,0-1,0 1,0-1,0 1,0-1,-1 1,1-1,0 1,0-1,0 0,0 0,-1 1,1-1,0 0,-1 0,1 0,-1 0,1 0,-1 0,1 0,-1 0,0 0,0 0,1 0,-1 0,0 0,0 0,0 0,0 0,0 0,0 0,0 0,0 0,-1 0,1 0,0 0,-1 0,1 0,-1-1,-92-281,41 97,43 173,0 7</inkml:trace>
  <inkml:trace contextRef="#ctx0" brushRef="#br0" timeOffset="3693.139">1554 878,'1'2,"1"-1,-1 0,1 1,-1 0,0-1,0 1,1 0,-1 0,0 0,-1 0,1-1,0 1,0 1,-1-1,1 0,-1 0,0 0,0 0,0 0,0 0,0 0,0 0,0 0,-1 1,1-1,-1 0,1 0,-1 0,0 0,0-1,0 1,-1 2,-118 386,113-364,-8 57,16-80,-1-1,0 0,0 1,1-1,0 1,-1-1,1 0,0 1,0-1,0 0,0 0,1 0,-1 1,0-2,1 1,0 0,-1 0,1 0,0-1,0 1,0-1,0 1,0-1,0 0,1 0,-1 0,0 0,1 0,-1-1,0 1,2 0,4 1,1 0,0 0,-1-1,1 0,0-1,0 1,0-2,-1 1,1-1,0-1,-1 1,1-2,-1 1,1-1,-1 0,5-3,0-7</inkml:trace>
  <inkml:trace contextRef="#ctx0" brushRef="#br0" timeOffset="4005.109">1243 1161,'19'5,"11"1,6 0,1-1,-1-2,-2-1,-1-1,-3-5,0-2,-1 0,-1 1,0 1,-1 1,1 2,-5 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26:54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19192 5052,'0'10,"-5"17,-6 4,-1 2,1-1,-3-4,2-4,-2 0,1 0,-2 2,2 0,-2-4,2-1,-2-4,2 0,2-3</inkml:trace>
  <inkml:trace contextRef="#ctx0" brushRef="#br0" timeOffset="319.484">18966 5052,'34'56,"157"125,-14 21,-166-189,-3-6</inkml:trace>
  <inkml:trace contextRef="#ctx0" brushRef="#br0" timeOffset="-3919.443">15579 2991,'0'56,"12"143,6 28,10-1,1 56,-30 113,28-225,-26 167,3-314,2-5</inkml:trace>
  <inkml:trace contextRef="#ctx0" brushRef="#br0" timeOffset="1852.358">15552 3020,'-34'20,"17"-2,14-17,0 0,0 1,1-1,-1 1,1 0,-1 0,1 0,0 0,-1 0,1 0,0 1,1-1,-1 1,0-1,1 1,-1 0,1-1,0 1,0 0,0 0,0 0,1 0,-1 0,1 0,-1 0,1 0,0 0,0 0,1 0,-1 0,1 0,-1 0,1 0,0 0,0 0,0 0,1 0,-1-1,1 1,-1 0,2 0,7 2,1-1,-1 1,2-2,-1 1,0-2,0 1,1-2,0 1,-1-2,1 1,-1-2,1 1,0-2,-1 0,1 0,0-1,147-34,-159 37,1 0,-1 0,1 0,-1 0,1 0,-1-1,1 1,-1 0,1 0,-1 0,1 0,-1-1,1 1,-1 0,0 0,1-1,-1 1,1 0,-1-1,0 1,1 0,-1-1,0 1,1-1,-1 1,0-1,0 1,0-1,1 1,-1 0,0-1,0 1,0-1,0 1,0-1,0 1,0-1,0 1,0-1,0 1,0-1,0 1,0-1,0 1,0-1,-1 1,1-1,0 1,0-1,-1 1,1-1,0 1,0 0,-1-1,1 1,0-1,-1 1,1 0,-1 0,1-1,-1 1,1 0,0 0,-1-1,-37-17,27 13,-155-87,146 66,19 15</inkml:trace>
  <inkml:trace contextRef="#ctx0" brushRef="#br0" timeOffset="2620.34">16087 2822,'-5'15,"0"1,1 0,0 0,1 1,1-1,1 1,1-1,0 1,1-1,0 1,5 16,-6-31,0 1,0-1,1 1,0-1,-1 1,1-1,0 0,0 1,0-1,0 0,1 0,-1 0,1 0,-1 0,1 0,0 0,0 0,-1 0,1-1,0 1,1-1,-1 0,0 1,0-1,1 0,-1 0,0-1,1 1,-1 0,1-1,-1 1,1-1,-1 0,1 0,-1 0,1 0,-1 0,1-1,-1 1,1-1,-1 0,2 0,7-9,-1 0,0-1,-1 0,0-1,-1 0,0 0,-1-1,0 0,-1-1,0 1,-1-1,0-4,1 2,-5 14,38-72,-38 73,0-1,-1 1,1 0,0-1,1 1,-1 0,0 0,0 0,1 0,-1 0,0 0,1 0,-1 0,1 1,-1-1,1 0,-1 1,1-1,0 1,-1 0,1-1,-1 1,1 0,0 0,-1 0,1 0,0 1,-1-1,1 0,0 1,-1-1,1 1,-1-1,1 1,-1 0,1-1,-1 1,1 0,-1 0,0 0,0 0,1 1,-1-1,0 0,0 0,1 2,6 8,-1 1,0 1,0-1,-1 1,-1 0,0 1,-1-1,0 1,-1 0,6 19,0 3,-1-1,-3 1,0 1,-2-1,-2 0,-2 1,-3 25,3-57,0 1,0 0,0-1,-1 1,0-1,0 1,-1-1,0 0,1 0,-2 0,1 0,0-1,-1 1,0-1,0 0,0 0,-1 0,3-2,-1-1,1 1,0-1,-1 0,1 0,0 0,-1 0,0 0,1 0,-1-1,1 1,-1-1,0 1,1-1,-1 0,0 0,0-1,1 1,-1 0,1-1,-1 0,0 1,1-1,-1 0,1-1,0 1,-1 0,1-1,0 1,0-1,0 1,0-1,0 0,0 0,0 0,0 0,1-1,-3-2,0 0,1-1,-1 0,2 0,-1 0,0 0,1 0,0 0,1-1,-1 1,1 0,1-1,-1 1,1-1,0 0,0 1,1-1,0 1,0-1,1 1,0 0,0-1,0 1,1 0,0 0,0 1,0-1,1 1,-1-1,2 1,-1 0,15-12,0 0,1 2,1 0,0 1,1 2,1 0,0 1,1 1,-2 2</inkml:trace>
  <inkml:trace contextRef="#ctx0" brushRef="#br0" timeOffset="-5978.083">15608 5164,'2'-1,"-1"0,1 0,0 0,-1 0,1 0,0 1,0-1,-1 1,1-1,0 1,0 0,0-1,0 1,0 0,0 0,-1 0,1 1,0-1,0 0,0 1,0-1,-1 1,1 0,0 0,0-1,-1 1,1 0,-1 0,1 0,-1 1,1-1,-1 0,0 1,1-1,-1 1,0-1,0 1,0-1,0 1,0 0,-1-1,1 1,0 0,-1 0,1 0,-1-1,0 1,0 0,0 0,0 0,0 0,0 0,0 0,0-1,-1 1,1 0,-1 0,1 0,-1-1,0 1,0 0,0-1,1 1,-2 0,1-1,0 1,0-1,-1 1,3-4,0 1,0-1,-1 1,1-1,0 1,-1-1,1 0,-1 1,0-1,1 0,-1 1,0-1,0 0,0 0,0 1,0-1,-1 0,1 1,0-1,-1 0,0 1,1-1,-1 1,0-1,1 0,-1 1,0 0,0-1,0 1,-1 0,1-1,0 1,0 0,-1 0,1 0,-1 0,1 0,-1 0,1 1,-1-1,1 0,-1 1,0-1,1 1,-1 0,0-1,1 1,-1 0,0 0,0 0,1 0,-1 0,0 1,1-1,-1 0,0 1,0 0,-2-1,0 1,0 0,0 1,0-1,0 1,0 0,1 0,-1 0,0 0,1 0,0 1,-1 0,1 0,0 0,1 0,-1 0,0 0,1 1,0 0,0-1,0 1,0 1,1-4,0 1,0 0,0 0,0 1,1-1,-1 0,1 0,0 0,0 0,-1 0,1 1,1-1,-1 0,0 0,0 0,1 0,-1 0,1 1,0-1,0 0,0 0,0-1,0 1,0 0,0 0,0 0,1-1,-1 1,1 0,0-1,-1 0,1 1,0-1,0 0,-1 0,1 0,0 0,0 0,0 0,0-1,1 1,0 0,2 0,0 0,0-1,0 1,-1-1,1 0,0 0,0 0,0-1,0 0,0 0,-1 0,1 0,0-1,-1 0,1 0,-1 0,0 0,1-1,-1 0,0 0,-1 0,1 0,0 0,-1-1,0 0,0 1,0-1,0-1,-1 1,1 0,-1 0,0-1,-1 0,1 1,-1-1,0 0,0 0,0 1,-1-1,1 0,-1 0,0 0,-1 0,1 0,-1 0,0 3,1 1,-1-1,1 1,-1-1,0 1,0 0,0 0,0-1,0 1,0 0,0 0,0 0,0 0,0 0,0 0,-1 0,1 0,0 1,-1-1,1 0,-1 1,1-1,-1 1,1 0,-1-1,1 1,-1 0,1 0,-1 0,1 0,-1 0,1 0,-1 1,1-1,-1 0,1 1,-1-1,1 1,-1-1,1 1,0 0,-1 0,1 0,0 0,-1 0,-53 48,54-48,1 0,-1 0,0 0,1 0,-1 0,1 0,-1 0,1 0,-1 0,1 0,0 0,-1 0,1 0,0 0,0 0,0 0,0 0,0 0,0 1,0-1,0 0,1 0,-1 0,0 0,1 0,-1 0,1 0,-1 0,1 0,-1 0,1 0,0 0,-1 0,1-1,0 1,0 0,0 0,-1-1,1 1,0 0,0-1,0 1,0-1,0 1,0-1,0 0,0 1,1-1,-1 0,0 0,0 0,0 0,1 0,0 1,-1-1,1 1,0-1,0 0,-1 0,1 0,0 0,0 0,0 0,0 0,-1-1,1 1,0-1,-1 1,1-1,0 0,-1 0,1 1,0-1,-1 0,1-1,-1 1,0 0,1 0,-1 0,0-1,0 1,0-1,0 1,0-1,0 1,0-2,-1 3,0-1,0 0,0 0,0 0,0 1,0-1,0 0,0 0,0 0,-1 1,1-1,0 0,0 0,-1 1,1-1,-1 0,1 1,-1-1,1 0,-1 1,1-1,-1 1,1-1,-1 1,0-1,1 1,-1-1,0 1,1 0,-1-1,0 1,0 0,0 0,1-1,-1 1,0 0,0 0,1 0,-1 0,0 0,0 0,0 0,1 0,-1 0,0 1,0-1,0 0,0 1,2-1,0 0,-1 0,1 0,-1 0,1 0,-1 1,1-1,-1 0,0 0,1 1,-1-1,1 0,-1 1,1-1,-1 0,0 1,1-1,-1 1,0-1,0 0,1 1,-1-1,0 1,0-1,1 1,-1-1,0 1,0-1,0 1,0-1,0 1,0-1,0 1,0 0,0-1,0 1,0-1,0 1,0-1,-1 1,1-1,0 1,0-1,0 1,-1-1,1 0,0 1,-1-1,1 1,0-1,-1 0,1 1,-1-1,1 0,0 1,-1-1,1 0,-1 1,1-1,-1 0,1 0,-1 0,1 0,-1 0,1 1,-1-1,1 0,-1 0,1 0,-1 0,2 0,0 0,0 1,0-1,0 0,0 1,0-1,0 0,0 0,0 0,0 0,0 0,0 0,0 0,0 0,0-1,0 1,0 0,0 0,0-1,0 1,0-1,0 1,0-1,-1 1,1-1,0 0,0 1,0-1,-1 0,1 0,0 0,-1 1,1-1,-1 0,1 0,-1 0,1 0,-1-1,7-13</inkml:trace>
  <inkml:trace contextRef="#ctx0" brushRef="#br0" timeOffset="-365.63">15975 5249,'56'-2,"567"4,-453 25,83-26,-27-29,508 28,-605-11,-117 8,0 0,0 0,0 2,1-1,-1 2,0-1,0 2,1-1,-1 2,0 0,0 0,5 3,197 36,-140-41,-74-1,0 1,0-1,0 0,0 1,0-1,0 0,0 1,0-1,0 0,0 1,0-1,-1 0,1 1,0-1,0 1,-1-1,1 0,0 1,-1-1,1 1,0-1,-1 1,1-1,-1 1,1-1,-1 1,1-1,-1 1,0 0,1-1,-1 1,1 0,-1 0,0-1,1 1,-1 0,0 0,1 0,-1 0,0 0,1 0,-1 0,0 0,1 0,-1 0,0 0,1 0,-1 0,0 1,-164-85,164 82,-1 0,1 1,-1-1,1 1,-1-1,1 1,-1 0,0 0,0-1,0 1,0 0,0 1,0-1,0 0,0 0,0 1,0-1,0 1,0 0,0 0,-1 0,1 0,0 0,0 0,0 0,0 1,-1-1,1 1,0 0,0-1,0 1,0 0,1 0,-1 0,0 1,0-1,0 0,1 1,-1-1,1 1,-1-1,1 1,0 0,-1 0,1-1,0 1,0 0,0 0,1 0,-1 0,-10 61,3 1,3-1,3 35,-8-25,10-74,1 1,-1 0,1-1,-1 1,1 0,-1 0,1 0,-1 0,1-1,-1 1,1 0,-1 0,1 0,0 0,-1 0,1 0,-1 0,1 1,-1-1,1 0,-1 0,1 0,-1 0,1 1,-1-1,1 0,-1 0,1 1,-1-1,0 1,1-1,-1 0,1 1,-1-1,0 1,1-1,-1 1,0-1,0 0,1 1,-1-1,0 1,0 0,0-1,0 1,0-1,1 1,-1-1,0 1,0-1,0 1,0-1,-1 1,1 0,0-1,0 1,0-1,0 1,-1-1,1 1,0-1,37-35,-35 32,194-220,-194 219,-6 11</inkml:trace>
  <inkml:trace contextRef="#ctx0" brushRef="#br0" timeOffset="12042.507">15298 5587,'-5'-4,"0"0,0 0,0 0,0 1,0 0,-1 0,0 0,0 0,1 1,-1 0,-1 0,1 1,0 0,0 0,-1 0,1 1,0-1,-1 2,1-1,0 1,0 0,-1 0,1 1,0-1,0 2,0-1,0 0,1 1,-1 0,1 1,0-1,-1 2,-3 1,0 0,0 0,0 2,1-1,0 1,1 0,0 0,0 1,1 0,0 0,1 1,0-1,0 1,1 0,0 1,1-1,0 1,0 0,1-1,1 1,0 0,1 0,0 0,0 5,0-13,-1 6,0-1,1 1,-1 0,2 0,-1 0,1-1,0 1,1 0,0-1,1 1,0-1,0 0,0 0,1 0,0 0,1-1,0 1,0-1,1 0,0-1,1 2,5 0,1-1,0-1,1 0,-1 0,1-1,0-1,1-1,-1 0,1 0,-1-2,1 0,0 0,-1-1,1-1,-1-1,1 0,1-1,95-29,-95 23</inkml:trace>
  <inkml:trace contextRef="#ctx0" brushRef="#br0" timeOffset="6467.989">17922 4402,'0'-26,"1"4,-1-1,-1 0,0 0,-2 0,-1 1,-1 0,-1-1,-2-3,-10-8,-1 0,-2 1,-1 1,-2 1,-1 1,-1 1,-2 1,-23-18,-21-24,33 29,18 18,-1 0,0 2,-2 0,-1 2,0 1,-3 0,-59-27,85 46,0 0,1 0,-1 0,0 0,0 1,1-1,-1 1,1-1,-1 1,1 0,0-1,-1 1,1 0,0 0,0 0,0 0,1 0,-1 0,0 0,1 0,-1 0,1 0,0 1,0-1,0 0,0 0,0 0,0 0,0 1,1-1,-1 0,0 1,4 229,-4-231,0-1,-1 0,1 1,0-1,-1 1,1-1,0 1,-1-1,1 1,0-1,0 1,0-1,0 1,-1-1,1 1,0-1,0 1,0-1,0 1,0-1,0 1,0-1,0 1,0-1,1 1,-1-1,0 1,0-1,0 1,1-1,-1 1,0-1,0 1,1-1,-1 0,0 1,1-1,-1 0,1 1,-1-1,0 0,1 1,-1-1,1 0,-1 0,1 1,-1-1,1 0,-1 0,1 0,-1 0,1 0,-1 1,1-1,-1 0,1 0,-1 0,1-1,-1 1,1 0,-1 0,1 0,-1 0,1 0,-1-1,1 1,-1 0,1-1,24-31,-20 25,39-60,-23 33,2 1,1 1,1 1,1 2,5-3,98-85,-111 102,-18 15,0 0,-1 0,1 0,0 0,0 0,0 0,-1 0,1 0,0 0,0 0,-1 0,1 0,0 0,0 0,0 0,-1 0,1-1,0 1,0 0,0 0,-1 0,1 0,0 0,0 0,0-1,0 1,-1 0,1 0,0 0,0-1,0 1,0 0,0 0,0 0,0-1,-1 1,1 0,0 0,0 0,0-1,-238 73,213-68</inkml:trace>
  <inkml:trace contextRef="#ctx0" brushRef="#br0" timeOffset="7600.366">18007 3951,'15'-2,"0"-2,0 1,-1-2,1 0,-1-1,0 0,-1-1,0 0,0-1,0-1,-1 0,0-1,-1 0,0-1,-1 0,0-1,6-9,93-133,-108 153,0 1,0-1,0 0,0 0,0 0,0 0,0 0,0 0,0 0,-1 0,1 0,0 0,-1-1,1 1,-1 0,1 0,-1-1,0 1,1 0,-1-1,0 1,0 0,0-1,0 1,0 0,0-1,-1 1,1 0,0 0,-1-1,1 1,-1 0,1 0,-1-1,1 1,-1 0,0 0,0 0,1 0,-1 0,0 0,0 0,0 0,0 0,0 1,0-1,-1 0,1 1,0-1,0 0,0 1,-1 0,1-1,0 1,-1 0,1 0,0-1,-1 1,1 0,0 0,-1 0,-9 6,0 0,0 0,1 1,0 1,0-1,1 2,0-1,0 1,1 1,-3 2,4-3,1-2,1 0,0 0,0 1,1-1,0 1,1 0,-1 0,1 1,1-1,0 1,0-1,1 1,0 0,0 0,1-1,0 1,0 0,1 0,1-1,-1 1,1 0,1-1,0 0,0 1,0-1,1 0,0-1,1 1,0-1,0 0,0 0,4 3,1-5,0-1,1 0,-1-1,1 0,-1-1,1 0,0-1,0 0,0-1,0 0,0 0,-1-1,1-1,0 0,6-2,3-2,0-2,-1 0,-1-1,1 0,-1-2,-1 0,0-1,-1-1,0 0,3-6,-8 11,-1-2,0 0,0 0,-1-1,-1 0,0 0,0-1,-1 0,-1 0,0-1,0 1,-2-2,1 0,-5 13,1 0,-1-1,0 1,0 0,0-1,0 1,0 0,0-1,0 1,0 0,-1-1,1 1,0 0,-1-1,1 1,-1 0,1 0,-1-1,0 1,0 0,1 0,-1 0,0 0,0 0,0 0,0 0,0 0,0 0,0 1,-1-1,1 0,0 1,0-1,-1 1,1-1,0 1,0 0,-1-1,1 1,-1 0,1 0,0 0,-1 0,1 0,0 0,-1 0,1 1,0-1,-1 0,1 1,0-1,0 1,-1 0,1-1,0 1,0 0,0 0,0-1,0 1,0 0,0 0,0 0,0 0,0 0,0 1,0 0,-5 2,1 1,0-1,-1 1,2 1,-1-1,0 1,1-1,0 1,1 1,-1-1,1 0,0 1,1 0,0-1,0 1,0 0,1 0,0 0,0 0,1 1,-1-1,2 0,-1 0,1 0,0 0,1 0,-1 0,2 0,-1 0,1-1,-1 1,2-1,2 6,0-6,0-1,1 1,-1-1,1 0,0 0,0-1,1 0,-1 0,1-1,0 0,0 0,0-1,0 0,1-1,-1 1,0-2,1 1,-1-1,1 0,-1-1,0 0,1 0,-1-1,0 0,0 0,0-1,2-1,6-2,1-1,-1-1,0 0,-1-1,0-1,-1 0,0-1,0-1,-1 0,-1-1,0 0,7-10,-8 8,-1 0,0 0,-1-1,0 0,-2-1,0 1,-1-1,3-15,-8 31,0-1,-1 1,0-1,1 0,-1 1,0-1,0 1,0-1,0 0,0 1,0-1,0 1,-1-1,1 0,-1 1,1-1,-1 1,1-1,-1 1,0-1,0 1,0 0,0-1,0 1,0 0,0 0,0 0,0 0,-1 0,1 0,0 0,-1 0,1 0,0 1,-1-1,1 0,-1 1,0-1,1 1,-1 0,1-1,-1 1,0 0,1 0,-1 0,-1 0,-72 24,69-19,0 0,0 0,1 1,0 0,0-1,1 2,0-1,0 0,0 1,1 0,-1 0,2 0,-1 0,1 0,0 1,1-1,0 1,0-1,0 1,1-1,0 1,1 0,-1-1,1 1,1-1,0 1,0-1,0 0,1 0,0 0,0 0,1 0,0-1,0 1,2 0,4 5,1-1,0-1,1 0,0 0,1-1,0-1,0 0,1-1,0 0,0-1,0 0,1-2,0 1,0-2,0 0,15 0,-6-2</inkml:trace>
  <inkml:trace contextRef="#ctx0" brushRef="#br0" timeOffset="10718.342">18232 3330,'16'-6,"1"0,0 1,0 1,0 1,0 0,0 1,10 1,54-10,-28 4,0 1,0 3,0 2,2 2,-10 0,141 25,-213-57,-135-77,139 94</inkml:trace>
  <inkml:trace contextRef="#ctx0" brushRef="#br1" timeOffset="19841.302">15975 6463,'0'5,"0"15,0 10,0 5,0 0,0 0,0-2,0-1,0-2,5 0,1-2,0 1,-1-2,3-4,1-6</inkml:trace>
  <inkml:trace contextRef="#ctx0" brushRef="#br1" timeOffset="20276.532">15833 6491,'14'-21,"1"1,0 0,2 1,0 1,1 1,1 0,0 1,1 1,1 1,0 1,1 1,14-5,-29 15,-1 0,1 1,0 0,0 1,0-1,-1 1,1 1,0-1,0 1,0 0,-1 1,1-1,0 1,-1 1,0-1,1 1,-1 0,0 1,0-1,-1 1,1 1,-1-1,0 1,0-1,0 1,-1 1,0-1,0 1,0 0,-1-1,0 2,0-1,0 0,-1 1,0-1,0 1,0-1,-1 1,0 2,1 0,-1-1,0 0,-1 0,0 1,0-1,0 1,-1-1,-1 0,1 0,-1 0,-1 0,0 0,0 0,0 0,-1-1,0 1,0-1,-1 0,0-1,0 1,-1-1,0 0,0 0,0-1,-1 0,0 0,0 0,0-1,0 0,-1 0,1-1,-1 0,0 0,-6 1,-86-16,81 5</inkml:trace>
  <inkml:trace contextRef="#ctx0" brushRef="#br0" timeOffset="-27019.058">1242 7338,'478'-1,"-213"-28,-250 29,36-2,0 2,0 3,0 1,0 3,-7 1,-1-2,1-1,1-3,-1-2,25-3,71-24,57-4,-171 31,17-2,-1 2,1 2,-1 2,16 4,-33-2,0-2,1 0,-1-2,0 0,1-2,-1-1,1-1,-1-2,1 0,35-6,-1 3,1 3,0 2,39 6,9-3,142-2,-159-11,-71 8,0 0,0 2,0 0,1 1,-1 2,0 0,0 1,4 2,143 32,2-13,-146-18,1 0,0-2,0-1,0 0,1-2,-1-1,0-1,0-2,4-1,30-5,2 3,-1 3,1 2,49 5,1-1,623-2,-441-27,438 26,70 1,-616-26,82-6,25 62,-61 25,-186-40,0-2,0-3,1-1,1-2,1-2,546-6,833 1,-1201-29,0 31,-29 25,132-28,-98-26,488 27,-492-12,-57-2,0 7,73 9,-49 0,994-2,-875-25,56-7,-90 6,122-5,79 21,-45-8,-63-9,-40-2,74 30,-210-26,9-30,-191 53,0 1,0 1,0 0,0 0,1 1,-1 1,0 1,-1 0,7 2,-8-2,-1 0,2-1,-1 0,0-1,0-1,0 0,0-1,1 0,-1 0,0-1,1-2,33-2,-25 8</inkml:trace>
  <inkml:trace contextRef="#ctx0" brushRef="#br0" timeOffset="-24818.959">1328 7592,'-24'14,"-18"20,-1 8,6-3</inkml:trace>
  <inkml:trace contextRef="#ctx0" brushRef="#br0" timeOffset="-24541.249">3077 7479,'-77'43,"-34"19,-14 4,6-4,13-9,19-8,16-7,15-5,11-3,10-2,10-2,10-4</inkml:trace>
  <inkml:trace contextRef="#ctx0" brushRef="#br0" timeOffset="-24293.166">4094 7535,'0'0</inkml:trace>
  <inkml:trace contextRef="#ctx0" brushRef="#br0" timeOffset="-24040.088">5533 7394,'-58'24,"-52"27,-23 10,3-1,14-6,16-7,21-11,19-8,15-8,15-3,12-4</inkml:trace>
  <inkml:trace contextRef="#ctx0" brushRef="#br0" timeOffset="-23836.931">6718 7535,'-44'19,"-47"21,-18 9,0 0,9-3,17-5,12-4,14-9,17-4,14-6</inkml:trace>
  <inkml:trace contextRef="#ctx0" brushRef="#br0" timeOffset="-23573.147">8580 7507,'-43'15,"-34"13,-17 13,-3 3,5 0,9-4,9-3,8 2,5-7,8-3,13-6</inkml:trace>
  <inkml:trace contextRef="#ctx0" brushRef="#br0" timeOffset="-23323.998">10302 7451,'-48'14,"-40"15,-14 7,-5 2,2 4,5 0,4-2,9-4,5-3,7-2,11-1,7-2,9-5,12-7</inkml:trace>
  <inkml:trace contextRef="#ctx0" brushRef="#br0" timeOffset="-23069.392">11769 7366,'-57'19,"-72"21,-29 8,-6 6,5-2,11 0,16-3,16-7,13-4,15 0,17-6,17-4,11-6,14-3,12-4</inkml:trace>
  <inkml:trace contextRef="#ctx0" brushRef="#br0" timeOffset="-22820.747">13717 7338,'-48'19,"-35"16,-18 2,-6 0,6-2,5-2,5-2,8-2,8-5,9-2,9 0,5-4,12 0,8-3,9-4</inkml:trace>
  <inkml:trace contextRef="#ctx0" brushRef="#br0" timeOffset="-22574.857">15466 7394,'-47'5,"-60"16,-26 9,-4 4,6 1,11 5,17 0,11-2,12 2,9-1,13-2,16-8</inkml:trace>
  <inkml:trace contextRef="#ctx0" brushRef="#br0" timeOffset="-22301.07">17555 7253,'-53'24,"-65"27,-32 10,-5 4,5-5,9-2,14-6,18-8,19-6,20-10,21-9</inkml:trace>
  <inkml:trace contextRef="#ctx0" brushRef="#br0" timeOffset="-22054.718">19277 7084,'-39'34,"-31"24,-9 9,-1-3,9-8,7-3,9-7,5-5,1-6,4-3,5-8,9-8</inkml:trace>
  <inkml:trace contextRef="#ctx0" brushRef="#br0" timeOffset="-21286.749">1892 7451,'-17'-3,"0"0,0 1,-1 1,1 1,0 0,0 1,-1 1,1 1,0 1,1 0,-1 1,1 0,0 2,0 0,0 0,1 2,0 0,1 0,0 2,1 0,0 0,-9 11,-51 47,-2-3,-4-4,-2-3,-24 10,19-28,68-31</inkml:trace>
  <inkml:trace contextRef="#ctx0" brushRef="#br0" timeOffset="-20851.714">3895 7535,'-43'34,"-34"25,-8 12,1-1,10-12,17-16</inkml:trace>
  <inkml:trace contextRef="#ctx0" brushRef="#br1" timeOffset="19191.775">15890 7112,'-31'-19,"27"17,1-1,-1 1,0-1,1 1,-1 0,0 0,0 1,0-1,-1 1,1 0,0 0,0 1,-1-1,1 1,0 0,-1 0,1 0,-3 1,-3 2,0 0,0 1,0 0,0 1,1 0,0 0,0 1,0 0,1 1,0 0,0 0,0 1,1 0,0 0,1 1,0 0,0 0,1 0,-1 3,5-9,0-1,-1 1,1-1,0 1,1 0,-1-1,0 1,1 0,-1-1,1 1,0 0,0 0,0 0,0-1,1 1,-1 0,1-1,0 1,0 0,-1-1,2 1,-1-1,0 1,0-1,1 1,-1-1,1 0,0 0,0 0,0 0,0 0,0 0,0 0,0-1,1 1,-1-1,1 0,-1 0,1 0,-1 0,1 0,6 2,-1-1,0 0,1 0,-1-1,1-1,-1 1,1-1,0-1,-1 1,1-1,-1-1,1 0,0 0,-1-1,0 1,0-2,0 1,0-1,0 0,-1-1,1 1,-1-2,-1 1,1-1,-1 0,0 0,0-1,0 1,-1-1,0-1,-1 1,0-1,0 0,0 1,-1-2,0 1,-1 0,0-1,0 0,-1 7,-1 0,0 0,0 0,0 0,0 0,0 0,0 0,0 0,-1 0,1 0,-1 0,1 0,-1 1,0-1,0 0,0 0,0 1,0-1,0 0,0 1,-1-1,1 1,-1-1,1 1,-1 0,1 0,-1 0,1 0,-1 0,0 0,0 0,0 0,0 1,1-1,-1 1,0-1,0 1,0 0,0 0,0 0,0 0,0 0,0 0,-5 0,1 1,-1 0,1 0,-1 1,1 0,0 0,0 0,0 1,0 0,0 0,0 0,-3 4,1-3,0 1,0 0,1 1,0 0,0 0,1 1,-1-1,1 1,1 1,-1-1,1 1,0 0,1 0,0 1,1-1,-1 1,1 0,1 0,0 0,0 0,1 0,0 9,2-16,0 0,0 1,0-1,1 0,-1 1,1-1,-1 0,1 0,0 0,0-1,0 1,0 0,0-1,0 1,0-1,1 0,-1 1,1-1,-1 0,1-1,-1 1,1 0,-1-1,1 1,0-1,-1 0,1 0,-1 0,1 0,0 0,1-1,83-22,30-52,-112 71,-1 0,1 0,-1-1,0 1,-1-1,1 0,-1 0,0 0,0 0,-1-1,0 1,1-1,-2 0,1 0,-1 1,0-1,0 0,0 0,-1 0,0 0,0 0,-1-1,1 4,-1 0,0 0,1 1,-1-1,0 0,0 0,-1 1,1-1,0 1,-1-1,0 1,1 0,-1-1,0 1,0 0,0 0,-1 0,1 1,0-1,-1 0,1 1,-1 0,0-1,1 1,-1 0,0 0,1 1,-1-1,0 1,0-1,0 1,0 0,0 0,-1 0,-4 1,0-1,1 2,-1-1,1 1,-1 0,1 1,0 0,0 0,0 0,0 1,1 0,-6 4,-3 3,7-6,0 0,0 0,0 0,1 1,0 0,0 0,1 1,-1 0,2 0,-1 0,1 1,0 0,0 0,1 0,0 1,1-1,0 1,0 0,-1 8,4-15,0 0,1 0,-1 1,0-1,1 0,0 0,-1 1,1-1,0 0,0 0,0 0,0 0,1 0,-1-1,0 1,1 0,0 0,-1-1,1 1,0-1,0 0,-1 1,1-1,0 0,0 0,1 0,-1 0,0-1,0 1,0 0,0-1,1 0,-1 1,0-1,1 0,-1 0,0 0,1-1,85-22,-45-1,-28 12</inkml:trace>
  <inkml:trace contextRef="#ctx0" brushRef="#br0" timeOffset="26244.904">20123 5277,'2'-2,"0"0,-1 1,1-1,0 0,0 1,0-1,0 1,0-1,0 1,0 0,0 0,0 0,1 0,-1 1,0-1,1 1,-1-1,1 1,-1 0,0 0,1 0,-1 0,1 0,-1 0,1 1,-1-1,0 1,1 0,-1 0,0 0,1 0,17 4,2-2,-1 0,0-1,1 0,-1-2,0-1,1-1,-1 0,0-2,46-6,-1 3,1 3,0 2,29 5,22-1,-67 3,-33 1</inkml:trace>
  <inkml:trace contextRef="#ctx0" brushRef="#br0" timeOffset="27411.221">20039 7084,'566'0,"-495"-13,22 3,-76 15</inkml:trace>
  <inkml:trace contextRef="#ctx0" brushRef="#br0" timeOffset="28329.626">20321 4939,'0'0,"1"-1,-1 1,0 0,1 0,-1-1,1 1,-1 0,1 0,-1 0,0 0,1 0,-1-1,1 1,-1 0,1 0,-1 0,1 0,-1 0,1 1,-1-1,1 0,-1 0,1 0,-1 0,0 0,1 1,-1-1,1 0,-1 0,1 1,-1-1,0 0,1 1,-1-1,0 0,1 1,-1-1,0 1,0-1,1 0,-1 1,0-1,0 1,0-1,0 1,1-1,-1 1,0-1,0 0,0 1,0-1,0 1,0-1,0 1,0-1,-1 1,1-1,0 1,28 71,-14-39,-1 0,-2 1,-1 0,-2 0,3 30,1 35,0 97,-64 348,53-115,27-109,-25-275,-3-1,-2 1,-2 0,-2-1,-1 0,-7 18,-31 88,34 29,12-156,4-16,2-11</inkml:trace>
  <inkml:trace contextRef="#ctx0" brushRef="#br0" timeOffset="28664.265">20688 6661,'-230'402,"206"-367,10-11,-2 0,-1-2,0 0,-2-1,-15 14,-99 98,119-116</inkml:trace>
  <inkml:trace contextRef="#ctx0" brushRef="#br0" timeOffset="29276.238">20660 4854,'-120'167,"-43"90,47-84,15-56,79-87,21-20</inkml:trace>
  <inkml:trace contextRef="#ctx0" brushRef="#br0" timeOffset="29610.572">21055 5786,'-10'38,"-3"32,1 14,-2-3,0-10,4-8,-2-10,1-8,3-8,-3-5,2-4,1-1,-2-5,0-2,2 0,-3-2,2-6</inkml:trace>
  <inkml:trace contextRef="#ctx0" brushRef="#br0" timeOffset="30203.003">20970 5673,'35'-21,"1"1,0 2,2 1,0 2,0 2,2 1,8 1,91 6,-134 6,1 0,-1 0,0 0,1 0,-1 1,0 0,0 0,0 0,0 1,0-1,0 1,-1 1,1-1,-1 0,0 1,0 0,0 0,-1 0,1 1,-1-1,0 1,0 0,0 2,-2 2,-1 0,0 0,-1 0,0 0,0 0,-1 0,0 0,-1 0,0-1,0 1,-1-1,0 0,0 0,-1 0,0-1,-1 1,1-1,-1 0,-1-1,1 1,-1-2,0 1,0 0,-1-1,-1 0,-119 83,64-51,-33 31,94-64,1 1,-1-1,1 1,0 0,0 0,0 0,1 0,-1 0,1 0,0 0,1 0,-1 1,1-1,0 0,1 0,-1 1,1-1,0 0,0 0,1 0,-1 0,1 0,0 0,1 0,-1-1,3 4,90 106,154 72,-218-132,-27-35</inkml:trace>
  <inkml:trace contextRef="#ctx0" brushRef="#br0" timeOffset="34560.652">12955 4092,'0'-1,"-1"0,0-1,0 1,1 0,-1 0,0 0,0 0,0 0,-1 0,1 0,0 1,0-1,0 0,-1 1,1-1,0 1,-1-1,1 1,0-1,-1 1,1 0,0 0,-1 0,1 0,-1 0,1 0,0 0,-1 0,1 0,-1 1,1-1,0 1,-1-1,1 1,0-1,0 1,-1 0,1-1,0 1,0 0,-1 1,-5 2,1 1,0 0,-1 0,2 1,-1 0,1 0,0 0,0 0,0 1,1 0,0 0,1 0,-1 0,1 1,1-1,-1 1,1 0,1 0,-1 0,1 6,1-11,0-1,0 1,0-1,1 0,-1 1,1-1,-1 0,1 0,0 0,0 1,0-1,0 0,0 0,1 0,-1 0,1-1,-1 1,1 0,-1 0,1-1,0 1,0-1,0 0,0 0,0 1,0-1,0 0,1-1,-1 1,0 0,0-1,1 1,-1-1,0 0,1 1,-1-1,1 0,91-25,-52 11,-40 14,0-1,1 1,-1 0,0 0,0 0,0 0,0 0,0 1,1-1,-1 0,0 1,0 0,0-1,0 1,0 0,0 0,0 0,-1 0,1 1,0-1,-1 0,1 1,0-1,-1 1,0 0,1-1,-1 1,0 0,0 0,0 0,0 0,0 0,0 0,-1 0,1 0,-1 0,1 0,-1 0,0 0,0 1,0-1,0 0,-2 99,-22 5,20-94</inkml:trace>
  <inkml:trace contextRef="#ctx0" brushRef="#br0" timeOffset="34976.178">13067 3697,'76'106,"80"115,-126-197,-19-21</inkml:trace>
  <inkml:trace contextRef="#ctx0" brushRef="#br0" timeOffset="35231.548">13040 4008,'24'-39,"12"-17,6-4,-5 4,-4 11,-7 8,-4 11,0 4,-5 7</inkml:trace>
  <inkml:trace contextRef="#ctx0" brushRef="#br0" timeOffset="36297.226">13407 3555,'-5'11,"1"0,1-1,0 1,0 0,1 0,1 1,0-1,0 0,1 1,0-1,1 0,1 0,0 1,0-1,1 0,0-1,1 1,0 0,2 1,-5-11,0 1,0-1,0 1,0-1,0 0,1 0,-1 1,1-1,-1 0,1 0,-1-1,1 1,-1 0,1 0,0-1,-1 1,1-1,0 1,-1-1,1 0,0 0,0 0,0 0,-1 0,1 0,0 0,0 0,-1-1,1 1,0-1,-1 1,1-1,0 0,-1 0,1 0,-1 1,1-1,-1-1,0 1,1 0,-1 0,0 0,0-1,0 1,0-1,0 1,0-1,0 1,0-1,-1 0,1 1,0-1,-1 0,0 1,1-1,-1 0,0 0,0 1,0-2,3-10,0-1,-1 1,-1-1,-1 0,0 1,0-1,-1 0,-1 0,0 1,-1-1,-1 1,-4-11,17 56,-8-30,-1 1,0-1,1 0,0 1,-1-1,1 0,0 1,0-1,1 0,-1 0,0 0,1 0,-1 0,1 0,-1 0,1 0,0-1,0 1,0-1,0 1,0-1,0 0,0 0,1 0,-1 0,0 0,1 0,-1-1,0 1,1-1,-1 0,1 1,-1-1,1 0,-1-1,0 1,1 0,-1-1,1 1,-1-1,0 0,1 0,-1 1,0-2,0 1,0 0,0 0,0-1,0 1,0-1,0 0,0 1,-1-1,2-1,6-18,0-1,-1 0,-1 0,-1 0,-2-1,0 0,-1 0,-1 0,-1 0,-1 0,-1 0,-3-8,3-24,1 45,0 1,-1-1,0 1,-1-1,0 1,0 0,-1 0,0 0,-1 0,0 0,-2-2,6 10,0 0,-1 1,1-1,-1 0,1 0,-1 1,1-1,-1 0,1 1,-1-1,0 0,1 1,-1-1,0 1,0-1,1 1,-1 0,0-1,0 1,0 0,0-1,0 1,1 0,-1 0,0 0,0 0,0 0,0 0,0 0,0 0,0 0,1 0,-1 0,0 1,0-1,0 0,0 1,1-1,-1 0,0 1,0-1,0 1,1-1,-1 1,0 0,1-1,-1 1,1 0,-1-1,1 1,-1 0,1 0,-1-1,1 1,0 0,-1 0,1 0,-17 50,16-49,0 1,0-1,0 0,1 1,-1-1,1 0,0 1,0-1,0 1,0-1,0 0,0 1,1-1,-1 1,1-1,-1 0,1 0,0 1,0-1,0 0,0 0,1 0,-1 0,1 0,-1 0,1 0,-1-1,1 1,0 0,0-1,0 1,0-1,0 0,0 0,0 0,0 0,1 0,-1 0,0-1,1 1,-1-1,0 1,1-1,-1 0,2 0,77-44,-76 39,0 1,0 0,0 0,1 0,-1 1,1 0,0 0,0 0,0 1,0-1,0 2,0-1,7 0,-11 2,0 1,1-1,-1 1,0 0,0 0,0 0,1 0,-1 0,0 0,0 1,-1-1,1 1,0-1,0 1,-1 0,1-1,-1 1,1 0,-1 0,0 0,0 0,0 1,0-1,0 0,-1 0,1 1,27 34,-25-38,1 0,-1 0,0 0,0 0,0-1,0 1,0-1,0 1,0-1,0 0,-1 0,1-1,-1 1,0 0,1-1,-1 0,0 1,-1-1,1 0,0 0,-1 0,1 0,-1 0,0 0,0-1,0 1,-1 0,1 0,-1-1,0 1,0-2,3-4,5-14,-1 0,0-1,-2 0,-1 0,0-1,-2 1,-1-1,-1 1,-2-1,0 1,-1-1,-1 1,-4-8,3 12,-2 0,0 0,-1 1,-1 0,-1 0,-1 1,-10-14,20 31,0-1,0 1,0-1,0 1,0 0,0-1,0 1,0 0,0 0,0 0,-1 0,1 0,-1 0,1 0,0 1,-1-1,1 0,-1 1,0-1,1 1,-1 0,1-1,-1 1,0 0,1 0,-1 0,0 0,1 0,-1 0,1 1,-1-1,0 1,1-1,-1 1,1-1,-1 1,1 0,-1 0,1 0,0 0,-1 0,1 0,0 0,0 0,0 0,0 0,0 1,0-1,0 0,0 1,0-1,1 1,-1-1,1 1,-1 0,1-1,-1 1,1-1,0 1,0 0,0-1,0 1,0 1,-1 6,1 0,1 1,-1-1,1 0,1 0,0 0,0 0,0-1,1 1,1-1,-1 1,2-1,-1 0,1 0,0-1,0 1,1-1,0 0,0-1,1 0,0 0,0 0,1-1,-1 0,8 4,18 7,1-1,1-2,0-1,1-1,17 1,-29-7</inkml:trace>
  <inkml:trace contextRef="#ctx0" brushRef="#br0" timeOffset="36543.96">13717 2907,'34'-34,"20"-15,6 0,-2 4,-7 9,-7 11,-10 5,-12 6</inkml:trace>
  <inkml:trace contextRef="#ctx0" brushRef="#br0" timeOffset="37114.722">12927 4939,'568'-796,"-115"180,-192 299,-230 287,-39 57,-2-9,1 0</inkml:trace>
  <inkml:trace contextRef="#ctx0" brushRef="#br0" timeOffset="37544.323">12983 4995,'246'-264,"37"-73,-147 173,414-484,-380 459,-144 175,-21 19</inkml:trace>
  <inkml:trace contextRef="#ctx0" brushRef="#br0" timeOffset="42064.329">368 4572,'-48'107,"33"-64,4-13,1 1,2 0,1 0,1 0,-1 30,7-60,0 0,-1 1,1-1,0 0,0 0,0 1,0-1,0 0,0 0,0 0,0 1,0-1,0 0,1 0,-1 0,0 1,1-1,-1 0,1 0,0 0,-1 0,1 0,0 0,0 0,-1 0,1 0,0 0,0-1,0 1,0 0,0-1,0 1,0 0,0-1,1 1,-1-1,0 0,0 1,0-1,0 0,1 0,-1 0,0 0,0 0,1 0,-1 0,0 0,0 0,0 0,1-1,-1 1,0 0,0-1,0 1,0-1,0 0,0 1,0-1,0 0,0 0,0 1,0-1,0-1,69-57,-68 60,-1-1,1 1,0 0,-1 0,1 0,-1 0,1 1,-1-1,1 0,-1 1,0-1,0 1,0-1,0 1,0 0,0-1,0 1,0 0,0 0,-1-1,1 1,-1 0,0 0,1 0,-1 0,0 0,0 0,0-1,0 1,-1 0,1 0,0 0,-1 0,0 0,1 2,0 85,-1-59,1-1,1 1,1-1,2 1,5 19,-9-47,1 1,0-1,-1 1,1 0,0-1,0 0,0 1,0-1,1 0,-1 1,1-1,-1 0,1 0,0 0,0 0,0-1,0 1,0 0,0-1,0 0,1 1,-1-1,0 0,1 0,-1 0,1 0,0-1,-1 1,1-1,-1 0,1 1,0-1,-1 0,1-1,-1 1,1 0,0-1,4-1,0 0,0 0,0-1,-1 0,1 0,-1-1,0 0,0 0,0 0,0-1,-1 1,0-1,1-2,3-3,-1-1,0 1,0-1,-2-1,1 1,-1-1,-1-1,0 1,-1-1,0 1,-1-1,0 0,-1-4,0-8</inkml:trace>
  <inkml:trace contextRef="#ctx0" brushRef="#br0" timeOffset="42616.234">735 4939,'-54'-300,"32"202,46 113,-23-11,0-1,1 0,-1 0,1-1,0 1,0 0,0-1,0 1,0-1,1 1,-1-1,1 0,0 0,-1 0,1 0,0-1,0 1,0-1,0 0,0 0,1 0,-1 0,0 0,0-1,1 1,-1-1,0 0,1 0,-1 0,0-1,1 1,-1-1,0 0,0 0,1 0,-1 0,0 0,0-1,2 0,-2-5,1 0,-1 0,0 0,0 0,-1 0,0 0,0-1,-1 1,0-1,0 1,-1-1,0 1,0-1,-1 0,0 1,0-1,0 1,-1 0,-1-1,-1-3,-3-24,-20-62,22 77</inkml:trace>
  <inkml:trace contextRef="#ctx0" brushRef="#br0" timeOffset="43035.441">961 4008,'-4'17,"2"1,0 0,1-1,0 1,2 0,0 0,1 0,1-1,0 1,2-1,2 8,-6-23,-1-1,1 0,-1 1,1-1,-1 0,1 0,0 1,0-1,0 0,-1 0,1 0,0 0,0 0,1 0,-1 0,0 0,0 0,0-1,1 1,-1 0,0-1,1 1,-1-1,0 0,1 1,-1-1,0 0,1 0,-1 0,1 0,-1 0,1 0,-1 0,0 0,1 0,-1-1,1 1,-1-1,0 1,1-1,-1 1,0-1,0 0,1 0,-1 0,0 0,0 1,0-1,0-1,0 1,42-61,-34 35,-2-1,-1 0,-2-1,0 1,-2-1,-1 1,-2-1,0 1,-2-1,-1 1,-2 0,0 0,-5-9,-44-110,51 140,0 0,0 0,0 1,-1-1,0 1,-1 0,1 1,-1-1,0 1,0 0,-1 0,0 1,0 0,0 0,0 1,0-1,-1 2,-2-2,7 4,0-1,-1 1,1 0,-1 0,1 0,-1 0,1 1,-1-1,1 1,-1 0,1 0,0 0,0 1,0-1,-1 1,1-1,0 1,1 0,-1 0,0 1,1-1,-1 0,1 1,0 0,-1-1,1 1,1 0,-1 0,0 0,1 0,-1 1,1-1,-1 3,-17 117,19-113,0 0,0 0,1 1,1-1,-1 0,2 0,-1 0,2 0,-1-1,1 1,0-1,1 0,0 0,1 0,0-1,0 0,1 0,0 0,0-1,1 0,-1 0,2-1,-1 0,1-1,0 0,0 0,0-1,1 0,5 2,-4-5,1 1,-1-1,1-1,-1 0,1-1,-1 0,1-1,-1 0,0 0,0-1,0-1,0 0,0-1,-1 0,5-3,15-10</inkml:trace>
  <inkml:trace contextRef="#ctx0" brushRef="#br0" timeOffset="43430.236">1496 3754,'-513'945,"124"-177,363-707,74-130,-33 43</inkml:trace>
  <inkml:trace contextRef="#ctx0" brushRef="#br0" timeOffset="43829.259">1525 4008,'-2'15,"0"0,-1 0,0 0,-2 0,0-1,0 0,-1 0,-5 9,-10 23,-37 81,-5-2,-8 2,49-90,-434 765,334-578,116-199,21-29,-5-7</inkml:trace>
  <inkml:trace contextRef="#ctx0" brushRef="#br0" timeOffset="50032.349">8185 3217,'-15'5,"-1"0,1 0,0 2,0 0,1 0,0 1,1 1,-1 1,2 0,-1 0,1 1,-6 9,-8 2,-180 190,95-70,19 47,41-83,22-129,-166-182,194 204,1-1,0 1,-1-1,1 1,0-1,0 0,0 1,0-1,1 1,-1-1,0 0,1 1,-1-1,1 1,-1-1,1 1,0-1,-1 1,1 0,0-1,0 1,0 0,0 0,0 0,1 0,-1 0,0 0,0 0,1 0,-1 0,1 0,-1 1,1-1,-1 0,1 1,-1-1,1 1,-1 0,1 0,-1-1,1 1,0 0,-1 0,1 1,-1-1,1 0,0 0,0 1,1-2,225-58,-177 49,-35 5,-1 1,1 1,0 0,1 1,-1 1,0 1,1 0,-1 1,0 1,0 0,9 3,-22-4,-1 0,1 0,-1 0,0 0,1 0,-1 0,0 0,0 1,0-1,0 1,0 0,0-1,0 1,-1 0,1 0,-1 0,1 1,-1-1,0 0,0 0,0 1,0-1,0 0,0 1,-1-1,1 1,-1-1,0 1,0 0,0-1,0 1,0-1,0 1,-1-1,1 1,-1-1,0 1,0-1,0 0,0 1,0-1,0 0,0 0,-1 0,1 0,-1 0,0 0,0 0,1 0,-1-1,0 1,0-1,-1 1,1-1,0 0,-140 84,-38 14,82-40,80-47</inkml:trace>
  <inkml:trace contextRef="#ctx0" brushRef="#br0" timeOffset="51421.759">6294 3782,'6'2,"0"0,-1 1,1-2,0 1,1-1,-1 0,0 0,0-1,0 1,0-2,1 1,-1-1,0 1,0-2,0 1,0-1,0 0,0 0,0 0,-1-1,1 0,-1 0,0 0,0-1,0 0,0 0,-1 0,1-1,-1 1,0-1,1-2,98-142,-94 131,0 0,-2 0,0-1,-1 1,-1-2,-1 1,0 0,-1-3,-3 20,1 0,0 0,-1 0,1 0,-1 0,0 0,1 0,-1 0,0 0,0 0,0 0,-1 0,1 0,0 1,-1-1,1 0,-1 0,0 0,0 0,0 0,0 1,0-1,0 0,0 1,0-1,0 0,-1 1,1 0,-1-1,1 1,-1 0,0 0,1 0,-1 0,0 0,0 0,0 0,0 1,0-1,0 1,1-1,-1 1,0 0,0 0,0 0,0 0,0 0,0 0,0 1,0-1,0 0,0 1,0 0,0-1,0 1,0 0,1 0,-2 1,-4 4,1 0,-1 1,1 0,1 0,-1 1,1-1,0 1,1 0,0 1,0-1,1 1,0 0,1 0,0 0,0 0,1 0,0 0,0 0,1 0,0 1,1-1,0 0,1 0,0 0,0 0,1 0,0 0,0-1,1 1,0-1,0 0,4 4,0-7,0 0,0-1,1 1,-1-1,1-1,0 0,0 0,1-1,-1 0,0-1,1 0,-1 0,1-1,-1 0,1-1,-1 0,1 0,-1-1,0 0,2-1,3-1,-1-1,-1 0,1-1,-1 0,0-1,0-1,-1 0,0 0,0-1,-1 0,0-1,-1 0,0-1,0 1,-1-2,-1 1,0-1,-1-1,0 1,0-1,-2 0,1 0,-2 0,2-10,5-9,3-47,-13 79,-1-1,0 1,0-1,1 1,-1-1,0 1,0 0,0-1,0 1,0 0,0 0,1-1,-1 1,0 0,0 0,0 0,0 0,0 0,0 0,0 0,0 1,0-1,0 0,0 1,1-1,-1 0,0 1,0-1,0 1,1-1,-1 1,0-1,0 1,1 0,-1-1,0 1,1 0,-1 0,1-1,-1 1,1 0,0 0,-1 0,1 0,0-1,-1 1,1 0,0 0,0 0,0 0,0 0,0 0,0 0,0 0,0 0,0 0,0 0,-7 16,-24 89,31-103,0-1,-1 1,1 0,0 0,1 0,-1 0,0 0,1-1,-1 1,1 0,0 0,0-1,0 1,0 0,1-1,-1 1,1-1,-1 0,1 1,0-1,0 0,0 0,0 0,0 0,1-1,-1 1,1-1,-1 1,1-1,-1 0,1 0,0 0,-1 0,1 0,0-1,3 1,0 0,1 0,-1-1,0 0,0 0,0-1,1 0,-1 0,0 0,0-1,0 0,0 0,-1-1,1 1,0-1,-1 0,0-1,0 1,0-1,0 0,1-2,91-104,-85 94,19-23,-17 26,-2-1,0-1,0 0,-2-1,0 0,0-1,-2 0,0 0,-1-1,-1 0,0 0,-1-1,1-14,-7 34,1 0,-1 0,1 0,-1 0,0 0,0 0,1-1,-1 1,0 0,0 0,0-1,0 1,0-1,0 1,0-1,0 1,0-1,0 1,0-1,0 0,0 0,0 0,0 1,0-1,0 0,-1 0,1 0,0-1,0 1,0 0,0 0,0-1,0 1,0 0,0-1,0 1,0-1,0 1,0-1,0 0,0 1,0-1,1 0,-1 0,0 0,0 0,1 1,-1-1,1 0,-1 0,1 0,-1 0,1 0,-1 0,1-1,0 1,0 0,-1 0,1 0,0 0,0 0,0 0,0 0,1 0,-1-1,0 1,0 0,1 0,-1 0,0 0,-8 13,-1 0,2 0,-1 1,2 0,0 1,0-1,1 1,1 0,0 1,1-1,1 1,0-1,1 1,1 0,0 0,2 13,0-22,-1 0,1 0,1 0,-1-1,1 1,0-1,0 0,0 0,1 0,0 0,0 0,0-1,0 0,1 0,0 0,0 0,0-1,0 0,0 0,1 0,-1-1,1 0,0 0,-1 0,1 0,0-1,0 0,0-1,1 1,-1-1,5-1,1 1,0-1,0 0,0-1,-1-1,1 0,-1 0,0-1,0 0,0-1,0-1,-1 0,2-1,8-6</inkml:trace>
  <inkml:trace contextRef="#ctx0" brushRef="#br0" timeOffset="51985.441">6351 3132,'263'-105,"-83"28,-11 31,-175 47,-17 1,1-1,-1-1,1-1,0-1,-1 0,1-2,0-1,1-1,-17-6,22 4</inkml:trace>
  <inkml:trace contextRef="#ctx0" brushRef="#br0" timeOffset="57672.702">1299 5362,'-8'37,"1"-1,1 1,3 0,1 33,4-40,3 1,0-1,2 0,1 0,4 6,-7-17,147 378,-73-227,-11-65,-54-101,-26-30,-7 9,0 1,-1 0,-1 2,0 1,-1 0,-1 1,-10-3,-132-41,164 55,0 0,-1 1,1-1,0 0,0 1,0-1,0 0,0 0,0 0,0 0,0 0,0 0,0 0,0-1,0 1,1 0,-1 0,1-1,-1 1,1 0,-1-1,1 1,0 0,-1-1,1 1,0-1,0 1,0 0,0-1,0 1,1-1,-1 1,0 0,1-1,-1 1,1 0,-1-1,1 1,0 0,-1 0,1-1,0 1,0 0,0 0,0 0,0 0,0 0,0 0,0 1,61-46,-61 45,298-130,-236 109,-62 23,0-1,0 1,0 0,-1 0,1 0,0-1,0 1,-1 0,1 0,-1 0,1 0,-1 0,1 0,-1 1,1-1,-1 0,0 0,0 0,0 0,0 0,0 0,0 1,0-1,0 0,0 0,0 0,0 0,-1 0,1 0,0 1,-1-1,1 0,-1 0,1 0,-1 0,0 0,1-1,-1 1,0 0,0 0,0 0,0-1,1 1,-1 0,0-1,0 1,0 0,-1-1,-56 89,45-66,-1 0,-2 0,0-2,-1 0,-1-1,-6 4,8-11</inkml:trace>
  <inkml:trace contextRef="#ctx0" brushRef="#br0" timeOffset="58805.14">1 6999,'6'-2,"1"0,-1 0,0 0,0-1,0 0,0 0,0 0,0-1,-1 0,0 0,0-1,0 1,0-1,3-5,-4 6,11-11,0-2,-1 1,-1-2,-1 0,0 0,-2-1,0-1,-1 0,-1 0,-1 0,0-2,-2 1,20-128,-25 148,0-1,1 0,-1 1,0-1,0 1,0-1,-1 0,1 1,0-1,0 1,-1-1,1 1,-1-1,0 1,1-1,-1 1,0 0,0-1,0 1,0 0,0-1,0 1,0 0,0 0,0 0,-1 0,1 0,0 0,-1 1,1-1,-1 0,1 1,-1-1,1 1,-1-1,1 1,-1 0,1-1,-1 1,0 0,1 0,-1 0,1 1,-1-1,0 0,1 1,-1-1,1 0,-1 1,1 0,-1-1,1 1,0 0,-2 1,-4 7,0 0,0 1,1 0,1 0,0 1,0 0,1 0,0 0,1 0,1 0,-1 1,2-1,0 1,0 0,1-1,0 1,1 0,0-1,1 1,1-1,-1 1,2-1,0 0,0 0,1-1,0 1,3 3,-2-9,1 0,-1 0,1-1,-1 0,1 0,1-1,-1 0,0 0,1-1,-1 0,1 0,0-1,0 1,0-2,-1 1,1-1,0-1,0 1,0-1,0-1,-1 1,1-1,0-1,-1 1,0-1,1-1,-1 1,-1-1,1 0,0-1,-1 0,0 0,9-9,-2 0,1-1,-2-1,0 0,-1-1,0 0,-1-1,-2 0,1 0,-2-1,-1 0,0 0,-1-1,-1 0,-1 0,-1-3,-8-38,-14 91,17-24,0 0,0 1,1-1,0 1,0 0,1 0,-1-1,2 1,-1 0,1 0,0 0,0 0,1 0,0 0,0 0,1 0,0 0,0-1,0 1,1-1,0 1,0-1,1 0,0 0,0-1,0 1,1-1,0 0,0 0,0 0,0-1,1 1,0-1,-1-1,2 1,-1-1,0 0,1-1,-1 1,1-1,6 1,-5-5,1 1,-1-1,1-1,-1 1,0-1,0-1,0 0,-1 0,1 0,-1-1,0 0,0-1,-1 1,1-1,-1 0,-1-1,1 0,-1 0,0 0,-1 0,1-1,-1 0,-1 1,0-1,0-1,0 1,-1 0,1-9,0 4,3 0,-2 0,0 0,0 0,-2 0,1 0,-2-1,1 1,-2-1,0 1,-1-1,0 0,-1 1,0 0,-1-1,-1 1,-4-12,8 25,0-1,-1 0,1 1,0-1,0 1,0-1,0 0,-1 1,1-1,0 1,0-1,-1 1,1-1,0 1,-1-1,1 1,-1-1,1 1,-1 0,1-1,-1 1,1 0,-1-1,1 1,-1 0,1 0,-1-1,1 1,-1 0,1 0,-1 0,0 0,1 0,-1 0,1 0,-1 0,0 0,1 0,-1 0,1 0,-1 0,0 0,1 1,-1-1,1 0,-1 0,1 1,-1-1,1 0,-1 1,1-1,-1 0,1 1,-1-1,1 1,0-1,-1 1,1-1,0 1,0-1,-1 1,1-1,0 1,0 0,-1-1,1 1,0-1,0 1,0 0,-8 42,14 88,-6-126,1 0,1 0,-1-1,1 1,0 0,0 0,0-1,0 1,1-1,0 0,0 0,0 0,1 0,-1 0,1-1,0 0,0 1,0-2,0 1,0 0,1-1,-1 0,1 0,2 1,-5-2,1-1,0 1,0-1,-1 1,1-1,0 0,0 0,0-1,-1 1,1 0,0-1,0 0,-1 1,1-1,-1 0,1-1,0 1,-1 0,0-1,1 1,-1-1,0 0,0 0,0 0,1 0,10-16</inkml:trace>
  <inkml:trace contextRef="#ctx0" brushRef="#br0" timeOffset="59355.276">1 6294,'419'-154,"-307"114,-111 39,-1 1,1 0,0-1,-1 1,1-1,0 1,-1-1,1 1,0-1,-1 1,1-1,-1 0,1 1,-1-1,1 0,-1 0,0 1,1-1,-1 0,0 0,0 0,1 1,-1-1,0 0,0 0,0 0,0 0,0 1,0-1,0 0,0 0,-1 0,1 0,0 1,0-1,-1 0,1 0,0 0,-1 1,1-1,-1 0,1 1,-1-1,1 0,-1 1,0-1,1 1,-1-1,0 1,1-1,-1 1,0-1,0 1,-44-23,40 21,-48-16,28 12</inkml:trace>
  <inkml:trace contextRef="#ctx0" brushRef="#br0" timeOffset="67805.255">9710 5362,'-8'-10,"7"9,1 0,0 0,-1 1,1-1,0 0,-1 0,1 0,-1 0,0 1,1-1,-1 0,0 1,1-1,-1 0,0 1,0-1,1 1,-1-1,0 1,0-1,0 1,0 0,0-1,0 1,0 0,1 0,-1 0,0 0,0 0,0 0,0 0,0 0,0 0,0 0,0 0,-1 1,2-1,0 1,1 0,-1-1,0 1,0-1,0 1,0-1,0 1,0-1,1 1,-1-1,0 1,1-1,-1 1,0-1,1 1,-1-1,0 1,1-1,-1 0,1 1,-1-1,1 0,-1 1,0-1,1 0,0 0,-1 1,1-1,-1 0,1 0,-1 0,1 0,-1 0,1 0,-1 0,1 0,0 0,-1 0,1 0,-1 0,1 0,-1 0,1-1,-1 1,1 0,-1 0,1 0,-1-1,1 1,-1 0,1-1,-1 1,1-1,-1 1,0-1,-1 1,1 0,-1 0,1-1,-1 1,1 0,-1-1,1 1,-1 0,1-1,-1 1,1-1,0 1,-1-1,1 1,0-1,0 1,-1-1,1 1,0-1,0 0,0 1,-1-1,1 1,0-1,0 1,0-1,0 0,0 1,0-1,0 1,0-1,1 0,-1 1,0-1,0 1,0-1,1 1,-1-1,0 1,1-1,-1 1,0-1,1 1,-1-1,1 1,-1-1,0 1,1 0,-1-1,1 1,-41 28,39-27,1-1,-1 0,0 1,1-1,-1 1,0-1,1 1,-1-1,1 1,-1-1,1 1,-1-1,1 1,0 0,-1-1,1 1,0 0,-1-1,1 1,0 0,0 0,0-1,-1 1,1 0,0 0,0-1,0 1,0 0,0 0,1-1,-1 1,0 0,0 0,0-1,1 1,-1 0,0 0,1-1,-1 1,1-1,-1 1,0 0,1-1,-1 1,1-1,0 1,-1-1,1 1,-1-1,1 1,0-1,0 0,-1 1,1-1,0 0,-1 0,1 0,0 1,2-2,-1 1,0 0,0-1,0 1,0-1,0 1,0-1,0 0,0 0,-1 0,1 0,0 0,0-1,-1 1,1 0,-1-1,1 1,-1-1,0 0,1 1,-1-1,0 0,0 0,0 0,-1 0,1 0,0 0,-1 0,1 0,-1 0,1 0,-1 0,0 0,0 0,0 0,0 0,-1 0,1-1,0 1,-1 0,0 0,1 0,-1 0,0 0,0 1,0-1,0 0,-1 0,0 1,1 1,-1 0,0 0,0 0,0 0,0 0,0 1,0-1,0 0,1 1,-1-1,0 1,0 0,1 0,-1 0,0 0,1 0,-1 0,1 0,-1 0,1 1,0-1,-1 0,1 1,0-1,0 1,0 0,0-1,0 1,-11 17</inkml:trace>
  <inkml:trace contextRef="#ctx0" brushRef="#br0" timeOffset="68862.509">10443 4600,'-5'-4,"-1"1,-1 0,1 0,0 1,-1 0,1 0,-1 0,0 1,0 0,1 0,-1 1,0 0,0 0,0 0,0 1,1 0,-1 0,0 1,1 0,-1 0,1 1,0 0,-1 0,-3 3,-2 1,-1 0,2 1,-1 0,1 1,1 1,0-1,0 2,1-1,0 1,1 1,0 0,1 0,0 0,1 1,0 0,1 0,1 0,0 1,1 0,0-1,1 1,0 0,1 1,1-1,1 0,0 0,0 0,1 0,4 11,-3-18,0-1,0 1,0-1,1 1,0-1,0 0,1-1,0 1,0-1,0 0,1 0,-1 0,1-1,0 0,0 0,1 0,-1-1,1 0,0 0,0-1,0 0,5 1,5 1,0-2,0 0,0-1,0 0,0-1,0-2,0 1,0-2,6-2,33-13,-31 7</inkml:trace>
  <inkml:trace contextRef="#ctx0" brushRef="#br0" timeOffset="78995.277">3811 5306,'0'-2,"0"1,0 0,0-1,-1 1,1-1,0 1,-1 0,1-1,-1 1,0 0,1-1,-1 1,0 0,0 0,1 0,-1-1,0 1,0 0,0 0,-1 0,1 1,0-1,0 0,0 0,-1 1,1-1,0 0,-1 1,1 0,0-1,-1 1,1 0,-1-1,1 1,-1 0,1 0,0 0,-1 1,1-1,-1 0,1 0,0 1,-1-1,1 1,-1-1,1 1,0-1,0 1,-1 0,1 0,-1 0,0 2,0 0,0-1,0 1,1 0,-1 0,1 0,-1 1,1-1,0 0,0 0,1 1,-1-1,1 0,0 1,-1-1,1 1,1-1,-1 1,0-1,1 0,0 1,0-1,0 0,0 0,0 0,1 1,-1-1,1-1,0 1,0 0,0 0,0-1,1 1,-1-1,1 1,-1-1,3 1,-3-2,0-1,0 0,0 0,0 0,0 0,0 0,0 0,0 0,0-1,0 1,0-1,0 1,0-1,0 0,0 0,-1 0,1 0,0 0,0 0,-1 0,1 0,-1-1,1 1,-1-1,0 1,0-1,1 0,-1 1,0-1,0 0,-1 0,1 0,0 0,0 0,-1 0,0 0,1 0,-1 0,0 0,0 0,0 0,0 0,0 0,0 0,-1 0,1 0,-1 0,1 0,-1 0,0 1,0-1,0 0,0-1,0 2,-1 0,1-1,-1 1,1 0,-1 0,0 0,1 0,-1 0,0 0,0 0,1 1,-1-1,0 1,0-1,0 1,0 0,0 0,0-1,0 1,0 1,0-1,0 0,0 0,1 1,-1-1,0 1,0 0,0-1,0 1,1 0,-1 0,0 0,1 0,-1 0,1 1,-1-1,0 1,-44 60,45-59,-1 0,1 0,0-1,0 2,0-1,0 0,0 0,0 0,1 0,0 0,-1 1,1-1,1 0,-1 0,0 0,1 1,-1-1,1 0,0 0,0 0,0 0,1 0,-1 0,1 0,0-1,-1 1,1-1,0 1,0-1,1 1,-1-1,1 0,-1 0,1 0,-1-1,1 1,0 0,0-1,0 0,0 0,0 0,0 0,0 0,0 0,1-1,-1 0,0 0,0 1,0-2,1 1,-1 0,0-1,0 1,0-1,0 0,2-3,-1 0,0 0,0 0,0-1,0 1,-1-1,0 0,0 0,0 0,-1-1,1 1,-1 0,-1-1,1 0,-1 1,0-1,0 0,0 0,-1 1,0-1,0 0,-1 0,0 0,0 1,0-1,0 0,-1 1,0-2,1 5,0 1,1-1,-1 1,0 0,0-1,0 1,1 0,-1 0,-1-1,1 1,0 0,0 0,0 0,-1 0,1 0,0 1,-1-1,1 0,-1 1,1-1,-1 1,1-1,-1 1,1-1,-1 1,1 0,-1 0,1 0,-1 0,0 0,1 0,-1 1,1-1,-1 0,1 1,-1-1,1 1,-1 0,1-1,-1 1,1 0,0 0,0 0,-1 0,1 0,0 0,0 0,0 0,0 1,0-1,0 0,0 1,1-1,-1 0,0 1,1-1,-1 1,1-1,0 1,-1-1,1 1,0 0,0-1,0 1,0 13</inkml:trace>
  <inkml:trace contextRef="#ctx0" brushRef="#br0" timeOffset="79628.735">4375 4629,'-1'-4,"-1"1,1 0,-1 0,0 0,0 0,-1 0,1 0,0 1,-1-1,0 1,1-1,-1 1,0 0,0 0,0 1,-1-1,1 0,0 1,-1 0,1 0,-1 0,1 0,-1 1,1-1,-1 1,1 0,-1 0,0 0,1 0,-1 1,1 0,-1-1,1 1,-1 1,1-1,0 0,-1 1,1 0,0-1,0 1,0 0,0 1,-10 10,1 0,0 0,2 2,-1-1,2 1,0 1,0 0,2 0,0 0,1 1,0 0,1 0,2 1,-1-1,2 1,0 0,1 0,2 11,-1-22,0 0,1 1,-1-1,2 0,-1 0,1 0,0 0,0-1,1 1,0 0,0-1,1 0,0 0,0 0,0 0,1 0,0-1,0 0,0 0,0 0,1-1,0 0,0 0,0 0,0-1,1 0,0 0,-1-1,1 1,0-2,0 1,7 0,4-2,1 0,0-2,0 0,-1-2,1 0,-1 0,0-2,-1 0,1-1,7-5,20-7,-21 10</inkml:trace>
  <inkml:trace contextRef="#ctx0" brushRef="#br1" timeOffset="89717.7">9681 3330,'-2'-2,"0"1,-1-1,1 0,0 1,-1-1,1 1,-1 0,0 0,1 0,-1 0,0 0,1 1,-1-1,0 1,0 0,0 0,0 0,1 0,-1 0,0 0,0 1,0 0,1-1,-1 1,0 0,1 0,-1 0,1 1,-1-1,1 1,0-1,-1 1,1 0,0 0,0 0,0 0,0 0,1 0,-1 1,1-1,-1 1,1-1,0 1,0-1,0 1,0 0,-1 1,0-1,1 1,-1-1,1 1,0-1,0 1,0 0,0 0,1 0,0-1,0 1,0 0,0 0,0 0,1 0,-1-1,1 1,0 0,1-1,-1 1,0 0,1-1,0 0,0 1,0-1,0 0,1 0,-1 0,1 0,-1-1,1 1,0-1,0 1,1-1,-1 0,0 0,1 0,-1-1,1 1,-1-1,1 0,0 0,0 0,-1-1,1 1,0-1,0 0,0 0,-1 0,1 0,3-2,-1 0,-1 0,1-1,-1 1,0-1,1-1,-1 1,-1-1,1 0,0 0,-1 0,0 0,0-1,0 0,-1 0,0 0,0 0,0-1,0 1,-1-1,0 1,0-1,0 0,-1 0,0 0,0 0,0-5,-2 9,0 0,0 0,0 0,0 0,0 0,0 1,-1-1,1 0,-1 1,1 0,-1-1,1 1,-1 0,0-1,1 1,-1 0,0 0,0 0,0 1,0-1,0 0,0 1,0-1,0 1,0 0,0 0,-1 0,1 0,0 0,0 0,0 0,0 1,0-1,0 1,0-1,0 1,-1 0,-70 38,71-38,1 1,0-1,-1 0,1 1,0-1,0 1,0-1,0 1,0 0,1-1,-1 1,0 0,1 0,-1 0,1-1,0 1,-1 0,1 0,0 0,0 0,0-1,0 1,1 0,-1 0,0 0,1 0,0-1,-1 1,1 0,0-1,0 1,0 0,0-1,0 1,0-1,0 1,0-1,1 0,-1 1,0-1,2 0,0 2,1 0,0 0,0-1,0 0,0 0,1 0,-1 0,1-1,-1 0,1 0,-1 0,1 0,-1-1,1 0,0 0,3 0,-4 0,0 0,0-1,0 1,1-1,-1 0,0-1,0 1,-1 0,1-1,0 0,0 0,-1 0,1-1,-1 1,0-1,0 1,0-1,0 0,0 0,0-1,-1 1,0-1,1 1,-1-1,-1 0,1 1,0-1,-1 0,0 0,0 0,0-1,-1 1,1 0,-1 0,0 0,0 0,0-1,0 3,0 1,0-1,1 0,-1 1,0-1,0 1,-1-1,1 1,0-1,0 0,-1 1,1-1,-1 1,0 0,1-1,-1 1,0-1,0 1,0 0,1-1,-2 1,1 0,0 0,0 0,0 0,0 0,-1 0,1 0,0 1,-1-1,1 0,-1 1,1-1,-1 1,1-1,-1 1,1 0,-1-1,1 1,-1 0,-1 0,-59 31,59-27,-1-1,0 1,1 1,0-1,0 0,0 1,0-1,1 1,0 0,0 0,0 0,0 0,1 0,0 3,0-6,1 0,0 0,0 0,0 0,0-1,0 1,1 0,-1 0,0 0,1 0,0 0,-1 0,1-1,0 1,0 0,0-1,0 1,0 0,0-1,0 0,1 1,-1-1,1 0,-1 1,1-1,-1 0,1 0,0 0,-1 0,1-1,0 1,0 0,0-1,-1 1,1-1,0 0,0 1,0-1,0 0,0 0,2 0,1-1,-1 1,0-1,0 1,0-1,0-1,0 1,0 0,-1-1,1 0,0 0,-1 0,1 0,-1-1,0 1,1-1,-1 0,-1 0,1 0,0 0,-1 0,1-1,-1 1,0-1,0 0,-1 1,1-1,-1 0,0 0,0 0,0 0,0 0,-1 0,1 0,-1-1,0 1,0 0,-1 0,0 0,1 0,-1 0,0 0,-1 0,0-1,1 2,-1 1,1-1,-1 1,0-1,0 1,0 0,0 0,0 0,-1 0,1 0,0 1,-1-1,0 1,1-1,-1 1,0 0,0 0,0 0,1 0,-1 1,0-1,0 1,0 0,0 0,0 0,0 0,0 0,0 1,0-1,0 1,0 0,0 0,1 0,-1 0,0 0,0 1,1-1,-1 1,1 0,0 0,-1-1,1 2,0-1,0 0,0 0,1 1,-1-1,0 1,1-1,0 1,-1 0,1 1,17 24,-1-20</inkml:trace>
  <inkml:trace contextRef="#ctx0" brushRef="#br1" timeOffset="90583.453">8947 2935,'27'140,"31"88,-35-148,-18-85,-4-7</inkml:trace>
  <inkml:trace contextRef="#ctx0" brushRef="#br1" timeOffset="90961.218">8863 2907,'9'-14,"1"1,1 0,0 1,1 0,0 1,1 0,0 1,0 1,1 0,1 0,0 2,0 0,9-3,-12 5,0 0,0 1,1 1,-1 0,1 1,0 0,-1 1,1 0,0 1,4 1,-13-1,1 0,-1 1,0 0,0 0,0 0,1 0,-1 0,0 1,0 0,-1 0,1 0,0 0,-1 1,1-1,-1 1,0 0,0 0,0 0,0 0,0 1,-1-1,1 1,-1 0,0-1,0 1,-1 0,1 0,-1 0,0 1,0-1,0 3,0 3,-1 0,-1 1,0-1,0 0,-1 1,0-1,-1 0,0 0,-1 0,0-1,0 1,-1-1,-1 0,1-1,-1 1,-1-1,1 0,-1 0,-1-1,-7 6,10-8,-2 4,-1 0,0-1,0 0,-1 0,0-1,0 0,-1 0,0-1,0-1,-1 0,1 0,-1-1,0 0,0-1,-5 1,-1-6</inkml:trace>
  <inkml:trace contextRef="#ctx0" brushRef="#br1" timeOffset="93263.179">3585 7141,'0'-2,"0"1,0 0,1 0,-1-1,0 1,-1 0,1 0,0-1,0 1,0 0,-1 0,1-1,0 1,-1 0,1 0,-1 0,0 0,1 0,-1 0,0 0,0 0,0 0,1 0,-1 0,0 0,0 1,0-1,0 0,-1 1,1-1,0 1,0-1,0 1,0-1,-1 1,1 0,0-1,0 1,0 0,-1 0,1 0,0 0,0 0,-1 1,1-1,0 0,0 0,-1 1,1-1,0 1,0-1,-1 1,-55 38,53-34,0-1,0 1,1 0,0 0,0 0,0 1,0-1,1 1,0-1,0 1,0 0,1 0,0 0,0-1,0 1,1 1,0-1,0 0,1 0,-1 0,1 0,1-1,-1 1,1 0,0 0,0-1,1 1,0-1,-1 0,2 0,-1 0,1 0,0 0,3 3,-4-6,0 0,-1 0,1 0,0-1,0 1,0-1,1 0,-1 0,0 0,0 0,1 0,-1-1,0 1,1-1,-1 0,0 0,1-1,-1 1,0-1,1 1,-1-1,0 0,1 0,-1 0,0-1,0 1,0-1,0 0,-1 0,1 0,2-1,71-80,-72 76,1 0,-2 0,1-1,-1 0,0 1,-1-1,0 0,0 0,0 0,-1-1,0-4,-1 10,0 0,0 0,0 0,0 0,0 1,-1-1,0 0,1 0,-1 1,0-1,0 0,0 1,-1-1,1 1,0-1,-1 1,0-1,0 1,1 0,-1 0,-1 0,1 0,0 1,0-1,-1 0,1 1,-1-1,1 1,-1 0,0 0,1 0,-1 0,0 1,-1-1,-4 2,1 0,-1 1,1 0,-1 1,1-1,0 1,0 1,0-1,0 1,1 0,0 1,0 0,0 0,0 0,1 0,-1 1,1 0,1 0,-1 1,1-1,1 1,-1 0,1 0,0 0,-1 3,3-7,-1-1,1 0,0 0,0 1,0-1,0 1,0-1,1 1,-1-1,1 1,-1 0,1-1,0 1,0 0,0-1,1 1,-1-1,0 1,1 0,0-1,0 1,-1-1,2 0,-1 1,0-1,0 0,1 1,-1-1,1 0,0 0,-1 0,1 0,0-1,0 1,0 0,1-1,-1 0,0 1,0-1,1 0,-1 0,1 0,-1 0,1-1,-1 1,1-1,0 1,-1-1,1 0,0 0,-1 0,3-1,0 1,1 0,-1 0,1-1,-1 0,1 0,-1-1,0 1,0-1,1 0,-1 0,-1-1,1 0,0 0,0 0,-1 0,0-1,0 1,0-1,0 0,0 0,-1-1,0 1,0-1,0 0,-1 1,1-1,-1 0,0-1,0 1,-1 0,0-1,0 1,0 0,0-1,-1 1,0-1,0 1,-1-1,1 1,-1-1,-1-2,0 6,0 0,0-1,-1 1,1 0,0 0,-1 0,0 0,1 0,-1 1,0-1,0 1,0 0,0 0,0 0,0 0,0 1,0-1,-1 1,1 0,0-1,0 1,0 1,-1-1,1 0,0 1,0 0,0 0,0 0,0 0,0 0,0 1,0-1,0 1,1-1,-1 1,1 0,-1 0,1 1,0-1,0 0,0 1,0-1,0 1,0 0,1 0,-1-1,1 1,-1 2,-1-2,-1 2,1-1,0 0,0 1,1-1,0 1,-1 0,1 0,1-1,-1 2,1-1,0 0,0 0,0 0,1 0,0 1,0-1,0 0,0 0,1 1,0-1,2 5,-1-9,0 0,0 0,1-1,-1 1,1 0,-1-1,0 1,1-1,-1 0,1 0,-1 0,1 0,-1 0,1 0,-1-1,1 1,-1-1,0 0,1 0,-1 0,0 0,0 0,1 0,-1 0,0-1,0 1,0-1,-1 0,1 1,0-1,-1 0,1 0,-1 0,1 0,0-2,-2 3,6-4,-1-1,0 0,0-1,0 1,-1-1,0 0,0 0,-1 0,0-1,0 1,-1-1,1 0,-2 1,1-1,-1 0,-2 6,1 1,-1 0,1 0,-1-1,0 1,1 0,-1 0,0 0,0 0,0 0,0 0,0 0,0 0,0 0,0 0,-1 1,1-1,0 0,0 1,-1-1,1 1,0-1,-1 1,1 0,0-1,-1 1,1 0,-1 0,1 0,0 0,-1 0,1 0,0 1,-1-1,1 0,-1 1,1-1,0 1,0-1,-1 1,1 0,0 0,0-1,0 1,0 0,0 0,0 0,0 0,0 0,0 0,0 1,0-1,1 0,-18 15</inkml:trace>
  <inkml:trace contextRef="#ctx0" brushRef="#br1" timeOffset="93862.531">3839 6463,'8'11,"0"0,-1 0,0 1,-1 0,0 0,-1 0,0 1,-1-1,0 3,1 2,1-2,11 34,-1 0,-3 1,-2 1,1 22,-14-23,-4-32</inkml:trace>
  <inkml:trace contextRef="#ctx0" brushRef="#br1" timeOffset="94232.127">3754 6407,'11'-14,"1"2,0 0,1 0,0 1,1 0,0 1,1 1,-1 1,2 0,-1 0,1 2,1 0,-1 1,1 0,-1 1,1 1,1 1,-1 1,0 0,0 1,9 1,-23-1,0 1,0-1,0 1,0-1,0 1,0 0,0 0,0 0,-1 0,1 1,0-1,-1 1,1 0,-1-1,0 1,1 0,-1 0,0 1,0-1,0 0,-1 1,1-1,0 1,-1 0,0-1,0 1,1 0,-2 0,1 0,0 0,-1 0,1 0,-1 0,0 0,0 0,0 2,-1 5,0 1,-1-1,0 1,-1-1,0 0,-1 0,0 0,-1-1,-4 9,0-1,-1-1,0 1,-1-2,-1 0,0 0,-1-1,-1-1,0 0,-1 0,0-2,-10 6,6-8</inkml:trace>
  <inkml:trace contextRef="#ctx0" brushRef="#br0" timeOffset="102168.196">3528 7507,'-17'226,"5"21,13-182,28 161,-30 507,-24-597,24-136,1 1,-1-1,1 0,-1 1,1-1,0 1,-1-1,1 0,0 1,-1-1,1 1,0-1,0 1,0-1,-1 1,1 0,0-1,0 1,0-1,0 1,0-1,0 1,0-1,0 1,0 0,0-1,0 1,0-1,1 1,-1-1,0 1,0-1,1 1,-1-1,0 1,0-1,1 1,-1-1,1 0,-1 1,0-1,1 1,-1-1,1 0,-1 0,1 1,-1-1,1 0,-1 0,1 1,-1-1,1 0,-1 0,1 0,-1 0,1 0,0 0,-1 0,1 0,12-3</inkml:trace>
  <inkml:trace contextRef="#ctx0" brushRef="#br0" timeOffset="103898.939">15919 7563,'-2'1,"0"1,0-1,0 1,0-1,1 1,-1 0,0-1,1 1,0 0,-1 0,1 0,0 0,0 1,0-1,0 0,1 0,-1 1,1-1,-1 0,1 1,0-1,0 0,0 1,0-1,0 1,0 0,-3 366,3 589,0-955,-1-2,1-1,0 1,0 0,-1 0,1 0,0-1,0 1,0 0,0 0,0 0,0-1,0 1,0 0,0 0,0 0,0-1,1 1,-1 0,0 0,0-1,1 1,-1 0,1 0,-1-1,1 1,-1 0,1-1,-1 1,1-1,-1 1,1-1,0 1,-1-1,1 1,0-1,-1 0,1 1,0-1,0 0,0 1,-1-1,1 0,0 0,0 0,0 0,11-4</inkml:trace>
  <inkml:trace contextRef="#ctx0" brushRef="#br0" timeOffset="123194.788">9003 8607,'126'-33,"-100"26,3-4,1 2,0 2,0 0,1 2,0 1,0 2,-1 1,2 2,-29-1,-1 0,0 0,0 0,1 1,-1-1,0 1,0 0,0 0,0-1,1 2,-1-1,-1 0,1 0,0 0,0 1,0-1,-1 1,1 0,-1-1,1 1,-1 0,0 0,1 0,-1 0,0 0,0 0,-1 0,1 0,0 0,-1 1,1-1,-1 0,0 0,0 1,0-1,0 0,0 1,0-1,0 0,-1 0,1 0,-1 1,0-1,0 0,1 0,-1 0,-1 0,1 0,0 0,0 0,-1 0,0 0,-144 138,84-81,-58 67,117-123,1 0,-1 1,1-1,0 0,0 1,0-1,1 1,-1 0,1 0,0-1,0 1,0 0,0 0,1 0,-1 0,1 0,0 0,0 0,1 0,-1 0,1 0,0 0,0 0,0 0,1-1,-1 1,1 0,0-1,0 1,0-1,0 0,1 1,-1-1,1 0,0-1,0 1,0 0,0-1,0 0,1 0,-1 0,1 0,0 0,1 0,18 1,0-1,0 0,0-2,0-1,0-1,1-1,-2 0,1-2,0-1,0-1,0-1,-5-1</inkml:trace>
  <inkml:trace contextRef="#ctx0" brushRef="#br0" timeOffset="123589.272">9935 8720,'-26'167,"-2"-47,13-51,9-51</inkml:trace>
  <inkml:trace contextRef="#ctx0" brushRef="#br0" timeOffset="123890.295">10190 8607,'-10'34,"-3"15,1 5,2-2,3-5,3-6,2-6,1-3,1-2,0-2,-4-5,-2-3,0-3</inkml:trace>
  <inkml:trace contextRef="#ctx0" brushRef="#br0" timeOffset="124421.845">9624 8777,'7'-10,"0"0,1 1,0 0,1 0,0 1,0 0,1 0,0 1,10-6,-13 9,219-111,-218 112,0-1,0 2,0-1,0 1,1 0,-1 1,0-1,1 2,-1-1,1 1,-1 1,1 0,-1 0,1 0,-1 1,0 0,0 1,0 0,0 0,0 1,-1 0,1 0,-1 1,0 0,0 0,1 2,127 124,-131-129,-2 1,0 0,0-1,1 1,-1-1,1 1,-1-1,1 0,0 0,0 0,0-1,0 1,0-1,1 1,-1-1,0 0,1 0,-1-1,0 1,1-1,-1 1,1-1,-1 0,1 0,-1-1,1 1,-1-1,0 0,1 0,-1 0,0 0,1 0,-1-1,0 1,0-1,0 0,0 0,-1 0,1-1,1 0,4-13</inkml:trace>
  <inkml:trace contextRef="#ctx0" brushRef="#br0" timeOffset="124794.157">10697 8466,'17'159,"-5"144,-13-283,0 0,-2 0,-1 0,0 0,-1-1,-8 19,-19 17,22-41</inkml:trace>
  <inkml:trace contextRef="#ctx0" brushRef="#br0" timeOffset="125362.221">10500 8466,'32'-16,"1"1,1 1,0 2,1 1,0 2,0 1,1 2,0 1,7 2,-24 4,-1 1,1 1,-1 0,0 2,0 0,-1 1,0 1,0 0,0 1,-1 1,0 1,-1 0,0 1,0 0,-1 2,4 4,-16-15,0 0,-1 1,1-1,0 1,-1-1,0 1,1-1,-1 1,0 0,0 0,-1-1,1 1,-1 0,1 0,-1 0,0 0,0 0,0 0,0 0,-1 0,1-1,-1 1,1 0,-1 0,0 0,0-1,-1 1,1 0,0-1,-1 1,0-1,0 0,1 1,-3 0,-76 73,-84 31,88-47,74-58,1 0,-1 0,0 0,1 0,-1 0,1 0,0 0,-1 1,1-1,0 0,0 1,1-1,-1 1,1-1,-1 1,1 0,0-1,-1 1,2-1,-1 1,0-1,0 1,1 0,-1-1,1 1,0-1,0 0,0 1,0-1,0 0,0 1,1-1,-1 0,2 1,10 8,0-1,0-1,1 0,0-1,1 0,0-1,0-1,0 0,1-2,0 1,0-2,0 0,3-1,24 8,41 15,-60-17</inkml:trace>
  <inkml:trace contextRef="#ctx0" brushRef="#br0" timeOffset="133391.165">3698 8890,'1051'0,"-735"-29,210 30,-303 26,314-26,305-1,-734 14,-91-10,1-1,-1 0,1-1,-1-1,1-1,0-1,12-1,195-23,1-2,497 27,-712 0</inkml:trace>
  <inkml:trace contextRef="#ctx0" brushRef="#br0" timeOffset="134679.927">3585 8890,'2'-3,"0"0,0 0,1 1,-1-1,1 1,-1 0,1-1,0 1,0 1,0-1,0 0,0 1,0-1,1 1,-1 0,1 0,0 0,0-1,28-8,0-2,-1-1,-1-1,0-2,-1-1,0-1,-2-2,0 0,8-10,44-62,-78 92,0-1,0 1,1 0,-1 0,0 0,0 0,0 1,0-1,0 0,0 0,0 1,0-1,0 0,0 1,0-1,0 1,0 0,0-1,0 1,0 0,0-1,0 1,-1 0,1 0,0 0,-1 0,1 0,0 0,-1 0,1 0,-1 0,0 0,1 0,-1 0,0 0,1 0,-1 0,0 0,0 0,0 0,0 1,0-1,0 0,-1 0,1 0,0 0,-1 0,2 3,24 285,9-91,-32-189,43 146,-169-294,107 125,-11-10,-2 0,-1 2,0 1,-2 2,-3-1,-136-50,99 60,50 9</inkml:trace>
  <inkml:trace contextRef="#ctx0" brushRef="#br0" timeOffset="145600.631">11488 8833,'225'12,"-158"-2,-1-3,1-3,0-3,29-4,23 1,501 2,-422-28,282 27,-257-15,147-64,-327 72,0 1,1 3,-1 1,1 2,36 5,18-2,184-3,-84-26,-110 27,106-11,-138 2,0 3,0 2,1 2,25 5,-6-2,-97-19,-289-94,199 66,109 46,0-1,0 1,0-1,1 1,-1 0,0-1,0 1,0 0,0 0,0 0,0 1,1-1,-1 0,0 1,0-1,0 1,1-1,-1 1,0 0,1 0,-1 0,0 0,1 0,-1 0,1 0,0 1,-1-1,1 1,0-1,0 1,0-1,0 1,0-1,0 1,0 0,0 0,-17 74,16-64,-44 222,11-66,35-168,-1 1,0 0,0 0,0 0,1-1,-1 1,0 0,1 0,-1 0,1 0,-1 0,1 0,-1 1,1-1,0 0,0 0,-1 0,1 0,0 0,0 0,0 1,0-1,0 0,0 0,1 0,-1 0,0 0,1 0,-1 1,1-1,-1 0,1 0,-1 0,1 0,0-1,-1 1,1 0,0 0,0 0,-1 0,1-1,0 1,0 0,0-1,0 1,0-1,0 1,0-1,0 1,1-1,-1 0,0 0,0 1,0-1,0 0,0 0,0 0,1 0,-1 0,0-1,1 1,114-85,-39 22,94-35,-25 21,-133 69,-5 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52,'255'-1,"-114"-23,-56 3,-78 16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63,'131'-16,"1"6,123 7,-235 3,-14 0,1 0,-1 0,1-1,-1 1,1-1,-1-1,1 1,-1-1,0-1,0 1,0-1,0 0,1-1,7-7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1 339,'3'-1,"1"-1,-1 0,0 0,1 0,-1 0,0 0,0-1,-1 1,1-1,0 0,-1 1,0-2,0 1,0 0,0 0,0 0,0-1,-1 1,0-1,0 0,0 1,0-1,0-3,3-4,29-127,-33 139,0-1,0 1,0-1,0 1,0-1,0 1,1-1,-1 1,0-1,0 1,1-1,-1 0,0 1,1-1,-1 1,0-1,1 0,-1 1,1-1,-1 0,0 1,1-1,-1 0,1 0,-1 1,1-1,-1 0,1 0,-1 0,1 0,-1 0,1 0,0 0,-1 0,1 0,-1 0,1 0,-1 0,1 0,-1 0,1 0,-1-1,1 1,-1 0,1 0,-1-1,0 1,1 0,-1-1,1 1,-1 0,0-1,1 1,-1 0,0-1,1 1,-1-1,0 1,0-1,1 1,-1-1,0 1,0-1,0 1,0-1,1 1,-1-1,15 43,72 437,-11-242,-76-236,0 0,0 0,0 0,0 0,0 0,0 0,0 0,0 0,0 0,1 0,-1 0,0 0,1 0,-1 0,1 0,-1 0,1 0,-1 0,1 0,0-1,-1 1,1 0,0 0,0-1,0 1,-1 0,1-1,0 1,0-1,0 1,0-1,0 1,0-1,0 0,0 0,0 1,0-1,0 0,0 0,0 0,0 0,1 0,-1 0,0 0,0-1,0 1,0 0,0-1,0 1,0 0,0-1,0 1,-1-1,1 0,0 1,0-1,0 0,11-101,104-522,-113 608,13-135,-16 151,0 1,-1-1,1 0,0 0,0 0,-1 1,1-1,0 0,0 0,-1 0,1 0,0 0,-1 0,1 0,0 1,0-1,-1 0,1 0,0 0,-1 0,1 0,0 0,-1-1,1 1,0 0,0 0,-1 0,1 0,0 0,-1 0,1 0,0-1,0 1,-1 0,1 0,0 0,0 0,0-1,-1 1,1 0,0 0,0-1,0 1,0 0,-1 0,1-1,0 1,0 0,0-1,0 1,0 0,0-1,0 1,0 0,0 0,0-1,0 1,0 0,0-1,-11 26,2-2,1 1</inkml:trace>
  <inkml:trace contextRef="#ctx0" brushRef="#br0" timeOffset="487.585">735 621,'-3'-3,"0"1,-1-1,1 1,-1 0,1 0,-1 0,0 1,1-1,-1 1,0 0,0 0,0 0,0 1,0-1,0 1,0 0,0 0,0 0,0 1,0 0,0-1,0 1,0 1,0-1,0 0,0 1,1 0,-3 2,-4 1,0 1,1 0,0 1,0-1,1 2,0 0,0 0,1 0,-6 9,10-13,1 0,-1-1,1 1,0 0,1 0,-1 0,1 1,0-1,0 0,0 0,0 1,1-1,0 0,0 1,0-1,0 1,1-1,-1 0,1 1,0-1,1 0,-1 0,1 0,0 0,0 0,0 0,0 0,1-1,-1 1,1-1,0 0,0 1,0-2,1 1,2 2,5 4,0-1,0-1,1 0,0 0,0-1,1-1,0 0,-1-1,2 0,-1-1,3 0,-10-1,-1-1,0 0,0 0,1-1,-1 0,0 1,1-2,-1 1,0-1,1 0,-1 0,0 0,0-1,0 1,0-1,0-1,0 1,0-1,7-10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5:4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50 376,'-40'-9,"40"9,-1 0,1-1,-1 1,1 0,-1 0,0-1,1 1,-1 0,1-1,0 1,-1-1,1 1,-1-1,1 1,0-1,-1 1,1-1,0 1,-1-1,1 1,0-1,0 0,0 1,-1-1,1 0,0 1,0-1,0 1,0-1,0 0,0 1,0-1,1 1,-1-1,0 0,0 1,0-1,0 1,1-1,-1 0,0 1,1-1,-1 1,0-1,1 1,-1-1,1 1,-1 0,1-1,-1 1,1-1,-1 1,1 0,-1 0,1-1,-1 1,1 0,0 0,-1-1,1 1,177-76,-63 50,-111 25,1 1,-1 0,0 1,0-1,1 1,-1-1,0 1,0 1,0-1,0 0,0 1,0 0,0 0,-1 0,1 1,-1-1,1 1,-1 0,0 0,0 0,0 0,0 0,-1 1,1-1,1 4,-3 0,0 0,0 0,-1-1,0 1,0 0,-1 0,1 0,-2 0,1-1,-1 1,0 0,0-1,0 1,-1-1,0 0,-1 0,1 0,-1-1,0 1,-1-1,1 0,-1 0,-1 1,-13 21,-139 191,156-216,-1 0,0 0,1 1,-1-1,1 0,0 1,0 0,0-1,0 1,1 0,-1 0,1 0,-1 1,1-1,0 0,0 0,0 1,1-1,-1 0,1 1,0-1,0 0,0 1,0-1,1 1,-1-1,1 0,0 0,0 1,0-1,1 0,-1 0,1 0,-1 0,1 0,0 0,0-1,0 1,1-1,0 1,6 2,1-1,0 0,0 0,0-2,0 1,1-1,-1 0,1-1,-1-1,1 0,-1 0,4-1,11 1</inkml:trace>
  <inkml:trace contextRef="#ctx0" brushRef="#br0" timeOffset="10105.023">586 433,'0'4,"0"7,0 7,0 4,0 3,0 3,0 1,0 1,0-1,0 0,0 0,0 0,0 0,0-1,0 0,0 0,0-9,0-9</inkml:trace>
  <inkml:trace contextRef="#ctx0" brushRef="#br0" timeOffset="10422.041">812 404,'0'14,"0"10,5 6,1 2,0 0,-1 1,-2-2,0-1,-2 0,-1-1,0-1,0 0,-5-5,-2-6</inkml:trace>
  <inkml:trace contextRef="#ctx0" brushRef="#br0" timeOffset="10933.533">445 461,'42'-44,"74"-61,-110 103,0 1,0-1,0 1,0 0,-1 1,2-1,-1 1,0 1,0-1,0 1,-1 0,1 0,0 0,0 1,0 0,-1 0,1 1,-1 0,0 0,1 0,-2 0,1 1,0 0,-1 0,1 0,-1 0,0 1,0 0,-1-1,2 5,52 39,-51-44,0-1,0 1,0-1,0 0,1 0,-1-1,1 0,-1 0,1-1,0 1,0-2,0 1,0-1,0 0,0 0,0-1,0 0,-1 0,1 0,0-1,0 0,-1-1,0 1,1-1,-1-1,0 1,0-1,-1 0,3-1,79-78,-71 74</inkml:trace>
  <inkml:trace contextRef="#ctx0" brushRef="#br0" timeOffset="11299.753">1292 178,'5'34,"1"25,0 7,-1-2,-2-8,0-8,-2-7,-1-7,0-3,0-3,0-1,-1-1,-3-4,-3-6</inkml:trace>
  <inkml:trace contextRef="#ctx0" brushRef="#br0" timeOffset="11816.936">1123 234,'35'-30,"2"2,0 0,2 3,1 2,1 1,1 2,1 1,22-4,37 7,-100 16,1 0,-1 0,1 1,-1-1,1 0,-1 1,1 0,-1-1,0 1,1 0,-1 0,0 1,0-1,0 0,0 1,0-1,0 1,0 0,0 0,0-1,-1 1,1 0,-1 0,0 1,1-1,-1 0,0 0,0 1,-1-1,1 0,0 1,-1-1,1 1,-1-1,0 1,0-1,0 1,0 0,-4 13,0 0,-1 0,0 0,-2 0,0-1,0 0,-2 0,1-1,-2 0,0-1,-1 0,0-1,-1 0,0 0,-1-1,0-1,-12 7,-85 65,108-81,0 1,0 0,1 0,-1 0,0 1,1-1,0 0,-1 1,1-1,0 0,0 1,0-1,1 1,-1 0,1-1,-1 1,1 0,0-1,0 1,0 0,0-1,0 1,1 0,-1-1,1 1,0-1,0 1,0-1,0 1,0-1,0 1,1-1,-1 0,1 0,0 0,-1 0,1 0,0 0,0 0,0-1,1 1,97 62,72-21,-86-15,-71-18</inkml:trace>
  <inkml:trace contextRef="#ctx0" brushRef="#br0" timeOffset="12365.954">78 997,'688'-81,"-206"74,-276 10,116-3,-277 5,-46 7,-10-7</inkml:trace>
  <inkml:trace contextRef="#ctx0" brushRef="#br0" timeOffset="13121.269">727 1222,'-66'62,"-2"-3,-3-3,-2-3,-26 12,97-65,1 1,0-1,-1 0,1 1,-1-1,1 1,0 0,0-1,-1 1,1 0,0 0,0 0,0 0,0 0,0 0,0 0,0 0,0 0,1 1,-1-1,0 0,1 0,-1 1,1-1,-1 1,1-1,0 0,-1 1,1-1,0 1,0-1,0 0,0 1,0-1,1 1,-1-1,0 1,1-1,-1 0,0 1,1-1,0 0,-1 1,1-1,0 0,0 0,0 0,-1 0,1 0,0 0,1 0,-1 0,0 0,0 0,1 0,12 3,0 0,0-1,0 0,0-1,1-1,-1-1,1 0,-1 0,9-3,17 1,242 1,-282 1,-1-1,1 1,-1 0,1-1,0 1,-1-1,1 1,0-1,-1 1,1-1,0 1,0-1,0 1,-1-1,1 1,0-1,0 1,0-1,0 1,0-1,0 1,0-1,0 0,0 1,0-1,0 1,0-1,1 1,-1-1,0 1,0-1,0 1,1-1,-1 1,0-1,1 1,-1-1,0 1,1 0,-1-1,1 1,-1 0,1-1,-1 1,0 0,1-1,-1 1,1 0,-1 0,1 0,0-1,-1 1,1 0,-1 0,1 0,-1 0,1 0,-1 0,1 0,-13-16,-42-116,3-71,47 183</inkml:trace>
  <inkml:trace contextRef="#ctx0" brushRef="#br0" timeOffset="13699.262">1236 968,'-37'96,"-21"91,20-61,28-32,10-91,0 0,1 0,-1 0,1-1,0 1,0 0,0 0,0-1,0 1,0-1,1 1,-1-1,1 1,0-1,0 0,0 0,0 0,0 0,0 0,1 0,-1-1,1 1,-1-1,1 0,-1 0,1 1,0-2,-1 1,1 0,2 0,7 1,0 0,0-1,0 0,0-1,0 0,0-1,0 0,0-1,0-1,4-1,14-25,-22 11</inkml:trace>
  <inkml:trace contextRef="#ctx0" brushRef="#br0" timeOffset="13982.621">982 1222,'5'-5,"6"4,6 1,5 1,3 1,3-1,1 0,1 0,-1-1,0 0,0 0,0 0,-5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6:55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1328 567,'9'-3,"-21"23,10-16,-117 203,102-176,-1-1,-2 0,0-2,-2 0,-2-2,-20 19,44-45,0-1,0 1,0 0,0 0,0-1,0 1,-1 0,1 0,0-1,0 1,0 0,0 0,-1 0,1-1,0 1,0 0,-1 0,1 0,0 0,0 0,-1 0,1-1,0 1,0 0,-1 0,1 0,0 0,0 0,-1 0,1 0,0 0,-1 0,1 0,0 0,0 0,-1 0,1 1,0-1,0 0,-1 0,1 0,0 0,0 0,-1 0,1 1,4-14</inkml:trace>
  <inkml:trace contextRef="#ctx0" brushRef="#br0" timeOffset="380.494">1074 595,'1'1,"-1"0,0 0,1-1,-1 1,0 0,0 0,1-1,-1 1,0 0,0 0,0 0,0-1,0 1,0 0,0 0,-1 0,1-1,0 1,0 0,0 0,-1-1,1 1,-1 0,1 0,0-1,-1 1,1-1,-1 1,1 0,-1-1,0 1,1-1,-1 1,0-1,1 1,-1-1,0 0,1 1,-1-1,0 0,0 0,1 1,-1-1,0 0,0 0,0 0,1 0,-1 0,0 0,0 0,0 0,1 0,-1-1,0 1,0 0,1 0,-1-1,0 1,0 0,0-1,137 116,-119-98,-1 1,-2 0,1 1,-2 0,-1 1,0 0,0 4,56 70,-68-93,1-1,-1 1,1-1,-1 1,1-1,0 0,-1 1,1-1,-1 0,1 0,0 1,-1-1,1 0,0 0,0 0,-1 0,1 0,0 0,-1 0,1 0,0 0,-1 0,1-1,0 1,-1 0,1 0,0-1,-1 1,1 0,-1-1,1 1,0 0,-1-1,1 1,-1-1,1 1,-1-1,0 1,1-1,-1 1,1-1,-1 0,0 1,0-1,1 0,-1 1,0-1,0 0,0 1,1-1,-1 0,0 1,0-1,0 0,0 1,-1-1,1 0,0 1,0-1,0 0,0 1,-1-1,1 0,0 1,-1-1,1 0,-1 1,2-19</inkml:trace>
  <inkml:trace contextRef="#ctx0" brushRef="#br0" timeOffset="-1501.572">229 115,'-57'42,"54"-38,-18 25,1 1,1 1,2 1,1 1,1 0,2 1,2 1,-7 32,12-35,0 1,3 0,0-1,2 1,2 0,1 0,1 0,2-1,1 1,1-1,2-1,10 22,-6-24,2 0,1-1,2 0,0-2,2 0,0-1,2-1,21 17,-16-24,-17-16</inkml:trace>
  <inkml:trace contextRef="#ctx0" brushRef="#br0" timeOffset="-525.296">426 709,'-10'-5,"2"-2,7 1,9 1,7 1,6 2,5 1,2 0,1 1,1-4,0-2,-1 0,0 2,0 0,0 2,-11 1,-7 6,-6 1</inkml:trace>
  <inkml:trace contextRef="#ctx0" brushRef="#br0" timeOffset="971.389">906 342,'11'-3,"0"-1,-1 0,1 0,-1-1,0 0,0-1,-1 0,1 0,-1-1,-1-1,1 1,-1-1,-1-1,0 1,0-1,5-9,101-158,-114 175,1 0,0 1,0-1,0 1,0-1,0 0,0 1,0-1,0 0,0 1,0-1,0 0,0 1,0-1,0 1,1-1,-1 0,0 1,0-1,1 1,-1-1,0 1,1-1,-1 1,1-1,-1 1,1-1,-1 1,1 0,-1-1,1 1,-1 0,1-1,-1 1,1 0,-1 0,1-1,0 1,-1 0,1 0,0 0,-1 0,1 0,-1 0,1 0,0 0,-1 0,1 0,0 0,-1 0,1 1,-1-1,1 0,0 0,-1 1,1-1,-1 0,1 1,-1-1,1 0,-1 1,1-1,-1 1,0-1,1 1,-1-1,1 1,11 41,-12-39,1 7,0 0,0 0,1-1,1 1,-1-1,1 1,1-1,0 0,0 0,1-1,0 1,0-1,1 0,0-1,0 1,1-1,0 0,1-1,0 1,12 0</inkml:trace>
  <inkml:trace contextRef="#ctx0" brushRef="#br0" timeOffset="1398.562">1583 2,'3'0,"0"-1,0 1,0 0,0 0,0 0,0 0,0 0,-1 1,1-1,0 1,0 0,0 0,-1 0,1 0,0 0,-1 1,1-1,-1 1,1 0,-1 0,0 0,0 0,0 0,0 0,0 0,0 1,-1-1,1 1,-1-1,1 1,17 32,-1-1,-1 2,-2 1,-2-1,-1 2,-2 0,-2 0,-1 1,-2 0,-2 0,-1 0,-3 1,-4 36,4-43,-2-1,-2 0,0 0,-2-1,-2 0,-1 0,-1-1,-1 0,-2-1,-1 0,-1-2,-1 1,-2-2,-14 15,17-24,2-4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05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618 509,'-12'-8,"0"2,-1 0,0 1,0 0,0 0,-1 2,0 0,1 0,-1 1,0 1,0 0,0 1,0 1,0 0,0 1,0 0,0 1,1 1,-1 0,-1 2,2-2,1 1,1 0,-1 1,1 0,0 1,0 0,0 1,1 0,1 0,-1 1,1 1,1-1,-5 8,12-15,0 0,0 0,0 0,1 0,-1 0,1 0,-1 0,1 0,0 0,0 0,0 0,0 0,0 0,0 0,0 0,1 0,-1 0,1 0,-1 0,1 0,0 0,0 0,0 0,0 0,0 0,0-1,1 1,-1-1,0 1,1-1,0 1,-1-1,1 0,0 0,-1 0,1 0,0 0,0 0,0 0,0 0,0-1,1 1,87 16,20-13,-109-3,0-1,0 0,0 1,0-1,0 1,0 0,0-1,0 1,0 0,0 0,0-1,0 1,-1 0,1 0,0 0,-1 0,1 0,0 0,-1 0,0 0,1 0,-1 0,1 1,-1-1,0 0,0 0,0 0,0 0,0 1,0-1,0 0,0 0,0 0,-1 0,1 0,0 1,-1-1,1 0,-1 0,1 0,-1 0,1 0,-2 1,-31 40,-133 78,141-107,2 1,-1 1,2 1,0 1,1 1,1 1,0 1,-14 20,31-36,1-1,1 1,-1-1,0 1,1 0,0-1,0 1,0 0,0 0,0 0,1 0,0 0,0 0,0 0,0 0,1 0,-1 0,1 0,0-1,0 1,1 0,-1 0,1-1,0 1,-1-1,2 1,-1-1,0 0,1 0,-1 0,1 0,0 0,0-1,0 1,0-1,1 0,-1 0,1 0,-1 0,1-1,0 1,-1-1,1 0,3 0,8 4,1-1,0-1,1 0,-1-2,0 0,1 0,-1-2,1 0,-1-1,0 0,6-3,34-29,-42 18</inkml:trace>
  <inkml:trace contextRef="#ctx0" brushRef="#br0" timeOffset="580.93">476 1,'-4'7,"0"1,1-1,-1 1,1 0,1 0,0 0,0 1,0-1,1 0,1 1,-1-1,1 1,1-1,0 5,21 269,-41-152,-6 0,-5-1,-7 1,18-60,-64 365,0-191,74-228,7-18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11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14 473,'-2'1,"1"0,0-1,1 1,-1 0,0 0,0 0,0 0,0 0,1 0,-1 0,0 0,1 0,-1 0,1 1,-1-1,1 0,0 0,0 1,-1-1,1 0,0 0,0 1,0-1,0 0,0 0,1 1,-1-1,0 0,0 0,1 1,-1-1,1 0,-1 0,1 0,0 0,-1 0,1 0,0 0,0 0,0 0,0 0,-1 0,1 0,0-1,1 1,-1 0,0-1,0 1,0-1,0 1,0-1,1 1,-1-1,0 0,0 0,1 0,-1 1,0-1,0 0,1-1,-1 1,0 0,0 0,1 0,-1-1,1 1,10-2,-1 1,1-2,-1 0,0 0,1-1,-1 0,-1 0,1-2,-1 1,0-1,0-1,0 0,-1 0,0-1,3-4,186-185,-185 184,-1-1,-1 0,0-1,-1 0,0 0,-1-1,-1-1,-1 1,6-18,-13 33,1-1,0 1,-1 0,0-1,1 1,-1-1,0 1,1 0,-1-1,0 1,0-1,0 1,0-1,-1 1,1-1,0 1,-1 0,1-1,-1 1,1 0,-1-1,1 1,-1 0,0-1,0 1,0 0,0 0,1 0,-2 0,1 0,0 0,0 0,0 0,0 0,-1 1,1-1,0 0,0 1,-1-1,1 1,-1 0,-56 16,49-11,1 1,0 1,0 0,1 0,0 0,0 1,1 0,0 0,0 1,1 0,0 0,0 0,1 0,0 1,1 0,0 0,1 0,0 0,0 0,1 0,1 1,-1-1,2 0,-1 0,1 1,1-1,0 0,1 0,-1 0,2-1,0 1,0-1,0 1,1-1,1-1,-1 1,2-1,-1 0,1 0,0-1,0 0,5 3,0-3,1 0,0-2,0 1,1-1,0-1,0-1,0 0,0 0,0-2,1 0,-1 0,1-1,-1-1,0 0,1-1,-1-1,0 0,0-1,-1-1,1 0,-1-1,0 0,0-1,-1 0,0-1,0 0,-1-1,5-5,10-7,-1-1,-1-2,-1-1,-1 0,-1-2,14-23,-28 39,28-58,-34 67,0 1,-1-1,1 1,-1-1,1 0,-1 1,0-1,0 0,0 1,1-1,-2 0,1 1,0-1,0 0,0 1,-1-1,1 1,-1-1,0 0,1 1,-1-1,0 1,0-1,0 1,0 0,0-1,0 1,0 0,0 0,0 0,-1 0,1 0,-1 0,1 0,0 0,-1 0,0 1,1-1,-2 0,-3 1,0 0,1 1,-1-1,1 1,-1 0,1 1,-1-1,1 1,0 0,0 0,0 1,0 0,0 0,0 0,1 0,-1 1,1-1,0 1,0 0,1 1,-1-1,1 1,0-1,0 1,0 0,0 1,-2 2,-1 0,2 0,-1 0,1 1,0 0,1 0,0 0,0 0,1 1,0-1,1 1,0-1,0 1,1 0,1-1,-1 1,2-1,-1 1,1-1,1 1,-1-1,2 0,-1 0,1-1,1 1,-1-1,1 1,1-1,0-1,0 1,0-1,1 0,0-1,1 1,8 1,0 0,0-2,0 0,0-1,1 0,0-2,0 0,0 0,0-2,1 0,-1-1,0-1,1-1,15-3,-10 0,-1 0,0-2,0-1,0 0,-1-1,0-2,-1 0,-1-1,1-1,-2-1,0-1,-1 0,0-1,-1-1,-1 0,-1-1,0-1,-1 0,-2-1,3-6,-9 17,0 1,-1-1,0 0,0-1,-1 1,-1 0,1-1,-2 0,1 1,-1-1,-1 0,0 0,0 1,-1-1,0 0,-1-4,1 13,1-1,-1 1,1 0,-1-1,0 1,0 0,0 0,1-1,-1 1,0 0,-1 0,1 0,0 0,0 0,0 0,0 1,-1-1,1 0,0 1,-1-1,1 0,-1 1,1 0,-1-1,1 1,-1 0,1 0,-1 0,1 0,-1 0,1 0,-1 0,1 0,-1 1,1-1,0 1,-1-1,1 1,-1-1,1 1,0 0,0 0,-1-1,1 1,0 0,0 0,0 0,0 1,-53 55,45-41,1-1,0 2,2-1,0 0,0 1,2 0,0 1,1-1,1 1,0-1,2 4,-1-12,2-1,-1 1,1 0,0-1,1 1,0 0,0-1,1 0,0 1,0-1,1 0,0-1,1 1,0-1,0 0,0 0,1 0,0-1,0 0,1 0,-1 0,1-1,3 1,-4-1,0 0,1-1,0 1,0-2,0 1,0-1,1 0,-1 0,1-1,0 0,-1-1,1 0,0 0,0 0,0-1,0 0,0-1,0 0,0 0,0-1,0 0,4-1,1-10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1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29 822,'0'-2,"0"1,0 0,0 0,0 0,0 0,1-1,-1 1,0 0,0 0,1 0,-1 0,1 0,-1 0,1-1,-1 1,1 0,0 1,0-1,-1 0,1 0,0 0,0 0,0 1,0-1,0 0,0 1,0-1,0 0,0 1,0 0,0-1,0 1,1 0,-1-1,0 1,0 0,0 0,0 0,1 0,-1 0,0 0,0 0,0 1,0-1,1 0,-1 1,11-5,136-21,-15-1,-122 25</inkml:trace>
  <inkml:trace contextRef="#ctx0" brushRef="#br0" timeOffset="312.601">1 991,'4'0,"8"0,5 0,5 0,4 0,2 0,1 0,0 0,1 0,-1 0,0 0,-5-4,-2-3,0 1,1 1,-3 2</inkml:trace>
  <inkml:trace contextRef="#ctx0" brushRef="#br0" timeOffset="1115.009">594 230,'2'-7,"1"0,0 1,0-1,1 1,0 0,0 0,1 0,-1 1,1-1,0 1,1 0,-1 1,1-1,0 1,0 0,1 1,-1-1,1 1,-1 1,1-1,0 1,0 0,5 0,11-2,0 1,0 1,0 1,1 1,-1 1,19 4,-40-5,1 0,-1 0,0 0,1 1,-1-1,0 1,1 0,-1-1,0 1,0 0,0 0,0 0,0 1,0-1,0 0,0 1,-1-1,1 1,0 0,-1 0,0-1,1 1,-1 0,0 0,0 0,0 1,0-1,0 0,0 0,-1 0,1 1,-1-1,1 0,-1 1,0-1,0 0,-24 83,-87 77,20-36,88-124,1 1,-1 0,1 0,0 0,0 0,1 0,-1 0,0 0,1 1,0-1,0 0,0 1,0-1,0 1,1 0,0-1,0 1,0-1,0 1,0-1,1 1,-1 0,1-1,0 1,0-1,0 0,1 1,-1-1,1 0,0 0,0 0,0 0,0 0,0 0,1-1,-1 1,1-1,0 1,0-1,-1 0,2 0,-1-1,0 1,0 0,2 0,8-2,0-1,0 1,0-2,0 0,0-1,-1 0,1 0,-1-2,0 1,0-2,0 1,-1-2,0 1,0-2,-1 1,1-2,-2 1,1-1,-1-1,-1 0,2-1,2-4,-2 1</inkml:trace>
  <inkml:trace contextRef="#ctx0" brushRef="#br0" timeOffset="1435.581">1412 173,'-17'56,"-6"143,-11-57,40-151,-2-6</inkml:trace>
  <inkml:trace contextRef="#ctx0" brushRef="#br0" timeOffset="1677.975">1581 89,'-4'28,"-3"15,1 5,2-1,0-4,2-4,1-5,0-2,1-2,1-2,-6-6,-1-6</inkml:trace>
  <inkml:trace contextRef="#ctx0" brushRef="#br0" timeOffset="2113.847">1214 230,'6'-16,"1"1,0 0,1 1,0-1,1 2,1-1,0 1,1 1,0 0,1 0,1 1,-1 1,2 0,-1 1,1 0,1 1,6-2,-14 7,0 1,0 0,0 1,0 0,1 0,-1 0,0 1,1 0,-1 0,1 1,-1 0,0 0,0 1,0 0,0 0,0 1,0 0,0 0,-1 0,1 1,-1 0,2 2,12 9,-4-1,1 0,1-1,1-1,0-1,0-1,1 0,0-2,0 0,20 4,24-13,-51 3</inkml:trace>
  <inkml:trace contextRef="#ctx0" brushRef="#br0" timeOffset="2514.956">481 878,'539'-59,"-36"-14,-282 37,-69 8,-129 26</inkml:trace>
  <inkml:trace contextRef="#ctx0" brushRef="#br0" timeOffset="3194.872">1101 1048,'-35'30,"-64"55,3 3,-35 48,129-135,0 0,0 1,0-1,1 1,-1-1,0 1,1 0,-1 0,1 0,0 0,-1 0,1 0,0 0,0 0,0 0,1 1,-1-1,0 0,1 0,0 1,-1-1,1 0,0 1,0-1,0 1,1-1,-1 0,0 1,1-1,0 0,-1 0,1 1,0-1,0 0,0 0,1 0,-1 0,0 0,1 0,-1 0,1-1,0 1,0-1,-1 1,1-1,0 1,0-1,0 0,3 1,9 3,1-1,-1 0,1-1,0-1,1 0,-1-1,0-1,0 0,15-3,8 2,228-1,-265 2,0 1,0-1,0 0,0 0,0 1,0-1,0 0,1 0,-1 0,0 0,0 0,0 0,0-1,0 1,0 0,0 0,0-1,0 1,0-1,0 1,0-1,-1 1,1-1,0 1,0-1,0 0,0 0,-1 1,1-1,0 0,-1 0,1 0,-1 0,1 0,-1 0,1 0,-1 0,0 0,0 0,1 0,-1 0,0 0,0 0,0 0,0 0,0 0,0 0,0 0,0 0,-1 0,1 0,0 0,-1 0,1 0,-1-1,-92-281,41 97,43 173,0 7</inkml:trace>
  <inkml:trace contextRef="#ctx0" brushRef="#br0" timeOffset="3693.139">1554 878,'1'2,"1"-1,-1 0,1 1,-1 0,0-1,0 1,1 0,-1 0,0 0,-1 0,1-1,0 1,0 1,-1-1,1 0,-1 0,0 0,0 0,0 0,0 0,0 0,0 0,0 0,-1 1,1-1,-1 0,1 0,-1 0,0 0,0-1,0 1,-1 2,-118 386,113-364,-8 57,16-80,-1-1,0 0,0 1,1-1,0 1,-1-1,1 0,0 1,0-1,0 0,0 0,1 0,-1 1,0-2,1 1,0 0,-1 0,1 0,0-1,0 1,0-1,0 1,0-1,0 0,1 0,-1 0,0 0,1 0,-1-1,0 1,2 0,4 1,1 0,0 0,-1-1,1 0,0-1,0 1,0-2,-1 1,1-1,0-1,-1 1,1-2,-1 1,1-1,-1 0,5-3,0-7</inkml:trace>
  <inkml:trace contextRef="#ctx0" brushRef="#br0" timeOffset="4005.109">1243 1161,'19'5,"11"1,6 0,1-1,-1-2,-2-1,-1-1,-3-5,0-2,-1 0,-1 1,0 1,-1 1,1 2,-5 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2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0 338,'475'0,"-241"-28,-78 17,-138 5</inkml:trace>
  <inkml:trace contextRef="#ctx0" brushRef="#br0" timeOffset="456.003">114 592,'1'2,"0"0,1 0,-1 0,1-1,-1 1,1 0,0-1,0 1,-1-1,1 0,0 0,1 1,-1-1,0-1,0 1,0 0,0 0,1-1,-1 0,0 1,1-1,-1 0,0 0,1 0,0 0,0 0,38 3,-1-3,0-1,0-1,0-3,18-4,139-21,-166 25,0 1,0 2,0 1,1 1,7 2,-16 3,-5 1</inkml:trace>
  <inkml:trace contextRef="#ctx0" brushRef="#br0" timeOffset="1231.61">480 0,'33'47,"-1"-20,1-1,1-2,2-1,0-2,1-1,1-3,36 13,-2 1,-64-28,1 1,0 0,-1 1,0 0,0 0,-1 1,1 0,-1 1,0-1,-1 1,0 0,0 1,0-1,-1 1,0 1,-1-1,0 0,0 1,2 7,-6-12,-1 0,0-1,0 1,0-1,0 1,0-1,-1 1,1-1,-1 0,0 1,0-1,0 0,-1-1,1 1,-1 0,0-1,1 1,-1-1,0 0,0 0,-1 0,1 0,0 0,-1-1,1 1,-1-1,1 0,-1 0,1-1,-1 1,0-1,1 0,-1 1,-29 11,-49 61,62-49,-2 0,-13 15,-2-1,-1-1,-1-2,-41 26,12-16,48-31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39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249 225,'-8'0,"0"1,0 0,0 0,0 1,0 0,0 0,0 0,1 1,-1 1,1-1,0 1,0 0,0 1,1 0,0 0,-1 0,2 1,-1 0,1 0,0 0,-3 5,-3 6,1 1,1 0,0 0,1 0,1 1,1 1,1-1,0 5,2-9,-3 6,1 1,1-1,2 1,0 0,1 0,1 0,1 0,2 10,-2-18,1 0,0 1,1-1,0 0,2-1,-1 1,2-1,0 0,0 0,1 0,1-1,0 0,0-1,1 0,1 0,0-1,0 0,2 0,20-2,-17-10</inkml:trace>
  <inkml:trace contextRef="#ctx0" brushRef="#br0" timeOffset="292.053">333 592,'5'0,"6"0,7 0,4 0,4 0,2 0,1 0,0 0,0 0,-4 5,-3 1,-4 1</inkml:trace>
  <inkml:trace contextRef="#ctx0" brushRef="#br0" timeOffset="704.874">1153 451,'-34'82,"12"-35,-2 0,-2-1,-2-2,-5 4,-7 12,-2-4,28-44</inkml:trace>
  <inkml:trace contextRef="#ctx0" brushRef="#br0" timeOffset="1064.933">842 451,'14'19,"10"12,6 4,1 2,2-1,-1-6,-5-4,-3-6,-6-2,0-4,1 1,-3 2,1-1,-2 1,-5-3</inkml:trace>
  <inkml:trace contextRef="#ctx0" brushRef="#br0" timeOffset="1627.242">813 169,'12'-4,"-1"1,0-1,-1-1,1 0,-1 0,0-1,0 0,0-1,-1 0,0-1,-1 0,1 0,-2-1,1 0,-1 0,0-1,-1 1,0-2,-1 1,2-5,-7 14,1 0,-1 1,0-1,1 0,-1 1,1-1,-1 1,1-1,0 0,-1 1,1 0,0-1,-1 1,1-1,0 1,0 0,-1-1,1 1,0 0,0 0,-1 0,1 0,0-1,0 1,0 0,-1 0,1 1,0-1,0 0,-1 0,1 0,0 0,0 1,0-1,-1 0,1 1,0-1,-1 0,1 1,0-1,-1 1,1-1,-1 1,1 0,-1-1,1 1,-1 0,1-1,-1 1,1 0,27 41,-24-35,94 148,-87-138</inkml:trace>
  <inkml:trace contextRef="#ctx0" brushRef="#br0" timeOffset="2076.418">1434 0,'36'74,"-4"1,21 71,-13 46,-39-166,0 0,-1 1,-2-1,-1 0,-1 0,-1 0,-1 0,-2-1,0 0,-2-1,0 1,-5 3,1-2,-1-2,-2 0,0-1,-2-1,0 0,-1-2,-4 2,-18 7,23-21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7:31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255 126,'340'0,"-142"-29,-41 28,-172-1,0-1,0 0,0-2,0 0,1 0,0-1,0-1,0 0,1-1,-7-6,-6-3,4 3</inkml:trace>
  <inkml:trace contextRef="#ctx0" brushRef="#br0" timeOffset="-3455.704">1 661,'2'4,"0"-1,0 1,1-1,0 1,-1-1,1 0,0 0,1 0,-1-1,0 1,1-1,0 0,-1 0,1 0,0 0,0-1,0 1,0-1,0 0,1 0,-1-1,0 1,0-1,1 0,-1 0,0-1,0 1,2-1,115-38,-104 30,1 0,-1-1,-1-2,0 1,0-2,-2 0,1-1,-2 0,0-1,0 0,7-14,-20 28,0 0,0 1,0-1,0 0,0 0,0 1,0-1,0 0,0 0,1 1,-1-1,0 0,1 0,-1 1,0-1,1 0,-1 1,1-1,-1 1,1-1,-1 0,1 1,-1-1,1 1,-1-1,1 1,0 0,-1-1,1 1,0 0,0-1,-1 1,1 0,0 0,0 0,-1 0,1-1,0 1,0 0,-1 0,1 0,0 1,0-1,-1 0,1 0,0 0,0 0,-1 1,1-1,0 0,-1 1,1-1,0 1,-1-1,1 1,-1-1,1 1,0-1,-1 1,1-1,-1 1,0 0,1-1,-1 1,1 0,21 130,6 62,-22-143,-1-9,2 1,1-1,2 0,15 38,21 49,-45-128,0 0,0 0,0 0,1-1,-1 1,0 0,0-1,0 1,0-1,0 1,0-1,0 1,0-1,0 0,0 1,0-1,0 0,0 0,0 0,-1 0,1 0,0 0,-1 0,1 0,-1 0,1 0,-1 0,1 0,-1 0,0 0,1 0,-1-1,0 1,0 0,0 0,0 0,0-1,0 1,-1-1,4-3,125-327,-4 31,-121 295,0-1,-1 0,0 0,0 1,-1-1,1 0,-1 0,-1-1,0 1,0 0,0 0,-1 0,0 0,0 0,-1 0,1 0,-2 1,1-1,-1 0,-9 32,10-6</inkml:trace>
  <inkml:trace contextRef="#ctx0" brushRef="#br0" timeOffset="-2734.118">1073 1113,'-39'-17,"33"17,0 0,-1 0,1 1,0 0,0 0,-1 1,1 0,0 0,1 0,-1 1,0-1,1 1,-1 1,1-1,0 1,0 0,0 0,1 1,-1-1,1 1,0 0,1 0,-1 0,1 1,0-1,0 1,1 0,-1-1,1 1,1 0,-1 1,1-1,0 0,0 0,1 1,0-1,0 0,0 1,1-1,1 4,2-3,0 0,0 0,1-1,0 0,1 1,-1-2,1 1,0-1,0 0,1 0,0 0,0-1,0 0,0-1,0 1,1-1,0-1,-1 1,1-1,0-1,0 0,0 0,0 0,0-1,1 0,-1-1,0 0,0 0,3-1,8-5</inkml:trace>
  <inkml:trace contextRef="#ctx0" brushRef="#br0" timeOffset="816.834">1440 633,'226'-17,"-10"5,-204 12</inkml:trace>
  <inkml:trace contextRef="#ctx0" brushRef="#br0" timeOffset="1684.87">1468 859,'109'-11,"-73"4,0 1,1 2,0 1,0 2,-1 2,4 2,-17 1,-4 3</inkml:trace>
  <inkml:trace contextRef="#ctx0" brushRef="#br0" timeOffset="4617.374">2202 1141,'12'-2,"0"0,-1-1,0 0,1-1,-1 0,-1-1,1-1,-1 1,1-1,-2-1,1 0,6-7,15-11,-1-2,-1-1,-2-1,0-1,17-29,-36 48,0-2,-1 1,-1-1,0 0,0 0,-1 0,-1-1,-1 0,1-5,-3 18,-1 1,0-1,1 0,-1 0,0 0,0 1,1-1,-1 0,0 0,0 0,0 0,0 1,0-1,0 0,0 0,-1 0,1 0,0 1,0-1,-1 0,1 0,0 1,-1-1,1 0,-1 0,1 1,-1-1,1 1,-1-1,1 0,-1 1,0-1,1 1,-1-1,0 1,1-1,-1 1,0 0,0-1,0 1,1 0,-1 0,0 0,0-1,0 1,1 0,-1 0,0 0,0 0,0 0,0 1,1-1,-1 0,0 0,0 0,0 1,1-1,-1 0,0 1,-43 30,37-24,1 0,0 1,0 0,1 0,0 0,0 1,1-1,0 1,1 0,0 1,0-1,1 0,0 1,1 0,0-1,0 1,1 0,0-1,1 1,0 0,1-1,0 1,0-1,1 1,0-1,0 0,1 0,1-1,0 1,0-1,5 7,-6-9,0-1,1 1,-1-1,1 1,0-1,1-1,-1 1,1-1,0 0,0 0,1-1,-1 0,0 0,1 0,0-1,0 0,0 0,0-1,0 1,0-2,0 1,0-1,1 0,-1-1,0 1,0-1,0-1,0 1,5-3,9-7,0 0,-1-1,0-1,-1-1,0-1,-1 0,-1-1,-1-1,0-1,-1-1,-1 0,10-19,20-57,-44 94,0-1,0 0,0 0,0 0,-1 1,1-1,-1 0,1 0,-1 1,0-1,0 1,1-1,-1 0,0 1,-1-1,1 1,0 0,0-1,-1 1,1 0,0 0,-1 0,1 0,-1 0,0 0,1 0,-1 1,0-1,1 1,-1-1,0 1,0-1,1 1,-1 0,0 0,0 0,0 0,0 0,1 0,-1 1,0-1,0 0,1 1,-1 0,0-1,1 1,-1 0,0 0,1 0,-1 0,1 0,-1 0,1 0,0 1,0-1,-1 1,-3 5,1 0,0 0,1 0,-1 0,1 1,1-1,0 1,0 0,0 0,1-1,0 1,0 0,1 0,0 0,1 0,0 0,0 0,0 0,1 0,1-1,-1 1,2 1,0 0,1 1,0-1,1 0,0 0,0-1,1 0,0 0,0 0,1-1,0 0,0-1,1 0,0 0,0-1,1 0,-1 0,1-1,0 0,0-1,0 0,0-1,1 0,-1 0,1-1,-1-1,1 0,0 0,-1-1,1 0,-1-1,0 0,1-1,-1 0,0-1,0 0,1-1,12-6,0-2,-1-1,0 0,-1-2,-1 0,0-1,-1-1,-1-1,-1-1,10-14,-21 24,-1 0,0 1,-1-2,1 1,-2 0,0-1,0 0,-1 0,0 0,-1 0,0 0,0 0,-2 0,1 0,-1 0,-1 0,2 7,-1 0,0 1,1-1,-2 0,1 1,0-1,-1 1,1-1,-1 1,0-1,0 1,0 0,-1 0,1 0,-1 1,1-1,-1 0,0 1,0 0,0 0,-1 0,1 0,0 0,-1 0,1 1,-1 0,0 0,1 0,-1 0,0 0,1 1,-1 0,0-1,0 1,0 1,1-1,-1 1,0-1,0 1,1 0,-1 0,0 1,1-1,0 1,-4 2,2-1,1 0,-1 1,1 0,0 0,0 0,1 1,-1-1,1 1,0 0,0 0,1 0,-1 0,1 0,0 1,1-1,-1 1,1-1,0 1,0 0,1-1,0 1,0 0,0 0,1-1,-1 1,1 0,1-1,-1 1,2 2,3 10,0-1,1 0,1 0,1-1,0 0,1 0,0-1,10 9,-2-6,0-2,1 0,1-1,0-1,1-1,9 4,7 5,-20-12</inkml:trace>
  <inkml:trace contextRef="#ctx0" brushRef="#br0" timeOffset="6512.127">3782 266,'22'109,"12"84,-4 62,-31-24,1-232</inkml:trace>
  <inkml:trace contextRef="#ctx0" brushRef="#br0" timeOffset="7217.472">3585 436,'10'-18,"2"1,0 0,0 1,2 0,0 1,1 1,0 0,1 1,1 1,0 0,1 1,0 1,0 1,1 0,0 2,1 0,0 1,2 0,10 0,-20 1,0 2,0-1,1 2,-1-1,0 2,1-1,-1 2,1 0,-1 0,1 1,-1 1,1 0,-1 1,0 0,0 1,0 0,-1 1,1 0,6 4,-13-1,-1-1,0 1,0-1,0 1,-1 1,0-1,0 0,-1 1,0-1,-1 1,0-1,0 1,-1 0,0 0,-1-1,0 1,0 0,0-1,-1 1,-1-1,0 0,0 1,0-1,-1-1,0 1,0 0,-5 4,-4 9,-2 0,0-1,-1-1,-1 0,0-1,-2-1,0-1,-1-1,0 0,-1-2,-1 0,-15 6,35-19,1 0,-1 1,0-1,1 0,-1 1,1-1,0 1,-1-1,1 1,-1 0,1 0,0 0,-1 0,1 0,0 0,0 0,0 0,0 0,0 0,0 1,0-1,0 0,1 1,-1-1,0 0,1 1,-1-1,1 1,0-1,-1 1,1-1,0 1,0 0,0-1,0 1,0-1,0 1,0-1,1 1,-1-1,1 1,-1-1,1 1,-1-1,1 1,0-1,0 0,-1 1,1-1,1 1,12 12,1-1,0 0,0-1,1-1,1 0,0-1,4 1,34 21,103 67,-145-86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451 114,'-11'233,"-6"-26,-21 138,18-150,22-233,-2 15</inkml:trace>
  <inkml:trace contextRef="#ctx0" brushRef="#br0" timeOffset="279.178">0 58,'43'0,"58"0,21-5,-1-1,-11 0,-15 1,-13 2,-17 0,-9-3,-10 0,-7-1,-6 2,-4 2,-2 1,-5 1</inkml:trace>
  <inkml:trace contextRef="#ctx0" brushRef="#br0" timeOffset="678.05">1101 510,'-42'34,"2"1,1 2,2 1,1 2,-14 25,40-53,2 0,-1 0,1 1,1 1,1-1,0 1,0 0,1 0,0 7,4-16,0 0,0 0,1-1,0 1,0 0,0 0,0 0,1 0,0 0,0 0,0-1,0 1,1 0,0-1,0 1,0-1,1 0,-1 0,1 0,0 0,0 0,1 0,-1-1,1 0,0 1,0-1,0-1,0 1,0 0,1-1,0 1,1-1,0 1,0-1,0-1,0 1,0-1,0 0,1 0,-1-1,0 0,0 0,0 0,1-1,-1 0,0 0,0-1,0 1,0-1,0-1,0 1,-1-1,1 0,-1 0,3-2,114-103,-104 86,-1 0,-1-1,-1-1,-1 0,-1-1,-2 0,0-1,-1-1,-2 0,-5 22,-1 0,0-1,-1 1,1-1,-1 1,0-1,0 1,0-1,-1 0,0 1,0-1,-1 0,1 1,-1-1,0 1,-1-1,1 1,-1-1,0 1,-1 0,1 0,-1 0,0 0,0 0,-1 1,1 0,-1-1,0 1,0 0,-1 1,1-1,-1 1,1 0,-1 0,0 0,-2 0,1 1,0 0,1 1,-1 0,0 0,0 1,0-1,0 1,0 1,0-1,1 1,-1 0,0 0,0 0,1 1,-1 0,1 0,-1 1,1-1,0 1,-2 2,-7 8</inkml:trace>
  <inkml:trace contextRef="#ctx0" brushRef="#br0" timeOffset="1146.112">1524 622,'-10'15,"1"1,0 0,1 0,0 1,2 0,0 0,1 0,0 1,1 0,2 0,0 0,0 0,2 14,0-29,0-1,1 1,-1-1,1 1,0 0,0-1,0 1,0-1,0 1,0-1,1 0,-1 0,1 1,-1-1,1 0,0 0,0-1,0 1,0 0,0-1,1 1,-1-1,0 1,1-1,-1 0,1 0,-1 0,1-1,-1 1,1 0,0-1,-1 0,1 0,0 0,-1 0,1 0,0 0,-1-1,1 1,-1-1,1 1,0-1,-1 0,1 0,-1-1,0 1,1 0,-1-1,0 1,18-9,-1 0,0 0,0-2,-1-1,-1 0,0-1,-1 0,0-2,-2 0,1 0,1-5,125-207,-124 198,-1-2,-1 0,-2 0,-1-1,-2-1,-1 0,-2 0,-1 0,-2-1,-1-6,-2 35,0 1,-1-1,0 0,0 0,-1 1,1-1,-1 0,0 0,-1 1,1-1,-1 1,0-1,-1 1,1 0,-1 0,0 0,-1 0,1 1,-1-1,0 1,0 0,0 0,0 0,-1 0,1 1,-1 0,0 0,0 0,-1 1,1-1,0 1,-1 0,1 1,-1 0,0-1,1 2,-1-1,-5 1,-3 5,0 0,1 1,0 1,0 0,1 1,-1 1,2-1,-1 2,1 0,1 0,0 1,0 0,1 1,1 0,0 0,0 1,2 0,-6 12,2-5,1 0,1 1,1 0,1 0,0 1,2 0,0-1,2 1,0 1,2-1,1 14,0-23,1 0,0-1,1 1,0-1,1 1,0-1,1 0,0-1,1 1,0-1,1 0,0-1,1 0,0 0,1 0,0-1,0 0,1-1,0 0,9 5,-1-3,0-1,0 0,1-1,0-1,1-1,-1-1,19 3,-11-4</inkml:trace>
  <inkml:trace contextRef="#ctx0" brushRef="#br0" timeOffset="2096.799">2428 368,'-182'189,"113"-78,68-109,0 1,-1-1,1 1,0 0,1-1,-1 1,0 0,1 0,0 0,0-1,0 1,0 0,0 0,0 0,1-1,-1 1,1 0,0 0,-1-1,1 1,1-1,-1 1,0-1,1 1,-1-1,1 0,0 1,0-1,0 0,0 0,0 0,0-1,0 1,1 0,-1-1,0 0,1 1,0-1,-1 0,1 0,0-1,2 2,2-1,1 0,0 0,0 0,0-1,-1-1,1 1,0-1,0 0,-1-1,1 0,0 0,-1-1,0 1,0-2,0 1,0-1,0 0,5-4,104-98,25-57,-141 162,0 1,0-1,0 1,0-1,0 1,1-1,-1 1,0-1,0 1,0 0,0-1,1 1,-1-1,0 1,0 0,1-1,-1 1,0-1,1 1,-1 0,0-1,1 1,-1 0,0 0,1-1,-1 1,1 0,-1 0,0 0,1 0,-1-1,1 1,-1 0,1 0,-1 0,1 0,-1 0,1 0,-1 0,1 0,-1 0,0 0,1 1,-1-1,1 0,-1 0,1 0,-1 0,0 1,1-1,-1 0,1 0,-1 1,0-1,1 0,-1 1,0-1,1 0,-1 1,0-1,0 1,0-1,1 0,-1 1,0-1,0 1,0-1,-5 36,3-26,-31 161,31-166,1 0,-1 0,1 1,0-1,1 0,-1 0,1 1,0-1,0 0,1 0,-1 1,1-1,0 0,1 0,-1 0,1 0,0 0,0 0,1 0,-1-1,1 1,0-1,0 0,1 0,-1 0,1 0,0 0,0-1,0 0,0 0,1 0,0 0,-1-1,1 1,0-1,0-1,0 1,0-1,0 1,0-2,1 1,4-4,-1-1,0 0,0 0,0-1,-1 0,1-1,-1 0,-1 0,1-1,-1 0,0 0,-1-1,1 0,-1 0,-1 0,0-1,0 1,-1-1,3-7,6-6,54-116,-51 100,-41 66,-15 86,39-110,1 0,0 1,0-1,0 0,1 0,-1 0,1 0,0 0,0 0,0 0,1-1,-1 1,1 0,0-1,0 1,0-1,1 1,-1-1,1 0,0 0,0 0,0 0,0-1,0 1,1-1,-1 0,1 0,1 1,-1-1,-1-1,1 1,0-1,0 1,0-1,0 0,0-1,0 1,1-1,-1 1,0-1,0-1,0 1,0 0,0-1,0 0,0 0,0 0,0-1,0 1,0-1,0 0,-1 0,1 0,-1-1,1 1,-1-1,0 1,2-4,75-103,-68 89,122-197,-134 216,1 0,-1-1,0 1,1 0,-1 0,0 0,1 1,-1-1,1 0,0 0,-1 0,1 0,0 0,-1 1,1-1,0 0,0 0,0 1,0-1,0 1,-1-1,1 1,0-1,0 1,0 0,0-1,1 1,-1 0,0 0,0 0,0-1,0 1,0 1,0-1,0 0,0 0,0 0,0 0,0 1,0-1,0 0,0 1,0-1,0 1,0-1,0 1,0 0,0-1,-1 1,1 0,0 0,0-1,-1 1,1 0,-1 0,1 0,0 1,6 137,-9-91,12 212,-1-167,-3 0,-4 0,-10 82,4-132,-3 0,-1 0,-2-1,-2-1,-2 1,-2-2,-1 0,-2-1,-11 15,11-21,-1-2,-1 0,-2-1,-1-1,-2-1,0-2,-11 7,-32-2,68-31,-1 0,0 0,0 0,1 0,-1-1,0 1,1 0,-1-1,0 1,1-1,-1 1,0-1,1 0,-1 0,1 0,-1 0,1 0,0 0,-1 0,1 0,0 0,0-1,0 1,0-1,0 1,0 0,0-1,0 0,1 1,-1-1,0 1,1-1,0 0,-1 0,1 1,0-1,0 0,0 1,0-1,0 0,0 0,1-14,1 0,1 0,0 1,1-1,0 1,1 0,1 0,7-13,0-3,19-51,3 1,3 2,4 2,3 2,3 1,16-12,109-97,-154 169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1 473,'1041'-147,"-961"134,1136-167,-966 143,2 0,161-1,-219 20,-138 16,-38 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1,'0'563,"-29"-279,30-284,-1 0,1 0,-1-1,1 1,0 0,-1 0,1 0,-1 0,1-1,-1 1,1 0,0 0,-1 0,1 0,-1 0,1 1,-1-1,1 0,0 0,-1 0,1 0,-1 1,1-1,-1 0,1 0,-1 1,1-1,-1 0,1 1,-1-1,0 1,1-1,-1 1,1-1,-1 0,0 1,0 0,1-1,-1 1,0-1,0 1,1-1,-1 1,0-1,0 1,0 0,0-1,0 1,0-1,0 1,0-1,0 1,0 0,0-1,-1 1,1-1,0 1,0-1,0 1,-1-1,1 1,0-1,9-12,1-1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2347.349">419 2174,'112'-138,"134"-121,-105 141,-140 117,-1 0,1 1,0-1,-1 0,1 1,0-1,0 1,0-1,0 1,-1 0,1-1,0 1,0 0,0 0,0-1,0 1,0 0,0 0,0 0,0 0,0 0,0 0,0 0,0 1,0-1,0 0,-1 0,1 1,0-1,0 1,0-1,0 1,0-1,-1 1,1-1,0 1,-1 0,1-1,0 1,-1 0,1 0,-1-1,1 1,-1 0,1 0,-1 0,1 0,-1 0,0 0,0-1,0 1,1 0,-1 0,0 0,0 0,0 0,0 0,0 0,-1 0,1 0,0 1,-8 61,-24 104,31-165,1 1,0-1,0 0,0 0,0 0,0 0,0 1,1-1,-1 0,1 0,0 0,-1 0,1 0,0 0,0 0,0 0,0-1,1 1,-1 0,0 0,1-1,-1 1,1-1,0 0,0 1,-1-1,1 0,0 0,0 0,0 0,0 0,0 0,0-1,0 1,0-1,0 0,1 1,-1-1,0 0,0 0,0 0,0 0,0-1,1 1,-1-1,0 1,0-1,0 0,0 0,0 1,0-2,0 1,-1 0,1 0,0 0,-1-1,1 1,0-1,-1 1,0-1,1 0,-1 0,0 1,1-2,172-161,-152 150</inkml:trace>
  <inkml:trace contextRef="#ctx0" brushRef="#br0" timeOffset="4081.55">1351 1412,'161'173,"-155"-167,0 0,-1 0,0 0,0 1,0-1,-1 1,0 0,0 1,-1-1,0 1,-1-1,1 1,-1 0,-1 0,1 0,-2 0,1 0,-1 0,0 0,-1 7,1-14,-1 1,1-1,0 0,-1 0,1 0,-1 0,1 0,-1 0,0 0,1 0,-1 0,0 0,0 0,0-1,0 1,1 0,-1 0,0-1,0 1,0-1,-1 1,1-1,0 1,0-1,0 1,0-1,0 0,0 0,-1 0,1 0,0 0,0 0,0 0,-1 0,1 0,0 0,0-1,0 1,0 0,0-1,0 1,0-1,-1 1,1-1,1 0,-1 1,0-1,0 0,0 0,0 0,0 1,1-1,-1-1,-41-51,33 26,0 0,2 0,1-1,1 0,1 0,1-7,3 0,1 1,1-1,2 1,2 0,1 1,1-1,8-15,-16 44,1 0,1-1,-1 1,1 0,0 0,0 0,0 0,1 0,0 1,0-1,0 1,0-1,1 1,0 0,0 1,0-1,0 1,0-1,1 1,-1 0,1 1,0-1,0 1,0 0,4-1,-5 6,0-1,0 0,0 1,-1 0,1 0,-1 0,1 1,-1-1,0 1,0-1,-1 1,1 0,-1 0,0 1,0-1,0 0,-1 1,1-1,-1 1,0-1,0 1,-1-1,1 1,-1 3,1 5,0 0,0 1,-1-1,-1 1,0-1,-1 0,-1 1,0-1,0 0,-1-1,-1 1,0-1,-1 0,-1 0,-16 11,13-21</inkml:trace>
  <inkml:trace contextRef="#ctx0" brushRef="#br0" timeOffset="4444.594">1831 1073,'0'0,"-3"9,1 1,1-1,0 0,0 0,1 0,0 1,0-1,1 0,0 1,1-1,0 0,1 0,0-1,0 1,1 2,-3-10,-1 0,1 0,-1-1,1 1,0 0,-1 0,1 0,0 0,-1 0,1-1,0 1,0 0,0-1,0 1,0-1,0 1,0-1,0 1,0-1,0 0,0 1,0-1,0 0,0 0,0 0,0 0,0 0,1 0,-1 0,0 0,0 0,0 0,0-1,0 1,0 0,0-1,0 1,0-1,0 1,0-1,0 1,0-1,0 0,-1 0,1 1,0-1,0 0,-1 0,1 0,0-1,23-51,-28-61,4 111,-1 0,0 0,0-1,0 1,0 0,0 0,0 1,-1-1,0 0,1 0,-1 1,0-1,0 1,-1-1,1 1,0 0,-1 0,1 0,-1 0,0 1,1-1,-1 1,0-1,0 1,0 0,0 0,0 0,-1 1,1-1,0 1,0 0,0-1,-2 2,-17 2</inkml:trace>
  <inkml:trace contextRef="#ctx0" brushRef="#br0" timeOffset="4696.362">2084 903,'5'24,"1"4,0-9,-1-12,-1-7</inkml:trace>
  <inkml:trace contextRef="#ctx0" brushRef="#br0" timeOffset="5218.219">2198 876,'50'-230,"-48"223,-2 3,0 1,0 0,1-1,-1 1,1 0,0 0,0 0,0-1,0 1,1 0,-1 0,1 1,0-1,0 0,0 0,0 1,0-1,0 1,3-2,-3 5,0 0,1 0,-1 1,0-1,1 0,-1 1,0 0,0-1,0 1,-1 0,1 0,0 0,-1 0,1 0,-1 0,0 1,1-1,-1 0,0 1,-1-1,1 1,5 7,-5-7,0-1,1 1,-1-1,1 1,0-1,0 1,0-1,0 0,0 0,0 0,1 0,-1 0,0-1,1 1,0-1,-1 1,1-1,0 0,0 0,0 0,0-1,0 1,0-1,0 1,0-1,0 0,0 0,0 0,0-1,0 1,-1-1,1 1,0-1,0 0,0 0,0-1,-1 1,1 0,0-1,-1 0,0 0,1 1,-1-1,0-1,0 1,0 0,1-1,5-13,-1-1,-1 1,0-1,-1 0,-1-1,-1 1,0-1,-1 1,-1-1,-1 0,0 0,-2 1,0-3,1-12,1 7</inkml:trace>
  <inkml:trace contextRef="#ctx0" brushRef="#br0" timeOffset="5480.424">2563 1,'15'24,"9"17,1 7,0 0,-3-4,-1-4,1-4,-4-3,1-3,-4-2,1-5,-2-2,-4-4</inkml:trace>
  <inkml:trace contextRef="#ctx0" brushRef="#br0" timeOffset="5728.036">2508 198,'34'-9,"15"-4,0 1</inkml:trace>
  <inkml:trace contextRef="#ctx0" brushRef="#br0" timeOffset="6099.676">1745 424,'-4'5,"-3"1</inkml:trace>
  <inkml:trace contextRef="#ctx0" brushRef="#br0" timeOffset="7218.245">1718 1920,'2'6,"0"0,0 0,1 0,0 0,0-1,1 1,-1-1,1 0,1 0,-1 0,1 0,-1-1,1 0,0 0,1 0,-1-1,1 0,0 0,-1 0,1 0,1-1,1 0,-5-3,0-1,-1 0,1 0,0 0,-1 0,1 0,-1-1,0 1,0-1,0 0,0 1,0-1,-1 0,1 0,-1 0,0 0,1-1,-2 1,1 0,0 0,-1-1,1 1,-1 0,0-1,0 1,0 0,-1-1,1 1,-1 0,0-1,0 1,0-1,0-8,0 0,-1 1,0-1,-1 0,0 1,-1 0,0-1,-1 2,-1-1,1 0,-1 1,-1 0,0 1,-1-1,0 1,-6-6,12 15,0-1,0 0,0 1,0-1,0 1,0-1,0 1,0 0,0 0,0 0,0 0,0 1,0-1,0 0,0 1,0-1,0 1,0 0,0 0,0 0,1 0,-1 0,0 0,1 0,-1 0,0 1,1-1,0 1,-1-1,1 1,0-1,0 1,0 0,0 0,0-1,0 1,0 0,1 0,-1 0,1 0,-1 0,1 0,0 0,0 0,0 0,0 0,0 0,0 0,0 0,1 0,-1 0,1 0,0 0,-1 0,1 0,0 0,0-1,0 1,0 0,1-1,-1 1,0-1,1 1,-1-1,1 1,1 0,0 0,1 0,-1 0,1-1,0 0,0 1,-1-1,1-1,0 1,0 0,0-1,0 0,0 0,0 0,0 0,0-1,0 0,0 0,0 0,0 0,-1 0,1-1,0 1,-1-1,3-2,79-60,-69 49,-1-2,-1 0,0 0,-2-1,0-1,-1 0,-1-1,0 0,-2 0,0-1,-1 0,1-12,-6 26,0-1,0 1,-1 0,0 0,-1-1,1 1,-2 0,1-1,-1 1,0 0,0 0,-1-1,0 1,0 0,0 0,-1 1,-1-3,3 9,0 0,0 0,0 0,0 0,0 0,0 0,0 0,0 0,0 0,0 1,0-1,0 0,0 1,0-1,0 0,1 1,-1-1,0 1,0 0,0-1,1 1,-1-1,0 1,1 0,-1 0,1-1,-1 1,0 0,1 0,0 0,-1 0,1 0,0 0,-1 0,1 0,0-1,0 1,0 0,0 0,0 0,0 0,0 0,0 0,0 0,0 0,0 0,1 0,-1 0,0 0,1 0,-1 0,1 0,-1-1,1 1,-1 0,1 0,0 0,4 19,1 0,1 0,1-1,1 0,1 0,0-1,1 0,1-1,1 0,0-1,1-1,14 12,-7-5,-1 1,-1 1,-1 1,-1 0,10 21,-7-3,-1 1,-2 1,-2 0,-2 1,5 38,-27-12,9-70,-1-1,1 1,-1-1,0 1,1-1,-1 1,0-1,0 1,0-1,0 0,0 0,-1 1,1-1,0 0,0 0,-1 0,1 0,-1-1,1 1,-1 0,1 0,-1-1,1 1,-1-1,0 0,1 1,-1-1,1 0,-1 0,0 0,1 0,-1 0,0 0,1-1,-1 1,0 0,1-1,-1 0,1 1,-1-1,1 0,-1 0,-8-6,1-1,-1 0,2-1,-1 0,1 0,0-1,1 0,0 0,1-1,0 0,1 0,0 0,0-1,0-3,0-3,-1 0,2-1,1 1,0 0,1-1,1 0,1 0,0 1,2-1,0 0,1 1,1 0,0-1,1 1,2 1,0-1,0 1,2 0,3-5,8-8,-4 4</inkml:trace>
  <inkml:trace contextRef="#ctx0" brushRef="#br0" timeOffset="15936.258">1943 2823,'-5'-5,"-1"4,4 1,4 6,0 7,6 5,1 5,3 4,1 1,-3 1,2-4,-1-2,-2-10,-8-6,-4-10,-1-5</inkml:trace>
  <inkml:trace contextRef="#ctx0" brushRef="#br0" timeOffset="16164.529">1689 2569,'-5'0,"3"0,8 0,6 0,2 0</inkml:trace>
  <inkml:trace contextRef="#ctx0" brushRef="#br0" timeOffset="16588.47">2056 2569,'0'5,"0"6,0 6,5 5,1 4,0 2,4 1,0 0,-2 1,3-1,-1 0,-1 0,-3-10,-3-13,-1-8</inkml:trace>
  <inkml:trace contextRef="#ctx0" brushRef="#br0" timeOffset="17017.821">2056 2597,'8'1,"1"-1,-1 1,1 1,-1 0,0 0,1 0,-1 1,0 1,-1-1,1 1,-1 0,1 1,-1 0,-1 0,1 1,1 1,18 23,39 29,-65-59,1 0,0 1,0-1,0 0,0 0,-1 0,1 0,0 1,0-1,0 0,0-1,0 1,-1 0,1 0,0 0,0 0,0-1,0 1,-1 0,1-1,0 1,0 0,-1-1,1 1,0-1,-1 0,1 1,0-1,-1 1,1-1,-1 0,1 0,-1 1,1-1,-1 0,0 0,1 1,-1-1,0 0,0 0,1 0,-1 0,0 1,0-1,0 0,0 0,0 0,0 0,0 0,-1 1,1-1,0 0,0 0,-1 0,1 0,-9-52,-46-114,47 148</inkml:trace>
  <inkml:trace contextRef="#ctx0" brushRef="#br0" timeOffset="17398.748">2395 2258,'5'10,"6"12,1 8,4-2,-1 0,1 0,-1-1,1-4,-2-2,-4 1,2 1,-2 2,-2-4</inkml:trace>
  <inkml:trace contextRef="#ctx0" brushRef="#br0" timeOffset="17634.426">2338 2513,'39'-34,"16"-11,5 3,-8 7</inkml:trace>
  <inkml:trace contextRef="#ctx0" brushRef="#br0" timeOffset="18485.003">2733 2343,'2'-6,"3"-5,0 0,-1-1,-1 1,0-1,-1 1,0-1,0 0,-1 0,-1 0,0 0,-1 0,0 0,-1 1,-1-6,3 17,-1-1,1 0,-1 1,1-1,-1 0,1 1,-1-1,0 0,1 1,-1-1,0 1,1-1,-1 1,0 0,0-1,1 1,-1 0,0-1,0 1,0 0,0 0,1 0,-1 0,0 0,0 0,0 0,0 0,1 0,-1 0,0 0,0 0,0 1,0-1,1 0,-1 1,0-1,0 0,1 1,-1-1,0 1,1-1,-1 1,0 0,1-1,-1 1,1 0,-1-1,1 1,-1 0,1-1,0 1,-1 1,-27 39,24-30,0 0,1 0,0 0,1 0,1 0,-1 1,2-1,0 1,0-1,1 1,0-1,1 0,0 1,1-1,3 8,-4-16,0 0,0 0,1 1,-1-2,1 1,-1 0,1 0,0-1,0 0,1 1,-1-1,0 0,1-1,-1 1,1 0,0-1,-1 0,1 0,0 0,0-1,0 1,-1-1,1 0,0 0,0 0,0 0,0-1,0 0,6 0,1 0,-1-2,1 1,-1-1,0-1,0 0,0 0,-1-1,8-4,-9 1,-1-1,0 0,0 0,0 0,-1 0,-1-1,0 0,0-1,-1 1,0-1,-1 1,0-1,-1 0,0-1,0 1,-2 0,1 0,-1-1,-1 1,0 0,-1 0,0 0,0-1,1 4,0 1,0-1,0 1,-1 0,0 0,0 0,-1 0,0 0,0 0,0 1,-1-1,0 1,-1 0,1 0,-1 0,0 1,-1 0,1 0,-4-2,10 7,-1 1,1-1,-1 1,1 0,-1-1,1 1,-1 0,1-1,-1 1,0 0,1 0,-1-1,0 1,1 0,-1 0,0-1,0 1,0 0,0 0,0 0,0 0,0-1,0 1,0 0,0 0,0 0,-1-1,1 1,0 0,-1 0,1-1,0 1,-1 0,1 0,-1-1,1 1,-1 0,1-1,-1 1,0-1,1 1,-1-1,0 1,1-1,-1 0,0 1,0-1,1 0,-1 1,0-1,0 0,0 0,1 0,-1 1,0-1,0 0,0 0,0-1,57 6,-52-6,-1 1,1-1,-1 1,1 0,-1 0,1 0,-1 0,1 1,-1-1,1 1,-1 0,0 0,1 0,-1 0,0 1,0-1,0 1,0 0,0 0,0 0,0 0,0 2,55 116,-46-101</inkml:trace>
  <inkml:trace contextRef="#ctx0" brushRef="#br0" timeOffset="18915.776">3241 2089,'8'-10,"0"-2,0 1,-1-1,-1 0,0 0,0-1,-2 0,1 0,-2 0,1 0,-2-1,0 0,-1 1,0-1,-1-2,0 14,0 0,0 1,0-1,0 0,0 1,0-1,-1 1,1-1,-1 0,1 1,-1-1,1 1,-1-1,0 1,0 0,0-1,0 1,0 0,0-1,0 1,0 0,-1 0,1 0,0 0,-1 0,1 0,-1 1,1-1,-1 0,1 1,-1-1,1 1,-1-1,0 1,1 0,-1 0,0 0,1 0,-1 0,0 0,1 0,-1 0,1 1,-1-1,-61 42,58-35,-1 1,2-1,-1 1,1 0,0 1,1-1,0 1,0-1,1 1,0 0,1 0,0 0,0 8,1-13,0-1,0 0,0 0,0 1,1-1,-1 0,1 0,0 0,0 1,0-1,1 0,-1 0,1-1,-1 1,1 0,0 0,0-1,0 1,1-1,-1 0,1 0,-1 0,1 0,-1 0,1 0,0 0,0-1,0 0,0 0,0 1,0-2,1 1,-1 0,0-1,0 1,1-1,-1 0,0 0,1 0,5-1,0 0,0-1,0 0,0 0,-1-1,1 0,-1-1,1 0,-1 0,0 0,-1-1,1 0,-1-1,0 0,0 0,-1-1,0 1,0-1,3-5,8-9</inkml:trace>
  <inkml:trace contextRef="#ctx0" brushRef="#br0" timeOffset="19238.015">3467 1609,'-1'4,"-3"5,1-1,1 1,-1 1,1-1,1 0,0 0,0 1,1-1,0 1,0-1,1 0,1 1,-1-1,3 7,-1-14,0 1,0-1,0 0,1 0,-1 0,0 0,1-1,0 1,-1-1,1 0,0 0,-1 0,1-1,0 1,0-1,0 0,0 0,-1 0,1-1,0 1,0-1,-1 0,1 0,0 0,-1-1,1 1,-1-1,1 0,-1 0,0 0,0 0,0 0,2-3,10-2,-14 7,0-1,0 0,0 1,0-1,0 1,0-1,0 1,0-1,0 1,0 0,0 0,0-1,1 1,-1 0,0 0,0 0,0 0,0 0,0 0,0 1,1-1,-1 0,0 1,0-1,0 0,0 1,0-1,0 1,0 0,0-1,0 1,-1 0,1-1,0 1,0 0,0 0,-1 0,1 0,-1 0,1 0,0 0,-1 0,0 0,1 0,-1 0,0 0,1 0,-1 0,0 0,0 1,-7 59,-45 57,40-93</inkml:trace>
  <inkml:trace contextRef="#ctx0" brushRef="#br0" timeOffset="19516.1">3693 1356,'5'38,"6"18,1 3,4-7,-1-8,1-12,-1-6,1-3,-2-5</inkml:trace>
  <inkml:trace contextRef="#ctx0" brushRef="#br0" timeOffset="19723.078">3608 1637,'38'-28,"18"-15,-1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57.5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181 0,'17'226,"6"-94,-14-102,28 147,-38 21,25-81,8 49,-21 20,-4-150,-2 0,-1 0,-2 0,-1 0,-4 30,4 94,12-107,-3 30,-15-72,-1-5</inkml:trace>
  <inkml:trace contextRef="#ctx0" brushRef="#br0" timeOffset="1669.468">181 0,'-37'87,"30"-75,-122 161,128-173,0 1,1 0,-1-1,0 1,1 0,-1 0,1 0,-1-1,1 1,0 0,-1 0,1 0,0 0,0 0,0 0,-1 0,1 0,0 0,0 0,0 0,1-1,-1 1,0 0,0 0,0 0,1 0,-1 0,0 0,1 0,-1-1,1 1,-1 0,1 0,-1 0,1-1,0 1,-1 0,1-1,0 1,-1-1,1 1,0-1,0 1,0-1,0 1,-1-1,2 0,50 10,-31-8,185 35,-194-35,0 0,-1-2,1 1,0-1,0-1,-1 0,1-1,0 0,6-2,77-14,-95 18,1 0,-1 0,1 0,0-1,-1 1,1 0,-1 0,1 0,-1-1,1 1,-1 0,1 0,-1-1,0 1,1-1,-1 1,1 0,-1-1,0 1,1-1,-1 1,0-1,0 1,1-1,-1 1,0-1,0 1,0-1,1 1,-1-1,0 1,0-1,0 1,0-1,0 0,0 1,0-1,0 1,-1-1,1 1,0-1,0 1,0-1,0 1,-1-1,1 1,0-1,-1 1,1-1,0 1,-1-1,1 1,0 0,-1-1,1 1,-1 0,1-1,-1 1,1 0,-1 0,1-1,-1 1,-38-23,31 20,-14-11,0-2,1 0,1-1,0 0,2-2,-3-4,-6-4,-54-61,43 75,34 18</inkml:trace>
  <inkml:trace contextRef="#ctx0" brushRef="#br0" timeOffset="5567.864">773 621,'18'73,"-13"-56,30 177,-35-121,0-147,-2 40,2 1,2-1,1 1,1-1,2 1,7-23,-1 19,-9 24,0 0,1 0,1 1,0 0,1 0,0 0,1 1,0 0,1 0,6-6,-11 15,0 0,1 0,-1 1,1-1,0 1,0 0,0 0,-1 0,1 0,0 1,0 0,0 0,0 0,0 0,0 0,0 1,0 0,0 0,-1 0,1 0,0 0,-1 1,1 0,-1 0,1 0,-1 0,0 0,0 1,0-1,0 1,0 0,0 0,-1 0,0 0,1 0,-1 1,0-1,-1 1,1-1,-1 1,1 0,-1-1,0 1,0 0,-1 0,1 1,9 6,-10-21</inkml:trace>
  <inkml:trace contextRef="#ctx0" brushRef="#br0" timeOffset="6430.091">716 311,'1'-2,"-1"0,0 1,0-1,1 0,-1 1,1-1,0 1,-1-1,1 1,0-1,0 1,0-1,0 1,0 0,0 0,0-1,0 1,1 0,-1 0,0 0,1 0,-1 0,0 1,1-1,0 0,-1 1,1-1,-1 1,1-1,0 1,-1 0,1 0,0 0,-1 0,1 0,1 0,8-4,13-6,5-3,1 1,0 2,0 0,1 3,25-4,28-8,-110 9,13 9,1-1,-1-1,1 0,0 0,0-1,0-1,1 0,-1-1,1 0,1 0,-1-1,1-1,0 0,1 0,0-1,0 0,-3-4,8 5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8:49.7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23027 708,'-17'-23,"-1"-6,-1 0,-1 2,-2 1,-1 0,0 2,-2 0,-1 2,-1 1,0 1,-11-4,11 14,-1 1,0 1,-1 1,1 2,-1 1,0 1,-1 2,-4 1,-87-9,-257-35,-306-62,287 53,-66 13,341 31,-722-47,-411 8,-338 49,487 56,-473 148,712-47,-44 38,773-167,1 6,-105 42,-120 75,72-5,212-103,2 3,1 3,-37 36,89-69,-123 99,-91 97,-95 90,33-42,-67 22,239-198,-4-4,-3-7,-3-6,-89 29,99-41,-79 24,-3-10,-147 28,316-88,-618 145,416-108,-2-11,-130-1,-92-19,-183 18,-51-23,283 14,88-5,-105 29,243-12,1 9,3 7,-104 48,105-36,-376 161,146-29,303-137,4 5,2 5,-79 68,112-77,3 4,3 2,3 3,-9 19,57-68,1-1,0 2,2 0,1 1,1 0,1 1,1 1,1-1,1 1,1 1,1-1,2 1,0 1,2-1,1 0,1 0,1 1,1-1,2 0,5 21,3-7,1-1,3-1,0 0,3-1,1-1,16 20,59 88,-23-25,5-3,5-4,5-4,5-4,4-3,69 52,-113-114,1-3,3-2,0-2,2-3,1-2,2-3,0-3,1-2,1-4,31 4,99 4,0-9,1-8,32-9,-93 1,717 10,1090-7,138-14,-911-37,382-96,-23-15,728-58,-1091 100,131-15,372-87,-1302 169,815-146,-863 142,608-130,-624 115,129-56,-261 64,-3-8,96-59,-256 128,225-111,-168 81,-31 16,-1 0,0-2,-1-1,-1-1,7-9,-19 12,-2 0,0-1,0 0,-2-1,-1-1,0 0,-1-1,-1 1,-2-2,0 1,-1-1,0 0,0-21,5-20,2 0,2 0,4 2,2 0,6-8,171-406,-182 420,-3 0,-2 0,4-54,-9 7,-3 1,-5-1,-12-72,7 89,-2-458,11 331,-13-119,-7 97,7 55,-9 2,-26-102,31 219,-2 0,-3 1,-2 1,-3 0,-3 2,-9-10,19 36,-1 1,-1 1,-2 1,-1 0,-1 2,-1 1,-1 1,-1 1,-1 1,-1 2,-24-13,9 12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8:52.4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1683 3998,'57'-98,"110"-219,-141 242,-3-2,-3-1,3-36,-5 26,5-28,-6 0,-4-1,-6 0,-4-1,-6 1,-6-17,-65-586,64 571,-7 0,-6 1,-7 2,-10-13,25 113,-3 1,-1 1,-2 0,-22-31,10 29,-3 1,-1 2,-1 2,-35-27,43 39,-2 0,-1 3,-1 0,-1 2,-28-13,-250-105,176 112,124 28,0 0,0 1,0 1,-1 0,1 1,0 0,0 1,0 1,0 0,0 0,1 1,-1 1,1 0,0 1,-6 4,-163 120,165-117,-23 22,2 2,2 1,1 2,2 1,2 1,-17 34,20-34,3-6,1 0,3 2,0 0,3 1,0 3,-20 138,31-131,-4 171,95 385,-45-380,-28-179,8 33,2-2,4-1,4-1,15 27,114 150,-99-169,-41-55,2 1,0-2,2-1,1-1,7 5,179 138,33 3,-218-159,-10-3,1-1,0-1,0 0,1-2,0 1,0-2,0 0,1-1,4-1,234-4,-62-42,-168 37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8:55.3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 4774,'4'-9,"-1"0,0 0,0 0,-1 0,0 0,-1-1,0 1,0-1,-1 1,0-1,-1 1,0 0,0-1,-1 1,0 0,-1 0,0 0,0 0,-1 0,-1-1,-71-135,60 78,3 0,3 0,-1-65,10 111,-7-157,7-1,9 1,8 0,7 1,8 1,7 2,20-37,-1 34,7 2,9 4,7 2,7 5,7 3,7 4,64-70,-90 134,3 3,4 4,4 4,4 4,37-22,48-18,4 8,87-33,-22 23,-243 120,0 1,-1-1,1 0,0 0,0 0,-1 0,1 0,0 0,0 0,-1 0,1 0,0-1,-1 1,1 0,0 0,0 0,-1-1,1 1,0-1,-1 1,1 0,-1-1,1 1,-1-1,1 1,-1-1,1 1,-1-1,1 0,-1 1,1-1,-1 1,0-1,0 0,1 0,-1 1,0-1,0 0,0 1,0-1,1 0,-1 0,0 1,0-1,-1 0,1 0,0 1,0-1,0 0,0 1,-1-1,1 0,0 1,-1-1,1 0,0 1,-1-1,1 1,-1-1,1 0,-1 1,1-1,-1 1,1-1,-1 1,0 0,1-1,-1 1,0 0,1-1,-245-8,-76-78,267 71,16 3,0 1,-1 2,-1 2,0 2,0 1,0 2,0 1,0 3,-39 5,59-2,11-4,0 0,0 1,0 0,0 0,1 1,-1 1,0-1,1 1,-1 1,1 0,0 0,0 0,1 1,-1 0,1 1,0 0,1 0,-1 0,1 1,0 0,1 0,0 0,-2 3,2 16,1 0,1 0,2 1,0-1,2 0,0 1,2-1,1 0,1-1,8 22,87 298,21 87,128 633,-219-870,-22-180,-40-239,22 135,5-1,3 1,5-1,3 1,4 0,4 0,7-14,22-78,8 2,7 2,8 2,85-157,-125 280,1 2,3 1,2 2,3 1,1 2,2 1,1 2,18-12,15 8,-43 33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2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81,'55'-19,"-24"6,2 2,-1 2,1 1,1 1,-1 2,10 0,-40 4,1 1,-1-1,1 0,-1 1,1 0,0 0,-1 0,1 0,-1 1,1-1,-1 1,1 0,-1 0,1 0,-1 0,0 1,0 0,1-1,-1 1,0 0,-1 0,1 1,0-1,-1 1,1-1,-1 1,0 0,0 0,0 0,0 0,0 0,-1 0,1 0,-1 1,0-1,0 1,0-1,0 1,-1-1,1 3,-4 9,0-1,-1 1,-1-1,0 0,-1 0,0 0,-1-1,0 0,-2-1,1 1,-1-1,-1-1,0 0,-11 9,-9 15,-43 36,61-61,-1 0,1 1,1 1,0-1,1 2,0 0,1 0,0 0,1 1,1 1,-2 4,8-14,0-1,0 1,0 0,1-1,-1 1,1 0,1 0,-1-1,1 1,-1 0,1-1,1 1,-1-1,1 1,-1-1,1 0,0 1,1-1,-1 0,1-1,0 1,0 0,0-1,0 1,1-1,-1 0,1 0,0 0,0-1,3 2,6 4,2 0,-1-1,1-1,0 0,0-1,1-1,-1 0,9 0,-1-1,0-1,0-2,0 0,0-2,0 0,0-1,12-4,133-40,-144 37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1,'0'563,"-29"-279,30-284,-1 0,1 0,-1-1,1 1,0 0,-1 0,1 0,-1 0,1-1,-1 1,1 0,0 0,-1 0,1 0,-1 0,1 1,-1-1,1 0,0 0,-1 0,1 0,-1 1,1-1,-1 0,1 0,-1 1,1-1,-1 0,1 1,-1-1,0 1,1-1,-1 1,1-1,-1 0,0 1,0 0,1-1,-1 1,0-1,0 1,1-1,-1 1,0-1,0 1,0 0,0-1,0 1,0-1,0 1,0-1,0 1,0 0,0-1,-1 1,1-1,0 1,0-1,0 1,-1-1,1 1,0-1,9-12,1-1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34,'-1'-2,"-1"0,1 0,0 0,-1 0,0 1,1-1,-1 0,0 1,0 0,0-1,0 1,0 0,0 0,0 0,0 0,-1 1,1-1,0 1,-1-1,1 1,0 0,0-1,-1 1,1 1,-2-1,1 0,-22-4,0 2,0 0,0 2,0 1,0 1,0 1,0 2,-2 1,20-4,0 0,0 1,0 0,1 1,-1-1,1 1,0 1,0-1,1 1,-1 0,1 0,0 1,0-1,1 1,0 0,0 0,0 1,1-1,0 1,-1 3,2-7,0 0,0 1,0-1,1 1,-1-1,1 1,0 0,0-1,0 1,1 0,0-1,-1 1,1 0,0 0,1 0,-1-1,1 1,-1 0,1 0,0-1,1 1,-1-1,1 1,-1-1,1 1,0-1,0 0,1 0,-1 0,1 0,-1 0,1-1,2 2,6 3,1 0,-1-1,2 0,-1-1,1 0,-1-1,1 0,13 1,-10-3,-1 1,1 1,-1 0,0 1,0 1,-1 0,1 1,-2 0,1 2,1 1,-8-4,-1 1,-1 0,1 0,-1 1,0 0,-1 0,0 0,0 0,-1 1,0 0,0-1,-1 1,0 0,-1 0,0 0,0 1,-1-1,0 0,-1 0,0 0,0 0,-1 0,0 0,0 0,-1 0,-1-1,1 1,-1-1,-1 0,1 0,-1-1,-1 1,0-1,0 0,-2 1,-1 1,-1 0,0 0,0-1,-1-1,0 0,-1 0,1-1,-1-1,0 0,-1 0,1-1,-1-1,0 0,0-1,0 0,0-1,0-1,0 0,-10-1,-12-9,34 8,6 2</inkml:trace>
  <inkml:trace contextRef="#ctx0" brushRef="#br0" timeOffset="631.873">693 485,'-5'14,"3"5,7-1,3-8,4-6,1-3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49.4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1,'-28'266,"-1"6,29-47,1-201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50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 1,'47'447,"-41"-382,-2 0,-2 0,-4 0,-9 56,1-55,-37 161,40-206,2-2</inkml:trace>
  <inkml:trace contextRef="#ctx0" brushRef="#br0" timeOffset="403.984">373 1214,'-19'39,"-11"16,-5 5,-2-3,1-7,6-7,4-6,1-9,6-5,0-1,-1 0,-2-4,3 1,-1-4,4-4</inkml:trace>
  <inkml:trace contextRef="#ctx0" brushRef="#br0" timeOffset="656.05">92 1327,'9'34,"4"15,4 5,4-2,3-6,3-5,1-5,0-9,1-4,0-6,0-5,-5-1,-2-2,-4-3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49.7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594 1,'-29'24,"-14"8,0 3,3-4,3-3,3-5,2-8,8-1,2-3,-5-3,-2-4,-1-1,0-2,0-1,0-1,5 0</inkml:trace>
  <inkml:trace contextRef="#ctx0" brushRef="#br0" timeOffset="241.118">1 29,'15'-4,"1"1,0 1,-1 0,1 0,0 2,0 0,0 1,0 1,0 0,0 1,-1 1,1 0,-1 1,0 1,0 0,-1 1,0 0,0 2,0 0,134 154,-141-155,-1 0,1-1,1 0,-1 0,1-1,0 0,1 0,-1-1,1 0,1 0,-1-1,0-1,1 1,8 1,0-6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58.3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0 869,'127'-70,"3"5,3 6,2 6,2 5,25 1,11-2,2 8,44 1,-201 37,99 1,-117 2,0 0,-1 0,1 1,0-1,-1 0,1 0,0 1,0-1,0 0,-1 0,1 1,0-1,0 0,0 1,0-1,-1 0,1 1,0-1,0 0,0 1,0-1,0 0,0 1,0-1,0 0,0 1,0-1,0 0,0 1,0-1,1 0,-1 1,0-1,0 0,0 1,0-1,1 0,-1 1,0-1,0 0,0 0,1 1,-1-1,0 0,1 0,-1 1,0-1,0 0,1 0,-1 0,0 0,1 0,-1 1,0-1,1 0,-1 0,1 0,-33 8,-560 117,81 25,487-143,82-2,0-14,0-1,0-4,-1-1,38-18,-2 2,603-183,-667 205,-29 9,0 0,0 0,0-1,0 1,0 0,0 0,0 0,0-1,0 1,0 0,0 0,0-1,0 1,0 0,0 0,0-1,0 1,0 0,0 0,0 0,0-1,0 1,0 0,1 0,-1 0,0-1,0 1,0 0,-29 2,-140 29,-145 46,14-2,-41-3,315-61,26-11,0 0,1 0,-1 0,0 0,0 0,1 0,-1 0,0 0,1 0,-1 0,0 0,1 0,-1 0,0 0,0 0,1 0,-1 1,0-1,0 0,1 0,-1 0,0 1,0-1,0 0,1 0,-1 1,0-1,0 0,0 0,0 1,0-1,1 0,-1 0,0 1,0-1,0 0,0 1,0-1,0 0,0 0,0 1,0-1,0 0,0 1,0-1,0 0,0 1,0-1,-1 0,1 0,0 1,0-1,0 0,0 0,0 1,-1-1,1 0,45 3,0-2,0-2,0-2,0-2,-1-1,39-13,7 2,834-182,-817 173,-229 55,-724 178,536-138,-111 3,301-59,106-15,44-8,-20 7,566-163,595-125,-1026 255,-818 205,-447 92,1027-247,87-19,21-3,-15 8,273-106,734-259,-470 168,-512 185,-47 12,-71 22,0 4,-63 28,48-16,-42 13,-245 82,-290 55,593-171,87-20,21-6,25-8,-9 6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9:3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932 349,'-18'83,"9"-2,4 0,3 0,5 23,-1 16,-1-71,1-32,-1-1,-1 1,0 0,-1-1,-1 1,-1 0,0-1,-1 0,-1 0,-3 7,3-28,3-7</inkml:trace>
  <inkml:trace contextRef="#ctx0" brushRef="#br0" timeOffset="365.513">423 406,'381'-77,"-52"16,-318 60,-5-1,0 1,0-1,-1 2,1-1,0 0,0 1,0 0,0 1,0-1,0 1,0 0,0 1,-1-1,1 1,0 0,-1 1,0-1,2 2,-1 8,-5 0</inkml:trace>
  <inkml:trace contextRef="#ctx0" brushRef="#br0" timeOffset="655.031">367 1280,'39'-4,"16"-3,10-4,3 0,-6 1,-3-2,-7 1,-8 2,-6-1,-5 0,-4 2,-1 2,-1 3,0 1,0-4,0 0,-4 0</inkml:trace>
  <inkml:trace contextRef="#ctx0" brushRef="#br0" timeOffset="1399.678">1496 800,'-28'68,"11"-25,-1-1,-2-1,-2 0,-1-2,-22 27,276-379,-231 312,0 0,0-1,1 1,-1-1,1 1,-1 0,1-1,-1 1,1 0,0 0,-1 0,1-1,0 1,0 0,0 0,0 0,0 0,0 0,0 0,0 1,0-1,1 0,-1 0,0 1,1-1,-1 1,0-1,1 1,-1 0,0 0,1-1,-1 1,1 0,-1 0,0 0,1 0,-1 1,1-1,-1 0,0 1,1-1,-1 0,0 1,1 0,-1-1,0 1,0 0,1 0,6 103,-10-93,2-1,-1 0,1 1,1-1,0 0,0 1,1-1,0 0,1 0,2 6,-3-11,0-1,0 1,0-1,1 1,-1-1,1 0,0 0,0 0,0-1,1 1,0-1,-1 0,1 0,0 0,0 0,1-1,-1 1,0-1,1 0,0 0,-1-1,1 0,0 1,0-2,0 1,0 0,-1-1,1 0,0 0,0-1,0 1,0-1,0 0,0 0,-1-1,1 1,0-1,-1 0,9-9,-2 0,1-1,-1 0,-1-1,0 0,-1 0,0-1,-1 0,-1-1,0 0,-1 0,0 0,-2-1,1 0,-2 0,0 0,0-13,-2 5</inkml:trace>
  <inkml:trace contextRef="#ctx0" brushRef="#br0" timeOffset="6318.956">3077 320,'-4'-3,"-1"-1,1 1,0 0,-1 0,0 0,0 1,0-1,0 1,0 0,0 1,-1-1,1 1,0 0,-1 1,1-1,-1 1,1 0,-1 0,1 1,-1 0,1 0,-1 0,1 0,0 1,0 0,0 0,0 0,0 1,0 0,1 0,-1 0,1 0,0 1,0 0,0 0,0 0,0 0,1 0,0 1,-18 23,1 1,2 1,1 0,1 1,2 1,1 0,1 1,2 1,2-1,-2 17,6-35,1 0,0 1,1-1,1 0,0 1,1-1,1 1,0-1,1 0,1 1,0-1,1 0,1-1,6 13,-8-16,2-1,0 0,0-1,1 1,0-1,0 0,1-1,0 1,1-1,0-1,0 1,1-2,-1 1,2-1,-1 0,1-1,-1 0,1 0,1-1,-1-1,1 0,-1 0,1-1,0 0,7 0,-2-4,-1 0,1 0,-1-1,1-1,-1-1,0 0,-1-1,1 0,-1-1,-1-1,1 0,-1-1,-1-1,0 0,6-6,-12 12,0-1,0 0,-1 0,0 0,0-1,0 0,-1 0,0 0,0 0,0 0,-1-1,0 0,0 0,-1 0,1 0,-2 0,1 0,-1-1,0 1,-1 0,1-1,-2 1,1-1,-1 1,0 0,0-1,-1 1,0 0,0 0,-1 0,0 0,0 1,-1-1,-1-1,-3 1,-1-1,0 2,0 0,-1 0,1 0,-1 1,-1 1,1 0,0 0,-1 1,0 0,0 1,0 0,0 1,0 0,0 1,-1 0,1 1,0 0,-5 1,-13 7,29-9,0 0,1 0,-1 0,0 0,1 0,-1 0,0 0,1 0,-1 1,0-1,1 0,-1 0,0 0,1 0,-1 1,0-1,1 0,-1 0,0 0,0 1,1-1,-1 0,0 0,0 1,0-1,1 0,-1 1,0-1,0 0,0 1,0-1,0 0,0 1,0-1,0 0,1 1,-1-1,0 0,0 1,-1-1,1 0,0 1,0-1,0 0,0 1,0-1,0 0,0 1,0-1,-1 0,1 1,0-1,0 0,0 1,-1-1,1 0,0 0,-1 0,1 1,0-1,0 0,-1 0,22 4,-1-1,1-1,-1-1,1-1,0-1,-1-1,1-1,-1 0,3-2,44-5,165-27,-209 32,-5-1</inkml:trace>
  <inkml:trace contextRef="#ctx0" brushRef="#br0" timeOffset="6850.376">3499 828,'37'-5,"-1"-2,0-2,-1-1,1-1,7-6,-40 16,0 1,0-1,0 0,0 0,0-1,0 1,-1-1,1 1,0-1,-1 0,1 0,-1 0,0 0,1 0,-1-1,0 1,0-1,-1 1,1-1,-1 0,1 0,-1 1,0-1,0 0,0 0,0 0,-1-1,1 1,-1 0,0 0,1 0,-2 0,1 0,0-1,-1 1,1 0,-1 0,0 0,0 0,0 0,0 0,-1 1,1-1,-1 0,-1-1,0 1,-1 0,0 0,-1 1,1-1,0 1,-1 0,1 0,-1 0,1 1,-1 0,0 0,0 0,0 0,1 1,-1 0,0 0,0 0,0 0,0 1,0 0,1 0,-1 0,-2 2,-109 47,104-43,-109 81,116-84,1 1,0-1,0 1,0 0,0 0,1 1,0-1,0 1,0 0,1-1,0 1,0 0,0 0,1 0,0 1,0-1,1 0,-1 1,1-1,1 0,-1 0,1 3,4-3,-1 1,1-1,0 0,1-1,0 1,-1-1,2 0,-1 0,0-1,1 0,0 0,0 0,0-1,0 0,1-1,-1 0,1 0,0 0,0-1,-1 0,1 0,0-1,0 0,4-1,155-26,-141 18</inkml:trace>
  <inkml:trace contextRef="#ctx0" brushRef="#br0" timeOffset="7316.635">3754 1027,'19'-13,"0"-1,-1-1,0 0,-1-1,-1-1,-1 0,0-1,-1-1,-1-1,1-3,106-186,-124 234,-6 4,5-20,0 1,1 0,0 0,1 1,0-1,1 1,0-1,1 1,0 0,1 0,0-1,0 1,1 0,1 0,0-1,0 1,1 0,-1-8,0 0,0 0,0 0,0 0,1 0,-1 0,1-1,0 1,0-1,0 0,0 0,0 0,0 0,0 0,1-1,-1 1,1-1,-1 0,1 0,0 0,-1-1,1 1,0-1,-1 0,1 0,0 0,0-1,-1 1,2-1,104-36,-98 30,-1-1,0 0,-1 0,0-1,0 0,-1-1,0 0,-1 0,0-1,-1 0,0 0,0 0,-1-1,-1 0,3-11,1 3,0 4</inkml:trace>
  <inkml:trace contextRef="#ctx0" brushRef="#br0" timeOffset="8016.401">4487 857,'44'-41,"-32"32,0-1,0-1,-1 0,-1-1,0 0,0 0,-1-1,-1 0,0-1,-1 0,3-8,-9 21,0-1,-1 1,1-1,0 1,-1-1,0 0,1 1,-1-1,0 0,0 0,0 1,0-1,0 0,0 1,0-1,-1 0,1 1,-1-1,1 0,-1 1,1-1,-1 1,0-1,0 1,0-1,0 1,0-1,0 1,0 0,-1 0,1 0,0 0,-1 0,1 0,-1 0,1 0,-1 0,1 0,-1 1,1-1,-1 1,0-1,0 1,-74 8,59-1,1 0,-1 2,2 0,-1 1,2 0,-1 1,1 1,1 0,0 1,1 0,0 1,1 0,1 1,-2 4,9-15,0 0,1 0,0-1,0 1,0 0,0 1,1-1,-1 0,1 0,0 1,0-1,1 1,0-1,-1 1,1-1,1 1,-1-1,1 0,-1 1,1-1,1 1,-1-1,1 0,-1 0,1 0,0 0,1 0,-1 0,1-1,-1 1,1-1,0 1,0-1,4 2,4 1,0 0,1-1,-1 0,1-1,1 0,-1-1,0 0,1-1,0-1,-1 0,1 0,0-1,-1-1,1 0,0-1,-1-1,3 0,20-6,-1-2,1-2,-2-1,0-1,13-10,-5 0,-1-3,-1-1,-2-1,-1-3,-1-1,26-33,-56 61,1 0,-1 0,-1 0,1 0,-1-1,0 0,0 0,-1 0,0 0,0 0,0-1,-1 1,-1-1,1 0,-1 0,0 1,-1-1,0 0,0 0,-1 0,-1-6,1 11,0 1,-1 0,1-1,-1 1,0 0,1 0,-1 0,0 0,0 1,0-1,-1 0,1 1,0 0,-1-1,1 1,0 0,-1 0,0 0,1 0,-1 1,1-1,-1 1,0 0,1 0,-1-1,0 2,1-1,-1 0,0 1,-79 18,64-12,0 0,1 1,0 0,0 2,1 0,0 1,1 0,0 1,0 1,2 0,0 1,0 1,1 0,-5 10,15-21,1-1,-1 1,1-1,0 1,0 0,0-1,1 1,-1 0,1 0,0 0,0-1,0 1,0 0,1 0,0-1,0 1,0 0,0-1,0 1,1-1,-1 1,1-1,0 0,0 1,0-1,1 0,-1 0,1-1,0 1,0 0,-1-1,2 0,-1 0,0 0,0 0,1 0,-1-1,1 1,-1-1,1 0,0 0,2 0,13 4,0 0,0-2,1 0,-1-1,1-1,0-1,18-2,51 2,-86-1,0 1,0 0,0 0,0 0,1 1,-1-1,0 1,0-1,0 1,0 0,-1 0,1 1,0-1,0 0,-1 1,1 0,-1-1,1 1,-1 0,0 1,1-1,-1 0,0 0,-1 1,1 0,0-1,-1 1,1 0,-1-1,0 1,0 0,0 0,0 0,-1 0,1 0,-1 0,0 0,0 1,0-1,0 0,0 0,-1 0,1 0,-1 0,0 0,0 0,0 0,-5 8,-1 0,0-1,0 0,-1 0,0 0,-1-1,0 0,0-1,-10 7,-3 4,11-11,3-4</inkml:trace>
  <inkml:trace contextRef="#ctx0" brushRef="#br0" timeOffset="8771.971">5644 687,'-20'2,"0"1,0 1,0 1,1 0,-1 1,1 2,1 0,-1 0,1 2,1 0,0 2,0-1,-12 13,26-21,-1 0,1-1,0 1,1 0,-1 1,0-1,1 0,0 1,0-1,0 1,0 0,0 0,1 0,0 0,0 0,0 0,0 0,1 0,-1 0,1 0,0 0,0 1,1-1,-1 0,1 0,0 0,0 0,0 0,1 0,-1 0,1-1,0 1,0 0,0-1,1 1,-1-1,1 0,0 0,0 0,0 0,0 0,0-1,0 1,1-1,0 0,-1 0,3 0,7-1,0-1,0-1,0 0,0-1,0-1,-1 0,1 0,-1-1,0-1,0 0,0-1,0 0,-1 0,0-2,-1 1,1-1,-2-1,3-1,4-5,-1 0,0-1,-1 0,-1-2,0 1,-2-2,8-14,-72 129,51-91,0 0,1 0,0 1,0-1,0 0,1 1,0-1,0 0,0 1,0-1,1 0,0 1,0-1,1 0,-1 0,1 0,0 0,0 0,1 0,0-1,-1 1,2-1,-1 1,0-1,1 0,0-1,0 1,0 0,0-1,0 0,1 0,0-1,-1 1,1-1,0 0,0 0,0 0,1-1,-1 0,4 1,8-4,-1 0,0 0,0-2,0 0,0-1,-1 0,0-1,0-1,0-1,-1 0,0 0,0-2,-1 0,-1 0,4-4,5-2,29-25,-1-2,-3-3,-2-1,-2-2,4-10,-10 9,-1-1,-3-1,-2-2,-3-1,11-32,-33 77,0 0,-1 0,0-1,0 1,-2-1,1 0,-1 0,-1 0,0 0,0 0,-1 0,0 0,-1 0,-1 0,0 0,0 0,-3-8,2 16,0 0,0-1,1 2,-2-1,1 0,0 1,-1-1,1 1,-1 0,1 0,-1 0,0 1,0-1,0 1,0 0,0 0,0 0,-1 1,1-1,0 1,0 0,0 0,0 1,-1-1,-1 2,-99 36,88-27,0 0,1 2,0 0,1 1,1 0,0 1,1 1,1 0,0 0,1 1,1 1,1 0,0 0,1 1,2 0,-1 1,2-1,1 1,0 0,2 0,0 1,1-1,1 0,1 0,1 1,0-1,2 0,0 0,5 12,1-11,1-1,0 0,2 0,0-1,1-1,1-1,0 0,2 0,0-2,0 0,2-1,9 6,24 10,0-1,2-3,1-2,13 2,97 34,-141-52</inkml:trace>
  <inkml:trace contextRef="#ctx0" brushRef="#br0" timeOffset="11495.372">56 1562,'305'-11,"132"-24,243-44,109-11,-452 63,83 14,286 14,-370-26,34-7,-16 4,-236 29,165-12,53-25,-58 14,-160 10,0 4,0 6,2 6,38-2,36-19,6 5,-176 12</inkml:trace>
  <inkml:trace contextRef="#ctx0" brushRef="#br0" timeOffset="13038.38">1 1845,'86'-23,"93"5,-101 9,0 3,1 4,8 4,99-4,104-24,-26 13,59-21,91-16,204-42,-389 70,-171 14,1 3,-1 2,44 5,80-4,11-26,82 16,-203 3,0 3,0 3,18 4,171-30,194 29,-233-27,-54 16,-100 1,-1 3,1 3,1 3,20 5,30-2,5-20,118-5,-191 15,1 3,0 1,48 4,97-27,-81 26,79-10,-168 5,-3 1</inkml:trace>
  <inkml:trace contextRef="#ctx0" brushRef="#br0" timeOffset="14741.814">7253 406,'0'-5,"-5"-2,-1 6,-5 3,0 5,1-3,8-2,4-6,1-7,1 2,-1 9,0 3</inkml:trace>
  <inkml:trace contextRef="#ctx0" brushRef="#br0" timeOffset="15260.449">7225 772,'-5'5,"-1"6,4 1,4-5,5-5,-2-3,-8 0,-8 4,3 1,3 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8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0,'-42'383,"27"33,27-359,13-78,-10-20,-11 18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9:3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932 349,'-18'83,"9"-2,4 0,3 0,5 23,-1 16,-1-71,1-32,-1-1,-1 1,0 0,-1-1,-1 1,-1 0,0-1,-1 0,-1 0,-3 7,3-28,3-7</inkml:trace>
  <inkml:trace contextRef="#ctx0" brushRef="#br0" timeOffset="365.513">423 406,'381'-77,"-52"16,-318 60,-5-1,0 1,0-1,-1 2,1-1,0 0,0 1,0 0,0 1,0-1,0 1,0 0,0 1,-1-1,1 1,0 0,-1 1,0-1,2 2,-1 8,-5 0</inkml:trace>
  <inkml:trace contextRef="#ctx0" brushRef="#br0" timeOffset="655.031">367 1280,'39'-4,"16"-3,10-4,3 0,-6 1,-3-2,-7 1,-8 2,-6-1,-5 0,-4 2,-1 2,-1 3,0 1,0-4,0 0,-4 0</inkml:trace>
  <inkml:trace contextRef="#ctx0" brushRef="#br0" timeOffset="1399.678">1496 800,'-28'68,"11"-25,-1-1,-2-1,-2 0,-1-2,-22 27,276-379,-231 312,0 0,0-1,1 1,-1-1,1 1,-1 0,1-1,-1 1,1 0,0 0,-1 0,1-1,0 1,0 0,0 0,0 0,0 0,0 0,0 0,0 1,0-1,1 0,-1 0,0 1,1-1,-1 1,0-1,1 1,-1 0,0 0,1-1,-1 1,1 0,-1 0,0 0,1 0,-1 1,1-1,-1 0,0 1,1-1,-1 0,0 1,1 0,-1-1,0 1,0 0,1 0,6 103,-10-93,2-1,-1 0,1 1,1-1,0 0,0 1,1-1,0 0,1 0,2 6,-3-11,0-1,0 1,0-1,1 1,-1-1,1 0,0 0,0 0,0-1,1 1,0-1,-1 0,1 0,0 0,0 0,1-1,-1 1,0-1,1 0,0 0,-1-1,1 0,0 1,0-2,0 1,0 0,-1-1,1 0,0 0,0-1,0 1,0-1,0 0,0 0,-1-1,1 1,0-1,-1 0,9-9,-2 0,1-1,-1 0,-1-1,0 0,-1 0,0-1,-1 0,-1-1,0 0,-1 0,0 0,-2-1,1 0,-2 0,0 0,0-13,-2 5</inkml:trace>
  <inkml:trace contextRef="#ctx0" brushRef="#br0" timeOffset="6318.956">3077 320,'-4'-3,"-1"-1,1 1,0 0,-1 0,0 0,0 1,0-1,0 1,0 0,0 1,-1-1,1 1,0 0,-1 1,1-1,-1 1,1 0,-1 0,1 1,-1 0,1 0,-1 0,1 0,0 1,0 0,0 0,0 0,0 1,0 0,1 0,-1 0,1 0,0 1,0 0,0 0,0 0,0 0,1 0,0 1,-18 23,1 1,2 1,1 0,1 1,2 1,1 0,1 1,2 1,2-1,-2 17,6-35,1 0,0 1,1-1,1 0,0 1,1-1,1 1,0-1,1 0,1 1,0-1,1 0,1-1,6 13,-8-16,2-1,0 0,0-1,1 1,0-1,0 0,1-1,0 1,1-1,0-1,0 1,1-2,-1 1,2-1,-1 0,1-1,-1 0,1 0,1-1,-1-1,1 0,-1 0,1-1,0 0,7 0,-2-4,-1 0,1 0,-1-1,1-1,-1-1,0 0,-1-1,1 0,-1-1,-1-1,1 0,-1-1,-1-1,0 0,6-6,-12 12,0-1,0 0,-1 0,0 0,0-1,0 0,-1 0,0 0,0 0,0 0,-1-1,0 0,0 0,-1 0,1 0,-2 0,1 0,-1-1,0 1,-1 0,1-1,-2 1,1-1,-1 1,0 0,0-1,-1 1,0 0,0 0,-1 0,0 0,0 1,-1-1,-1-1,-3 1,-1-1,0 2,0 0,-1 0,1 0,-1 1,-1 1,1 0,0 0,-1 1,0 0,0 1,0 0,0 1,0 0,0 1,-1 0,1 1,0 0,-5 1,-13 7,29-9,0 0,1 0,-1 0,0 0,1 0,-1 0,0 0,1 0,-1 1,0-1,1 0,-1 0,0 0,1 0,-1 1,0-1,1 0,-1 0,0 0,0 1,1-1,-1 0,0 0,0 1,0-1,1 0,-1 1,0-1,0 0,0 1,0-1,0 0,0 1,0-1,0 0,1 1,-1-1,0 0,0 1,-1-1,1 0,0 1,0-1,0 0,0 1,0-1,0 0,0 1,0-1,-1 0,1 1,0-1,0 0,0 1,-1-1,1 0,0 0,-1 0,1 1,0-1,0 0,-1 0,22 4,-1-1,1-1,-1-1,1-1,0-1,-1-1,1-1,-1 0,3-2,44-5,165-27,-209 32,-5-1</inkml:trace>
  <inkml:trace contextRef="#ctx0" brushRef="#br0" timeOffset="6850.376">3499 828,'37'-5,"-1"-2,0-2,-1-1,1-1,7-6,-40 16,0 1,0-1,0 0,0 0,0-1,0 1,-1-1,1 1,0-1,-1 0,1 0,-1 0,0 0,1 0,-1-1,0 1,0-1,-1 1,1-1,-1 0,1 0,-1 1,0-1,0 0,0 0,0 0,-1-1,1 1,-1 0,0 0,1 0,-2 0,1 0,0-1,-1 1,1 0,-1 0,0 0,0 0,0 0,0 0,-1 1,1-1,-1 0,-1-1,0 1,-1 0,0 0,-1 1,1-1,0 1,-1 0,1 0,-1 0,1 1,-1 0,0 0,0 0,0 0,1 1,-1 0,0 0,0 0,0 0,0 1,0 0,1 0,-1 0,-2 2,-109 47,104-43,-109 81,116-84,1 1,0-1,0 1,0 0,0 0,1 1,0-1,0 1,0 0,1-1,0 1,0 0,0 0,1 0,0 1,0-1,1 0,-1 1,1-1,1 0,-1 0,1 3,4-3,-1 1,1-1,0 0,1-1,0 1,-1-1,2 0,-1 0,0-1,1 0,0 0,0 0,0-1,0 0,1-1,-1 0,1 0,0 0,0-1,-1 0,1 0,0-1,0 0,4-1,155-26,-141 18</inkml:trace>
  <inkml:trace contextRef="#ctx0" brushRef="#br0" timeOffset="7316.635">3754 1027,'19'-13,"0"-1,-1-1,0 0,-1-1,-1-1,-1 0,0-1,-1-1,-1-1,1-3,106-186,-124 234,-6 4,5-20,0 1,1 0,0 0,1 1,0-1,1 1,0-1,1 1,0 0,1 0,0-1,0 1,1 0,1 0,0-1,0 1,1 0,-1-8,0 0,0 0,0 0,0 0,1 0,-1 0,1-1,0 1,0-1,0 0,0 0,0 0,0 0,0 0,1-1,-1 1,1-1,-1 0,1 0,0 0,-1-1,1 1,0-1,-1 0,1 0,0 0,0-1,-1 1,2-1,104-36,-98 30,-1-1,0 0,-1 0,0-1,0 0,-1-1,0 0,-1 0,0-1,-1 0,0 0,0 0,-1-1,-1 0,3-11,1 3,0 4</inkml:trace>
  <inkml:trace contextRef="#ctx0" brushRef="#br0" timeOffset="8016.401">4487 857,'44'-41,"-32"32,0-1,0-1,-1 0,-1-1,0 0,0 0,-1-1,-1 0,0-1,-1 0,3-8,-9 21,0-1,-1 1,1-1,0 1,-1-1,0 0,1 1,-1-1,0 0,0 0,0 1,0-1,0 0,0 1,0-1,-1 0,1 1,-1-1,1 0,-1 1,1-1,-1 1,0-1,0 1,0-1,0 1,0-1,0 1,0 0,-1 0,1 0,0 0,-1 0,1 0,-1 0,1 0,-1 0,1 0,-1 1,1-1,-1 1,0-1,0 1,-74 8,59-1,1 0,-1 2,2 0,-1 1,2 0,-1 1,1 1,1 0,0 1,1 0,0 1,1 0,1 1,-2 4,9-15,0 0,1 0,0-1,0 1,0 0,0 1,1-1,-1 0,1 0,0 1,0-1,1 1,0-1,-1 1,1-1,1 1,-1-1,1 0,-1 1,1-1,1 1,-1-1,1 0,-1 0,1 0,0 0,1 0,-1 0,1-1,-1 1,1-1,0 1,0-1,4 2,4 1,0 0,1-1,-1 0,1-1,1 0,-1-1,0 0,1-1,0-1,-1 0,1 0,0-1,-1-1,1 0,0-1,-1-1,3 0,20-6,-1-2,1-2,-2-1,0-1,13-10,-5 0,-1-3,-1-1,-2-1,-1-3,-1-1,26-33,-56 61,1 0,-1 0,-1 0,1 0,-1-1,0 0,0 0,-1 0,0 0,0 0,0-1,-1 1,-1-1,1 0,-1 0,0 1,-1-1,0 0,0 0,-1 0,-1-6,1 11,0 1,-1 0,1-1,-1 1,0 0,1 0,-1 0,0 0,0 1,0-1,-1 0,1 1,0 0,-1-1,1 1,0 0,-1 0,0 0,1 0,-1 1,1-1,-1 1,0 0,1 0,-1-1,0 2,1-1,-1 0,0 1,-79 18,64-12,0 0,1 1,0 0,0 2,1 0,0 1,1 0,0 1,0 1,2 0,0 1,0 1,1 0,-5 10,15-21,1-1,-1 1,1-1,0 1,0 0,0-1,1 1,-1 0,1 0,0 0,0-1,0 1,0 0,1 0,0-1,0 1,0 0,0-1,0 1,1-1,-1 1,1-1,0 0,0 1,0-1,1 0,-1 0,1-1,0 1,0 0,-1-1,2 0,-1 0,0 0,0 0,1 0,-1-1,1 1,-1-1,1 0,0 0,2 0,13 4,0 0,0-2,1 0,-1-1,1-1,0-1,18-2,51 2,-86-1,0 1,0 0,0 0,0 0,1 1,-1-1,0 1,0-1,0 1,0 0,-1 0,1 1,0-1,0 0,-1 1,1 0,-1-1,1 1,-1 0,0 1,1-1,-1 0,0 0,-1 1,1 0,0-1,-1 1,1 0,-1-1,0 1,0 0,0 0,0 0,-1 0,1 0,-1 0,0 0,0 1,0-1,0 0,0 0,-1 0,1 0,-1 0,0 0,0 0,0 0,-5 8,-1 0,0-1,0 0,-1 0,0 0,-1-1,0 0,0-1,-10 7,-3 4,11-11,3-4</inkml:trace>
  <inkml:trace contextRef="#ctx0" brushRef="#br0" timeOffset="8771.971">5644 687,'-20'2,"0"1,0 1,0 1,1 0,-1 1,1 2,1 0,-1 0,1 2,1 0,0 2,0-1,-12 13,26-21,-1 0,1-1,0 1,1 0,-1 1,0-1,1 0,0 1,0-1,0 1,0 0,0 0,1 0,0 0,0 0,0 0,0 0,1 0,-1 0,1 0,0 0,0 1,1-1,-1 0,1 0,0 0,0 0,0 0,1 0,-1 0,1-1,0 1,0 0,0-1,1 1,-1-1,1 0,0 0,0 0,0 0,0 0,0-1,0 1,1-1,0 0,-1 0,3 0,7-1,0-1,0-1,0 0,0-1,0-1,-1 0,1 0,-1-1,0-1,0 0,0-1,0 0,-1 0,0-2,-1 1,1-1,-2-1,3-1,4-5,-1 0,0-1,-1 0,-1-2,0 1,-2-2,8-14,-72 129,51-91,0 0,1 0,0 1,0-1,0 0,1 1,0-1,0 0,0 1,0-1,1 0,0 1,0-1,1 0,-1 0,1 0,0 0,0 0,1 0,0-1,-1 1,2-1,-1 1,0-1,1 0,0-1,0 1,0 0,0-1,0 0,1 0,0-1,-1 1,1-1,0 0,0 0,0 0,1-1,-1 0,4 1,8-4,-1 0,0 0,0-2,0 0,0-1,-1 0,0-1,0-1,0-1,-1 0,0 0,0-2,-1 0,-1 0,4-4,5-2,29-25,-1-2,-3-3,-2-1,-2-2,4-10,-10 9,-1-1,-3-1,-2-2,-3-1,11-32,-33 77,0 0,-1 0,0-1,0 1,-2-1,1 0,-1 0,-1 0,0 0,0 0,-1 0,0 0,-1 0,-1 0,0 0,0 0,-3-8,2 16,0 0,0-1,1 2,-2-1,1 0,0 1,-1-1,1 1,-1 0,1 0,-1 0,0 1,0-1,0 1,0 0,0 0,0 0,-1 1,1-1,0 1,0 0,0 0,0 1,-1-1,-1 2,-99 36,88-27,0 0,1 2,0 0,1 1,1 0,0 1,1 1,1 0,0 0,1 1,1 1,1 0,0 0,1 1,2 0,-1 1,2-1,1 1,0 0,2 0,0 1,1-1,1 0,1 0,1 1,0-1,2 0,0 0,5 12,1-11,1-1,0 0,2 0,0-1,1-1,1-1,0 0,2 0,0-2,0 0,2-1,9 6,24 10,0-1,2-3,1-2,13 2,97 34,-141-52</inkml:trace>
  <inkml:trace contextRef="#ctx0" brushRef="#br0" timeOffset="11495.372">56 1562,'305'-11,"132"-24,243-44,109-11,-452 63,83 14,286 14,-370-26,34-7,-16 4,-236 29,165-12,53-25,-58 14,-160 10,0 4,0 6,2 6,38-2,36-19,6 5,-176 12</inkml:trace>
  <inkml:trace contextRef="#ctx0" brushRef="#br0" timeOffset="13038.38">1 1845,'86'-23,"93"5,-101 9,0 3,1 4,8 4,99-4,104-24,-26 13,59-21,91-16,204-42,-389 70,-171 14,1 3,-1 2,44 5,80-4,11-26,82 16,-203 3,0 3,0 3,18 4,171-30,194 29,-233-27,-54 16,-100 1,-1 3,1 3,1 3,20 5,30-2,5-20,118-5,-191 15,1 3,0 1,48 4,97-27,-81 26,79-10,-168 5,-3 1</inkml:trace>
  <inkml:trace contextRef="#ctx0" brushRef="#br0" timeOffset="14741.814">7253 406,'0'-5,"-5"-2,-1 6,-5 3,0 5,1-3,8-2,4-6,1-7,1 2,-1 9,0 3</inkml:trace>
  <inkml:trace contextRef="#ctx0" brushRef="#br0" timeOffset="15260.449">7225 772,'-5'5,"-1"6,4 1,4-5,5-5,-2-3,-8 0,-8 4,3 1,3 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04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424 231,'0'386,"-33"-203,20-130,7-29</inkml:trace>
  <inkml:trace contextRef="#ctx0" brushRef="#br0" timeOffset="360.851">0 203,'324'-53,"24"19,-220 14,-95 30,-22 1</inkml:trace>
  <inkml:trace contextRef="#ctx0" brushRef="#br0" timeOffset="614.65">0 992,'39'-5,"17"-6,8-1,4-4,-1-3,-1 1,-9-1,-3 2,-6 5,-2 4,-4 3,-4 3,-4 2,-3 0,-6 1</inkml:trace>
  <inkml:trace contextRef="#ctx0" brushRef="#br0" timeOffset="1298.295">1129 287,'61'-42,"-33"25,0-2,-1-1,-2-1,0-2,-1 0,-1-1,-1-2,-20 23,1 0,-1 0,0 0,0 0,-1 0,1-1,-1 1,1-1,-1 1,0-1,0 0,-1 1,1-1,-1 0,0 0,0 1,0-1,0-1,-2 5,1-1,0 1,0-1,0 1,-1-1,1 1,0 0,0-1,-1 1,1 0,0 0,-1 0,1 0,0 0,0 0,-1 0,1 1,0-1,0 0,-1 1,1-1,0 1,0-1,0 1,-1 0,1-1,0 1,0 0,0 0,0 0,1 0,-1 0,0 0,0 0,0 0,1 0,-1 0,0 0,1 0,-1 1,1-1,0 0,-1 0,1 1,0-1,0 0,-9 17,2 0,0 0,1 1,1-1,0 1,2 0,0 1,1-1,1 1,1-1,0 1,4 16,-3 6,19 297,-18-308,0 0,-2 0,-2 0,-1 0,-1-1,-1 1,-2-1,-1-1,-1 1,-9 15,15-36,0 0,-1-1,-1 0,1 0,-1 0,-1 0,1-1,-1 0,0 0,-1 0,0-1,0 0,0 0,-1-1,0 0,0 0,0-1,-1 0,1 0,-1-1,0 0,0-1,0 0,0 0,0-1,-4 0,-117-17,127 15,-1-1,0 0,1 1,-1-1,1 0,-1 0,1-1,0 1,0-1,0 0,0 0,0 0,1 0,0 0,-1 0,1-1,0 1,0-1,1 1,-1-1,1 0,0 0,0 0,0 0,0 0,1 0,0 0,-1 0,2 0,-1 0,0 0,5-10,0 0,0 0,1 0,1 1,0 0,1 0,1 0,0 1,0 1,1-1,1 2,0-1,0 2,1-1,0 1,1 1,9-4,19-18,1 2,2 2,0 2,2 2,0 2,25-6,4 25,-58 7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59,'-59'-47,"52"44,0 1,0 0,0 0,0 1,0 0,0 0,0 1,-1 0,1 0,0 1,0 0,0 0,0 0,0 1,0 0,0 1,0 0,1 0,-1 0,1 0,0 1,0 0,0 1,1-1,-1 1,1 0,0 1,0-1,1 1,0 0,0 0,0 0,1 0,0 1,0-1,0 2,1-2,0 0,0 0,1 1,0-1,0 0,1 0,-1 1,1-1,1 0,-1 1,1-1,0 0,1 0,-1 0,1 0,0 0,1 0,0 0,-1 0,2-1,-1 0,1 0,0 0,0 0,0 0,0-1,1 1,0-1,0 0,0-1,1 1,-1-1,1 0,-1-1,1 1,0-1,0 0,3 0,3-3,0-1,0 0,0 0,0-1,0-1,-1 0,0-1,0 0,0 0,0-1,-1-1,0 0,0 0,-1-1,0 0,0 0,-1-1,2-3,-10 11,102-105,-102 105,1 0,-1 0,1 1,-1-1,1 0,-1 0,1 1,0-1,-1 0,1 1,0-1,0 1,0-1,-1 1,1-1,0 1,0-1,0 1,0 0,0 0,0-1,0 1,0 0,0 0,0 0,0 0,0 0,0 0,0 0,0 0,0 1,0-1,-1 0,1 1,0-1,0 0,0 1,0-1,0 1,-1-1,1 1,0 0,0-1,-1 1,1 0,0 0,-1-1,1 1,-1 0,1 0,-1 0,1 0,-1 0,0-1,0 1,1 0,-1 0,0 0,0 0,0 0,0 0,0 0,0 0,0 0,0 0,0 0,-1 1,1 5,1 1,0-1,0 1,0-1,1 0,0 1,0-1,1 0,0 0,0-1,0 1,1-1,0 1,1-1,-1 0,1-1,6 6,9 3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1,'11'207,"1"-106,-5-1,-4 2,-6 36,1 8,7-93,17-75,-10 4,0 2,2 0,0 0,1 1,0 1,1 0,1 1,8-4,81-41,-102 56,-1 1,1 0,1 0,-1 0,0 0,0 0,0 1,0 0,0 0,1 0,-1 1,0-1,0 1,0 0,0 0,0 0,0 1,0-1,0 1,0 0,-1 0,1 1,-1-1,0 1,1-1,1 4,0-2,-2 1,1-1,0 1,-1 0,0 0,0 1,-1-1,1 0,-1 1,0-1,-1 1,1 0,-1 0,0 0,-1 0,1-1,-1 1,0 0,-1 0,1 0,-1 0,0 0,-1 0,1-1,-1 1,-1-1,1 1,-1-1,-2 5,-6 9,10-13,-1 0,0 0,0 0,-1 0,1 0,-1-1,0 0,-1 1,1-1,-1 0,0-1,0 1,-1-1,0 0,1 0,-1 0,0 0,-1-1,1 0,-1 0,1-1,-1 1,0-1,0 0,0-1,0 0,0 1,0-2,-1 1,1-1,0 0,0 0,-5-2,4 0,0-1,0 0,1-1,-1 0,1 0,0 0,0-1,1 0,-1 0,1 0,0-1,0 0,1 0,0 0,0 0,0-1,1 1,0-1,0 0,0 0,1 0,0-1,0-5,-1-8</inkml:trace>
  <inkml:trace contextRef="#ctx0" brushRef="#br0" timeOffset="403.614">705 649,'-12'14,"1"-1,0 1,1 1,1 0,0 1,1-1,1 2,0-1,1 1,1 0,0 0,0 12,4-26,1 0,1 0,-1 0,0 0,1-1,-1 1,1 0,0 0,0 0,0-1,0 1,0-1,1 1,-1-1,1 1,0-1,0 0,0 0,0 1,0-1,0-1,0 1,1 0,-1-1,1 1,-1-1,1 0,0 1,-1-1,1-1,0 1,0 0,-1-1,1 1,0-1,0 0,0 0,0 0,0 0,0-1,0 1,-1-1,1 1,0-1,0 0,-1 0,1-1,2 0,4-2,1 0,-1-1,0 0,-1-1,1 1,-1-2,0 1,-1-1,1 0,-1-1,-1 0,1 0,-1 0,-1-1,0 0,0 0,-1 0,0 0,0-1,-1 0,0 0,-2 7,0-1,0 1,0 0,0 0,-1-1,0 1,1-1,-1 1,0 0,-1-1,1 1,-1 0,1-1,-1 1,0 0,0-1,0 1,-1 0,1 0,-1 0,0 0,0 1,0-1,0 0,0 1,0-1,-1 1,1 0,-1-1,0 1,0 1,1-1,-1 0,0 1,-1-1,1 1,0 0,0 0,-1 0,1 1,0-1,-1 1,1 0,0 0,-1 0,1 0,0 0,-1 1,1 0,0-1,-1 1,0 1,-15 9</inkml:trace>
  <inkml:trace contextRef="#ctx0" brushRef="#br0" timeOffset="951.915">1185 622,'-2'1,"-21"17,0 1,1 1,1 0,1 2,-13 18,31-38,0 0,0 0,0 1,1-1,-1 0,1 1,-1-1,1 1,0 0,0-1,0 1,0 0,0 0,1-1,-1 1,1 0,0 0,0 0,0 0,0 0,1-1,-1 1,1 0,-1 0,1 0,0-1,0 1,0 0,1-1,-1 1,1-1,-1 0,1 1,0-1,0 0,0 0,0 0,0 0,0 0,0 0,1-1,-1 1,1-1,-1 0,1 0,0 0,-1 0,2 0,3 1,0-1,0-1,0 1,1-1,-1-1,0 1,0-1,0 0,0-1,0 0,-1 0,1 0,0-1,-1 0,1 0,-1 0,0-1,0 0,-1-1,2 0,98-108,-92 97,121-204,-124 204,-2 1,0-1,-1-1,-1 1,0-1,-2 0,1-1,-2 1,-1-1,0 0,-1 1,-1-1,0 0,-1 0,-1 1,-1-1,-1 1,0-1,-4-6,6 20,-1 0,1 1,-1-1,0 0,-1 1,1-1,-1 1,1 0,-1 0,0 1,0-1,0 1,0 0,-1 0,1 0,-1 0,1 1,-1 0,1 0,-1 0,0 1,0-1,1 1,-1 0,0 0,0 1,1-1,-1 1,0 0,1 1,-1-1,1 1,0 0,-1 0,1 0,0 0,0 1,0 0,0 0,1 0,-1 0,-10 11,0 1,0 1,2 0,0 0,1 2,1-1,0 1,1 0,1 1,1 0,1 1,0-1,2 1,0 0,1 0,1 1,1-1,1 0,1 3,-1-7,1 1,1 0,1-1,1 1,0-1,1 0,0 0,2 0,-1-1,2 0,0-1,1 1,1-1,0-1,0 0,2 0,-1-1,2-1,-1 0,1-1,1 0,0-1,4 2,35 5,-29-15</inkml:trace>
  <inkml:trace contextRef="#ctx0" brushRef="#br0" timeOffset="1497.331">1722 622,'-8'18,"1"-5,1 1,0 0,1 0,1 0,0 1,1-1,0 1,1 0,1 9,0-22,1 0,0 0,0 0,0 1,1-1,-1 0,0 0,1 0,-1 0,1 1,0-1,0 0,0 0,0-1,0 1,0 0,0 0,1 0,-1-1,1 1,-1-1,1 1,0-1,-1 1,1-1,0 0,0 0,0 0,0 0,0 0,0-1,0 1,0 0,1-1,-1 0,0 1,0-1,2 0,2-1,0 1,-1-1,1-1,-1 1,1-1,-1 0,1 0,-1 0,0-1,0 0,0 0,-1 0,1-1,1-1,11-11,-1 0,-1-1,0-1,-1-1,-1 0,-1 0,-1-1,0-1,26-31,-24 96,-4 201,36 213,-43-439,-1 1,-1-1,-1 0,-1 1,0-1,-1 0,-2 0,0 0,0-1,-2 1,0-2,-2 1,0-1,0 0,-2-1,0 0,-1 0,0-1,-1-1,-6 4,16-15,0-1,-1 0,1 0,-1 0,1 0,-1-1,1 1,-1-1,0 0,0 0,0 0,0-1,0 0,0 1,0-1,0-1,0 1,1 0,-1-1,0 0,0 0,0 0,0 0,1-1,-1 0,1 1,-1-1,1-1,0 1,-1 0,1-1,0 1,1-1,-1 0,0 0,1 0,0-1,0 1,0 0,0-1,0 1,1-1,-1 0,1 0,-4-14,1-1,0 0,2 1,0-1,1 0,1 0,1 0,1 0,0 0,2 0,0 1,1-1,0 1,2 0,0 1,1-1,7-10,-14 27,9-23,1 0,1 0,1 1,1 1,1 0,1 1,1 1,1 0,0 1,2 1,10-7,-10 11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1 689,'0'232,"-1"-243,1 0,0 0,1 0,1 1,0-1,0 0,1 0,0 1,0 0,2-1,-1 1,1 1,0-1,1 1,0 0,1 0,0 1,0-1,1 2,0-1,0 1,1 0,0 1,0 0,1 0,-1 1,1 0,10-3,37 17,-32 2</inkml:trace>
  <inkml:trace contextRef="#ctx0" brushRef="#br0" timeOffset="336.069">594 662,'-18'23,"1"0,1 2,1 0,1 1,2 0,0 1,-7 26,18-50,0-1,0 1,0 0,1-1,-1 1,1 0,0-1,-1 1,1 0,0-1,1 1,-1 0,0 0,1-1,-1 1,1 0,0-1,0 1,0-1,0 1,1-1,-1 0,1 1,-1-1,1 0,0 0,0 0,0 0,0 0,0-1,0 1,0 0,1-1,-1 0,1 1,-1-1,1 0,-1-1,1 1,0 0,-1-1,1 1,0-1,-1 0,1 0,0 0,8 1,1-1,-1-1,1 0,-1-1,0 0,0-1,0 0,0 0,0-1,0-1,-1 0,0 0,0-1,-1 0,1-1,-1 0,-1-1,1 0,-1 0,-1 0,1-1,-1 0,-1-1,0 1,0-2,-4 8,-1-1,1 0,-1 0,0 0,0 0,0 0,-1 0,1 0,-1 0,0 0,0-1,-1 1,1 0,-1 0,0 0,0 0,0 0,0 0,-1 0,0 1,1-1,-2 0,1 1,0 0,-1-1,1 1,-1 0,-1-1,-3-3,0 1,-1-1,0 1,0 1,-1-1,1 2,-1-1,0 1,0 0,-1 1,-1-1,-14-2</inkml:trace>
  <inkml:trace contextRef="#ctx0" brushRef="#br0" timeOffset="740.588">1186 182,'-29'284,"2"-70,-1-15,27-188</inkml:trace>
  <inkml:trace contextRef="#ctx0" brushRef="#br0" timeOffset="977.498">819 605,'33'-5,"17"-1,9-5,-1 0,-1 1,0-2,-5 1,-2 2,-4 3,-6 2,-5 2,-3-3,-7-1</inkml:trace>
  <inkml:trace contextRef="#ctx0" brushRef="#br0" timeOffset="1679.158">1666 520,'-237'209,"230"-204,1 1,0-1,0 1,0 1,1-1,0 1,0 0,1 0,0 1,0-1,1 1,0 0,0 0,0 0,1 0,1 0,-1 1,4-7,0-1,0 1,-1-1,1 1,0-1,0 0,1 0,-1 0,0 0,0 0,0 0,1-1,-1 1,0-1,1 1,-1-1,1 0,-1 0,0 0,1 0,-1-1,0 1,1-1,-1 1,0-1,0 0,1 0,-1 0,0 0,0 0,0 0,0-1,0 1,0-1,0 1,26-13,0-2,-1-1,-1-2,0 0,8-10,5-2,33-27,-73 59,1-1,0 1,0-1,0 1,0-1,0 1,0-1,0 1,0-1,0 0,0 1,1-1,-1 1,0-1,0 1,0-1,0 0,1 1,-1-1,0 1,0-1,1 0,-1 1,0-1,1 0,-1 1,0-1,1 0,-1 0,1 1,-1-1,0 0,1 0,-1 0,1 0,-1 1,1-1,-1 0,0 0,1 0,-1 0,1 0,-1 0,1 0,-1 0,1 0,-1 0,0 0,1-1,-1 1,1 0,-1 0,1 0,-1-1,0 1,1 0,-1 0,0-1,1 1,-1 0,0-1,1 1,-1 0,0-1,1 1,-1 0,0-1,-11 42,9-35,-3 8,1 1,1 0,0 0,1 0,0 0,1 1,2 14,-1-25,0-1,1 1,0-1,0 0,0 0,0 0,1 1,-1-1,1 0,0-1,0 1,1 0,-1-1,1 1,0-1,0 0,0 1,0-1,1-1,-1 1,1-1,-1 1,1-1,0 0,0 0,0-1,0 1,0-1,1 0,-1 0,7 0,-1-1,1 0,-1-1,1 0,-1-1,0 0,1 0,-1-1,0-1,-1 1,1-2,-1 1,1-1,-1-1,-1 0,1 0,0-2,22-11,-5 3,-1-1,-1-1,0-1,-2 0,0-2,-2-1,0-1,14-21,4-8,-2-2,-2-1,-3-2,-2-1,-3-1,-2-2,-23 59,5-11,-1 0,0-1,-1 1,-1-1,0 1,0-1,-1 0,-1 0,-1 0,0 0,-1-1,0 1,-1 0,0 1,-1-1,-1 0,3 12,0 0,-1 0,1-1,0 1,-1 0,1 0,-1 1,0-1,0 0,0 0,0 1,0-1,0 1,0 0,0 0,-1-1,1 2,0-1,-1 0,1 0,0 1,-1-1,1 1,-1 0,1-1,-1 1,0 1,1-1,-1 0,1 0,0 1,-1 0,1-1,-1 1,1 0,0 0,-1 0,1 1,0-1,0 0,-1 2,-5 2,1 1,-1 0,1 0,0 1,1 0,0 0,0 0,1 1,-1 0,-2 7,-27 127,31-122,1-1,1 0,0 1,2 0,0-1,1 1,1-1,2 7,33 190,-25-49,-2-132,-4-29</inkml:trace>
  <inkml:trace contextRef="#ctx0" brushRef="#br0" timeOffset="1951.999">2033 463,'24'10,"12"3,6-1,0-2,-3-3,3-3,-2-2,2-1,-1-1,1-5,0-2,-4 1,-3 1,-2 1,-3 1,-1 2,-6-4,-7-2</inkml:trace>
  <inkml:trace contextRef="#ctx0" brushRef="#br0" timeOffset="2308.799">2626 662,'25'7,"1"-2,-1 0,1-1,0-2,0-1,1 0,8-3,-24 1,0 0,0 0,-1-2,1 1,-1-1,0 0,0-1,0-1,0 1,-1-2,1 1,-1-1,-1 0,1-1,-1 0,0-1,-1 1,0-1,1-2,-5 7,-1 0,1-1,-1 1,0 0,0-1,-1 1,1-1,-1 0,0 1,0-1,0 0,0 0,0 0,-1 0,0 0,0 0,0 0,0 0,-1 1,0-1,1 0,-1 0,-1 0,1 0,0 1,-1-1,0 1,0-1,0 1,0 0,0 0,-1 0,0 0,1 0,-1 0,0 1,0-1,-1 1,1 0,0 0,-1 0,1 0,-1 1,-1-1,-4 1,0 0,1 1,-1 0,0 0,0 1,0 0,1 0,-1 1,0 0,1 1,-1 0,1 1,0-1,0 1,1 1,-1-1,-5 6,-108 110,112-109,1 0,0 1,0 0,1 1,1-1,0 1,1 1,0-1,1 1,1 0,0 0,0 1,3-11,1-1,-1 1,0 0,1-1,0 1,0-1,0 1,0-1,1 1,-1-1,1 1,0-1,0 0,0 0,0 0,0 0,1-1,-1 1,1-1,0 1,0-1,0 0,0 0,0 0,0 0,1-1,-1 1,1-1,-1 0,1 0,-1 0,1 0,3-1,127 4,-94-10,-1-2,1-1,-1-2,-1-2,0-1,5-5,-19 9,8-3</inkml:trace>
  <inkml:trace contextRef="#ctx0" brushRef="#br0" timeOffset="2593.9">3670 322,'-66'32,"43"-23,0 0,0 2,1 0,1 2,0 1,1 0,0 1,2 1,-1 1,2 1,-15 19,30-35,1 0,0 0,-1 1,1-1,0 0,0 1,1-1,-1 1,0-1,1 1,-1-1,1 1,0-1,0 1,0-1,0 1,1-1,-1 1,0-1,1 1,0-1,0 1,0-1,0 0,0 1,0-1,0 0,1 0,-1 0,1 0,0 0,-1 0,1 0,0-1,0 1,0-1,0 1,1-1,-1 0,0 0,0 0,1 0,-1 0,1 0,-1-1,1 1,1 0,38 10,-32-10,1 1,-1 1,0 0,0 1,0 0,-1 0,0 1,1 0,7 6,-15-9,-1-1,1 1,-1-1,0 1,1 0,-1-1,0 1,0 0,0 0,0 0,-1 0,1 0,0 0,-1 0,1 0,-1 0,0 0,0 0,0 0,0 0,0 0,0 0,0 0,-1 0,1 0,-1 0,0 0,1 0,-1 0,0 0,0 0,0 0,0 0,0-1,-1 1,1-1,-1 1,1-1,-1 1,-71 57,62-52,-108 46,95-47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2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225 424,'-25'139,"21"-102,2 0,1 0,2 0,2 0,2 8,-5-39,1 0,0 0,0 0,0 0,1-1,0 1,0 0,0-1,1 1,-1-1,1 0,1 0,-1 0,1 0,0 0,0-1,0 0,1 0,-1 0,1 0,0-1,0 0,1 0,-1 0,0 0,1-1,0 0,-1 0,1-1,0 1,0-1,0-1,0 1,0-1,0 0,0 0,0-1,3 0,5-6,0 0,-1-1,0 0,0-1,-1 0,0-1,0-1,-1 0,-1 0,0-1,0 0,-1-1,-1 0,0-1,-1 1,4-11,41-58,-37 59,49-47,-62 70,0 1,0 0,0 0,0 0,0 0,0 1,-1-1,1 0,0 1,0-1,-1 1,1 0,-1-1,0 1,1 0,-1 0,0 0,0 0,0 0,0 0,-1 0,1 0,0 0,-1 1,0-1,1 0,-1 0,0 0,0 2,1-1,46 108,-45-108,1 0,-1 0,1 0,0 0,0 0,1 0,-1-1,0 1,1-1,-1 0,1 0,0 0,0-1,0 1,0-1,0 0,0 0,0-1,0 1,0-1,1 0,-1 0,0 0,0 0,0-1,0 1,3-2,4-3,-1-1,0 0,0 0,0-1,-1 0,0-1,-1 0,0 0,0-1,-1 0,0 0,0-1,-1 0,0 0,-1-1,0 1,-1-1,0 0,-1 0,0-1,0 0,28-90,-24 83</inkml:trace>
  <inkml:trace contextRef="#ctx0" brushRef="#br0" timeOffset="265.44">1298 566,'0'34,"0"15,0 5,0-3,0-4,-5-11,-1-6,0-9</inkml:trace>
  <inkml:trace contextRef="#ctx0" brushRef="#br0" timeOffset="499.794">1269 57,'0'0</inkml:trace>
  <inkml:trace contextRef="#ctx0" brushRef="#br0" timeOffset="785.663">1693 30,'0'650,"-20"-487,28-150,-3-18</inkml:trace>
  <inkml:trace contextRef="#ctx0" brushRef="#br0" timeOffset="1049.495">1439 510,'38'-10,"18"-3,4 1,-3-3,-8 2,-5 2,-7 4,-5-2,-2 0,-2 3,-1-4,-5 0</inkml:trace>
  <inkml:trace contextRef="#ctx0" brushRef="#br0" timeOffset="1467.859">2003 86,'-16'350,"11"-319,1 0,2 0,2 1,0-1,2 0,6 26,-3-27,16 51,-19-79,-1 1,0-1,1 0,-1 0,1-1,-1 1,1 0,0 0,0-1,0 1,0-1,0 1,0-1,0 0,1 0,-1 0,0 0,1-1,-1 1,1 0,-1-1,1 0,-1 1,0-1,1 0,-1-1,1 1,-1 0,1-1,-1 1,2-1,3-2,1 1,-1-1,0-1,0 0,0 0,-1 0,1 0,-1-1,0 0,0-1,-1 0,1 1,1-5,56-44,-62 53,0 1,0-1,0 0,0 1,0-1,0 1,0-1,0 1,1 0,-1-1,0 1,0 0,0 0,1 0,-1 0,0 0,0 0,1 0,-1 0,0 1,0-1,0 0,1 1,-1-1,0 1,0-1,0 1,0-1,0 1,0 0,0 0,0-1,0 1,0 0,-1 0,1 0,0 0,0 0,-1 0,1 0,-1 0,1 1,-1-1,1 1,10 64,-8-39,2-4,0-3</inkml:trace>
  <inkml:trace contextRef="#ctx0" brushRef="#br0" timeOffset="2107.389">2765 566,'-16'9,"0"0,0 2,1-1,1 2,0 0,0 1,1 0,1 1,0 0,1 1,1 0,-1 2,10-14,-1-1,0 1,1 0,-1-1,1 1,0 0,0 0,0 0,0 0,1 0,-1 0,1 0,-1 1,1-1,0 0,1 0,-1 0,0 0,1 0,0 0,0 0,0 0,0 0,0 0,0 0,1 0,0-1,-1 1,1-1,0 1,0-1,0 1,1-1,-1 0,0 0,1 0,-1-1,1 1,0 0,0-1,0 0,-1 0,1 0,0 0,0 0,1 0,-1-1,0 0,2 1,6-4,0 1,-1-2,0 1,1-1,-1-1,-1 0,1 0,-1-1,0 0,0-1,0 0,-1 0,-1-1,1 0,-1 0,0-1,-1 0,0 0,0-1,-1 1,0-1,-1 0,0-1,-1 1,0-1,-1 1,0-1,0 0,-1 0,0 0,-1-1,0 9,-1 0,1 0,0-1,-1 1,0 0,0 1,0-1,0 0,0 0,0 0,-1 0,1 1,-1-1,0 1,0-1,0 1,0 0,0 0,-1 0,1 0,-1 0,1 0,-1 1,1-1,-1 1,0 0,0 0,0 0,0 0,0 0,0 0,0 1,0 0,0-1,0 1,0 0,0 1,0-1,0 0,0 1,0 0,0 0,0 0,0 0,0 0,0 0,1 1,-2 0,-21 7</inkml:trace>
  <inkml:trace contextRef="#ctx0" brushRef="#br0" timeOffset="2398.658">3104 594,'18'124,"-17"-120,0-1,0 1,1-1,-1 1,1-1,0 0,0 0,0 0,0 0,0 0,1 0,-1 0,1-1,0 1,0-1,0 0,0 0,0 0,0 0,1 0,-1-1,0 0,1 1,0-1,-1-1,1 1,0 0,-1-1,1 0,0 0,-1 0,1 0,11-4,-1-1,0 0,0-1,0 0,-1-1,1-1,-2 0,1-1,-1 0,-1-1,0 0,0-1,-1 0,0-1,3-5,52-80,-54 79</inkml:trace>
  <inkml:trace contextRef="#ctx0" brushRef="#br0" timeOffset="2681.316">3753 1,'0'34,"0"15,0 5,0-2,0-1,0-4,0-5,0-5,0 1,0-1,0-3,0-1,0-2,5-2,1-1,0 0,4 0,0-5</inkml:trace>
  <inkml:trace contextRef="#ctx0" brushRef="#br0" timeOffset="2930.615">3471 284,'38'4,"23"2,5 0,2-5,-2-4,-7-1,-4 0,-2 1,-5 1,-6 1,-9 0</inkml:trace>
  <inkml:trace contextRef="#ctx0" brushRef="#br0" timeOffset="3747.959">0 1271,'135'-31,"1"6,1 6,30 4,55-8,591-43,-668 57,337-13,10-12,-26 23,-187-14,-38-4,-60 1,-49-2,-122 29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311 508,'0'-3,"0"0,0-1,0 1,0 0,-1 0,1-1,-1 1,0 0,0 0,0 0,0 0,0 0,-1 0,1 0,-1 0,0 0,0 1,0-1,0 1,-1-1,1 1,0 0,-1 0,0 0,1 0,-1 1,0-1,0 1,0-1,0 1,0 0,-1 0,1 0,0 1,0-1,-1 1,1 0,0 0,-3 0,-7 1,-1 0,0 0,1 2,0-1,-1 2,1 0,0 0,1 2,-1-1,1 2,0-1,1 2,0-1,-7 7,14-11,1 1,0-1,1 1,-1 0,1 0,-1 0,1 0,0 0,1 0,-1 1,1-1,0 1,0-1,0 1,0-1,1 1,0 0,0-1,0 1,1-1,-1 1,1-1,0 1,0-1,1 1,-1-1,1 0,0 0,0 0,1 0,-1 0,1 0,0 0,0-1,0 1,0-1,1 0,-1 0,1 0,0-1,0 1,0-1,3 2,66 32,-57-29,-1-1,0 2,0 0,-1 1,0 0,0 1,-1 1,-1 0,11 13,-21-23,0 1,-1 0,0 0,1 0,-1 0,0 0,0 0,0 0,0 0,0 0,-1 0,1 0,-1 1,1-1,-1 0,0 1,0-1,0 0,0 1,0-1,0 0,-1 0,1 1,-1-1,0 0,0 0,0 0,0 0,0 0,0 0,0 0,0 0,-1 0,1 0,-1-1,0 1,1 0,-1-1,0 0,0 1,0-1,0 0,0 0,-99 34,88-32,0-1,-1-1,1 0,-1-1,1 0,-1-1,1 0,-1-2,0 0,1-3</inkml:trace>
  <inkml:trace contextRef="#ctx0" brushRef="#br0" timeOffset="530.529">537 1,'-1'55,"13"145,-2-131,-3 0,-4 0,-2 0,-4 18,1 30,-8-54,10-63,2-8</inkml:trace>
  <inkml:trace contextRef="#ctx0" brushRef="#br0" timeOffset="1048.831">818 198,'5'9,"2"4</inkml:trace>
  <inkml:trace contextRef="#ctx0" brushRef="#br0" timeOffset="799.994">904 621,'0'20,"0"5</inkml:trace>
  <inkml:trace contextRef="#ctx0" brushRef="#br0" timeOffset="1362.649">1158 763,'-6'45,"4"-23,0 0,-2 0,0-1,-2 1,0-1,-1 0,-1-1,-1 1,-4 5,12-24,0 0,0 0,0 0,0 0,0 0,0 0,-1-1,1 1,-1 0,1-1,-1 1,0-1,1 0,-1 1,0-1,0 0,0 0,0 0,0 0,0 0,0-1,0 1,0-1,0 1,-1-1,1 0,0 0,0 0,0 0,0 0,-1 0,1-1,0 1,0-1,0 1,0-1,0 0,0 0,0 0,0 0,0 0,0 0,0-1,1 1,-1-1,1 1,-1-1,1 1,-1-1,1 0,0 0,0 0,0 0,0 0,0 0,0-1,-1-8,1-1,1 0,0 0,0 1,1-1,1 0,0 1,0-1,1 1,1 0,0 0,0 0,1 0,0 1,1 0,1 0,0-1,8-17,5-7,1 1,2 1,1 2,2 0,1 1,1 2,2 1,1 1,0 1,29-15,-58 38,0-1,0 1,0 0,0 0,0 0,1 0,-1 1,1-1,0 0,-1 1,1 0,0 0,0 0,0 0,0 0,0 0,0 1,0-1,0 1,0 0,0 0,0 0,0 1,0-1,0 1,0-1,0 1,0 0,0 0,-1 0,1 1,0-1,0 1,-1-1,1 1,-1 0,0 0,1 0,-1 0,1 2,-3 3,0 0,0 0,0-1,-1 1,0 0,-1-1,0 1,0 0,0-1,-1 0,1 0,-2 1,1-2,-1 1,0 0,0-1,0 0,-1 0,1 0,-2 0,-1 1,-8 10,0 0,-1-1,-1-1,-1-1,0 0,0-2,-1 0,-1-1,0 0,-3-1,-20-5,27-8</inkml:trace>
  <inkml:trace contextRef="#ctx0" brushRef="#br0" timeOffset="1989.687">1638 678,'-64'221,"41"-191,22-29,1-1,-1 0,1 0,-1 1,1-1,-1 0,1 0,-1 0,1 0,-1 0,0 0,1 0,-1 0,1 0,-1 0,1 0,-1 0,1 0,-1 0,1 0,-1 0,1-1,-1 1,1 0,-1 0,1-1,-1 1,1 0,-1-1,1 1,0 0,-1-1,1 1,0-1,-1 1,1-1,0 1,0-1,-1 1,1-1,0 1,0-1,0 1,0-1,-1 1,1-1,0 1,0-1,0 1,0-1,0 1,0-1,1 0,-1 1,0-1,0 1,0-1,0 1,1-1,-1 1,0-1,0 1,1 0,2-36,2 2,2-1,1 1,1 0,2 0,1 2,2-1,1 1,4-2,-6 9,1 1,1 0,1 1,2 0,0 2,1 0,1 1,1 1,1 1,0 0,7-2,54-11,-80 31,-1 0,0 0,0 0,1 0,-1 0,0 0,0 1,1-1,-1 1,0 0,0 0,0-1,0 1,0 0,0 1,0-1,0 0,-1 1,1-1,0 1,-1-1,1 1,-1 0,1-1,-1 1,0 0,0 0,0 0,0 0,0 0,0 0,-1 1,1-1,-1 0,1 0,-1 0,0 1,0 11,-1-1,0 1,-1 0,0-1,-1 1,-1-1,0 0,-1 0,0-1,-1 1,-1-1,0 0,0-1,-8 10,8-10,-1-1,1 1,-2-1,1-1,-1 1,-1-2,0 1,0-1,0-1,-1 0,0 0,-1-1,0-1,1 0,-2 0,1-1,0-1,-1 0,-7 1,18-4,0 0,0 0,1 1,-1-1,0-1,0 1,1 0,-1 0,0-1,1 1,-1-1,0 1,1-1,-1 0,0 1,1-1,-1 0,1 0,0 0,-1 0,1-1,0 1,0 0,-1-1,1 1,0 0,0-1,1 1,-1-1,0 0,0 1,1-1,-1 1,1-1,-1 0,1 0,0 1,0-1,0 0,0 0,0 0,3-14</inkml:trace>
  <inkml:trace contextRef="#ctx0" brushRef="#br0" timeOffset="2229.872">2258 453,'-5'33,"-6"12,-1 2,1-6</inkml:trace>
  <inkml:trace contextRef="#ctx0" brushRef="#br0" timeOffset="2381.639">2145 57,'0'0</inkml:trace>
  <inkml:trace contextRef="#ctx0" brushRef="#br0" timeOffset="2733.587">2399 678,'8'-17,"15"-30,1 1,2 1,3 1,14-16,-42 58,-1 0,1 0,0 1,0-1,0 1,0-1,0 0,0 1,0 0,0-1,1 1,-1 0,1-1,-1 1,1 0,-1 0,1 0,-1 0,1 1,0-1,0 0,-1 1,1-1,0 1,0 0,0-1,-1 1,1 0,0 0,0 0,0 0,0 1,0-1,-1 0,1 1,0 0,0-1,-1 1,1 0,0 0,-1-1,1 1,-1 1,1-1,17 55,-18-50,-1-1,1 0,0 0,0 0,0-1,1 1,0 0,0 0,0-1,0 1,1-1,0 0,0 0,0 0,0 0,0 0,1-1,0 1,0-1,0 0,0 0,0 0,1-1,-1 0,1 0,0 0,-1 0,1-1,0 1,1-1,-2-1,1 0,-1 0,1 0,-1-1,1 0,-1 0,0 0,1 0,-1-1,0 0,0 1,0-1,0-1,-1 1,1-1,0 1,-1-1,0 0,0 0,0-1,0 1,0-1,0 1,-1-1,49-99,-46 89,14-23,-8 24</inkml:trace>
  <inkml:trace contextRef="#ctx0" brushRef="#br0" timeOffset="3273.548">3246 311,'-31'16,"0"1,2 2,0 1,1 1,1 1,1 2,1 0,-1 5,-9 62,34-89,1 0,0 0,0 0,0 0,0 0,0 0,0 0,0 0,1 0,-1 0,1 0,0 0,-1-1,1 1,0 0,0 0,0-1,0 1,0 0,1-1,-1 1,0-1,1 1,-1-1,1 0,0 0,-1 0,1 0,0 0,0 0,0 0,-1 0,1-1,0 1,0-1,0 1,0-1,0 0,0 0,0 0,0 0,0 0,0 0,0 0,1-1,11-2,-1-1,0-1,0 0,0-1,-1 0,0-1,0 0,0-1,-1 0,0-1,-1 0,0-1,0 0,6-9,34-29,-33 33,-12 9,1 0,-1 1,1 0,0 0,0 0,0 1,1 0,-1 0,1 0,0 1,0 0,1 1,-1-1,1 1,-1 1,8-1,-11 4,0 1,0 0,0 0,0 0,0 0,-1 1,1 0,-1-1,0 1,0 0,0 1,-1-1,0 0,0 1,0 0,0-1,0 1,-1 0,0 0,0 0,-1 0,1 0,-1 0,0 0,0 2,2 318,-29 30,25-284,-4 1,-2-1,-16 56,20-111,-1-1,0 0,-1 0,-1 0,0-1,-1 0,0 0,-1-1,-1 0,0 0,-1-1,-6 5,15-15,0 0,-1-1,1 1,0 0,-1-1,1 0,-1 1,1-1,-1 0,1 0,-1 0,0-1,0 1,1-1,-1 0,0 1,0-1,0 0,1-1,-1 1,0 0,0-1,1 1,-1-1,0 0,1 0,-1 0,0-1,1 1,0 0,-1-1,1 0,0 1,0-1,0 0,0 0,0 0,0 0,0-1,1 1,-1 0,1-1,0 1,0-1,0 0,0 1,0-1,0 0,1 0,-1 1,1-1,0 0,0 0,0 0,-2-34,1 0,2 0,2 0,2 0,1 0,1 1,2 0,2 0,1 1,2 1,1 0,5-5,-13 24,0 0,1 0,0 0,1 1,1 1,0 0,0 0,2 1,0 0,0 1,1 0,0 1,0 0,2 1,-1 1,8-3,-4 6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1,'-193'57,"182"-53,-47 27,57-30,0 0,-1 0,1 0,0 0,0 0,0 0,1 1,-1-1,0 0,0 1,1-1,-1 1,1-1,-1 0,1 1,-1 0,1-1,0 1,0-1,0 1,0-1,0 1,0-1,0 1,1-1,-1 1,0-1,1 1,-1-1,1 1,0-1,-1 0,1 1,0-1,0 0,0 0,0 1,0-1,1 0,91 63,-38-35,-43-21,-1 1,0 0,0 1,-1 0,0 0,-1 1,0 1,0-1,1 6,-7-14,-1 1,0-1,-1 1,1 0,0-1,-1 1,0 0,0 0,0 0,-1 0,1 0,-1 0,0 1,0-1,0 0,-1 0,1 0,-1 0,0 0,0 0,0 0,-1 0,0-1,1 1,-1 0,-1-1,1 1,0-1,-1 0,0 0,1 0,-1 0,0 0,-3 1,-4 2,0-1,0 0,0 0,-1-1,0 0,1-1,-2 0,1-1,0 0,-7-1,-20 6,32-6,-7 3,0-2,0 1,-1-2,1 0,0 0,-1-1,1-1,-12-2,25 3,-1 0,0 0,0 0,1 0,-1 0,0-1,0 1,1 0,-1 0,0-1,1 1,-1-1,1 1,-1-1,0 1,1-1,-1 1,1-1,-1 1,1-1,-1 1,1-1,0 0,-1 1,1-1,0 0,-1 0,1 1,0-1,0 0,0 0,0 1,0-1,0 0,0 0,0 1,0-1,0 0,0 0,0 1,0-1,1 0,-1 0,0 1,0-1,1 0,-1 1,1-1,-1 0,8-9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171 654,'-18'16,"0"1,2 1,0 0,1 1,1 1,1 0,0 1,2 0,0 1,2 0,-3 10,11-29,0 0,1 0,-1 0,0 0,1 0,0 1,0-1,0 0,0 0,0 0,1 0,-1 0,1 0,0 0,0 0,0 0,0 0,1 0,-1 0,1 0,0-1,0 1,0-1,0 1,0-1,0 0,0 0,1 0,-1 0,1 0,0-1,0 1,-1-1,1 1,0-1,0 0,0 0,0 0,0-1,0 1,1-1,-1 0,0 0,0 0,3 0,0 0,1 0,0 0,-1-1,1 1,-1-2,1 1,-1-1,1 0,-1 0,0 0,0-1,0 0,0-1,-1 1,1-1,-1 0,0 0,0-1,0 1,-1-1,0 0,1 0,-2-1,1 1,-1-1,0 0,0 0,0 0,1-6,1-2,-1 0,-1 0,0 0,0 0,-2 0,0-1,0 1,-1-1,-1 1,-1-1,0 1,-1 0,-2-7,-44-62,29 64</inkml:trace>
  <inkml:trace contextRef="#ctx0" brushRef="#br0" timeOffset="576.232">509 33,'0'-23,"0"13,0 22,0 541,-29-207,29-346,-1 1,1-1,0 1,-1-1,1 0,0 1,0-1,0 1,-1 0,1-1,0 1,0-1,0 1,0-1,0 1,0-1,0 1,0-1,0 1,0-1,0 1,1-1,-1 1,0 0,0-1,0 1,1-1,-1 0,0 1,1-1,-1 1,0-1,1 1,-1-1,1 0,-1 1,0-1,1 0,-1 1,1-1,-1 0,1 0,-1 0,1 1,-1-1,1 0,-1 0,1 0,-1 0,1 0,0 0,-1 0,1 0,-1 0,1 0,-1 0,1 0,-1 0,1-1,-1 1,1 0,-1 0,1 0,-1-1,1 1,30-32,-22 23,10-12,2-4,0 2,2 0,0 2,2 0,0 2,1 0,1 2,1 1,7-2,-25 14,88-25,-96 29,1-1,0 1,-1 0,1 0,0 0,-1 1,1-1,-1 0,1 1,-1 0,1 0,-1-1,1 2,-1-1,0 0,1 0,-1 1,0-1,0 1,0 0,0-1,0 1,0 0,-1 0,1 0,-1 1,1-1,-1 0,0 0,0 1,0-1,0 1,0-1,-1 1,1 1,0 8,0 0,-1-1,0 1,-1-1,-1 1,0-1,0 0,-1 1,-1-1,1 0,-2-1,0 1,0-1,-1 0,0 0,0 0,-1-1,-1 0,0-1,0 0,0 0,-1 0,0-1,-8 4,4-3,0-1,0-1,-1 0,0 0,0-2,-1 0,1 0,-1-2,1 1,-6-2,14 0,0-1,0-1,0 1,0-1,0 0,1-1,-1 1,0-1,0 0,1-1,0 1,-1-1,1 0,0 0,0-1,1 1,-1-1,1 0,-1-1,-2-3,-4-5</inkml:trace>
  <inkml:trace contextRef="#ctx0" brushRef="#br0" timeOffset="1407.168">1158 654,'18'-4,"-1"0,0-1,0-1,0 0,-1-1,0-1,0-1,-1 0,-1-1,1-1,1-2,-12 10,-4 1,1 1,0 0,-1 0,1 0,0 0,-1 0,1 0,0 0,0 0,0 1,0-1,0 0,0 0,0 1,0-1,0 1,0-1,0 1,0-1,1 1,-1-1,0 1,0 0,0 0,1 0,-1 0,0 0,0 0,1 0,-1 0,0 0,0 1,0-1,1 0,-1 1,0-1,0 1,0-1,0 1,0 0,0-1,0 1,0 0,0 0,1 0,4 12,1 0,-1 1,-1-1,-1 1,0 0,0 0,-2 1,1-1,-1 14,4 19,1-1,-2-1,-2 1,-2 0,-2 0,-2 0,-2 0,-2-1,-4 11,3-22,-49 152,53-176,0-2,-1 1,0 0,-1-1,0 0,0 0,-1-1,1 0,-2 0,1 0,-1-1,0 0,0-1,-1 1,1-2,-1 1,0-1,-2 0,9-3,0 0,0 0,-1 0,1 0,-1-1,1 1,-1-1,1 1,-1-1,1 0,-1 0,1 0,-1 0,1 0,-1-1,1 1,-1-1,1 0,0 1,-1-1,1 0,0 0,-1-1,1 1,0 0,0-1,0 0,0 1,0-1,1 0,-1 0,1 0,-1 0,1 0,-1 0,1 0,0-1,0 1,0 0,0-1,1 1,-1-1,1 1,-1-1,-2-23,2-1,0 0,2 0,1 0,1 1,1-1,1 1,2 0,4-11,70-172,-76 185</inkml:trace>
  <inkml:trace contextRef="#ctx0" brushRef="#br0" timeOffset="1673.12">1356 117,'9'0,"9"0,0 0</inkml:trace>
  <inkml:trace contextRef="#ctx0" brushRef="#br0" timeOffset="2102.24">1638 681,'18'-2,"138"-32,-149 32,0 0,-1-1,0 1,0-2,0 1,0-1,0 1,-1-2,0 1,1-1,-2 1,1-1,0-1,-1 1,0-1,-1 1,1-1,-1 0,0 0,0-1,0-1,-3 6,1 1,0-1,-1 0,0 0,1 1,-1-1,0 0,0 0,0 1,0-1,0 0,-1 0,1 1,0-1,-1 0,1 1,-1-1,0 0,0 1,1-1,-1 1,0-1,0 1,0-1,-1 1,1 0,0 0,0-1,-1 1,1 0,-1 0,1 0,-1 1,1-1,-1 0,0 0,1 1,-1-1,0 1,0-1,-72 3,63 3,0 0,0 0,1 1,0 0,0 1,0 0,1 0,0 1,0 1,1-1,0 1,1 1,-1-1,2 1,0 1,0-1,1 1,0 0,1 0,0 0,1 1,0-1,0 1,2 1,0-5,2 0,-1 0,1 0,0 0,1 1,0-2,0 1,1 0,0 0,0-1,1 0,0 1,0-1,1-1,0 1,0-1,0 1,1-2,0 1,0-1,0 1,1-2,0 1,0-1,0 0,0 0,1-1,-1 0,1-1,0 1,0-1,0-1,0 0,1 0,5 1,0-2,0 1,0-2,0 0,-1 0,1-2,0 0,-1 0,1-1,-1-1,0 0,9-5,-1 0,-1 2</inkml:trace>
  <inkml:trace contextRef="#ctx0" brushRef="#br0" timeOffset="2435.059">2400 512,'-16'5,"0"1,0 0,1 1,0 1,1 1,-1 0,1 0,1 2,0-1,1 2,0 0,0 0,1 1,1 1,-4 7,12-18,1 0,0 1,0-1,0 0,1 1,-1-1,1 1,0-1,0 1,0-1,0 1,1-1,0 0,-1 1,1-1,0 0,0 1,1-1,-1 0,1 0,0 0,-1 0,1 0,1 0,-1-1,0 1,1-1,-1 0,1 1,0-1,-1 0,1 0,0-1,3 2,114 37,-108-39,0 0,0-1,1 0,-1 0,0-1,0-1,0 0,0-1,-1 0,1-1,-1 0,1-1,-1 0,-1-1,9-5,-1-3</inkml:trace>
  <inkml:trace contextRef="#ctx0" brushRef="#br0" timeOffset="2812.513">2993 33,'-15'21,"1"0,0 1,2 1,1 0,0 1,2 0,1 1,1 0,1 0,-1 15,0 2,1-13,1 0,2 0,0 0,2 0,2 1,1-1,2 13,16 149,-20-190,0-12</inkml:trace>
  <inkml:trace contextRef="#ctx0" brushRef="#br0" timeOffset="3053.657">2654 428,'33'-5,"17"-1,4-5,-3-1,1 3,-5 2,-5 2,-5 2,-4 2,-3 1,-1 0,-2 1,-4-1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172 211,'-33'32,"17"-19,1 1,0 1,1 0,1 1,1 0,0 1,1 1,0 0,-6 16,16-30,0 0,1 0,0 0,-1 0,1 1,1-1,-1 0,0 0,1 0,0 0,0 0,0-1,1 1,-1 0,1 0,0-1,0 1,0-1,0 1,1-1,-1 0,1 0,0 0,0-1,0 1,0 0,0-1,1 0,-1 0,1 0,0 0,-1-1,1 1,0-1,0 0,0 0,0 0,0-1,0 0,0 1,0-1,0 0,0-1,0 1,0-1,0 0,0 0,0 0,0-1,-1 1,5-3,9-1,1-1,-1-1,0-1,0 0,-1-1,0-1,-1 0,0-2,0 1,-2-2,1 0,-1 0,-1-2,-1 1,0-1,-1-1,0 0,4-11,-12 23,1-2,-1 1,0 0,0 0,-1-1,0 1,1-1,-2 1,1-1,-1 1,0-1,0 0,0 1,-1-1,0 1,0-1,0 1,-1-1,0 1,0 0,0 0,-1 0,0 0,0 0,0 0,0 1,-1 0,1-1,-1 1,0 0,-1 1,1-1,-1 1,1 0,-1 0,0 0,0 1,0 0,-1 0,1 0,0 1,-1-1,-1 1,1 0,-1 1,0 0,1 0,-1 0,0 1,1 0,-1 0,1 1,0 0,-1 0,1 0,0 1,0 0,0 0,0 0,1 1,0 0,-1 0,1 0,1 1,-2 1,-13 15</inkml:trace>
  <inkml:trace contextRef="#ctx0" brushRef="#br0" timeOffset="619.074">453 549,'25'-71,"3"0,3 2,22-34,-45 90,0 0,1 0,1 0,0 1,1 1,0-1,1 2,0 0,0 0,1 1,1 1,7-4,-19 11,0 0,0 0,0 1,0-1,0 1,0-1,0 1,0 0,0 0,0 0,0 0,1 0,-1 0,0 1,0-1,0 1,0-1,0 1,-1 0,1-1,0 1,0 0,0 1,-1-1,1 0,0 0,-1 1,1-1,-1 1,0-1,1 1,-1 0,0-1,0 1,0 0,0 0,0 0,-1 0,1 0,0 0,9 84,-30 55,20-140,1 0,-1 0,0 0,1 0,-1 0,1 0,-1-1,1 1,0 0,-1 0,1 0,0 0,0-1,-1 1,1 0,0-1,0 1,0-1,0 1,0-1,0 1,0-1,0 0,0 1,0-1,0 0,0 0,0 0,0 0,0 0,0 0,0 0,0 0,1 0,-1 0,0-1,0 1,0 0,0-1,0 1,0-1,-1 1,1-1,0 1,0-1,0 0,0 1,-1-1,1 0,1 0,46-37,147-155,-143 165,-60 79,-66 153,74-202,0 0,-1 0,1 0,0 0,0 0,0 0,0 0,0 0,1 0,-1 0,1 0,-1 0,1 0,0-1,0 1,-1 0,1 0,0 0,1-1,-1 1,0-1,0 1,1-1,-1 1,1-1,-1 0,1 0,0 0,0 1,14 5</inkml:trace>
  <inkml:trace contextRef="#ctx0" brushRef="#br0" timeOffset="989.772">1357 352,'34'-5,"-1"-1,1-1,-1-2,0-2,-1-1,-1-1,0-2,-1-1,0-1,-1-1,-1-2,-1-1,6-8,-30 27,0 0,0 0,0 0,0 0,-1-1,1 0,-1 1,1-1,-1 0,0 0,0 0,0-1,-1 1,1 0,-1-1,0 1,0-1,0 1,0-1,-1 1,1-1,-1 0,0 1,0-1,0 0,-1 1,1-1,-1 1,0-1,0 0,0 1,0 0,-1-1,1 1,-1 0,0 0,0 0,0 0,-1 0,1 0,0 0,-1 1,0-1,0 1,0 0,0 0,0 0,0 0,0 1,-1-1,-3 0,-6 3,-1 0,1 2,-1-1,1 2,0 0,0 0,0 2,1-1,-1 1,1 1,1 0,-1 1,1 0,1 1,0 0,0 1,0 0,1 0,1 1,-2 3,-1-3,2-2,0-1,0 1,1 0,0 1,0 0,1 0,1 1,0-1,0 2,1-1,0 0,1 1,0 0,1 0,1 0,0 1,0-1,1 0,1 1,0-1,1 1,0 2,1-10,0 0,1-1,-1 1,1 0,0-1,0 0,1 0,-1 0,1 0,0 0,0-1,0 1,0-1,1 0,-1 0,1-1,0 0,0 0,-1 0,2 0,-1 0,0-1,3 0,124 7,-97-13,-5-1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398 593,'-2'-3,"1"-1,-1 1,0 0,0-1,-1 1,1 0,-1 0,1 1,-1-1,0 0,0 1,0 0,0 0,-1 0,1 0,0 0,-1 0,1 1,-1 0,0 0,0 0,1 0,-1 1,0-1,0 1,-2 0,-8-1,1 1,-1 0,1 1,-1 0,1 1,-1 1,1 0,0 1,0 0,1 1,-1 1,1-1,0 2,0 0,1 1,-2 1,3 1,1 1,0 0,1 0,0 1,1 0,0 0,1 1,0 0,1 0,0 0,1 1,1 0,0 0,1-1,0 1,1 1,1-1,0 2,0-9,0 0,1-1,-1 1,1 0,0 0,1 0,0 0,0 0,0-1,1 1,0-1,0 0,1 0,-1 0,1 0,1-1,-1 1,1-1,0 0,0 0,1-1,-1 0,1 0,0 0,0-1,0 1,0-1,1-1,-1 1,1-1,0 0,0-1,0 0,0 0,6 0,0-1,1 0,-1-1,0 0,0-1,0-1,0 0,-1-1,1 0,-1-1,0 0,0-1,-1 0,1-1,-1-1,-1 1,0-2,0 1,0-2,-1 1,0-1,-1 0,0-1,-1 0,0 0,-1-1,0 0,4-12,0 3,0-2,-2 0,0 0,-2 0,0-1,-2 0,-1 0,0-7,-3 46,0 0,1-1,1 1,0 0,1-1,1 1,0-1,1 0,0 0,1-1,1 1,0-1,1-1,0 1,1-1,0-1,4 4,-7-10,-1 0,1 0,0 0,0-1,0 0,0 0,1 0,0-1,0 0,0 0,0-1,0 0,0 0,7 0,8 1</inkml:trace>
  <inkml:trace contextRef="#ctx0" brushRef="#br0" timeOffset="690.388">1216 593,'-11'-5,"0"0,-1 0,0 1,0 1,0 0,0 0,0 2,0-1,-1 1,1 1,0 0,-1 1,1 0,0 1,0 1,0 0,0 0,0 1,0 0,1 1,0 1,0 0,1 0,-1 1,1 0,-2 4,4-4,1 1,0 0,1 0,-1 1,2-1,-1 1,1 1,1-1,0 1,0 0,1 0,0 0,0 0,1 1,1-1,0 0,0 1,1 0,1-1,-1 1,2-1,-1 0,2 4,-1-11,-1 0,1 0,0 0,0-1,0 1,1 0,-1-1,1 0,-1 1,1-1,0 0,0 0,0 0,0-1,0 1,0-1,0 0,0 0,1 0,-1 0,0 0,1-1,-1 1,1-1,-1 0,1 0,-1 0,1-1,-1 1,98-31,-81 19,-2-1,0 0,0-2,-2 0,0-1,0 0,-2-2,8-10,48-53,-69 80,-1 0,1 0,-1 0,1-1,-1 1,1 0,-1 0,1 0,0 0,0 0,0 0,-1 0,1 0,0 0,0 1,0-1,0 0,0 1,1-1,-1 0,0 1,0-1,0 1,1 0,-1-1,0 1,0 0,1 0,-1 0,0 0,0 0,1 0,-1 0,0 0,0 0,1 1,-1-1,0 1,0-1,0 1,1-1,-1 1,0-1,0 1,0 0,0 0,0 0,0-1,0 1,-1 0,1 0,0 0,0 0,-1 1,1-1,-1 0,1 1,3 142,-7-84,0 412,-1-417,-2 1,-3-1,-2 0,-14 40,-19-4,43-88,-1 0,0 0,0-1,-1 1,1 0,-1-1,1 0,-1 0,0 0,0 0,0 0,0 0,0-1,0 1,0-1,0 0,-1 0,1 0,-1 0,1-1,0 1,-1-1,1 0,-1 0,1 0,-1-1,0 1,-2-4,1 1,0-1,1 0,-1 0,1-1,0 1,0-1,0 0,0 0,1 0,0-1,0 1,1-1,-1 0,1 0,0 0,1 0,0 0,-1 0,2 0,-1 0,1-2,-5-47,2 1,2-1,7-42,-5 70,2 0,1 0,1 0,1 1,1 0,2 1,0-1,2 1,0 1,2 0,1 1,5-6,-5 11</inkml:trace>
  <inkml:trace contextRef="#ctx0" brushRef="#br0" timeOffset="2049.316">1837 621,'-12'3,"-7"0,1 1,0 1,0 0,0 1,0 1,1 1,0 1,1 0,0 1,0 0,1 1,1 1,-1 1,2 0,0 1,-10 13,19-18,0 1,1 0,0 0,1 0,0 0,0 0,1 0,0 1,1-1,0 0,1 1,0-1,0 0,3 9,-3-14,0 0,1 0,-1 0,1-1,0 1,1-1,-1 1,1-1,-1 0,1 0,0 0,1 0,-1-1,1 1,-1-1,1 0,0 0,1 0,-1 0,0-1,1 0,-1 0,1 0,0 0,0-1,-1 0,1 0,0 0,0 0,0-1,1 0,6-2,0 0,-1-1,1-1,0 0,-1-1,0 0,0 0,0-1,-1-1,0 1,0-2,-1 0,0 0,0 0,0-1,-1 0,2-5,8-10,-1-1,0 0,-2-2,-1 1,-1-2,8-26,-16 40,-12 39,1-4,-25 109,29-124,1 0,0 0,0 1,0-1,1 0,-1 0,2 1,-1-1,1 0,0 0,0 0,0 0,1 0,0 0,0 0,1 0,-1 0,1-1,1 0,-1 1,1-1,0 0,0-1,0 1,1-1,-1 0,1 0,0 0,0-1,6 3,-7-4,1 0,0-1,0 0,0 0,0 0,0 0,0-1,0 0,0 0,0 0,0-1,0 0,0 0,0 0,0-1,0 1,-1-1,1 0,-1 0,1-1,-1 1,0-1,0 0,0 0,1-2,85-94,-71 71,-1-2,-1 0,-2-1,-1-1,5-16,-43 128,22-65,1 1,1-1,0 0,1 0,1 0,0 0,1 0,0 0,2 2,-3-13,-1 0,1 0,-1 0,1 0,0 0,1 0,-1 0,1-1,-1 1,1-1,0 0,1 0,-1 0,0 0,1 0,0-1,-1 1,1-1,0 0,0 0,0-1,1 1,-1-1,0 0,1 0,-1 0,0-1,1 0,-1 0,1 0,-1 0,0 0,2-1,2-2,1-1,0 0,-1 0,0-1,0 0,0 0,-1-1,0 0,0-1,0 1,-1-1,0 0,0-1,-1 0,0 1,0-2,-1 1,0 0,0-2,8-10,72-126,-76 137,0 0,1 0,0 1,0 0,1 1,0 0,0 0,1 1,0 1,0 0,0 0,1 1,-10 3,-1 1,1 0,-1 0,1 0,-1 0,1 0,-1 0,1 0,-1 0,1 1,-1-1,1 0,-1 1,0-1,1 1,-1 0,0 0,1-1,-1 1,0 0,0 0,1 0,-1 0,0 0,0 0,0 1,-1-1,1 0,0 0,0 1,-1-1,1 1,0-1,-1 0,0 1,1-1,-1 2,6 61,-5-59,-21 125,19-129,0 0,0 0,0 0,0 0,0 0,1 0,-1 0,1 0,-1 0,0 1,1-1,0 0,-1 0,1 1,0-1,0 0,0 0,-1 1,1-1,1 0,-1 0,0 1,0-1,0 0,1 0,-1 1,0-1,1 0,-1 0,1 0,0 0,-1 1,1-1,0 0,0 0,0 0,-1-1,1 1,0 0,0 0,0 0,1-1,-1 1,0 0,0-1,0 1,0-1,1 1,-1-1,0 0,0 0,1 1,-1-1,0 0,0 0,1 0,-1 0,0-1,1 1,117-109,-43 32,25 8,-100 68,0 1,-1-1,1 0,-1 1,1-1,0 1,0-1,-1 1,1-1,0 1,0-1,0 1,0 0,-1 0,1-1,0 1,0 0,0 0,0 0,0 0,0 0,0 0,0 0,-1 0,1 0,0 0,0 1,0-1,0 0,0 1,0-1,-1 1,1-1,0 0,0 1,-1 0,1-1,0 1,-1-1,1 1,-1 0,1 0,0-1,-1 1,0 0,1 0,-1 0,1-1,-1 1,0 0,0 0,1 0,-1 0,0 0,0 0,-4 54,-1-43,0-1,1 1,0 0,1 1,1-1,0 0,1 1,0-1,1 1,0 0,1-1,0 1,1-1,1 0,0 1,0-1,1 0,1-1,0 1,4 6,7 0</inkml:trace>
  <inkml:trace contextRef="#ctx0" brushRef="#br0" timeOffset="4511.782">2317 338,'0'-4,"0"2,-5 2,-2 1</inkml:trace>
  <inkml:trace contextRef="#ctx0" brushRef="#br0" timeOffset="5322.449">3643 424,'-81'33,"61"-22,7-6,1 1,0 0,0 1,0 1,1 0,0 0,0 1,1 0,0 1,1 0,-8 11,16-17,-1-1,1 1,0 0,0 0,0-1,0 1,1 0,0 0,-1 0,2 0,-1 0,0 0,1 0,-1-1,1 1,0 0,0 0,1-1,-1 1,1-1,0 1,0-1,0 1,0-1,1 0,0 1,80 76,-61-63,-20-15,0 0,0 1,0-1,0 0,0 1,0-1,-1 1,1 0,-1-1,0 1,1 0,-1 0,-1 0,1 0,0 0,-1 0,1 0,-1 0,0 0,0 0,0 0,-1 1,1-1,-1 0,0 0,1 0,-1-1,-1 1,1 0,0 0,-1 0,1-1,-1 1,0-1,0 1,0-1,0 0,0 0,0 0,-1 0,1 0,-1 0,1 0,-1-1,0 1,-7 5,-1 0,0 0,0-1,0 0,-1-1,1 0,-1-1,-1 0,1-1,0 0,-1-1,1-1,-5 1,-2-5</inkml:trace>
  <inkml:trace contextRef="#ctx0" brushRef="#br0" timeOffset="5782.181">4123 0,'-11'197,"-46"125,-12-21,53-266,9-30</inkml:trace>
  <inkml:trace contextRef="#ctx0" brushRef="#br0" timeOffset="6031.932">3756 508,'38'0,"18"0,4 0,1 0,-4 0,-3 0,-6 0,-6 0,-5 0,-5 0,-2 0,-2 0,-6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5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1,'-19'34,"-11"15,-6 5,-1-2,1-11,7-6,8-10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8:0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340 251,'-8'-4,"-1"0,1 1,-1 0,0 0,0 1,0 0,0 1,0 0,0 0,0 1,0 0,0 1,-1 0,1 0,0 1,0 0,1 0,-1 1,0 1,1-1,0 1,0 1,0-1,0 2,1-1,-1 1,2 0,-1 0,0 1,1 0,-1 1,-3 8,1-1,0 2,1-1,1 1,1 0,0 1,1-1,1 1,0 0,2 1,-1 17,3-34,0 1,0-1,1 1,-1-1,1 1,0-1,0 1,0-1,0 1,0-1,0 0,1 0,-1 1,1-1,-1 0,1 0,0-1,0 1,0 0,0-1,0 1,0-1,1 1,-1-1,0 0,1 0,-1 0,1 0,-1-1,1 1,2 0,89 1,-73-3,-15 0,1 1,-1 0,1 0,0 1,-1 0,1 0,-1 0,1 1,-1 0,0 0,0 1,0 0,0 0,0 0,-1 1,1-1,-1 1,0 1,0-1,0 1,-1 0,0 0,0 0,0 1,0-1,-1 1,0 0,0 0,-1 0,0 0,1 1,25 118,-26-118,-1 1,0-1,-1 1,0 0,0 0,0-1,-1 1,0 0,-1-1,0 1,0-1,0 0,-1 0,0 0,-1 0,1 0,-1 0,-1-1,1 0,-1 0,0 0,-1 0,1-1,-1 0,0 0,0-1,-1 1,1-1,-1-1,0 1,0-1,0 0,-1-1,1 0,0 0,-1-1,0 1,1-2,-1 1,0-1,-6-1,5 0,1-1,-1 0,1 0,0-1,0 0,0-1,0 0,0 0,1-1,-1 1,1-2,1 1,-1-1,1 0,0 0,0-1,1 0,0 0,0 0,-2-5,6-6,6 5</inkml:trace>
  <inkml:trace contextRef="#ctx0" brushRef="#br0" timeOffset="1923.283">763 900,'0'0</inkml:trace>
  <inkml:trace contextRef="#ctx0" brushRef="#br0" timeOffset="2699.98">1102 194,'9'-15,"1"0,1 1,0 0,1 0,1 1,0 1,1 0,0 1,1 0,0 1,0 1,1 0,0 1,1 1,0 1,0 0,4 0,-17 5,0 1,0-1,0 1,0 0,1 0,-1 0,0 1,0 0,0-1,0 1,0 0,0 1,0-1,0 1,0 0,-1 0,1 0,-1 0,1 1,-1-1,0 1,0 0,0 0,0 0,-1 1,1-1,-1 0,0 1,0 0,0-1,0 1,-1 0,1 0,-1 0,0 0,0 0,-1 0,1 1,-1-1,0 0,0 0,0 2,-2 10,-1-1,0 1,-1-1,0 0,-2 0,1-1,-2 1,0-1,-1-1,0 1,-1-1,0-1,-1 0,0 0,-1-1,-1 0,0-1,-2 2,13-12,-1 1,0-1,0 1,0 0,0 0,1 0,-1 1,0-1,0 0,1 1,-1-1,1 1,-1-1,1 1,-1 0,1-1,0 1,0 0,0 0,0 0,0 0,1 0,-1 0,0 0,1 0,0 0,-1 0,1 1,0-1,0 0,0 0,1 0,-1 0,0 1,1-1,-1 0,1 0,0 0,0 0,-1 0,1 0,1-1,-1 1,0 0,1 1,229 91,-225-90,0 0,0 1,-1 0,1 0,-1 0,0 1,-1-1,1 1,-1 1,0-1,-1 0,0 1,0 0,0 0,-1 0,0 0,0 0,0 0,-1 0,0 1,-1-1,0 0,0 1,0-1,-1 0,0 1,-1-1,-1 4,-2 0,0 0,-1 0,-1 0,0-1,0 0,-1 0,0-1,-1 0,0 0,-1-1,1 0,-1-1,-1 0,0-1,1 0,-2 0,1-1,-1-1,0 0,0 0,0-1,0-1,0 0,-13 0,21-2,-1 0,1 0,0-1,-1 1,1-1,-1 0,1 0,0 0,0-1,0 0,0 0,0 0,0 0,0 0,1-1,-1 1,1-1,0 0,-1 0,1-1,1 1,-1-1,0 1,1-1,0 0,0 0,0 0,0 0,1 0,-1 0,1-1,0 1,3-10</inkml:trace>
  <inkml:trace contextRef="#ctx0" brushRef="#br0" timeOffset="3505.479">877 872,'-5'0,"-7"0,0 4,6-2,8-2,5-6,-4-2,-7 0,-8 7,-7 3,5 2,9 0,11-1,4-1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9:3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932 349,'-18'83,"9"-2,4 0,3 0,5 23,-1 16,-1-71,1-32,-1-1,-1 1,0 0,-1-1,-1 1,-1 0,0-1,-1 0,-1 0,-3 7,3-28,3-7</inkml:trace>
  <inkml:trace contextRef="#ctx0" brushRef="#br0" timeOffset="365.513">423 406,'381'-77,"-52"16,-318 60,-5-1,0 1,0-1,-1 2,1-1,0 0,0 1,0 0,0 1,0-1,0 1,0 0,0 1,-1-1,1 1,0 0,-1 1,0-1,2 2,-1 8,-5 0</inkml:trace>
  <inkml:trace contextRef="#ctx0" brushRef="#br0" timeOffset="655.031">367 1280,'39'-4,"16"-3,10-4,3 0,-6 1,-3-2,-7 1,-8 2,-6-1,-5 0,-4 2,-1 2,-1 3,0 1,0-4,0 0,-4 0</inkml:trace>
  <inkml:trace contextRef="#ctx0" brushRef="#br0" timeOffset="1399.678">1496 800,'-28'68,"11"-25,-1-1,-2-1,-2 0,-1-2,-22 27,276-379,-231 312,0 0,0-1,1 1,-1-1,1 1,-1 0,1-1,-1 1,1 0,0 0,-1 0,1-1,0 1,0 0,0 0,0 0,0 0,0 0,0 0,0 1,0-1,1 0,-1 0,0 1,1-1,-1 1,0-1,1 1,-1 0,0 0,1-1,-1 1,1 0,-1 0,0 0,1 0,-1 1,1-1,-1 0,0 1,1-1,-1 0,0 1,1 0,-1-1,0 1,0 0,1 0,6 103,-10-93,2-1,-1 0,1 1,1-1,0 0,0 1,1-1,0 0,1 0,2 6,-3-11,0-1,0 1,0-1,1 1,-1-1,1 0,0 0,0 0,0-1,1 1,0-1,-1 0,1 0,0 0,0 0,1-1,-1 1,0-1,1 0,0 0,-1-1,1 0,0 1,0-2,0 1,0 0,-1-1,1 0,0 0,0-1,0 1,0-1,0 0,0 0,-1-1,1 1,0-1,-1 0,9-9,-2 0,1-1,-1 0,-1-1,0 0,-1 0,0-1,-1 0,-1-1,0 0,-1 0,0 0,-2-1,1 0,-2 0,0 0,0-13,-2 5</inkml:trace>
  <inkml:trace contextRef="#ctx0" brushRef="#br0" timeOffset="6318.956">3077 320,'-4'-3,"-1"-1,1 1,0 0,-1 0,0 0,0 1,0-1,0 1,0 0,0 1,-1-1,1 1,0 0,-1 1,1-1,-1 1,1 0,-1 0,1 1,-1 0,1 0,-1 0,1 0,0 1,0 0,0 0,0 0,0 1,0 0,1 0,-1 0,1 0,0 1,0 0,0 0,0 0,0 0,1 0,0 1,-18 23,1 1,2 1,1 0,1 1,2 1,1 0,1 1,2 1,2-1,-2 17,6-35,1 0,0 1,1-1,1 0,0 1,1-1,1 1,0-1,1 0,1 1,0-1,1 0,1-1,6 13,-8-16,2-1,0 0,0-1,1 1,0-1,0 0,1-1,0 1,1-1,0-1,0 1,1-2,-1 1,2-1,-1 0,1-1,-1 0,1 0,1-1,-1-1,1 0,-1 0,1-1,0 0,7 0,-2-4,-1 0,1 0,-1-1,1-1,-1-1,0 0,-1-1,1 0,-1-1,-1-1,1 0,-1-1,-1-1,0 0,6-6,-12 12,0-1,0 0,-1 0,0 0,0-1,0 0,-1 0,0 0,0 0,0 0,-1-1,0 0,0 0,-1 0,1 0,-2 0,1 0,-1-1,0 1,-1 0,1-1,-2 1,1-1,-1 1,0 0,0-1,-1 1,0 0,0 0,-1 0,0 0,0 1,-1-1,-1-1,-3 1,-1-1,0 2,0 0,-1 0,1 0,-1 1,-1 1,1 0,0 0,-1 1,0 0,0 1,0 0,0 1,0 0,0 1,-1 0,1 1,0 0,-5 1,-13 7,29-9,0 0,1 0,-1 0,0 0,1 0,-1 0,0 0,1 0,-1 1,0-1,1 0,-1 0,0 0,1 0,-1 1,0-1,1 0,-1 0,0 0,0 1,1-1,-1 0,0 0,0 1,0-1,1 0,-1 1,0-1,0 0,0 1,0-1,0 0,0 1,0-1,0 0,1 1,-1-1,0 0,0 1,-1-1,1 0,0 1,0-1,0 0,0 1,0-1,0 0,0 1,0-1,-1 0,1 1,0-1,0 0,0 1,-1-1,1 0,0 0,-1 0,1 1,0-1,0 0,-1 0,22 4,-1-1,1-1,-1-1,1-1,0-1,-1-1,1-1,-1 0,3-2,44-5,165-27,-209 32,-5-1</inkml:trace>
  <inkml:trace contextRef="#ctx0" brushRef="#br0" timeOffset="6850.376">3499 828,'37'-5,"-1"-2,0-2,-1-1,1-1,7-6,-40 16,0 1,0-1,0 0,0 0,0-1,0 1,-1-1,1 1,0-1,-1 0,1 0,-1 0,0 0,1 0,-1-1,0 1,0-1,-1 1,1-1,-1 0,1 0,-1 1,0-1,0 0,0 0,0 0,-1-1,1 1,-1 0,0 0,1 0,-2 0,1 0,0-1,-1 1,1 0,-1 0,0 0,0 0,0 0,0 0,-1 1,1-1,-1 0,-1-1,0 1,-1 0,0 0,-1 1,1-1,0 1,-1 0,1 0,-1 0,1 1,-1 0,0 0,0 0,0 0,1 1,-1 0,0 0,0 0,0 0,0 1,0 0,1 0,-1 0,-2 2,-109 47,104-43,-109 81,116-84,1 1,0-1,0 1,0 0,0 0,1 1,0-1,0 1,0 0,1-1,0 1,0 0,0 0,1 0,0 1,0-1,1 0,-1 1,1-1,1 0,-1 0,1 3,4-3,-1 1,1-1,0 0,1-1,0 1,-1-1,2 0,-1 0,0-1,1 0,0 0,0 0,0-1,0 0,1-1,-1 0,1 0,0 0,0-1,-1 0,1 0,0-1,0 0,4-1,155-26,-141 18</inkml:trace>
  <inkml:trace contextRef="#ctx0" brushRef="#br0" timeOffset="7316.635">3754 1027,'19'-13,"0"-1,-1-1,0 0,-1-1,-1-1,-1 0,0-1,-1-1,-1-1,1-3,106-186,-124 234,-6 4,5-20,0 1,1 0,0 0,1 1,0-1,1 1,0-1,1 1,0 0,1 0,0-1,0 1,1 0,1 0,0-1,0 1,1 0,-1-8,0 0,0 0,0 0,0 0,1 0,-1 0,1-1,0 1,0-1,0 0,0 0,0 0,0 0,0 0,1-1,-1 1,1-1,-1 0,1 0,0 0,-1-1,1 1,0-1,-1 0,1 0,0 0,0-1,-1 1,2-1,104-36,-98 30,-1-1,0 0,-1 0,0-1,0 0,-1-1,0 0,-1 0,0-1,-1 0,0 0,0 0,-1-1,-1 0,3-11,1 3,0 4</inkml:trace>
  <inkml:trace contextRef="#ctx0" brushRef="#br0" timeOffset="8016.401">4487 857,'44'-41,"-32"32,0-1,0-1,-1 0,-1-1,0 0,0 0,-1-1,-1 0,0-1,-1 0,3-8,-9 21,0-1,-1 1,1-1,0 1,-1-1,0 0,1 1,-1-1,0 0,0 0,0 1,0-1,0 0,0 1,0-1,-1 0,1 1,-1-1,1 0,-1 1,1-1,-1 1,0-1,0 1,0-1,0 1,0-1,0 1,0 0,-1 0,1 0,0 0,-1 0,1 0,-1 0,1 0,-1 0,1 0,-1 1,1-1,-1 1,0-1,0 1,-74 8,59-1,1 0,-1 2,2 0,-1 1,2 0,-1 1,1 1,1 0,0 1,1 0,0 1,1 0,1 1,-2 4,9-15,0 0,1 0,0-1,0 1,0 0,0 1,1-1,-1 0,1 0,0 1,0-1,1 1,0-1,-1 1,1-1,1 1,-1-1,1 0,-1 1,1-1,1 1,-1-1,1 0,-1 0,1 0,0 0,1 0,-1 0,1-1,-1 1,1-1,0 1,0-1,4 2,4 1,0 0,1-1,-1 0,1-1,1 0,-1-1,0 0,1-1,0-1,-1 0,1 0,0-1,-1-1,1 0,0-1,-1-1,3 0,20-6,-1-2,1-2,-2-1,0-1,13-10,-5 0,-1-3,-1-1,-2-1,-1-3,-1-1,26-33,-56 61,1 0,-1 0,-1 0,1 0,-1-1,0 0,0 0,-1 0,0 0,0 0,0-1,-1 1,-1-1,1 0,-1 0,0 1,-1-1,0 0,0 0,-1 0,-1-6,1 11,0 1,-1 0,1-1,-1 1,0 0,1 0,-1 0,0 0,0 1,0-1,-1 0,1 1,0 0,-1-1,1 1,0 0,-1 0,0 0,1 0,-1 1,1-1,-1 1,0 0,1 0,-1-1,0 2,1-1,-1 0,0 1,-79 18,64-12,0 0,1 1,0 0,0 2,1 0,0 1,1 0,0 1,0 1,2 0,0 1,0 1,1 0,-5 10,15-21,1-1,-1 1,1-1,0 1,0 0,0-1,1 1,-1 0,1 0,0 0,0-1,0 1,0 0,1 0,0-1,0 1,0 0,0-1,0 1,1-1,-1 1,1-1,0 0,0 1,0-1,1 0,-1 0,1-1,0 1,0 0,-1-1,2 0,-1 0,0 0,0 0,1 0,-1-1,1 1,-1-1,1 0,0 0,2 0,13 4,0 0,0-2,1 0,-1-1,1-1,0-1,18-2,51 2,-86-1,0 1,0 0,0 0,0 0,1 1,-1-1,0 1,0-1,0 1,0 0,-1 0,1 1,0-1,0 0,-1 1,1 0,-1-1,1 1,-1 0,0 1,1-1,-1 0,0 0,-1 1,1 0,0-1,-1 1,1 0,-1-1,0 1,0 0,0 0,0 0,-1 0,1 0,-1 0,0 0,0 1,0-1,0 0,0 0,-1 0,1 0,-1 0,0 0,0 0,0 0,-5 8,-1 0,0-1,0 0,-1 0,0 0,-1-1,0 0,0-1,-10 7,-3 4,11-11,3-4</inkml:trace>
  <inkml:trace contextRef="#ctx0" brushRef="#br0" timeOffset="8771.971">5644 687,'-20'2,"0"1,0 1,0 1,1 0,-1 1,1 2,1 0,-1 0,1 2,1 0,0 2,0-1,-12 13,26-21,-1 0,1-1,0 1,1 0,-1 1,0-1,1 0,0 1,0-1,0 1,0 0,0 0,1 0,0 0,0 0,0 0,0 0,1 0,-1 0,1 0,0 0,0 1,1-1,-1 0,1 0,0 0,0 0,0 0,1 0,-1 0,1-1,0 1,0 0,0-1,1 1,-1-1,1 0,0 0,0 0,0 0,0 0,0-1,0 1,1-1,0 0,-1 0,3 0,7-1,0-1,0-1,0 0,0-1,0-1,-1 0,1 0,-1-1,0-1,0 0,0-1,0 0,-1 0,0-2,-1 1,1-1,-2-1,3-1,4-5,-1 0,0-1,-1 0,-1-2,0 1,-2-2,8-14,-72 129,51-91,0 0,1 0,0 1,0-1,0 0,1 1,0-1,0 0,0 1,0-1,1 0,0 1,0-1,1 0,-1 0,1 0,0 0,0 0,1 0,0-1,-1 1,2-1,-1 1,0-1,1 0,0-1,0 1,0 0,0-1,0 0,1 0,0-1,-1 1,1-1,0 0,0 0,0 0,1-1,-1 0,4 1,8-4,-1 0,0 0,0-2,0 0,0-1,-1 0,0-1,0-1,0-1,-1 0,0 0,0-2,-1 0,-1 0,4-4,5-2,29-25,-1-2,-3-3,-2-1,-2-2,4-10,-10 9,-1-1,-3-1,-2-2,-3-1,11-32,-33 77,0 0,-1 0,0-1,0 1,-2-1,1 0,-1 0,-1 0,0 0,0 0,-1 0,0 0,-1 0,-1 0,0 0,0 0,-3-8,2 16,0 0,0-1,1 2,-2-1,1 0,0 1,-1-1,1 1,-1 0,1 0,-1 0,0 1,0-1,0 1,0 0,0 0,0 0,-1 1,1-1,0 1,0 0,0 0,0 1,-1-1,-1 2,-99 36,88-27,0 0,1 2,0 0,1 1,1 0,0 1,1 1,1 0,0 0,1 1,1 1,1 0,0 0,1 1,2 0,-1 1,2-1,1 1,0 0,2 0,0 1,1-1,1 0,1 0,1 1,0-1,2 0,0 0,5 12,1-11,1-1,0 0,2 0,0-1,1-1,1-1,0 0,2 0,0-2,0 0,2-1,9 6,24 10,0-1,2-3,1-2,13 2,97 34,-141-52</inkml:trace>
  <inkml:trace contextRef="#ctx0" brushRef="#br0" timeOffset="11495.372">56 1562,'305'-11,"132"-24,243-44,109-11,-452 63,83 14,286 14,-370-26,34-7,-16 4,-236 29,165-12,53-25,-58 14,-160 10,0 4,0 6,2 6,38-2,36-19,6 5,-176 12</inkml:trace>
  <inkml:trace contextRef="#ctx0" brushRef="#br0" timeOffset="13038.38">1 1845,'86'-23,"93"5,-101 9,0 3,1 4,8 4,99-4,104-24,-26 13,59-21,91-16,204-42,-389 70,-171 14,1 3,-1 2,44 5,80-4,11-26,82 16,-203 3,0 3,0 3,18 4,171-30,194 29,-233-27,-54 16,-100 1,-1 3,1 3,1 3,20 5,30-2,5-20,118-5,-191 15,1 3,0 1,48 4,97-27,-81 26,79-10,-168 5,-3 1</inkml:trace>
  <inkml:trace contextRef="#ctx0" brushRef="#br0" timeOffset="14741.814">7253 406,'0'-5,"-5"-2,-1 6,-5 3,0 5,1-3,8-2,4-6,1-7,1 2,-1 9,0 3</inkml:trace>
  <inkml:trace contextRef="#ctx0" brushRef="#br0" timeOffset="15260.449">7225 772,'-5'5,"-1"6,4 1,4-5,5-5,-2-3,-8 0,-8 4,3 1,3 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04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424 231,'0'386,"-33"-203,20-130,7-29</inkml:trace>
  <inkml:trace contextRef="#ctx0" brushRef="#br0" timeOffset="360.851">0 203,'324'-53,"24"19,-220 14,-95 30,-22 1</inkml:trace>
  <inkml:trace contextRef="#ctx0" brushRef="#br0" timeOffset="614.65">0 992,'39'-5,"17"-6,8-1,4-4,-1-3,-1 1,-9-1,-3 2,-6 5,-2 4,-4 3,-4 3,-4 2,-3 0,-6 1</inkml:trace>
  <inkml:trace contextRef="#ctx0" brushRef="#br0" timeOffset="1298.295">1129 287,'61'-42,"-33"25,0-2,-1-1,-2-1,0-2,-1 0,-1-1,-1-2,-20 23,1 0,-1 0,0 0,0 0,-1 0,1-1,-1 1,1-1,-1 1,0-1,0 0,-1 1,1-1,-1 0,0 0,0 1,0-1,0-1,-2 5,1-1,0 1,0-1,0 1,-1-1,1 1,0 0,0-1,-1 1,1 0,0 0,-1 0,1 0,0 0,0 0,-1 0,1 1,0-1,0 0,-1 1,1-1,0 1,0-1,0 1,-1 0,1-1,0 1,0 0,0 0,0 0,1 0,-1 0,0 0,0 0,0 0,1 0,-1 0,0 0,1 0,-1 1,1-1,0 0,-1 0,1 1,0-1,0 0,-9 17,2 0,0 0,1 1,1-1,0 1,2 0,0 1,1-1,1 1,1-1,0 1,4 16,-3 6,19 297,-18-308,0 0,-2 0,-2 0,-1 0,-1-1,-1 1,-2-1,-1-1,-1 1,-9 15,15-36,0 0,-1-1,-1 0,1 0,-1 0,-1 0,1-1,-1 0,0 0,-1 0,0-1,0 0,0 0,-1-1,0 0,0 0,0-1,-1 0,1 0,-1-1,0 0,0-1,0 0,0 0,0-1,-4 0,-117-17,127 15,-1-1,0 0,1 1,-1-1,1 0,-1 0,1-1,0 1,0-1,0 0,0 0,0 0,1 0,0 0,-1 0,1-1,0 1,0-1,1 1,-1-1,1 0,0 0,0 0,0 0,0 0,1 0,0 0,-1 0,2 0,-1 0,0 0,5-10,0 0,0 0,1 0,1 1,0 0,1 0,1 0,0 1,0 1,1-1,1 2,0-1,0 2,1-1,0 1,1 1,9-4,19-18,1 2,2 2,0 2,2 2,0 2,25-6,4 25,-58 7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59,'-59'-47,"52"44,0 1,0 0,0 0,0 1,0 0,0 0,0 1,-1 0,1 0,0 1,0 0,0 0,0 0,0 1,0 0,0 1,0 0,1 0,-1 0,1 0,0 1,0 0,0 1,1-1,-1 1,1 0,0 1,0-1,1 1,0 0,0 0,0 0,1 0,0 1,0-1,0 2,1-2,0 0,0 0,1 1,0-1,0 0,1 0,-1 1,1-1,1 0,-1 1,1-1,0 0,1 0,-1 0,1 0,0 0,1 0,0 0,-1 0,2-1,-1 0,1 0,0 0,0 0,0 0,0-1,1 1,0-1,0 0,0-1,1 1,-1-1,1 0,-1-1,1 1,0-1,0 0,3 0,3-3,0-1,0 0,0 0,0-1,0-1,-1 0,0-1,0 0,0 0,0-1,-1-1,0 0,0 0,-1-1,0 0,0 0,-1-1,2-3,-10 11,102-105,-102 105,1 0,-1 0,1 1,-1-1,1 0,-1 0,1 1,0-1,-1 0,1 1,0-1,0 1,0-1,-1 1,1-1,0 1,0-1,0 1,0 0,0 0,0-1,0 1,0 0,0 0,0 0,0 0,0 0,0 0,0 0,0 0,0 1,0-1,-1 0,1 1,0-1,0 0,0 1,0-1,0 1,-1-1,1 1,0 0,0-1,-1 1,1 0,0 0,-1-1,1 1,-1 0,1 0,-1 0,1 0,-1 0,0-1,0 1,1 0,-1 0,0 0,0 0,0 0,0 0,0 0,0 0,0 0,0 0,0 0,-1 1,1 5,1 1,0-1,0 1,0-1,1 0,0 1,0-1,1 0,0 0,0-1,0 1,1-1,0 1,1-1,-1 0,1-1,6 6,9 3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1,'11'207,"1"-106,-5-1,-4 2,-6 36,1 8,7-93,17-75,-10 4,0 2,2 0,0 0,1 1,0 1,1 0,1 1,8-4,81-41,-102 56,-1 1,1 0,1 0,-1 0,0 0,0 0,0 1,0 0,0 0,1 0,-1 1,0-1,0 1,0 0,0 0,0 0,0 1,0-1,0 1,0 0,-1 0,1 1,-1-1,0 1,1-1,1 4,0-2,-2 1,1-1,0 1,-1 0,0 0,0 1,-1-1,1 0,-1 1,0-1,-1 1,1 0,-1 0,0 0,-1 0,1-1,-1 1,0 0,-1 0,1 0,-1 0,0 0,-1 0,1-1,-1 1,-1-1,1 1,-1-1,-2 5,-6 9,10-13,-1 0,0 0,0 0,-1 0,1 0,-1-1,0 0,-1 1,1-1,-1 0,0-1,0 1,-1-1,0 0,1 0,-1 0,0 0,-1-1,1 0,-1 0,1-1,-1 1,0-1,0 0,0-1,0 0,0 1,0-2,-1 1,1-1,0 0,0 0,-5-2,4 0,0-1,0 0,1-1,-1 0,1 0,0 0,0-1,1 0,-1 0,1 0,0-1,0 0,1 0,0 0,0 0,0-1,1 1,0-1,0 0,0 0,1 0,0-1,0-5,-1-8</inkml:trace>
  <inkml:trace contextRef="#ctx0" brushRef="#br0" timeOffset="403.614">705 649,'-12'14,"1"-1,0 1,1 1,1 0,0 1,1-1,1 2,0-1,1 1,1 0,0 0,0 12,4-26,1 0,1 0,-1 0,0 0,1-1,-1 1,1 0,0 0,0 0,0-1,0 1,0-1,1 1,-1-1,1 1,0-1,0 0,0 0,0 1,0-1,0-1,0 1,1 0,-1-1,1 1,-1-1,1 0,0 1,-1-1,1-1,0 1,0 0,-1-1,1 1,0-1,0 0,0 0,0 0,0 0,0-1,0 1,-1-1,1 1,0-1,0 0,-1 0,1-1,2 0,4-2,1 0,-1-1,0 0,-1-1,1 1,-1-2,0 1,-1-1,1 0,-1-1,-1 0,1 0,-1 0,-1-1,0 0,0 0,-1 0,0 0,0-1,-1 0,0 0,-2 7,0-1,0 1,0 0,0 0,-1-1,0 1,1-1,-1 1,0 0,-1-1,1 1,-1 0,1-1,-1 1,0 0,0-1,0 1,-1 0,1 0,-1 0,0 0,0 1,0-1,0 0,0 1,0-1,-1 1,1 0,-1-1,0 1,0 1,1-1,-1 0,0 1,-1-1,1 1,0 0,0 0,-1 0,1 1,0-1,-1 1,1 0,0 0,-1 0,1 0,0 0,-1 1,1 0,0-1,-1 1,0 1,-15 9</inkml:trace>
  <inkml:trace contextRef="#ctx0" brushRef="#br0" timeOffset="951.915">1185 622,'-2'1,"-21"17,0 1,1 1,1 0,1 2,-13 18,31-38,0 0,0 0,0 1,1-1,-1 0,1 1,-1-1,1 1,0 0,0-1,0 1,0 0,0 0,1-1,-1 1,1 0,0 0,0 0,0 0,0 0,1-1,-1 1,1 0,-1 0,1 0,0-1,0 1,0 0,1-1,-1 1,1-1,-1 0,1 1,0-1,0 0,0 0,0 0,0 0,0 0,0 0,1-1,-1 1,1-1,-1 0,1 0,0 0,-1 0,2 0,3 1,0-1,0-1,0 1,1-1,-1-1,0 1,0-1,0 0,0-1,0 0,-1 0,1 0,0-1,-1 0,1 0,-1 0,0-1,0 0,-1-1,2 0,98-108,-92 97,121-204,-124 204,-2 1,0-1,-1-1,-1 1,0-1,-2 0,1-1,-2 1,-1-1,0 0,-1 1,-1-1,0 0,-1 0,-1 1,-1-1,-1 1,0-1,-4-6,6 20,-1 0,1 1,-1-1,0 0,-1 1,1-1,-1 1,1 0,-1 0,0 1,0-1,0 1,0 0,-1 0,1 0,-1 0,1 1,-1 0,1 0,-1 0,0 1,0-1,1 1,-1 0,0 0,0 1,1-1,-1 1,0 0,1 1,-1-1,1 1,0 0,-1 0,1 0,0 0,0 1,0 0,0 0,1 0,-1 0,-10 11,0 1,0 1,2 0,0 0,1 2,1-1,0 1,1 0,1 1,1 0,1 1,0-1,2 1,0 0,1 0,1 1,1-1,1 0,1 3,-1-7,1 1,1 0,1-1,1 1,0-1,1 0,0 0,2 0,-1-1,2 0,0-1,1 1,1-1,0-1,0 0,2 0,-1-1,2-1,-1 0,1-1,1 0,0-1,4 2,35 5,-29-15</inkml:trace>
  <inkml:trace contextRef="#ctx0" brushRef="#br0" timeOffset="1497.331">1722 622,'-8'18,"1"-5,1 1,0 0,1 0,1 0,0 1,1-1,0 1,1 0,1 9,0-22,1 0,0 0,0 0,0 1,1-1,-1 0,0 0,1 0,-1 0,1 1,0-1,0 0,0 0,0-1,0 1,0 0,0 0,1 0,-1-1,1 1,-1-1,1 1,0-1,-1 1,1-1,0 0,0 0,0 0,0 0,0 0,0-1,0 1,0 0,1-1,-1 0,0 1,0-1,2 0,2-1,0 1,-1-1,1-1,-1 1,1-1,-1 0,1 0,-1 0,0-1,0 0,0 0,-1 0,1-1,1-1,11-11,-1 0,-1-1,0-1,-1-1,-1 0,-1 0,-1-1,0-1,26-31,-24 96,-4 201,36 213,-43-439,-1 1,-1-1,-1 0,-1 1,0-1,-1 0,-2 0,0 0,0-1,-2 1,0-2,-2 1,0-1,0 0,-2-1,0 0,-1 0,0-1,-1-1,-6 4,16-15,0-1,-1 0,1 0,-1 0,1 0,-1-1,1 1,-1-1,0 0,0 0,0 0,0-1,0 0,0 1,0-1,0-1,0 1,1 0,-1-1,0 0,0 0,0 0,0 0,1-1,-1 0,1 1,-1-1,1-1,0 1,-1 0,1-1,0 1,1-1,-1 0,0 0,1 0,0-1,0 1,0 0,0-1,0 1,1-1,-1 0,1 0,-4-14,1-1,0 0,2 1,0-1,1 0,1 0,1 0,1 0,0 0,2 0,0 1,1-1,0 1,2 0,0 1,1-1,7-10,-14 27,9-23,1 0,1 0,1 1,1 1,1 0,1 1,1 1,1 0,0 1,2 1,10-7,-10 11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1 689,'0'232,"-1"-243,1 0,0 0,1 0,1 1,0-1,0 0,1 0,0 1,0 0,2-1,-1 1,1 1,0-1,1 1,0 0,1 0,0 1,0-1,1 2,0-1,0 1,1 0,0 1,0 0,1 0,-1 1,1 0,10-3,37 17,-32 2</inkml:trace>
  <inkml:trace contextRef="#ctx0" brushRef="#br0" timeOffset="336.069">594 662,'-18'23,"1"0,1 2,1 0,1 1,2 0,0 1,-7 26,18-50,0-1,0 1,0 0,1-1,-1 1,1 0,0-1,-1 1,1 0,0-1,1 1,-1 0,0 0,1-1,-1 1,1 0,0-1,0 1,0-1,0 1,1-1,-1 0,1 1,-1-1,1 0,0 0,0 0,0 0,0 0,0-1,0 1,0 0,1-1,-1 0,1 1,-1-1,1 0,-1-1,1 1,0 0,-1-1,1 1,0-1,-1 0,1 0,0 0,8 1,1-1,-1-1,1 0,-1-1,0 0,0-1,0 0,0 0,0-1,0-1,-1 0,0 0,0-1,-1 0,1-1,-1 0,-1-1,1 0,-1 0,-1 0,1-1,-1 0,-1-1,0 1,0-2,-4 8,-1-1,1 0,-1 0,0 0,0 0,0 0,-1 0,1 0,-1 0,0 0,0-1,-1 1,1 0,-1 0,0 0,0 0,0 0,0 0,-1 0,0 1,1-1,-2 0,1 1,0 0,-1-1,1 1,-1 0,-1-1,-3-3,0 1,-1-1,0 1,0 1,-1-1,1 2,-1-1,0 1,0 0,-1 1,-1-1,-14-2</inkml:trace>
  <inkml:trace contextRef="#ctx0" brushRef="#br0" timeOffset="740.588">1186 182,'-29'284,"2"-70,-1-15,27-188</inkml:trace>
  <inkml:trace contextRef="#ctx0" brushRef="#br0" timeOffset="977.498">819 605,'33'-5,"17"-1,9-5,-1 0,-1 1,0-2,-5 1,-2 2,-4 3,-6 2,-5 2,-3-3,-7-1</inkml:trace>
  <inkml:trace contextRef="#ctx0" brushRef="#br0" timeOffset="1679.158">1666 520,'-237'209,"230"-204,1 1,0-1,0 1,0 1,1-1,0 1,0 0,1 0,0 1,0-1,1 1,0 0,0 0,0 0,1 0,1 0,-1 1,4-7,0-1,0 1,-1-1,1 1,0-1,0 0,1 0,-1 0,0 0,0 0,0 0,1-1,-1 1,0-1,1 1,-1-1,1 0,-1 0,0 0,1 0,-1-1,0 1,1-1,-1 1,0-1,0 0,1 0,-1 0,0 0,0 0,0 0,0-1,0 1,0-1,0 1,26-13,0-2,-1-1,-1-2,0 0,8-10,5-2,33-27,-73 59,1-1,0 1,0-1,0 1,0-1,0 1,0-1,0 1,0-1,0 0,0 1,1-1,-1 1,0-1,0 1,0-1,0 0,1 1,-1-1,0 1,0-1,1 0,-1 1,0-1,1 0,-1 1,0-1,1 0,-1 0,1 1,-1-1,0 0,1 0,-1 0,1 0,-1 1,1-1,-1 0,0 0,1 0,-1 0,1 0,-1 0,1 0,-1 0,1 0,-1 0,0 0,1-1,-1 1,1 0,-1 0,1 0,-1-1,0 1,1 0,-1 0,0-1,1 1,-1 0,0-1,1 1,-1 0,0-1,1 1,-1 0,0-1,-11 42,9-35,-3 8,1 1,1 0,0 0,1 0,0 0,1 1,2 14,-1-25,0-1,1 1,0-1,0 0,0 0,0 0,1 1,-1-1,1 0,0-1,0 1,1 0,-1-1,1 1,0-1,0 0,0 1,0-1,1-1,-1 1,1-1,-1 1,1-1,0 0,0 0,0-1,0 1,0-1,1 0,-1 0,7 0,-1-1,1 0,-1-1,1 0,-1-1,0 0,1 0,-1-1,0-1,-1 1,1-2,-1 1,1-1,-1-1,-1 0,1 0,0-2,22-11,-5 3,-1-1,-1-1,0-1,-2 0,0-2,-2-1,0-1,14-21,4-8,-2-2,-2-1,-3-2,-2-1,-3-1,-2-2,-23 59,5-11,-1 0,0-1,-1 1,-1-1,0 1,0-1,-1 0,-1 0,-1 0,0 0,-1-1,0 1,-1 0,0 1,-1-1,-1 0,3 12,0 0,-1 0,1-1,0 1,-1 0,1 0,-1 1,0-1,0 0,0 0,0 1,0-1,0 1,0 0,0 0,-1-1,1 2,0-1,-1 0,1 0,0 1,-1-1,1 1,-1 0,1-1,-1 1,0 1,1-1,-1 0,1 0,0 1,-1 0,1-1,-1 1,1 0,0 0,-1 0,1 1,0-1,0 0,-1 2,-5 2,1 1,-1 0,1 0,0 1,1 0,0 0,0 0,1 1,-1 0,-2 7,-27 127,31-122,1-1,1 0,0 1,2 0,0-1,1 1,1-1,2 7,33 190,-25-49,-2-132,-4-29</inkml:trace>
  <inkml:trace contextRef="#ctx0" brushRef="#br0" timeOffset="1951.999">2033 463,'24'10,"12"3,6-1,0-2,-3-3,3-3,-2-2,2-1,-1-1,1-5,0-2,-4 1,-3 1,-2 1,-3 1,-1 2,-6-4,-7-2</inkml:trace>
  <inkml:trace contextRef="#ctx0" brushRef="#br0" timeOffset="2308.799">2626 662,'25'7,"1"-2,-1 0,1-1,0-2,0-1,1 0,8-3,-24 1,0 0,0 0,-1-2,1 1,-1-1,0 0,0-1,0-1,0 1,-1-2,1 1,-1-1,-1 0,1-1,-1 0,0-1,-1 1,0-1,1-2,-5 7,-1 0,1-1,-1 1,0 0,0-1,-1 1,1-1,-1 0,0 1,0-1,0 0,0 0,0 0,-1 0,0 0,0 0,0 0,0 0,-1 1,0-1,1 0,-1 0,-1 0,1 0,0 1,-1-1,0 1,0-1,0 1,0 0,0 0,-1 0,0 0,1 0,-1 0,0 1,0-1,-1 1,1 0,0 0,-1 0,1 0,-1 1,-1-1,-4 1,0 0,1 1,-1 0,0 0,0 1,0 0,1 0,-1 1,0 0,1 1,-1 0,1 1,0-1,0 1,1 1,-1-1,-5 6,-108 110,112-109,1 0,0 1,0 0,1 1,1-1,0 1,1 1,0-1,1 1,1 0,0 0,0 1,3-11,1-1,-1 1,0 0,1-1,0 1,0-1,0 1,0-1,1 1,-1-1,1 1,0-1,0 0,0 0,0 0,0 0,1-1,-1 1,1-1,0 1,0-1,0 0,0 0,0 0,0 0,1-1,-1 1,1-1,-1 0,1 0,-1 0,1 0,3-1,127 4,-94-10,-1-2,1-1,-1-2,-1-2,0-1,5-5,-19 9,8-3</inkml:trace>
  <inkml:trace contextRef="#ctx0" brushRef="#br0" timeOffset="2593.9">3670 322,'-66'32,"43"-23,0 0,0 2,1 0,1 2,0 1,1 0,0 1,2 1,-1 1,2 1,-15 19,30-35,1 0,0 0,-1 1,1-1,0 0,0 1,1-1,-1 1,0-1,1 1,-1-1,1 1,0-1,0 1,0-1,0 1,1-1,-1 1,0-1,1 1,0-1,0 1,0-1,0 0,0 1,0-1,0 0,1 0,-1 0,1 0,0 0,-1 0,1 0,0-1,0 1,0-1,0 1,1-1,-1 0,0 0,0 0,1 0,-1 0,1 0,-1-1,1 1,1 0,38 10,-32-10,1 1,-1 1,0 0,0 1,0 0,-1 0,0 1,1 0,7 6,-15-9,-1-1,1 1,-1-1,0 1,1 0,-1-1,0 1,0 0,0 0,0 0,-1 0,1 0,0 0,-1 0,1 0,-1 0,0 0,0 0,0 0,0 0,0 0,0 0,0 0,-1 0,1 0,-1 0,0 0,1 0,-1 0,0 0,0 0,0 0,0 0,0-1,-1 1,1-1,-1 1,1-1,-1 1,-71 57,62-52,-108 46,95-47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2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225 424,'-25'139,"21"-102,2 0,1 0,2 0,2 0,2 8,-5-39,1 0,0 0,0 0,0 0,1-1,0 1,0 0,0-1,1 1,-1-1,1 0,1 0,-1 0,1 0,0 0,0-1,0 0,1 0,-1 0,1 0,0-1,0 0,1 0,-1 0,0 0,1-1,0 0,-1 0,1-1,0 1,0-1,0-1,0 1,0-1,0 0,0 0,0-1,3 0,5-6,0 0,-1-1,0 0,0-1,-1 0,0-1,0-1,-1 0,-1 0,0-1,0 0,-1-1,-1 0,0-1,-1 1,4-11,41-58,-37 59,49-47,-62 70,0 1,0 0,0 0,0 0,0 0,0 1,-1-1,1 0,0 1,0-1,-1 1,1 0,-1-1,0 1,1 0,-1 0,0 0,0 0,0 0,0 0,-1 0,1 0,0 0,-1 1,0-1,1 0,-1 0,0 0,0 2,1-1,46 108,-45-108,1 0,-1 0,1 0,0 0,0 0,1 0,-1-1,0 1,1-1,-1 0,1 0,0 0,0-1,0 1,0-1,0 0,0 0,0-1,0 1,0-1,1 0,-1 0,0 0,0 0,0-1,0 1,3-2,4-3,-1-1,0 0,0 0,0-1,-1 0,0-1,-1 0,0 0,0-1,-1 0,0 0,0-1,-1 0,0 0,-1-1,0 1,-1-1,0 0,-1 0,0-1,0 0,28-90,-24 83</inkml:trace>
  <inkml:trace contextRef="#ctx0" brushRef="#br0" timeOffset="265.44">1298 566,'0'34,"0"15,0 5,0-3,0-4,-5-11,-1-6,0-9</inkml:trace>
  <inkml:trace contextRef="#ctx0" brushRef="#br0" timeOffset="499.794">1269 57,'0'0</inkml:trace>
  <inkml:trace contextRef="#ctx0" brushRef="#br0" timeOffset="785.663">1693 30,'0'650,"-20"-487,28-150,-3-18</inkml:trace>
  <inkml:trace contextRef="#ctx0" brushRef="#br0" timeOffset="1049.495">1439 510,'38'-10,"18"-3,4 1,-3-3,-8 2,-5 2,-7 4,-5-2,-2 0,-2 3,-1-4,-5 0</inkml:trace>
  <inkml:trace contextRef="#ctx0" brushRef="#br0" timeOffset="1467.859">2003 86,'-16'350,"11"-319,1 0,2 0,2 1,0-1,2 0,6 26,-3-27,16 51,-19-79,-1 1,0-1,1 0,-1 0,1-1,-1 1,1 0,0 0,0-1,0 1,0-1,0 1,0-1,0 0,1 0,-1 0,0 0,1-1,-1 1,1 0,-1-1,1 0,-1 1,0-1,1 0,-1-1,1 1,-1 0,1-1,-1 1,2-1,3-2,1 1,-1-1,0-1,0 0,0 0,-1 0,1 0,-1-1,0 0,0-1,-1 0,1 1,1-5,56-44,-62 53,0 1,0-1,0 0,0 1,0-1,0 1,0-1,0 1,1 0,-1-1,0 1,0 0,0 0,1 0,-1 0,0 0,0 0,1 0,-1 0,0 1,0-1,0 0,1 1,-1-1,0 1,0-1,0 1,0-1,0 1,0 0,0 0,0-1,0 1,0 0,-1 0,1 0,0 0,0 0,-1 0,1 0,-1 0,1 1,-1-1,1 1,10 64,-8-39,2-4,0-3</inkml:trace>
  <inkml:trace contextRef="#ctx0" brushRef="#br0" timeOffset="2107.389">2765 566,'-16'9,"0"0,0 2,1-1,1 2,0 0,0 1,1 0,1 1,0 0,1 1,1 0,-1 2,10-14,-1-1,0 1,1 0,-1-1,1 1,0 0,0 0,0 0,0 0,1 0,-1 0,1 0,-1 1,1-1,0 0,1 0,-1 0,0 0,1 0,0 0,0 0,0 0,0 0,0 0,0 0,1 0,0-1,-1 1,1-1,0 1,0-1,0 1,1-1,-1 0,0 0,1 0,-1-1,1 1,0 0,0-1,0 0,-1 0,1 0,0 0,0 0,1 0,-1-1,0 0,2 1,6-4,0 1,-1-2,0 1,1-1,-1-1,-1 0,1 0,-1-1,0 0,0-1,0 0,-1 0,-1-1,1 0,-1 0,0-1,-1 0,0 0,0-1,-1 1,0-1,-1 0,0-1,-1 1,0-1,-1 1,0-1,0 0,-1 0,0 0,-1-1,0 9,-1 0,1 0,0-1,-1 1,0 0,0 1,0-1,0 0,0 0,0 0,-1 0,1 1,-1-1,0 1,0-1,0 1,0 0,0 0,-1 0,1 0,-1 0,1 0,-1 1,1-1,-1 1,0 0,0 0,0 0,0 0,0 0,0 0,0 1,0 0,0-1,0 1,0 0,0 1,0-1,0 0,0 1,0 0,0 0,0 0,0 0,0 0,0 0,1 1,-2 0,-21 7</inkml:trace>
  <inkml:trace contextRef="#ctx0" brushRef="#br0" timeOffset="2398.658">3104 594,'18'124,"-17"-120,0-1,0 1,1-1,-1 1,1-1,0 0,0 0,0 0,0 0,0 0,1 0,-1 0,1-1,0 1,0-1,0 0,0 0,0 0,0 0,1 0,-1-1,0 0,1 1,0-1,-1-1,1 1,0 0,-1-1,1 0,0 0,-1 0,1 0,11-4,-1-1,0 0,0-1,0 0,-1-1,1-1,-2 0,1-1,-1 0,-1-1,0 0,0-1,-1 0,0-1,3-5,52-80,-54 79</inkml:trace>
  <inkml:trace contextRef="#ctx0" brushRef="#br0" timeOffset="2681.316">3753 1,'0'34,"0"15,0 5,0-2,0-1,0-4,0-5,0-5,0 1,0-1,0-3,0-1,0-2,5-2,1-1,0 0,4 0,0-5</inkml:trace>
  <inkml:trace contextRef="#ctx0" brushRef="#br0" timeOffset="2930.615">3471 284,'38'4,"23"2,5 0,2-5,-2-4,-7-1,-4 0,-2 1,-5 1,-6 1,-9 0</inkml:trace>
  <inkml:trace contextRef="#ctx0" brushRef="#br0" timeOffset="3747.959">0 1271,'135'-31,"1"6,1 6,30 4,55-8,591-43,-668 57,337-13,10-12,-26 23,-187-14,-38-4,-60 1,-49-2,-122 29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311 508,'0'-3,"0"0,0-1,0 1,0 0,-1 0,1-1,-1 1,0 0,0 0,0 0,0 0,0 0,-1 0,1 0,-1 0,0 0,0 1,0-1,0 1,-1-1,1 1,0 0,-1 0,0 0,1 0,-1 1,0-1,0 1,0-1,0 1,0 0,-1 0,1 0,0 1,0-1,-1 1,1 0,0 0,-3 0,-7 1,-1 0,0 0,1 2,0-1,-1 2,1 0,0 0,1 2,-1-1,1 2,0-1,1 2,0-1,-7 7,14-11,1 1,0-1,1 1,-1 0,1 0,-1 0,1 0,0 0,1 0,-1 1,1-1,0 1,0-1,0 1,0-1,1 1,0 0,0-1,0 1,1-1,-1 1,1-1,0 1,0-1,1 1,-1-1,1 0,0 0,0 0,1 0,-1 0,1 0,0 0,0-1,0 1,0-1,1 0,-1 0,1 0,0-1,0 1,0-1,3 2,66 32,-57-29,-1-1,0 2,0 0,-1 1,0 0,0 1,-1 1,-1 0,11 13,-21-23,0 1,-1 0,0 0,1 0,-1 0,0 0,0 0,0 0,0 0,0 0,-1 0,1 0,-1 1,1-1,-1 0,0 1,0-1,0 0,0 1,0-1,0 0,-1 0,1 1,-1-1,0 0,0 0,0 0,0 0,0 0,0 0,0 0,0 0,-1 0,1 0,-1-1,0 1,1 0,-1-1,0 0,0 1,0-1,0 0,0 0,-99 34,88-32,0-1,-1-1,1 0,-1-1,1 0,-1-1,1 0,-1-2,0 0,1-3</inkml:trace>
  <inkml:trace contextRef="#ctx0" brushRef="#br0" timeOffset="530.529">537 1,'-1'55,"13"145,-2-131,-3 0,-4 0,-2 0,-4 18,1 30,-8-54,10-63,2-8</inkml:trace>
  <inkml:trace contextRef="#ctx0" brushRef="#br0" timeOffset="1048.831">818 198,'5'9,"2"4</inkml:trace>
  <inkml:trace contextRef="#ctx0" brushRef="#br0" timeOffset="799.994">904 621,'0'20,"0"5</inkml:trace>
  <inkml:trace contextRef="#ctx0" brushRef="#br0" timeOffset="1362.649">1158 763,'-6'45,"4"-23,0 0,-2 0,0-1,-2 1,0-1,-1 0,-1-1,-1 1,-4 5,12-24,0 0,0 0,0 0,0 0,0 0,0 0,-1-1,1 1,-1 0,1-1,-1 1,0-1,1 0,-1 1,0-1,0 0,0 0,0 0,0 0,0 0,0-1,0 1,0-1,0 1,-1-1,1 0,0 0,0 0,0 0,0 0,-1 0,1-1,0 1,0-1,0 1,0-1,0 0,0 0,0 0,0 0,0 0,0 0,0-1,1 1,-1-1,1 1,-1-1,1 1,-1-1,1 0,0 0,0 0,0 0,0 0,0 0,0-1,-1-8,1-1,1 0,0 0,0 1,1-1,1 0,0 1,0-1,1 1,1 0,0 0,0 0,1 0,0 1,1 0,1 0,0-1,8-17,5-7,1 1,2 1,1 2,2 0,1 1,1 2,2 1,1 1,0 1,29-15,-58 38,0-1,0 1,0 0,0 0,0 0,1 0,-1 1,1-1,0 0,-1 1,1 0,0 0,0 0,0 0,0 0,0 0,0 1,0-1,0 1,0 0,0 0,0 0,0 1,0-1,0 1,0-1,0 1,0 0,0 0,-1 0,1 1,0-1,0 1,-1-1,1 1,-1 0,0 0,1 0,-1 0,1 2,-3 3,0 0,0 0,0-1,-1 1,0 0,-1-1,0 1,0 0,0-1,-1 0,1 0,-2 1,1-2,-1 1,0 0,0-1,0 0,-1 0,1 0,-2 0,-1 1,-8 10,0 0,-1-1,-1-1,-1-1,0 0,0-2,-1 0,-1-1,0 0,-3-1,-20-5,27-8</inkml:trace>
  <inkml:trace contextRef="#ctx0" brushRef="#br0" timeOffset="1989.687">1638 678,'-64'221,"41"-191,22-29,1-1,-1 0,1 0,-1 1,1-1,-1 0,1 0,-1 0,1 0,-1 0,0 0,1 0,-1 0,1 0,-1 0,1 0,-1 0,1 0,-1 0,1 0,-1 0,1-1,-1 1,1 0,-1 0,1-1,-1 1,1 0,-1-1,1 1,0 0,-1-1,1 1,0-1,-1 1,1-1,0 1,0-1,-1 1,1-1,0 1,0-1,0 1,0-1,-1 1,1-1,0 1,0-1,0 1,0-1,0 1,0-1,1 0,-1 1,0-1,0 1,0-1,0 1,1-1,-1 1,0-1,0 1,1 0,2-36,2 2,2-1,1 1,1 0,2 0,1 2,2-1,1 1,4-2,-6 9,1 1,1 0,1 1,2 0,0 2,1 0,1 1,1 1,1 1,0 0,7-2,54-11,-80 31,-1 0,0 0,0 0,1 0,-1 0,0 0,0 1,1-1,-1 1,0 0,0 0,0-1,0 1,0 0,0 1,0-1,0 0,-1 1,1-1,0 1,-1-1,1 1,-1 0,1-1,-1 1,0 0,0 0,0 0,0 0,0 0,0 0,-1 1,1-1,-1 0,1 0,-1 0,0 1,0 11,-1-1,0 1,-1 0,0-1,-1 1,-1-1,0 0,-1 0,0-1,-1 1,-1-1,0 0,0-1,-8 10,8-10,-1-1,1 1,-2-1,1-1,-1 1,-1-2,0 1,0-1,0-1,-1 0,0 0,-1-1,0-1,1 0,-2 0,1-1,0-1,-1 0,-7 1,18-4,0 0,0 0,1 1,-1-1,0-1,0 1,1 0,-1 0,0-1,1 1,-1-1,0 1,1-1,-1 0,0 1,1-1,-1 0,1 0,0 0,-1 0,1-1,0 1,0 0,-1-1,1 1,0 0,0-1,1 1,-1-1,0 0,0 1,1-1,-1 1,1-1,-1 0,1 0,0 1,0-1,0 0,0 0,0 0,3-14</inkml:trace>
  <inkml:trace contextRef="#ctx0" brushRef="#br0" timeOffset="2229.872">2258 453,'-5'33,"-6"12,-1 2,1-6</inkml:trace>
  <inkml:trace contextRef="#ctx0" brushRef="#br0" timeOffset="2381.639">2145 57,'0'0</inkml:trace>
  <inkml:trace contextRef="#ctx0" brushRef="#br0" timeOffset="2733.587">2399 678,'8'-17,"15"-30,1 1,2 1,3 1,14-16,-42 58,-1 0,1 0,0 1,0-1,0 1,0-1,0 0,0 1,0 0,0-1,1 1,-1 0,1-1,-1 1,1 0,-1 0,1 0,-1 0,1 1,0-1,0 0,-1 1,1-1,0 1,0 0,0-1,-1 1,1 0,0 0,0 0,0 0,0 1,0-1,-1 0,1 1,0 0,0-1,-1 1,1 0,0 0,-1-1,1 1,-1 1,1-1,17 55,-18-50,-1-1,1 0,0 0,0 0,0-1,1 1,0 0,0 0,0-1,0 1,1-1,0 0,0 0,0 0,0 0,0 0,1-1,0 1,0-1,0 0,0 0,0 0,1-1,-1 0,1 0,0 0,-1 0,1-1,0 1,1-1,-2-1,1 0,-1 0,1 0,-1-1,1 0,-1 0,0 0,1 0,-1-1,0 0,0 1,0-1,0-1,-1 1,1-1,0 1,-1-1,0 0,0 0,0-1,0 1,0-1,0 1,-1-1,49-99,-46 89,14-23,-8 24</inkml:trace>
  <inkml:trace contextRef="#ctx0" brushRef="#br0" timeOffset="3273.548">3246 311,'-31'16,"0"1,2 2,0 1,1 1,1 1,1 2,1 0,-1 5,-9 62,34-89,1 0,0 0,0 0,0 0,0 0,0 0,0 0,0 0,1 0,-1 0,1 0,0 0,-1-1,1 1,0 0,0 0,0-1,0 1,0 0,1-1,-1 1,0-1,1 1,-1-1,1 0,0 0,-1 0,1 0,0 0,0 0,0 0,-1 0,1-1,0 1,0-1,0 1,0-1,0 0,0 0,0 0,0 0,0 0,0 0,0 0,1-1,11-2,-1-1,0-1,0 0,0-1,-1 0,0-1,0 0,0-1,-1 0,0-1,-1 0,0-1,0 0,6-9,34-29,-33 33,-12 9,1 0,-1 1,1 0,0 0,0 0,0 1,1 0,-1 0,1 0,0 1,0 0,1 1,-1-1,1 1,-1 1,8-1,-11 4,0 1,0 0,0 0,0 0,0 0,-1 1,1 0,-1-1,0 1,0 0,0 1,-1-1,0 0,0 1,0 0,0-1,0 1,-1 0,0 0,0 0,-1 0,1 0,-1 0,0 0,0 2,2 318,-29 30,25-284,-4 1,-2-1,-16 56,20-111,-1-1,0 0,-1 0,-1 0,0-1,-1 0,0 0,-1-1,-1 0,0 0,-1-1,-6 5,15-15,0 0,-1-1,1 1,0 0,-1-1,1 0,-1 1,1-1,-1 0,1 0,-1 0,0-1,0 1,1-1,-1 0,0 1,0-1,0 0,1-1,-1 1,0 0,0-1,1 1,-1-1,0 0,1 0,-1 0,0-1,1 1,0 0,-1-1,1 0,0 1,0-1,0 0,0 0,0 0,0 0,0-1,1 1,-1 0,1-1,0 1,0-1,0 0,0 1,0-1,0 0,1 0,-1 1,1-1,0 0,0 0,0 0,-2-34,1 0,2 0,2 0,2 0,1 0,1 1,2 0,2 0,1 1,2 1,1 0,5-5,-13 24,0 0,1 0,0 0,1 1,1 1,0 0,0 0,2 1,0 0,0 1,1 0,0 1,0 0,2 1,-1 1,8-3,-4 6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1,'-193'57,"182"-53,-47 27,57-30,0 0,-1 0,1 0,0 0,0 0,0 0,1 1,-1-1,0 0,0 1,1-1,-1 1,1-1,-1 0,1 1,-1 0,1-1,0 1,0-1,0 1,0-1,0 1,0-1,0 1,1-1,-1 1,0-1,1 1,-1-1,1 1,0-1,-1 0,1 1,0-1,0 0,0 0,0 1,0-1,1 0,91 63,-38-35,-43-21,-1 1,0 0,0 1,-1 0,0 0,-1 1,0 1,0-1,1 6,-7-14,-1 1,0-1,-1 1,1 0,0-1,-1 1,0 0,0 0,0 0,-1 0,1 0,-1 0,0 1,0-1,0 0,-1 0,1 0,-1 0,0 0,0 0,0 0,-1 0,0-1,1 1,-1 0,-1-1,1 1,0-1,-1 0,0 0,1 0,-1 0,0 0,-3 1,-4 2,0-1,0 0,0 0,-1-1,0 0,1-1,-2 0,1-1,0 0,-7-1,-20 6,32-6,-7 3,0-2,0 1,-1-2,1 0,0 0,-1-1,1-1,-12-2,25 3,-1 0,0 0,0 0,1 0,-1 0,0-1,0 1,1 0,-1 0,0-1,1 1,-1-1,1 1,-1-1,0 1,1-1,-1 1,1-1,-1 1,1-1,-1 1,1-1,0 0,-1 1,1-1,0 0,-1 0,1 1,0-1,0 0,0 0,0 1,0-1,0 0,0 0,0 1,0-1,0 0,0 0,0 1,0-1,1 0,-1 0,0 1,0-1,1 0,-1 1,1-1,-1 0,8-9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171 654,'-18'16,"0"1,2 1,0 0,1 1,1 1,1 0,0 1,2 0,0 1,2 0,-3 10,11-29,0 0,1 0,-1 0,0 0,1 0,0 1,0-1,0 0,0 0,0 0,1 0,-1 0,1 0,0 0,0 0,0 0,0 0,1 0,-1 0,1 0,0-1,0 1,0-1,0 1,0-1,0 0,0 0,1 0,-1 0,1 0,0-1,0 1,-1-1,1 1,0-1,0 0,0 0,0 0,0-1,0 1,1-1,-1 0,0 0,0 0,3 0,0 0,1 0,0 0,-1-1,1 1,-1-2,1 1,-1-1,1 0,-1 0,0 0,0-1,0 0,0-1,-1 1,1-1,-1 0,0 0,0-1,0 1,-1-1,0 0,1 0,-2-1,1 1,-1-1,0 0,0 0,0 0,1-6,1-2,-1 0,-1 0,0 0,0 0,-2 0,0-1,0 1,-1-1,-1 1,-1-1,0 1,-1 0,-2-7,-44-62,29 64</inkml:trace>
  <inkml:trace contextRef="#ctx0" brushRef="#br0" timeOffset="576.232">509 33,'0'-23,"0"13,0 22,0 541,-29-207,29-346,-1 1,1-1,0 1,-1-1,1 0,0 1,0-1,0 1,-1 0,1-1,0 1,0-1,0 1,0-1,0 1,0-1,0 1,0-1,0 1,0-1,0 1,1-1,-1 1,0 0,0-1,0 1,1-1,-1 0,0 1,1-1,-1 1,0-1,1 1,-1-1,1 0,-1 1,0-1,1 0,-1 1,1-1,-1 0,1 0,-1 0,1 1,-1-1,1 0,-1 0,1 0,-1 0,1 0,0 0,-1 0,1 0,-1 0,1 0,-1 0,1 0,-1 0,1-1,-1 1,1 0,-1 0,1 0,-1-1,1 1,30-32,-22 23,10-12,2-4,0 2,2 0,0 2,2 0,0 2,1 0,1 2,1 1,7-2,-25 14,88-25,-96 29,1-1,0 1,-1 0,1 0,0 0,-1 1,1-1,-1 0,1 1,-1 0,1 0,-1-1,1 2,-1-1,0 0,1 0,-1 1,0-1,0 1,0 0,0-1,0 1,0 0,-1 0,1 0,-1 1,1-1,-1 0,0 0,0 1,0-1,0 1,0-1,-1 1,1 1,0 8,0 0,-1-1,0 1,-1-1,-1 1,0-1,0 0,-1 1,-1-1,1 0,-2-1,0 1,0-1,-1 0,0 0,0 0,-1-1,-1 0,0-1,0 0,0 0,-1 0,0-1,-8 4,4-3,0-1,0-1,-1 0,0 0,0-2,-1 0,1 0,-1-2,1 1,-6-2,14 0,0-1,0-1,0 1,0-1,0 0,1-1,-1 1,0-1,0 0,1-1,0 1,-1-1,1 0,0 0,0-1,1 1,-1-1,1 0,-1-1,-2-3,-4-5</inkml:trace>
  <inkml:trace contextRef="#ctx0" brushRef="#br0" timeOffset="1407.168">1158 654,'18'-4,"-1"0,0-1,0-1,0 0,-1-1,0-1,0-1,-1 0,-1-1,1-1,1-2,-12 10,-4 1,1 1,0 0,-1 0,1 0,0 0,-1 0,1 0,0 0,0 0,0 1,0-1,0 0,0 0,0 1,0-1,0 1,0-1,0 1,0-1,1 1,-1-1,0 1,0 0,0 0,1 0,-1 0,0 0,0 0,1 0,-1 0,0 0,0 1,0-1,1 0,-1 1,0-1,0 1,0-1,0 1,0 0,0-1,0 1,0 0,0 0,1 0,4 12,1 0,-1 1,-1-1,-1 1,0 0,0 0,-2 1,1-1,-1 14,4 19,1-1,-2-1,-2 1,-2 0,-2 0,-2 0,-2 0,-2-1,-4 11,3-22,-49 152,53-176,0-2,-1 1,0 0,-1-1,0 0,0 0,-1-1,1 0,-2 0,1 0,-1-1,0 0,0-1,-1 1,1-2,-1 1,0-1,-2 0,9-3,0 0,0 0,-1 0,1 0,-1-1,1 1,-1-1,1 1,-1-1,1 0,-1 0,1 0,-1 0,1 0,-1-1,1 1,-1-1,1 0,0 1,-1-1,1 0,0 0,-1-1,1 1,0 0,0-1,0 0,0 1,0-1,1 0,-1 0,1 0,-1 0,1 0,-1 0,1 0,0-1,0 1,0 0,0-1,1 1,-1-1,1 1,-1-1,-2-23,2-1,0 0,2 0,1 0,1 1,1-1,1 1,2 0,4-11,70-172,-76 185</inkml:trace>
  <inkml:trace contextRef="#ctx0" brushRef="#br0" timeOffset="1673.12">1356 117,'9'0,"9"0,0 0</inkml:trace>
  <inkml:trace contextRef="#ctx0" brushRef="#br0" timeOffset="2102.24">1638 681,'18'-2,"138"-32,-149 32,0 0,-1-1,0 1,0-2,0 1,0-1,0 1,-1-2,0 1,1-1,-2 1,1-1,0-1,-1 1,0-1,-1 1,1-1,-1 0,0 0,0-1,0-1,-3 6,1 1,0-1,-1 0,0 0,1 1,-1-1,0 0,0 0,0 1,0-1,0 0,-1 0,1 1,0-1,-1 0,1 1,-1-1,0 0,0 1,1-1,-1 1,0-1,0 1,0-1,-1 1,1 0,0 0,0-1,-1 1,1 0,-1 0,1 0,-1 1,1-1,-1 0,0 0,1 1,-1-1,0 1,0-1,-72 3,63 3,0 0,0 0,1 1,0 0,0 1,0 0,1 0,0 1,0 1,1-1,0 1,1 1,-1-1,2 1,0 1,0-1,1 1,0 0,1 0,0 0,1 1,0-1,0 1,2 1,0-5,2 0,-1 0,1 0,0 0,1 1,0-2,0 1,1 0,0 0,0-1,1 0,0 1,0-1,1-1,0 1,0-1,0 1,1-2,0 1,0-1,0 1,1-2,0 1,0-1,0 0,0 0,1-1,-1 0,1-1,0 1,0-1,0-1,0 0,1 0,5 1,0-2,0 1,0-2,0 0,-1 0,1-2,0 0,-1 0,1-1,-1-1,0 0,9-5,-1 0,-1 2</inkml:trace>
  <inkml:trace contextRef="#ctx0" brushRef="#br0" timeOffset="2435.059">2400 512,'-16'5,"0"1,0 0,1 1,0 1,1 1,-1 0,1 0,1 2,0-1,1 2,0 0,0 0,1 1,1 1,-4 7,12-18,1 0,0 1,0-1,0 0,1 1,-1-1,1 1,0-1,0 1,0-1,0 1,1-1,0 0,-1 1,1-1,0 0,0 1,1-1,-1 0,1 0,0 0,-1 0,1 0,1 0,-1-1,0 1,1-1,-1 0,1 1,0-1,-1 0,1 0,0-1,3 2,114 37,-108-39,0 0,0-1,1 0,-1 0,0-1,0-1,0 0,0-1,-1 0,1-1,-1 0,1-1,-1 0,-1-1,9-5,-1-3</inkml:trace>
  <inkml:trace contextRef="#ctx0" brushRef="#br0" timeOffset="2812.513">2993 33,'-15'21,"1"0,0 1,2 1,1 0,0 1,2 0,1 1,1 0,1 0,-1 15,0 2,1-13,1 0,2 0,0 0,2 0,2 1,1-1,2 13,16 149,-20-190,0-12</inkml:trace>
  <inkml:trace contextRef="#ctx0" brushRef="#br0" timeOffset="3053.657">2654 428,'33'-5,"17"-1,4-5,-3-1,1 3,-5 2,-5 2,-5 2,-4 2,-3 1,-1 0,-2 1,-4-1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172 211,'-33'32,"17"-19,1 1,0 1,1 0,1 1,1 0,0 1,1 1,0 0,-6 16,16-30,0 0,1 0,0 0,-1 0,1 1,1-1,-1 0,0 0,1 0,0 0,0 0,0-1,1 1,-1 0,1 0,0-1,0 1,0-1,0 1,1-1,-1 0,1 0,0 0,0-1,0 1,0 0,0-1,1 0,-1 0,1 0,0 0,-1-1,1 1,0-1,0 0,0 0,0 0,0-1,0 0,0 1,0-1,0 0,0-1,0 1,0-1,0 0,0 0,0 0,0-1,-1 1,5-3,9-1,1-1,-1-1,0-1,0 0,-1-1,0-1,-1 0,0-2,0 1,-2-2,1 0,-1 0,-1-2,-1 1,0-1,-1-1,0 0,4-11,-12 23,1-2,-1 1,0 0,0 0,-1-1,0 1,1-1,-2 1,1-1,-1 1,0-1,0 0,0 1,-1-1,0 1,0-1,0 1,-1-1,0 1,0 0,0 0,-1 0,0 0,0 0,0 0,0 1,-1 0,1-1,-1 1,0 0,-1 1,1-1,-1 1,1 0,-1 0,0 0,0 1,0 0,-1 0,1 0,0 1,-1-1,-1 1,1 0,-1 1,0 0,1 0,-1 0,0 1,1 0,-1 0,1 1,0 0,-1 0,1 0,0 1,0 0,0 0,0 0,1 1,0 0,-1 0,1 0,1 1,-2 1,-13 15</inkml:trace>
  <inkml:trace contextRef="#ctx0" brushRef="#br0" timeOffset="619.074">453 549,'25'-71,"3"0,3 2,22-34,-45 90,0 0,1 0,1 0,0 1,1 1,0-1,1 2,0 0,0 0,1 1,1 1,7-4,-19 11,0 0,0 0,0 1,0-1,0 1,0-1,0 1,0 0,0 0,0 0,0 0,1 0,-1 0,0 1,0-1,0 1,0-1,0 1,-1 0,1-1,0 1,0 0,0 1,-1-1,1 0,0 0,-1 1,1-1,-1 1,0-1,1 1,-1 0,0-1,0 1,0 0,0 0,0 0,-1 0,1 0,0 0,9 84,-30 55,20-140,1 0,-1 0,0 0,1 0,-1 0,1 0,-1-1,1 1,0 0,-1 0,1 0,0 0,0-1,-1 1,1 0,0-1,0 1,0-1,0 1,0-1,0 1,0-1,0 0,0 1,0-1,0 0,0 0,0 0,0 0,0 0,0 0,0 0,0 0,1 0,-1 0,0-1,0 1,0 0,0-1,0 1,0-1,-1 1,1-1,0 1,0-1,0 0,0 1,-1-1,1 0,1 0,46-37,147-155,-143 165,-60 79,-66 153,74-202,0 0,-1 0,1 0,0 0,0 0,0 0,0 0,0 0,1 0,-1 0,1 0,-1 0,1 0,0-1,0 1,-1 0,1 0,0 0,1-1,-1 1,0-1,0 1,1-1,-1 1,1-1,-1 0,1 0,0 0,0 1,14 5</inkml:trace>
  <inkml:trace contextRef="#ctx0" brushRef="#br0" timeOffset="989.772">1357 352,'34'-5,"-1"-1,1-1,-1-2,0-2,-1-1,-1-1,0-2,-1-1,0-1,-1-1,-1-2,-1-1,6-8,-30 27,0 0,0 0,0 0,0 0,-1-1,1 0,-1 1,1-1,-1 0,0 0,0 0,0-1,-1 1,1 0,-1-1,0 1,0-1,0 1,0-1,-1 1,1-1,-1 0,0 1,0-1,0 0,-1 1,1-1,-1 1,0-1,0 0,0 1,0 0,-1-1,1 1,-1 0,0 0,0 0,0 0,-1 0,1 0,0 0,-1 1,0-1,0 1,0 0,0 0,0 0,0 0,0 1,-1-1,-3 0,-6 3,-1 0,1 2,-1-1,1 2,0 0,0 0,0 2,1-1,-1 1,1 1,1 0,-1 1,1 0,1 1,0 0,0 1,0 0,1 0,1 1,-2 3,-1-3,2-2,0-1,0 1,1 0,0 1,0 0,1 0,1 1,0-1,0 2,1-1,0 0,1 1,0 0,1 0,1 0,0 1,0-1,1 0,1 1,0-1,1 1,0 2,1-10,0 0,1-1,-1 1,1 0,0-1,0 0,1 0,-1 0,1 0,0 0,0-1,0 1,0-1,1 0,-1 0,1-1,0 0,0 0,-1 0,2 0,-1 0,0-1,3 0,124 7,-97-13,-5-1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398 593,'-2'-3,"1"-1,-1 1,0 0,0-1,-1 1,1 0,-1 0,1 1,-1-1,0 0,0 1,0 0,0 0,-1 0,1 0,0 0,-1 0,1 1,-1 0,0 0,0 0,1 0,-1 1,0-1,0 1,-2 0,-8-1,1 1,-1 0,1 1,-1 0,1 1,-1 1,1 0,0 1,0 0,1 1,-1 1,1-1,0 2,0 0,1 1,-2 1,3 1,1 1,0 0,1 0,0 1,1 0,0 0,1 1,0 0,1 0,0 0,1 1,1 0,0 0,1-1,0 1,1 1,1-1,0 2,0-9,0 0,1-1,-1 1,1 0,0 0,1 0,0 0,0 0,0-1,1 1,0-1,0 0,1 0,-1 0,1 0,1-1,-1 1,1-1,0 0,0 0,1-1,-1 0,1 0,0 0,0-1,0 1,0-1,1-1,-1 1,1-1,0 0,0-1,0 0,0 0,6 0,0-1,1 0,-1-1,0 0,0-1,0-1,0 0,-1-1,1 0,-1-1,0 0,0-1,-1 0,1-1,-1-1,-1 1,0-2,0 1,0-2,-1 1,0-1,-1 0,0-1,-1 0,0 0,-1-1,0 0,4-12,0 3,0-2,-2 0,0 0,-2 0,0-1,-2 0,-1 0,0-7,-3 46,0 0,1-1,1 1,0 0,1-1,1 1,0-1,1 0,0 0,1-1,1 1,0-1,1-1,0 1,1-1,0-1,4 4,-7-10,-1 0,1 0,0 0,0-1,0 0,0 0,1 0,0-1,0 0,0 0,0-1,0 0,0 0,7 0,8 1</inkml:trace>
  <inkml:trace contextRef="#ctx0" brushRef="#br0" timeOffset="690.388">1216 593,'-11'-5,"0"0,-1 0,0 1,0 1,0 0,0 0,0 2,0-1,-1 1,1 1,0 0,-1 1,1 0,0 1,0 1,0 0,0 0,0 1,0 0,1 1,0 1,0 0,1 0,-1 1,1 0,-2 4,4-4,1 1,0 0,1 0,-1 1,2-1,-1 1,1 1,1-1,0 1,0 0,1 0,0 0,0 0,1 1,1-1,0 0,0 1,1 0,1-1,-1 1,2-1,-1 0,2 4,-1-11,-1 0,1 0,0 0,0-1,0 1,1 0,-1-1,1 0,-1 1,1-1,0 0,0 0,0 0,0-1,0 1,0-1,0 0,0 0,1 0,-1 0,0 0,1-1,-1 1,1-1,-1 0,1 0,-1 0,1-1,-1 1,98-31,-81 19,-2-1,0 0,0-2,-2 0,0-1,0 0,-2-2,8-10,48-53,-69 80,-1 0,1 0,-1 0,1-1,-1 1,1 0,-1 0,1 0,0 0,0 0,0 0,-1 0,1 0,0 0,0 1,0-1,0 0,0 1,1-1,-1 0,0 1,0-1,0 1,1 0,-1-1,0 1,0 0,1 0,-1 0,0 0,0 0,1 0,-1 0,0 0,0 0,1 1,-1-1,0 1,0-1,0 1,1-1,-1 1,0-1,0 1,0 0,0 0,0 0,0-1,0 1,-1 0,1 0,0 0,0 0,-1 1,1-1,-1 0,1 1,3 142,-7-84,0 412,-1-417,-2 1,-3-1,-2 0,-14 40,-19-4,43-88,-1 0,0 0,0-1,-1 1,1 0,-1-1,1 0,-1 0,0 0,0 0,0 0,0 0,0-1,0 1,0-1,0 0,-1 0,1 0,-1 0,1-1,0 1,-1-1,1 0,-1 0,1 0,-1-1,0 1,-2-4,1 1,0-1,1 0,-1 0,1-1,0 1,0-1,0 0,0 0,1 0,0-1,0 1,1-1,-1 0,1 0,0 0,1 0,0 0,-1 0,2 0,-1 0,1-2,-5-47,2 1,2-1,7-42,-5 70,2 0,1 0,1 0,1 1,1 0,2 1,0-1,2 1,0 1,2 0,1 1,5-6,-5 11</inkml:trace>
  <inkml:trace contextRef="#ctx0" brushRef="#br0" timeOffset="2049.316">1837 621,'-12'3,"-7"0,1 1,0 1,0 0,0 1,0 1,1 1,0 1,1 0,0 1,0 0,1 1,1 1,-1 1,2 0,0 1,-10 13,19-18,0 1,1 0,0 0,1 0,0 0,0 0,1 0,0 1,1-1,0 0,1 1,0-1,0 0,3 9,-3-14,0 0,1 0,-1 0,1-1,0 1,1-1,-1 1,1-1,-1 0,1 0,0 0,1 0,-1-1,1 1,-1-1,1 0,0 0,1 0,-1 0,0-1,1 0,-1 0,1 0,0 0,0-1,-1 0,1 0,0 0,0 0,0-1,1 0,6-2,0 0,-1-1,1-1,0 0,-1-1,0 0,0 0,0-1,-1-1,0 1,0-2,-1 0,0 0,0 0,0-1,-1 0,2-5,8-10,-1-1,0 0,-2-2,-1 1,-1-2,8-26,-16 40,-12 39,1-4,-25 109,29-124,1 0,0 0,0 1,0-1,1 0,-1 0,2 1,-1-1,1 0,0 0,0 0,0 0,1 0,0 0,0 0,1 0,-1 0,1-1,1 0,-1 1,1-1,0 0,0-1,0 1,1-1,-1 0,1 0,0 0,0-1,6 3,-7-4,1 0,0-1,0 0,0 0,0 0,0 0,0-1,0 0,0 0,0 0,0-1,0 0,0 0,0 0,0-1,0 1,-1-1,1 0,-1 0,1-1,-1 1,0-1,0 0,0 0,1-2,85-94,-71 71,-1-2,-1 0,-2-1,-1-1,5-16,-43 128,22-65,1 1,1-1,0 0,1 0,1 0,0 0,1 0,0 0,2 2,-3-13,-1 0,1 0,-1 0,1 0,0 0,1 0,-1 0,1-1,-1 1,1-1,0 0,1 0,-1 0,0 0,1 0,0-1,-1 1,1-1,0 0,0 0,0-1,1 1,-1-1,0 0,1 0,-1 0,0-1,1 0,-1 0,1 0,-1 0,0 0,2-1,2-2,1-1,0 0,-1 0,0-1,0 0,0 0,-1-1,0 0,0-1,0 1,-1-1,0 0,0-1,-1 0,0 1,0-2,-1 1,0 0,0-2,8-10,72-126,-76 137,0 0,1 0,0 1,0 0,1 1,0 0,0 0,1 1,0 1,0 0,0 0,1 1,-10 3,-1 1,1 0,-1 0,1 0,-1 0,1 0,-1 0,1 0,-1 0,1 1,-1-1,1 0,-1 1,0-1,1 1,-1 0,0 0,1-1,-1 1,0 0,0 0,1 0,-1 0,0 0,0 0,0 1,-1-1,1 0,0 0,0 1,-1-1,1 1,0-1,-1 0,0 1,1-1,-1 2,6 61,-5-59,-21 125,19-129,0 0,0 0,0 0,0 0,0 0,1 0,-1 0,1 0,-1 0,0 1,1-1,0 0,-1 0,1 1,0-1,0 0,0 0,-1 1,1-1,1 0,-1 0,0 1,0-1,0 0,1 0,-1 1,0-1,1 0,-1 0,1 0,0 0,-1 1,1-1,0 0,0 0,0 0,-1-1,1 1,0 0,0 0,0 0,1-1,-1 1,0 0,0-1,0 1,0-1,1 1,-1-1,0 0,0 0,1 1,-1-1,0 0,0 0,1 0,-1 0,0-1,1 1,117-109,-43 32,25 8,-100 68,0 1,-1-1,1 0,-1 1,1-1,0 1,0-1,-1 1,1-1,0 1,0-1,0 1,0 0,-1 0,1-1,0 1,0 0,0 0,0 0,0 0,0 0,0 0,0 0,-1 0,1 0,0 0,0 1,0-1,0 0,0 1,0-1,-1 1,1-1,0 0,0 1,-1 0,1-1,0 1,-1-1,1 1,-1 0,1 0,0-1,-1 1,0 0,1 0,-1 0,1-1,-1 1,0 0,0 0,1 0,-1 0,0 0,0 0,-4 54,-1-43,0-1,1 1,0 0,1 1,1-1,0 0,1 1,0-1,1 1,0 0,1-1,0 1,1-1,1 0,0 1,0-1,1 0,1-1,0 1,4 6,7 0</inkml:trace>
  <inkml:trace contextRef="#ctx0" brushRef="#br0" timeOffset="4511.782">2317 338,'0'-4,"0"2,-5 2,-2 1</inkml:trace>
  <inkml:trace contextRef="#ctx0" brushRef="#br0" timeOffset="5322.449">3643 424,'-81'33,"61"-22,7-6,1 1,0 0,0 1,0 1,1 0,0 0,0 1,1 0,0 1,1 0,-8 11,16-17,-1-1,1 1,0 0,0 0,0-1,0 1,1 0,0 0,-1 0,2 0,-1 0,0 0,1 0,-1-1,1 1,0 0,0 0,1-1,-1 1,1-1,0 1,0-1,0 1,0-1,1 0,0 1,80 76,-61-63,-20-15,0 0,0 1,0-1,0 0,0 1,0-1,-1 1,1 0,-1-1,0 1,1 0,-1 0,-1 0,1 0,0 0,-1 0,1 0,-1 0,0 0,0 0,0 0,-1 1,1-1,-1 0,0 0,1 0,-1-1,-1 1,1 0,0 0,-1 0,1-1,-1 1,0-1,0 1,0-1,0 0,0 0,0 0,-1 0,1 0,-1 0,1 0,-1-1,0 1,-7 5,-1 0,0 0,0-1,0 0,-1-1,1 0,-1-1,-1 0,1-1,0 0,-1-1,1-1,-5 1,-2-5</inkml:trace>
  <inkml:trace contextRef="#ctx0" brushRef="#br0" timeOffset="5782.181">4123 0,'-11'197,"-46"125,-12-21,53-266,9-30</inkml:trace>
  <inkml:trace contextRef="#ctx0" brushRef="#br0" timeOffset="6031.932">3756 508,'38'0,"18"0,4 0,1 0,-4 0,-3 0,-6 0,-6 0,-5 0,-5 0,-2 0,-2 0,-6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5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1,'-19'34,"-11"15,-6 5,-1-2,1-11,7-6,8-10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0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5,'0'-1,"-1"1,1 0,0-1,-1 1,1 0,-1-1,1 1,-1 0,1-1,-1 1,0 0,1 0,-1 0,1 0,-1 0,1 0,-1-1,1 1,-1 0,0 1,1-1,-1 0,1 0,-1 0,1 0,-1 0,1 0,-1 1,0-1,1 0,-1 1,1-1,0 0,-1 1,1-1,-1 0,1 1,-1-1,1 1,0-1,-1 1,1-1,0 1,0-1,-1 1,1-1,0 1,0-1,0 1,0-1,0 1,-1 0,1-1,0 1,0-1,0 1,1-1,-1 1,0 0,-6 40,6-41,-11 416,1-325,3 0,6 67,2-158,-1-11</inkml:trace>
  <inkml:trace contextRef="#ctx0" brushRef="#br0" timeOffset="263.146">1 485,'478'-96,"-280"46,-183 42</inkml:trace>
  <inkml:trace contextRef="#ctx0" brushRef="#br0" timeOffset="749.72">790 5,'-16'143,"6"1,8 120,2-165,0-97,-1 1,0-1,1 0,-1 1,1-1,0 0,0 1,0-1,0 0,0 1,1-1,-1 0,0 1,1-1,0 0,0 0,0 1,0-1,0 0,0 0,0 0,0 0,1 0,-1-1,1 1,0 0,-1-1,1 1,0-1,0 1,0-1,0 0,0 0,0 0,0 0,1 0,-1 0,0-1,1 1,-1-1,0 0,1 1,-1-1,0 0,2-1,85-56,-62 34,-15 14,-5 2,0 1,0 1,0 0,1 0,0 0,0 1,0 0,0 1,1-1,7-1,-13 6,0 1,-1-1,1 0,-1 1,0-1,1 1,-1 0,0-1,0 1,0 0,0 1,0-1,-1 0,1 0,-1 1,1-1,-1 1,0-1,0 1,0 0,0-1,0 1,-1 0,1 0,-1 0,0-1,0 1,0 0,0 0,0 0,-1 0,1-1,-1 1,0 0,0 0,1 2,0 16,-1-17,0 0,0 0,1 0,-1 0,1 0,0 0,1 0,-1 0,1 0,-1 0,1-1,0 1,1 0,-1 0,1-1,-1 1,1 0,0-1,1 0,-1 1,0-1,1 0,0 0,3 2,10 3</inkml:trace>
  <inkml:trace contextRef="#ctx0" brushRef="#br0" timeOffset="1125.976">1327 682,'10'3,"1"0,0-1,0 0,0-1,0-1,0 1,0-2,0 1,1-2,-1 1,-1-1,1-1,0 0,-1-1,1 0,-1 0,0-1,0-1,-1 1,0-2,0 1,0-1,-1-1,0 1,0-1,-1-1,2-2,-4 3,-1 1,0-1,0 1,-1-1,0 0,-1 0,0-1,0 1,-1 0,0-1,0 0,-1 7,1-1,-1 1,0-1,0 1,-1-1,1 1,0-1,-1 1,1-1,-1 1,0-1,0 1,0 0,0-1,-1 1,1 0,0 0,-1 0,0 0,1 0,-1 0,0 1,0-1,0 1,0-1,0 1,0-1,0 1,-1 0,1 0,0 0,-1 1,1-1,-1 0,1 1,-1 0,-2-1,-6 3,0 0,-1 0,1 1,0 0,0 1,0 0,1 1,0 0,0 1,0 0,0 0,1 1,0 0,0 1,-1 2,-1-2,-1 1,1 0,1 0,0 1,0 0,1 1,0 0,1 1,0 0,0 0,2 1,0-1,0 2,1-1,1 0,0 1,1 0,0 0,1 0,1 0,0 0,1 8,2-16,0 0,0 0,1-1,-1 1,2-1,-1 0,0 1,1-1,0-1,0 1,1-1,-1 1,1-1,0-1,0 1,0-1,0 0,1 0,0 0,-1-1,1 1,0-2,0 1,4 0,150 17,22-32,-157 6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1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2 903,'0'173,"0"-204,-1-11,1 1,2-1,2 0,2 1,2 0,7-23,-6 36,1 0,1 0,1 1,2 1,16-25,-29 50,0 0,-1 0,1-1,0 1,-1 0,1 0,0 0,0 0,0 0,0 0,0 0,0 0,1 0,-1 0,0 1,0-1,1 1,-1-1,0 1,1-1,-1 1,0-1,1 1,-1 0,0 0,1 0,-1 0,1 0,-1 0,0 0,1 0,-1 1,1-1,-1 1,0-1,1 1,-1-1,0 1,0 0,1-1,-1 1,0 0,0 0,0 0,0 0,0 0,0 0,0 0,-1 0,1 0,0 1,0-1,-1 0,1 0,-1 1,1 0,5 8,1 0,0 0,0-1,1 0,1 0,-1-1,2 0,-1-1,2 1,7 1</inkml:trace>
  <inkml:trace contextRef="#ctx0" brushRef="#br0" timeOffset="637.139">426 875,'135'-19,"-130"17,0 0,0 0,0 0,0 0,0-1,0 1,0-1,-1-1,1 1,-1-1,0 1,0-1,-1 0,1-1,-1 1,0 0,0-1,0 0,0 0,-1 0,0 0,0 0,0-2,-2 4,1-1,-1 1,0 0,-1 0,1-1,0 1,-1 0,0 0,0-1,0 1,0 0,0 0,-1 0,1 0,-1 0,0 1,0-1,0 0,0 1,0 0,0-1,-1 1,1 0,-1 0,0 0,0 0,0 1,1-1,-1 1,-1 0,1 0,0 0,0 0,0 0,0 1,-1-1,1 1,0 0,-1 0,1 0,0 1,0-1,-1 1,1-1,0 1,0 0,0 1,0-1,0 0,0 1,0 0,-2 1,-6 5,0 0,0 1,1 1,1 0,0 0,0 1,0 0,2 0,-1 1,2 0,-1 0,2 1,-1 0,2 0,0 0,0 0,2 1,-1-1,2 1,0 0,0 6,1-16,-1 0,1 1,0-1,0 0,1 1,-1-1,1 0,0 0,0 1,1-1,-1 0,1 0,0 0,0-1,0 1,0 0,1-1,0 1,-1-1,1 0,0 0,1 0,-1 0,0-1,1 1,0-1,0 0,-1 0,1 0,0 0,0-1,1 0,-1 0,0 0,0 0,1-1,25 2,0-2,0-2,-1-1,1-1,-1-1,0-1,0-2,-1-1,0-2,-1 0,0-2,0-1,-2-1,0-1,0-1,-2-1,10-10,9-3,-1-2,-2-2,-1-2,-2-1,-2-1,-1-3,-3 0,-1-2,-2-1,-2-1,-2-1,16-47,-36 83,-1 0,1 0,-2 0,1 0,-2-1,1 1,-2 0,1 0,-2 0,1-1,-2 1,2 7,0 0,0 0,0 0,-1 0,0 0,0 0,0 1,0-1,-1 1,1 0,-1-1,0 1,0 0,0 1,0-1,0 0,-1 1,1 0,-1 0,0 0,0 0,1 1,-1-1,0 1,0 0,-1 0,1 0,0 1,0 0,-3-1,-3 4,1 0,-1 0,1 1,0 0,0 1,1 0,-1 0,1 0,0 1,1 1,-1-1,1 1,0 1,1-1,0 1,0 0,1 1,0-1,0 1,1 0,0 0,0 2,-9 20,1 0,1 0,2 1,1 0,1 1,2 0,2 0,0 0,3 0,0 0,3 0,0 0,2 0,4 11,-4-30,0-1,1 0,0 0,1 0,0-1,1 0,1-1,-1 1,2-2,0 1,0-1,1-1,0 0,0 0,7 2,-15-8,1-1,0 0,0 0,0 0,0-1,0 1,0-1,1 0,-1 0,0-1,1 1,-1-1,0 0,1 0,-1-1,0 1,1-1,-1 0,2 0,11-5</inkml:trace>
  <inkml:trace contextRef="#ctx0" brushRef="#br0" timeOffset="1442.553">1808 734,'-222'85,"218"-84,0 1,0 0,0 0,1 0,-1 1,0-1,1 1,0 0,-1 0,1 0,0 0,1 1,-1-1,1 1,-1 0,1 0,0-1,0 2,1-1,-1 0,1 0,0 0,0 1,0-1,1 0,0 1,-1-1,2 1,-1-1,0 0,1 1,0-1,0 0,0 1,0-1,1 0,0 0,0 0,0 0,2 3,3-3,1-1,-1 0,1 0,0-1,0 0,0 0,0 0,0-1,0-1,0 1,1-1,-1-1,0 1,0-1,0-1,0 0,0 0,0 0,-1-1,1 0,-1-1,6-3,9-7,0-2,-1 0,-1-2,-1 0,0-1,-2-1,0-1,-1 0,-1-1,7-16,-21 37,-1 1,1 0,-1 0,0 0,1 1,-1-1,0 0,0 0,1 0,-1 0,0 0,1 0,-1 0,0 0,1 0,-1 0,0 0,1 0,-1 0,0 0,1 0,-1 0,0 0,0 0,1 0,-1 0,0-1,1 1,-1 0,0 0,0 0,1 0,-1-1,0 1,0 0,0 0,1-1,-1 1,0 0,0 0,0-1,1 1,-9 35,5-26,1-4,-1 1,1 0,0 0,0 0,1 0,0 1,0-1,0 0,1 1,0-1,0 0,1 0,0 1,0-1,0 0,1 0,0 0,0 0,0 0,1 0,0-1,0 1,0-1,1 0,0 0,0 0,0 0,0-1,1 1,0-1,0 0,0-1,0 1,1-1,3 2,3-3,0-1,0 0,0 0,0-1,0-1,1 0,-2 0,1-1,0-1,0 0,-1-1,1 0,-1-1,0 0,-1 0,1-1,-1-1,0 0,-1 0,1-1,-1 0,-1-1,0 0,5-6,8-10,15-15,-1-3,-2 0,-2-2,-2-2,-2-1,-2-2,-7 4,-2-1,-2-1,-3 0,-1 0,-3-1,-1-1,-3 1,-2-13,0 60,-1-1,1 0,0 0,-1 1,0-1,1 0,-1 0,0 1,0-1,-1 0,1 0,-1 0,1 1,-1-1,0 0,0 1,0-1,0 1,-1-1,1 1,-1-1,1 1,-1 0,0 0,0 0,0 0,0 0,0 0,0 0,-1 1,1-1,0 1,-1 0,1 0,-1 0,0 0,1 0,-1 0,0 1,0-1,1 1,-2 0,-3 4,0 0,0 1,1 0,-1 0,1 0,0 1,1 0,0 0,0 1,0 0,0-1,1 2,0-1,1 0,0 1,0-1,0 1,1 0,0 0,1 0,-1 6,1-10,-28 144,26-111,3 0,0 0,3-1,1 1,1-1,2 1,2-2,1 1,2-1,16 32,49 162,-50-149,-27-79,1-1,-1 1,0-1,1 0,-1 1,0-1,1 1,-1-1,0 0,1 1,-1-1,1 0,-1 1,0-1,1 0,-1 0,1 0,-1 1,1-1,-1 0,1 0,-1 0,1 0,-1 0,1 0,-1 0,1 0,-1 0,1 0,-1 0,1 0,-1 0,1 0,-1-1,1 1,-1 0,1 0,-1-1,1 1,-1 0,0-1,1 1,-1 0,1-1,-1 1,0 0,1-1,-1 1,0-1,0 1,1-1,-1 1,0 0,0-1,0 1,0-1,1 1,-1-1,0 1,0-1,0 0,0 1,0-1,0 1,0-1,0 1,-1-1,1 1,9-40,-7 14,-1 1</inkml:trace>
  <inkml:trace contextRef="#ctx0" brushRef="#br0" timeOffset="1705.222">2119 592,'33'0,"17"0,8 0,0 0,0 0,-6-4,-6-3,-7 1,0 2,-2 0,-2 2,-3 1,-2 0,-1 1,-5 1</inkml:trace>
  <inkml:trace contextRef="#ctx0" brushRef="#br0" timeOffset="1953.145">2966 621,'4'34,"3"15,-1 5,-2-3,0-4,3-6,0-5,0-9</inkml:trace>
  <inkml:trace contextRef="#ctx0" brushRef="#br0" timeOffset="2184.337">2966 311,'14'24,"5"8</inkml:trace>
  <inkml:trace contextRef="#ctx0" brushRef="#br0" timeOffset="2396.53">3192 479,'48'246,"-44"-220,1-1,2 1,0-1,2-1,1 1,1-2,0 1,2-1,9 11,-20-32,-1 0,0-1,1 1,-1-1,1 0,-1 1,1-1,0 0,-1 0,1 0,0 0,0 0,0 0,0-1,0 1,0-1,0 1,0-1,0 0,0 0,0 0,0 0,0 0,0 0,0 0,0-1,0 1,0-1,0 1,0-1,-1 0,1 0,0 0,0 0,-1 0,1 0,0 0,-1-1,1 1,-1-1,1 1,-1-1,0 1,0-1,0 0,0 0,0 1,0-1,0 0,-1 0,1 0,-1 0,1-1,98-197,-62 120,-27 62</inkml:trace>
  <inkml:trace contextRef="#ctx0" brushRef="#br0" timeOffset="2766.217">3699 846,'28'-17,"-2"-2,0 0,-1-2,-1-1,-2 0,0-2,8-12,-26 30,0 0,-1-1,0 1,0-1,-1 0,0 0,0 1,0-1,-1-1,0 1,0 0,-1 0,0 0,0 0,-1-1,0 1,1 4,-1 0,1-1,-1 1,0 0,0 0,-1 0,1 0,0 0,-1 0,0 1,0-1,0 0,0 1,0-1,0 1,-1 0,1 0,-1 0,1 0,-1 0,0 1,0-1,0 1,0-1,0 1,0 0,0 0,0 1,0-1,-1 1,1-1,0 1,0 0,-1 0,0 1,-4 0,1 0,0 1,0 0,0 0,0 0,0 1,0 0,1 1,-1 0,1 0,0 0,0 0,0 1,1 0,0 1,0-1,0 1,0 0,0 2,-68 126,67-125,2 0,-1 0,1 1,0 0,1 0,1 0,-1 0,1 0,1 1,0-1,1 0,0 1,0-1,1 1,0-1,1 0,0 1,1-1,0 0,0-1,1 1,1 0,0-1,0 0,0 0,1-1,1 1,1 1,4-2,-1 0,1 0,1-2,0 1,-1-2,2 1,-1-2,1 0,-1 0,1-2,0 1,0-2,0 0,1 0,-1-2,0 0,0 0,0-1,0-1,0 0,-1-1,1-1,-1 0,0 0,-1-2,1 1,-1-2,0 0,-1 0,14-10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1 430,'33'82,"-3"15,41 93,-71-191,0 0,0 0,0 0,1 0,-1 0,0 1,1-1,-1 0,0 0,1 1,-1-1,1 0,-1 0,1 1,-1-1,1 0,-1 1,1-1,0 1,0-1,-1 1,1-1,0 1,0 0,-1-1,1 1,0 0,0-1,0 1,-1 0,1 0,0 0,0 0,0 0,0 0,0 0,-1 0,1 0,0 0,0 0,0 1,0-1,-1 0,1 1,0-1,0 0,0 1,-1-1,1 1,0-1,-1 1,1 0,-1-1,1 1,0 0,-1-1,1 1,-1 0,0 0,1-1,-1 1,0 0,1 0,-1 0,0-1,0 1,0 0,0 0,1 0,-1 0,59-199,47-106,-109 298,-3 11</inkml:trace>
  <inkml:trace contextRef="#ctx0" brushRef="#br0" timeOffset="622.209">537 713,'4'-3,"11"-4,-1-1,0-1,0-1,-1 1,0-2,-1 0,0 0,-1-2,0 1,-1-1,0 0,-1-1,0-1,-2 1,1-1,-2 0,2-6,-8 17,1 1,-1 0,0-1,0 1,-1 0,1 0,-1-1,1 1,-1 0,0 0,-1 0,1 0,0 0,-1 0,1 0,-1 0,0 0,0 1,0-1,0 1,-1 0,1-1,-1 1,1 0,-1 0,0 1,0-1,0 0,0 1,0 0,0 0,0 0,0 0,0 0,-1 1,1-1,0 1,-1 0,1 0,0 0,0 0,-1 1,1-1,0 1,0 0,-1 0,1 0,0 0,0 1,0-1,1 1,-1 0,0 0,0 0,1 0,0 0,-1 0,1 1,-1 0,-5 8,0 0,0 0,1 0,1 1,0 0,1 0,0 1,0 0,2 0,-1 0,2 0,0 0,0 0,2 1,-1-1,2 1,-1-1,2 0,0 1,2 6,-2-13,0 0,0-1,1 1,0-1,0 1,1-1,-1 0,1 0,1 0,-1-1,1 0,0 1,0-2,0 1,1 0,0-1,0 0,0-1,0 1,0-1,1 0,0-1,-1 0,1 0,0 0,0-1,0 0,0 0,0-1,0 1,5-2,5 0,-1 0,1-1,-1-1,1 0,-1-2,0 0,-1 0,1-1,-1-1,0-1,-1 0,0-1,0-1,-1 0,0 0,7-9,15-16,-2-1,-1-2,-2-1,-2-1,0-4,-13 20,0 0,-2-1,-1 0,-1-1,0 0,-3-1,0 0,-1-1,-2 1,-1-1,-1 0,-2-1,-1-19,1 45,-1-1,1 1,-1 0,0-1,0 1,-1 0,1-1,-1 1,1 0,-1-1,0 1,-1 0,1 0,0 0,-1 0,0 0,1 0,-1 0,0 1,-1-1,1 0,0 1,-1 0,1 0,-1 0,0 0,0 0,0 0,0 1,0-1,0 1,0 0,0 0,0 0,-1 0,1 1,0-1,-1 1,1 0,-1 0,1 0,0 0,-1 1,1-1,0 1,-1 0,1 0,0 0,0 0,-2 2,-8 10,0 0,1 1,1 1,0 0,1 0,1 1,1 0,0 1,1 0,0 0,2 1,0-1,1 1,0 0,2 1,0-1,1 0,1 4,-2 8,1 0,1-1,1 1,2 0,1-1,1 0,2 0,0 0,2-1,2 0,0-1,4 5,-11-23,0 0,0 0,1 0,0-1,0 1,1-1,0-1,1 1,-1-1,2 0,-1-1,1 1,0-1,0-1,0 0,1 0,0 0,0-1,7 2,7-7</inkml:trace>
  <inkml:trace contextRef="#ctx0" brushRef="#br0" timeOffset="942.023">1638 459,'-23'22,"0"0,0 0,2 2,0 0,2 2,1 0,-8 15,24-38,0 0,0 1,1-1,-1 0,1 0,0 1,0-1,0 1,0-1,1 1,-1-1,1 1,0 0,0-1,0 1,0-1,1 1,-1 0,1-1,0 1,0-1,1 0,-1 1,1-1,-1 0,1 0,0 0,0 0,0 0,1 0,-1-1,1 1,-1-1,1 1,0-1,0 0,0 0,0 0,1-1,-1 1,0-1,1 0,-1 0,1 0,-1 0,1 0,0-1,5 1,0 0,-1-1,1 0,0-1,-1 0,1 0,0-1,-1 0,0 0,1-1,-1 0,0-1,-1 0,1 0,-1 0,1-1,-1 0,0-1,-1 1,0-1,0-1,0 1,0-1,-1 0,-1 0,1-1,-1 1,0-1,0 0,-1 0,0-3,1 1,-1 0,-1 0,0 0,0-1,-1 1,0-1,-1 1,0-1,-1 0,0 1,0-1,-1 1,-1 0,0 0,0-1,-1 2,-5-10,8 16,-1 1,0 0,0-1,0 1,0 0,-1 0,1 1,-1-1,1 0,-1 1,1-1,-1 1,0 0,0 0,1 0,-1 0,0 1,0-1,0 1,0 0,0 0,0 0,0 0,-20 3</inkml:trace>
  <inkml:trace contextRef="#ctx0" brushRef="#br0" timeOffset="1308.46">2173 430,'-43'12,"20"-7,1 0,0 2,0 1,1 0,0 2,0 0,1 1,-16 13,30-19,2-1,-1 1,0-1,1 2,0-1,0 0,1 1,-1-1,1 1,0 0,1 0,-1 0,1 1,1-1,-1 1,1-1,0 1,1-1,-1 1,1-1,0 1,1 0,0-1,0 1,0-1,1 0,0 1,0-1,1 0,-1 0,1 0,1 0,-1-1,1 1,0-1,0 0,0 0,1 0,0-1,0 1,0-1,1-1,-1 1,2 0,3 2,0 0,0 0,0-1,1-1,0 1,0-2,0 0,0 0,1-1,-1 0,0-1,1 0,0-1,-1-1,1 1,-1-2,1 0,-1 0,0-1,0 0,0-1,0 0,-1-1,9-5,-4 0</inkml:trace>
  <inkml:trace contextRef="#ctx0" brushRef="#br0" timeOffset="1562.08">2569 486,'-14'34,"-5"16,-4 3,1-1,6-5,4-6,5-6,9-2,3-9</inkml:trace>
  <inkml:trace contextRef="#ctx0" brushRef="#br0" timeOffset="1801.033">2456 148,'0'0</inkml:trace>
  <inkml:trace contextRef="#ctx0" brushRef="#br0" timeOffset="2087.216">2879 63,'8'22,"-2"-1,0 2,-1-1,-2 1,0-1,-1 1,-2 0,0 0,-3 15,2 11,-11 172,6-193,2 1,1 1,1-1,1 0,2 1,1-1,4 23,23 47,-16-98,-9-11</inkml:trace>
  <inkml:trace contextRef="#ctx0" brushRef="#br0" timeOffset="2282.489">2682 486,'34'0,"15"-4,9-3,0 1,-5 2,-7 0,-7 2,-4-4,-5-1,-6 1</inkml:trace>
  <inkml:trace contextRef="#ctx0" brushRef="#br0" timeOffset="2845.488">3218 572,'-1'21,"0"-12,0 1,1-1,0 1,1-1,-1 1,2-1,-1 1,2-1,-1 0,1 0,0 0,1 0,0 0,1-1,3 6,-7-12,1-1,-1 0,1 1,-1-1,1 0,-1 0,1 0,0 0,0 0,-1 0,1 0,0-1,0 1,0-1,0 1,0-1,0 0,0 0,0 0,0 0,0 0,0 0,-1 0,1-1,0 1,0-1,0 1,0-1,0 0,-1 0,1 0,0 0,0 0,-1 0,1 0,-1 0,1-1,-1 1,1-2,52-66,-47 57,95-159,-101 170,0 0,0-1,0 1,1 0,-1 0,0 0,1 0,-1 0,1 0,-1 1,1-1,-1 0,1 1,0-1,-1 1,1 0,0-1,-1 1,1 0,0 0,0 0,-1 0,1 1,0-1,-1 0,1 1,0-1,-1 1,1-1,-1 1,1 0,-1 0,1 0,-1-1,1 1,-1 1,0-1,1 0,-1 0,0 0,0 1,41 66,-36-56,39 73,-24-50,0 2,-3 1,-1 0,-1 1,-3 1,-1 0,-2 1,-1 0,1 28,-10-67,-11 145,10-142,0-1,-1 0,1 0,-1 1,0-1,0 0,0-1,0 1,-1 0,0-1,0 1,0-1,0 0,0 0,-1 0,1 0,-1-1,0 1,0-1,0 0,0 0,0 0,0-1,0 0,-1 1,1-1,0-1,-1 1,1-1,-1 0,-1 0,-3-1,-1 0,1 0,0-1,0-1,0 0,0 0,0-1,1 0,0 0,0-1,0 0,0 0,1-1,-1 0,1 0,1-1,0 0,0 0,0 0,0-1,1 0,1 0,0-1,0 1,0-1,1 0,0 1,1-2,0 1,0 0,1 0,0-1,1 1,0 0,0-1,1 1,0 0,1-1,0 1,2-5,0-2,1-1,0 1,1 0,1 0,0 1,2 0,-1 0,2 0,0 2,1-1,11-11,-11 15,0 0,1 1,0 0,0 1,1 0,0 1,0 0,1 1,0 1,0 0,0 1,3-1,6-2,-5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3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31,'-18'56,"8"-27,2 0,1 1,2 0,0 0,1 25,-22 245,12-194,7-70,2 1,1 0,3 0,1 29,0-65,0-1,0 1,0 0,0 0,0 0,0 0,0 0,0-1,0 1,1 0,-1 0,0 0,1 0,-1-1,0 1,1 0,-1 0,1-1,-1 1,1 0,-1-1,1 1,0-1,-1 1,1-1,0 1,-1-1,1 1,0-1,0 1,-1-1,1 0,0 1,0-1,0 0,-1 0,1 0,0 0,0 0,0 0,0 0,0 0,-1 0,1 0,0 0,0 0,0-1,0 1,-1 0,1-1,0 1,0 0,-1-1,1 1,0-1,-1 1,1-1,44-36,-41 33,70-70,-52 48,2 1,0 0,2 2,1 1,0 1,2 1,0 2,1 1,1 1,25-8,-54 22,0 1,1 0,-1 0,0 0,1 1,-1-1,1 1,-1-1,1 1,-1 0,1 0,0 0,-1 0,1 0,-1 1,1-1,-1 1,1-1,-1 1,0 0,1 0,-1 0,0 0,0 1,1-1,-1 1,0-1,-1 1,1 0,0-1,0 1,-1 0,1 0,-1 0,1 1,-1-1,0 0,0 0,0 1,0-1,0 1,-1-1,1 1,-1 1,1 8,-1 1,0-1,-1 0,0 0,-1 0,-1 0,0-1,0 1,-1 0,0-1,-1 0,-1 0,0-1,0 1,-1-1,0-1,-1 1,0-1,0 0,-1-1,0 0,-1-1,1 1,-2-2,-1 2,-3 4,1-1,-2 0,1-1,-1 0,-1-2,0 0,0-1,0 0,-1-1,0-2,0 1,-1-2,1-1,-1 0,-13-1,30-1,-1-1,1 1,0-1,0 0,-1 1,1-1,0 0,0 0,0-1,0 1,0 0,0-1,0 1,1-1,-1 0,0 1,1-1,0 0,-1 0,1 0,0 0,0 0,0 0,0 0,0-1,0 1,1 0,-1 0,1-1,0 1,-1 0,1-1,0 1,1-1,-1 1,0 0,1-1,-1 1,1 0,-1 0,1-1,0 1,0 0,0 0,0 0,1 0,-1 0,1 0,-1 0,1 1,-1-1,1 1,0-1,0 1,1-2,17-19,1 2</inkml:trace>
  <inkml:trace contextRef="#ctx0" brushRef="#br0" timeOffset="668.243">736 792,'20'-4,"0"-1,0-2,-1 0,0-1,0 0,-1-2,0 0,-1-1,0-1,0-1,6-6,-20 14,1 0,0 0,-1 0,0 0,0 0,-1-1,1 1,-1-1,0 0,-1 0,1 0,-1 0,-1 0,1 0,-1 0,0 0,0 0,0 0,-1 0,0 0,-1 0,1 0,-1 1,0-1,0 0,-1 1,-2-4,4 8,0-1,-1 1,1 0,-1 0,1 0,-1 0,0 0,0 0,1 0,-1 0,0 1,0-1,0 1,0 0,0-1,1 1,-1 0,0 0,0 0,0 0,0 0,0 1,0-1,0 0,0 1,1 0,-1-1,0 1,0 0,1 0,-1 0,0 0,1 0,-1 0,0 1,-54 51,49-45,-9 8,2 1,0 0,1 1,1 0,0 1,1 1,2 0,0 0,1 1,1 0,0 0,2 1,1 1,3-19,1-1,-1 0,1 0,0 1,1-1,-1 0,0 0,1 1,0-1,0 0,0 0,0 0,0 0,0 0,1 0,0 0,0-1,-1 1,1 0,1-1,-1 1,0-1,1 0,-1 0,1 0,-1 0,1 0,0-1,0 1,0-1,0 0,0 0,0 0,0 0,1 0,-1-1,0 1,0-1,1 0,-1 0,1 0,27 0,1-2,0-1,-1-2,1 0,-1-3,0 0,-1-2,0-1,-1-2,0 0,-1-2,-1-1,22-17,-6 5,-1-1,-1-2,-2-2,-1-2,-2-1,-1-2,-2-1,13-23,58-116,-98 165,-1 0,0 1,-1-2,0 1,-2 0,1-1,-2 1,1-1,-2 0,0 1,-1-1,0 1,-3-14,3 23,0-1,0 1,0 0,-1 0,0 0,0 0,0 0,0 0,0 0,-1 0,0 1,0 0,0-1,0 1,0 0,-1 1,1-1,-1 0,1 1,-1 0,0 0,0 0,0 0,-1 1,1 0,0-1,-1 2,1-1,0 0,-1 1,1 0,-1 0,1 0,0 1,-1-1,1 1,-1 0,1 0,0 1,0-1,0 1,-3 1,-8 10,1 1,1 1,0 0,0 1,2 0,0 1,1 0,0 1,2 0,0 1,1-1,1 1,0 1,2-1,0 1,1 0,1 0,1 0,1 0,2 16,-2 5,1 1,2-1,3 0,1 0,9 32,6 51,-22-121,0 0,0 0,0 0,-1 0,1 0,-1 0,0 0,0 0,0 0,0 0,0-1,-1 1,1 0,-1-1,0 1,0-1,0 1,0-1,0 0,0 0,-1 0,1 0,0-1,-1 1,0 0,1-1,-1 0,0 0,0 0,0 0,0 0,0 0,0-1,0 1,0-1,0 0,0 0,-2 0,-17-3,4-3</inkml:trace>
  <inkml:trace contextRef="#ctx0" brushRef="#br0" timeOffset="925.138">1103 511,'33'0,"17"0,9 0,-1 0,-1 0,-5 0,-2-5,-4-2,-1 1,-3 1,-4 2,-3 0,-4-2,-1-2,-7 1</inkml:trace>
  <inkml:trace contextRef="#ctx0" brushRef="#br0" timeOffset="1702.676">1837 539,'-6'2,"0"1,0 0,0 0,1 0,-1 1,1 0,0 0,0 0,1 0,-1 1,1 0,0 0,0 0,1 1,-1-1,1 1,1 0,-1 0,1 0,0 0,0 0,0 1,1-1,0 0,0 5,0-5,-1 0,0-1,0 0,1 0,-1 0,1 1,1-1,-1 1,1-1,0 1,0-1,1 0,-1 1,1-1,0 1,1-1,-1 0,1 0,0 0,1 0,-1 0,1 0,0-1,0 1,0-1,1 0,-1 0,1 0,0 0,0 0,1-1,-1 0,1 0,-1 0,1-1,0 1,0-1,0 0,1-1,-1 1,0-1,3 0,4-2,0-1,-1-1,1 0,-1 0,1-1,-1-1,0 0,-1 0,1-1,-1 0,0-1,-1 0,1-1,-2 0,1 0,2-4,53-41,-61 52,-1 0,0 0,1 1,-1-1,1 1,-1-1,1 1,-1 0,1-1,-1 2,1-1,0 0,-1 0,1 1,-1-1,0 1,1 0,-1 0,1 0,-1 0,0 0,0 0,0 1,1-1,-1 1,-1-1,1 1,0 0,0 0,-1 0,1 0,-1 0,1 0,-1 0,0 0,0 1,0-1,0 1,0-1,-1 0,1 1,-1 0,16 22,-13-21,0-1,0 0,0 1,1-1,0-1,-1 1,1 0,0-1,0 0,0 0,0 0,1-1,-1 1,0-1,1 0,-1 0,1-1,-1 1,1-1,-1 0,1 0,0 0,-1-1,1 0,-1 0,0 0,1 0,-1 0,0-1,0 0,1 0,-1 0,-1-1,1 1,0-1,-1 0,1 0,-1 0,0-1,0 1,0-1,0 1,-1-2,8-7,-1-1,0-1,-1 1,-1-1,0-1,-1 1,-1-1,0 0,-1-1,-1 1,0-1,-1 1,0-14,-1 17</inkml:trace>
  <inkml:trace contextRef="#ctx0" brushRef="#br0" timeOffset="2088.838">2684 765,'143'-132,"-140"129,-1 1,1-1,0 0,-1 0,0 0,0 0,1 0,-2-1,1 1,0-1,-1 1,0-1,0 0,0 1,0-1,0 0,-1 0,1 1,-1-1,0 0,-1 0,1 0,-1 0,1 1,-1-1,0 0,0 1,-1-1,1 1,-1-1,0 1,0-1,0 1,0 0,0 0,-1 0,0 0,1 1,-1-1,0 1,0-1,0 1,-1 0,1 0,-1 1,1-1,-3 0,0 3,-1 0,1 1,-1 0,1 0,0 0,0 1,0 0,0 0,0 1,1 0,-1 0,1 0,0 0,0 1,1 0,-1 0,1 0,-1 3,-7 4,-3 3,1 0,0 1,1 0,1 1,1 1,0 0,1 0,1 1,1 0,-5 15,13-29,1 0,-1 0,0 0,1 0,0 0,0 0,1 0,0 0,-1-1,1 1,1-1,-1 1,1-1,0 0,0 0,0 0,0 0,1 0,-1-1,1 0,0 0,0 0,0 0,1 0,-1-1,1 0,-1 0,1 0,0 0,-1-1,1 0,0 0,0 0,0 0,0-1,0 0,0 0,0-1,0 1,0-1,0 0,0 0,0-1,2 0,120-43,-107 39</inkml:trace>
  <inkml:trace contextRef="#ctx0" brushRef="#br0" timeOffset="2493.514">2965 765,'22'-9,"0"0,-1-1,-1-1,1-1,-2-1,0-1,0 0,-2-1,1-2,-2 1,0-2,-2 0,0-1,10-16,-13 15,-8 17,0 0,-1 0,1 0,-1 0,0-1,0 1,0-1,0 0,0 0,-1 1,0-1,0 0,0 0,0 0,-1 0,0-1,1 1,-1 0,-1 0,1 0,-1 0,1 0,-1 0,0 0,-1 0,-2 2,0 0,0 1,-1-1,1 1,0 0,-1 0,1 1,-1-1,1 1,-1 0,1 1,-1-1,1 1,-1-1,1 1,0 1,-1-1,1 1,0-1,0 1,0 0,0 1,0-1,1 1,-1-1,0 2,-17 11,1 2,0 0,1 1,1 0,1 2,1 0,0 1,2 1,0 0,-3 9,11-21,1 1,0-1,0 1,1 1,0-1,1 1,0-1,1 1,0 0,1 0,1 0,-1 0,2 0,0 0,2 10,-1-18,0 0,0 0,1-1,-1 1,1 0,0-1,0 1,0-1,0 0,1 0,-1-1,1 1,0-1,0 1,0-1,0 0,0 0,0-1,1 0,-1 1,1-1,-1-1,1 1,-1-1,1 1,0-1,122-13,-104 8,1 0,-1-2,-1-1,0 0,0-2,0-1,-1 0,-1-2,3-2,-5-1</inkml:trace>
  <inkml:trace contextRef="#ctx0" brushRef="#br0" timeOffset="2934.917">3389 849,'27'-26,"-1"-2,-1 0,-1-2,-2 0,0-2,-3 0,-1-1,-1-1,1-6,27-43,-47 110,-11 22,8-31,0-1,1 1,0 0,1 0,2 0,0 0,0 1,2-1,0 0,2 6,0-18,1 0,-1 1,1-2,1 1,-1 0,1-1,0 0,0 0,0 0,1-1,-1 0,1 0,0 0,0-1,1 0,-1 0,1 0,0-1,-1 0,1 0,0-1,0 0,0 0,0-1,0 0,0 0,0 0,0-1,0 0,0-1,0 1,0-1,0-1,-1 1,1-1,-1 0,6-4,3-2,0-2,-1 1,0-2,-1 0,0 0,-1-1,0-1,-1 0,0 0,-2-1,0-1,0 0,3-11,19-70,-25 74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20,'-17'22,"7"-12,1 1,0 0,1 0,0 0,1 1,0 0,1 1,1 0,-1 0,2 0,0 0,1 1,0-1,-1 14,5-23,-1-1,0 0,1 0,0 0,0 0,0 0,0 0,0 0,0 0,1 0,0-1,-1 1,1-1,0 1,0-1,0 1,1-1,-1 0,1 0,-1 0,1-1,-1 1,1 0,0-1,0 0,0 0,0 0,0 0,0 0,0 0,0-1,0 1,1-1,-1 0,0 0,0 0,0-1,2 0,6 1,0-1,0-1,0 0,0-1,0 0,0-1,-1 0,0 0,0-1,6-4,-9 3,-1 0,-1 0,1 0,-1-1,0 0,0 0,-1 0,0-1,0 0,-1 0,0 1,0-2,-1 1,0 0,0 0,-1-1,0 1,-1-1,0 1,0-1,-1 1,0-1,0 1,-1-1,0 1,-1 0,-1-4,2 8,0 1,0 0,0 0,0 0,-1 0,1 0,-1 0,0 1,1-1,-1 1,-1 0,1 0,0 0,0 0,-1 1,1-1,-1 1,1 0,-1 0,0 0,0 0,-20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113 424,'-8'4,"0"1,0 0,1 1,0 0,0 0,0 0,1 1,0 0,0 0,1 0,0 1,0 0,1 0,0 0,0 1,1 0,0-1,0 1,1 0,1 0,-1 0,1 0,1 1,0-1,0 0,1 0,0 0,0 0,1 0,0 0,5 15,-6-18,-1 0,1 0,1 1,-1-1,1 0,0 0,0-1,1 1,0 0,0-1,0 1,1-1,-1 0,1 0,1-1,-1 1,1-1,-1 0,1 0,0 0,1-1,-1 1,0-1,1-1,0 1,3 0,-2-1,0 0,0-1,0 0,0-1,0 1,0-1,0-1,0 1,1-1,-1 0,-1-1,1 0,0 0,0 0,-1-1,1 0,-1 0,0-1,0 0,0 0,4-4,2-9</inkml:trace>
  <inkml:trace contextRef="#ctx0" brushRef="#br0" timeOffset="349.948">593 0,'-12'65,"3"1,3-1,3 1,4 51,-1-96,3 15,2 0,1-1,1 0,2 0,5 9,-6-14,16 37,-19-48</inkml:trace>
  <inkml:trace contextRef="#ctx0" brushRef="#br0" timeOffset="615.671">423 367,'38'-5,"18"-1,4 0,-3 1,-2 2,-6 1,-6-4,-5-1,-5 1,-8 1</inkml:trace>
  <inkml:trace contextRef="#ctx0" brushRef="#br0" timeOffset="876.69">1186 283,'-18'12,"1"2,0 0,1 0,1 2,0 0,1 1,1 0,1 1,0 0,11-14,0 0,0 0,0 1,0-1,1 0,0 0,0 0,0 0,0 1,0-1,1 0,0 0,0 0,0 0,0 0,1 0,0 0,0-1,0 1,0 0,0-1,1 0,-1 1,1-1,0 0,0 0,0-1,0 1,1-1,-1 1,1-1,0 0,-1 0,1-1,2 2,41 35,-44-34,1 0,-1 0,0 0,0 1,-1-1,0 1,1-1,-1 1,-1 0,1 0,-1-1,0 1,0 0,0 1,-1-1,0 0,0 0,0 0,0 0,-1 0,0 0,0 0,0 0,-1 0,1 0,-1-1,-1 1,1 0,0-1,-1 0,0 1,0-1,-1-1,1 1,-1 0,1-1,-1 1,0-1,-3 2,0-1,0 0,0-1,0 1,-1-1,1-1,-1 1,1-1,-1-1,0 1,0-1,0-1,-6 1,-10-4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164 706,'-11'11,"-4"1,0 1,2 1,-1 0,2 1,0 0,0 1,2 1,0-1,1 2,1-1,0 1,-5 19,13-34,-1-1,1 1,-1 0,1-1,0 1,0 0,0 0,1-1,-1 1,1 0,-1 0,1-1,0 1,0-1,0 1,0-1,0 1,1-1,-1 1,1-1,0 0,0 0,-1 0,1 0,0 0,1-1,-1 1,0 0,0-1,1 0,-1 1,1-1,-1 0,1 0,0-1,-1 1,3 0,2 0,0 0,0-1,0 0,1 0,-1 0,0-1,0 0,0-1,0 0,0 0,-1 0,1-1,0 0,0 0,4-4,-1 0,1-1,-1 0,0-1,-1 0,0-1,-1 0,0 0,0 0,-1-1,0 0,-1-1,0 0,-1 0,-1 0,0 0,0-1,-1 1,-1-1,0 0,0-4,-2 12,-1 0,1 1,-1-1,0 1,0-1,0 1,0-1,-1 1,0 0,0 0,0 0,0 0,-1 0,0 0,0 0,0 1,0 0,0-1,-1 1,1 0,-1 1,0-1,0 1,-1-1,-15-8</inkml:trace>
  <inkml:trace contextRef="#ctx0" brushRef="#br0" timeOffset="676.023">502 0,'4'7,"0"1,0-1,-1 0,0 1,0 0,-1 0,0 0,0 0,-1 0,0 0,-1 0,1 0,-2 0,0 5,2 3,13 132,-8-111,-2-1,-1 1,-2 0,-1 0,-4 19,-66 238,67-270,12-26,23-33,-23 25,9-13,1 2,1 0,1 1,1 1,0 1,1 1,2 1,-1 1,19-8,-32 19,82-23,-90 26,0 1,0 0,0 0,0 0,-1 0,1 1,0-1,0 1,0 0,0 0,-1 0,1 0,0 0,-1 1,1-1,-1 1,1 0,-1-1,0 1,0 0,0 0,0 1,0-1,0 0,-1 1,1-1,-1 1,1-1,-1 1,1 2,0 3,0 0,0 0,0 1,-1-1,0 0,-1 1,0-1,-1 1,1-1,-1 0,-1 1,0-1,0 0,-1 0,1 0,-2 0,-2 5,-81 120,80-124,1 0,-2 0,1-1,-1 0,-1-1,1 0,-1 0,0-1,-1 0,0-1,0 0,0 0,0-1,-1 0,1-1,-1 0,0-1,0 0,0-1,0 0,0 0,0-2,-1 1,1-1,0-1,0 0,-2-1,11 2,-1-1,1 1,-1 0,1-1,-1 0,1 0,0 0,0 0,0 0,0 0,0 0,1-1,-1 1,1-1,-1 1,1-1,0 1,0-1,0 0,0 0,1 1,-1-1,1 0,0 0,-1 0,1 0,1 0,-1 0,0 1,1-1,-1 0,1 0,0 0,0 0,46-88,-32 72</inkml:trace>
  <inkml:trace contextRef="#ctx0" brushRef="#br0" timeOffset="1723.047">1152 819,'203'-134,"-202"132,0 1,0 0,0 0,1-1,-1 1,0 0,0 0,1 0,-1 0,1 0,-1 1,1-1,-1 0,1 1,-1-1,1 1,-1 0,1-1,0 1,-1 0,1 0,0 0,-1 0,1 0,0 0,-1 1,1-1,-1 0,1 1,0-1,-1 1,1 0,-1 0,0-1,1 1,-1 0,1 0,-1 0,0 0,0 1,0-1,0 0,0 0,0 1,0-1,0 1,0-1,0 0,-1 1,1 0,-1-1,1 1,-1-1,0 1,1 0,12 54,-2 0,-2 0,-3 1,-2 0,-3 0,-6 56,3 12,3-73,1-31,-1 0,-2 0,0 0,-1 0,-1 0,-6 20,8-39,1 1,-1-1,0 0,0 1,0-1,-1 0,1 0,0 0,-1 0,1 0,-1 0,0 0,0-1,0 1,0-1,0 1,0-1,0 0,0 1,0-1,-1 0,1-1,0 1,-1 0,1-1,-1 1,1-1,0 0,-1 0,1 0,-1 0,1 0,-1 0,1-1,-1 1,1-1,-1 0,1 1,0-1,0 0,-1-1,1 1,0 0,0-1,0 1,0-1,0 1,1-1,-1 0,0 0,1 0,-1 0,0-1,-11-13,1 0,0 0,1-2,0 1,2-1,0-1,1 0,0-2,0-2</inkml:trace>
  <inkml:trace contextRef="#ctx0" brushRef="#br0" timeOffset="1963.629">1293 282,'9'-5,"9"-1,5 0,-1 1</inkml:trace>
  <inkml:trace contextRef="#ctx0" brushRef="#br0" timeOffset="2392.052">1660 791,'23'-8,"0"0,0-2,0 0,-1-1,-1-2,0 0,-1-1,0-1,8-9,-26 22,1 0,-1 0,0 0,0 0,0 0,0-1,0 1,0-1,-1 1,1-1,-1 1,1-1,-1 0,0 0,0 0,-1 0,1 0,0 0,-1 0,0 0,0 0,0 0,0 0,0 0,-1 0,1 0,-1 0,0 0,0 1,0-1,0 0,0 0,0 1,-1-1,0 0,1 1,-1 0,0-1,0 1,0 0,-1 0,1 0,0 0,-1 0,1 1,-1-1,0 1,1 0,-1-1,0 1,0 0,0 1,0-1,-8 2,-1 0,1 1,0 1,0-1,0 2,0-1,1 2,-1-1,1 2,0-1,1 1,-1 1,1-1,1 2,-1-1,1 1,0 1,1-1,0 1,0 0,1 1,0 0,1 0,0 0,0 2,1-5,0 0,0 1,1 0,0 0,0 0,1 0,0 0,1 0,-1 1,2-1,-1 0,1 1,0-1,1 1,0-1,0 0,1 0,0 1,1-1,0 0,0-1,0 1,1 0,0-1,1 0,-1 0,2 0,-1-1,1 0,-1 0,4 2,3-1,1-1,0 0,0-1,1-1,-1 0,1 0,0-2,-1 0,1 0,1-1,-1-1,0 0,0-1,12-3,80-34,-90 30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1,'17'43,"-1"2,-2 0,-2 1,-2 0,-2 1,-2 0,-3 0,-1 0,-4 46,-1 176,-22-108,18-134,0-4</inkml:trace>
  <inkml:trace contextRef="#ctx0" brushRef="#br0" timeOffset="248.523">0 621,'34'-4,"15"-3,10 1,-1-3,-1-1,-5 2,-6 2,-7 2,0 2,-2 1,-2 1,-3 0,-2 5,-1 2,0-1,-6-1</inkml:trace>
  <inkml:trace contextRef="#ctx0" brushRef="#br0" timeOffset="644.453">734 650,'0'28,"-2"-19,1 0,0 0,0 0,1 0,0 1,1-1,0 0,0 0,1 0,0-1,1 1,0 0,0-1,1 1,0-1,1 0,-1-1,1 1,1-1,0 0,5 5,-7-10,0 0,1 0,-1-1,1 0,-1 0,1 0,-1-1,1 1,-1-1,1 0,0 0,-1-1,1 0,-1 1,1-1,-1-1,1 1,-1-1,0 0,0 0,0 0,0 0,1-1,88-67,50-63,-143 132,1 0,0 0,-1 0,1 0,0 0,-1 0,1 0,0 0,0 0,0 0,0 0,0 0,0 1,0-1,0 0,0 1,0-1,0 1,0-1,0 1,1-1,-1 1,0 0,0 0,1 0,-1-1,0 1,0 1,1-1,-1 0,0 0,0 0,1 0,-1 1,0-1,0 1,0-1,0 1,1-1,-1 1,0 0,0 0,0-1,0 1,-1 0,1 0,0 0,0 0,0 0,0 0,15 34,-14-30,0 1,-1 0,2-1,-1 0,1 1,-1-1,1 0,1 0,-1 0,1-1,0 1,0-1,0 0,1 0,-1 0,1-1,0 1,0-1,0 0,0-1,1 1,-1-1,1 0,-1-1,1 1,0-1,0 0,4 0,1-4,-1 1,0-1,0-1,0 0,-1 0,1-1,-1 0,0-1,0 0,-1-1,1 1,-2-2,1 1,-1-1,0 0,0 0,-1-1,0 0,-1 0,0-1,0 1,2-10,23-96,-25 97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1,'0'546,"-29"-236,1-74,23-236,-1-11</inkml:trace>
  <inkml:trace contextRef="#ctx0" brushRef="#br0" timeOffset="341.929">1 650,'29'0,"19"0,6-5,3-1,-2 0,-3-4,-3 0,-2-3,-4 0,-4-1,-4 0,-3 3,-2 4,-7-2,-1 0,-6 3</inkml:trace>
  <inkml:trace contextRef="#ctx0" brushRef="#br0" timeOffset="839.474">791 58,'-14'50,"2"1,2 0,2 1,3 0,2 0,2 0,3 0,1 0,35 236,-33-237,-5-41,0 1,0-1,1 0,1 0,0 1,0-1,1 0,0-1,1 1,0 0,0-1,1 0,0 0,5 5,-8-12,0 0,0 0,0-1,1 1,-1-1,0 0,1 0,-1 0,1 0,-1 0,1 0,0 0,-1-1,1 0,0 1,-1-1,1 0,0 0,-1 0,1-1,0 1,-1-1,1 1,0-1,-1 0,1 0,-1 0,0 0,1-1,-1 1,69-56,-55 42,16-16,83-58,-114 88,1 0,0 0,0 0,0 1,0-1,0 0,0 1,0 0,0-1,0 1,0 0,1 0,-1 0,0 0,0 0,0 1,0-1,0 1,0-1,0 1,0 0,0 0,0-1,0 1,-1 1,1-1,0 0,0 0,-1 1,1-1,-1 1,0-1,1 1,-1 0,0-1,0 1,0 0,0 0,0 0,0 0,-1 0,1 0,0 0,-1 0,0 0,0 0,1 0,-1 1,1 55,-2-51,0 0,1 0,0 0,0 0,0 0,1 0,0 0,1 0,-1-1,1 1,1 0,-1-1,3 4,7 3</inkml:trace>
  <inkml:trace contextRef="#ctx0" brushRef="#br0" timeOffset="1149.955">1582 847,'-16'17,"1"1,1 1,1 0,0 1,2 0,0 1,-1 5,11-24,0 0,0-1,0 1,1 0,-1 0,0 0,1 0,0 0,-1 0,1 0,0 0,0 0,0 0,0 0,0 0,0 0,1 0,-1 0,1 0,-1 0,1 0,0 0,0 0,0-1,0 1,0 0,0-1,0 1,1 0,-1-1,1 1,-1-1,1 0,-1 0,1 1,0-1,-1 0,1 0,0-1,0 1,0 0,0-1,0 1,0-1,0 1,0-1,2 0,5 0,1-1,-1 0,0-1,0 1,0-2,0 0,0 0,0 0,-1-1,1 0,-1-1,0 0,0 0,-1-1,0 0,0 0,0 0,-1-1,1 0,0-3,-3 5,1 0,-2-1,1 1,-1-1,1 1,-2-1,1 0,-1 0,0-1,0 1,0 0,-1-1,0 1,0-1,-1 1,0-1,0 1,0-1,-1 1,0-1,0 1,-1-1,0 1,0 0,0 0,-1 0,0 0,0 0,-1 0,1 3,1-1,-1 1,0 0,0 0,0 0,-1 0,1 1,-1 0,0-1,1 1,-1 0,0 1,0-1,0 1,0 0,-1 0,1 0,0 0,0 1,-1-1,1 1,0 0,0 1,-1-1,1 1,-4 1,-11 3</inkml:trace>
  <inkml:trace contextRef="#ctx0" brushRef="#br0" timeOffset="1611.877">2061 706,'-6'1,"0"1,0 0,1 0,-1 0,1 0,0 1,0 0,0 0,0 1,0-1,1 1,-1 0,1 0,0 1,0-1,1 1,-1 0,1 0,0 0,0 0,1 0,0 1,0-1,0 1,0 0,1-1,0 1,0 0,1 0,0 4,2-6,0 0,0-1,1 1,0 0,0-1,0 0,0 0,0 0,1 0,-1 0,1-1,0 1,0-1,0 0,0 0,0 0,2 0,38 25,-41-25,0 1,-1-1,0 1,0 0,0 0,0 0,0 0,0 0,-1 1,1-1,-1 0,0 1,0-1,0 1,-1-1,1 1,-1-1,0 1,0-1,0 1,0 0,-1-1,1 1,-1-1,0 1,0-1,-1 0,1 1,0-1,-1 0,0 0,0 0,0 0,0 0,0 0,-1-1,1 1,-1-1,-8 9,0 0,-1-2,0 1,-1-1,0-1,0-1,0 0,-7 3,6-4,12-4,0 0,0 0,0-1,-1 0,1 1,0-1,-1 0,1 0,-1 0,1 0,-1 0,1-1,-1 1,0-1,1 0,-1 1,0-1,1-1,-1 1,1 0,-1-1,0 1,1-1,-1 0,1 1,-1-1,-1-1,1-8</inkml:trace>
  <inkml:trace contextRef="#ctx0" brushRef="#br0" timeOffset="1966.495">2259 989,'19'-11,"10"-4,-1-1,0-1,-2-1,0-1,-1-2,-1-1,-1 0,7-10,-3-43,-27 73,-1 0,1 0,0 0,-1 0,1 0,-1 0,1 0,-1 0,0 0,0 1,0-1,0 0,0 0,-1 1,1-1,0 1,-1-1,1 1,-1 0,0-1,1 1,-1 0,0 0,0 0,1 0,-1 0,0 1,0-1,0 1,0-1,0 1,0 0,0-1,0 1,0 0,0 0,-1 1,-10 1,-1 0,1 2,0 0,1 0,-1 1,1 0,-1 2,2-1,-1 1,1 1,0 0,0 0,1 1,0 1,1 0,0 0,1 0,0 1,0 1,-2 5,8-14,-8 9,1 1,0 0,1 1,0-1,2 2,-1-1,2 1,0 0,-1 7,4-16,1-1,1 1,-1 0,1 0,0 0,0-1,0 1,1 0,0 0,0-1,1 1,0-1,0 1,0-1,0 0,1 1,0-1,0 0,0-1,1 1,-1-1,1 1,0-1,1 0,-1-1,5 4,4-1,0 0,0-1,0 0,1-1,0 0,0-1,0-1,1 0,-1-1,0 0,1-2,-1 1,12-3,8 1,58-10,-67 5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1,'0'14,"0"5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29,'-5'19,"-6"11,-2 6,2 1,3-1,2-2,3-1,1-3,2 0,5-6,1-2,1-10,3-7,0-8,-1-10,-3-7,3 1,0 2</inkml:trace>
  <inkml:trace contextRef="#ctx0" brushRef="#br0" timeOffset="616.653">454 1,'-3'0,"0"0,-1 0,1 1,0-1,-1 1,1 0,0-1,0 2,0-1,-1 0,1 1,1-1,-1 1,0 0,0 0,1 0,-1 0,1 1,-1-1,1 1,0-1,0 1,0 0,0 0,1 0,-1 0,1 0,0 0,0 0,0 0,0 1,0-1,1 0,0 1,-1-1,1 0,0 1,1-1,-1 0,1 1,-1-1,1 0,0 1,0-1,0 0,1 0,0 2,85 47,-81-50,1 0,-1 0,0 1,1-1,-1 1,0 1,-1-1,1 1,-1 0,1 0,-1 1,0-1,-1 1,1 1,-1-1,0 0,0 1,-1 0,0 0,0 0,0 0,-1 0,1 3,-4-3,0 0,-1 0,0 0,0 0,-1-1,0 1,0-1,0 0,0 0,-1 0,0 0,0-1,0 1,-1-1,1 0,-1 0,0-1,0 1,-1-1,1 0,0-1,-1 1,0-1,0 0,0-1,1 1,-1-1,-1 0,1-1,-1 1,-16 6,12-3,6-2,0 1,-1-1,1 0,-1 0,0 0,1-1,-1 0,0 0,0-1,0 1,0-1,0-1,0 1,1-1,-1 0,0 0,0-1,1 1,-3-2,-4-8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95,'99'-24,"-69"15,0 1,1 2,0 1,0 1,0 2,28 2,-56 0,-1 0,1 1,0-1,-1 1,1 0,-1 0,1 0,-1 0,1 0,-1 0,0 1,0-1,1 1,-1 0,0-1,-1 1,1 0,0 0,0 0,-1 1,1-1,-1 0,0 0,0 1,0-1,0 1,0-1,0 1,-1 0,1-1,-1 1,1 0,-1-1,0 1,0 0,-1 0,-22 99,-1-59,-1-1,-2-2,-2 0,-31 31,-28 41,85-109,-1 0,1 1,0-1,1 1,-1 0,1 0,-1-1,1 2,0-1,1 0,-1 0,1 1,-1-1,2 1,-1-1,0 1,1-1,0 1,0-1,0 1,0 0,1-1,0 1,0-1,0 0,0 1,1-1,0 0,0 1,0-1,0 0,1-1,-1 1,1 0,0-1,0 1,0-1,1 0,-1 0,1 0,2 0,6 3,0-2,0 0,0 0,1-1,0-1,0 0,0-1,-1 0,1-1,0 0,0-1,0-1,0 0,0 0,-1-2,1 1,-1-2,0 1,0-2,-1 1,3-3,-12 7,0-1,1 1,-1 0,0-1,0 0,-1 1,1-1,0 0,-1 0,1 0,-1 0,1 0,-1-1,0 1,0 0,0-1,0 1,0 0,-1-1,1 1,-1-1,1 1,-1-3,-2-15</inkml:trace>
  <inkml:trace contextRef="#ctx0" brushRef="#br0" timeOffset="261.224">56 405,'28'-10,"16"-2,4 0,-2 2,-2 3,-6-2,-3 1,-3 0,-3 3,-1 2,0 2,-1 0,1 1,-5 0</inkml:trace>
  <inkml:trace contextRef="#ctx0" brushRef="#br0" timeOffset="1043.761">733 377,'22'-5,"-1"0,1-2,-1-1,-1 0,1-2,-1 0,-1-1,0-2,-1 1,0-2,-1 0,4-6,-19 19,0-1,0 0,1 1,-1-1,0 0,-1-1,1 1,0 0,-1 0,1-1,-1 1,0-1,1 0,-1 1,0-1,-1 0,1 1,0-1,-1 0,0 0,0 0,1 1,-2-1,1 0,0 0,-1 0,1 1,-1-1,0 0,1 0,-2 1,1-1,0 1,0-1,-1 1,1-1,-1 1,0 0,0 0,0 0,0 0,0 0,0 0,0 0,-1 1,1-1,-1 1,1 0,-1 0,1 0,-1 0,0 0,0 0,0 1,-9 2,1 0,-1 1,1 0,0 1,0 1,0-1,0 2,1 0,0 0,0 0,0 2,1-1,0 1,1 0,0 1,0 0,0 0,0 3,-1-1,1 0,0 1,1-1,0 1,1 1,1-1,0 1,0 0,1 0,1 0,0 1,1-1,1 1,0 0,0-1,2 1,0 0,1 9,0-17,1 0,-1-1,1 1,0 0,0-1,1 0,0 1,0-1,0-1,0 1,1-1,0 1,0-2,0 1,0 0,1-1,-1 0,1 0,0 0,0-1,0 0,0 0,0-1,0 0,2 1,8 0,0 0,1-1,-1-1,0 0,0-1,1-1,-1 0,0-1,6-3,14-7,0-1,-1-3,-1 0,0-2,-1-2,-2-1,0-1,-1-2,-2 0,0-3,-2 0,-1-1,13-22,-14 22,-16 22,0 0,-1-1,-1 1,1-1,-1-1,0 1,-1-1,0 0,-1 0,0 0,0-1,-1 0,0 1,0-1,-1 0,-1-1,0 1,0 0,-1-7,0 15,0 1,-1-1,1 0,-1 0,0 1,1-1,-1 0,0 1,0-1,0 1,0-1,0 1,0 0,0-1,-1 1,1 0,0 0,-1 0,1 0,-1 0,1 0,-1 0,0 0,1 1,-1-1,0 1,1-1,-1 1,0 0,0-1,1 1,-1 0,0 0,0 0,1 0,-1 1,0-1,0 0,1 1,-1 0,0-1,1 1,-1 0,0 0,1-1,-1 1,-70 50,-52 87,122-136,1 1,0-1,-1 0,1 1,0-1,0 1,0-1,1 1,-1-1,0 1,1 0,0-1,0 1,0 0,0-1,0 1,0 0,1-1,-1 1,1 0,0-1,0 1,0-1,0 1,0-1,0 0,1 1,-1-1,1 0,-1 0,1 0,0 0,0 0,0 0,0-1,0 1,0-1,1 1,-1-1,1 0,-1 0,1 0,-1 0,1 0,-1-1,1 1,0-1,-1 0,1 1,0-1,-1 0,2-1,127-12,-28-2,-100 15,-1 0,0 0,1 0,-1 0,0 0,1 1,-1 0,0-1,0 1,1 0,-1 0,0 0,0 0,0 0,0 1,0-1,-1 0,1 1,0 0,0-1,-1 1,1 0,-1 0,0 0,0 0,0 0,0 0,0 0,0 0,0 1,0-1,-1 0,1 1,-1-1,0 0,0 1,0 1,-12 92,8-83,-11 103,14-91</inkml:trace>
  <inkml:trace contextRef="#ctx0" brushRef="#br0" timeOffset="1385.539">2060 180,'-46'47,"2"1,2 3,2 1,1 6,-2 41,40-95,1-1,0 0,0 1,0-1,0 1,0-1,1 0,-1 1,1-1,0 0,0 0,1 1,-1-1,0 0,1 0,0 0,0-1,0 1,0 0,0-1,0 1,1-1,-1 0,1 1,0-1,0-1,-1 1,1 0,3 1,2 0,0 0,0 0,0-1,0 0,0 0,0-1,0 0,1 0,-1-1,0 0,1 0,-1-1,0 0,1-1,-1 0,0 0,0-1,-1 0,1 0,0-1,-1 0,0 0,0-1,4-3,5-4,0-2,0 0,-1-1,-1-1,-1 0,0 0,-1-2,-1 1,2-6,-7 12,-1 0,0-1,-1 1,0-1,-1 0,0-1,-1 1,0 0,-1-1,0-11,-1 20,-1-1,1 1,-1-1,1 1,-1-1,0 1,-1 0,1-1,-1 1,0 0,0 0,0 0,0 1,-1-1,0 0,0 1,0-1,0 1,0 0,0 0,-1 1,0-1,1 1,-1-1,0 1,0 0,-1 1,1-1,0 1,0-1,-3 1,-2 0,1 1,-1 0,1 1,0-1,-1 2,1-1,0 1,-1 0,1 1,0 0,1 0,-1 1,0 0,1 0,0 1,0 0,1-2,-19 12</inkml:trace>
  <inkml:trace contextRef="#ctx0" brushRef="#br0" timeOffset="2796.586">2483 575,'0'4,"-5"3,-1 4,0-5,6-2,3-8,5-3,2-5,-1 5,-6 3,0 2,0 7,0 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9:3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932 349,'-18'83,"9"-2,4 0,3 0,5 23,-1 16,-1-71,1-32,-1-1,-1 1,0 0,-1-1,-1 1,-1 0,0-1,-1 0,-1 0,-3 7,3-28,3-7</inkml:trace>
  <inkml:trace contextRef="#ctx0" brushRef="#br0" timeOffset="365.513">423 406,'381'-77,"-52"16,-318 60,-5-1,0 1,0-1,-1 2,1-1,0 0,0 1,0 0,0 1,0-1,0 1,0 0,0 1,-1-1,1 1,0 0,-1 1,0-1,2 2,-1 8,-5 0</inkml:trace>
  <inkml:trace contextRef="#ctx0" brushRef="#br0" timeOffset="655.031">367 1280,'39'-4,"16"-3,10-4,3 0,-6 1,-3-2,-7 1,-8 2,-6-1,-5 0,-4 2,-1 2,-1 3,0 1,0-4,0 0,-4 0</inkml:trace>
  <inkml:trace contextRef="#ctx0" brushRef="#br0" timeOffset="1399.678">1496 800,'-28'68,"11"-25,-1-1,-2-1,-2 0,-1-2,-22 27,276-379,-231 312,0 0,0-1,1 1,-1-1,1 1,-1 0,1-1,-1 1,1 0,0 0,-1 0,1-1,0 1,0 0,0 0,0 0,0 0,0 0,0 0,0 1,0-1,1 0,-1 0,0 1,1-1,-1 1,0-1,1 1,-1 0,0 0,1-1,-1 1,1 0,-1 0,0 0,1 0,-1 1,1-1,-1 0,0 1,1-1,-1 0,0 1,1 0,-1-1,0 1,0 0,1 0,6 103,-10-93,2-1,-1 0,1 1,1-1,0 0,0 1,1-1,0 0,1 0,2 6,-3-11,0-1,0 1,0-1,1 1,-1-1,1 0,0 0,0 0,0-1,1 1,0-1,-1 0,1 0,0 0,0 0,1-1,-1 1,0-1,1 0,0 0,-1-1,1 0,0 1,0-2,0 1,0 0,-1-1,1 0,0 0,0-1,0 1,0-1,0 0,0 0,-1-1,1 1,0-1,-1 0,9-9,-2 0,1-1,-1 0,-1-1,0 0,-1 0,0-1,-1 0,-1-1,0 0,-1 0,0 0,-2-1,1 0,-2 0,0 0,0-13,-2 5</inkml:trace>
  <inkml:trace contextRef="#ctx0" brushRef="#br0" timeOffset="6318.956">3077 320,'-4'-3,"-1"-1,1 1,0 0,-1 0,0 0,0 1,0-1,0 1,0 0,0 1,-1-1,1 1,0 0,-1 1,1-1,-1 1,1 0,-1 0,1 1,-1 0,1 0,-1 0,1 0,0 1,0 0,0 0,0 0,0 1,0 0,1 0,-1 0,1 0,0 1,0 0,0 0,0 0,0 0,1 0,0 1,-18 23,1 1,2 1,1 0,1 1,2 1,1 0,1 1,2 1,2-1,-2 17,6-35,1 0,0 1,1-1,1 0,0 1,1-1,1 1,0-1,1 0,1 1,0-1,1 0,1-1,6 13,-8-16,2-1,0 0,0-1,1 1,0-1,0 0,1-1,0 1,1-1,0-1,0 1,1-2,-1 1,2-1,-1 0,1-1,-1 0,1 0,1-1,-1-1,1 0,-1 0,1-1,0 0,7 0,-2-4,-1 0,1 0,-1-1,1-1,-1-1,0 0,-1-1,1 0,-1-1,-1-1,1 0,-1-1,-1-1,0 0,6-6,-12 12,0-1,0 0,-1 0,0 0,0-1,0 0,-1 0,0 0,0 0,0 0,-1-1,0 0,0 0,-1 0,1 0,-2 0,1 0,-1-1,0 1,-1 0,1-1,-2 1,1-1,-1 1,0 0,0-1,-1 1,0 0,0 0,-1 0,0 0,0 1,-1-1,-1-1,-3 1,-1-1,0 2,0 0,-1 0,1 0,-1 1,-1 1,1 0,0 0,-1 1,0 0,0 1,0 0,0 1,0 0,0 1,-1 0,1 1,0 0,-5 1,-13 7,29-9,0 0,1 0,-1 0,0 0,1 0,-1 0,0 0,1 0,-1 1,0-1,1 0,-1 0,0 0,1 0,-1 1,0-1,1 0,-1 0,0 0,0 1,1-1,-1 0,0 0,0 1,0-1,1 0,-1 1,0-1,0 0,0 1,0-1,0 0,0 1,0-1,0 0,1 1,-1-1,0 0,0 1,-1-1,1 0,0 1,0-1,0 0,0 1,0-1,0 0,0 1,0-1,-1 0,1 1,0-1,0 0,0 1,-1-1,1 0,0 0,-1 0,1 1,0-1,0 0,-1 0,22 4,-1-1,1-1,-1-1,1-1,0-1,-1-1,1-1,-1 0,3-2,44-5,165-27,-209 32,-5-1</inkml:trace>
  <inkml:trace contextRef="#ctx0" brushRef="#br0" timeOffset="6850.376">3499 828,'37'-5,"-1"-2,0-2,-1-1,1-1,7-6,-40 16,0 1,0-1,0 0,0 0,0-1,0 1,-1-1,1 1,0-1,-1 0,1 0,-1 0,0 0,1 0,-1-1,0 1,0-1,-1 1,1-1,-1 0,1 0,-1 1,0-1,0 0,0 0,0 0,-1-1,1 1,-1 0,0 0,1 0,-2 0,1 0,0-1,-1 1,1 0,-1 0,0 0,0 0,0 0,0 0,-1 1,1-1,-1 0,-1-1,0 1,-1 0,0 0,-1 1,1-1,0 1,-1 0,1 0,-1 0,1 1,-1 0,0 0,0 0,0 0,1 1,-1 0,0 0,0 0,0 0,0 1,0 0,1 0,-1 0,-2 2,-109 47,104-43,-109 81,116-84,1 1,0-1,0 1,0 0,0 0,1 1,0-1,0 1,0 0,1-1,0 1,0 0,0 0,1 0,0 1,0-1,1 0,-1 1,1-1,1 0,-1 0,1 3,4-3,-1 1,1-1,0 0,1-1,0 1,-1-1,2 0,-1 0,0-1,1 0,0 0,0 0,0-1,0 0,1-1,-1 0,1 0,0 0,0-1,-1 0,1 0,0-1,0 0,4-1,155-26,-141 18</inkml:trace>
  <inkml:trace contextRef="#ctx0" brushRef="#br0" timeOffset="7316.635">3754 1027,'19'-13,"0"-1,-1-1,0 0,-1-1,-1-1,-1 0,0-1,-1-1,-1-1,1-3,106-186,-124 234,-6 4,5-20,0 1,1 0,0 0,1 1,0-1,1 1,0-1,1 1,0 0,1 0,0-1,0 1,1 0,1 0,0-1,0 1,1 0,-1-8,0 0,0 0,0 0,0 0,1 0,-1 0,1-1,0 1,0-1,0 0,0 0,0 0,0 0,0 0,1-1,-1 1,1-1,-1 0,1 0,0 0,-1-1,1 1,0-1,-1 0,1 0,0 0,0-1,-1 1,2-1,104-36,-98 30,-1-1,0 0,-1 0,0-1,0 0,-1-1,0 0,-1 0,0-1,-1 0,0 0,0 0,-1-1,-1 0,3-11,1 3,0 4</inkml:trace>
  <inkml:trace contextRef="#ctx0" brushRef="#br0" timeOffset="8016.401">4487 857,'44'-41,"-32"32,0-1,0-1,-1 0,-1-1,0 0,0 0,-1-1,-1 0,0-1,-1 0,3-8,-9 21,0-1,-1 1,1-1,0 1,-1-1,0 0,1 1,-1-1,0 0,0 0,0 1,0-1,0 0,0 1,0-1,-1 0,1 1,-1-1,1 0,-1 1,1-1,-1 1,0-1,0 1,0-1,0 1,0-1,0 1,0 0,-1 0,1 0,0 0,-1 0,1 0,-1 0,1 0,-1 0,1 0,-1 1,1-1,-1 1,0-1,0 1,-74 8,59-1,1 0,-1 2,2 0,-1 1,2 0,-1 1,1 1,1 0,0 1,1 0,0 1,1 0,1 1,-2 4,9-15,0 0,1 0,0-1,0 1,0 0,0 1,1-1,-1 0,1 0,0 1,0-1,1 1,0-1,-1 1,1-1,1 1,-1-1,1 0,-1 1,1-1,1 1,-1-1,1 0,-1 0,1 0,0 0,1 0,-1 0,1-1,-1 1,1-1,0 1,0-1,4 2,4 1,0 0,1-1,-1 0,1-1,1 0,-1-1,0 0,1-1,0-1,-1 0,1 0,0-1,-1-1,1 0,0-1,-1-1,3 0,20-6,-1-2,1-2,-2-1,0-1,13-10,-5 0,-1-3,-1-1,-2-1,-1-3,-1-1,26-33,-56 61,1 0,-1 0,-1 0,1 0,-1-1,0 0,0 0,-1 0,0 0,0 0,0-1,-1 1,-1-1,1 0,-1 0,0 1,-1-1,0 0,0 0,-1 0,-1-6,1 11,0 1,-1 0,1-1,-1 1,0 0,1 0,-1 0,0 0,0 1,0-1,-1 0,1 1,0 0,-1-1,1 1,0 0,-1 0,0 0,1 0,-1 1,1-1,-1 1,0 0,1 0,-1-1,0 2,1-1,-1 0,0 1,-79 18,64-12,0 0,1 1,0 0,0 2,1 0,0 1,1 0,0 1,0 1,2 0,0 1,0 1,1 0,-5 10,15-21,1-1,-1 1,1-1,0 1,0 0,0-1,1 1,-1 0,1 0,0 0,0-1,0 1,0 0,1 0,0-1,0 1,0 0,0-1,0 1,1-1,-1 1,1-1,0 0,0 1,0-1,1 0,-1 0,1-1,0 1,0 0,-1-1,2 0,-1 0,0 0,0 0,1 0,-1-1,1 1,-1-1,1 0,0 0,2 0,13 4,0 0,0-2,1 0,-1-1,1-1,0-1,18-2,51 2,-86-1,0 1,0 0,0 0,0 0,1 1,-1-1,0 1,0-1,0 1,0 0,-1 0,1 1,0-1,0 0,-1 1,1 0,-1-1,1 1,-1 0,0 1,1-1,-1 0,0 0,-1 1,1 0,0-1,-1 1,1 0,-1-1,0 1,0 0,0 0,0 0,-1 0,1 0,-1 0,0 0,0 1,0-1,0 0,0 0,-1 0,1 0,-1 0,0 0,0 0,0 0,-5 8,-1 0,0-1,0 0,-1 0,0 0,-1-1,0 0,0-1,-10 7,-3 4,11-11,3-4</inkml:trace>
  <inkml:trace contextRef="#ctx0" brushRef="#br0" timeOffset="8771.971">5644 687,'-20'2,"0"1,0 1,0 1,1 0,-1 1,1 2,1 0,-1 0,1 2,1 0,0 2,0-1,-12 13,26-21,-1 0,1-1,0 1,1 0,-1 1,0-1,1 0,0 1,0-1,0 1,0 0,0 0,1 0,0 0,0 0,0 0,0 0,1 0,-1 0,1 0,0 0,0 1,1-1,-1 0,1 0,0 0,0 0,0 0,1 0,-1 0,1-1,0 1,0 0,0-1,1 1,-1-1,1 0,0 0,0 0,0 0,0 0,0-1,0 1,1-1,0 0,-1 0,3 0,7-1,0-1,0-1,0 0,0-1,0-1,-1 0,1 0,-1-1,0-1,0 0,0-1,0 0,-1 0,0-2,-1 1,1-1,-2-1,3-1,4-5,-1 0,0-1,-1 0,-1-2,0 1,-2-2,8-14,-72 129,51-91,0 0,1 0,0 1,0-1,0 0,1 1,0-1,0 0,0 1,0-1,1 0,0 1,0-1,1 0,-1 0,1 0,0 0,0 0,1 0,0-1,-1 1,2-1,-1 1,0-1,1 0,0-1,0 1,0 0,0-1,0 0,1 0,0-1,-1 1,1-1,0 0,0 0,0 0,1-1,-1 0,4 1,8-4,-1 0,0 0,0-2,0 0,0-1,-1 0,0-1,0-1,0-1,-1 0,0 0,0-2,-1 0,-1 0,4-4,5-2,29-25,-1-2,-3-3,-2-1,-2-2,4-10,-10 9,-1-1,-3-1,-2-2,-3-1,11-32,-33 77,0 0,-1 0,0-1,0 1,-2-1,1 0,-1 0,-1 0,0 0,0 0,-1 0,0 0,-1 0,-1 0,0 0,0 0,-3-8,2 16,0 0,0-1,1 2,-2-1,1 0,0 1,-1-1,1 1,-1 0,1 0,-1 0,0 1,0-1,0 1,0 0,0 0,0 0,-1 1,1-1,0 1,0 0,0 0,0 1,-1-1,-1 2,-99 36,88-27,0 0,1 2,0 0,1 1,1 0,0 1,1 1,1 0,0 0,1 1,1 1,1 0,0 0,1 1,2 0,-1 1,2-1,1 1,0 0,2 0,0 1,1-1,1 0,1 0,1 1,0-1,2 0,0 0,5 12,1-11,1-1,0 0,2 0,0-1,1-1,1-1,0 0,2 0,0-2,0 0,2-1,9 6,24 10,0-1,2-3,1-2,13 2,97 34,-141-52</inkml:trace>
  <inkml:trace contextRef="#ctx0" brushRef="#br0" timeOffset="11495.372">56 1562,'305'-11,"132"-24,243-44,109-11,-452 63,83 14,286 14,-370-26,34-7,-16 4,-236 29,165-12,53-25,-58 14,-160 10,0 4,0 6,2 6,38-2,36-19,6 5,-176 12</inkml:trace>
  <inkml:trace contextRef="#ctx0" brushRef="#br0" timeOffset="13038.38">1 1845,'86'-23,"93"5,-101 9,0 3,1 4,8 4,99-4,104-24,-26 13,59-21,91-16,204-42,-389 70,-171 14,1 3,-1 2,44 5,80-4,11-26,82 16,-203 3,0 3,0 3,18 4,171-30,194 29,-233-27,-54 16,-100 1,-1 3,1 3,1 3,20 5,30-2,5-20,118-5,-191 15,1 3,0 1,48 4,97-27,-81 26,79-10,-168 5,-3 1</inkml:trace>
  <inkml:trace contextRef="#ctx0" brushRef="#br0" timeOffset="14741.814">7253 406,'0'-5,"-5"-2,-1 6,-5 3,0 5,1-3,8-2,4-6,1-7,1 2,-1 9,0 3</inkml:trace>
  <inkml:trace contextRef="#ctx0" brushRef="#br0" timeOffset="15260.449">7225 772,'-5'5,"-1"6,4 1,4-5,5-5,-2-3,-8 0,-8 4,3 1,3 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04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424 231,'0'386,"-33"-203,20-130,7-29</inkml:trace>
  <inkml:trace contextRef="#ctx0" brushRef="#br0" timeOffset="360.851">0 203,'324'-53,"24"19,-220 14,-95 30,-22 1</inkml:trace>
  <inkml:trace contextRef="#ctx0" brushRef="#br0" timeOffset="614.65">0 992,'39'-5,"17"-6,8-1,4-4,-1-3,-1 1,-9-1,-3 2,-6 5,-2 4,-4 3,-4 3,-4 2,-3 0,-6 1</inkml:trace>
  <inkml:trace contextRef="#ctx0" brushRef="#br0" timeOffset="1298.295">1129 287,'61'-42,"-33"25,0-2,-1-1,-2-1,0-2,-1 0,-1-1,-1-2,-20 23,1 0,-1 0,0 0,0 0,-1 0,1-1,-1 1,1-1,-1 1,0-1,0 0,-1 1,1-1,-1 0,0 0,0 1,0-1,0-1,-2 5,1-1,0 1,0-1,0 1,-1-1,1 1,0 0,0-1,-1 1,1 0,0 0,-1 0,1 0,0 0,0 0,-1 0,1 1,0-1,0 0,-1 1,1-1,0 1,0-1,0 1,-1 0,1-1,0 1,0 0,0 0,0 0,1 0,-1 0,0 0,0 0,0 0,1 0,-1 0,0 0,1 0,-1 1,1-1,0 0,-1 0,1 1,0-1,0 0,-9 17,2 0,0 0,1 1,1-1,0 1,2 0,0 1,1-1,1 1,1-1,0 1,4 16,-3 6,19 297,-18-308,0 0,-2 0,-2 0,-1 0,-1-1,-1 1,-2-1,-1-1,-1 1,-9 15,15-36,0 0,-1-1,-1 0,1 0,-1 0,-1 0,1-1,-1 0,0 0,-1 0,0-1,0 0,0 0,-1-1,0 0,0 0,0-1,-1 0,1 0,-1-1,0 0,0-1,0 0,0 0,0-1,-4 0,-117-17,127 15,-1-1,0 0,1 1,-1-1,1 0,-1 0,1-1,0 1,0-1,0 0,0 0,0 0,1 0,0 0,-1 0,1-1,0 1,0-1,1 1,-1-1,1 0,0 0,0 0,0 0,0 0,1 0,0 0,-1 0,2 0,-1 0,0 0,5-10,0 0,0 0,1 0,1 1,0 0,1 0,1 0,0 1,0 1,1-1,1 2,0-1,0 2,1-1,0 1,1 1,9-4,19-18,1 2,2 2,0 2,2 2,0 2,25-6,4 25,-58 7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59,'-59'-47,"52"44,0 1,0 0,0 0,0 1,0 0,0 0,0 1,-1 0,1 0,0 1,0 0,0 0,0 0,0 1,0 0,0 1,0 0,1 0,-1 0,1 0,0 1,0 0,0 1,1-1,-1 1,1 0,0 1,0-1,1 1,0 0,0 0,0 0,1 0,0 1,0-1,0 2,1-2,0 0,0 0,1 1,0-1,0 0,1 0,-1 1,1-1,1 0,-1 1,1-1,0 0,1 0,-1 0,1 0,0 0,1 0,0 0,-1 0,2-1,-1 0,1 0,0 0,0 0,0 0,0-1,1 1,0-1,0 0,0-1,1 1,-1-1,1 0,-1-1,1 1,0-1,0 0,3 0,3-3,0-1,0 0,0 0,0-1,0-1,-1 0,0-1,0 0,0 0,0-1,-1-1,0 0,0 0,-1-1,0 0,0 0,-1-1,2-3,-10 11,102-105,-102 105,1 0,-1 0,1 1,-1-1,1 0,-1 0,1 1,0-1,-1 0,1 1,0-1,0 1,0-1,-1 1,1-1,0 1,0-1,0 1,0 0,0 0,0-1,0 1,0 0,0 0,0 0,0 0,0 0,0 0,0 0,0 0,0 1,0-1,-1 0,1 1,0-1,0 0,0 1,0-1,0 1,-1-1,1 1,0 0,0-1,-1 1,1 0,0 0,-1-1,1 1,-1 0,1 0,-1 0,1 0,-1 0,0-1,0 1,1 0,-1 0,0 0,0 0,0 0,0 0,0 0,0 0,0 0,0 0,0 0,-1 1,1 5,1 1,0-1,0 1,0-1,1 0,0 1,0-1,1 0,0 0,0-1,0 1,1-1,0 1,1-1,-1 0,1-1,6 6,9 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1,'11'207,"1"-106,-5-1,-4 2,-6 36,1 8,7-93,17-75,-10 4,0 2,2 0,0 0,1 1,0 1,1 0,1 1,8-4,81-41,-102 56,-1 1,1 0,1 0,-1 0,0 0,0 0,0 1,0 0,0 0,1 0,-1 1,0-1,0 1,0 0,0 0,0 0,0 1,0-1,0 1,0 0,-1 0,1 1,-1-1,0 1,1-1,1 4,0-2,-2 1,1-1,0 1,-1 0,0 0,0 1,-1-1,1 0,-1 1,0-1,-1 1,1 0,-1 0,0 0,-1 0,1-1,-1 1,0 0,-1 0,1 0,-1 0,0 0,-1 0,1-1,-1 1,-1-1,1 1,-1-1,-2 5,-6 9,10-13,-1 0,0 0,0 0,-1 0,1 0,-1-1,0 0,-1 1,1-1,-1 0,0-1,0 1,-1-1,0 0,1 0,-1 0,0 0,-1-1,1 0,-1 0,1-1,-1 1,0-1,0 0,0-1,0 0,0 1,0-2,-1 1,1-1,0 0,0 0,-5-2,4 0,0-1,0 0,1-1,-1 0,1 0,0 0,0-1,1 0,-1 0,1 0,0-1,0 0,1 0,0 0,0 0,0-1,1 1,0-1,0 0,0 0,1 0,0-1,0-5,-1-8</inkml:trace>
  <inkml:trace contextRef="#ctx0" brushRef="#br0" timeOffset="403.614">705 649,'-12'14,"1"-1,0 1,1 1,1 0,0 1,1-1,1 2,0-1,1 1,1 0,0 0,0 12,4-26,1 0,1 0,-1 0,0 0,1-1,-1 1,1 0,0 0,0 0,0-1,0 1,0-1,1 1,-1-1,1 1,0-1,0 0,0 0,0 1,0-1,0-1,0 1,1 0,-1-1,1 1,-1-1,1 0,0 1,-1-1,1-1,0 1,0 0,-1-1,1 1,0-1,0 0,0 0,0 0,0 0,0-1,0 1,-1-1,1 1,0-1,0 0,-1 0,1-1,2 0,4-2,1 0,-1-1,0 0,-1-1,1 1,-1-2,0 1,-1-1,1 0,-1-1,-1 0,1 0,-1 0,-1-1,0 0,0 0,-1 0,0 0,0-1,-1 0,0 0,-2 7,0-1,0 1,0 0,0 0,-1-1,0 1,1-1,-1 1,0 0,-1-1,1 1,-1 0,1-1,-1 1,0 0,0-1,0 1,-1 0,1 0,-1 0,0 0,0 1,0-1,0 0,0 1,0-1,-1 1,1 0,-1-1,0 1,0 1,1-1,-1 0,0 1,-1-1,1 1,0 0,0 0,-1 0,1 1,0-1,-1 1,1 0,0 0,-1 0,1 0,0 0,-1 1,1 0,0-1,-1 1,0 1,-15 9</inkml:trace>
  <inkml:trace contextRef="#ctx0" brushRef="#br0" timeOffset="951.915">1185 622,'-2'1,"-21"17,0 1,1 1,1 0,1 2,-13 18,31-38,0 0,0 0,0 1,1-1,-1 0,1 1,-1-1,1 1,0 0,0-1,0 1,0 0,0 0,1-1,-1 1,1 0,0 0,0 0,0 0,0 0,1-1,-1 1,1 0,-1 0,1 0,0-1,0 1,0 0,1-1,-1 1,1-1,-1 0,1 1,0-1,0 0,0 0,0 0,0 0,0 0,0 0,1-1,-1 1,1-1,-1 0,1 0,0 0,-1 0,2 0,3 1,0-1,0-1,0 1,1-1,-1-1,0 1,0-1,0 0,0-1,0 0,-1 0,1 0,0-1,-1 0,1 0,-1 0,0-1,0 0,-1-1,2 0,98-108,-92 97,121-204,-124 204,-2 1,0-1,-1-1,-1 1,0-1,-2 0,1-1,-2 1,-1-1,0 0,-1 1,-1-1,0 0,-1 0,-1 1,-1-1,-1 1,0-1,-4-6,6 20,-1 0,1 1,-1-1,0 0,-1 1,1-1,-1 1,1 0,-1 0,0 1,0-1,0 1,0 0,-1 0,1 0,-1 0,1 1,-1 0,1 0,-1 0,0 1,0-1,1 1,-1 0,0 0,0 1,1-1,-1 1,0 0,1 1,-1-1,1 1,0 0,-1 0,1 0,0 0,0 1,0 0,0 0,1 0,-1 0,-10 11,0 1,0 1,2 0,0 0,1 2,1-1,0 1,1 0,1 1,1 0,1 1,0-1,2 1,0 0,1 0,1 1,1-1,1 0,1 3,-1-7,1 1,1 0,1-1,1 1,0-1,1 0,0 0,2 0,-1-1,2 0,0-1,1 1,1-1,0-1,0 0,2 0,-1-1,2-1,-1 0,1-1,1 0,0-1,4 2,35 5,-29-15</inkml:trace>
  <inkml:trace contextRef="#ctx0" brushRef="#br0" timeOffset="1497.331">1722 622,'-8'18,"1"-5,1 1,0 0,1 0,1 0,0 1,1-1,0 1,1 0,1 9,0-22,1 0,0 0,0 0,0 1,1-1,-1 0,0 0,1 0,-1 0,1 1,0-1,0 0,0 0,0-1,0 1,0 0,0 0,1 0,-1-1,1 1,-1-1,1 1,0-1,-1 1,1-1,0 0,0 0,0 0,0 0,0 0,0-1,0 1,0 0,1-1,-1 0,0 1,0-1,2 0,2-1,0 1,-1-1,1-1,-1 1,1-1,-1 0,1 0,-1 0,0-1,0 0,0 0,-1 0,1-1,1-1,11-11,-1 0,-1-1,0-1,-1-1,-1 0,-1 0,-1-1,0-1,26-31,-24 96,-4 201,36 213,-43-439,-1 1,-1-1,-1 0,-1 1,0-1,-1 0,-2 0,0 0,0-1,-2 1,0-2,-2 1,0-1,0 0,-2-1,0 0,-1 0,0-1,-1-1,-6 4,16-15,0-1,-1 0,1 0,-1 0,1 0,-1-1,1 1,-1-1,0 0,0 0,0 0,0-1,0 0,0 1,0-1,0-1,0 1,1 0,-1-1,0 0,0 0,0 0,0 0,1-1,-1 0,1 1,-1-1,1-1,0 1,-1 0,1-1,0 1,1-1,-1 0,0 0,1 0,0-1,0 1,0 0,0-1,0 1,1-1,-1 0,1 0,-4-14,1-1,0 0,2 1,0-1,1 0,1 0,1 0,1 0,0 0,2 0,0 1,1-1,0 1,2 0,0 1,1-1,7-10,-14 27,9-23,1 0,1 0,1 1,1 1,1 0,1 1,1 1,1 0,0 1,2 1,10-7,-10 11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1 689,'0'232,"-1"-243,1 0,0 0,1 0,1 1,0-1,0 0,1 0,0 1,0 0,2-1,-1 1,1 1,0-1,1 1,0 0,1 0,0 1,0-1,1 2,0-1,0 1,1 0,0 1,0 0,1 0,-1 1,1 0,10-3,37 17,-32 2</inkml:trace>
  <inkml:trace contextRef="#ctx0" brushRef="#br0" timeOffset="336.069">594 662,'-18'23,"1"0,1 2,1 0,1 1,2 0,0 1,-7 26,18-50,0-1,0 1,0 0,1-1,-1 1,1 0,0-1,-1 1,1 0,0-1,1 1,-1 0,0 0,1-1,-1 1,1 0,0-1,0 1,0-1,0 1,1-1,-1 0,1 1,-1-1,1 0,0 0,0 0,0 0,0 0,0-1,0 1,0 0,1-1,-1 0,1 1,-1-1,1 0,-1-1,1 1,0 0,-1-1,1 1,0-1,-1 0,1 0,0 0,8 1,1-1,-1-1,1 0,-1-1,0 0,0-1,0 0,0 0,0-1,0-1,-1 0,0 0,0-1,-1 0,1-1,-1 0,-1-1,1 0,-1 0,-1 0,1-1,-1 0,-1-1,0 1,0-2,-4 8,-1-1,1 0,-1 0,0 0,0 0,0 0,-1 0,1 0,-1 0,0 0,0-1,-1 1,1 0,-1 0,0 0,0 0,0 0,0 0,-1 0,0 1,1-1,-2 0,1 1,0 0,-1-1,1 1,-1 0,-1-1,-3-3,0 1,-1-1,0 1,0 1,-1-1,1 2,-1-1,0 1,0 0,-1 1,-1-1,-14-2</inkml:trace>
  <inkml:trace contextRef="#ctx0" brushRef="#br0" timeOffset="740.588">1186 182,'-29'284,"2"-70,-1-15,27-188</inkml:trace>
  <inkml:trace contextRef="#ctx0" brushRef="#br0" timeOffset="977.498">819 605,'33'-5,"17"-1,9-5,-1 0,-1 1,0-2,-5 1,-2 2,-4 3,-6 2,-5 2,-3-3,-7-1</inkml:trace>
  <inkml:trace contextRef="#ctx0" brushRef="#br0" timeOffset="1679.158">1666 520,'-237'209,"230"-204,1 1,0-1,0 1,0 1,1-1,0 1,0 0,1 0,0 1,0-1,1 1,0 0,0 0,0 0,1 0,1 0,-1 1,4-7,0-1,0 1,-1-1,1 1,0-1,0 0,1 0,-1 0,0 0,0 0,0 0,1-1,-1 1,0-1,1 1,-1-1,1 0,-1 0,0 0,1 0,-1-1,0 1,1-1,-1 1,0-1,0 0,1 0,-1 0,0 0,0 0,0 0,0-1,0 1,0-1,0 1,26-13,0-2,-1-1,-1-2,0 0,8-10,5-2,33-27,-73 59,1-1,0 1,0-1,0 1,0-1,0 1,0-1,0 1,0-1,0 0,0 1,1-1,-1 1,0-1,0 1,0-1,0 0,1 1,-1-1,0 1,0-1,1 0,-1 1,0-1,1 0,-1 1,0-1,1 0,-1 0,1 1,-1-1,0 0,1 0,-1 0,1 0,-1 1,1-1,-1 0,0 0,1 0,-1 0,1 0,-1 0,1 0,-1 0,1 0,-1 0,0 0,1-1,-1 1,1 0,-1 0,1 0,-1-1,0 1,1 0,-1 0,0-1,1 1,-1 0,0-1,1 1,-1 0,0-1,1 1,-1 0,0-1,-11 42,9-35,-3 8,1 1,1 0,0 0,1 0,0 0,1 1,2 14,-1-25,0-1,1 1,0-1,0 0,0 0,0 0,1 1,-1-1,1 0,0-1,0 1,1 0,-1-1,1 1,0-1,0 0,0 1,0-1,1-1,-1 1,1-1,-1 1,1-1,0 0,0 0,0-1,0 1,0-1,1 0,-1 0,7 0,-1-1,1 0,-1-1,1 0,-1-1,0 0,1 0,-1-1,0-1,-1 1,1-2,-1 1,1-1,-1-1,-1 0,1 0,0-2,22-11,-5 3,-1-1,-1-1,0-1,-2 0,0-2,-2-1,0-1,14-21,4-8,-2-2,-2-1,-3-2,-2-1,-3-1,-2-2,-23 59,5-11,-1 0,0-1,-1 1,-1-1,0 1,0-1,-1 0,-1 0,-1 0,0 0,-1-1,0 1,-1 0,0 1,-1-1,-1 0,3 12,0 0,-1 0,1-1,0 1,-1 0,1 0,-1 1,0-1,0 0,0 0,0 1,0-1,0 1,0 0,0 0,-1-1,1 2,0-1,-1 0,1 0,0 1,-1-1,1 1,-1 0,1-1,-1 1,0 1,1-1,-1 0,1 0,0 1,-1 0,1-1,-1 1,1 0,0 0,-1 0,1 1,0-1,0 0,-1 2,-5 2,1 1,-1 0,1 0,0 1,1 0,0 0,0 0,1 1,-1 0,-2 7,-27 127,31-122,1-1,1 0,0 1,2 0,0-1,1 1,1-1,2 7,33 190,-25-49,-2-132,-4-29</inkml:trace>
  <inkml:trace contextRef="#ctx0" brushRef="#br0" timeOffset="1951.999">2033 463,'24'10,"12"3,6-1,0-2,-3-3,3-3,-2-2,2-1,-1-1,1-5,0-2,-4 1,-3 1,-2 1,-3 1,-1 2,-6-4,-7-2</inkml:trace>
  <inkml:trace contextRef="#ctx0" brushRef="#br0" timeOffset="2308.799">2626 662,'25'7,"1"-2,-1 0,1-1,0-2,0-1,1 0,8-3,-24 1,0 0,0 0,-1-2,1 1,-1-1,0 0,0-1,0-1,0 1,-1-2,1 1,-1-1,-1 0,1-1,-1 0,0-1,-1 1,0-1,1-2,-5 7,-1 0,1-1,-1 1,0 0,0-1,-1 1,1-1,-1 0,0 1,0-1,0 0,0 0,0 0,-1 0,0 0,0 0,0 0,0 0,-1 1,0-1,1 0,-1 0,-1 0,1 0,0 1,-1-1,0 1,0-1,0 1,0 0,0 0,-1 0,0 0,1 0,-1 0,0 1,0-1,-1 1,1 0,0 0,-1 0,1 0,-1 1,-1-1,-4 1,0 0,1 1,-1 0,0 0,0 1,0 0,1 0,-1 1,0 0,1 1,-1 0,1 1,0-1,0 1,1 1,-1-1,-5 6,-108 110,112-109,1 0,0 1,0 0,1 1,1-1,0 1,1 1,0-1,1 1,1 0,0 0,0 1,3-11,1-1,-1 1,0 0,1-1,0 1,0-1,0 1,0-1,1 1,-1-1,1 1,0-1,0 0,0 0,0 0,0 0,1-1,-1 1,1-1,0 1,0-1,0 0,0 0,0 0,0 0,1-1,-1 1,1-1,-1 0,1 0,-1 0,1 0,3-1,127 4,-94-10,-1-2,1-1,-1-2,-1-2,0-1,5-5,-19 9,8-3</inkml:trace>
  <inkml:trace contextRef="#ctx0" brushRef="#br0" timeOffset="2593.9">3670 322,'-66'32,"43"-23,0 0,0 2,1 0,1 2,0 1,1 0,0 1,2 1,-1 1,2 1,-15 19,30-35,1 0,0 0,-1 1,1-1,0 0,0 1,1-1,-1 1,0-1,1 1,-1-1,1 1,0-1,0 1,0-1,0 1,1-1,-1 1,0-1,1 1,0-1,0 1,0-1,0 0,0 1,0-1,0 0,1 0,-1 0,1 0,0 0,-1 0,1 0,0-1,0 1,0-1,0 1,1-1,-1 0,0 0,0 0,1 0,-1 0,1 0,-1-1,1 1,1 0,38 10,-32-10,1 1,-1 1,0 0,0 1,0 0,-1 0,0 1,1 0,7 6,-15-9,-1-1,1 1,-1-1,0 1,1 0,-1-1,0 1,0 0,0 0,0 0,-1 0,1 0,0 0,-1 0,1 0,-1 0,0 0,0 0,0 0,0 0,0 0,0 0,0 0,-1 0,1 0,-1 0,0 0,1 0,-1 0,0 0,0 0,0 0,0 0,0-1,-1 1,1-1,-1 1,1-1,-1 1,-71 57,62-52,-108 46,95-47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2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225 424,'-25'139,"21"-102,2 0,1 0,2 0,2 0,2 8,-5-39,1 0,0 0,0 0,0 0,1-1,0 1,0 0,0-1,1 1,-1-1,1 0,1 0,-1 0,1 0,0 0,0-1,0 0,1 0,-1 0,1 0,0-1,0 0,1 0,-1 0,0 0,1-1,0 0,-1 0,1-1,0 1,0-1,0-1,0 1,0-1,0 0,0 0,0-1,3 0,5-6,0 0,-1-1,0 0,0-1,-1 0,0-1,0-1,-1 0,-1 0,0-1,0 0,-1-1,-1 0,0-1,-1 1,4-11,41-58,-37 59,49-47,-62 70,0 1,0 0,0 0,0 0,0 0,0 1,-1-1,1 0,0 1,0-1,-1 1,1 0,-1-1,0 1,1 0,-1 0,0 0,0 0,0 0,0 0,-1 0,1 0,0 0,-1 1,0-1,1 0,-1 0,0 0,0 2,1-1,46 108,-45-108,1 0,-1 0,1 0,0 0,0 0,1 0,-1-1,0 1,1-1,-1 0,1 0,0 0,0-1,0 1,0-1,0 0,0 0,0-1,0 1,0-1,1 0,-1 0,0 0,0 0,0-1,0 1,3-2,4-3,-1-1,0 0,0 0,0-1,-1 0,0-1,-1 0,0 0,0-1,-1 0,0 0,0-1,-1 0,0 0,-1-1,0 1,-1-1,0 0,-1 0,0-1,0 0,28-90,-24 83</inkml:trace>
  <inkml:trace contextRef="#ctx0" brushRef="#br0" timeOffset="265.44">1298 566,'0'34,"0"15,0 5,0-3,0-4,-5-11,-1-6,0-9</inkml:trace>
  <inkml:trace contextRef="#ctx0" brushRef="#br0" timeOffset="499.794">1269 57,'0'0</inkml:trace>
  <inkml:trace contextRef="#ctx0" brushRef="#br0" timeOffset="785.663">1693 30,'0'650,"-20"-487,28-150,-3-18</inkml:trace>
  <inkml:trace contextRef="#ctx0" brushRef="#br0" timeOffset="1049.495">1439 510,'38'-10,"18"-3,4 1,-3-3,-8 2,-5 2,-7 4,-5-2,-2 0,-2 3,-1-4,-5 0</inkml:trace>
  <inkml:trace contextRef="#ctx0" brushRef="#br0" timeOffset="1467.859">2003 86,'-16'350,"11"-319,1 0,2 0,2 1,0-1,2 0,6 26,-3-27,16 51,-19-79,-1 1,0-1,1 0,-1 0,1-1,-1 1,1 0,0 0,0-1,0 1,0-1,0 1,0-1,0 0,1 0,-1 0,0 0,1-1,-1 1,1 0,-1-1,1 0,-1 1,0-1,1 0,-1-1,1 1,-1 0,1-1,-1 1,2-1,3-2,1 1,-1-1,0-1,0 0,0 0,-1 0,1 0,-1-1,0 0,0-1,-1 0,1 1,1-5,56-44,-62 53,0 1,0-1,0 0,0 1,0-1,0 1,0-1,0 1,1 0,-1-1,0 1,0 0,0 0,1 0,-1 0,0 0,0 0,1 0,-1 0,0 1,0-1,0 0,1 1,-1-1,0 1,0-1,0 1,0-1,0 1,0 0,0 0,0-1,0 1,0 0,-1 0,1 0,0 0,0 0,-1 0,1 0,-1 0,1 1,-1-1,1 1,10 64,-8-39,2-4,0-3</inkml:trace>
  <inkml:trace contextRef="#ctx0" brushRef="#br0" timeOffset="2107.389">2765 566,'-16'9,"0"0,0 2,1-1,1 2,0 0,0 1,1 0,1 1,0 0,1 1,1 0,-1 2,10-14,-1-1,0 1,1 0,-1-1,1 1,0 0,0 0,0 0,0 0,1 0,-1 0,1 0,-1 1,1-1,0 0,1 0,-1 0,0 0,1 0,0 0,0 0,0 0,0 0,0 0,0 0,1 0,0-1,-1 1,1-1,0 1,0-1,0 1,1-1,-1 0,0 0,1 0,-1-1,1 1,0 0,0-1,0 0,-1 0,1 0,0 0,0 0,1 0,-1-1,0 0,2 1,6-4,0 1,-1-2,0 1,1-1,-1-1,-1 0,1 0,-1-1,0 0,0-1,0 0,-1 0,-1-1,1 0,-1 0,0-1,-1 0,0 0,0-1,-1 1,0-1,-1 0,0-1,-1 1,0-1,-1 1,0-1,0 0,-1 0,0 0,-1-1,0 9,-1 0,1 0,0-1,-1 1,0 0,0 1,0-1,0 0,0 0,0 0,-1 0,1 1,-1-1,0 1,0-1,0 1,0 0,0 0,-1 0,1 0,-1 0,1 0,-1 1,1-1,-1 1,0 0,0 0,0 0,0 0,0 0,0 0,0 1,0 0,0-1,0 1,0 0,0 1,0-1,0 0,0 1,0 0,0 0,0 0,0 0,0 0,0 0,1 1,-2 0,-21 7</inkml:trace>
  <inkml:trace contextRef="#ctx0" brushRef="#br0" timeOffset="2398.658">3104 594,'18'124,"-17"-120,0-1,0 1,1-1,-1 1,1-1,0 0,0 0,0 0,0 0,0 0,1 0,-1 0,1-1,0 1,0-1,0 0,0 0,0 0,0 0,1 0,-1-1,0 0,1 1,0-1,-1-1,1 1,0 0,-1-1,1 0,0 0,-1 0,1 0,11-4,-1-1,0 0,0-1,0 0,-1-1,1-1,-2 0,1-1,-1 0,-1-1,0 0,0-1,-1 0,0-1,3-5,52-80,-54 79</inkml:trace>
  <inkml:trace contextRef="#ctx0" brushRef="#br0" timeOffset="2681.316">3753 1,'0'34,"0"15,0 5,0-2,0-1,0-4,0-5,0-5,0 1,0-1,0-3,0-1,0-2,5-2,1-1,0 0,4 0,0-5</inkml:trace>
  <inkml:trace contextRef="#ctx0" brushRef="#br0" timeOffset="2930.615">3471 284,'38'4,"23"2,5 0,2-5,-2-4,-7-1,-4 0,-2 1,-5 1,-6 1,-9 0</inkml:trace>
  <inkml:trace contextRef="#ctx0" brushRef="#br0" timeOffset="3747.959">0 1271,'135'-31,"1"6,1 6,30 4,55-8,591-43,-668 57,337-13,10-12,-26 23,-187-14,-38-4,-60 1,-49-2,-122 29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311 508,'0'-3,"0"0,0-1,0 1,0 0,-1 0,1-1,-1 1,0 0,0 0,0 0,0 0,0 0,-1 0,1 0,-1 0,0 0,0 1,0-1,0 1,-1-1,1 1,0 0,-1 0,0 0,1 0,-1 1,0-1,0 1,0-1,0 1,0 0,-1 0,1 0,0 1,0-1,-1 1,1 0,0 0,-3 0,-7 1,-1 0,0 0,1 2,0-1,-1 2,1 0,0 0,1 2,-1-1,1 2,0-1,1 2,0-1,-7 7,14-11,1 1,0-1,1 1,-1 0,1 0,-1 0,1 0,0 0,1 0,-1 1,1-1,0 1,0-1,0 1,0-1,1 1,0 0,0-1,0 1,1-1,-1 1,1-1,0 1,0-1,1 1,-1-1,1 0,0 0,0 0,1 0,-1 0,1 0,0 0,0-1,0 1,0-1,1 0,-1 0,1 0,0-1,0 1,0-1,3 2,66 32,-57-29,-1-1,0 2,0 0,-1 1,0 0,0 1,-1 1,-1 0,11 13,-21-23,0 1,-1 0,0 0,1 0,-1 0,0 0,0 0,0 0,0 0,0 0,-1 0,1 0,-1 1,1-1,-1 0,0 1,0-1,0 0,0 1,0-1,0 0,-1 0,1 1,-1-1,0 0,0 0,0 0,0 0,0 0,0 0,0 0,0 0,-1 0,1 0,-1-1,0 1,1 0,-1-1,0 0,0 1,0-1,0 0,0 0,-99 34,88-32,0-1,-1-1,1 0,-1-1,1 0,-1-1,1 0,-1-2,0 0,1-3</inkml:trace>
  <inkml:trace contextRef="#ctx0" brushRef="#br0" timeOffset="530.529">537 1,'-1'55,"13"145,-2-131,-3 0,-4 0,-2 0,-4 18,1 30,-8-54,10-63,2-8</inkml:trace>
  <inkml:trace contextRef="#ctx0" brushRef="#br0" timeOffset="1048.831">818 198,'5'9,"2"4</inkml:trace>
  <inkml:trace contextRef="#ctx0" brushRef="#br0" timeOffset="799.994">904 621,'0'20,"0"5</inkml:trace>
  <inkml:trace contextRef="#ctx0" brushRef="#br0" timeOffset="1362.649">1158 763,'-6'45,"4"-23,0 0,-2 0,0-1,-2 1,0-1,-1 0,-1-1,-1 1,-4 5,12-24,0 0,0 0,0 0,0 0,0 0,0 0,-1-1,1 1,-1 0,1-1,-1 1,0-1,1 0,-1 1,0-1,0 0,0 0,0 0,0 0,0 0,0-1,0 1,0-1,0 1,-1-1,1 0,0 0,0 0,0 0,0 0,-1 0,1-1,0 1,0-1,0 1,0-1,0 0,0 0,0 0,0 0,0 0,0 0,0-1,1 1,-1-1,1 1,-1-1,1 1,-1-1,1 0,0 0,0 0,0 0,0 0,0 0,0-1,-1-8,1-1,1 0,0 0,0 1,1-1,1 0,0 1,0-1,1 1,1 0,0 0,0 0,1 0,0 1,1 0,1 0,0-1,8-17,5-7,1 1,2 1,1 2,2 0,1 1,1 2,2 1,1 1,0 1,29-15,-58 38,0-1,0 1,0 0,0 0,0 0,1 0,-1 1,1-1,0 0,-1 1,1 0,0 0,0 0,0 0,0 0,0 0,0 1,0-1,0 1,0 0,0 0,0 0,0 1,0-1,0 1,0-1,0 1,0 0,0 0,-1 0,1 1,0-1,0 1,-1-1,1 1,-1 0,0 0,1 0,-1 0,1 2,-3 3,0 0,0 0,0-1,-1 1,0 0,-1-1,0 1,0 0,0-1,-1 0,1 0,-2 1,1-2,-1 1,0 0,0-1,0 0,-1 0,1 0,-2 0,-1 1,-8 10,0 0,-1-1,-1-1,-1-1,0 0,0-2,-1 0,-1-1,0 0,-3-1,-20-5,27-8</inkml:trace>
  <inkml:trace contextRef="#ctx0" brushRef="#br0" timeOffset="1989.687">1638 678,'-64'221,"41"-191,22-29,1-1,-1 0,1 0,-1 1,1-1,-1 0,1 0,-1 0,1 0,-1 0,0 0,1 0,-1 0,1 0,-1 0,1 0,-1 0,1 0,-1 0,1 0,-1 0,1-1,-1 1,1 0,-1 0,1-1,-1 1,1 0,-1-1,1 1,0 0,-1-1,1 1,0-1,-1 1,1-1,0 1,0-1,-1 1,1-1,0 1,0-1,0 1,0-1,-1 1,1-1,0 1,0-1,0 1,0-1,0 1,0-1,1 0,-1 1,0-1,0 1,0-1,0 1,1-1,-1 1,0-1,0 1,1 0,2-36,2 2,2-1,1 1,1 0,2 0,1 2,2-1,1 1,4-2,-6 9,1 1,1 0,1 1,2 0,0 2,1 0,1 1,1 1,1 1,0 0,7-2,54-11,-80 31,-1 0,0 0,0 0,1 0,-1 0,0 0,0 1,1-1,-1 1,0 0,0 0,0-1,0 1,0 0,0 1,0-1,0 0,-1 1,1-1,0 1,-1-1,1 1,-1 0,1-1,-1 1,0 0,0 0,0 0,0 0,0 0,0 0,-1 1,1-1,-1 0,1 0,-1 0,0 1,0 11,-1-1,0 1,-1 0,0-1,-1 1,-1-1,0 0,-1 0,0-1,-1 1,-1-1,0 0,0-1,-8 10,8-10,-1-1,1 1,-2-1,1-1,-1 1,-1-2,0 1,0-1,0-1,-1 0,0 0,-1-1,0-1,1 0,-2 0,1-1,0-1,-1 0,-7 1,18-4,0 0,0 0,1 1,-1-1,0-1,0 1,1 0,-1 0,0-1,1 1,-1-1,0 1,1-1,-1 0,0 1,1-1,-1 0,1 0,0 0,-1 0,1-1,0 1,0 0,-1-1,1 1,0 0,0-1,1 1,-1-1,0 0,0 1,1-1,-1 1,1-1,-1 0,1 0,0 1,0-1,0 0,0 0,0 0,3-14</inkml:trace>
  <inkml:trace contextRef="#ctx0" brushRef="#br0" timeOffset="2229.872">2258 453,'-5'33,"-6"12,-1 2,1-6</inkml:trace>
  <inkml:trace contextRef="#ctx0" brushRef="#br0" timeOffset="2381.639">2145 57,'0'0</inkml:trace>
  <inkml:trace contextRef="#ctx0" brushRef="#br0" timeOffset="2733.587">2399 678,'8'-17,"15"-30,1 1,2 1,3 1,14-16,-42 58,-1 0,1 0,0 1,0-1,0 1,0-1,0 0,0 1,0 0,0-1,1 1,-1 0,1-1,-1 1,1 0,-1 0,1 0,-1 0,1 1,0-1,0 0,-1 1,1-1,0 1,0 0,0-1,-1 1,1 0,0 0,0 0,0 0,0 1,0-1,-1 0,1 1,0 0,0-1,-1 1,1 0,0 0,-1-1,1 1,-1 1,1-1,17 55,-18-50,-1-1,1 0,0 0,0 0,0-1,1 1,0 0,0 0,0-1,0 1,1-1,0 0,0 0,0 0,0 0,0 0,1-1,0 1,0-1,0 0,0 0,0 0,1-1,-1 0,1 0,0 0,-1 0,1-1,0 1,1-1,-2-1,1 0,-1 0,1 0,-1-1,1 0,-1 0,0 0,1 0,-1-1,0 0,0 1,0-1,0-1,-1 1,1-1,0 1,-1-1,0 0,0 0,0-1,0 1,0-1,0 1,-1-1,49-99,-46 89,14-23,-8 24</inkml:trace>
  <inkml:trace contextRef="#ctx0" brushRef="#br0" timeOffset="3273.548">3246 311,'-31'16,"0"1,2 2,0 1,1 1,1 1,1 2,1 0,-1 5,-9 62,34-89,1 0,0 0,0 0,0 0,0 0,0 0,0 0,0 0,1 0,-1 0,1 0,0 0,-1-1,1 1,0 0,0 0,0-1,0 1,0 0,1-1,-1 1,0-1,1 1,-1-1,1 0,0 0,-1 0,1 0,0 0,0 0,0 0,-1 0,1-1,0 1,0-1,0 1,0-1,0 0,0 0,0 0,0 0,0 0,0 0,0 0,1-1,11-2,-1-1,0-1,0 0,0-1,-1 0,0-1,0 0,0-1,-1 0,0-1,-1 0,0-1,0 0,6-9,34-29,-33 33,-12 9,1 0,-1 1,1 0,0 0,0 0,0 1,1 0,-1 0,1 0,0 1,0 0,1 1,-1-1,1 1,-1 1,8-1,-11 4,0 1,0 0,0 0,0 0,0 0,-1 1,1 0,-1-1,0 1,0 0,0 1,-1-1,0 0,0 1,0 0,0-1,0 1,-1 0,0 0,0 0,-1 0,1 0,-1 0,0 0,0 2,2 318,-29 30,25-284,-4 1,-2-1,-16 56,20-111,-1-1,0 0,-1 0,-1 0,0-1,-1 0,0 0,-1-1,-1 0,0 0,-1-1,-6 5,15-15,0 0,-1-1,1 1,0 0,-1-1,1 0,-1 1,1-1,-1 0,1 0,-1 0,0-1,0 1,1-1,-1 0,0 1,0-1,0 0,1-1,-1 1,0 0,0-1,1 1,-1-1,0 0,1 0,-1 0,0-1,1 1,0 0,-1-1,1 0,0 1,0-1,0 0,0 0,0 0,0 0,0-1,1 1,-1 0,1-1,0 1,0-1,0 0,0 1,0-1,0 0,1 0,-1 1,1-1,0 0,0 0,0 0,-2-34,1 0,2 0,2 0,2 0,1 0,1 1,2 0,2 0,1 1,2 1,1 0,5-5,-13 24,0 0,1 0,0 0,1 1,1 1,0 0,0 0,2 1,0 0,0 1,1 0,0 1,0 0,2 1,-1 1,8-3,-4 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1,'-193'57,"182"-53,-47 27,57-30,0 0,-1 0,1 0,0 0,0 0,0 0,1 1,-1-1,0 0,0 1,1-1,-1 1,1-1,-1 0,1 1,-1 0,1-1,0 1,0-1,0 1,0-1,0 1,0-1,0 1,1-1,-1 1,0-1,1 1,-1-1,1 1,0-1,-1 0,1 1,0-1,0 0,0 0,0 1,0-1,1 0,91 63,-38-35,-43-21,-1 1,0 0,0 1,-1 0,0 0,-1 1,0 1,0-1,1 6,-7-14,-1 1,0-1,-1 1,1 0,0-1,-1 1,0 0,0 0,0 0,-1 0,1 0,-1 0,0 1,0-1,0 0,-1 0,1 0,-1 0,0 0,0 0,0 0,-1 0,0-1,1 1,-1 0,-1-1,1 1,0-1,-1 0,0 0,1 0,-1 0,0 0,-3 1,-4 2,0-1,0 0,0 0,-1-1,0 0,1-1,-2 0,1-1,0 0,-7-1,-20 6,32-6,-7 3,0-2,0 1,-1-2,1 0,0 0,-1-1,1-1,-12-2,25 3,-1 0,0 0,0 0,1 0,-1 0,0-1,0 1,1 0,-1 0,0-1,1 1,-1-1,1 1,-1-1,0 1,1-1,-1 1,1-1,-1 1,1-1,-1 1,1-1,0 0,-1 1,1-1,0 0,-1 0,1 1,0-1,0 0,0 0,0 1,0-1,0 0,0 0,0 1,0-1,0 0,0 0,0 1,0-1,1 0,-1 0,0 1,0-1,1 0,-1 1,1-1,-1 0,8-9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171 654,'-18'16,"0"1,2 1,0 0,1 1,1 1,1 0,0 1,2 0,0 1,2 0,-3 10,11-29,0 0,1 0,-1 0,0 0,1 0,0 1,0-1,0 0,0 0,0 0,1 0,-1 0,1 0,0 0,0 0,0 0,0 0,1 0,-1 0,1 0,0-1,0 1,0-1,0 1,0-1,0 0,0 0,1 0,-1 0,1 0,0-1,0 1,-1-1,1 1,0-1,0 0,0 0,0 0,0-1,0 1,1-1,-1 0,0 0,0 0,3 0,0 0,1 0,0 0,-1-1,1 1,-1-2,1 1,-1-1,1 0,-1 0,0 0,0-1,0 0,0-1,-1 1,1-1,-1 0,0 0,0-1,0 1,-1-1,0 0,1 0,-2-1,1 1,-1-1,0 0,0 0,0 0,1-6,1-2,-1 0,-1 0,0 0,0 0,-2 0,0-1,0 1,-1-1,-1 1,-1-1,0 1,-1 0,-2-7,-44-62,29 64</inkml:trace>
  <inkml:trace contextRef="#ctx0" brushRef="#br0" timeOffset="576.232">509 33,'0'-23,"0"13,0 22,0 541,-29-207,29-346,-1 1,1-1,0 1,-1-1,1 0,0 1,0-1,0 1,-1 0,1-1,0 1,0-1,0 1,0-1,0 1,0-1,0 1,0-1,0 1,0-1,0 1,1-1,-1 1,0 0,0-1,0 1,1-1,-1 0,0 1,1-1,-1 1,0-1,1 1,-1-1,1 0,-1 1,0-1,1 0,-1 1,1-1,-1 0,1 0,-1 0,1 1,-1-1,1 0,-1 0,1 0,-1 0,1 0,0 0,-1 0,1 0,-1 0,1 0,-1 0,1 0,-1 0,1-1,-1 1,1 0,-1 0,1 0,-1-1,1 1,30-32,-22 23,10-12,2-4,0 2,2 0,0 2,2 0,0 2,1 0,1 2,1 1,7-2,-25 14,88-25,-96 29,1-1,0 1,-1 0,1 0,0 0,-1 1,1-1,-1 0,1 1,-1 0,1 0,-1-1,1 2,-1-1,0 0,1 0,-1 1,0-1,0 1,0 0,0-1,0 1,0 0,-1 0,1 0,-1 1,1-1,-1 0,0 0,0 1,0-1,0 1,0-1,-1 1,1 1,0 8,0 0,-1-1,0 1,-1-1,-1 1,0-1,0 0,-1 1,-1-1,1 0,-2-1,0 1,0-1,-1 0,0 0,0 0,-1-1,-1 0,0-1,0 0,0 0,-1 0,0-1,-8 4,4-3,0-1,0-1,-1 0,0 0,0-2,-1 0,1 0,-1-2,1 1,-6-2,14 0,0-1,0-1,0 1,0-1,0 0,1-1,-1 1,0-1,0 0,1-1,0 1,-1-1,1 0,0 0,0-1,1 1,-1-1,1 0,-1-1,-2-3,-4-5</inkml:trace>
  <inkml:trace contextRef="#ctx0" brushRef="#br0" timeOffset="1407.168">1158 654,'18'-4,"-1"0,0-1,0-1,0 0,-1-1,0-1,0-1,-1 0,-1-1,1-1,1-2,-12 10,-4 1,1 1,0 0,-1 0,1 0,0 0,-1 0,1 0,0 0,0 0,0 1,0-1,0 0,0 0,0 1,0-1,0 1,0-1,0 1,0-1,1 1,-1-1,0 1,0 0,0 0,1 0,-1 0,0 0,0 0,1 0,-1 0,0 0,0 1,0-1,1 0,-1 1,0-1,0 1,0-1,0 1,0 0,0-1,0 1,0 0,0 0,1 0,4 12,1 0,-1 1,-1-1,-1 1,0 0,0 0,-2 1,1-1,-1 14,4 19,1-1,-2-1,-2 1,-2 0,-2 0,-2 0,-2 0,-2-1,-4 11,3-22,-49 152,53-176,0-2,-1 1,0 0,-1-1,0 0,0 0,-1-1,1 0,-2 0,1 0,-1-1,0 0,0-1,-1 1,1-2,-1 1,0-1,-2 0,9-3,0 0,0 0,-1 0,1 0,-1-1,1 1,-1-1,1 1,-1-1,1 0,-1 0,1 0,-1 0,1 0,-1-1,1 1,-1-1,1 0,0 1,-1-1,1 0,0 0,-1-1,1 1,0 0,0-1,0 0,0 1,0-1,1 0,-1 0,1 0,-1 0,1 0,-1 0,1 0,0-1,0 1,0 0,0-1,1 1,-1-1,1 1,-1-1,-2-23,2-1,0 0,2 0,1 0,1 1,1-1,1 1,2 0,4-11,70-172,-76 185</inkml:trace>
  <inkml:trace contextRef="#ctx0" brushRef="#br0" timeOffset="1673.12">1356 117,'9'0,"9"0,0 0</inkml:trace>
  <inkml:trace contextRef="#ctx0" brushRef="#br0" timeOffset="2102.24">1638 681,'18'-2,"138"-32,-149 32,0 0,-1-1,0 1,0-2,0 1,0-1,0 1,-1-2,0 1,1-1,-2 1,1-1,0-1,-1 1,0-1,-1 1,1-1,-1 0,0 0,0-1,0-1,-3 6,1 1,0-1,-1 0,0 0,1 1,-1-1,0 0,0 0,0 1,0-1,0 0,-1 0,1 1,0-1,-1 0,1 1,-1-1,0 0,0 1,1-1,-1 1,0-1,0 1,0-1,-1 1,1 0,0 0,0-1,-1 1,1 0,-1 0,1 0,-1 1,1-1,-1 0,0 0,1 1,-1-1,0 1,0-1,-72 3,63 3,0 0,0 0,1 1,0 0,0 1,0 0,1 0,0 1,0 1,1-1,0 1,1 1,-1-1,2 1,0 1,0-1,1 1,0 0,1 0,0 0,1 1,0-1,0 1,2 1,0-5,2 0,-1 0,1 0,0 0,1 1,0-2,0 1,1 0,0 0,0-1,1 0,0 1,0-1,1-1,0 1,0-1,0 1,1-2,0 1,0-1,0 1,1-2,0 1,0-1,0 0,0 0,1-1,-1 0,1-1,0 1,0-1,0-1,0 0,1 0,5 1,0-2,0 1,0-2,0 0,-1 0,1-2,0 0,-1 0,1-1,-1-1,0 0,9-5,-1 0,-1 2</inkml:trace>
  <inkml:trace contextRef="#ctx0" brushRef="#br0" timeOffset="2435.059">2400 512,'-16'5,"0"1,0 0,1 1,0 1,1 1,-1 0,1 0,1 2,0-1,1 2,0 0,0 0,1 1,1 1,-4 7,12-18,1 0,0 1,0-1,0 0,1 1,-1-1,1 1,0-1,0 1,0-1,0 1,1-1,0 0,-1 1,1-1,0 0,0 1,1-1,-1 0,1 0,0 0,-1 0,1 0,1 0,-1-1,0 1,1-1,-1 0,1 1,0-1,-1 0,1 0,0-1,3 2,114 37,-108-39,0 0,0-1,1 0,-1 0,0-1,0-1,0 0,0-1,-1 0,1-1,-1 0,1-1,-1 0,-1-1,9-5,-1-3</inkml:trace>
  <inkml:trace contextRef="#ctx0" brushRef="#br0" timeOffset="2812.513">2993 33,'-15'21,"1"0,0 1,2 1,1 0,0 1,2 0,1 1,1 0,1 0,-1 15,0 2,1-13,1 0,2 0,0 0,2 0,2 1,1-1,2 13,16 149,-20-190,0-12</inkml:trace>
  <inkml:trace contextRef="#ctx0" brushRef="#br0" timeOffset="3053.657">2654 428,'33'-5,"17"-1,4-5,-3-1,1 3,-5 2,-5 2,-5 2,-4 2,-3 1,-1 0,-2 1,-4-1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172 211,'-33'32,"17"-19,1 1,0 1,1 0,1 1,1 0,0 1,1 1,0 0,-6 16,16-30,0 0,1 0,0 0,-1 0,1 1,1-1,-1 0,0 0,1 0,0 0,0 0,0-1,1 1,-1 0,1 0,0-1,0 1,0-1,0 1,1-1,-1 0,1 0,0 0,0-1,0 1,0 0,0-1,1 0,-1 0,1 0,0 0,-1-1,1 1,0-1,0 0,0 0,0 0,0-1,0 0,0 1,0-1,0 0,0-1,0 1,0-1,0 0,0 0,0 0,0-1,-1 1,5-3,9-1,1-1,-1-1,0-1,0 0,-1-1,0-1,-1 0,0-2,0 1,-2-2,1 0,-1 0,-1-2,-1 1,0-1,-1-1,0 0,4-11,-12 23,1-2,-1 1,0 0,0 0,-1-1,0 1,1-1,-2 1,1-1,-1 1,0-1,0 0,0 1,-1-1,0 1,0-1,0 1,-1-1,0 1,0 0,0 0,-1 0,0 0,0 0,0 0,0 1,-1 0,1-1,-1 1,0 0,-1 1,1-1,-1 1,1 0,-1 0,0 0,0 1,0 0,-1 0,1 0,0 1,-1-1,-1 1,1 0,-1 1,0 0,1 0,-1 0,0 1,1 0,-1 0,1 1,0 0,-1 0,1 0,0 1,0 0,0 0,0 0,1 1,0 0,-1 0,1 0,1 1,-2 1,-13 15</inkml:trace>
  <inkml:trace contextRef="#ctx0" brushRef="#br0" timeOffset="619.074">453 549,'25'-71,"3"0,3 2,22-34,-45 90,0 0,1 0,1 0,0 1,1 1,0-1,1 2,0 0,0 0,1 1,1 1,7-4,-19 11,0 0,0 0,0 1,0-1,0 1,0-1,0 1,0 0,0 0,0 0,0 0,1 0,-1 0,0 1,0-1,0 1,0-1,0 1,-1 0,1-1,0 1,0 0,0 1,-1-1,1 0,0 0,-1 1,1-1,-1 1,0-1,1 1,-1 0,0-1,0 1,0 0,0 0,0 0,-1 0,1 0,0 0,9 84,-30 55,20-140,1 0,-1 0,0 0,1 0,-1 0,1 0,-1-1,1 1,0 0,-1 0,1 0,0 0,0-1,-1 1,1 0,0-1,0 1,0-1,0 1,0-1,0 1,0-1,0 0,0 1,0-1,0 0,0 0,0 0,0 0,0 0,0 0,0 0,0 0,1 0,-1 0,0-1,0 1,0 0,0-1,0 1,0-1,-1 1,1-1,0 1,0-1,0 0,0 1,-1-1,1 0,1 0,46-37,147-155,-143 165,-60 79,-66 153,74-202,0 0,-1 0,1 0,0 0,0 0,0 0,0 0,0 0,1 0,-1 0,1 0,-1 0,1 0,0-1,0 1,-1 0,1 0,0 0,1-1,-1 1,0-1,0 1,1-1,-1 1,1-1,-1 0,1 0,0 0,0 1,14 5</inkml:trace>
  <inkml:trace contextRef="#ctx0" brushRef="#br0" timeOffset="989.772">1357 352,'34'-5,"-1"-1,1-1,-1-2,0-2,-1-1,-1-1,0-2,-1-1,0-1,-1-1,-1-2,-1-1,6-8,-30 27,0 0,0 0,0 0,0 0,-1-1,1 0,-1 1,1-1,-1 0,0 0,0 0,0-1,-1 1,1 0,-1-1,0 1,0-1,0 1,0-1,-1 1,1-1,-1 0,0 1,0-1,0 0,-1 1,1-1,-1 1,0-1,0 0,0 1,0 0,-1-1,1 1,-1 0,0 0,0 0,0 0,-1 0,1 0,0 0,-1 1,0-1,0 1,0 0,0 0,0 0,0 0,0 1,-1-1,-3 0,-6 3,-1 0,1 2,-1-1,1 2,0 0,0 0,0 2,1-1,-1 1,1 1,1 0,-1 1,1 0,1 1,0 0,0 1,0 0,1 0,1 1,-2 3,-1-3,2-2,0-1,0 1,1 0,0 1,0 0,1 0,1 1,0-1,0 2,1-1,0 0,1 1,0 0,1 0,1 0,0 1,0-1,1 0,1 1,0-1,1 1,0 2,1-10,0 0,1-1,-1 1,1 0,0-1,0 0,1 0,-1 0,1 0,0 0,0-1,0 1,0-1,1 0,-1 0,1-1,0 0,0 0,-1 0,2 0,-1 0,0-1,3 0,124 7,-97-13,-5-1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3:26.9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 44,'-2'0,"1"0,-1 0,0 1,0-1,1 1,-1-1,0 1,0-1,1 1,-1 0,1 0,-1 0,1 0,-1 0,1 0,-1 0,1 1,0-1,0 0,0 1,0-1,0 1,0-1,0 1,0 0,0-1,1 1,-1 0,1 0,-1-1,1 1,0 0,0 0,0 0,0-1,0 2,5 71,-4-66,29 124,5 64,-36 56,2-242,0 0,1 0,1 0,0 0,0-1,1 1,0-1,0 0,1 0,1 0,-1-1,1 1,1-1,0-1,0 1,0-1,1-1,0 1,0-1,0-1,1 1,0-1,0-1,1 0,3 1,23 8,1-3,0 0,0-3,1-1,0-1,5-2,153 13,0-8,158-16,-132-17,203-51,208-67,-325 58,200-25,-382 84,-125 26,1 0,-1 0,0 0,1 0,-1 0,0 0,0 0,1 0,-1-1,0 1,0-1,1 1,-1-1,0 1,0-1,0 0,0 1,0-1,0 0,0 0,0 0,0 0,0 1,-1-2,1 1,0 0,0 0,-1 0,1 0,-1 0,1 0,-1-1,0 1,1 0,-1 0,0-1,0 1,0 0,0 0,0-1,0 1,0 0,0-1,-1 1,1 0,0 0,-1 0,1-1,-1 1,1 0,-1 0,0 0,1 0,-1 0,0 0,0 0,0 0,0 0,-1 0,-29-34,23 28,1 0,0 0,0-1,0 0,1 0,1 0,-1-1,1 0,1 0,0 0,0-1,1 0,0 1,0-1,0-6,3-22,1 1,1-1,3 1,1 0,1 0,9-23,-13 50,4-20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398 593,'-2'-3,"1"-1,-1 1,0 0,0-1,-1 1,1 0,-1 0,1 1,-1-1,0 0,0 1,0 0,0 0,-1 0,1 0,0 0,-1 0,1 1,-1 0,0 0,0 0,1 0,-1 1,0-1,0 1,-2 0,-8-1,1 1,-1 0,1 1,-1 0,1 1,-1 1,1 0,0 1,0 0,1 1,-1 1,1-1,0 2,0 0,1 1,-2 1,3 1,1 1,0 0,1 0,0 1,1 0,0 0,1 1,0 0,1 0,0 0,1 1,1 0,0 0,1-1,0 1,1 1,1-1,0 2,0-9,0 0,1-1,-1 1,1 0,0 0,1 0,0 0,0 0,0-1,1 1,0-1,0 0,1 0,-1 0,1 0,1-1,-1 1,1-1,0 0,0 0,1-1,-1 0,1 0,0 0,0-1,0 1,0-1,1-1,-1 1,1-1,0 0,0-1,0 0,0 0,6 0,0-1,1 0,-1-1,0 0,0-1,0-1,0 0,-1-1,1 0,-1-1,0 0,0-1,-1 0,1-1,-1-1,-1 1,0-2,0 1,0-2,-1 1,0-1,-1 0,0-1,-1 0,0 0,-1-1,0 0,4-12,0 3,0-2,-2 0,0 0,-2 0,0-1,-2 0,-1 0,0-7,-3 46,0 0,1-1,1 1,0 0,1-1,1 1,0-1,1 0,0 0,1-1,1 1,0-1,1-1,0 1,1-1,0-1,4 4,-7-10,-1 0,1 0,0 0,0-1,0 0,0 0,1 0,0-1,0 0,0 0,0-1,0 0,0 0,7 0,8 1</inkml:trace>
  <inkml:trace contextRef="#ctx0" brushRef="#br0" timeOffset="690.388">1216 593,'-11'-5,"0"0,-1 0,0 1,0 1,0 0,0 0,0 2,0-1,-1 1,1 1,0 0,-1 1,1 0,0 1,0 1,0 0,0 0,0 1,0 0,1 1,0 1,0 0,1 0,-1 1,1 0,-2 4,4-4,1 1,0 0,1 0,-1 1,2-1,-1 1,1 1,1-1,0 1,0 0,1 0,0 0,0 0,1 1,1-1,0 0,0 1,1 0,1-1,-1 1,2-1,-1 0,2 4,-1-11,-1 0,1 0,0 0,0-1,0 1,1 0,-1-1,1 0,-1 1,1-1,0 0,0 0,0 0,0-1,0 1,0-1,0 0,0 0,1 0,-1 0,0 0,1-1,-1 1,1-1,-1 0,1 0,-1 0,1-1,-1 1,98-31,-81 19,-2-1,0 0,0-2,-2 0,0-1,0 0,-2-2,8-10,48-53,-69 80,-1 0,1 0,-1 0,1-1,-1 1,1 0,-1 0,1 0,0 0,0 0,0 0,-1 0,1 0,0 0,0 1,0-1,0 0,0 1,1-1,-1 0,0 1,0-1,0 1,1 0,-1-1,0 1,0 0,1 0,-1 0,0 0,0 0,1 0,-1 0,0 0,0 0,1 1,-1-1,0 1,0-1,0 1,1-1,-1 1,0-1,0 1,0 0,0 0,0 0,0-1,0 1,-1 0,1 0,0 0,0 0,-1 1,1-1,-1 0,1 1,3 142,-7-84,0 412,-1-417,-2 1,-3-1,-2 0,-14 40,-19-4,43-88,-1 0,0 0,0-1,-1 1,1 0,-1-1,1 0,-1 0,0 0,0 0,0 0,0 0,0-1,0 1,0-1,0 0,-1 0,1 0,-1 0,1-1,0 1,-1-1,1 0,-1 0,1 0,-1-1,0 1,-2-4,1 1,0-1,1 0,-1 0,1-1,0 1,0-1,0 0,0 0,1 0,0-1,0 1,1-1,-1 0,1 0,0 0,1 0,0 0,-1 0,2 0,-1 0,1-2,-5-47,2 1,2-1,7-42,-5 70,2 0,1 0,1 0,1 1,1 0,2 1,0-1,2 1,0 1,2 0,1 1,5-6,-5 11</inkml:trace>
  <inkml:trace contextRef="#ctx0" brushRef="#br0" timeOffset="2049.316">1837 621,'-12'3,"-7"0,1 1,0 1,0 0,0 1,0 1,1 1,0 1,1 0,0 1,0 0,1 1,1 1,-1 1,2 0,0 1,-10 13,19-18,0 1,1 0,0 0,1 0,0 0,0 0,1 0,0 1,1-1,0 0,1 1,0-1,0 0,3 9,-3-14,0 0,1 0,-1 0,1-1,0 1,1-1,-1 1,1-1,-1 0,1 0,0 0,1 0,-1-1,1 1,-1-1,1 0,0 0,1 0,-1 0,0-1,1 0,-1 0,1 0,0 0,0-1,-1 0,1 0,0 0,0 0,0-1,1 0,6-2,0 0,-1-1,1-1,0 0,-1-1,0 0,0 0,0-1,-1-1,0 1,0-2,-1 0,0 0,0 0,0-1,-1 0,2-5,8-10,-1-1,0 0,-2-2,-1 1,-1-2,8-26,-16 40,-12 39,1-4,-25 109,29-124,1 0,0 0,0 1,0-1,1 0,-1 0,2 1,-1-1,1 0,0 0,0 0,0 0,1 0,0 0,0 0,1 0,-1 0,1-1,1 0,-1 1,1-1,0 0,0-1,0 1,1-1,-1 0,1 0,0 0,0-1,6 3,-7-4,1 0,0-1,0 0,0 0,0 0,0 0,0-1,0 0,0 0,0 0,0-1,0 0,0 0,0 0,0-1,0 1,-1-1,1 0,-1 0,1-1,-1 1,0-1,0 0,0 0,1-2,85-94,-71 71,-1-2,-1 0,-2-1,-1-1,5-16,-43 128,22-65,1 1,1-1,0 0,1 0,1 0,0 0,1 0,0 0,2 2,-3-13,-1 0,1 0,-1 0,1 0,0 0,1 0,-1 0,1-1,-1 1,1-1,0 0,1 0,-1 0,0 0,1 0,0-1,-1 1,1-1,0 0,0 0,0-1,1 1,-1-1,0 0,1 0,-1 0,0-1,1 0,-1 0,1 0,-1 0,0 0,2-1,2-2,1-1,0 0,-1 0,0-1,0 0,0 0,-1-1,0 0,0-1,0 1,-1-1,0 0,0-1,-1 0,0 1,0-2,-1 1,0 0,0-2,8-10,72-126,-76 137,0 0,1 0,0 1,0 0,1 1,0 0,0 0,1 1,0 1,0 0,0 0,1 1,-10 3,-1 1,1 0,-1 0,1 0,-1 0,1 0,-1 0,1 0,-1 0,1 1,-1-1,1 0,-1 1,0-1,1 1,-1 0,0 0,1-1,-1 1,0 0,0 0,1 0,-1 0,0 0,0 0,0 1,-1-1,1 0,0 0,0 1,-1-1,1 1,0-1,-1 0,0 1,1-1,-1 2,6 61,-5-59,-21 125,19-129,0 0,0 0,0 0,0 0,0 0,1 0,-1 0,1 0,-1 0,0 1,1-1,0 0,-1 0,1 1,0-1,0 0,0 0,-1 1,1-1,1 0,-1 0,0 1,0-1,0 0,1 0,-1 1,0-1,1 0,-1 0,1 0,0 0,-1 1,1-1,0 0,0 0,0 0,-1-1,1 1,0 0,0 0,0 0,1-1,-1 1,0 0,0-1,0 1,0-1,1 1,-1-1,0 0,0 0,1 1,-1-1,0 0,0 0,1 0,-1 0,0-1,1 1,117-109,-43 32,25 8,-100 68,0 1,-1-1,1 0,-1 1,1-1,0 1,0-1,-1 1,1-1,0 1,0-1,0 1,0 0,-1 0,1-1,0 1,0 0,0 0,0 0,0 0,0 0,0 0,0 0,-1 0,1 0,0 0,0 1,0-1,0 0,0 1,0-1,-1 1,1-1,0 0,0 1,-1 0,1-1,0 1,-1-1,1 1,-1 0,1 0,0-1,-1 1,0 0,1 0,-1 0,1-1,-1 1,0 0,0 0,1 0,-1 0,0 0,0 0,-4 54,-1-43,0-1,1 1,0 0,1 1,1-1,0 0,1 1,0-1,1 1,0 0,1-1,0 1,1-1,1 0,0 1,0-1,1 0,1-1,0 1,4 6,7 0</inkml:trace>
  <inkml:trace contextRef="#ctx0" brushRef="#br0" timeOffset="4511.782">2317 338,'0'-4,"0"2,-5 2,-2 1</inkml:trace>
  <inkml:trace contextRef="#ctx0" brushRef="#br0" timeOffset="5322.449">3643 424,'-81'33,"61"-22,7-6,1 1,0 0,0 1,0 1,1 0,0 0,0 1,1 0,0 1,1 0,-8 11,16-17,-1-1,1 1,0 0,0 0,0-1,0 1,1 0,0 0,-1 0,2 0,-1 0,0 0,1 0,-1-1,1 1,0 0,0 0,1-1,-1 1,1-1,0 1,0-1,0 1,0-1,1 0,0 1,80 76,-61-63,-20-15,0 0,0 1,0-1,0 0,0 1,0-1,-1 1,1 0,-1-1,0 1,1 0,-1 0,-1 0,1 0,0 0,-1 0,1 0,-1 0,0 0,0 0,0 0,-1 1,1-1,-1 0,0 0,1 0,-1-1,-1 1,1 0,0 0,-1 0,1-1,-1 1,0-1,0 1,0-1,0 0,0 0,0 0,-1 0,1 0,-1 0,1 0,-1-1,0 1,-7 5,-1 0,0 0,0-1,0 0,-1-1,1 0,-1-1,-1 0,1-1,0 0,-1-1,1-1,-5 1,-2-5</inkml:trace>
  <inkml:trace contextRef="#ctx0" brushRef="#br0" timeOffset="5782.181">4123 0,'-11'197,"-46"125,-12-21,53-266,9-30</inkml:trace>
  <inkml:trace contextRef="#ctx0" brushRef="#br0" timeOffset="6031.932">3756 508,'38'0,"18"0,4 0,1 0,-4 0,-3 0,-6 0,-6 0,-5 0,-5 0,-2 0,-2 0,-6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5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1,'-19'34,"-11"15,-6 5,-1-2,1-11,7-6,8-10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0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5,'0'-1,"-1"1,1 0,0-1,-1 1,1 0,-1-1,1 1,-1 0,1-1,-1 1,0 0,1 0,-1 0,1 0,-1 0,1 0,-1-1,1 1,-1 0,0 1,1-1,-1 0,1 0,-1 0,1 0,-1 0,1 0,-1 1,0-1,1 0,-1 1,1-1,0 0,-1 1,1-1,-1 0,1 1,-1-1,1 1,0-1,-1 1,1-1,0 1,0-1,-1 1,1-1,0 1,0-1,0 1,0-1,0 1,-1 0,1-1,0 1,0-1,0 1,1-1,-1 1,0 0,-6 40,6-41,-11 416,1-325,3 0,6 67,2-158,-1-11</inkml:trace>
  <inkml:trace contextRef="#ctx0" brushRef="#br0" timeOffset="263.146">1 485,'478'-96,"-280"46,-183 42</inkml:trace>
  <inkml:trace contextRef="#ctx0" brushRef="#br0" timeOffset="749.72">790 5,'-16'143,"6"1,8 120,2-165,0-97,-1 1,0-1,1 0,-1 1,1-1,0 0,0 1,0-1,0 0,0 1,1-1,-1 0,0 1,1-1,0 0,0 0,0 1,0-1,0 0,0 0,0 0,0 0,1 0,-1-1,1 1,0 0,-1-1,1 1,0-1,0 1,0-1,0 0,0 0,0 0,0 0,1 0,-1 0,0-1,1 1,-1-1,0 0,1 1,-1-1,0 0,2-1,85-56,-62 34,-15 14,-5 2,0 1,0 1,0 0,1 0,0 0,0 1,0 0,0 1,1-1,7-1,-13 6,0 1,-1-1,1 0,-1 1,0-1,1 1,-1 0,0-1,0 1,0 0,0 1,0-1,-1 0,1 0,-1 1,1-1,-1 1,0-1,0 1,0 0,0-1,0 1,-1 0,1 0,-1 0,0-1,0 1,0 0,0 0,0 0,-1 0,1-1,-1 1,0 0,0 0,1 2,0 16,-1-17,0 0,0 0,1 0,-1 0,1 0,0 0,1 0,-1 0,1 0,-1 0,1-1,0 1,1 0,-1 0,1-1,-1 1,1 0,0-1,1 0,-1 1,0-1,1 0,0 0,3 2,10 3</inkml:trace>
  <inkml:trace contextRef="#ctx0" brushRef="#br0" timeOffset="1125.976">1327 682,'10'3,"1"0,0-1,0 0,0-1,0-1,0 1,0-2,0 1,1-2,-1 1,-1-1,1-1,0 0,-1-1,1 0,-1 0,0-1,0-1,-1 1,0-2,0 1,0-1,-1-1,0 1,0-1,-1-1,2-2,-4 3,-1 1,0-1,0 1,-1-1,0 0,-1 0,0-1,0 1,-1 0,0-1,0 0,-1 7,1-1,-1 1,0-1,0 1,-1-1,1 1,0-1,-1 1,1-1,-1 1,0-1,0 1,0 0,0-1,-1 1,1 0,0 0,-1 0,0 0,1 0,-1 0,0 1,0-1,0 1,0-1,0 1,0-1,0 1,-1 0,1 0,0 0,-1 1,1-1,-1 0,1 1,-1 0,-2-1,-6 3,0 0,-1 0,1 1,0 0,0 1,0 0,1 1,0 0,0 1,0 0,0 0,1 1,0 0,0 1,-1 2,-1-2,-1 1,1 0,1 0,0 1,0 0,1 1,0 0,1 1,0 0,0 0,2 1,0-1,0 2,1-1,1 0,0 1,1 0,0 0,1 0,1 0,0 0,1 8,2-16,0 0,0 0,1-1,-1 1,2-1,-1 0,0 1,1-1,0-1,0 1,1-1,-1 1,1-1,0-1,0 1,0-1,0 0,1 0,0 0,-1-1,1 1,0-2,0 1,4 0,150 17,22-32,-157 6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1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2 903,'0'173,"0"-204,-1-11,1 1,2-1,2 0,2 1,2 0,7-23,-6 36,1 0,1 0,1 1,2 1,16-25,-29 50,0 0,-1 0,1-1,0 1,-1 0,1 0,0 0,0 0,0 0,0 0,0 0,0 0,1 0,-1 0,0 1,0-1,1 1,-1-1,0 1,1-1,-1 1,0-1,1 1,-1 0,0 0,1 0,-1 0,1 0,-1 0,0 0,1 0,-1 1,1-1,-1 1,0-1,1 1,-1-1,0 1,0 0,1-1,-1 1,0 0,0 0,0 0,0 0,0 0,0 0,0 0,-1 0,1 0,0 1,0-1,-1 0,1 0,-1 1,1 0,5 8,1 0,0 0,0-1,1 0,1 0,-1-1,2 0,-1-1,2 1,7 1</inkml:trace>
  <inkml:trace contextRef="#ctx0" brushRef="#br0" timeOffset="637.139">426 875,'135'-19,"-130"17,0 0,0 0,0 0,0 0,0-1,0 1,0-1,-1-1,1 1,-1-1,0 1,0-1,-1 0,1-1,-1 1,0 0,0-1,0 0,0 0,-1 0,0 0,0 0,0-2,-2 4,1-1,-1 1,0 0,-1 0,1-1,0 1,-1 0,0 0,0-1,0 1,0 0,0 0,-1 0,1 0,-1 0,0 1,0-1,0 0,0 1,0 0,0-1,-1 1,1 0,-1 0,0 0,0 0,0 1,1-1,-1 1,-1 0,1 0,0 0,0 0,0 0,0 1,-1-1,1 1,0 0,-1 0,1 0,0 1,0-1,-1 1,1-1,0 1,0 0,0 1,0-1,0 0,0 1,0 0,-2 1,-6 5,0 0,0 1,1 1,1 0,0 0,0 1,0 0,2 0,-1 1,2 0,-1 0,2 1,-1 0,2 0,0 0,0 0,2 1,-1-1,2 1,0 0,0 6,1-16,-1 0,1 1,0-1,0 0,1 1,-1-1,1 0,0 0,0 1,1-1,-1 0,1 0,0 0,0-1,0 1,0 0,1-1,0 1,-1-1,1 0,0 0,1 0,-1 0,0-1,1 1,0-1,0 0,-1 0,1 0,0 0,0-1,1 0,-1 0,0 0,0 0,1-1,25 2,0-2,0-2,-1-1,1-1,-1-1,0-1,0-2,-1-1,0-2,-1 0,0-2,0-1,-2-1,0-1,0-1,-2-1,10-10,9-3,-1-2,-2-2,-1-2,-2-1,-2-1,-1-3,-3 0,-1-2,-2-1,-2-1,-2-1,16-47,-36 83,-1 0,1 0,-2 0,1 0,-2-1,1 1,-2 0,1 0,-2 0,1-1,-2 1,2 7,0 0,0 0,0 0,-1 0,0 0,0 0,0 1,0-1,-1 1,1 0,-1-1,0 1,0 0,0 1,0-1,0 0,-1 1,1 0,-1 0,0 0,0 0,1 1,-1-1,0 1,0 0,-1 0,1 0,0 1,0 0,-3-1,-3 4,1 0,-1 0,1 1,0 0,0 1,1 0,-1 0,1 0,0 1,1 1,-1-1,1 1,0 1,1-1,0 1,0 0,1 1,0-1,0 1,1 0,0 0,0 2,-9 20,1 0,1 0,2 1,1 0,1 1,2 0,2 0,0 0,3 0,0 0,3 0,0 0,2 0,4 11,-4-30,0-1,1 0,0 0,1 0,0-1,1 0,1-1,-1 1,2-2,0 1,0-1,1-1,0 0,0 0,7 2,-15-8,1-1,0 0,0 0,0 0,0-1,0 1,0-1,1 0,-1 0,0-1,1 1,-1-1,0 0,1 0,-1-1,0 1,1-1,-1 0,2 0,11-5</inkml:trace>
  <inkml:trace contextRef="#ctx0" brushRef="#br0" timeOffset="1442.553">1808 734,'-222'85,"218"-84,0 1,0 0,0 0,1 0,-1 1,0-1,1 1,0 0,-1 0,1 0,0 0,1 1,-1-1,1 1,-1 0,1 0,0-1,0 2,1-1,-1 0,1 0,0 0,0 1,0-1,1 0,0 1,-1-1,2 1,-1-1,0 0,1 1,0-1,0 0,0 1,0-1,1 0,0 0,0 0,0 0,2 3,3-3,1-1,-1 0,1 0,0-1,0 0,0 0,0 0,0-1,0-1,0 1,1-1,-1-1,0 1,0-1,0-1,0 0,0 0,0 0,-1-1,1 0,-1-1,6-3,9-7,0-2,-1 0,-1-2,-1 0,0-1,-2-1,0-1,-1 0,-1-1,7-16,-21 37,-1 1,1 0,-1 0,0 0,1 1,-1-1,0 0,0 0,1 0,-1 0,0 0,1 0,-1 0,0 0,1 0,-1 0,0 0,1 0,-1 0,0 0,1 0,-1 0,0 0,0 0,1 0,-1 0,0-1,1 1,-1 0,0 0,0 0,1 0,-1-1,0 1,0 0,0 0,1-1,-1 1,0 0,0 0,0-1,1 1,-9 35,5-26,1-4,-1 1,1 0,0 0,0 0,1 0,0 1,0-1,0 0,1 1,0-1,0 0,1 0,0 1,0-1,0 0,1 0,0 0,0 0,0 0,1 0,0-1,0 1,0-1,1 0,0 0,0 0,0 0,0-1,1 1,0-1,0 0,0-1,0 1,1-1,3 2,3-3,0-1,0 0,0 0,0-1,0-1,1 0,-2 0,1-1,0-1,0 0,-1-1,1 0,-1-1,0 0,-1 0,1-1,-1-1,0 0,-1 0,1-1,-1 0,-1-1,0 0,5-6,8-10,15-15,-1-3,-2 0,-2-2,-2-2,-2-1,-2-2,-7 4,-2-1,-2-1,-3 0,-1 0,-3-1,-1-1,-3 1,-2-13,0 60,-1-1,1 0,0 0,-1 1,0-1,1 0,-1 0,0 1,0-1,-1 0,1 0,-1 0,1 1,-1-1,0 0,0 1,0-1,0 1,-1-1,1 1,-1-1,1 1,-1 0,0 0,0 0,0 0,0 0,0 0,0 0,-1 1,1-1,0 1,-1 0,1 0,-1 0,0 0,1 0,-1 0,0 1,0-1,1 1,-2 0,-3 4,0 0,0 1,1 0,-1 0,1 0,0 1,1 0,0 0,0 1,0 0,0-1,1 2,0-1,1 0,0 1,0-1,0 1,1 0,0 0,1 0,-1 6,1-10,-28 144,26-111,3 0,0 0,3-1,1 1,1-1,2 1,2-2,1 1,2-1,16 32,49 162,-50-149,-27-79,1-1,-1 1,0-1,1 0,-1 1,0-1,1 1,-1-1,0 0,1 1,-1-1,1 0,-1 1,0-1,1 0,-1 0,1 0,-1 1,1-1,-1 0,1 0,-1 0,1 0,-1 0,1 0,-1 0,1 0,-1 0,1 0,-1 0,1 0,-1 0,1 0,-1-1,1 1,-1 0,1 0,-1-1,1 1,-1 0,0-1,1 1,-1 0,1-1,-1 1,0 0,1-1,-1 1,0-1,0 1,1-1,-1 1,0 0,0-1,0 1,0-1,1 1,-1-1,0 1,0-1,0 0,0 1,0-1,0 1,0-1,0 1,-1-1,1 1,9-40,-7 14,-1 1</inkml:trace>
  <inkml:trace contextRef="#ctx0" brushRef="#br0" timeOffset="1705.222">2119 592,'33'0,"17"0,8 0,0 0,0 0,-6-4,-6-3,-7 1,0 2,-2 0,-2 2,-3 1,-2 0,-1 1,-5 1</inkml:trace>
  <inkml:trace contextRef="#ctx0" brushRef="#br0" timeOffset="1953.145">2966 621,'4'34,"3"15,-1 5,-2-3,0-4,3-6,0-5,0-9</inkml:trace>
  <inkml:trace contextRef="#ctx0" brushRef="#br0" timeOffset="2184.337">2966 311,'14'24,"5"8</inkml:trace>
  <inkml:trace contextRef="#ctx0" brushRef="#br0" timeOffset="2396.53">3192 479,'48'246,"-44"-220,1-1,2 1,0-1,2-1,1 1,1-2,0 1,2-1,9 11,-20-32,-1 0,0-1,1 1,-1-1,1 0,-1 1,1-1,0 0,-1 0,1 0,0 0,0 0,0 0,0-1,0 1,0-1,0 1,0-1,0 0,0 0,0 0,0 0,0 0,0 0,0 0,0-1,0 1,0-1,0 1,0-1,-1 0,1 0,0 0,0 0,-1 0,1 0,0 0,-1-1,1 1,-1-1,1 1,-1-1,0 1,0-1,0 0,0 0,0 1,0-1,0 0,-1 0,1 0,-1 0,1-1,98-197,-62 120,-27 62</inkml:trace>
  <inkml:trace contextRef="#ctx0" brushRef="#br0" timeOffset="2766.217">3699 846,'28'-17,"-2"-2,0 0,-1-2,-1-1,-2 0,0-2,8-12,-26 30,0 0,-1-1,0 1,0-1,-1 0,0 0,0 1,0-1,-1-1,0 1,0 0,-1 0,0 0,0 0,-1-1,0 1,1 4,-1 0,1-1,-1 1,0 0,0 0,-1 0,1 0,0 0,-1 0,0 1,0-1,0 0,0 1,0-1,0 1,-1 0,1 0,-1 0,1 0,-1 0,0 1,0-1,0 1,0-1,0 1,0 0,0 0,0 1,0-1,-1 1,1-1,0 1,0 0,-1 0,0 1,-4 0,1 0,0 1,0 0,0 0,0 0,0 1,0 0,1 1,-1 0,1 0,0 0,0 0,0 1,1 0,0 1,0-1,0 1,0 0,0 2,-68 126,67-125,2 0,-1 0,1 1,0 0,1 0,1 0,-1 0,1 0,1 1,0-1,1 0,0 1,0-1,1 1,0-1,1 0,0 1,1-1,0 0,0-1,1 1,1 0,0-1,0 0,0 0,1-1,1 1,1 1,4-2,-1 0,1 0,1-2,0 1,-1-2,2 1,-1-2,1 0,-1 0,1-2,0 1,0-2,0 0,1 0,-1-2,0 0,0 0,0-1,0-1,0 0,-1-1,1-1,-1 0,0 0,-1-2,1 1,-1-2,0 0,-1 0,14-10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1 430,'33'82,"-3"15,41 93,-71-191,0 0,0 0,0 0,1 0,-1 0,0 1,1-1,-1 0,0 0,1 1,-1-1,1 0,-1 0,1 1,-1-1,1 0,-1 1,1-1,0 1,0-1,-1 1,1-1,0 1,0 0,-1-1,1 1,0 0,0-1,0 1,-1 0,1 0,0 0,0 0,0 0,0 0,0 0,-1 0,1 0,0 0,0 0,0 1,0-1,-1 0,1 1,0-1,0 0,0 1,-1-1,1 1,0-1,-1 1,1 0,-1-1,1 1,0 0,-1-1,1 1,-1 0,0 0,1-1,-1 1,0 0,1 0,-1 0,0-1,0 1,0 0,0 0,1 0,-1 0,59-199,47-106,-109 298,-3 11</inkml:trace>
  <inkml:trace contextRef="#ctx0" brushRef="#br0" timeOffset="622.209">537 713,'4'-3,"11"-4,-1-1,0-1,0-1,-1 1,0-2,-1 0,0 0,-1-2,0 1,-1-1,0 0,-1-1,0-1,-2 1,1-1,-2 0,2-6,-8 17,1 1,-1 0,0-1,0 1,-1 0,1 0,-1-1,1 1,-1 0,0 0,-1 0,1 0,0 0,-1 0,1 0,-1 0,0 0,0 1,0-1,0 1,-1 0,1-1,-1 1,1 0,-1 0,0 1,0-1,0 0,0 1,0 0,0 0,0 0,0 0,0 0,-1 1,1-1,0 1,-1 0,1 0,0 0,0 0,-1 1,1-1,0 1,0 0,-1 0,1 0,0 0,0 1,0-1,1 1,-1 0,0 0,0 0,1 0,0 0,-1 0,1 1,-1 0,-5 8,0 0,0 0,1 0,1 1,0 0,1 0,0 1,0 0,2 0,-1 0,2 0,0 0,0 0,2 1,-1-1,2 1,-1-1,2 0,0 1,2 6,-2-13,0 0,0-1,1 1,0-1,0 1,1-1,-1 0,1 0,1 0,-1-1,1 0,0 1,0-2,0 1,1 0,0-1,0 0,0-1,0 1,0-1,1 0,0-1,-1 0,1 0,0 0,0-1,0 0,0 0,0-1,0 1,5-2,5 0,-1 0,1-1,-1-1,1 0,-1-2,0 0,-1 0,1-1,-1-1,0-1,-1 0,0-1,0-1,-1 0,0 0,7-9,15-16,-2-1,-1-2,-2-1,-2-1,0-4,-13 20,0 0,-2-1,-1 0,-1-1,0 0,-3-1,0 0,-1-1,-2 1,-1-1,-1 0,-2-1,-1-19,1 45,-1-1,1 1,-1 0,0-1,0 1,-1 0,1-1,-1 1,1 0,-1-1,0 1,-1 0,1 0,0 0,-1 0,0 0,1 0,-1 0,0 1,-1-1,1 0,0 1,-1 0,1 0,-1 0,0 0,0 0,0 0,0 1,0-1,0 1,0 0,0 0,0 0,-1 0,1 1,0-1,-1 1,1 0,-1 0,1 0,0 0,-1 1,1-1,0 1,-1 0,1 0,0 0,0 0,-2 2,-8 10,0 0,1 1,1 1,0 0,1 0,1 1,1 0,0 1,1 0,0 0,2 1,0-1,1 1,0 0,2 1,0-1,1 0,1 4,-2 8,1 0,1-1,1 1,2 0,1-1,1 0,2 0,0 0,2-1,2 0,0-1,4 5,-11-23,0 0,0 0,1 0,0-1,0 1,1-1,0-1,1 1,-1-1,2 0,-1-1,1 1,0-1,0-1,0 0,1 0,0 0,0-1,7 2,7-7</inkml:trace>
  <inkml:trace contextRef="#ctx0" brushRef="#br0" timeOffset="942.023">1638 459,'-23'22,"0"0,0 0,2 2,0 0,2 2,1 0,-8 15,24-38,0 0,0 1,1-1,-1 0,1 0,0 1,0-1,0 1,0-1,1 1,-1-1,1 1,0 0,0-1,0 1,0-1,1 1,-1 0,1-1,0 1,0-1,1 0,-1 1,1-1,-1 0,1 0,0 0,0 0,0 0,1 0,-1-1,1 1,-1-1,1 1,0-1,0 0,0 0,0 0,1-1,-1 1,0-1,1 0,-1 0,1 0,-1 0,1 0,0-1,5 1,0 0,-1-1,1 0,0-1,-1 0,1 0,0-1,-1 0,0 0,1-1,-1 0,0-1,-1 0,1 0,-1 0,1-1,-1 0,0-1,-1 1,0-1,0-1,0 1,0-1,-1 0,-1 0,1-1,-1 1,0-1,0 0,-1 0,0-3,1 1,-1 0,-1 0,0 0,0-1,-1 1,0-1,-1 1,0-1,-1 0,0 1,0-1,-1 1,-1 0,0 0,0-1,-1 2,-5-10,8 16,-1 1,0 0,0-1,0 1,0 0,-1 0,1 1,-1-1,1 0,-1 1,1-1,-1 1,0 0,0 0,1 0,-1 0,0 1,0-1,0 1,0 0,0 0,0 0,0 0,-20 3</inkml:trace>
  <inkml:trace contextRef="#ctx0" brushRef="#br0" timeOffset="1308.46">2173 430,'-43'12,"20"-7,1 0,0 2,0 1,1 0,0 2,0 0,1 1,-16 13,30-19,2-1,-1 1,0-1,1 2,0-1,0 0,1 1,-1-1,1 1,0 0,1 0,-1 0,1 1,1-1,-1 1,1-1,0 1,1-1,-1 1,1-1,0 1,1 0,0-1,0 1,0-1,1 0,0 1,0-1,1 0,-1 0,1 0,1 0,-1-1,1 1,0-1,0 0,0 0,1 0,0-1,0 1,0-1,1-1,-1 1,2 0,3 2,0 0,0 0,0-1,1-1,0 1,0-2,0 0,0 0,1-1,-1 0,0-1,1 0,0-1,-1-1,1 1,-1-2,1 0,-1 0,0-1,0 0,0-1,0 0,-1-1,9-5,-4 0</inkml:trace>
  <inkml:trace contextRef="#ctx0" brushRef="#br0" timeOffset="1562.08">2569 486,'-14'34,"-5"16,-4 3,1-1,6-5,4-6,5-6,9-2,3-9</inkml:trace>
  <inkml:trace contextRef="#ctx0" brushRef="#br0" timeOffset="1801.033">2456 148,'0'0</inkml:trace>
  <inkml:trace contextRef="#ctx0" brushRef="#br0" timeOffset="2087.216">2879 63,'8'22,"-2"-1,0 2,-1-1,-2 1,0-1,-1 1,-2 0,0 0,-3 15,2 11,-11 172,6-193,2 1,1 1,1-1,1 0,2 1,1-1,4 23,23 47,-16-98,-9-11</inkml:trace>
  <inkml:trace contextRef="#ctx0" brushRef="#br0" timeOffset="2282.489">2682 486,'34'0,"15"-4,9-3,0 1,-5 2,-7 0,-7 2,-4-4,-5-1,-6 1</inkml:trace>
  <inkml:trace contextRef="#ctx0" brushRef="#br0" timeOffset="2845.488">3218 572,'-1'21,"0"-12,0 1,1-1,0 1,1-1,-1 1,2-1,-1 1,2-1,-1 0,1 0,0 0,1 0,0 0,1-1,3 6,-7-12,1-1,-1 0,1 1,-1-1,1 0,-1 0,1 0,0 0,0 0,-1 0,1 0,0-1,0 1,0-1,0 1,0-1,0 0,0 0,0 0,0 0,0 0,0 0,-1 0,1-1,0 1,0-1,0 1,0-1,0 0,-1 0,1 0,0 0,0 0,-1 0,1 0,-1 0,1-1,-1 1,1-2,52-66,-47 57,95-159,-101 170,0 0,0-1,0 1,1 0,-1 0,0 0,1 0,-1 0,1 0,-1 1,1-1,-1 0,1 1,0-1,-1 1,1 0,0-1,-1 1,1 0,0 0,0 0,-1 0,1 1,0-1,-1 0,1 1,0-1,-1 1,1-1,-1 1,1 0,-1 0,1 0,-1-1,1 1,-1 1,0-1,1 0,-1 0,0 0,0 1,41 66,-36-56,39 73,-24-50,0 2,-3 1,-1 0,-1 1,-3 1,-1 0,-2 1,-1 0,1 28,-10-67,-11 145,10-142,0-1,-1 0,1 0,-1 1,0-1,0 0,0-1,0 1,-1 0,0-1,0 1,0-1,0 0,0 0,-1 0,1 0,-1-1,0 1,0-1,0 0,0 0,0 0,0-1,0 0,-1 1,1-1,0-1,-1 1,1-1,-1 0,-1 0,-3-1,-1 0,1 0,0-1,0-1,0 0,0 0,0-1,1 0,0 0,0-1,0 0,0 0,1-1,-1 0,1 0,1-1,0 0,0 0,0 0,0-1,1 0,1 0,0-1,0 1,0-1,1 0,0 1,1-2,0 1,0 0,1 0,0-1,1 1,0 0,0-1,1 1,0 0,1-1,0 1,2-5,0-2,1-1,0 1,1 0,1 0,0 1,2 0,-1 0,2 0,0 2,1-1,11-11,-11 15,0 0,1 1,0 0,0 1,1 0,0 1,0 0,1 1,0 1,0 0,0 1,3-1,6-2,-5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3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31,'-18'56,"8"-27,2 0,1 1,2 0,0 0,1 25,-22 245,12-194,7-70,2 1,1 0,3 0,1 29,0-65,0-1,0 1,0 0,0 0,0 0,0 0,0 0,0-1,0 1,1 0,-1 0,0 0,1 0,-1-1,0 1,1 0,-1 0,1-1,-1 1,1 0,-1-1,1 1,0-1,-1 1,1-1,0 1,-1-1,1 1,0-1,0 1,-1-1,1 0,0 1,0-1,0 0,-1 0,1 0,0 0,0 0,0 0,0 0,0 0,-1 0,1 0,0 0,0 0,0-1,0 1,-1 0,1-1,0 1,0 0,-1-1,1 1,0-1,-1 1,1-1,44-36,-41 33,70-70,-52 48,2 1,0 0,2 2,1 1,0 1,2 1,0 2,1 1,1 1,25-8,-54 22,0 1,1 0,-1 0,0 0,1 1,-1-1,1 1,-1-1,1 1,-1 0,1 0,0 0,-1 0,1 0,-1 1,1-1,-1 1,1-1,-1 1,0 0,1 0,-1 0,0 0,0 1,1-1,-1 1,0-1,-1 1,1 0,0-1,0 1,-1 0,1 0,-1 0,1 1,-1-1,0 0,0 0,0 1,0-1,0 1,-1-1,1 1,-1 1,1 8,-1 1,0-1,-1 0,0 0,-1 0,-1 0,0-1,0 1,-1 0,0-1,-1 0,-1 0,0-1,0 1,-1-1,0-1,-1 1,0-1,0 0,-1-1,0 0,-1-1,1 1,-2-2,-1 2,-3 4,1-1,-2 0,1-1,-1 0,-1-2,0 0,0-1,0 0,-1-1,0-2,0 1,-1-2,1-1,-1 0,-13-1,30-1,-1-1,1 1,0-1,0 0,-1 1,1-1,0 0,0 0,0-1,0 1,0 0,0-1,0 1,1-1,-1 0,0 1,1-1,0 0,-1 0,1 0,0 0,0 0,0 0,0 0,0-1,0 1,1 0,-1 0,1-1,0 1,-1 0,1-1,0 1,1-1,-1 1,0 0,1-1,-1 1,1 0,-1 0,1-1,0 1,0 0,0 0,0 0,1 0,-1 0,1 0,-1 0,1 1,-1-1,1 1,0-1,0 1,1-2,17-19,1 2</inkml:trace>
  <inkml:trace contextRef="#ctx0" brushRef="#br0" timeOffset="668.243">736 792,'20'-4,"0"-1,0-2,-1 0,0-1,0 0,-1-2,0 0,-1-1,0-1,0-1,6-6,-20 14,1 0,0 0,-1 0,0 0,0 0,-1-1,1 1,-1-1,0 0,-1 0,1 0,-1 0,-1 0,1 0,-1 0,0 0,0 0,0 0,-1 0,0 0,-1 0,1 0,-1 1,0-1,0 0,-1 1,-2-4,4 8,0-1,-1 1,1 0,-1 0,1 0,-1 0,0 0,0 0,1 0,-1 0,0 1,0-1,0 1,0 0,0-1,1 1,-1 0,0 0,0 0,0 0,0 0,0 1,0-1,0 0,0 1,1 0,-1-1,0 1,0 0,1 0,-1 0,0 0,1 0,-1 0,0 1,-54 51,49-45,-9 8,2 1,0 0,1 1,1 0,0 1,1 1,2 0,0 0,1 1,1 0,0 0,2 1,1 1,3-19,1-1,-1 0,1 0,0 1,1-1,-1 0,0 0,1 1,0-1,0 0,0 0,0 0,0 0,0 0,1 0,0 0,0-1,-1 1,1 0,1-1,-1 1,0-1,1 0,-1 0,1 0,-1 0,1 0,0-1,0 1,0-1,0 0,0 0,0 0,0 0,1 0,-1-1,0 1,0-1,1 0,-1 0,1 0,27 0,1-2,0-1,-1-2,1 0,-1-3,0 0,-1-2,0-1,-1-2,0 0,-1-2,-1-1,22-17,-6 5,-1-1,-1-2,-2-2,-1-2,-2-1,-1-2,-2-1,13-23,58-116,-98 165,-1 0,0 1,-1-2,0 1,-2 0,1-1,-2 1,1-1,-2 0,0 1,-1-1,0 1,-3-14,3 23,0-1,0 1,0 0,-1 0,0 0,0 0,0 0,0 0,0 0,-1 0,0 1,0 0,0-1,0 1,0 0,-1 1,1-1,-1 0,1 1,-1 0,0 0,0 0,0 0,-1 1,1 0,0-1,-1 2,1-1,0 0,-1 1,1 0,-1 0,1 0,0 1,-1-1,1 1,-1 0,1 0,0 1,0-1,0 1,-3 1,-8 10,1 1,1 1,0 0,0 1,2 0,0 1,1 0,0 1,2 0,0 1,1-1,1 1,0 1,2-1,0 1,1 0,1 0,1 0,1 0,2 16,-2 5,1 1,2-1,3 0,1 0,9 32,6 51,-22-121,0 0,0 0,0 0,-1 0,1 0,-1 0,0 0,0 0,0 0,0 0,0-1,-1 1,1 0,-1-1,0 1,0-1,0 1,0-1,0 0,0 0,-1 0,1 0,0-1,-1 1,0 0,1-1,-1 0,0 0,0 0,0 0,0 0,0 0,0-1,0 1,0-1,0 0,0 0,-2 0,-17-3,4-3</inkml:trace>
  <inkml:trace contextRef="#ctx0" brushRef="#br0" timeOffset="925.138">1103 511,'33'0,"17"0,9 0,-1 0,-1 0,-5 0,-2-5,-4-2,-1 1,-3 1,-4 2,-3 0,-4-2,-1-2,-7 1</inkml:trace>
  <inkml:trace contextRef="#ctx0" brushRef="#br0" timeOffset="1702.676">1837 539,'-6'2,"0"1,0 0,0 0,1 0,-1 1,1 0,0 0,0 0,1 0,-1 1,1 0,0 0,0 0,1 1,-1-1,1 1,1 0,-1 0,1 0,0 0,0 0,0 1,1-1,0 0,0 5,0-5,-1 0,0-1,0 0,1 0,-1 0,1 1,1-1,-1 1,1-1,0 1,0-1,1 0,-1 1,1-1,0 1,1-1,-1 0,1 0,0 0,1 0,-1 0,1 0,0-1,0 1,0-1,1 0,-1 0,1 0,0 0,0 0,1-1,-1 0,1 0,-1 0,1-1,0 1,0-1,0 0,1-1,-1 1,0-1,3 0,4-2,0-1,-1-1,1 0,-1 0,1-1,-1-1,0 0,-1 0,1-1,-1 0,0-1,-1 0,1-1,-2 0,1 0,2-4,53-41,-61 52,-1 0,0 0,1 1,-1-1,1 1,-1-1,1 1,-1 0,1-1,-1 2,1-1,0 0,-1 0,1 1,-1-1,0 1,1 0,-1 0,1 0,-1 0,0 0,0 0,0 1,1-1,-1 1,-1-1,1 1,0 0,0 0,-1 0,1 0,-1 0,1 0,-1 0,0 0,0 1,0-1,0 1,0-1,-1 0,1 1,-1 0,16 22,-13-21,0-1,0 0,0 1,1-1,0-1,-1 1,1 0,0-1,0 0,0 0,0 0,1-1,-1 1,0-1,1 0,-1 0,1-1,-1 1,1-1,-1 0,1 0,0 0,-1-1,1 0,-1 0,0 0,1 0,-1 0,0-1,0 0,1 0,-1 0,-1-1,1 1,0-1,-1 0,1 0,-1 0,0-1,0 1,0-1,0 1,-1-2,8-7,-1-1,0-1,-1 1,-1-1,0-1,-1 1,-1-1,0 0,-1-1,-1 1,0-1,-1 1,0-14,-1 17</inkml:trace>
  <inkml:trace contextRef="#ctx0" brushRef="#br0" timeOffset="2088.838">2684 765,'143'-132,"-140"129,-1 1,1-1,0 0,-1 0,0 0,0 0,1 0,-2-1,1 1,0-1,-1 1,0-1,0 0,0 1,0-1,0 0,-1 0,1 1,-1-1,0 0,-1 0,1 0,-1 0,1 1,-1-1,0 0,0 1,-1-1,1 1,-1-1,0 1,0-1,0 1,0 0,0 0,-1 0,0 0,1 1,-1-1,0 1,0-1,0 1,-1 0,1 0,-1 1,1-1,-3 0,0 3,-1 0,1 1,-1 0,1 0,0 0,0 1,0 0,0 0,0 1,1 0,-1 0,1 0,0 0,0 1,1 0,-1 0,1 0,-1 3,-7 4,-3 3,1 0,0 1,1 0,1 1,1 1,0 0,1 0,1 1,1 0,-5 15,13-29,1 0,-1 0,0 0,1 0,0 0,0 0,1 0,0 0,-1-1,1 1,1-1,-1 1,1-1,0 0,0 0,0 0,0 0,1 0,-1-1,1 0,0 0,0 0,0 0,1 0,-1-1,1 0,-1 0,1 0,0 0,-1-1,1 0,0 0,0 0,0 0,0-1,0 0,0 0,0-1,0 1,0-1,0 0,0 0,0-1,2 0,120-43,-107 39</inkml:trace>
  <inkml:trace contextRef="#ctx0" brushRef="#br0" timeOffset="2493.514">2965 765,'22'-9,"0"0,-1-1,-1-1,1-1,-2-1,0-1,0 0,-2-1,1-2,-2 1,0-2,-2 0,0-1,10-16,-13 15,-8 17,0 0,-1 0,1 0,-1 0,0-1,0 1,0-1,0 0,0 0,-1 1,0-1,0 0,0 0,0 0,-1 0,0-1,1 1,-1 0,-1 0,1 0,-1 0,1 0,-1 0,0 0,-1 0,-2 2,0 0,0 1,-1-1,1 1,0 0,-1 0,1 1,-1-1,1 1,-1 0,1 1,-1-1,1 1,-1-1,1 1,0 1,-1-1,1 1,0-1,0 1,0 0,0 1,0-1,1 1,-1-1,0 2,-17 11,1 2,0 0,1 1,1 0,1 2,1 0,0 1,2 1,0 0,-3 9,11-21,1 1,0-1,0 1,1 1,0-1,1 1,0-1,1 1,0 0,1 0,1 0,-1 0,2 0,0 0,2 10,-1-18,0 0,0 0,1-1,-1 1,1 0,0-1,0 1,0-1,0 0,1 0,-1-1,1 1,0-1,0 1,0-1,0 0,0 0,0-1,1 0,-1 1,1-1,-1-1,1 1,-1-1,1 1,0-1,122-13,-104 8,1 0,-1-2,-1-1,0 0,0-2,0-1,-1 0,-1-2,3-2,-5-1</inkml:trace>
  <inkml:trace contextRef="#ctx0" brushRef="#br0" timeOffset="2934.917">3389 849,'27'-26,"-1"-2,-1 0,-1-2,-2 0,0-2,-3 0,-1-1,-1-1,1-6,27-43,-47 110,-11 22,8-31,0-1,1 1,0 0,1 0,2 0,0 0,0 1,2-1,0 0,2 6,0-18,1 0,-1 1,1-2,1 1,-1 0,1-1,0 0,0 0,0 0,1-1,-1 0,1 0,0 0,0-1,1 0,-1 0,1 0,0-1,-1 0,1 0,0-1,0 0,0 0,0-1,0 0,0 0,0 0,0-1,0 0,0-1,0 1,0-1,0-1,-1 1,1-1,-1 0,6-4,3-2,0-2,-1 1,0-2,-1 0,0 0,-1-1,0-1,-1 0,0 0,-2-1,0-1,0 0,3-11,19-70,-25 74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20,'-17'22,"7"-12,1 1,0 0,1 0,0 0,1 1,0 0,1 1,1 0,-1 0,2 0,0 0,1 1,0-1,-1 14,5-23,-1-1,0 0,1 0,0 0,0 0,0 0,0 0,0 0,0 0,1 0,0-1,-1 1,1-1,0 1,0-1,0 1,1-1,-1 0,1 0,-1 0,1-1,-1 1,1 0,0-1,0 0,0 0,0 0,0 0,0 0,0 0,0-1,0 1,1-1,-1 0,0 0,0 0,0-1,2 0,6 1,0-1,0-1,0 0,0-1,0 0,0-1,-1 0,0 0,0-1,6-4,-9 3,-1 0,-1 0,1 0,-1-1,0 0,0 0,-1 0,0-1,0 0,-1 0,0 1,0-2,-1 1,0 0,0 0,-1-1,0 1,-1-1,0 1,0-1,-1 1,0-1,0 1,-1-1,0 1,-1 0,-1-4,2 8,0 1,0 0,0 0,0 0,-1 0,1 0,-1 0,0 1,1-1,-1 1,-1 0,1 0,0 0,0 0,-1 1,1-1,-1 1,1 0,-1 0,0 0,0 0,-20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113 424,'-8'4,"0"1,0 0,1 1,0 0,0 0,0 0,1 1,0 0,0 0,1 0,0 1,0 0,1 0,0 0,0 1,1 0,0-1,0 1,1 0,1 0,-1 0,1 0,1 1,0-1,0 0,1 0,0 0,0 0,1 0,0 0,5 15,-6-18,-1 0,1 0,1 1,-1-1,1 0,0 0,0-1,1 1,0 0,0-1,0 1,1-1,-1 0,1 0,1-1,-1 1,1-1,-1 0,1 0,0 0,1-1,-1 1,0-1,1-1,0 1,3 0,-2-1,0 0,0-1,0 0,0-1,0 1,0-1,0-1,0 1,1-1,-1 0,-1-1,1 0,0 0,0 0,-1-1,1 0,-1 0,0-1,0 0,0 0,4-4,2-9</inkml:trace>
  <inkml:trace contextRef="#ctx0" brushRef="#br0" timeOffset="349.948">593 0,'-12'65,"3"1,3-1,3 1,4 51,-1-96,3 15,2 0,1-1,1 0,2 0,5 9,-6-14,16 37,-19-48</inkml:trace>
  <inkml:trace contextRef="#ctx0" brushRef="#br0" timeOffset="615.671">423 367,'38'-5,"18"-1,4 0,-3 1,-2 2,-6 1,-6-4,-5-1,-5 1,-8 1</inkml:trace>
  <inkml:trace contextRef="#ctx0" brushRef="#br0" timeOffset="876.69">1186 283,'-18'12,"1"2,0 0,1 0,1 2,0 0,1 1,1 0,1 1,0 0,11-14,0 0,0 0,0 1,0-1,1 0,0 0,0 0,0 0,0 1,0-1,1 0,0 0,0 0,0 0,0 0,1 0,0 0,0-1,0 1,0 0,0-1,1 0,-1 1,1-1,0 0,0 0,0-1,0 1,1-1,-1 1,1-1,0 0,-1 0,1-1,2 2,41 35,-44-34,1 0,-1 0,0 0,0 1,-1-1,0 1,1-1,-1 1,-1 0,1 0,-1-1,0 1,0 0,0 1,-1-1,0 0,0 0,0 0,0 0,-1 0,0 0,0 0,0 0,-1 0,1 0,-1-1,-1 1,1 0,0-1,-1 0,0 1,0-1,-1-1,1 1,-1 0,1-1,-1 1,0-1,-3 2,0-1,0 0,0-1,0 1,-1-1,1-1,-1 1,1-1,-1-1,0 1,0-1,0-1,-6 1,-10-4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164 706,'-11'11,"-4"1,0 1,2 1,-1 0,2 1,0 0,0 1,2 1,0-1,1 2,1-1,0 1,-5 19,13-34,-1-1,1 1,-1 0,1-1,0 1,0 0,0 0,1-1,-1 1,1 0,-1 0,1-1,0 1,0-1,0 1,0-1,0 1,1-1,-1 1,1-1,0 0,0 0,-1 0,1 0,0 0,1-1,-1 1,0 0,0-1,1 0,-1 1,1-1,-1 0,1 0,0-1,-1 1,3 0,2 0,0 0,0-1,0 0,1 0,-1 0,0-1,0 0,0-1,0 0,0 0,-1 0,1-1,0 0,0 0,4-4,-1 0,1-1,-1 0,0-1,-1 0,0-1,-1 0,0 0,0 0,-1-1,0 0,-1-1,0 0,-1 0,-1 0,0 0,0-1,-1 1,-1-1,0 0,0-4,-2 12,-1 0,1 1,-1-1,0 1,0-1,0 1,0-1,-1 1,0 0,0 0,0 0,0 0,-1 0,0 0,0 0,0 1,0 0,0-1,-1 1,1 0,-1 1,0-1,0 1,-1-1,-15-8</inkml:trace>
  <inkml:trace contextRef="#ctx0" brushRef="#br0" timeOffset="676.023">502 0,'4'7,"0"1,0-1,-1 0,0 1,0 0,-1 0,0 0,0 0,-1 0,0 0,-1 0,1 0,-2 0,0 5,2 3,13 132,-8-111,-2-1,-1 1,-2 0,-1 0,-4 19,-66 238,67-270,12-26,23-33,-23 25,9-13,1 2,1 0,1 1,1 1,0 1,1 1,2 1,-1 1,19-8,-32 19,82-23,-90 26,0 1,0 0,0 0,0 0,-1 0,1 1,0-1,0 1,0 0,0 0,-1 0,1 0,0 0,-1 1,1-1,-1 1,1 0,-1-1,0 1,0 0,0 0,0 1,0-1,0 0,-1 1,1-1,-1 1,1-1,-1 1,1 2,0 3,0 0,0 0,0 1,-1-1,0 0,-1 1,0-1,-1 1,1-1,-1 0,-1 1,0-1,0 0,-1 0,1 0,-2 0,-2 5,-81 120,80-124,1 0,-2 0,1-1,-1 0,-1-1,1 0,-1 0,0-1,-1 0,0-1,0 0,0 0,0-1,-1 0,1-1,-1 0,0-1,0 0,0-1,0 0,0 0,0-2,-1 1,1-1,0-1,0 0,-2-1,11 2,-1-1,1 1,-1 0,1-1,-1 0,1 0,0 0,0 0,0 0,0 0,0 0,1-1,-1 1,1-1,-1 1,1-1,0 1,0-1,0 0,0 0,1 1,-1-1,1 0,0 0,-1 0,1 0,1 0,-1 0,0 1,1-1,-1 0,1 0,0 0,0 0,46-88,-32 72</inkml:trace>
  <inkml:trace contextRef="#ctx0" brushRef="#br0" timeOffset="1723.047">1152 819,'203'-134,"-202"132,0 1,0 0,0 0,1-1,-1 1,0 0,0 0,1 0,-1 0,1 0,-1 1,1-1,-1 0,1 1,-1-1,1 1,-1 0,1-1,0 1,-1 0,1 0,0 0,-1 0,1 0,0 0,-1 1,1-1,-1 0,1 1,0-1,-1 1,1 0,-1 0,0-1,1 1,-1 0,1 0,-1 0,0 0,0 1,0-1,0 0,0 0,0 1,0-1,0 1,0-1,0 0,-1 1,1 0,-1-1,1 1,-1-1,0 1,1 0,12 54,-2 0,-2 0,-3 1,-2 0,-3 0,-6 56,3 12,3-73,1-31,-1 0,-2 0,0 0,-1 0,-1 0,-6 20,8-39,1 1,-1-1,0 0,0 1,0-1,-1 0,1 0,0 0,-1 0,1 0,-1 0,0 0,0-1,0 1,0-1,0 1,0-1,0 0,0 1,0-1,-1 0,1-1,0 1,-1 0,1-1,-1 1,1-1,0 0,-1 0,1 0,-1 0,1 0,-1 0,1-1,-1 1,1-1,-1 0,1 1,0-1,0 0,-1-1,1 1,0 0,0-1,0 1,0-1,0 1,1-1,-1 0,0 0,1 0,-1 0,0-1,-11-13,1 0,0 0,1-2,0 1,2-1,0-1,1 0,0-2,0-2</inkml:trace>
  <inkml:trace contextRef="#ctx0" brushRef="#br0" timeOffset="1963.629">1293 282,'9'-5,"9"-1,5 0,-1 1</inkml:trace>
  <inkml:trace contextRef="#ctx0" brushRef="#br0" timeOffset="2392.052">1660 791,'23'-8,"0"0,0-2,0 0,-1-1,-1-2,0 0,-1-1,0-1,8-9,-26 22,1 0,-1 0,0 0,0 0,0 0,0-1,0 1,0-1,-1 1,1-1,-1 1,1-1,-1 0,0 0,0 0,-1 0,1 0,0 0,-1 0,0 0,0 0,0 0,0 0,0 0,-1 0,1 0,-1 0,0 0,0 1,0-1,0 0,0 0,0 1,-1-1,0 0,1 1,-1 0,0-1,0 1,0 0,-1 0,1 0,0 0,-1 0,1 1,-1-1,0 1,1 0,-1-1,0 1,0 0,0 1,0-1,-8 2,-1 0,1 1,0 1,0-1,0 2,0-1,1 2,-1-1,1 2,0-1,1 1,-1 1,1-1,1 2,-1-1,1 1,0 1,1-1,0 1,0 0,1 1,0 0,1 0,0 0,0 2,1-5,0 0,0 1,1 0,0 0,0 0,1 0,0 0,1 0,-1 1,2-1,-1 0,1 1,0-1,1 1,0-1,0 0,1 0,0 1,1-1,0 0,0-1,0 1,1 0,0-1,1 0,-1 0,2 0,-1-1,1 0,-1 0,4 2,3-1,1-1,0 0,0-1,1-1,-1 0,1 0,0-2,-1 0,1 0,1-1,-1-1,0 0,0-1,12-3,80-34,-90 30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1,'17'43,"-1"2,-2 0,-2 1,-2 0,-2 1,-2 0,-3 0,-1 0,-4 46,-1 176,-22-108,18-134,0-4</inkml:trace>
  <inkml:trace contextRef="#ctx0" brushRef="#br0" timeOffset="248.523">0 621,'34'-4,"15"-3,10 1,-1-3,-1-1,-5 2,-6 2,-7 2,0 2,-2 1,-2 1,-3 0,-2 5,-1 2,0-1,-6-1</inkml:trace>
  <inkml:trace contextRef="#ctx0" brushRef="#br0" timeOffset="644.453">734 650,'0'28,"-2"-19,1 0,0 0,0 0,1 0,0 1,1-1,0 0,0 0,1 0,0-1,1 1,0 0,0-1,1 1,0-1,1 0,-1-1,1 1,1-1,0 0,5 5,-7-10,0 0,1 0,-1-1,1 0,-1 0,1 0,-1-1,1 1,-1-1,1 0,0 0,-1-1,1 0,-1 1,1-1,-1-1,1 1,-1-1,0 0,0 0,0 0,0 0,1-1,88-67,50-63,-143 132,1 0,0 0,-1 0,1 0,0 0,-1 0,1 0,0 0,0 0,0 0,0 0,0 0,0 1,0-1,0 0,0 1,0-1,0 1,0-1,0 1,1-1,-1 1,0 0,0 0,1 0,-1-1,0 1,0 1,1-1,-1 0,0 0,0 0,1 0,-1 1,0-1,0 1,0-1,0 1,1-1,-1 1,0 0,0 0,0-1,0 1,-1 0,1 0,0 0,0 0,0 0,0 0,15 34,-14-30,0 1,-1 0,2-1,-1 0,1 1,-1-1,1 0,1 0,-1 0,1-1,0 1,0-1,0 0,1 0,-1 0,1-1,0 1,0-1,0 0,0-1,1 1,-1-1,1 0,-1-1,1 1,0-1,0 0,4 0,1-4,-1 1,0-1,0-1,0 0,-1 0,1-1,-1 0,0-1,0 0,-1-1,1 1,-2-2,1 1,-1-1,0 0,0 0,-1-1,0 0,-1 0,0-1,0 1,2-10,23-96,-25 97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1,'0'546,"-29"-236,1-74,23-236,-1-11</inkml:trace>
  <inkml:trace contextRef="#ctx0" brushRef="#br0" timeOffset="341.929">1 650,'29'0,"19"0,6-5,3-1,-2 0,-3-4,-3 0,-2-3,-4 0,-4-1,-4 0,-3 3,-2 4,-7-2,-1 0,-6 3</inkml:trace>
  <inkml:trace contextRef="#ctx0" brushRef="#br0" timeOffset="839.474">791 58,'-14'50,"2"1,2 0,2 1,3 0,2 0,2 0,3 0,1 0,35 236,-33-237,-5-41,0 1,0-1,1 0,1 0,0 1,0-1,1 0,0-1,1 1,0 0,0-1,1 0,0 0,5 5,-8-12,0 0,0 0,0-1,1 1,-1-1,0 0,1 0,-1 0,1 0,-1 0,1 0,0 0,-1-1,1 0,0 1,-1-1,1 0,0 0,-1 0,1-1,0 1,-1-1,1 1,0-1,-1 0,1 0,-1 0,0 0,1-1,-1 1,69-56,-55 42,16-16,83-58,-114 88,1 0,0 0,0 0,0 1,0-1,0 0,0 1,0 0,0-1,0 1,0 0,1 0,-1 0,0 0,0 0,0 1,0-1,0 1,0-1,0 1,0 0,0 0,0-1,0 1,-1 1,1-1,0 0,0 0,-1 1,1-1,-1 1,0-1,1 1,-1 0,0-1,0 1,0 0,0 0,0 0,0 0,-1 0,1 0,0 0,-1 0,0 0,0 0,1 0,-1 1,1 55,-2-51,0 0,1 0,0 0,0 0,0 0,1 0,0 0,1 0,-1-1,1 1,1 0,-1-1,3 4,7 3</inkml:trace>
  <inkml:trace contextRef="#ctx0" brushRef="#br0" timeOffset="1149.955">1582 847,'-16'17,"1"1,1 1,1 0,0 1,2 0,0 1,-1 5,11-24,0 0,0-1,0 1,1 0,-1 0,0 0,1 0,0 0,-1 0,1 0,0 0,0 0,0 0,0 0,0 0,0 0,1 0,-1 0,1 0,-1 0,1 0,0 0,0 0,0-1,0 1,0 0,0-1,0 1,1 0,-1-1,1 1,-1-1,1 0,-1 0,1 1,0-1,-1 0,1 0,0-1,0 1,0 0,0-1,0 1,0-1,0 1,0-1,2 0,5 0,1-1,-1 0,0-1,0 1,0-2,0 0,0 0,0 0,-1-1,1 0,-1-1,0 0,0 0,-1-1,0 0,0 0,0 0,-1-1,1 0,0-3,-3 5,1 0,-2-1,1 1,-1-1,1 1,-2-1,1 0,-1 0,0-1,0 1,0 0,-1-1,0 1,0-1,-1 1,0-1,0 1,0-1,-1 1,0-1,0 1,-1-1,0 1,0 0,0 0,-1 0,0 0,0 0,-1 0,1 3,1-1,-1 1,0 0,0 0,0 0,-1 0,1 1,-1 0,0-1,1 1,-1 0,0 1,0-1,0 1,0 0,-1 0,1 0,0 0,0 1,-1-1,1 1,0 0,0 1,-1-1,1 1,-4 1,-11 3</inkml:trace>
  <inkml:trace contextRef="#ctx0" brushRef="#br0" timeOffset="1611.877">2061 706,'-6'1,"0"1,0 0,1 0,-1 0,1 0,0 1,0 0,0 0,0 1,0-1,1 1,-1 0,1 0,0 1,0-1,1 1,-1 0,1 0,0 0,0 0,1 0,0 1,0-1,0 1,0 0,1-1,0 1,0 0,1 0,0 4,2-6,0 0,0-1,1 1,0 0,0-1,0 0,0 0,0 0,1 0,-1 0,1-1,0 1,0-1,0 0,0 0,0 0,2 0,38 25,-41-25,0 1,-1-1,0 1,0 0,0 0,0 0,0 0,0 0,-1 1,1-1,-1 0,0 1,0-1,0 1,-1-1,1 1,-1-1,0 1,0-1,0 1,0 0,-1-1,1 1,-1-1,0 1,0-1,-1 0,1 1,0-1,-1 0,0 0,0 0,0 0,0 0,0 0,-1-1,1 1,-1-1,-8 9,0 0,-1-2,0 1,-1-1,0-1,0-1,0 0,-7 3,6-4,12-4,0 0,0 0,0-1,-1 0,1 1,0-1,-1 0,1 0,-1 0,1 0,-1 0,1-1,-1 1,0-1,1 0,-1 1,0-1,1-1,-1 1,1 0,-1-1,0 1,1-1,-1 0,1 1,-1-1,-1-1,1-8</inkml:trace>
  <inkml:trace contextRef="#ctx0" brushRef="#br0" timeOffset="1966.495">2259 989,'19'-11,"10"-4,-1-1,0-1,-2-1,0-1,-1-2,-1-1,-1 0,7-10,-3-43,-27 73,-1 0,1 0,0 0,-1 0,1 0,-1 0,1 0,-1 0,0 0,0 1,0-1,0 0,0 0,-1 1,1-1,0 1,-1-1,1 1,-1 0,0-1,1 1,-1 0,0 0,0 0,1 0,-1 0,0 1,0-1,0 1,0-1,0 1,0 0,0-1,0 1,0 0,0 0,-1 1,-10 1,-1 0,1 2,0 0,1 0,-1 1,1 0,-1 2,2-1,-1 1,1 1,0 0,0 0,1 1,0 1,1 0,0 0,1 0,0 1,0 1,-2 5,8-14,-8 9,1 1,0 0,1 1,0-1,2 2,-1-1,2 1,0 0,-1 7,4-16,1-1,1 1,-1 0,1 0,0 0,0-1,0 1,1 0,0 0,0-1,1 1,0-1,0 1,0-1,0 0,1 1,0-1,0 0,0-1,1 1,-1-1,1 1,0-1,1 0,-1-1,5 4,4-1,0 0,0-1,0 0,1-1,0 0,0-1,0-1,1 0,-1-1,0 0,1-2,-1 1,12-3,8 1,58-10,-67 5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1,'0'14,"0"5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29,'-5'19,"-6"11,-2 6,2 1,3-1,2-2,3-1,1-3,2 0,5-6,1-2,1-10,3-7,0-8,-1-10,-3-7,3 1,0 2</inkml:trace>
  <inkml:trace contextRef="#ctx0" brushRef="#br0" timeOffset="616.653">454 1,'-3'0,"0"0,-1 0,1 1,0-1,-1 1,1 0,0-1,0 2,0-1,-1 0,1 1,1-1,-1 1,0 0,0 0,1 0,-1 0,1 1,-1-1,1 1,0-1,0 1,0 0,0 0,1 0,-1 0,1 0,0 0,0 0,0 0,0 1,0-1,1 0,0 1,-1-1,1 0,0 1,1-1,-1 0,1 1,-1-1,1 0,0 1,0-1,0 0,1 0,0 2,85 47,-81-50,1 0,-1 0,0 1,1-1,-1 1,0 1,-1-1,1 1,-1 0,1 0,-1 1,0-1,-1 1,1 1,-1-1,0 0,0 1,-1 0,0 0,0 0,0 0,-1 0,1 3,-4-3,0 0,-1 0,0 0,0 0,-1-1,0 1,0-1,0 0,0 0,-1 0,0 0,0-1,0 1,-1-1,1 0,-1 0,0-1,0 1,-1-1,1 0,0-1,-1 1,0-1,0 0,0-1,1 1,-1-1,-1 0,1-1,-1 1,-16 6,12-3,6-2,0 1,-1-1,1 0,-1 0,0 0,1-1,-1 0,0 0,0-1,0 1,0-1,0-1,0 1,1-1,-1 0,0 0,0-1,1 1,-3-2,-4-8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95,'99'-24,"-69"15,0 1,1 2,0 1,0 1,0 2,28 2,-56 0,-1 0,1 1,0-1,-1 1,1 0,-1 0,1 0,-1 0,1 0,-1 0,0 1,0-1,1 1,-1 0,0-1,-1 1,1 0,0 0,0 0,-1 1,1-1,-1 0,0 0,0 1,0-1,0 1,0-1,0 1,-1 0,1-1,-1 1,1 0,-1-1,0 1,0 0,-1 0,-22 99,-1-59,-1-1,-2-2,-2 0,-31 31,-28 41,85-109,-1 0,1 1,0-1,1 1,-1 0,1 0,-1-1,1 2,0-1,1 0,-1 0,1 1,-1-1,2 1,-1-1,0 1,1-1,0 1,0-1,0 1,0 0,1-1,0 1,0-1,0 0,0 1,1-1,0 0,0 1,0-1,0 0,1-1,-1 1,1 0,0-1,0 1,0-1,1 0,-1 0,1 0,2 0,6 3,0-2,0 0,0 0,1-1,0-1,0 0,0-1,-1 0,1-1,0 0,0-1,0-1,0 0,0 0,-1-2,1 1,-1-2,0 1,0-2,-1 1,3-3,-12 7,0-1,1 1,-1 0,0-1,0 0,-1 1,1-1,0 0,-1 0,1 0,-1 0,1 0,-1-1,0 1,0 0,0-1,0 1,0 0,-1-1,1 1,-1-1,1 1,-1-3,-2-15</inkml:trace>
  <inkml:trace contextRef="#ctx0" brushRef="#br0" timeOffset="261.224">56 405,'28'-10,"16"-2,4 0,-2 2,-2 3,-6-2,-3 1,-3 0,-3 3,-1 2,0 2,-1 0,1 1,-5 0</inkml:trace>
  <inkml:trace contextRef="#ctx0" brushRef="#br0" timeOffset="1043.761">733 377,'22'-5,"-1"0,1-2,-1-1,-1 0,1-2,-1 0,-1-1,0-2,-1 1,0-2,-1 0,4-6,-19 19,0-1,0 0,1 1,-1-1,0 0,-1-1,1 1,0 0,-1 0,1-1,-1 1,0-1,1 0,-1 1,0-1,-1 0,1 1,0-1,-1 0,0 0,0 0,1 1,-2-1,1 0,0 0,-1 0,1 1,-1-1,0 0,1 0,-2 1,1-1,0 1,0-1,-1 1,1-1,-1 1,0 0,0 0,0 0,0 0,0 0,0 0,0 0,-1 1,1-1,-1 1,1 0,-1 0,1 0,-1 0,0 0,0 0,0 1,-9 2,1 0,-1 1,1 0,0 1,0 1,0-1,0 2,1 0,0 0,0 0,0 2,1-1,0 1,1 0,0 1,0 0,0 0,0 3,-1-1,1 0,0 1,1-1,0 1,1 1,1-1,0 1,0 0,1 0,1 0,0 1,1-1,1 1,0 0,0-1,2 1,0 0,1 9,0-17,1 0,-1-1,1 1,0 0,0-1,1 0,0 1,0-1,0-1,0 1,1-1,0 1,0-2,0 1,0 0,1-1,-1 0,1 0,0 0,0-1,0 0,0 0,0-1,0 0,2 1,8 0,0 0,1-1,-1-1,0 0,0-1,1-1,-1 0,0-1,6-3,14-7,0-1,-1-3,-1 0,0-2,-1-2,-2-1,0-1,-1-2,-2 0,0-3,-2 0,-1-1,13-22,-14 22,-16 22,0 0,-1-1,-1 1,1-1,-1-1,0 1,-1-1,0 0,-1 0,0 0,0-1,-1 0,0 1,0-1,-1 0,-1-1,0 1,0 0,-1-7,0 15,0 1,-1-1,1 0,-1 0,0 1,1-1,-1 0,0 1,0-1,0 1,0-1,0 1,0 0,0-1,-1 1,1 0,0 0,-1 0,1 0,-1 0,1 0,-1 0,0 0,1 1,-1-1,0 1,1-1,-1 1,0 0,0-1,1 1,-1 0,0 0,0 0,1 0,-1 1,0-1,0 0,1 1,-1 0,0-1,1 1,-1 0,0 0,1-1,-1 1,-70 50,-52 87,122-136,1 1,0-1,-1 0,1 1,0-1,0 1,0-1,1 1,-1-1,0 1,1 0,0-1,0 1,0 0,0-1,0 1,0 0,1-1,-1 1,1 0,0-1,0 1,0-1,0 1,0-1,0 0,1 1,-1-1,1 0,-1 0,1 0,0 0,0 0,0 0,0-1,0 1,0-1,1 1,-1-1,1 0,-1 0,1 0,-1 0,1 0,-1-1,1 1,0-1,-1 0,1 1,0-1,-1 0,2-1,127-12,-28-2,-100 15,-1 0,0 0,1 0,-1 0,0 0,1 1,-1 0,0-1,0 1,1 0,-1 0,0 0,0 0,0 0,0 1,0-1,-1 0,1 1,0 0,0-1,-1 1,1 0,-1 0,0 0,0 0,0 0,0 0,0 0,0 0,0 1,0-1,-1 0,1 1,-1-1,0 0,0 1,0 1,-12 92,8-83,-11 103,14-91</inkml:trace>
  <inkml:trace contextRef="#ctx0" brushRef="#br0" timeOffset="1385.539">2060 180,'-46'47,"2"1,2 3,2 1,1 6,-2 41,40-95,1-1,0 0,0 1,0-1,0 1,0-1,1 0,-1 1,1-1,0 0,0 0,1 1,-1-1,0 0,1 0,0 0,0-1,0 1,0 0,0-1,0 1,1-1,-1 0,1 1,0-1,0-1,-1 1,1 0,3 1,2 0,0 0,0 0,0-1,0 0,0 0,0-1,0 0,1 0,-1-1,0 0,1 0,-1-1,0 0,1-1,-1 0,0 0,0-1,-1 0,1 0,0-1,-1 0,0 0,0-1,4-3,5-4,0-2,0 0,-1-1,-1-1,-1 0,0 0,-1-2,-1 1,2-6,-7 12,-1 0,0-1,-1 1,0-1,-1 0,0-1,-1 1,0 0,-1-1,0-11,-1 20,-1-1,1 1,-1-1,1 1,-1-1,0 1,-1 0,1-1,-1 1,0 0,0 0,0 0,0 1,-1-1,0 0,0 1,0-1,0 1,0 0,0 0,-1 1,0-1,1 1,-1-1,0 1,0 0,-1 1,1-1,0 1,0-1,-3 1,-2 0,1 1,-1 0,1 1,0-1,-1 2,1-1,0 1,-1 0,1 1,0 0,1 0,-1 1,0 0,1 0,0 1,0 0,1-2,-19 12</inkml:trace>
  <inkml:trace contextRef="#ctx0" brushRef="#br0" timeOffset="2796.586">2483 575,'0'4,"-5"3,-1 4,0-5,6-2,3-8,5-3,2-5,-1 5,-6 3,0 2,0 7,0 2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0,'4'7,"0"1,0-1,-1 1,0 0,0 0,-1 0,0 0,-1 0,1 0,-1 1,-1-1,0 0,0 1,-1 2,1 5,27 175,-55 130,39-286,-5-30</inkml:trace>
  <inkml:trace contextRef="#ctx0" brushRef="#br0" timeOffset="259.103">0 396,'34'-5,"20"-2,6 1,3 1,-6-3,-6-1,-3 2,-5 2,-5 2,-4-4,-3-1,-2 2,-1 1,-5 2</inkml:trace>
  <inkml:trace contextRef="#ctx0" brushRef="#br0" timeOffset="775.659">734 29,'39'137,"-32"-99,-1 1,-2 0,-2 0,-1 1,-4 28,4 98,-1-163,1-1,-1 0,0 0,1 0,-1 0,1 0,0 0,-1 0,1 0,0 0,0 0,0 0,1-1,-1 1,0 0,1-1,-1 1,1-1,0 1,-1-1,1 0,0 0,0 0,-1 0,1 0,0 0,0 0,0-1,0 1,1-1,-1 1,0-1,0 0,0 0,0 0,0 0,0 0,1 0,-1 0,0-1,0 1,0-1,0 0,0 0,0 0,0 0,-1 0,1 0,0 0,1-1,79-47,37-13,-116 62,0 0,0 0,0 1,-1-1,1 1,0-1,0 1,-1 0,1 0,0 1,-1-1,1 0,-1 1,0 0,1-1,-1 1,0 0,0 0,0 0,0 0,0 1,-1-1,1 0,-1 1,1-1,-1 1,0 0,0-1,0 1,-1 0,1 0,0 0,-1-1,0 1,0 0,0 0,0 0,0 0,0 0,-1-1,1 1,-1 0,0 0,0-1,-1 2,2 22</inkml:trace>
  <inkml:trace contextRef="#ctx0" brushRef="#br0" timeOffset="1125.625">1383 621,'45'-7,"109"-26,-147 31,0-1,-1 0,1 0,-1-1,0 1,0-1,0-1,0 1,-1-1,0 0,0 0,0-1,-1 1,0-1,0 0,0 0,0-1,-1 1,2-7,-3 10,-1 0,0 0,0 0,0 1,0-1,-1 0,1 0,-1 0,0-1,0 1,0 0,0 0,0 0,-1 0,1 0,-1 0,0 0,0 0,0 1,0-1,-1 0,1 0,-1 1,1-1,-1 1,0-1,0 1,0 0,0 0,0 0,-1 0,1 0,-1 0,1 1,-1-1,0 1,0-1,1 1,-1 0,0 0,0 1,0-1,0 1,0-1,0 1,0 0,0 0,-1 0,0 1,-7 2,1 0,0 1,1 1,-1-1,1 2,0-1,0 1,0 0,1 1,0 0,1 1,-1-1,1 1,1 1,-1-1,2 1,-1 0,1 1,0-1,1 1,0 0,1 0,0 0,1 1,0-1,0 1,1-1,0 1,1 6,2-11,0 0,0 0,0-1,1 1,-1-1,1 0,0 0,1 0,0 0,-1 0,1-1,1 1,-1-1,1 0,-1-1,1 1,0-1,1 0,-1 0,0 0,1-1,0 0,-1 0,1-1,5 2,15 4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90,'-1'-1,"1"1,-1-1,1 1,0 0,-1-1,1 1,-1 0,1-1,-1 1,0 0,1 0,-1 0,1 0,-1-1,1 1,-1 0,1 0,-1 0,0 0,1 0,-1 0,1 0,-1 1,1-1,-1 0,0 0,1 0,-1 0,1 1,-1-1,1 0,-1 1,1-1,0 0,-1 1,1-1,-1 0,1 1,0-1,-1 1,1-1,0 1,-1-1,1 1,0-1,0 1,-1-1,1 1,0 0,0-1,0 1,0-1,0 1,0-1,0 1,0-1,0 1,0 0,0 0,-6 39,6-39,-11 308,-7-89,19-219,-1-12</inkml:trace>
  <inkml:trace contextRef="#ctx0" brushRef="#br0" timeOffset="329.137">56 90,'345'-47,"-98"13,-229 32,-7 0,-1 0,1 0,0 2,0-1,0 1,0 1,-1 0,1 1,0 0,2 1,-1 7,-6 3</inkml:trace>
  <inkml:trace contextRef="#ctx0" brushRef="#br0" timeOffset="596.705">0 568,'39'5,"16"2,5-1,-3-1,-7-1,-7-2,-6-6,-5-2,-2 0,-2 1,-1-4,0 0,0 2,0 2,1 1,-5-3,-6 0</inkml:trace>
  <inkml:trace contextRef="#ctx0" brushRef="#br0" timeOffset="1102.043">903 597,'144'-171,"-144"170,1 0,-1 1,0-1,0 0,1 1,-1-1,1 0,-1 1,0-1,1 1,-1-1,1 1,0-1,-1 1,1-1,-1 1,1 0,0-1,-1 1,1 0,0-1,-1 1,1 0,0 0,-1 0,1-1,0 1,0 0,-1 0,1 0,0 0,-1 0,1 1,0-1,0 0,-1 0,1 0,0 1,-1-1,1 0,0 1,-1-1,1 0,0 1,-1-1,1 1,0 0,10 35,-8-19,-2-13,0 1,0-1,0 1,0-1,1 1,-1-1,1 0,0 1,1-1,-1 0,1 0,-1-1,1 1,0-1,1 1,-1-1,0 0,1 0,0 0,0-1,0 1,0-1,0 0,0 0,1 0,-1-1,1 0,-1 0,1 0,-1 0,1 0,0-1,-1 0,1 0,0 0,0-1,6-2,0 0,-1 0,1-1,-1 0,0-1,0 0,-1-1,1 0,-1-1,0 0,-1 0,0 0,0-1,0-1,-1 0,96-144,-98 145,5-10,-2 1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8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368 599,'-52'7,"36"-7,-1 1,1 0,0 1,0 1,0 0,1 1,-1 1,1 0,0 1,0 1,1 1,-1 0,2 0,-1 1,1 1,1 0,0 1,0 1,-7 9,16-17,1 0,0 1,0-1,0 0,0 1,1-1,0 0,0 1,0 0,0-1,1 1,0-1,0 1,0 0,0-1,1 1,0 0,0-1,0 1,1-1,-1 0,1 1,0-1,0 0,0 0,1 0,0 0,0-1,0 1,0-1,0 1,0-1,1 0,0 0,0-1,-1 1,2-1,-1 0,0 0,0 0,1 0,-1-1,0 0,1 0,0 0,-1-1,1 1,3-1,4-3,0 0,0 0,0-1,-1-1,1 0,-1-1,0 0,-1 0,1-1,-1-1,-1 0,1 0,-1-1,-1 0,0 0,0-1,0 0,4-10,7-3,-19 22,0 0,0 0,0 0,0 0,1 0,-1 0,0 0,0 0,1 0,-1 0,1 0,-1 0,1 0,-1 0,1 1,0-1,-1 0,1 0,0 1,0-1,0 0,-1 1,1-1,0 1,0-1,0 1,0 0,0-1,0 1,0 0,0-1,0 1,0 0,0 0,0 0,0 0,0 0,0 0,0 0,0 1,0-1,0 0,0 0,0 1,0-1,0 1,-1-1,1 1,0-1,0 1,0-1,0 1,-1 0,1-1,0 1,-1 0,1 0,0 0,-1-1,1 1,-1 0,0 0,1 0,-1 0,1 1,2 49,-3-45,-1 0,1 1,1-1,-1 0,1 0,0 0,0 0,1 0,0 0,0-1,0 1,1 0,0-1,0 0,0 1,3 3,-3-6,0 1,1-1,-1 1,1-1,0 0,-1 0,1-1,1 1,-1-1,0 0,0 0,1 0,0-1,-1 1,1-1,-1 0,1 0,0-1,0 0,0 1,-1-2,1 1,0 0,0-1,-1 0,1 0,0-1,-1 1,1-1,-1 0,0 0,4-2,40-29,-2-2,-2-2,-1-1,-2-3,-1-1,21-33,-30 34,-3-2,-1 0,-2-2,-3-1,-1-1,-2-1,-3 0,-1-1,3-31,-18 80,3-11,0 0,-1 0,0 0,-1 0,-1 0,0 0,0 0,-1 0,-2-10,2 20,-1 0,1 0,0 1,-1-1,1 0,-1 1,1-1,-1 1,1 0,-1 0,1-1,-1 1,1 0,-1 0,1 0,-1 0,1 1,-1-1,1 0,-1 1,1-1,-1 1,1-1,0 1,-1 0,1 0,0-1,-1 1,1 0,0 0,0 0,0 0,0 0,0 1,0-1,0 0,0 0,1 1,-1-1,0 1,1-1,-1 0,1 1,-1-1,1 1,0 0,-2 0,-20 31,1 2,2 0,1 1,2 1,2 0,1 1,-1 9,3-17,0 0,2 1,1 0,2 1,1-1,1 1,2 0,1 0,1 1,2-1,2-1,0 1,4 9,-3-33,-1 1,1-1,0 0,1 0,0-1,1 1,-1-1,1-1,0 1,1-1,0-1,0 1,0-1,0-1,1 1,0-1,0-1,0 0,0 0,0-1,1 0,-1 0,1-1,-1-1,1 0,0 0,-1 0,1-1,-1-1,1 0,-1 0,0-1,0 0,0 0,0-1,0 0,-1-1,3-1,0 0,0-1,0 0,0 0,-1-1,0-1,-1 1,0-2,0 1,-1-1,0-1,0 1,-2-1,1 0,-1-1,-1 0,0 0,-1 0,0 0,0-1,-2 0,0 1,0-1,-1 0,0 0,-1 0,-1 0,0 0,-1 0,0 1,-1-1,-4-10,3 16,-1-1,0 1,-1 0,0 1,0-1,0 1,-1 0,0 1,0-1,0 1,0 1,-1-1,0 1,0 1,0-1,-1 2,1-1,-1 1,1 0,-1 1,0 0,0 0,0 1,1 0,-1 0,0 1,0 0,0 1,1 0,-1 0,1 1,0 0,0 1,0 0,0 0,0 1,-13 10</inkml:trace>
  <inkml:trace contextRef="#ctx0" brushRef="#br0" timeOffset="379.823">1469 486,'-83'141,"80"-134,0 1,0-1,1 1,0 0,0 0,1 0,0 0,0 0,1 0,0 0,0 0,1 0,0 1,1-2,0 1,0 0,0 0,4 6,-4-11,1 1,0 0,0-1,0 1,0-1,1 0,-1 0,1 0,0-1,-1 1,1-1,1 0,-1 0,0 0,0 0,1-1,-1 0,1 0,-1 0,1 0,-1-1,1 0,0 0,-1 0,3-1,114-29,-110 25,0-1,-1-1,1 0,-2 0,1-1,-1 0,0 0,-1-1,0-1,0 1,-1-1,0-1,1-2,-5 8,0 0,-1 0,0 0,0-1,0 1,-1 0,1-1,-1 1,-1-1,1 0,-1 1,0-1,0 1,0-1,-1 1,0-1,0 1,-1-1,1 1,-1-1,0 1,-1 0,1 0,-1 0,0 1,0-1,0 1,-1-1,-4-3,0 1,0 0,0 0,-1 1,0 0,0 1,-1 0,0 1,0 0,0 0,-1 0,-14-2</inkml:trace>
  <inkml:trace contextRef="#ctx0" brushRef="#br0" timeOffset="837.42">1836 429,'23'47,"63"154,-51-83,-35-117,0 0,1-1,-1 1,0 0,1 0,-1 0,1-1,0 1,-1 0,1 0,-1-1,1 1,0 0,0-1,-1 1,1-1,0 1,0-1,0 1,0-1,-1 0,1 1,0-1,0 0,0 0,0 0,0 0,0 0,0 0,0 0,0 0,0 0,0 0,0 0,-1 0,1-1,0 1,0 0,0-1,0 1,0-1,-1 1,1-1,0 1,0-1,-1 0,1 1,0-1,-1 0,1 1,-1-1,1 0,-1 0,1 0,31-48,-30 46,125-259,-117 234,-2 4</inkml:trace>
  <inkml:trace contextRef="#ctx0" brushRef="#br0" timeOffset="1180.803">2428 683,'23'-12,"-1"-1,0-1,-1-1,0-1,-1-1,-1-1,-1 0,-1-1,0-1,12-21,-5-46,-24 84,0 0,0 1,0-1,-1 1,1-1,-1 1,1-1,-1 1,0 0,0-1,0 1,0 0,0-1,-1 1,1 0,-1 0,1 0,-1 0,0 1,0-1,0 0,0 1,0-1,0 1,0 0,-1-1,1 1,0 0,-1 0,1 1,-1-1,1 1,-3-1,-7 1,0 1,1 1,-1 0,1 1,-1 0,1 0,0 1,0 1,0 0,1 0,0 1,0 0,0 1,1 0,0 1,0 0,1 0,-4 6,4-8,1 0,1 1,-1 0,1 0,0 1,1-1,0 1,0 1,0-1,1 1,1-1,0 1,0 0,0 0,1 1,0-1,1 1,0-1,1 0,0 1,0-1,1 1,0-1,1 1,0-1,0 0,1 0,0 0,1 0,0 0,0-1,1 0,0 0,0 0,5 4,6-1,2 0,-1-1,1-1,1 0,-1-2,1 0,1-1,-1-1,1-1,0-1,0 0,0-1,0-2,2 0,2 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1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57,'0'-2,"0"1,0-1,0 0,0 1,-1-1,1 0,0 0,-1 1,0-1,1 1,-1-1,0 0,0 1,0 0,0-1,0 1,0-1,0 1,-1 0,1 0,0 0,-1 0,1 0,-1 0,1 0,-1 0,0 1,1-1,-1 0,0 1,1 0,-1-1,0 1,1 0,-1 0,0 0,0 0,1 0,-1 0,0 0,0 1,1-1,-1 1,0-1,-76 29,68-21,-1 0,1 1,1 1,0-1,0 2,1-1,0 1,1 0,0 1,1-1,0 1,1 1,1-1,-1 1,2 0,-2 8,4-14,-1 1,1-1,1 1,-1 0,1 0,0 0,1-1,0 1,0 0,1-1,0 1,0-1,1 1,0-1,0 0,1 0,0 0,0-1,0 1,1-1,0 0,0-1,1 1,-1-1,1 0,0 0,1 0,4 1,2 1,1 0,-1-2,2 1,-1-2,0 0,1-1,0 0,0-1,0-1,0 0,0-1,0-1,0 0,0-1,0 0,-1-2,1 0,-1 0,1-1,-2-1,1 0,-1-1,1-1,10-8,4-1,-4 3</inkml:trace>
  <inkml:trace contextRef="#ctx0" brushRef="#br0" timeOffset="497.814">966 142,'-15'-2,"0"1,0 0,0 1,0 1,0 1,0 0,0 1,1 0,-1 1,1 1,0 0,0 1,1 1,0 0,0 0,0 2,1-1,0 2,1-1,0 2,1 0,0 0,0 0,-6 11,10-9,1-1,0 1,1 0,0 1,1-1,0 1,1-1,1 1,0 0,1 13,0-25,0 1,0-1,0 0,1 1,-1-1,1 0,-1 0,1 0,0 1,0-1,0 0,0 0,0 0,0 0,0-1,1 1,-1 0,1 0,-1-1,1 1,0-1,0 1,-1-1,1 0,0 0,0 0,0 0,1 0,-1 0,0 0,0-1,0 1,1-1,-1 0,0 1,0-1,1 0,82-24,-58 8,-2-1,-1-2,0-1,-1 0,-1-2,-1 0,13-20,4-1,-38 41,1 1,0 0,0-1,0 1,0 0,0 0,0-1,0 1,0 0,1 0,-1 0,0 0,1 1,-1-1,0 0,1 1,-1-1,1 0,-1 1,1 0,-1-1,1 1,0 0,-1 0,1 0,-1 0,1 0,0 0,-1 0,1 1,-1-1,1 0,-1 1,1-1,-1 1,1 0,-1 0,0-1,1 1,-1 0,0 0,0 0,1 0,-1 1,0-1,0 0,0 0,0 1,-1-1,2 1,18 49,-19-43,1-1,1 1,-1-1,1 1,1-1,-1 0,1 0,0-1,1 1,0-1,0 0,0 0,1 0,-1-1,1 0,1 0,-1 0,1-1,0 0,6 2,9 2</inkml:trace>
  <inkml:trace contextRef="#ctx0" brushRef="#br0" timeOffset="863.514">1699 30,'-40'28,"17"-14,0 2,1 0,1 2,1 0,0 1,2 1,-6 8,23-26,0 0,-1-1,1 1,0 0,0 0,0 0,0 0,1 0,-1 0,1 1,-1-1,1 0,0 0,-1 0,1 1,0-1,0 0,1 0,-1 0,0 0,1 1,0-1,-1 0,1 0,0 0,0 0,0 0,0 0,0 0,1-1,-1 1,0 0,1-1,0 1,-1-1,1 1,0-1,-1 0,1 0,0 0,0 0,0 0,0 0,0 0,1-1,-1 1,4 2,-2-3,0 1,0 0,1 0,-1 0,0 0,0 1,0 0,-1 0,1 0,0 0,-1 0,1 1,-1-1,0 1,0 0,0 0,0 1,-1-1,1 0,-1 1,0 0,0-1,0 1,0 0,0 0,-1 0,0 0,0 0,0 1,-1-1,1 0,-1 0,0 0,0 1,0-1,-1 0,1 0,-1 1,-5 2,0 1,0-1,-1 0,0 0,0 0,-1-1,1-1,-1 1,-1-1,1 0,-1-1,0 0,0-1,0 1,0-2,0 1,-1-1,-8 0,-35-1,34-6</inkml:trace>
  <inkml:trace contextRef="#ctx0" brushRef="#br0" timeOffset="1272.129">1868 311,'19'-3,"0"0,0-2,-1 0,0-1,0-1,0 0,-1-1,0-1,0-1,-1-1,0 0,-1-1,-1 0,0-2,12-13,-22 20,1 1,-2-1,1 0,-1 0,0 0,0-1,-1 1,0-1,-1 1,1-1,-1 0,-1 0,0 5,1 1,-1-1,0 1,0-1,-1 1,1-1,-1 1,1-1,-1 1,0-1,0 1,0 0,0-1,0 1,0 0,-1 0,1 0,-1 0,1 0,-1 0,0 0,0 1,0-1,0 1,0-1,0 1,0 0,0 0,-1 0,1 0,0 0,-1 0,1 0,-1 1,1 0,-1-1,-2 1,-6 2,0 0,0 1,0 1,0-1,0 2,1-1,-1 2,1-1,1 1,-1 1,1 0,0 0,1 1,-1 0,0 2,-3 0,2 1,-1 1,1 0,1 0,0 1,1 0,0 1,1 0,0 0,1 1,1-1,1 1,0 0,0 1,1 9,2-19,1 1,0-1,0 1,1 0,0-1,0 1,0-1,1 1,0-1,0 0,1 0,0 0,0 0,0 0,1-1,0 1,0-1,0 0,1 0,-1-1,1 1,0-1,0 0,1 0,4 2,3 2,0-1,1-1,-1 0,1-1,1 0,-1-1,1-1,-1 0,1-1,0 0,0-2,-2 2,1-2,-1 0,0 0,1-1,-1-1,0 0,0-1,0 0,0-1,0-1,-1 0,2-1,0-4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0,'0'5,"0"6,-5 6,-6 5,-6 4,-5 2,-4 1,-2 1,9-6,7-10,6-9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48 594,'-6'9,"0"0,0 0,1 1,1 0,0 0,0 0,1 1,0-1,1 1,0 0,0 0,2-1,-1 1,1 0,1 0,0 0,0 0,1 0,1-1,-1 1,2-1,0 0,1 3,-2-9,1-1,0 0,0 0,0 0,0 0,0 0,0-1,1 0,-1 0,1 0,-1 0,1-1,0 0,0 0,0 0,0 0,0-1,0 0,-1 0,1 0,0-1,0 1,0-1,110-35,-88 21,-1-1,0-1,-1-2,-1 0,14-15,-36 32,1 1,-1 0,1 0,-1 0,1 0,0 1,-1-1,1 1,0-1,0 1,-1 0,1 0,0 0,-1 1,1-1,0 1,-1-1,1 1,0 0,-1 0,1 0,-1 0,1 0,-1 1,0-1,0 1,1 0,-1 0,0-1,0 1,-1 0,1 1,0-1,-1 0,1 0,-1 1,0-1,0 1,1 1,29 28,-24-27,1-1,-1 0,1-1,0 1,0-1,0-1,0 0,1 0,-1 0,1-1,-1 0,1-1,-1 0,1-1,-1 1,1-1,-1-1,1 0,-1 0,0-1,0 0,0 0,0-1,-1 1,1-2,-1 1,2-3,0 0,-1 1,0-1,0 0,0-1,-1 0,-1 0,1-1,-1 0,-1 0,0 0,0-1,0 1,0-6,2-2</inkml:trace>
  <inkml:trace contextRef="#ctx0" brushRef="#br0" timeOffset="1301.379">1121 1,'-28'253,"27"117,0-367,1-1,-1 0,1 0,-1 1,1-1,0 0,0 1,0-1,0 0,0 1,0-1,1 0,-1 1,1-1,0 0,-1 0,1 0,0 1,0-1,1 0,-1 0,0-1,1 1,-1 0,1 0,-1-1,1 1,0 0,0-1,0 0,0 1,0-1,0 0,0 0,0 0,0-1,1 1,-1 0,0-1,0 1,1-1,-1 0,0 0,1 0,1 0,107-55,-97 47,-12 6,0 0,0 0,0 0,0 0,0 1,0-1,0 1,1 0,-1-1,0 1,1 0,-1 0,1 1,-1-1,1 0,0 1,-1 0,1-1,0 1,-1 0,1 0,0 1,-1-1,1 0,0 1,-1 0,1 0,-1 0,1 0,-1 0,1 0,-1 0,0 1,0-1,0 1,1 0,21 52,-23-49,0-1,0 0,0 0,1 0,0 0,-1 0,1 0,1 0,-1 0,0-1,1 1,0-1,0 0,0 1,0-1,0-1,1 1,-1 0,1-1,0 0,0 0,0 0,0 0,0-1,3 2,7-3,0 0,0-1,0 0,-1-1,1 0,0-1,-1-1,0 0,0-1,0 0,0-1,-1 0,0-1,7-6,14-4,-28 15,1 0,-1 0,0 0,0-1,0 0,0 0,0 0,0-1,-1 1,1-1,-1 0,0 0,-1-1,1 1,-1-1,1 0,-2 0,1 0,0 0,-1-1,0 1,0-1,-1 1,1-1,-1 1,0-1,-1 0,0 0,0 0,0 1,0-1,-1 0,0 0,0 1,-1-2,1 4,-1 0,1 0,-1 1,1-1,-1 1,0-1,0 1,0 0,0-1,-1 1,1 0,-1 1,1-1,-1 0,1 1,-1-1,0 1,0 0,0 0,0 0,0 0,0 1,0-1,0 1,0 0,0 0,0 0,0 0,0 0,0 1,0-1,-2 1,-3 1,-1 1,1 0,0 0,0 0,1 1,-1 0,1 1,-1-1,1 1,1 1,-1 0,3-2,-1 0,1 1,1-1,-1 1,1 0,0 0,0 0,0 0,1 1,0-1,0 1,0 0,0-1,1 1,0 0,1 0,-1 0,1 0,0 0,0-1,1 1,0 0,0 0,0 0,1-1,0 1,0 0,0-1,1 0,0 1,0-1,0 0,0-1,1 1,0 0,0-1,0 0,1 0,-1 0,2 0,9 4,-1-1,2-1,-1 0,1 0,-1-2,2 0,-1-1,0-1,0 0,1-1,-1-1,1 0,-1-2,1 0,-1 0,0-2,0 0,0 0,-1-2,1 0,-1-1,-1 0,1-1,6-6,7-4,-1-1,-1-1,-1-1,-1-1,-1-2,-1 0,-1-1,9-17,-21 30,-5 9,-1 0,0 1,0-1,0 0,-1-1,1 1,-1 0,0-1,1 0,-2 1,1-1,0 0,-1 0,0 0,0 0,0 0,0 0,0 0,-1 0,0 0,0-1,0 1,0 0,-1 0,0 0,0 0,0 0,0 0,-1-2,-3 4,0 1,0-1,0 1,0 0,0 1,0-1,0 1,0 0,0 0,0 0,0 1,0 0,0 0,0 0,0 1,0-1,1 1,-1 0,0 1,1-1,0 1,-1 0,1 0,0 0,1 0,-1 1,1 0,-2 1,2-3,0-1,0 1,0 0,1 0,-1 0,1 1,-1-1,1 0,0 1,0 0,0-1,0 1,0 0,1 0,-1 0,1 0,0 0,0 1,0-1,0 0,1 0,-1 1,1-1,0 0,0 1,0-1,0 0,1 1,-1-1,1 0,0 1,0-1,0 0,0 0,0 0,1 0,0 0,-1 0,1 0,0-1,1 1,-1-1,0 1,1-1,-1 0,1 0,0 0,-1 0,1 0,0-1,1 1,113 8,-61-11,-53 1,-1 1,1-1,-1 0,1 1,-1-1,0 1,1 0,-1 0,0 0,0 0,1 0,-1 0,0 1,0-1,0 1,-1 0,1-1,0 1,-1 0,1 0,-1 0,1 0,-1 0,0 0,0 0,0 1,0-1,0 0,0 1,-1-1,1 1,-1-1,0 0,0 1,0-1,0 1,0-1,0 1,-1-1,1 1,-1-1,1 0,-1 1,0-1,0 0,0 0,-1 1,0 0,1-1,0 0,0 1,0-1,1 0,-1 0,1 0,-1 1,1-1,0 0,0 1,0-1,0 0,0 0,0 1,1-1,-1 0,1 0,0 1,-1-1,1 0,0 0,0 0,0 0,1 0,-1 0,0 0,1-1,-1 1,1 0,0-1,-1 1,1-1,0 1,0-1,0 0,0 0,0 0,0 0,1 0,-1-1,0 1,0-1,1 1,16 1,1-1,-1-1,1 0,-1-2,1 0,-1-1,0-1,0-1,0 0,0-1,-1-2,0 0,-1 0,0-2,14-10,-21 14,0 0,0-1,-1 0,0 0,-1-1,0-1,0 1,0-1,-1-1,-1 1,1-1,-2 0,1-1,-1 1,-1-1,0 0,-1 0,2-6,-5 14,0 0,1 0,-1 0,0 1,0-1,-1 0,1 0,-1 0,1 0,-1 0,0 1,0-1,0 0,-1 0,1 1,0-1,-1 1,0 0,0-1,1 1,-1 0,-1 0,1 0,0 0,0 0,-1 1,1-1,-1 1,1-1,-1 1,0 0,1 0,-1 0,0 1,0-1,0 1,0-1,0 1,0 0,0 0,1 0,-1 0,0 1,0-1,0 1,0 0,0 0,1 0,-1 0,0 0,1 1,-1-1,1 1,0-1,-1 1,1 0,0 0,0 0,-1 1,-10 10,0 1,0 0,1 1,1 0,0 1,2 0,-1 1,2 0,0 2,5-12,0 1,0-1,1 1,0 0,1-1,0 1,0 0,1 0,-1 0,2 0,-1 0,1 0,0 0,1 0,0 0,0-1,1 1,0-1,0 1,1-1,0 0,2 2,2 1,1-2,1 1,-1-1,1-1,1 1,-1-2,1 0,1 0,-1-1,1 0,0-1,0 0,0-1,0 0,0-1,1 0,-1-1,1-1,0 0,-1-1,1 0,-1-1,2 0,10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1,'11'138,"-1"-68,-2 0,-4 0,-3 1,-4 29,0 23,-7 28,17-96,10-64,-10-4</inkml:trace>
  <inkml:trace contextRef="#ctx0" brushRef="#br0" timeOffset="302.181">0 424,'38'-9,"18"-4,4-4,-3 1,-8 3,-5 4,-7 3,-5-2,-2 1,-2 1,-1 1,-5-2,-6-1</inkml:trace>
  <inkml:trace contextRef="#ctx0" brushRef="#br0" timeOffset="749.823">649 57,'0'431,"0"-406,2 0,0 1,2-2,1 1,1 0,6 13,-12-35,0-1,1 1,0-1,0 1,0-1,0 0,0 1,0-1,0 0,1 0,-1 0,1 0,-1 0,1 0,0 0,0-1,0 1,0-1,0 1,0-1,1 0,-1 1,0-1,1-1,-1 1,0 0,1 0,-1-1,1 0,0 1,-1-1,1 0,-1 0,1 0,-1-1,1 1,-1-1,1 1,-1-1,1 0,1 0,81-57,10-2,-91 60,-1 0,0 0,0 1,0-1,0 1,1 0,-1 0,0 0,-1 0,1 0,0 1,0 0,0-1,-1 1,1 0,-1 0,0 0,1 1,-1-1,0 1,0-1,0 1,-1-1,1 1,-1 0,1 0,-1 0,0 0,0 0,0 0,-1 0,1 0,-1 0,0 1,1-1,-2 0,1 0,0 0,-1 1,11 31,0-16,2-5</inkml:trace>
  <inkml:trace contextRef="#ctx0" brushRef="#br0" timeOffset="1115.176">1270 678,'26'-2,"0"-2,-1-1,0 0,0-2,0-1,-1-1,0-1,-1-1,0-1,-1-1,9-8,-28 20,-1 0,0 0,0 0,0-1,0 1,0-1,0 1,-1-1,1 0,0 0,-1 1,1-1,-1 0,0 0,0-1,1 1,-1 0,-1 0,1-1,0 1,-1 0,1-1,-1 1,1 0,-1-1,0 1,0-1,0 1,-1-1,1 1,0 0,-1-1,0 1,0 0,1-1,-1 1,0 0,-1 0,1 0,0 0,-1 0,1 0,-1 0,1 0,-1 1,0-1,-1 0,-7-1,0 0,0 1,-1 0,1 1,0 0,-1 0,1 1,-1 1,1 0,0 0,-1 1,1 1,0-1,0 2,0-1,1 1,-1 1,1 0,0 0,0 1,1 0,-1 1,1-4,1 1,0 0,1 1,-1 0,1 0,0 0,0 0,0 1,1 0,0 0,0 1,0 0,1-1,0 2,1-1,-1 0,1 1,1-1,-1 1,2 0,-1 0,1 0,0 0,0 0,1 0,0 0,1 0,-1 0,2 0,-1 0,1-1,0 1,1 0,1 3,6-1,0 0,1-1,0-1,1 0,-1-1,2 0,-1 0,1-1,0-1,0 0,0-1,0-1,1 0,0 0,0-1,0-1,0-1,-1 0,1 0,0-2,11-2,1 4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32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4 650,'-1'43,"-1"-28,2 0,0 1,1-1,0 1,1-1,1 0,0 0,2 3,-4-15,0-1,0 1,0-1,1 1,-1-1,1 0,-1 1,1-1,0 0,0 0,0 0,0 0,0-1,0 1,1-1,-1 1,1-1,-1 0,1 0,-1 0,1 0,-1 0,1 0,0-1,0 1,-1-1,1 0,0 0,0 0,-1 0,1-1,0 1,0-1,-1 1,1-1,0 0,-1 0,1 0,90-59,-25 1,-67 60,1-1,-1 1,0 0,1-1,-1 1,1 0,-1 0,0 0,0 0,0 0,1 0,-1 0,0 1,0-1,0 0,-1 1,1-1,0 1,-1-1,1 1,0-1,-1 1,0-1,1 1,-1-1,0 1,0-1,0 1,0 1,5 13,-4-13,1 0,0 0,-1-1,1 1,0 0,0-1,1 0,-1 1,0-1,1 0,-1 0,1 0,0-1,0 1,0-1,-1 1,1-1,0 0,1 0,-1 0,0-1,0 1,0-1,0 0,1 0,-1 0,0 0,0 0,1-1,-1 1,0-1,0 0,0 0,4-1,-1 0,0 0,0-1,0 0,0 0,0-1,0 1,-1-1,0 0,0-1,0 0,0 1,-1-1,1-1,0-2,2-3,-2 0,0 0,0-1,-1 1,0-1,-1 0,-1-1,0 1,0 0,-1-1,-1 1,0-5,0-8</inkml:trace>
  <inkml:trace contextRef="#ctx0" brushRef="#br0" timeOffset="538.343">710 0,'-19'191,"9"-1,10 89,0-145,-1-132,0 0,1-1,-1 1,1 0,-1 0,1 1,-1-1,1 0,0 0,0 0,0 0,0 0,1 0,-1 0,0 0,1 0,0 0,-1 0,1 0,0 0,0 0,0 0,0-1,0 1,0 0,1-1,-1 1,1-1,-1 1,1-1,-1 0,1 1,0-1,0 0,-1 0,1 0,0-1,0 1,0 0,0-1,0 1,0-1,0 0,0 1,0-1,1 0,-1 0,0-1,0 1,0 0,0-1,0 1,0-1,0 1,0-1,1-1,164-128,-157 122,-9 7,0-1,-1 1,1-1,0 1,0-1,0 1,0 0,1 0,-1 0,0 0,0-1,1 2,-1-1,1 0,-1 0,1 0,-1 1,1-1,-1 0,1 1,0 0,-1-1,1 1,0 0,-1 0,1 0,0 0,-1 0,1 0,0 1,-1-1,1 0,0 1,-1-1,1 1,-1 0,1-1,-1 1,1 0,-1 0,0 0,1 0,-1 0,0 1,0-1,1 1,8 125,-4-107</inkml:trace>
  <inkml:trace contextRef="#ctx0" brushRef="#br0" timeOffset="926.38">1105 819,'18'-12,"-1"0,0-1,0-1,-2 0,0-1,0-1,-1 0,-1-1,-1-1,7-13,-17 30,-1 0,0-1,0 1,0 0,0-1,-1 1,1-1,0 1,0-1,-1 1,1-1,-1 1,0-1,1 0,-1 1,0-1,0 1,0-1,0 0,0 1,0-1,-1 0,1 1,0-1,-1 1,1-1,-1 1,0-1,1 1,-1-1,0 1,0 0,0-1,0 1,0 0,0 0,0-1,-1 1,1 0,0 0,-1 1,1-1,-1 0,1 0,-1 1,1-1,-1 1,1-1,-1 1,0-1,1 1,-1 0,-1 0,-7 3,0 1,0 0,0 1,0 0,1 0,0 1,0 0,1 1,-1 0,1 0,1 1,-1 0,1 0,1 0,0 1,0 0,0 1,-1 4,4-9,0 0,1-1,0 1,0 0,0 0,0 0,1 1,-1-1,2 0,-1 1,0-1,1 0,0 1,0-1,1 1,0-1,0 0,0 1,0-1,1 0,0 0,0 0,0 0,0 0,1-1,0 1,0-1,0 1,1-1,0 0,-1 0,1-1,1 1,-1-1,0 0,1 0,0 0,-1-1,1 0,3 1,78 6,-60-15</inkml:trace>
  <inkml:trace contextRef="#ctx0" brushRef="#br0" timeOffset="1364.127">1415 791,'20'-6,"-1"0,0-1,-1 0,1-2,-1 0,-1-2,0 1,0-2,-1 0,-1-2,0 1,-1-2,0 0,-1 0,5-10,-16 24,-1 0,0 0,0-1,0 1,0 0,-1-1,1 1,0-1,-1 1,1-1,-1 0,1 1,-1-1,1 1,-1-1,0 0,0 1,0-1,0 0,0 1,-1-1,1 0,0 1,-1-1,1 1,-1-1,1 1,-1-1,0 1,0-1,0 1,0-1,0 1,0 0,0 0,0 0,0-1,0 1,-1 0,1 0,0 1,-1-1,1 0,-1 0,1 1,-1-1,0 1,1-1,-1 1,1 0,-1-1,0 1,1 0,-1 0,0 0,1 0,-2 1,-7 3,0 1,1 1,0 0,0 0,0 0,1 1,0 1,0-1,1 1,0 1,0-1,1 1,0 0,0 1,1-1,0 1,1 0,0 0,1 1,0-1,1 1,-1 10,2-16,1 0,-1 1,2-1,-1 0,0 1,1-1,0 0,0 0,1 1,0-1,0 0,0 0,0 0,1-1,-1 1,1-1,1 1,-1-1,0 0,1 0,0 0,0-1,0 1,0-1,1 0,-1 0,1-1,0 1,0-1,0 0,0-1,0 1,0-1,1 0,-1 0,0 0,1-1,-1 0,0 0,1 0,-1-1,0 1,1-1,-1-1,2 0,13-4,0 0,0-2,0-1,-1 0,0-1,-1-1,0-1,-1-1,0 0,-1-1,8-8</inkml:trace>
  <inkml:trace contextRef="#ctx0" brushRef="#br0" timeOffset="1672.463">2036 0,'30'400,"-31"-102,29-90,-22-158,0-32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25 705,'-24'222,"26"-204,5-24,6-29,-6 12,7-23,2 0,1 2,3 0,22-37,-30 61,1 1,0 0,2 1,0 1,0 0,13-9,-27 25,0-1,0 1,0 0,0 0,0 0,0 0,0 0,0 1,1-1,-1 0,0 0,0 1,1-1,-1 1,1-1,-1 1,0 0,1-1,-1 1,1 0,-1 0,0 0,1 0,-1 0,1 0,-1 1,1-1,-1 0,0 1,1-1,-1 1,0-1,1 1,-1 0,0 0,0-1,0 1,1 0,-1 0,0 0,0 0,-1 0,1 1,0-1,0 0,0 0,-1 0,1 1,0-1,-1 0,0 1,1-1,-1 1,0-1,1 1,38 81,-25-66</inkml:trace>
  <inkml:trace contextRef="#ctx0" brushRef="#br0" timeOffset="280.964">675 479,'-23'25,"1"1,2 2,0 0,2 1,1 0,2 2,-2 7,15-36,1 1,0 0,0 0,0 0,0 0,0 1,1-1,-1 0,1 0,0 0,0 1,0-1,0 0,1 0,-1 0,1 0,0 1,0-1,0 0,0 0,0-1,1 1,-1 0,1 0,0-1,0 1,0-1,0 1,0-1,1 0,-1 0,1 0,-1 0,1 0,0-1,0 1,0-1,0 1,0-1,0 0,0-1,0 1,0 0,2-1,5 1,1 0,0-1,0 0,0-1,-1-1,1 1,-1-2,1 1,-1-1,0-1,0 0,0-1,0 1,-1-2,0 1,0-2,0 1,-1-1,0 0,0-1,-1 0,0 0,0 0,-1-1,0 0,0 0,2-8,-5 14,0-1,0 1,0-1,-1 0,0 0,1 0,-1 0,-1 0,1 0,-1-1,1 1,-1-1,-1 1,1-1,-1 1,1-1,-1 1,0-1,-1 1,1-1,-1 1,0-1,0 1,-1-1,1 1,-1 0,0 0,0-1,0 1,0 1,-1-1,0 0,0 1,0-1,0 1,-3-2,0 1,-1 1,0 0,1 1,-1-1,0 1,0 1,-1-1,1 1,0 0,0 1,-1 0,1 0,0 1,0-1,-1 2,0-1,-17 6</inkml:trace>
  <inkml:trace contextRef="#ctx0" brushRef="#br0" timeOffset="791.839">1296 507,'-59'34,"43"-29,1 2,1 0,0 0,0 2,0 0,1 0,0 1,1 1,0 0,1 1,0 0,1 0,0 1,1 1,0-1,1 2,1-1,0 1,1 2,5-14,0 1,1-1,-1 1,1-1,0 1,0 0,0-1,0 1,1-1,0 1,-1-1,1 1,0-1,1 1,-1-1,1 0,-1 0,1 0,0 0,0 0,0 0,1 0,-1 0,1-1,0 0,-1 1,1-1,0 0,0 0,0 0,1-1,-1 1,0-1,1 0,-1 0,0 0,1 0,0 0,-1-1,1 0,-1 0,1 0,0 0,-1 0,1-1,-1 1,1-1,-1 0,1 0,-1-1,0 1,1-1,1-1,33-21,-2-1,0-3,-2 0,-1-3,-1 0,-2-2,4-8,-30 36,-3 3,-1 1,1-1,0 0,0 0,0 1,0-1,0 0,0 1,0-1,1 1,-1 0,0-1,1 1,-1 0,1 0,0 0,-1 0,1 0,0 0,-1 0,1 1,0-1,0 1,0-1,0 1,0 0,0-1,0 1,-1 0,1 0,0 1,0-1,0 0,0 1,0-1,0 1,-1-1,1 1,0 0,0 0,-1 0,1 0,0 0,-1 0,1 0,-1 1,0-1,1 0,-1 1,28 142,-27-140,1 0,-1-1,1 1,0 0,0-1,0 0,0 0,1 0,-1 0,1 0,-1-1,1 0,0 1,0-1,0-1,1 1,-1-1,0 1,1-1,-1 0,0-1,1 1,-1-1,1 0,-1 0,3-1,6 0,-1-1,1-1,-1 0,0-1,0 0,0-1,-1 0,11-6,-6 2</inkml:trace>
  <inkml:trace contextRef="#ctx0" brushRef="#br0" timeOffset="1372.079">2029 535,'-10'2,"0"1,0 0,0 1,1 0,-1 0,1 1,0 0,0 1,0 0,1 1,0-1,0 1,1 1,0 0,0 0,-4 6,7-9,1-3,0 0,1 1,-1-1,0 1,1 0,0 0,0 0,0 0,0 0,0 1,0-1,1 0,0 1,0-1,0 1,0 0,0-1,1 1,-1 0,1-1,0 1,0 0,1-1,-1 1,1 0,0-1,0 1,0-1,0 1,0-1,1 1,0-1,-1 0,1 0,1 0,-1 0,0 0,1 0,-1-1,1 1,0-1,0 1,0-1,0 0,0 0,2 0,8 1,0-1,0 0,0-1,1 0,-1-1,1-1,-1 0,0-1,1 0,-1-1,0 0,-1-1,1-1,-1 0,1-1,-2 0,1 0,-1-2,0 1,0-1,-1-1,0 0,0 0,-1-1,0-1,120-144,-113 134,-2 0,-1-1,0-1,-2 0,0 0,-2-1,0 0,-2-1,-1 0,-1 0,-1 0,-1-1,-1 1,-2-1,0 0,-2-7,1 28,0 0,0 0,0 0,-1 0,0 0,0 0,0 0,0 1,-1-1,0 1,0-1,0 1,0 0,-1 0,0 1,1-1,-1 1,-1 0,1 0,0 0,-1 0,1 1,-1 0,0 0,0 0,0 0,0 1,0 0,0 0,0 0,-1 1,1 0,0 0,0 0,0 0,-1 1,1 0,0 0,0 0,0 1,-3 1,-4 3,0 2,0-1,1 1,0 1,0 0,1 1,0 0,1 0,0 1,0 0,1 1,1-1,0 2,1-1,0 1,1 0,0 0,1 0,0 1,1 0,1 0,0 0,1 13,1-6,1 1,2-1,0 0,1 0,1 0,1-1,1 0,0 0,2 0,0-1,1 0,1-1,1 0,1-1,0 0,1-1,1-1,0 0,4 2,10 7,0-1,1-1,2-2,0-1,1-2,0-1,1-1,1-2,1-2,25 5,26-10,-74-12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6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0,'10'45,"-1"0,-3 0,-1 0,-2 1,-3 0,-4 37,2 10,3 195,3-265,3-5</inkml:trace>
  <inkml:trace contextRef="#ctx0" brushRef="#br0" timeOffset="264.948">0 451,'38'-4,"18"-8,4 0,-4 1,-6 2,-6 4,-7 1,-5 3,-2 0,-2 1,-1 1,0-1,0 1,-5-5,-1-2,-4-5,-5 0</inkml:trace>
  <inkml:trace contextRef="#ctx0" brushRef="#br0" timeOffset="693.3">621 28,'17'298,"12"-5,-27-269,19 48,-18-72,0 0,0 0,0-1,1 1,-1-1,0 1,0-1,0 0,0 0,0 0,-1-1,1 1,0-1,-1 0,1 1,0-1,-1 0,0-1,0 1,1 0,-1 0,-1-1,1 0,0 1,0-1,1-1,6-7,0 1,0 0,1 1,0 0,1 1,0 0,0 0,1 1,0 1,0 0,0 0,7-1,-16 7,-1 0,1 0,0 0,-1 0,1 1,0-1,-1 0,1 1,0 0,-1 0,1 0,-1 0,1 0,-1 0,0 1,1-1,-1 1,0 0,0-1,0 1,0 0,-1 0,1 0,0 1,-1-1,1 0,-1 0,0 1,0-1,0 1,1 1,8 84,-22-29,6-33</inkml:trace>
  <inkml:trace contextRef="#ctx0" brushRef="#br0" timeOffset="1051.322">1185 621,'12'1,"0"0,0 0,0-1,0-1,0 0,0 0,0-1,-1-1,1 0,-1-1,1 0,-1-1,0 0,-1 0,1-1,-1-1,0 0,1-1,-9 5,0 1,-1 0,1-1,-1 1,1-1,-1 0,0 1,0-1,0 0,0 0,0 0,-1 1,0-1,1 0,-1 0,0 0,0 0,0 0,-1 0,1 0,-1 0,0 1,1-1,-1 0,-1 0,1 1,0-1,-1 1,1-1,-1 1,0-1,1 1,-1 0,0 0,-1 0,1 0,0 0,-1 0,1 1,-1-1,1 1,-1 0,1 0,-1 0,0 0,0 0,0 0,0 1,1-1,-1 1,0 0,0 0,0 0,0 0,0 1,0-1,0 1,0-1,-6 2,0 1,0-1,0 1,1 1,-1 0,1 0,0 0,0 1,0 0,0 1,1 0,0 0,1 1,-1-1,1 1,0 1,1-1,0 1,0 0,0 0,1 1,1-1,-1 1,1 0,1 0,-1 1,3-5,-1-1,1 1,0 0,0-1,1 1,-1 0,1-1,0 1,0-1,0 1,1-1,0 1,0-1,0 0,0 0,1 0,-1 0,1 0,0 0,0-1,1 0,-1 1,1-1,-1 0,1-1,0 1,0-1,0 0,1 0,-1 0,1 0,10 4,0-1,0 0,0-2,1 0,0 0,-1-1,1-1,11-1,87-3,-90 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0,'-17'57,"9"-2,3-1,2 1,2-1,4 19,-1 21,-1 246,-1-406,0 41</inkml:trace>
  <inkml:trace contextRef="#ctx0" brushRef="#br0" timeOffset="250.629">1 424,'38'-10,"23"-3,5 1,-3 2,-3-1,-7 0,-8 3,-6 2,-6 3,-3 1,-2 6,-1 2,0 1,-5 3,-2 0,-3-1</inkml:trace>
  <inkml:trace contextRef="#ctx0" brushRef="#br0" timeOffset="566.582">678 396,'-58'155,"56"-150,1 1,0-1,1 1,-1-1,1 1,0 0,0-1,1 1,-1-1,1 1,1-1,-1 1,1-1,0 0,0 0,0 0,1 0,0 0,0 0,0-1,0 1,1-1,0 0,0 0,0 0,0 0,5 2,-4-3,1-1,-1 0,1 0,0 0,-1 0,1-1,0 0,0 0,0-1,0 0,0 0,0 0,0-1,0 0,0 0,0 0,0-1,-1 0,1 0,0 0,-1-1,0 0,0 0,0 0,0 0,0-1,0 0,-1 0,0-1,3-3,-1 3,0-1,-1 0,0-1,0 1,0-1,-1 0,0 0,0 0,-1-1,0 1,0-1,-1 0,0 0,0 0,-1 0,0 0,0 0,-1 0,0 0,0 0,-1-1,-2-5,0 8,0-1,-1 1,0 0,-1 0,1 1,-1-1,0 1,0 0,-1 1,0-1,1 1,-2 0,1 0,0 1,-1 0,1 0,-1 0,0 1,0 0,0 0,0 1,0 0,0 0,-1 1,1 0,0 0,0 1,0 0,0 0,-1 0,1 1,1 0,-1 1,0-1,-2 2,-16 3</inkml:trace>
  <inkml:trace contextRef="#ctx0" brushRef="#br0" timeOffset="891.759">1045 480,'19'148,"-17"-142,-1 1,2-1,-1 0,1 0,0 0,0 0,1 0,0 0,0-1,0 0,0 0,1 0,0 0,0-1,0 0,1 0,0 0,-1-1,1 1,4 0,-3-2,0-1,0-1,1 1,-1-1,0 0,0-1,0 0,0 0,0 0,-1-1,1 0,0-1,-1 1,1-1,-1 0,0-1,0 0,0 0,0 0,-1 0,1-1,-1 0,-1 0,1-1,-1 1,1-1,-2 0,1 0,-1 0,0-1,0 1,0-1,-1 1,0-1,-1 0,1 0,-1-2,4-18,-2 3</inkml:trace>
  <inkml:trace contextRef="#ctx0" brushRef="#br0" timeOffset="1345.668">1808 396,'-9'-1,"-1"0,1 1,0 0,0 1,0 0,0 0,0 1,0 0,0 1,1 0,-1 0,1 1,0 0,0 0,0 1,0 0,1 0,0 1,0 0,0 0,1 1,0 0,0 0,1 0,-1 1,2 0,-1 0,1 0,1 0,-2 4,3-2,1-1,0 0,1 0,0 0,0 1,1-1,0 0,0 0,1 0,1 0,-1 0,2-1,-1 1,1-1,0 1,1-1,0-1,0 1,0-1,1 1,0-2,1 1,0-1,3 2,-3-4,1-1,0 0,0 0,0-1,1 0,-1-1,0 0,1 0,-1-1,1 0,-1 0,1-1,-1 0,0-1,1 1,-1-2,0 1,0-1,0 0,-1-1,1 0,-1 0,0-1,0 0,0 0,-1 0,1-1,-1 0,-1 0,1-1,-1 1,0-1,1-4,5-6,-1 3</inkml:trace>
  <inkml:trace contextRef="#ctx0" brushRef="#br0" timeOffset="1816.238">2005 0,'16'141,"-6"0,-8 117,-2-174,15-9,-14-74,0 1,0 0,0-1,0 1,0-1,0 0,0 1,1-1,-1 0,0 0,1 0,-1 0,1 0,-1 0,1 0,0 0,-1-1,1 1,0 0,-1-1,1 0,0 1,0-1,-1 0,1 0,0 0,0 0,0 0,-1 0,1-1,0 1,0-1,-1 1,1-1,0 1,-1-1,1 0,0 0,-1 0,2-1,236-183,-238 183,1 1,0 0,-1 0,1 0,0 0,0 0,0 0,0 0,0 1,0-1,0 1,0-1,0 1,0 0,0 0,0 0,0 0,0 0,0 0,0 1,0-1,0 1,0-1,0 1,0 0,0 0,0 0,0 0,-1 0,1 0,0 0,-1 1,1-1,-1 0,1 1,-1 0,0-1,0 1,1 0,-1-1,0 1,-1 0,1 0,0 0,0 0,-1 0,1 0,-1 0,0 0,0 0,-9 106,9-88</inkml:trace>
  <inkml:trace contextRef="#ctx0" brushRef="#br0" timeOffset="5350.642">2542 565,'6'4,"1"0,0-1,1 1,-1-1,1 0,-1-1,1 0,0 0,0-1,0 0,0 0,0-1,0 0,8-1,-1 1,2 1,-11 0,-1 1,1-1,-1 0,1-1,0 1,-1-1,1 0,0 0,-1-1,1 0,0 0,-1 0,1-1,-1 1,0-1,1-1,-1 1,0-1,0 0,-1 0,1 0,-1-1,1 1,-1-1,0 0,0 0,-1-1,1 1,-1-1,2-3,-4-2,1 1,-1 0,-1-1,0 1,0-1,-1 1,0-1,0 1,-1 0,-1 0,1 0,-1 0,-4-7,6 13,-1-1,1 1,-1 0,0 0,0-1,0 2,0-1,-1 0,1 0,-1 1,0-1,0 1,1 0,-1 0,-1 0,1 0,0 0,0 1,-1-1,1 1,-1 0,1 0,-1 1,0-1,1 1,-1-1,0 1,1 0,-1 0,0 1,1-1,-1 1,1 0,-1 0,1 0,-2 1,-7 2,1 1,0 0,1 1,-1 0,1 0,1 1,-1 1,1-1,0 1,1 1,0 0,0 0,1 1,0 0,1 0,0 0,0 1,1 0,1 0,0 0,0 1,1-1,-1 10,4-16,0 0,1 0,-1 0,1 0,0 0,1 0,-1 0,1 0,0 0,0 0,0-1,1 1,0-1,0 0,0 0,0 0,1 0,-1 0,1-1,0 1,0-1,0 0,1 0,-1-1,1 1,-1-1,5 1,6 3,0 0,1-1,0-1,0-1,0 0,1-1,-1-1,4 0,100 13,-99-17</inkml:trace>
  <inkml:trace contextRef="#ctx0" brushRef="#br0" timeOffset="5811.024">3303 396,'-11'-1,"1"0,-1 1,0 1,0-1,1 2,-1-1,1 2,-1-1,1 1,0 1,0 0,0 0,0 1,1 0,0 1,0 0,0 0,-1 3,8-6,1 0,-1 0,1 0,0 0,0 0,0 1,1-1,-1 0,1 0,0 1,0-1,0 0,0 0,0 1,1-1,0 0,-1 0,1 0,0 1,1-1,-1 0,0 0,1-1,0 1,0 0,0 0,0-1,0 1,0-1,0 0,1 0,-1 0,1 0,0 0,0 0,0-1,-1 1,1-1,1 0,-1 0,0 0,43 42,-44-41,0 1,0 0,-1 0,0 0,1 1,-1-1,0 0,-1 0,1 1,0-1,-1 0,0 1,0-1,0 0,0 1,0-1,-1 0,0 1,1-1,-1 0,-1 0,1 0,0 0,-1 0,1 0,-1 0,0 0,0 0,0-1,0 1,-1-1,1 1,0-1,-1 0,0 0,0 0,1-1,-1 1,0-1,-4 2,-3 3,-1 0,-1-1,1 0,-1-1,0 0,0-1,0 0,0-1,-2 0,-9-1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5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565 143,'-6'-4,"-1"0,0 0,0 1,0 0,0 1,0-1,-1 1,1 1,-1 0,1 0,-1 0,1 1,-1 0,0 0,1 1,-1 0,1 0,-1 1,1 0,-1 0,1 1,0 0,0 0,1 1,-1-1,1 2,-1-1,1 1,0 0,1 0,-1 0,1 1,0 0,1 0,-1 0,1 1,0-1,-10 19,2 0,0 1,1 0,1 1,2 0,1 1,1 0,1 0,2 0,0 0,2 0,2 1,1 9,-3-18,-1 0,0-1,-2 1,0 0,-1-1,-1 0,-1 0,-1-1,0 1,-9 13,15-31,1-1,0 1,0 0,0 0,0 1,1-1,-1 0,0 0,0 0,1 1,-1-1,0 0,1 1,0-1,-1 0,1 1,0-1,-1 1,1-1,0 0,0 1,0-1,0 1,1-1,-1 1,0-1,1 0,-1 1,0-1,1 0,0 1,-1-1,1 0,0 0,0 1,-1-1,1 0,0 0,0 0,0 0,1 0,-1 0,0-1,0 1,0 0,1 0,-1-1,0 1,1-1,-1 1,10 0,0-1,0 1,0-2,0 1,0-2,0 1,0-2,0 1,-1-1,2-1,65-12,-58 14,6 1,1-1,-1-1,0-2,0 0,22-9,-29 6</inkml:trace>
  <inkml:trace contextRef="#ctx0" brushRef="#br0" timeOffset="254.997">1 566,'33'5,"17"1,4 0,-3-1,-4-2,-7 0,1-2,-2-1,-4 0,-6-5,-5-1,-1-1,1 2,-4 2</inkml:trace>
  <inkml:trace contextRef="#ctx0" brushRef="#br0" timeOffset="586.928">819 1,'25'23,"-1"0,-1 2,-2 1,0 1,-2 1,0 0,-2 1,-2 1,-1 1,6 18,-12-29,-1 1,-1 0,-1 0,-1 0,0 1,-2-1,-1 1,0 0,-2 0,0-1,-1 1,-2 0,0-1,-1 0,-1 0,-1 0,-1-1,-1 0,-1-1,0 0,-8 10,-5-2,0-1,-2 0,-1-3,0 0,-2-1,-20 11,24-17,6-2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5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448 113,'-5'-2,"-1"0,0 1,1-1,-1 1,0 0,0 1,1-1,-1 1,0 0,0 0,0 1,0 0,1 0,-1 0,0 1,1 0,-1 0,1 0,0 1,-1 0,1 0,1 0,-1 0,-1 2,-105 100,105-97,-18 22,2 1,2 0,1 2,1 1,2 0,1 1,2 1,1 0,2 0,1 1,1 9,6-26,0 0,1 1,1 0,1-1,0 1,2-1,1 0,0 0,1 0,1 0,1-1,1 0,1 0,0-1,7 9,-6-15,0-1,0 1,2-2,-1 0,1 0,1-1,0 0,0-1,0-1,1 0,0-1,1 0,-1-1,1-1,0 0,14 1,-23-4,0-1,-1 1,1-1,0 0,-1-1,1 1,0-1,-1 0,1 0,-1-1,1 0,-1 0,0 0,0-1,0 1,0-1,0 0,-1-1,1 1,-1-1,0 0,3-4,4-6</inkml:trace>
  <inkml:trace contextRef="#ctx0" brushRef="#br0" timeOffset="787.18">618 650,'0'425,"0"-416,-1 1,1-1,-1 0,-1 1,0-1,0 0,-1 0,0 0,0-1,-1 1,-3 3,7-11,0-1,0 1,-1-1,1 1,0-1,-1 1,1-1,0 1,-1-1,1 0,0 1,-1-1,1 0,-1 1,1-1,-1 0,1 1,-1-1,1 0,-1 0,1 0,-1 1,1-1,-1 0,1 0,-1 0,1 0,-1 0,1 0,-1 0,1 0,-1 0,1 0,-1-1,0 1,1 0,-1 0,1 0,-1-1,1 1,0 0,-1 0,1-1,-1 1,1-1,-1 1,1 0,0-1,-1 1,1-1,0 1,0-1,-1 1,1 0,0-1,0 1,-1-1,1 0,0 1,0-1,0 1,0-1,0 1,0-1,0 1,0-1,0 1,0-1,0 1,1-1,-8-42,9 16,1-1,1 1,2-1,0 2,2-1,1 1,1 0,1 1,1 0,2 0,0 2,1 0,2 0,0 2,1 0,1 1,1 1,2 0,-17 12,1 0,1 0,-1 1,1 0,0 0,0 1,1-1,0 2,0-1,0 1,0 0,1 1,-1 0,1 0,0 1,0 0,0 1,0 0,0 0,0 1,0 0,0 1,0-1,0 2,5 1,-11-2,0 1,-1 0,1-1,-1 1,1 1,-1-1,0 0,0 0,0 1,0-1,0 1,0 0,-1 0,1-1,-1 1,0 0,0 0,0 0,0 0,-1 0,1 1,-1-1,0 0,0 0,0 0,0 0,0 1,-1-1,1 0,-1 0,0 0,0 0,-41 97,35-87,-1-1,-1 1,0-2,-1 1,0-2,0 1,-1-1,-1-1,1 0,-2 0,1-2,-1 1,0-1,-1-1,-6 2,-40-14,47-4</inkml:trace>
  <inkml:trace contextRef="#ctx0" brushRef="#br0" timeOffset="1169.137">1408 565,'-23'9,"-128"66,147-72,0 0,-1 1,1-1,0 1,1 0,-1 0,1 0,-1 1,1-1,1 1,-1-1,1 1,-1 0,1 0,1 0,-1 1,1-1,0 0,0 0,0 1,1-1,0 1,0-1,0 1,1-1,0 0,0 1,1 3,-1-6,1 1,-1-1,1 1,0-1,0 0,0 1,0-1,0 0,1 0,-1-1,1 1,0-1,0 1,0-1,0 0,0 0,1 0,-1 0,0-1,1 1,0-1,-1 0,1 0,0 0,-1-1,1 1,0-1,0 0,-1 0,3 0,2 0,-1-1,1 0,0 0,0-1,0 0,-1 0,1-1,-1 0,0 0,0 0,0-1,0 0,-1-1,2-1,1 0,-1 0,0-1,-1 0,0-1,0 1,0-1,-1-1,0 1,-1-1,0 0,0 0,-1-1,0 1,-1-1,0 0,0 0,-1 0,-1 0,1 0,-1-7,-2 14,0 0,0 0,0 0,-1 0,1 0,-1 0,1 1,-1-1,0 1,0-1,0 1,-1 0,1-1,0 1,-1 0,1 1,-1-1,0 0,0 1,0-1,1 1,-2 0,-18-6</inkml:trace>
  <inkml:trace contextRef="#ctx0" brushRef="#br0" timeOffset="1431.637">1718 593,'-14'34,"-5"16,0 3,0-6,2-7,4-5,5-9</inkml:trace>
  <inkml:trace contextRef="#ctx0" brushRef="#br0" timeOffset="1681.188">1775 199,'0'0</inkml:trace>
  <inkml:trace contextRef="#ctx0" brushRef="#br0" timeOffset="1934.912">1887 820,'75'-181,"-41"139,-33 41,-1 1,1 0,0-1,0 1,0-1,0 1,-1 0,1 0,0 0,0-1,0 1,0 0,0 0,0 0,0 0,-1 1,1-1,0 0,0 0,0 0,0 1,0-1,-1 0,1 1,0-1,0 1,-1-1,1 1,0-1,0 1,-1-1,1 1,-1 0,1-1,-1 1,1 0,-1 0,1 0,-1-1,1 1,-1 0,0 0,0 0,1 0,-1-1,0 1,0 0,0 0,0 0,0 0,0 0,0 0,0 0,0-1,-1 2,7 52,-7-48,1 0,0-1,0 1,0 0,0-1,1 1,0 0,0-1,1 1,-1-1,1 1,0-1,1 0,-1 0,1 0,0 0,0 0,1-1,0 1,-1-1,1 0,1 0,-1-1,0 1,1-1,0 0,0 0,0 0,1 0,5-1,0-1,-1-1,1 1,0-2,-1 1,1-1,0-1,-1 0,1-1,-1 0,0 0,0-1,0 0,0-1,-1 0,0-1,0 0,0 0,-1-1,0 0,0 0,-1-1,0 0,0 0,-1-1,0 0,0 0,-1-1,0 1,-1-1,0 0,0 0,-1 0,0-5,5-13,0 3</inkml:trace>
  <inkml:trace contextRef="#ctx0" brushRef="#br0" timeOffset="2296.967">2790 0,'-18'191,"9"0,9 45,0-156,0-69</inkml:trace>
  <inkml:trace contextRef="#ctx0" brushRef="#br0" timeOffset="2533.463">2480 424,'34'-5,"15"-1,5 0,2 1,-3 2,-6 0,-6 2,-5 1,-5 0,-2 0,-6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19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13,'-2'-12,"-4"34,3-6,-15 72,4 1,4 0,4 0,4 1,6 32,-3-6,15-33,7-98,56-94,107-68,-184 175,0 0,0 0,0 0,0 1,0-1,0 1,1-1,-1 1,0 0,1 0,-1 0,1 0,0 0,-1 0,1 1,0-1,-1 1,1 0,0 0,-1 0,1 0,0 0,-1 1,1-1,0 1,-1 0,1-1,-1 1,1 1,-1-1,1 0,-1 0,0 1,1 0,-1-1,0 1,0 0,0 0,-1 0,1 0,0 1,6 10,-1 0,0 1,-1 0,-1 0,0 0,-1 1,-1 0,0 0,-1 0,0 0,-1 0,-1 0,-1 0,0 0,-1 5,-11 44,14-50</inkml:trace>
  <inkml:trace contextRef="#ctx0" brushRef="#br0" timeOffset="538.877">823 549,'-21'13,"0"1,2 0,0 1,0 1,2 1,0 1,1 0,0 1,2 0,0 2,-4 10,16-28,0 0,1 0,-1 0,1 1,0-1,0 0,0 0,1 1,-1-1,1 0,-1 1,1-1,0 1,1-1,-1 0,1 1,-1-1,1 0,0 1,0-1,0 0,1 0,-1 0,1 0,0 0,-1 0,1 0,1-1,-1 1,0-1,1 0,-1 1,1-1,0 0,-1 0,1-1,0 1,0 0,0-1,1 0,-1 0,0 0,0 0,1 0,-1-1,0 1,1-1,0 0,13-4,0 0,0-1,-1-1,0-1,0 0,0-1,-1-1,-1 0,1-1,-2 0,1-1,-1-1,-1 0,0-1,-1 0,0-1,-1 0,5-10,67-92,-88 144,2-18,0 1,1 0,0 0,1 0,0 0,1 0,0 0,1 1,0 6,0-14,1 0,0-1,-1 1,1 0,1-1,-1 1,0-1,1 1,0-1,0 1,0-1,0 0,0 0,1 0,-1 0,1-1,0 1,0-1,0 1,0-1,0 0,0 0,1 0,-1-1,1 1,-1-1,1 0,-1 0,1 0,1 0,6 0,-1-1,0 1,1-2,-1 1,0-2,1 1,-1-1,0-1,0 0,-1 0,1-1,-1 0,1-1,-1 0,-1 0,1-1,-1 0,0-1,0 0,6-6,-3-1</inkml:trace>
  <inkml:trace contextRef="#ctx0" brushRef="#br0" timeOffset="966.906">1500 465,'-82'66,"81"-62,-1 0,1-1,0 1,0 0,0 0,0 0,1 1,-1-1,1 0,0 0,1 0,-1 0,1 0,-1 0,1 0,0 0,1 0,-1 0,1 0,0-1,0 1,0-1,0 1,0-1,1 0,0 0,-1 0,1 0,0 0,1 0,-1-1,0 0,1 0,-1 0,1 0,0 0,0 0,43 41,-45-40,1 0,0 0,-1 0,0 0,0 0,0 0,0 0,0 1,0-1,-1 1,0 0,0-1,0 1,0 0,0-1,-1 1,0 0,0 0,0 0,0 0,0-1,-1 1,1 0,-1 0,0-1,-1 1,1-1,0 1,-1-1,0 1,0-1,0 0,0 0,-1 0,1 0,-1 0,1 0,-1-1,-3 2,0 2,0-1,-1 0,0-1,0 0,-1 0,1 0,-1-1,0 0,0-1,0 0,0 0,0 0,0-1,0 0,-1-1,1 0,0 0,0-1,-1 0,1 0,0-1,0 0,0-1,-1 0,-10-10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23,'-1'-2,"0"0,-1 1,1-1,-1 1,1-1,-1 1,1-1,-1 1,0 0,0 0,1 0,-1 0,0 0,0 0,0 1,0-1,0 0,0 1,0 0,0-1,-1 1,1 0,0 0,0 0,0 1,0-1,0 0,0 1,-1 0,-11 2,0 1,1 0,-1 1,1 0,0 1,1 1,0 0,0 1,0 0,1 1,-8 7,18-14,-1-1,1 0,0 0,0 1,0-1,0 1,0-1,1 1,-1-1,0 1,1-1,-1 1,1 0,-1-1,1 1,0 0,0-1,0 1,0 0,0-1,0 1,0 0,0-1,1 1,-1 0,1-1,-1 1,1 0,0-1,0 1,-1-1,1 1,0-1,0 0,0 1,1-1,0 1,56 48,-43-39,-7-7,-1 1,0-1,0 1,0 1,-1-1,1 1,-1 0,0 0,-1 1,0 0,0 0,0 0,-1 1,0-1,-1 1,1 0,-2 0,1 0,-1 1,0-1,-1 0,0 1,0-1,-1 1,0 0,0-1,-1 5,-4-2,-1 1,0-1,0 0,-1 0,0-1,-1 0,0 0,-1-1,0 0,0 0,-1-1,0 0,-1-1,1 0,-1-1,-8 4,12-7,0 0,-1 0,1 0,-1-1,1 0,-1 0,0-1,1 0,-1-1,0 1,0-1,0-1,1 0,-2 0,5 1,1-1,0 0,0 0,-1 0,1 0,0-1,0 1,0-1,0 0,0 1,1-1,-1-1,0 1,1 0,0-1,-1 1,1-1,0 0,0 0,1 1,-1-1,1 0,-1-1,1 1,0 0,0 0,0-1,0 1,1 0,0-1,-1 1,1-3,3-16,3 4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4,'-106'41,"72"-31,1 2,1 2,0 1,1 1,0 1,2 2,0 1,-16 16,39-30,1 0,-1 0,1 1,1 0,-1 0,1 0,1 0,-1 1,1-1,0 1,1 0,0 0,0 0,1 0,0 0,0 0,1 0,0 1,0-1,1 0,0 0,1 0,0 0,0 1,2-5,0 0,0-1,1 1,-1-1,1 0,0-1,0 1,0-1,0 0,0 0,0 0,1-1,-1 0,0 0,1 0,-1-1,1 1,-1-1,1-1,-1 1,1-1,-1 0,1 0,-1-1,0 1,0-1,0 0,0-1,0 1,0-1,0 0,-1 0,283-205,-286 207,0 0,0 0,0 0,0 1,1-1,-1 0,0 1,1-1,-1 1,0-1,1 1,-1-1,1 1,-1 0,1 0,-1 0,1 0,-1 0,1 0,-1 0,0 0,1 1,-1-1,1 0,-1 1,0 0,1-1,-1 1,0 0,1-1,-1 1,0 0,0 0,0 0,0 0,0 0,0 0,0 0,0 1,0-1,-1 0,1 0,0 1,-1-1,1 0,-1 1,1-1,-1 1,0-1,0 1,1-1,-1 2,6 50,24 66,-15-93</inkml:trace>
  <inkml:trace contextRef="#ctx0" brushRef="#br0" timeOffset="616.705">798 427,'34'-82,"92"-120,-43 112,-82 90,-1-1,1 0,0 1,0-1,0 1,-1-1,1 1,0-1,0 1,0 0,0-1,0 1,0 0,0 0,0 0,0 0,0-1,0 1,0 1,0-1,0 0,0 0,0 0,-1 0,1 1,0-1,0 0,0 1,0-1,0 1,0-1,-1 1,1-1,0 1,0 0,-1-1,1 1,0 0,-1 0,1-1,-1 1,1 0,-1 0,1 0,-1 0,0 0,1 0,-1 0,0-1,0 1,1 0,-1 0,0 0,0 1,4 59,-4-55,-1 26,-1-24,2-1,-1 1,1 0,0-1,0 1,1 0,0-1,0 1,1-1,0 1,1-1,-1 0,4 6,-5-11,1-1,0 1,0 0,-1-1,1 1,0-1,0 0,0 0,1 0,-1 0,0 0,0 0,0 0,1-1,-1 1,0-1,1 0,-1 1,1-1,-1 0,0 0,1-1,-1 1,0-1,1 1,-1-1,0 1,1-1,-1 0,0 0,0 0,1-1,68-44,-65 41,109-90,-97 81,-15 11,0 0,1 0,-1 0,1 0,-1 1,1-1,0 1,0 0,0 0,0 1,0-1,0 1,1 0,-1 0,0 0,4 0,-5 4,0 0,-1-1,1 1,-1 0,1 1,-1-1,0 0,0 1,0-1,-1 1,1-1,-1 1,0 0,0 0,0 0,-1-1,1 1,-1 0,0 0,0 0,0 0,-1 0,1 0,-2 1,2 3,3 134,3-123</inkml:trace>
  <inkml:trace contextRef="#ctx0" brushRef="#br0" timeOffset="1021.428">1673 371,'25'-2,"-1"0,0-2,0 0,-1-2,0 0,0-2,0-1,-1 0,0-2,0 0,-2-2,1 0,-2-1,0-1,0-1,-2 0,6-9,-19 22,-1-1,0 0,0 0,0-1,-1 1,1 0,-1-1,0 0,-1 1,1-1,-1 0,0 0,0 0,0 0,-1 0,0 0,0 0,0 0,0 0,-1 0,0 0,0 0,0 0,-1 0,0 0,0 1,0-1,0 1,-1-1,1 1,-1 0,0 0,-1 0,1 0,-1 1,1-1,-1 1,0 0,-4-2,0 3,0 0,0 0,0 1,0 0,-1 1,1 0,0 0,0 1,0 0,0 0,0 1,0 0,0 0,1 1,-1 0,1 0,-1 1,1 0,0 0,1 1,-2 0,-10 9,0 1,0 1,2 0,0 1,1 0,-11 18,17-23,1 0,1 1,0 0,0 0,2 1,-1 0,2 0,0 0,0 0,0 14,3-23,1 0,0 1,0-1,0 0,1 1,0-1,0 0,0 0,0 0,1 0,0 0,0 0,1 0,-1 0,1-1,0 1,0-1,0 0,1 0,0 0,-1 0,1-1,1 1,-1-1,0 0,1 0,0-1,-1 1,1-1,0 0,0 0,25 9,1-2,0 0,0-2,0-2,1 0,0-3,0 0,0-2,20-3,-6-8,-28 4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1,'-1'385,"-28"-49,29-180,-16-121,11-41</inkml:trace>
  <inkml:trace contextRef="#ctx0" brushRef="#br0" timeOffset="329.074">1 452,'33'-5,"17"-1,4 0,-2 1,-6 2,-5 0,-5 2,-4 1,-3 0,0 0,-2 0,-5-4,-1-3,-4 1</inkml:trace>
  <inkml:trace contextRef="#ctx0" brushRef="#br0" timeOffset="841.954">566 1,'17'38,"6"131,11 112,-23 22,-5-250,-6-52,0 0,0 0,0 0,1 0,-1 0,0 0,1 0,-1 0,0 0,1 0,0 0,-1 0,1-1,-1 1,1 0,0 0,0-1,-1 1,1 0,0-1,0 1,0-1,0 1,-1-1,1 1,0-1,0 0,0 1,0-1,0 0,0 0,0 0,0 0,0 0,0 0,0 0,0 0,0 0,0 0,0-1,0 1,0 0,0-1,0 1,0-1,0 1,0-1,0 1,0-1,171-159,-171 159,0 0,0 0,0 0,0 0,0 0,1 1,-1-1,0 0,0 1,0-1,1 1,-1-1,0 1,1-1,-1 1,0 0,1 0,-1 0,1 0,-1 0,0 0,1 0,-1 0,0 0,1 1,-1-1,0 0,1 1,-1-1,0 1,0 0,1-1,-1 1,0 0,0 0,0 0,0 0,0 0,0 0,0 0,0 0,-1 0,1 0,0 0,-1 1,1-1,-1 0,1 0,0 2,11 67,-12-46,15 54,-3-65</inkml:trace>
  <inkml:trace contextRef="#ctx0" brushRef="#br0" timeOffset="1276.039">1130 819,'27'-7,"0"-1,-1-2,0 0,-1-1,0-2,-1-1,-1 0,0-2,20-18,-4-24,-38 56,0 1,-1-1,1 1,-1-1,1 0,-1 1,0-1,0 0,0 1,0-1,0 0,0 0,0 1,0-1,-1 0,1 1,-1-1,1 0,-1 1,1-1,-1 1,0-1,0 1,0-1,0 1,0 0,0-1,0 1,-1 0,1 0,0 0,-1 0,1 0,-1 0,1 0,-1 0,1 1,-1-1,-6-1,1 0,-1 0,1 0,-1 1,1 1,-1-1,0 1,1 0,-1 1,0 0,1 0,-1 1,1 0,0 0,-1 1,1-1,0 2,1-1,-1 1,-5 4,-116 103,118-100,1 0,0 1,0 0,2 1,-1 0,2 0,0 1,0-1,-1 8,6-16,-1-1,1 1,1 0,-1 0,1-1,0 1,0 0,0 0,0 0,1 0,0-1,0 1,0 0,1-1,0 1,-1-1,2 1,-1-1,0 0,1 0,0 0,0 0,0-1,0 1,1-1,-1 1,1-1,0 0,0-1,2 2,13 5,-1-2,2 0,-1-1,1-1,0-1,0 0,0-2,0 0,1-1,-1-1,0-1,0-1,1-1,-1-1,-1 0,1-2,1 0,104-42,-101 34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81 254,'-47'133,"18"-39,25-119,11 0,2 1,1 0,0 1,2 0,0 1,2 0,2-1,17-30,128-155,-160 207,0 0,1 1,-1-1,0 0,1 0,-1 1,1-1,-1 0,1 1,-1 0,1-1,0 1,-1 0,1 0,-1 0,1 0,0 0,-1 0,1 0,-1 1,1-1,0 1,-1-1,1 1,-1-1,0 1,1 0,-1 0,1 0,-1 0,0 0,0 0,1 0,-1 0,0 0,0 0,0 1,0-1,0 1,24 15,-16-15,1 0,0-1,-1 0,1-1,0 0,0-1,-1 1,1-2,0 0,-1 0,1 0,5-4,20-2,-34 7,0 0,0 1,0-1,1 1,-1 0,0-1,0 1,0 0,0 0,0 0,1 0,-1 0,0 0,0 0,0 0,0 0,0 0,1 1,-1-1,0 0,0 1,0-1,0 1,0-1,0 1,0 0,0-1,0 1,-1 0,1 0,0 0,0-1,0 1,-1 0,1 0,-1 0,1 0,-1 0,1 0,-1 0,1 1,-1-1,0 0,0 0,1 0,-1 0,0 0,0 1,0-1,0 0,0 0,-1 0,1 0,0 0,-1 1,1-1,0 0,-1 0,1 0,-1 0,-61 169,60-165,1 1,0-1,0 1,1-1,-1 1,1 0,0 0,1-1,0 1,-1-1,2 1,-1-1,1 1,0-1,0 1,0-1,1 0,-1 0,1 0,1-1,-1 1,1-1,-1 1,1-1,0-1,1 1,-1 0,1-1,0 0,-1 0,3 1,-2-2,1 0,-1-1,0 1,1-1,-1 0,0-1,1 1,-1-1,1 0,-1-1,1 1,-1-1,1 0,-1 0,0-1,1 1,-1-1,0 0,0-1,0 1,-1-1,2-1,91-81,-92 81,-1 0,0 0,0 0,-1 0,1-1,-1 1,0-1,0 0,0 0,-1 0,0-1,0 1,0-1,-1 1,0-1,0 1,0-1,0 0,-1 1,0-1,0 0,-1 1,0-1,0 0,0 1,-1-1,1 1,-1 0,0-1,-1 1,0 0,1 0,-1 0,-1 1,1-1,-1 1,0 0,0 0,0 0,-2-1,0 2,1 1,0 0,0 0,-1 1,1-1,-1 1,0 0,1 1,-1-1,0 1,1 0,-1 1,0-1,1 1,-1 0,1 1,-1 0,1-1,-1 1,1 1,0-1,0 1,0 0,1 0,-1 1,1-1,-3 3,-7 9</inkml:trace>
  <inkml:trace contextRef="#ctx0" brushRef="#br0" timeOffset="520.994">1182 84,'-16'3,"-1"0,1 2,1-1,-1 2,1 0,0 1,0 1,1 0,0 0,0 2,1 0,0 0,1 1,0 1,-4 6,13-13,1 0,0 0,0 1,1-1,0 0,0 0,0 1,1-1,-1 1,1-1,0 1,1-1,0 0,-1 1,2-1,-1 0,1 1,-1-1,1 0,1 0,-1-1,1 1,0 0,0-1,0 1,0-1,1 0,0 0,0-1,0 1,0-1,1 0,-1 0,1 0,0 0,0-1,0 0,0 0,0 0,0-1,0 0,4 1,0-3,0-1,-1 0,1 0,0 0,-1-1,1-1,-1 0,0 0,-1 0,1-1,0 0,-1 0,0-1,-1 0,1 0,-1-1,0 0,-1 0,0 0,2-4,48-102,-55 114,0-1,0 1,0-1,0 0,0 1,0-1,0 1,0-1,0 0,0 1,0-1,0 1,0-1,0 0,1 1,-1-1,0 0,0 1,0-1,1 0,-1 1,0-1,0 0,1 0,-1 1,0-1,1 0,-1 0,0 1,1-1,-1 0,0 0,1 0,-1 0,1 1,-1-1,0 0,1 0,-1 0,1 0,-1 0,0 0,1 0,-1 0,1 0,-1 0,0-1,1 1,-1 0,0 0,1 0,-1 0,0 0,1-1,-1 1,0 0,1 0,-1-1,0 1,1 0,-1-1,0 1,0 0,1-1,-1 1,12 47,-9-35,-2-4,0-1,0 0,1 0,0 0,0 0,1-1,-1 1,2-1,-1 1,1-1,0 0,0 0,0-1,1 1,0-1,0 0,0 0,1 0,0-1,-1 0,2 0,-1-1,0 1,1-1,-1-1,1 1,0-1,0-1,0 1,7 0,14-5,-3-3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1,'17'56,"-5"160,-13-165,-24 154,-4-25,0-66,23-93,-2-5</inkml:trace>
  <inkml:trace contextRef="#ctx0" brushRef="#br0" timeOffset="287.364">1 481,'33'-10,"17"-3,8 1,0-3,-5 2,-7-2,-7 1,-4 4,-5 3,-6-2,-3 0,0 3,1 1,-3-3,0 0,-3 1</inkml:trace>
  <inkml:trace contextRef="#ctx0" brushRef="#br0" timeOffset="734.329">678 57,'-17'98,"1"-10,3 0,5 1,3 4,5-49,-2-23,2 0,0 1,1-1,2 0,0 0,1 0,1-1,2 3,-7-21,1 0,-1 0,1 0,0-1,0 1,0 0,0 0,0-1,1 1,-1-1,0 1,1-1,-1 0,1 1,-1-1,1 0,0 0,-1 0,1 0,0-1,0 1,0 0,-1-1,1 1,0-1,0 1,0-1,0 0,0 0,0 0,0 0,0 0,0-1,0 1,0-1,0 1,0-1,0 1,0-2,73-44,-62 37,19-18,-26 21,0 0,0 0,1 0,0 1,0 0,0 1,1-1,0 2,0-1,0 1,0 0,0 0,3 1,-10 2,1 0,-1 0,1 1,0-1,-1 0,1 1,-1-1,1 1,-1 0,1-1,-1 1,1 0,-1 0,0 0,1 0,-1 0,0 0,0 1,0-1,0 0,0 1,0-1,0 0,0 1,-1-1,1 1,0-1,-1 1,1-1,-1 1,0 0,0-1,1 1,-1 0,0-1,0 1,-1 0,1 1,-10 64,-20 24,29-90,1-1,-1 0,1 1,0-1,-1 1,1-1,0 1,-1-1,1 1,0 0,0-1,-1 1,1-1,0 1,0-1,0 1,0 0,0-1,0 1,0-1,0 1,0 0,0-1,0 1,1-1,-1 1,0-1,0 1,0-1,1 1,-1 0,0-1,1 0,-1 1,0-1,1 1,-1-1,1 1,-1-1,1 0,-1 1,1-1,-1 0,1 1,-1-1,1 0,-1 0,1 0,0 1,-1-1,1 0,-1 0,1 0,0 0,-1 0,1 0,-1 0,1 0,-1 0,1-1,35-12,-19 3</inkml:trace>
  <inkml:trace contextRef="#ctx0" brushRef="#br0" timeOffset="1110.427">1243 678,'27'-7,"0"-2,-1 0,-1-2,1-1,-2-1,0-1,8-7,-29 20,0-1,0 0,0 0,0 0,-1 0,1 0,-1-1,1 1,-1-1,0 0,0 1,0-1,0 0,0 0,-1-1,1 1,-1 0,0 0,0-1,0 1,-1 0,1-1,-1 1,0-1,0 1,0-1,0 1,0-1,-1 1,0 0,1-1,-1 1,-1 0,1-1,0 1,-1 0,0 0,1 0,-1 0,0 1,-1-1,1 0,0 1,-1-1,1 1,-1 0,0 0,0 0,-2-1,1 1,-1 0,1 1,-1-1,1 1,-1 0,0 0,0 1,0-1,0 1,1 0,-1 0,0 1,0 0,0-1,1 2,-1-1,0 0,1 1,-1 0,1 0,0 0,-1 1,-2 2,-83 77,79-66,0 0,1 0,0 1,2 0,0 1,1 0,0 0,2 1,0 0,0 7,4-19,0-1,1 1,0 0,0-1,1 1,-1 0,1-1,1 1,-1-1,1 0,0 1,1-1,-1 0,1 0,1 0,-1-1,1 1,0-1,0 0,0 0,1 0,0 0,0-1,0 0,0 0,1 0,0-1,-1 0,1 0,1 0,7 3,0-1,0 0,1-1,-1-1,1 0,0-1,0-1,0 0,0-1,0-1,0 0,14-3,114-44,-125 38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98,'0'-1,"0"0,0 1,0-1,0 0,0 0,0 1,0-1,0 0,-1 1,1-1,0 0,-1 1,1-1,0 0,-1 1,1-1,-1 1,1-1,-1 0,1 1,-1-1,1 1,-1 0,0-1,1 1,-1-1,0 1,1 0,-1 0,0-1,1 1,-1 0,0 0,0 0,1 0,-1 0,0 0,0 0,1 0,-1 0,0 0,1 0,-1 0,0 1,0-1,1 0,-1 0,0 1,1-1,-1 0,1 1,-1 0,-35 20,-34 76,69-94,-1 0,1 1,0-1,-1 0,1 0,1 1,-1-1,0 1,1-1,0 1,0-1,0 1,0-1,0 1,1-1,0 1,-1-1,1 0,1 1,-1-1,0 0,1 0,-1 0,1 0,0 0,0 0,0 0,1-1,-1 1,1-1,-1 1,3 0,3 1,-1-1,1 0,0 0,0-1,0 0,0 0,0-1,0 0,0-1,1 1,-1-2,0 1,0-1,0 0,1-1,-1 0,0 0,-1-1,1 0,0 0,-1-1,0 0,0 0,0-1,0 0,-1 0,0 0,4-4,-2 1,0 0,0 0,-1 0,0-1,0 0,-1-1,0 1,0-1,-1 0,-1 0,2-8,-4 14,-1 0,0 0,0 0,-1 0,1 0,-1-1,0 1,0 0,0 0,-1-1,0 1,0 0,0 0,0 0,0 0,-1 0,0 0,0 0,0 1,0-1,0 1,-1-1,1 1,-1 0,0 0,0 0,-1 0,1 0,0 1,-1 0,-3-3,1 2,-1 0,1 1,0 0,-1 0,1 0,-1 0,0 1,0 0,0 1,1-1,-1 1,0 1,0-1,0 1,1 0,-1 1,0 0,1 0,-1 0,-4 3,-14 7</inkml:trace>
  <inkml:trace contextRef="#ctx0" brushRef="#br0" timeOffset="820.741">624 14,'-38'81,"-128"194,155-263,15-22,13-20,173-226,-149 211,-41 73,-2-14,-4 122,6-130,1 1,0-1,0 0,0 0,1 0,0 0,0-1,0 1,1 0,0-1,0 1,0-1,1 0,0 0,0-1,0 1,0-1,1 0,-1 0,4 2,-4-4,0 0,0-1,0 1,0-1,0 0,0 0,1 0,-1-1,0 1,0-1,1 0,-1 0,0-1,0 1,1-1,-1 0,0 0,0 0,0-1,0 0,0 1,0-1,-1-1,1 1,-1 0,1-1,0-1,83-87,-77 77,-1 0,-1 0,0-1,-1 0,0-1,-1 0,-1 0,-1 0,0 0,2-17,-8 10,-2 4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256 512,'-5'-1,"-136"-9,136 10,0 0,1 1,-1-1,0 1,0 0,1 1,-1-1,1 1,-1 0,1 0,0 0,0 1,0-1,0 1,0 0,0 0,1 1,0-1,-1 1,1-1,1 1,-1 0,0 0,1 1,0-1,0 0,-1 4,2-4,0-1,0 1,1 0,-1-1,1 1,0 0,0 0,0 0,1-1,-1 1,1 0,0 0,0-1,0 1,0 0,1-1,-1 0,1 1,0-1,0 0,1 0,-1 0,0 0,1 0,0 0,0-1,0 1,0-1,0 0,0 0,0 0,1-1,-1 1,4 0,2 2,0 0,0-1,0-1,0 0,0 0,1-1,-1 0,1 0,0-1,-1 0,1-1,-1 0,8-2,4-6,-1-1,0-1,0-1,-1 0,-1-2,0 0,0-1,-2-1,0 0,-1-1,0-1,-2-1,0 0,-1 0,-1-1,-1 0,0-1,-2-1,1-3,-1 7,-1-1,-1-1,0 1,-2-1,0 0,-1 0,-1 0,-1 0,0 0,-2 0,0-1,-4-16,3 31,0 1,0 0,0 0,0 0,-1 0,0 0,0 0,0 1,0-1,-1 1,0 0,0 0,0 0,0 1,0-1,-1 1,0 0,0 0,1 1,-2 0,1-1,0 2,0-1,-1 1,1-1,-1 1,1 1,-1-1,1 1,-1 0,1 0,-1 1,1 0,-1 0,1 0,-1 0,1 1,0 0,0 0,0 1,0-1,-4 3,-2 3,0-1,1 2,0-1,0 1,1 1,0 0,0 0,1 1,1 0,0 0,0 0,2 1,-1 0,1 1,1-1,0 1,1 0,0 0,1 0,0 0,1 0,1 0,0 1,1-1,0 0,1 0,3 12,-1-10,0 0,2-1,-1 1,2-1,0 0,1-1,0 1,1-2,0 1,1-1,1-1,0 0,0 0,1-1,0 0,1-1,0-1,0 0,1 0,0-2,1 0,-1 0,1-1,0-1,0-1,1 0,-1-1,11 0,30-2,-32-1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1,'-1'0,"0"0,0 0,0 0,0 0,0 0,0 0,0 0,0 0,0 1,0-1,0 0,0 1,0-1,0 0,0 1,0-1,0 1,0 0,0-1,0 1,1 0,-1-1,0 1,1 0,-1 0,0 0,1 0,-1 0,1-1,-1 1,1 0,-1 0,1 0,0 0,0 0,-1 0,1 0,0 1,0-1,0 0,0 0,0 0,0 0,1 0,-1 0,0 0,1 0,-1 0,0 0,1 1,-4 409,21-204,-10-163,-5-32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0,-4 0,-6 0,-5 0,-4 0,-3 0,-5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1,'-13'15,"2"0,0 2,0-1,2 1,0 0,1 1,1 0,0 1,1-1,2 1,-1 0,2 6,3-21,0 0,1 0,0 0,-1 0,2 0,-1-1,0 1,1 0,0 0,0-1,0 1,0-1,0 0,1 0,-1 0,1 0,0 0,0 0,0-1,0 1,1-1,-1 0,1 0,-1 0,1 0,0-1,0 0,-1 1,1-1,0-1,0 1,0-1,0 1,0-1,0 0,0 0,0-1,0 1,0-1,0 0,0 0,0-1,0 1,-1-1,1 1,0-1,-1 0,0-1,4-1,-3-2,1 1,-1-1,0 0,-1 0,1-1,-1 1,-1-1,1 1,-1-1,0 0,-1 0,1 0,-1 0,-1 0,1 0,-1 0,-1 0,1 0,-1 0,0 0,-1 0,0 0,0 0,0 0,-1 1,0-1,0 1,-1 0,1 0,-2 0,1 0,0 1,-5-5,-5-6,2 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1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1,'5'14,"0"0,0 0,-1 1,-1-1,-1 1,0 0,-1 0,0 15,6 51,-1-48,-1 1,-2-1,-1 1,-1 0,-2 0,-4 18,-53 193,48-182,14-47</inkml:trace>
  <inkml:trace contextRef="#ctx0" brushRef="#br0" timeOffset="260.442">1 453,'33'-5,"17"-2,4 1,2 1,-3 2,-6-4,-1-1,-4 2,-4 1,-4-3,-3 0,-2-4,-1 0,-5-2,-2 1,-4 2</inkml:trace>
  <inkml:trace contextRef="#ctx0" brushRef="#br0" timeOffset="871.959">763 29,'-52'160,"26"-87,4 2,3 0,0 15,16-79,0 1,1 0,0-1,1 1,0 0,1 0,0 0,1 0,1 0,-1 0,2-1,0 1,0-1,1 1,0-1,1 0,0-1,1 1,5 5,-5-13,0-1,1-1,-1 1,1-1,-1 0,1-1,0 0,-1 0,1 0,0 0,-1-1,1-1,-1 1,1-1,-1 0,0 0,0-1,1 1,-2-2,1 1,0-1,-1 1,0-1,1-1,-2 1,1-1,3-4,5 0,93-62,-104 70,0 1,-1 0,1 0,0 0,0 1,0-1,0 0,-1 1,1-1,0 1,0-1,-1 1,1 0,0 0,-1 0,1 0,-1 0,1 0,-1 0,0 0,1 1,-1-1,0 1,0-1,0 1,0-1,0 1,0-1,0 1,-1 0,1-1,-1 1,1 0,-1 0,0 0,1-1,-1 1,14 25,-6-22,0 0,0-1,0 0,1-1,-1 1,1-2,0 1,0-1,0-1,0 0,0 0,0 0,0-1,0-1,0 0,0 0,0 0,0-1,0-1,-1 1,1-2,-1 1,3-2,11-3,-13 7,0-1,0-1,0 1,-1-1,0-1,1 1,-1-1,0-1,-1 0,1 0,-1 0,0-1,0 0,-1 0,1-1,-1 0,-1 0,0 0,0-1,0 0,-1 0,1-1,-5 7,0 0,0-1,0 1,-1 0,1 0,0 0,-1 0,0 0,1 0,-1 0,0 0,0 0,0 0,0 0,-1 0,1 1,0-1,-1 0,1 1,-1-1,1 1,-1 0,0-1,0 1,0 0,0 0,0 0,0 0,0 1,0-1,0 0,0 1,0 0,0-1,0 1,-1 0,-82 2,75 1,0-1,0 1,1 1,-1 0,1 0,0 1,0 0,1 1,-1 0,1 0,0 1,1 0,0 0,0 0,0 1,1 0,0 1,1-1,0 1,0 0,-3 9,8-14,0 1,0 0,1-1,-1 1,1-1,0 1,0-1,1 1,-1-1,1 0,0 1,0-1,0 0,0 0,1-1,0 1,0 0,0-1,0 0,0 0,1 0,0 0,-1 0,1-1,0 1,1-1,113 46,14-14,-106-29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1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17,'-9'29,"-4"14,1 0</inkml:trace>
  <inkml:trace contextRef="#ctx0" brushRef="#br0" timeOffset="518.681">234 271,'11'-21,"-7"12,0 1,0 0,0 0,1 1,1-1,-1 1,1 0,0 0,1 1,-1 0,1 0,1 1,1-1,-7 5,1 0,-1 1,1-1,-1 1,1 0,-1 0,1 0,-1 0,1 0,-1 0,1 1,-1-1,1 1,-1 0,0 0,1 0,-1 0,0 0,0 0,1 1,-1-1,0 1,0-1,-1 1,1 0,0 0,1 2,-1-2,0 0,0 0,1 1,-1-1,1-1,-1 1,1 0,0-1,-1 1,1-1,0 0,0 0,0 0,0 0,0 0,1-1,-1 0,0 1,0-1,2 0,2-4,1 1,-1-1,0-1,-1 1,1-1,-1 0,0-1,0 1,0-1,-1 0,0-1,0 1,-1-1,1 0,-1 0,-1-1,0 1,2-5,8-32,-10 22</inkml:trace>
  <inkml:trace contextRef="#ctx0" brushRef="#br0" timeOffset="1080.36">966 17,'-3'-2,"0"0,-1 0,0 0,1 1,-1-1,0 1,0 0,0 0,0 0,0 1,1-1,-1 1,0 0,-1 0,2 0,-1 1,0-1,0 1,0 0,0 0,0 1,0-1,1 1,-1 0,1 0,-1 0,1 0,0 0,0 1,0 0,0-1,0 1,0 0,1 0,0 1,-1-1,1 0,0 1,1 0,-1-1,1 1,-1 0,1 0,1-1,0-1,0 0,0 0,0 1,0-1,1 0,-1 0,1 0,-1 1,1-1,0 0,0 0,0 0,0 0,0 0,0 0,1-1,-1 1,0 0,1-1,0 1,-1-1,1 1,0-1,0 0,0 0,0 1,0-1,0-1,0 1,0 0,0 0,0-1,0 0,1 1,-1-1,1 0,85-5,-81 4,0-2,1 0,-1 1,0 0,1 0,-1 1,1 0,-1 1,1-1,0 1,-1 1,1-1,0 1,-1 1,1 0,-1 0,0 0,0 1,0 0,0 0,0 1,0-1,0 3,4 7,-1 2,0-1,-1 1,-1 1,0 0,-2 0,0 0,0 1,-1 0,-2 0,1 0,-2 0,0 1,-1-1,-1 1,-1-1,0 1,-4 14,4 3,2-27,-1 1,-1 0,1-1,-1 1,-1-1,0 1,0-1,-1 1,0-1,0 0,0 0,-1-1,-1 1,1-1,-1 0,-1 0,1 0,-1-1,0 0,-1 0,1 0,-1-1,0 0,-1 0,1-1,-1 0,0 0,0-1,0 0,0 0,0-1,-7 1,11-3,1 0,-1 0,1-1,-1 1,1-1,-1 0,1 0,0-1,-1 1,1-1,0 1,0-1,0 0,0 0,0 0,1 0,-1-1,1 1,-1-1,1 0,0 0,0 0,0 0,0 0,1 0,-1 0,1 0,0-1,0 1,0-1,0 0,-2-5,1 0,1 0,0-1,0 1,1-1,0 1,0 0,1-1,0 1,1-1,1-3,7-10,1-1,1 2,1-1,1 2,1 0,1 0,0 2,10-9,-3 2,39-41,-47 48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0 509,'0'24,"5"7,1 5,5-5,5-8,5-7,3-7,3-4,1-4,-4-6,-1-3,-4-5,-2 1,-2-4,0-3,-2-3,-4-3,-2 3</inkml:trace>
  <inkml:trace contextRef="#ctx0" brushRef="#br0" timeOffset="2843.97">508 509,'29'-26,"-29"26,1 0,-1-1,1 1,-1 0,1-1,-1 1,0-1,1 1,-1-1,0 1,1-1,-1 1,0-1,0 1,0-1,1 0,-1 1,0-1,0 1,0-1,0 1,0-1,0 0,0 1,0-1,0 1,0-1,0 0,-1 1,1-1,0 1,0-1,-1 1,1-1,0 1,0-1,-1 1,1-1,-1 1,1-1,0 1,-1 0,1-1,-1 1,1 0,-1-1,1 1,-1 0,1-1,-1 1,0 0,1 0,-1 0,1 0,-1 0,1-1,-1 1,0 0,0 0,-5 0,-1 1,0-1,1 1,-1 0,0 0,1 1,-1 0,1 0,0 1,0-1,0 1,0 1,0-1,1 1,-1 0,1 0,0 1,0-1,1 1,-1 0,1 1,0-1,1 1,-1-1,1 1,0 0,0 0,0 4,2-5,0 0,1-1,0 1,0 0,0-1,0 1,1 0,-1-1,1 1,1-1,-1 1,1-1,-1 0,1 1,0-1,1 0,-1 0,1 0,0-1,-1 1,2-1,-1 1,0-1,1 0,-1 0,1-1,0 1,3 1,4 3,1-1,-1 0,2 0,-1-1,1-1,-1 0,1-1,0 0,8 0,32-12,-34-2</inkml:trace>
  <inkml:trace contextRef="#ctx0" brushRef="#br0" timeOffset="3556.501">875 1,'-26'137,"12"127,11-246,0-1,1 1,1-1,0 1,1 0,1-1,1 1,1-1,0 1,3 5,-6-20,1 0,0-1,0 1,0-1,0 1,0-1,1 0,-1 0,0 1,1-1,0 0,0 0,0 0,-1-1,2 1,-1 0,0-1,0 1,0-1,1 0,-1 0,1 0,-1 0,1 0,-1 0,1-1,-1 1,1-1,0 0,-1 0,1 0,0 0,-1 0,1 0,0-1,0 0,5-1,0 0,-1 0,1-1,-1-1,0 1,0-1,0 0,0-1,0 1,-1-1,3-3,57-62,-64 69,-1 1,1 0,0-1,0 1,0 0,0 0,0 1,0-1,0 0,0 1,0-1,0 1,0-1,0 1,0 0,0 0,-1 0,1 0,0 0,-1 0,1 1,-1-1,1 0,-1 1,0-1,0 1,1 0,-1-1,0 1,0 0,-1 0,1-1,0 1,0 0,-1 0,1 0,-1 0,0 0,0 0,0 2,5 7,18 54,-20-44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38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8308 509,'-3'0,"1"0,-1 1,1-1,0 1,-1 0,1 0,0 0,0 0,0 0,-1 0,1 0,0 1,1-1,-1 1,0-1,0 1,1 0,-1 0,1 0,-1 0,1 0,0 0,0 0,0 0,0 1,0-1,0 0,1 1,-1-1,1 0,0 1,-8 82,8-77,2 290,-2-314,0 0,1 0,1 0,1 1,0-1,1 0,0 1,1 0,6-11,3-5,1 1,1 1,1 1,2 0,1 1,1 1,1 1,1 1,1 1,17-12,-21 20,-15 9,1 1,-1-1,1 1,0 1,0-1,1 1,-1 0,1 1,0 0,0 0,0 0,0 1,0 0,1 0,-1 0,1 1,-1 1,1-1,0 1,-1 0,1 1,0 0,-4 3,-1 0,1 0,-1 0,0 1,0 0,0-1,0 1,-1 0,0 0,0 0,-1 0,1 1,-1-1,0 0,0 1,-1-1,0 1,0-1,0 0,0 1,-1-1,0 1,0-1,0 0,-1 0,0 1,0-1,0 0,-1-1,0 1,0 0,0 7,-2 0,1 0,-2-1,1 0,-2 0,1 0,-1-1,-1 0,0 0,-1 0,1-1,-2-1,1 0,-1 0,-1-1,1 0,-1 0,0-1,-1-1,1 0,-1-1,-10 3,20-7,-1 0,1 1,0-2,0 1,-1 0,1 0,0-1,0 1,0-1,0 1,0-1,0 0,0 0,0 0,0 0,0 0,0-1,0 1,1-1,-1 1,0-1,1 1,0-1,-1 0,1 0,0 0,0 0,0 0,0 0,0 0,0 0,1 0,-1 0,1 0,-1-2,7-78,1 62</inkml:trace>
  <inkml:trace contextRef="#ctx0" brushRef="#br0" timeOffset="336.27">9040 452,'-13'12,"-1"1,2 1,0 0,0 0,1 1,1 0,1 1,0 1,1-1,0 1,2 0,0 1,1 0,1 0,0 1,4-17,-1 0,1 0,0 0,0 0,0 0,0 0,0 0,0 0,1 0,-1 0,1 0,-1-1,1 1,0 0,-1 0,1 0,0-1,0 1,1 0,-1-1,0 1,0-1,1 1,-1-1,1 0,-1 1,1-1,0 0,-1 0,1 0,0 0,0-1,0 1,0 0,-1-1,1 1,0-1,0 0,0 0,0 1,0-1,0-1,0 1,1 0,85-32,-80 28,0-2,0 1,0-1,-1 0,0-1,0 1,0-2,-1 1,0-1,-1 1,0-2,0 1,-1 0,0-1,0 0,-1 0,0 0,0 0,-1-1,-1 1,1-1,-1 1,-1-1,0 0,0 1,-1-1,-1 1,0-3,0 8,0 1,0 0,0 1,-1-1,1 0,-1 1,0-1,0 1,0 0,0 0,0 0,0 0,-1 1,1-1,-1 1,1 0,-1 0,1 0,-1 0,0 1,1-1,-1 1,0 0,-19-2</inkml:trace>
  <inkml:trace contextRef="#ctx0" brushRef="#br0" timeOffset="579.194">9436 536,'-19'34,"-7"16,2 3,4-6</inkml:trace>
  <inkml:trace contextRef="#ctx0" brushRef="#br0" timeOffset="739.103">9407 169,'0'0</inkml:trace>
  <inkml:trace contextRef="#ctx0" brushRef="#br0" timeOffset="1041.627">9633 790,'15'-45,"1"0,3 0,1 2,13-19,-32 61,-1 0,0-1,1 1,0 0,-1 0,1 0,0 0,-1 0,1 0,0 0,0 0,0 0,0 1,0-1,0 0,0 0,0 1,0-1,0 1,0-1,1 1,-1-1,0 1,0 0,0-1,1 1,-1 0,0 0,0 0,1 0,-1 0,0 0,0 1,1-1,-1 0,0 1,0-1,0 0,1 1,-1 0,0-1,0 1,0 0,0-1,0 1,0 0,0 0,0 0,-1 0,1 0,0 0,0 0,-1 0,1 0,-1 0,1 0,-1 1,1-1,-1 0,0 0,0 0,1 1,-1-1,40 119,-37-118,-1 1,1-1,0 1,-1-1,1 0,0 0,0 0,1-1,-1 1,0-1,0 1,1-1,-1 0,1-1,-1 1,1 0,-1-1,1 0,0 0,-1 0,1 0,-1-1,1 1,-1-1,1 0,-1 0,1 0,-1-1,0 1,0-1,0 1,0-1,0 0,0 0,0-1,0 1,-1-1,1 1,-1-1,0 0,0 0,0 0,0 0,0 0,0-3,39-66,-31 52</inkml:trace>
  <inkml:trace contextRef="#ctx0" brushRef="#br0" timeOffset="1290.495">10367 57,'0'29,"0"19,0 6,0-1,0-5,0-6,0-5,5 0,1-1,0-1,-1-3,-2-1,0-2,-2 0,-1-1,0 0,0-5</inkml:trace>
  <inkml:trace contextRef="#ctx0" brushRef="#br0" timeOffset="1479.889">10113 368,'34'-5,"20"-2,6 1,3 1,-6 2,-1 0,-7 2,-6 1,-11 0</inkml:trace>
  <inkml:trace contextRef="#ctx0" brushRef="#br0" timeOffset="-2025.222">6388 57,'-6'16,"2"0,0 0,1 1,1-1,0 1,1-1,1 1,1-1,0 1,1-1,3 13,3 24,-3 0,-1 1,-4-1,-3 21,1 24,-8-25,4-55</inkml:trace>
  <inkml:trace contextRef="#ctx0" brushRef="#br0" timeOffset="-1725.423">5993 480,'33'-5,"17"-1,9-5,-1 0,-1-4,0 2,-5-2,-2 1,-5 3,-4 4,-6-2,-3 0,-2 2,-2 2,-1 2,0 7,-4 2</inkml:trace>
  <inkml:trace contextRef="#ctx0" brushRef="#br0" timeOffset="-1325.434">6840 113,'-22'132,"8"-58,3 1,4 0,2 27,5-94,-1-5,1 0,-1 1,0-1,1 0,-1 1,1-1,0 1,1-1,-1 0,0 1,1-1,0 0,0 1,0-1,0 0,0 0,1 0,-1 0,1 0,0 0,0 0,0 0,0-1,0 1,1-1,-1 0,1 1,0-1,-1 0,1-1,0 1,0 0,0-1,1 0,-1 1,0-1,1 0,5-2,-1 0,0-1,0 0,1 0,-1 0,-1-1,1 0,0-1,-1 0,1 0,-1-1,-1 1,1-2,0 1,-1-1,3-3,27-20,-34 28,0-1,1 1,-1 0,0 0,0 0,1 0,-1 0,1 1,-1-1,1 1,-1-1,1 1,-1 0,1 0,-1 0,1 1,-1-1,1 0,-1 1,1 0,-1-1,0 1,1 0,-1 0,0 1,0-1,0 0,0 1,0-1,0 1,0 0,0-1,0 1,-1 0,1 0,-1 0,0 1,1-1,-1 0,0 0,0 1,0-1,-1 0,1 1,-1-1,1 1,-1-1,0 1,0-1,0 1,0-1,0 1,-1 1,9 47,-2-32</inkml:trace>
  <inkml:trace contextRef="#ctx0" brushRef="#br0" timeOffset="-885.313">7348 706,'27'-9,"102"-44,-124 50,0 0,0 0,0-1,0 1,0-1,-1-1,0 1,0-1,0 1,0-1,-1 0,0-1,0 1,0 0,-1-1,0 0,0 1,0-1,-1 0,1 0,-2 0,0 2,-1 0,0-1,0 1,0 0,-1 0,1 0,-1 0,0 1,0-1,-1 0,1 1,-1-1,1 1,-1 0,0 0,0 0,-1 0,1 1,-1-1,1 1,-1 0,0 0,0 0,0 1,0-1,0 1,0 0,0 0,0 0,0 1,-1-1,1 1,0 0,-1 0,1 1,0-1,0 1,0 0,-1 0,1 0,0 1,0-1,1 1,-1 0,0 0,-2 2,-8 7,0 0,1 1,1 1,0 0,0 0,1 1,1 1,1-1,0 2,1-1,-7 17,13-27,-1 0,1 1,0-1,0 1,1-1,0 1,0 0,0-1,1 1,-1 0,1 0,1-1,-1 1,1 0,0 0,0-1,1 1,-1-1,1 1,1-1,-1 0,1 1,0-1,0-1,0 1,1 0,-1-1,1 0,0 1,1-2,-1 1,1 0,0-1,-1 0,1 0,1 0,-1-1,5 2,10 1,-1-2,1 0,0-1,0-1,0 0,15-3,-20 1,17 0</inkml:trace>
  <inkml:trace contextRef="#ctx0" brushRef="#br0" timeOffset="-9839.625">10 283,'0'0,"0"0,1 0,-1 1,0-1,0 0,1 1,-1-1,0 0,0 1,0-1,0 1,1-1,-1 0,0 1,0-1,0 1,0-1,0 0,0 1,0-1,0 1,0-1,0 0,-1 1,1-1,0 0,0 1,0-1,0 1,-1-1,1 0,0 1,0-1,0 0,-1 1,1-1,0 0,-1 0,1 1,0-1,-1 0,1 0,0 0,-1 1,1-1,0 0,-1 0,1 0,-1 0,1 0,0 0,-1 0,1 0,-1 0,1 0,0 0,-1 0,1 0,-1 0,1 0,0 0,-1 0,10 39,60 247,-59-228,20 47,-30-104,1-1,-1 1,1 0,-1 0,1 0,-1-1,1 1,0 0,-1-1,1 1,0-1,0 1,-1-1,1 1,0-1,0 1,0-1,-1 1,1-1,0 0,0 0,0 0,0 1,0-1,0 0,0 0,0 0,-1 0,1 0,0-1,0 1,0 0,0 0,0 0,0-1,0 1,-1-1,1 1,0 0,0-1,-1 0,1 1,0-1,0 1,-1-1,1 0,-1 1,1-1,-1 0,1 0,27-42,-26 41,48-104,-4-2,17-66,-38 101,21-58,-37 117</inkml:trace>
  <inkml:trace contextRef="#ctx0" brushRef="#br0" timeOffset="-9148.696">574 565,'130'-15,"-126"14,0-1,0 1,0-1,0 0,-1 0,1 0,0 0,-1-1,0 0,1 1,-1-1,0 0,-1-1,1 1,0-1,-1 1,0-1,0 0,0 1,0-1,0 0,-1 0,0 0,0-1,0 1,0 0,-1 0,1-4,-1 5,0 0,0-1,0 1,-1-1,1 1,-1-1,0 1,0 0,0 0,0-1,0 1,-1 0,1 0,-1 0,0 0,0 0,0 1,0-1,-1 1,1-1,-1 1,1 0,-1 0,0 0,0 0,0 0,0 1,0-1,0 1,-1 0,1 0,0 0,-1 0,1 1,0-1,-1 1,1 0,-1 0,1 0,-1 0,1 1,0 0,-1-1,1 1,0 0,-1 1,1-1,0 0,0 1,0 0,0 0,0 0,-6 4,1 1,0 0,0 0,0 0,1 1,0 1,1-1,0 1,0 0,0 0,2 1,-1 0,1 0,0 0,1 0,0 0,1 1,0-1,1 1,0 0,1-1,0 10,0-12,0 0,1 0,-1 0,2-1,-1 1,1 0,0-1,1 1,-1-1,2 0,-1 0,1 0,0 0,0-1,1 1,0-1,0 0,0-1,1 1,0-1,0 0,0-1,1 1,-1-1,1 0,0-1,1 0,-1 0,0 0,1-1,1 0,14 1,-1-1,0 0,0-2,0-1,1-1,-1 0,0-2,-1-1,1 0,-1-2,0 0,0-1,-1-2,0 0,0-1,-2 0,2-3,12-9,-1-1,-1-2,-1-1,-1-2,-2 0,-1-2,-1 0,-2-2,3-7,-16 23,-1 0,0 0,-1 0,-1-1,0 0,-2 0,0-1,-1 1,0-1,-2 0,0 0,-2 1,-1-16,2 30,-1 0,1 0,-1 0,0 0,0 0,0 0,0 0,-1 0,0 0,1 1,-1-1,-1 1,1-1,0 1,-1 0,0 0,0 0,0 0,0 0,0 1,0-1,-1 1,1 0,-1 0,0 0,0 1,0-1,1 1,-1 0,0 0,-1 0,1 0,0 1,0 0,0 0,0 0,0 0,0 1,0-1,0 1,-4 1,-3 7,0 1,0 0,1 0,0 1,1 1,0-1,1 2,0-1,1 1,0 0,1 0,1 1,0 0,1 0,0 0,1 0,1 1,0 0,1-1,1 15,-1-5,2 0,0 0,2-1,1 1,0-1,2 0,1 0,0-1,2 1,0-2,2 1,0-2,2 1,7 9,3 9,-20-32,1 0,-1 0,1 0,1 0,-1 0,1-1,0 0,1 0,-1 0,1-1,0 0,0 0,1 0,6 2,36-16,-37-1</inkml:trace>
  <inkml:trace contextRef="#ctx0" brushRef="#br0" timeOffset="-8825.385">1703 452,'-18'11,"2"0,-1 1,2 1,-1 1,2 0,0 0,1 2,0 0,1 0,1 1,1 1,0-1,-4 13,13-27,0 0,0 0,1 0,-1 0,1 0,0 0,-1 0,1 0,1 1,-1-1,0 0,1 0,0 0,-1 0,1 0,0 0,1-1,-1 1,0 0,1 0,0-1,-1 1,1-1,0 1,0-1,1 0,-1 0,0 0,1 0,-1 0,1-1,0 1,-1-1,1 1,0-1,0 0,0 0,0 0,0-1,0 1,0-1,0 0,0 1,0-1,0-1,2 1,7 0,0 0,0-1,0-1,0 1,0-2,0 0,-1 0,1-1,-1-1,0 0,0 0,0-1,-1-1,0 0,0 0,-1-1,0 0,0 0,-1-1,0 0,0-1,-1 0,-1 0,1 0,-2-1,1 0,-2 0,1 0,-1-1,-1 0,0 1,-1-1,0 0,-1-3,-1 8,-1 1,0 0,0-1,-1 1,0 0,0 0,0-1,-1 2,1-1,-2 0,1 0,0 1,-1 0,0 0,-1 0,1 0,-1 1,0-1,-17-13</inkml:trace>
  <inkml:trace contextRef="#ctx0" brushRef="#br0" timeOffset="-8458.303">2324 452,'-30'5,"0"1,1 1,0 2,1 0,0 2,0 2,1 0,1 2,-21 15,43-27,1 0,-1 1,1-1,0 1,1 0,-1 0,1 0,-1 0,1 1,0-1,1 1,-1-1,1 1,0-1,0 1,0 0,1 0,0-1,0 1,0 0,0 0,1 0,-1-1,1 1,1 0,-1-1,1 1,-1-1,1 0,1 1,-1-1,1 0,-1 0,1 0,0-1,0 1,1-1,-1 1,1-1,0 0,0 0,0-1,0 1,0-1,3 1,9 4,0 0,0-1,0-1,1-1,-1 0,1-1,0-1,1-1,-1 0,0-1,16-3,8-13,-29 4</inkml:trace>
  <inkml:trace contextRef="#ctx0" brushRef="#br0" timeOffset="-8204.261">2522 565,'0'34,"0"15,0 0</inkml:trace>
  <inkml:trace contextRef="#ctx0" brushRef="#br0" timeOffset="-8048.317">2493 142,'0'0</inkml:trace>
  <inkml:trace contextRef="#ctx0" brushRef="#br0" timeOffset="-7747.313">2944 1,'-25'203,"23"330,2-509</inkml:trace>
  <inkml:trace contextRef="#ctx0" brushRef="#br0" timeOffset="-6937.765">2690 480,'303'-45,"-147"15,-113 26,-42 4,-1 0,1 0,0 0,-1 0,1 0,0 0,-1 0,1 0,0 0,0 1,-1-1,1 0,0 0,-1 1,1-1,-1 0,1 1,0-1,-1 0,1 1,-1-1,1 1,-1-1,1 1,-1-1,1 1,-1-1,0 1,1 0,-1-1,0 1,0 0,1-1,-1 1,0 0,0-1,0 1,0 0,0-1,0 1,0 0,0-1,0 1,0 0,0 0,0-1,0 1,-1 0,1-1,0 1,0-1,-1 1,1 0,0-1,-1 1,0 0,-69 123,68-121,0-1,0 1,0-1,1 1,-1 0,1 0,0-1,-1 1,1 0,0 1,1-1,-1 0,1 0,-1 0,1 0,0 0,0 1,0-1,1 0,-1 0,1 0,0 0,-1 0,1 0,1 0,-1 0,0 0,1 0,0-1,-1 1,1 0,0-1,0 1,0-1,1 0,-1 0,1 0,-1 0,1 0,0-1,-1 1,1-1,0 1,0-1,0 0,0 0,0-1,0 1,1-1,-1 1,0-1,4-2,0 1,0-1,-1-1,1 0,-1 0,0 0,0 0,0-1,0 0,0 0,-1-1,0 0,0 0,0 0,-1 0,1-1,-1 0,-1 0,1 0,0-2,29-36,-30 42,0-1,0 1,1 0,-1 0,0 0,1 0,0 1,-1-1,1 1,0 0,-1 0,1 0,0 1,0-1,0 1,0 0,0 0,0 0,-1 1,1-1,0 1,0 0,0 0,-1 0,1 1,0-1,-1 1,1 0,-1 0,0 0,0 0,0 1,0-1,0 1,0 0,-1 0,1 0,-1 0,0 0,0 0,1 3,9 5,0 2,-2-1,1 2,-2-1,1 2,-2-1,0 1,-1 0,0 0,-1 1,-1 0,-1 0,0 1,-1-1,1 17,-7 216,0-225,0-2,-2 1,-1 0,0-1,-2 0,0 0,-2-1,-3 4,12-22,0 1,-1-1,0 0,1 0,-1 0,0 0,-1 0,1-1,0 1,-1-1,0 1,1-1,-1 0,0 0,0 0,0 0,0-1,-1 1,1-1,0 0,-1 0,1 0,-1 0,1-1,-1 1,1-1,-1 0,1 0,-1 0,1-1,-1 1,1-1,-1 0,1 0,-1 0,1 0,0 0,0-1,0 0,-1 1,2-1,-1 0,0-1,0 1,1 0,-1-1,1 0,0 1,-1-1,1 0,1 0,-1 0,0 0,0-2,-2-8,0 1,1 0,1-1,0 1,0-1,1 0,1 0,0 1,1-1,0 0,1 0,0 1,1-1,1 1,0 0,1 0,0 0,0 1,1 0,2-2,2 1,2 0,-1 1,2 0,-1 1,2 0,-1 1,1 1,0 0,1 1,0 0,0 1,1 1,-1 1,11-2,-1-1</inkml:trace>
  <inkml:trace contextRef="#ctx0" brushRef="#br0" timeOffset="-3045.215">4666 423,'-17'-6,"1"1,-1 1,0 0,0 1,-1 1,1 0,0 1,-1 1,1 1,-1 1,1 0,0 1,0 1,0 0,0 2,-11 4,21-2,-1 1,1 0,1 0,0 0,0 1,1 0,0 0,0 0,1 1,1-1,0 1,0 0,1 0,0 0,1 0,0 0,1 1,0-1,1 0,1 0,-1 0,2 0,-1 0,2 0,3 9,-5-12,1-1,1 1,-1 0,1-1,0 0,1 1,0-2,0 1,0-1,1 1,0-1,0-1,1 1,0-1,0-1,0 1,0-1,1 0,-1-1,1 1,0-2,0 1,0-1,0 0,1-1,-1 0,0 0,1-1,-1 0,1 0,-1-1,0 0,1-1,-1 0,0 0,0-1,0 1,0-2,-1 1,1-1,-1-1,0 1,2-2,131-148,-128 140,-1-2,-1 1,0-1,-1-1,-1 1,0-2,1-5,-10 23,1 0,0 0,0 0,-1 0,1 0,0 1,0-1,0 0,-1 0,1 0,0 0,0 0,-1 0,1 0,0 0,0 0,-1-1,1 1,0 0,0 0,-1 0,1 0,0 0,0 0,0 7,0-1,0 1,1 0,0 0,0-1,1 1,0-1,0 1,0-1,1 0,0 1,1-1,-1-1,1 1,0-1,0 1,1-1,-1 0,1 0,0-1,1 0,-1 0,1 0,0 0,0-1,0 0,0 0,0-1,1 0,-1 0,1 0,0-1,-1 0,1 0,6-1,69 2,-57-3</inkml:trace>
  <inkml:trace contextRef="#ctx0" brushRef="#br0" timeOffset="-2579.112">5456 368,'0'0,"-17"9,1 1,0 0,0 1,1 1,0 0,1 2,1-1,-8 11,20-22,-1 0,1 1,0-1,0 1,0 0,0-1,0 1,0 0,1 0,-1 0,1-1,0 1,0 0,0 0,0 0,0 0,1-1,-1 1,1 0,0 0,-1-1,1 1,1 0,-1-1,0 1,1-1,-1 1,1-1,0 0,0 0,0 0,1 2,81 54,-70-50,61 49,-73-55,0 0,-1 0,1 1,-1-1,1 0,-1 1,1-1,-1 0,0 1,0 0,0-1,-1 1,1-1,-1 1,1 0,-1 0,0-1,0 1,0 0,0 0,-1-1,1 1,-1 0,0-1,1 1,-1-1,0 1,-1-1,1 1,0-1,-1 1,1-1,-1 0,-9 8,-1-1,1 0,-2-1,1 0,-1-1,0-1,-1 0,1-1,-1 0,0-1,-1 0,1-2,-1 1,-7-1,13 0,-65-5,56-2</inkml:trace>
  <inkml:trace contextRef="#ctx0" brushRef="#br0" timeOffset="26964.778">2296 1553,'-23'126,"22"-111,0 0,0-1,2 1,0 0,0 0,1 0,1-1,1 1,3 8,-6-19,1 1,0 0,0-1,0 1,0-1,1 0,0 0,0 0,0 0,0 0,1-1,-1 1,1-1,0 0,0 0,0-1,1 1,-1-1,0 0,1 0,0 0,-1 0,1-1,0 0,0 0,0 0,0-1,0 0,0 0,1 0,4-2,0 0,0-1,-1-1,1 1,-1-2,0 1,0-1,0-1,0 1,-1-2,0 1,-1-1,1 0,-1-1,-1 1,1-1,-1-1,4-7,32-34,-41 49,0-1,0 0,1 1,-1-1,0 1,1-1,-1 1,1 0,-1 0,1-1,0 1,0 0,-1 1,1-1,0 0,0 0,0 1,0-1,0 1,0 0,0-1,0 1,0 0,0 0,0 0,0 1,0-1,0 0,0 1,0-1,0 1,0 0,0 0,-1-1,1 1,0 0,0 1,-1-1,1 0,-1 0,1 1,-1-1,2 2,18 21,-16-17,-1-1,1 1,0-1,0 0,1 0,0-1,0 1,0-1,0 0,1-1,0 0,0 0,0 0,1-1,-1 0,1-1,0 0,-1 0,1 0,0-1,0 0,0-1,0 1,0-2,6 0,-8-1,1 0,-1-1,1 0,-1 0,0 0,0-1,-1 0,1 0,-1-1,0 1,0-1,0 0,-1-1,1 1,-1-1,-1 0,1 0,-1 0,0 0,0 0,-1-1,0 0,0 1,0-1,-1 0,0 0,-1 0,1 0,-1 0,-1 0,1 1,-1-1,0 0,-1 0,0 0,0 1,0-1,-1 1,1-1,-3-2,-8-8,2 3</inkml:trace>
  <inkml:trace contextRef="#ctx0" brushRef="#br0" timeOffset="28261.047">3030 1186,'28'198,"0"-17,-27 121,18-232,-17-69,-1 1,0-1,0 1,1-1,-1 1,1-1,-1 0,1 0,0 0,0 0,-1 0,1 0,0 0,0-1,0 1,0-1,0 1,0-1,0 0,0 1,0-1,0 0,0 0,0-1,0 1,-1 0,1-1,0 1,0-1,0 0,0 1,0-1,-1 0,2-1,138-106,1 13,-139 94,1 0,-1 1,0-1,0 1,1 0,-1 0,0 0,0 0,1 1,-1-1,0 1,0 0,0 0,0 0,0 0,0 1,0-1,0 1,0 0,0-1,-1 1,1 0,-1 1,1-1,-1 0,0 1,0 0,0-1,0 1,-1 0,1 0,-1 0,0 0,0 0,0 0,1 3,31 40,-30-42,1 0,0-1,0 0,0 0,0 0,0 0,0-1,1 0,-1 0,1 0,0 0,0-1,-1 1,1-1,0-1,0 1,0-1,0 0,0 0,0 0,0 0,0-1,0 0,0 0,0-1,-1 1,1-1,0 0,-1 0,1 0,-1-1,0 0,0 0,0 0,0 0,-1 0,1-1,-1 0,0 1,0-1,1-2,0 1,-1 0,0 1,0-1,-1 0,0 0,0-1,0 1,0 0,-1-1,0 1,0-1,0 1,-1-1,1 0,-2 1,1-1,0 0,-1 1,0-1,-1 1,1-1,-1 1,0 0,0 0,-1 0,1 0,-1 0,0 0,-1 1,1-1,-1 1,0 0,-3-3,2 6,0 1,-1-1,1 1,0 0,0 1,0-1,0 1,-1 0,1 1,0-1,0 1,1 0,-1 0,0 0,1 1,-1-1,1 1,0 0,0 1,0-1,0 1,0-1,1 1,0 0,0 1,0-1,0 0,0 3,-4 2,1 1,0 0,1 0,0 1,1 0,0-1,1 2,0-1,1 0,0 0,0 1,2-1,-1 1,1 0,1-1,0 1,1-1,1 7,3-12,-1 0,1 0,0-1,0 1,0-2,1 1,-1-1,1 0,0 0,1-1,-1 0,0 0,1-1,0 0,0 0,0 0,-1-1,1-1,0 1,0-1,3-1,21 3,1-1,-1-1,1-2,-1-1,0-2,0-1,7-3,-29 6,1-1,-1 0,0 0,0-1,0 0,0-1,-1 0,0 0,0-1,-1-1,0 1,0-1,-1 0,0-1,0 0,-1 0,0-1,0 1,-1-1,-1 0,0-1,2-6,-3 10,-1 0,0 1,0-1,-1 0,0 0,0 0,0 0,-1 1,0-1,-1 0,1 0,-1 0,-1 0,1 0,-1 0,0 1,-1-1,0 1,0 0,0 0,0 0,-1 0,0 0,-1 1,1-1,-1 1,-1 0,3 3,0 1,0-1,0 1,0 0,-1 0,1 0,0 0,-1 1,1-1,0 1,-1 0,1 0,-1 0,1 1,0-1,-1 1,1 0,0 0,-1 0,1 0,0 0,0 1,0-1,0 1,0 0,1 0,-1 0,-2 3,-67 71,64-64,0-1,1 2,0-1,1 1,1 0,0 0,0 1,2-1,-1 1,2 0,0 0,0 0,2 0,0 2,1-9,1 0,0-1,0 1,0-1,1 0,0 0,1 0,-1 0,1 0,0-1,0 1,1-1,0 0,0-1,0 1,0-1,1 0,0 0,0 0,0-1,0 0,1 0,7 3,2-1,-1 0,0-1,1 0,0-2,0 0,0 0,14-2,-11 1,0-2,-1-1,1 0,0-1,-1-1,0-1,0 0,0-2,-1 0,0 0,0-2,3-3,28-18,-2-3,-2-1,-1-3,-1-1,-3-2,-1-2,-18 19,-1-1,-2-1,0-1,-2 0,-1-1,-1-1,-1 0,-1-1,-2 0,-1 0,4-26,-11 47,0 0,-1 1,0-1,0 0,-1 0,0 1,0-1,-1 0,0 1,0-1,-1 1,0 0,0 0,2 4,-1 0,0 1,1-1,-1 1,0 0,0 0,0-1,-1 1,1 1,0-1,-1 0,1 1,-1-1,0 1,1-1,-1 1,0 0,0 1,0-1,0 0,0 1,0-1,0 1,0 0,0 0,0 0,0 1,0-1,0 1,0-1,1 1,-1 0,0 0,-1 1,-6 2,0 1,0 0,1 0,0 1,0 0,0 1,1 0,0 0,0 1,1 0,0 0,0 1,1 0,0 0,1 1,0-1,0 1,1 0,-2 6,-1 7,1-1,0 1,2 1,0-1,2 1,1-1,1 1,1 14,6 7,2-1,2 1,1-2,3 0,7 13,-10-25,-7-14,1-1,0-1,1 1,1-1,1 0,0-1,1 1,0-2,1 0,1 0,1 1,-10-13,-1 0,1 0,-1 0,1 0,0 0,-1 0,1-1,0 1,-1-1,1 0,0 0,0 0,-1 0,1 0,0-1,-1 1,1-1,0 0,-1 1,1-1,-1 0,1-1,-1 1,1 0,-1-1,0 1,0-1,0 0,0 0,0 0,0 0,0 0,-1 0,1 0,-1-1,1 1,-1-1,12-12</inkml:trace>
  <inkml:trace contextRef="#ctx0" brushRef="#br0" timeOffset="33253.259">5513 1214,'-10'2,"0"1,1 1,-1-1,1 2,0-1,0 1,0 0,1 1,0 0,0 1,0 0,1 0,0 0,0 1,1 0,0 0,1 1,-1 0,-15 22,1 1,1 0,3 2,0 0,2 0,2 2,1-1,-2 18,9-37,2-1,0 1,1 0,0 0,1-1,1 1,1 0,0-1,1 1,1-1,0 1,1-1,0-1,1 1,1-1,1 0,0 0,0-1,5 3,-2-1,0 0,2-1,0-1,0 0,1 0,1-2,0 0,1 0,0-2,0 0,1 0,0-2,0 0,7 0,83 15,-88-25</inkml:trace>
  <inkml:trace contextRef="#ctx0" brushRef="#br0" timeOffset="34349.204">5767 1723,'-6'16,"0"1,2 0,0 0,1 0,1 0,0 1,1-1,1 1,1-1,0 1,2-1,0 0,4 13,6 85,-17-9,3-107,1 1,0 0,0-1,0 1,-1 0,1-1,0 1,0 0,-1 0,1-1,0 1,-1 0,1-1,0 1,-1 0,1 0,0 0,-1 0,1-1,0 1,-1 0,1 0,-1 0,1 0,0 0,-1 0,1 0,-1 0,1 0,0 0,-1 0,1 0,-1 0,1 0,0 1,-1-1,1 0,0 0,-1 0,1 0,-1 1,1-1,0 0,0 0,-1 1,1-1,0 0,-1 1,1-1,-6-41,6 14,1-1,2 1,1 0,1 0,2 1,0 0,2 0,0 0,2 1,1 1,1 0,1 0,1 1,1 1,1 1,6-5,-7 5,-12 13,0 0,1 0,0 0,1 1,-1 0,1 0,1 0,0 1,-1 0,2 0,-1 1,1 0,0 0,0 1,0 0,1 0,-1 1,1 0,0 0,0 1,0 0,0 1,0 0,2 0,-8 2,0 1,1-1,-1 0,0 1,0-1,0 1,0 0,0 0,-1 0,1 1,0-1,-1 1,0-1,1 1,-1 0,0 0,-1 0,1 0,0 0,-1 0,0 0,1 1,-1-1,-1 0,1 1,0-1,-1 1,0-1,0 1,0 0,1 5,-2 1,1 0,-1-1,0 1,-1-1,0 0,-1 1,0-1,0 0,-3 5,-3 1,0 1,-2-1,1-1,-2 0,0 0,0-1,-1 0,-1-2,0 1,-9 4,16-11,-1-1,0 1,-1-1,1-1,-1 1,1-2,-1 1,0-1,0 0,0-1,0 0,-1-1,1 1,0-2,-3 0,11 0,-1 1,0-1,0 0,1-1,-1 1,1 0,-1 0,1-1,-1 1,1-1,0 1,0-1,0 0,0 1,0-1,0 0,0 0,0 1,1-1,-1 0,1 0,0 0,-1 0,1 0,0 0,0 0,0 0,0 0,0 0,1 0,-1 0,1 0,-1 0,1 1,0-1,-1 0,1 0,0 0,0 1,9-22</inkml:trace>
  <inkml:trace contextRef="#ctx0" brushRef="#br0" timeOffset="34712.46">6444 1637,'-21'22,"-127"148,116-79,31-89,1 1,0-1,0 0,0 0,1 1,-1-1,0 0,1 0,-1 0,1 1,0-1,0 0,0 0,0 0,0 0,0 0,1-1,-1 1,0 0,1 0,0-1,-1 1,1-1,0 0,0 1,0-1,0 0,0 0,0 0,0 0,0 0,0-1,0 1,0-1,1 1,-1-1,0 0,0 0,1 0,0 0,11-1,0-1,0-1,-1 0,1-1,0 0,-1-1,0-1,0 0,-1-1,0 0,0-1,-1 0,1-1,-2 0,1-1,7-9,-14 16,-1 0,1-1,-1 1,1-1,-1 0,0 0,-1 0,1 0,-1-1,0 1,0-1,0 1,0-1,-1 0,0 0,0 0,0 1,-1-1,1 0,-1 0,-1 0,1 0,0 0,-1 0,0 0,0 0,-1 1,0-1,1 0,-1 1,-1-1,1 1,-1 0,1 0,-1 0,0 0,-1 0,1 1,-1-1,0 1,1 0,-1 0,-1 0,1 1,0 0,-1-1,1 1,-1 1,0-1,1 1,-43 5,28 2</inkml:trace>
  <inkml:trace contextRef="#ctx0" brushRef="#br0" timeOffset="34934.664">6840 1778,'-5'24,"-6"13,-2 5,-3-5,1-9</inkml:trace>
  <inkml:trace contextRef="#ctx0" brushRef="#br0" timeOffset="35188.628">6840 1299</inkml:trace>
  <inkml:trace contextRef="#ctx0" brushRef="#br0" timeOffset="35504.937">7008 1920,'136'-157,"-99"116,-37 41,1-1,0 1,-1-1,1 1,0-1,-1 1,1 0,0-1,0 1,-1 0,1 0,0-1,0 1,0 0,-1 0,1 0,0 0,0 0,-1 0,1 0,0 1,0-1,0 0,-1 0,1 0,0 1,0-1,-1 1,1-1,0 0,-1 1,1-1,-1 1,1-1,0 1,-1 0,1-1,-1 1,1-1,-1 1,0 0,1 0,-1-1,0 1,1 0,-1-1,0 1,0 0,0 0,0 0,1-1,-1 1,0 0,0 0,-1 0,1-1,0 1,0 0,0 0,0-1,-1 1,1 0,-1 4,1-1,0 1,-1-1,2 1,-1-1,0 0,1 1,0-1,0 0,1 1,-1-1,1 0,0 0,0 0,0 0,0 0,1-1,-1 1,1-1,0 1,0-1,1 0,-1 0,0 0,1-1,0 1,0-1,0 0,0 0,0 0,0-1,0 1,0-1,1 0,-1 0,1-1,-1 1,4-1,1-3,-1 0,1-1,-1 0,0 0,0-1,0 0,-1 0,0-1,0 0,0 0,-1-1,0 0,0 0,0 0,-1-1,0 0,-1 0,0 0,0-1,-1 1,1-2,4-14</inkml:trace>
  <inkml:trace contextRef="#ctx0" brushRef="#br0" timeOffset="35766.759">7828 1214,'0'33,"0"22,0 5,0-2,-5-7,-2-6,1-3,1-2,1-4,2-3,1-2,0-2,1-1,1-1,-1 1,0 0,0-6</inkml:trace>
  <inkml:trace contextRef="#ctx0" brushRef="#br0" timeOffset="36002.748">7574 1553,'33'0,"17"0,3 0,-1 0,-1 0,-4 0,-5 0,-5 0,-3 0,-4-5,-7-1</inkml:trace>
  <inkml:trace contextRef="#ctx0" brushRef="#br0" timeOffset="36690.926">8533 1356,'-5'28,"-1"20,0 6,-4-1,0-5,2-1,1-4,3-4,2-4,1 1,1 0,0-1,-4-8,-2-2,1-2,0 1,2-4</inkml:trace>
  <inkml:trace contextRef="#ctx0" brushRef="#br0" timeOffset="36936.054">8448 1327,'29'0,"14"0,5 0,-1 0,-4 0,-5 0,-3 0,-3 0,-3-5,-1-1,0 5,-5 2</inkml:trace>
  <inkml:trace contextRef="#ctx0" brushRef="#br0" timeOffset="37186.2">8420 1723,'33'0,"17"0,4 0,2 0,-3-5,-6-2,-6 1,-6 1,-3 1,-3 2,-1-4,-1-1,-4 1</inkml:trace>
  <inkml:trace contextRef="#ctx0" brushRef="#br0" timeOffset="37544.43">9126 1157,'110'141,"-86"-104,-2 1,-1 1,-2 1,-2 1,-1 0,-3 1,-1 0,-2 1,-2 0,1 25,-10-51,-1 0,-1 0,0 0,-1 0,-1-1,0 0,-1 0,-1 0,-1-1,0 0,-1 0,0-1,-1 0,-1-1,0 0,-1-1,0 0,-11 7,-7 6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54.9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 31,'6'-4,"-55"71,48-64,0-1,1 0,-1 1,1-1,0 1,0-1,0 1,0-1,0 1,0-1,1 0,-1 1,1-1,0 1,-1-1,1 0,0 0,0 1,1-1,-1 0,0 0,1 0,-1 0,1 0,0-1,0 1,0 0,-1-1,1 1,1-1,-1 0,0 0,0 0,0 0,1 0,-1 0,0 0,1-1,-1 1,1-1,0 0,1 1,0 0,-1-1,1 1,0-1,0 0,0 0,0-1,0 1,0-1,0 0,0 0,0 0,-1 0,1-1,0 1,-1-1,1 0,-1 0,0-1,0 1,0-1,0 1,0-1,0 0,1-3,-2 4,0 0,-1 0,1 0,-1 0,0 0,0-1,0 1,0-1,0 1,0-1,-1 1,1-1,-1 1,0-1,0 1,0-1,0 0,0 1,0-1,-1 1,1-1,-1 1,0-1,1 1,-1-1,-1 1,1 0,0-1,0 1,-1 0,1 0,-1 0,0 0,0 0,0 0,0 1,0-1,0 1,0-1,0 1,0 0,-1 0,1 0,-1 0,1 0,-1 0,1 1,-1-1,0 3,0 0,0 0,1 0,-1 0,1 1,-1-1,1 1,0-1,0 1,0 0,0 0,1 0,-1 0,1 0,0 0,0 0,0 1,0-1,0 0,1 1,-1-1,1 1,0-1,0 0,0 1,1-1,-1 1,1-1,0 0,0 1,0-1,0 0,1 0,-1 0,1 0,1 2,0-4,1 0,-1 0,1 0,-1-1,1 1,0-1,-1 0,1 0,-1 0,1-1,-1 1,1-1,-1 0,1 0,-1 0,1 0,-1-1,0 0,0 1,0-1,0 0,0 0,0-1,0 1,-1 0,1-1,-1 0,0 0,0 0,0 0,0 0,0 0,1-3,36-70,-41 73,-1 1,1 0,0 0,0 0,-1 0,0 0,1 0,-1 1,0 0,1-1,-1 1,0 0,0 0,0 0,0 1,0-1,0 1,-1 0,1 0,0 0,0 0,0 0,0 1,0-1,0 1,0 0,0 0,0 0,0 0,0 0,-1 2,-102 60,105-62,0-1,0 1,-1-1,1 1,0 0,0-1,0 1,0 0,0 0,0 0,0 0,0 0,1 0,-1 0,0 0,1 0,-1 0,0 0,1 1,-1-1,1 0,0 0,-1 1,1-1,0 0,0 0,0 1,0-1,0 0,0 1,0-1,0 0,1 0,-1 1,0-1,1 0,-1 0,1 1,-1-1,1 0,0 0,-1 0,1 0,0 0,0 0,0 0,0 0,0 0,0 0,0-1,0 1,0 0,0-1,0 1,0-1,1 1,-1-1,0 1,0-1,1 0,-1 0,0 0,1 0,0 0,84 12,-84-11,0-1,0 0,0-1,0 1,0 0,0-1,0 1,0-1,0 1,-1-1,1 0,0 0,0 0,-1 0,1 0,-1 0,1 0,-1 0,1-1,-1 1,0-1,1 1,-1-1,0 1,0-1,0 0,0 1,-1-1,1 0,0 0,-1 0,1 0,-1 0,0 1,1-1,-1 0,0 0,0 0,0 0,-1 0,1 0,0 0,0 0,-1 0,1 0,0 0,-1 0,1 0,-1 0,0 0,0 0,1 1,-1-1,0 0,-1 0,1 1,0-1,0 1,-1-1,1 1,-1-1,1 1,-1 0,0 0,1 0,-1 0,0 0,0 0,0 0,0 1,0-1,1 1,-1-1,0 1,0 0,0 0,-1 0,1 0,0 0,0 0,0 0,0 1,0-1,1 1,-1-1,0 1,0 0,0 0,0 0,1 0,-1 0,0 0,1 0,-1 1,1-1,-1 0,1 1,0 0,-1-1,1 1,0 0,0-1,0 1,1 0,-1 0,0 0,0 1,1-1,0 0,0-1,0 1,0 0,0 0,0 0,0-1,0 1,1 0,-1 0,1-1,0 1,-1 0,1-1,0 1,0-1,0 1,0-1,0 1,0-1,0 0,1 1,-1-1,0 0,1 0,-1 0,1 0,-1 0,1 0,0 0,-1-1,1 1,0-1,0 1,-1-1,1 1,0-1,0 0,-1 0,1 0,0 0,0 0,0-1,-1 1,1 0,0-1,0 1,-1-1,1 0,0 0,-1 1,1-1,-1 0,1 0,-1 0,0-1,1 1,-1 0,0 0,0-1,1 0,0 0,0 1,0-1,-1 0,1 0,0 0,-1 0,0 0,1 0,-1-1,0 1,0 0,0-1,0 1,-1-1,1 1,-1-1,1 1,-1-1,0 1,0-1,0 1,0-1,0 1,-1-1,1 1,-1-1,0 1,0-1,0 1,0 0,0-1,0 1,0 0,-1 0,1 0,-1 0,0 0,0 0,1 0,-1 1,-2-2,1 3,0 0,0 1,0-1,0 1,0-1,0 1,1 0,-1 0,0 1,0-1,1 1,-1-1,1 1,-1 0,1 0,0 0,0 0,0 0,0 0,0 1,0-1,1 0,-1 1,1 0,0-1,-1 1,1 0,1 0,-1 0,0 0,1-1,-1 1,1 0,0 0,0 0,0 0,0 0,1 0,-1 0,1 0,-1 0,1 0,0 0,0-1,1 1,-1 0,1-1,-1 1,1-1,0 1,0-1,0 1,2 0,-1-1,0 1,1-1,-1 0,1 0,-1 0,1-1,0 1,0-1,0 0,0 0,0 0,0-1,0 1,0-1,0 0,0 0,1-1,-1 1,0-1,0 0,0 0,0 0,-1 0,1-1,0 0,0 1,-1-2,1 1,-1 0,0 0,0-1,0 0,0 0,0 0,0 0,-1 0,1 0,-1-1,0 1,0-1,0 0,-1 0,1 1,-1-1,0 0,0 0,0 0,-1 0,1 0,-1 0,0-1,0 1,-1 0,0-3,0 4,-1 0,-1 0,1 0,0 0,-1 0,1 0,-1 1,0-1,0 1,0 0,0 0,0 0,0 0,-1 1,1-1,-1 1,1 0,-1 0,1 0,-1 0,0 1,1-1,-1 1,0 0,0 0,1 0,-1 1,0 0,1-1,-1 1,0 0,1 1,-1-1,1 0,0 1,-1 0,1 0,0 0,0 0,0 1,1-1,-1 1,0-1,1 1,0 0,-1 0,1 0,1 1,-1-1,0 0,1 1,0-3,-1 1,1 0,0 0,0 0,1 0,-1-1,0 1,1 0,-1 0,1 0,0 1,-1-1,1 0,0 0,0 0,0 0,1 0,-1 0,0 0,1 0,0 0,-1 0,1 0,0 0,0-1,0 1,0 0,0 0,0-1,1 1,-1 0,1-1,-1 0,1 1,-1-1,1 0,0 0,-1 0,1 0,0 0,0 0,0 0,0-1,0 1,0-1,0 1,1-1,0-1,-1 0,1 0,-1 0,0-1,1 1,-1-1,0 0,0 0,0 1,0-1,-1 0,1-1,0 1,-1 0,1 0,-1-1,0 1,0-1,0 1,0-1,0 0,0-1,2-4,-16 25,5 43,8-58,0-1,0 0,0 0,0 1,0-1,0 0,0 1,1-1,-1 0,0 0,1 1,-1-1,1 0,-1 0,1 0,0 0,-1 1,1-1,0 0,0 0,0 0,0-1,0 1,0 0,0 0,0 0,0-1,0 1,0-1,1 1,-1-1,0 1,0-1,1 0,-1 1,0-1,0 0,1 0,-1 0,0 0,1 0,-1 0,0 0,1-1,1-1,0 0,0-1,0 1,0-1,0 0,-1 0,1 0,-1 0,0 0,0 0,0-1,0 1,-1-1,1 0,-1 1,0-1,0 0,0 0,-1 1,1-1,-1 0,0 0,0 0,-1 0,1 0,-1 0,1 1,-1-1,0 0,-1 0,1 1,-1-1,1 1,-1-1,0 1,0 0,-1-1,0 1,0 1,1-1,-1 1,0 0,0 0,0 0,-1 0,1 1,0 0,-1-1,1 1,0 0,-1 0,0 1,1-1,-1 1,1 0,-1 0,0 0,1 0,-1 0,1 1,-1 0,1 0,-1 0,1 0,-1 0,1 1,0-1,0 1,0 0,0 0,0 0,0 1,0-1,1 1,-1-1,1 1,0 0,0 0,0 0,0 0,0 0,1 0,-1 1,-7 18</inkml:trace>
  <inkml:trace contextRef="#ctx0" brushRef="#br0" timeOffset="1083.766">329 313,'0'0,"8"-14,-5 18,-25 261,-18-100,36-162,2-6</inkml:trace>
  <inkml:trace contextRef="#ctx0" brushRef="#br0" timeOffset="1469.441">329 313,'5'0,"6"0,7 0,4 0,4 0,1 0,2 0,1 0,-1-5,0-1,0 0,0 1,-1 1,1 2,-1 1,-9 0,-9 1</inkml:trace>
  <inkml:trace contextRef="#ctx0" brushRef="#br0" timeOffset="1848.227">245 538,'19'0,"7"-4,3-3,1 1,2 2,-1 0,-6 7,-2 2,0 0,1 0,1-1,1-6,1-3,-5-1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5:11.6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1697 3,'-7'2,"-1"0,0 1,1 0,0 0,0 0,0 1,0 0,0 1,1-1,0 1,0 1,0-1,1 1,0 0,0 0,0 0,1 1,-1 0,2 0,-1 0,1 0,0 1,0 3,-10 11,-405 780,60-163,144-286,126-186,85-158,1 0,-1 0,1 0,1 0,-1 0,2 0,-1 1,1-1,1 0,0 1,0-1,1 0,0 0,0 0,1 0,0 0,1-1,0 1,0-1,1 0,0 0,0-1,1 1,0-1,5 4,11 8,1-2,0 0,2-1,0-2,0 0,2-2,-1-1,1-1,1-1,11 1,292 41,-264-44,217 11,163-13,-358-5,-59 0,0 2,-1 1,1 1,-1 2,0 1,0 1,-1 2,0 0,-1 2,0 1,-1 1,0 2,-24-15,-1 1,0-1,0 0,0 0,0 0,0 0,0 0,0 0,0 0,0 0,1-1,-1 1,0 0,0-1,1 1,-1-1,1 1,-1-1,0 0,1 1,-1-1,1 0,-1 0,1 0,-1 0,1 0,-1-1,0 1,1 0,-1-1,1 1,-1-1,0 1,1-1,-1 0,0 1,0-1,0 0,1 0,-1 0,0 0,0 0,0 0,0 0,-1 0,1-1,42-250,18-3,12 4,80-182,-122 349,59-152,108-199,-45 134,-151 298,-1 1,0 0,0-1,0 1,0-1,0 1,-1-1,1 0,-1 1,1-1,-1 0,0 1,0-1,0 0,-1 1,1-1,0 0,-1 1,0-1,0 0,0 1,0-1,0 1,0 0,-1-1,1 1,-1 0,1 0,-1 0,0 0,0 0,0 0,0 0,0 1,0-1,-1 1,1 0,0-1,-1 1,1 0,-2 0,-112-25,-228 28,221 9,1 5,-33 12,-213 26,-219-51,497-16,80 9,0 2,0-1,-1 1,1 1,-1 0,0 0,1 1,-1 1,0 0,1 0,-1 1,1 0,-3 1,7 1,1 1,-1 0,1-1,0 2,0-1,0 0,1 1,0 0,0 0,0 0,1 1,0-1,0 1,1 0,-1 0,2 0,-1 0,-7 18,-79 155,-125 261,-52 45,-16 32,189-323,92-192,-1 0,1 0,-1 0,1 0,0 0,1 0,-1 0,0 0,1 0,0 0,0 0,0 0,0 0,0 0,0-1,1 1,-1 0,1-1,0 1,0-1,0 0,0 1,0-1,0 0,1 0,-1-1,0 1,1 0,0-1,-1 1,1-1,0 0,0 0,0 0,0 0,0-1,0 1,0-1,0 0,0 0,1 0,32 7,-1-2,2-2,-1-1,0-2,0-1,0-2,30-6,54-3,413-7,351 2,-845 18,21 1,0 2,0 4,0 1,17 8,25 12,-75-19,1-1,1-2,-1 0,1-2,0-2,1 0,-1-2,3-1,-31 0,0 0,0 1,1-1,-1 0,0 0,0 0,1 0,-1 0,0 0,0 0,1-1,-1 1,0 0,0-1,0 1,0-1,1 1,-1-1,0 0,0 1,0-1,0 0,0 0,0 1,-1-1,1 0,0 0,0 0,-1 0,1 0,0-1,-1 1,1 0,-1 0,1 0,-1 0,0-1,0 1,1 0,-1 0,0-1,0 1,0 0,0 0,0-1,-1 1,1 0,0 0,-1 0,1-1,0 1,-1 0,1 0,-1 0,0 0,1 0,-1 0,0 0,0 0,0 0,0 0,-27-45,21 35,0 0,0-1,1 0,0 0,1 0,0-1,1 1,0-1,1 0,1-1,2-22,1 0,2 1,1-1,2 1,2 0,9-29,6-28,37-142,9 2,84-180,124-227,-269 627,-1-1,0-1,-1 1,0-1,-1 0,-1 0,0-1,-1 1,0-1,-1 0,-1 0,0 0,-2 0,1 0,-2 0,0 0,0 1,-2-2,1 12,-1 0,1 0,-1 1,0-1,0 1,0 0,0 0,0 0,-1 1,1 0,-1-1,0 2,0-1,1 0,-1 1,0 0,0 0,-1 1,1-1,0 1,0 0,0 1,0-1,-2 1,-36-3,-89-9,1 7,-1 5,1 6,0 5,0 7,-11 7,12-5,-138 31,-97 38,332-81,-407 135,437-144,-1 1,0 0,0 1,1-1,-1 0,0 1,1 0,-1 0,1 0,0 0,0 1,0-1,0 1,0 0,1 0,-1 0,1 0,0 0,-1 1,2-1,-1 1,0-1,1 1,-1 0,1-1,0 1,0 0,1 0,-1 0,1 0,0 0,0 3,-4 35,-1-1,-3 1,-1-1,-2-1,-2 0,-2 0,-16 31,-2 11,-420 947,342-687,101-306,-4 59,15-93,0 0,1-1,0 1,-1-1,1 1,0-1,0 1,0-1,0 0,0 0,0 0,0 0,1 0,-1-1,0 1,0-1,1 1,-1-1,0 0,1 0,-1 0,0 0,1 0,-1 0,0-1,0 1,1-1,-1 0,0 1,0-1,0 0,2-1,2 0,165-26,313 75,336-45,-381-28,-340 11,69-1,-114 32,-56-54,-2 29,0 0,1 0,0-1,0 0,1 1,0-1,1 0,0 0,0 0,1 0,0 0,1 0,0 0,1-1,39-164,7 1,8 3,29-50,-34 84,122-303,71-104,-222 499,1 0,3 1,1 1,2 2,19-20,20 16,-97 51,-1-1,0-2,-1-2,1 0,0-2,-1-1,-245-23,-222 38,-64 12,86 9,269-22,203-11,0 1,0 0,0 0,0 1,0-1,1 1,-1-1,1 1,0 1,0-1,0 0,0 1,0-1,1 1,-1 0,1 0,0 0,0 0,1 0,-1 0,1 0,0 1,0-1,0 1,1-1,0 0,0 1,0-1,0 2,-2 7,-21 70,-3-1,-4-1,-3-2,-4-1,-3-2,-3-1,-39 47,-4 17,-300 448,30-35,346-537,0 1,0 1,2-1,0 1,1 1,1 0,0 0,1 0,1 0,1 1,1-1,0 1,2 0,0 5,1-21,-1 0,1 0,0 0,0 0,0-1,0 1,1 0,-1-1,1 1,-1-1,1 1,0-1,0 0,0 1,0-1,1 0,-1-1,1 1,-1 0,1-1,-1 1,1-1,0 0,0 0,0 0,-1 0,1 0,0-1,0 1,0-1,2 0,97-7,29-16,0 6,117 0,-77 7,767-8,-631 20,-212-3,-25-1,-1 3,1 3,12 5,111 47,-190-56,-1 0,1-1,-1 0,0 0,0 0,1 0,-1 0,0 0,0 0,0-1,0 1,0-1,0 1,0-1,-1 0,1 0,-1 0,1 1,-1-2,0 1,0 0,0 0,0 0,0-1,0 1,0 0,-1-1,1 1,-1 0,0-1,0 1,0-1,0 1,0-1,0 1,-1-1,1 1,-1 0,1-1,-1 1,0 0,-1-2,2-5,4-74,3-1,4 1,9-28,0-1,35-145,10 3,96-233,76-117,-223 568,2 0,2 1,1 1,2 1,1 1,1 0,2 2,13-12,-36 41,-1 0,0 1,1-1,-1-1,0 1,1 0,-1 0,0 0,0-1,0 1,0 0,0-1,-1 1,1-1,0 1,0-1,-1 1,1-1,-1 0,0 1,1-1,-1 0,0 1,0-1,0 0,0 1,0-1,-1 0,1 1,0-1,-1 0,1 1,-1-1,0 1,1-1,-1 1,0-1,0 1,0 0,0-1,0 1,0 0,-1 0,1 0,0-1,0 1,-1 1,1-1,-1 0,1 0,-1 0,1 1,-1-1,0 1,1-1,-1 1,1 0,-1 0,0 0,0-1,-200-4,-323 18,-493 23,785-30,-19 1,-93 21,215 3,107-21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87,'38'-9,"-1"1,1 1,1 2,-1 2,1 2,26 3,129-11,44-31,-236 39,0 0,0 0,0 1,0-1,0 0,0 1,1-1,-1 1,0 0,0 0,0 0,0 0,1 0,-1 0,0 0,0 1,0-1,0 1,0 0,0-1,0 1,0 0,0 0,0 0,0 1,-1-1,1 0,0 1,-1-1,1 1,-1-1,0 1,1 0,-1-1,0 1,0 0,0 0,0 0,0 0,-1 0,1 0,0 0,-1 0,0 1,0-1,1 0,-1 0,0 0,-1 0,1 1,-34 169,29 299,-17-348,22-122,0 0,0 0,0 1,-1-1,1 0,-1 0,1 0,-1 1,1-1,-1 0,0 0,1 0,-1 0,0 0,0 0,0 0,0 0,0-1,0 1,0 0,0 0,0-1,0 1,0-1,0 1,-1-1,1 1,0-1,0 0,-1 0,1 1,0-1,0 0,-1 0,1 0,0 0,0-1,-1 1,1 0,-1-1,-49-26,34 16,-8-4,-1 1,-1 1,0 1,-1 1,0 2,-1 1,0 1,0 1,-1 2,-14 0,15 1,1 2,-1 1,0 2,1 0,-1 2,1 1,0 1,0 2,1 1,0 1,0 1,1 1,1 1,0 2,1 0,0 2,1 0,-7 10,26-24,-1 1,0 0,0 1,0-1,1 1,-1 0,1 1,0-1,1 1,-1-1,1 1,0 0,1 0,-1 1,1-1,1 0,-1 1,1 0,19 18,-2-23</inkml:trace>
  <inkml:trace contextRef="#ctx0" brushRef="#br0" timeOffset="4812.229">523 369,'340'-29,"-310"24,0-2,-1 0,1-2,-2-1,1-2,20-12,-3 4,-44 19,1-1,-1 1,1 0,-1 0,1 0,0 1,-1-1,1 1,0-1,0 1,-1 0,1 0,0 0,0 0,-1 1,1-1,0 1,-1 0,1-1,0 1,-1 0,1 1,-1-1,0 0,1 1,-1-1,0 1,0 0,0 0,0 0,0 0,0 0,-1 0,1 0,-1 1,1-1,-1 0,0 1,0-1,0 1,0 0,0-1,-1 1,1 0,-1-1,0 1,0 0,0 0,0-1,0 4,-25 95,6-47,24-22,4-22</inkml:trace>
  <inkml:trace contextRef="#ctx0" brushRef="#br0" timeOffset="5220.414">1624 398,'-41'25,"28"-19,0 1,0 0,1 1,0 0,0 1,1 0,0 1,0 0,1 1,1 0,0 0,0 1,1 0,1 1,0 0,0 0,1 1,0 2,6-12,0 0,0 1,0-1,0 0,1 0,-1 0,1 1,0-1,1 0,-1 0,1 0,-1 0,1-1,0 1,1 0,-1-1,1 1,-1-1,1 0,0 0,0 0,0 0,1-1,-1 1,1-1,0 0,-1 0,1 0,0 0,0-1,0 1,0-1,0 0,1 0,-1-1,0 1,0-1,0 0,1 0,-1-1,0 1,0-1,1 0,-1 0,0 0,0 0,3-2,5-5,1 1,-1-2,-1 1,1-2,-1 0,-1 0,0-1,-1 0,0 0,0-1,-1 0,-1-1,0 0,-1 0,0-1,-1 0,-1 3,0 0,-1-1,0 0,-1 0,0 0,-1 0,0 0,-1 0,-1 0,0 0,0 0,-1 0,-1 0,0 1,0-1,-1 1,-5-9,7 18,0 0,-1 0,1 0,-1 0,0 1,1 0,-1-1,0 1,0 0,0 0,0 0,0 1,0-1,0 1,0 0,0-1,-1 2,1-1,0 0,0 0,0 1,0 0,0-1,0 1,0 1,0-1,1 0,-1 1,0-1,1 1,-1 0,1 0,-1 0,1 0,0 0,0 0,0 1,0-1,0 1,-1 1,-16 18</inkml:trace>
  <inkml:trace contextRef="#ctx0" brushRef="#br0" timeOffset="5600.88">1934 623,'17'-39,"34"-119,-43 141,1 0,1 1,1 0,0 0,1 1,0 0,2 1,-1 1,2 0,0 1,0 0,1 2,1 0,10-5,-25 14,0 1,0-1,1 1,-1 0,0 0,0 0,0 0,0 0,0 1,0-1,0 0,0 1,0 0,0-1,0 1,0 0,0 0,-1 0,1 0,0 1,-1-1,1 0,0 1,-1-1,0 1,1-1,-1 1,0 0,0-1,0 1,0 0,0 0,0 0,0 0,-1 0,1 0,-1 0,0 0,1 0,-1 0,0 0,0 0,0 1,-1-1,1 0,0 0,-1 0,1 0,-1 0,0 0,1 0,-1-1,0 1,0 0,-1 0,0 1,-16 35,8-21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1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22,'-10'-5,"0"2,0-1,-1 2,1-1,-1 1,1 1,-1 0,0 1,0 0,1 0,-1 1,0 0,1 1,-1 1,1-1,-1 2,1-1,0 1,0 1,1 0,0 0,0 1,0 0,0 1,1 0,0 0,0 1,-3 4,6-6,-1 0,1 0,0 1,1 0,-1 0,2 0,-1 1,1-1,0 1,0 0,1 0,0 0,0 0,1 0,0 0,1 0,-1 0,2 1,-1-1,1 0,0 0,1 0,0 0,0 0,3 5,-3-10,0 1,0-1,0 0,1-1,-1 1,1 0,0-1,0 1,0-1,0 0,0 0,0 0,1 0,-1-1,1 1,-1-1,1 0,-1 0,1 0,0-1,-1 1,1-1,0 0,0 0,-1 0,1-1,0 1,0-1,2 0,105-37,72-82,-49 5,-133 115,1 0,-1 0,1 0,-1 0,1 0,0 0,-1 0,1 1,-1-1,0 0,1 1,-1-1,1 1,-1 0,0-1,1 1,-1 0,0 0,0 0,1 0,-1 0,0 0,0 0,0 0,0 1,-1-1,1 0,0 0,0 1,-1-1,1 1,-1-1,1 1,-1-1,0 1,1-1,-1 1,0-1,0 1,0-1,0 1,0-1,-1 1,1-1,0 1,-1-1,1 1,-1-1,1 0,-1 1,0-1,0 1,1 9,1-3,0-1,1 0,0 0,0 0,1 0,0-1,0 1,0-1,1 1,0-1,0 0,0-1,1 1,0-1,0 0,0 0,1 0,0-1,0 0,0 0,0 0,0-1,1 0,0 0,0-1,0 0,0 0,0 0,0-1,0 0,0 0,0-1,1 0,-1 0,0-1,0 0,1 0,1-2,10-3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34 629,'-2'1,"0"1,0-1,0 1,1-1,-1 1,1 0,-1 0,1-1,-1 1,1 0,0 0,0 0,0 1,0-1,0 0,1 0,-1 0,1 1,-1-1,1 0,0 1,0-1,0 0,0 1,0 0,0 0,-3 10,1 1,0 0,1 0,0 0,1 0,1 0,0 0,1 0,1 0,0 0,0-1,2 1,-1-1,2 0,0 0,0-1,8 10,-11-19,0 0,1 0,-1 0,1 0,-1-1,1 0,0 1,0-1,0-1,0 1,0-1,1 1,-1-1,0 0,1-1,-1 1,1-1,-1 0,1 0,-1 0,0-1,1 1,-1-1,1 0,-1-1,0 1,0-1,0 1,0-1,0 0,2-2,5-3,0 0,0-1,0 0,-1-1,0 0,-1-1,0 0,-1 0,7-11,40-63,-53 84,0 0,-1 1,1-1,0 1,-1-1,1 1,0-1,-1 1,1 0,-1 0,1 0,-1 0,1 0,-1 0,0 0,0 1,0-1,1 0,-1 1,0-1,-1 1,1-1,0 1,0 0,-1-1,1 1,0 0,-1 1,3 2,10 19,-10-16,1 0,0-1,0 1,1-1,0 1,0-1,1-1,-1 1,2-1,-1 0,1-1,0 1,0-1,0 0,3 0,-6-2,1-1,0 0,0 0,0 0,0 0,0-1,0 0,0 0,0-1,0 1,0-1,1 0,-1 0,0-1,0 0,0 0,0 0,0 0,0-1,0 0,0 0,0 0,-1 0,3-2,0-2,1 0,0 0,-1-1,-1 0,1 0,-1-1,0 0,-1 0,1 0,-2-1,1 0,-1 0,-1 0,0 0,0 0,0-1,-1 0,-1 1,0-3,1-11</inkml:trace>
  <inkml:trace contextRef="#ctx0" brushRef="#br0" timeOffset="615.818">881 36,'-6'14,"2"0,0 1,0-1,1 1,1 0,0 0,1 0,1 0,0-1,2 1,-1 0,2 0,-1 0,3 4,0 11,32 299,-9-63,-16-205,20-85,-28 18,19-23,-1-1,2 1,0 1,2 1,1 2,24-18,-50 42,1 0,0-1,-1 1,1 0,0 0,0 0,-1 0,1 1,0-1,0 0,0 1,0 0,0-1,0 1,0 0,0 0,0 0,0 0,0 0,0 1,0-1,0 0,0 1,0 0,0-1,0 1,0 0,0 0,-1 0,1 0,0 0,-1 1,1-1,-1 0,1 1,-1-1,0 1,1 0,-1-1,0 1,0 0,0 0,0 1,2 3,0 0,-1 0,0 1,0-1,0 1,-1-1,0 1,0 0,-1 0,0-1,0 1,-1 0,1 0,-9 27,7-30,0 1,0 0,0 0,1 0,0 0,0 0,0 0,1 0,0 0,0 0,0 0,0 0,1 0,0 0,0 0,0 0,0 0,1-1,2 5,7 2</inkml:trace>
  <inkml:trace contextRef="#ctx0" brushRef="#br0" timeOffset="1693.517">1529 798,'2'3,"1"1,-1 0,1-1,-1 0,1 1,0-1,0 0,0-1,1 1,-1 0,1-1,-1 0,1 0,0 0,0 0,0-1,0 1,0-1,0 0,0 0,1-1,-1 1,0-1,0 0,1 0,-1 0,0-1,4 0,1-1,0 0,0 0,0-1,0 0,0 0,-1-1,1 0,-1-1,0 0,0 0,-1-1,5-4,-7 6,0-1,0 0,-1 0,0 0,1-1,-2 1,1-1,-1 0,0 0,0 0,-1-1,1 1,-1-1,-1 1,1-1,-1 0,-1 0,1 1,-1-1,0-4,-3 7,0 1,0-1,0 1,-1 0,1 0,-1 0,0 1,1-1,-1 1,0 0,-1 0,1 0,0 1,0-1,-1 1,1 0,-1 0,1 1,-1-1,1 1,-1 0,0 1,1-1,-1 1,1-1,-1 1,1 0,0 1,-1-1,1 1,-5 2,0 0,0 0,0 1,1 0,0 1,0 0,0 0,1 0,0 1,0 0,1 1,0-1,0 1,1 0,0 1,0-1,1 1,0 0,0 0,1 1,0-1,1 1,0-1,0 8,2-14,1 0,-1 0,1 0,0 0,0 0,0 0,0 0,0-1,1 1,-1 0,1-1,0 1,0-1,-1 0,2 1,-1-1,0 0,0 0,1 0,-1-1,1 1,0-1,-1 1,1-1,0 0,0 0,0 0,0 0,-1-1,4 1,99 2,-80-4,5 0,-1-1,0-2,1-1,-2-1,1-1,-1-1,0-2,-1-1,0-1,-4 2,-1-2,-1 0,0-1,0-1,-2-1,18-16,-10 5,-17 18,-1 0,0-1,-1 0,0-1,0 1,-1-1,0-1,-1 1,1-4,-6 13,-1-1,1 1,-1-1,0 1,0 0,0-1,0 1,0-1,0 1,0 0,0-1,0 1,0 0,-1-1,1 1,-1-1,1 1,-1 0,0 0,1-1,-1 1,0 0,0 0,0 0,0 0,0 0,0 0,0 0,0 0,0 0,0 1,0-1,-1 0,1 1,0-1,-1 1,1-1,0 1,-1 0,1-1,0 1,-1 0,0 0,-64 1,54 3,0 0,1 1,-1 0,1 1,0 0,1 1,-1 0,1 0,1 2,0-1,0 1,-2 2,7-7,0 1,1 0,-1 0,1 0,-1 0,2 1,-1-1,1 1,-1 0,1 0,1 0,-1-1,1 2,0-1,1 0,0 0,0 0,0 0,0 0,1 0,0 0,0 0,1 0,0 0,1 4,4-2,0-1,0 1,1-1,0-1,0 0,1 0,-1 0,1-1,1 0,-1-1,1 0,-1-1,1 0,0 0,0-1,1 0,-1-1,0 0,9 0,-9 0,21 1,1-2,-1-1,0-2,0-1,-1-1,1-1,-1-2,0-1,-1-2,0-1,-1-1,0-1,-1-1,0-2,13-11,-16 9,0-2,-2 0,0-1,-1-2,-2 0,0-1,-1 0,-2-2,-1 0,-1-1,-1 0,-2-1,0 0,-3-1,3-13,-7 31,0 0,-1 0,0 0,-1 0,0 0,-1-1,-1 1,1 0,-2-1,0 1,-1 0,0-1,0 1,-2 0,1 1,-1-1,-1 0,0 1,-1 0,0 0,-1 1,0 0,-3-3,5 10,0 0,0 0,0 0,-1 1,1 0,-1 0,0 0,1 1,-1 0,0 0,0 0,0 1,0 0,0 0,0 0,0 1,0 0,1 0,-1 0,0 1,1 0,-1 0,1 1,-1-1,1 1,0 0,0 1,0-1,1 1,-1 0,1 0,0 0,0 1,0-1,1 1,-1 0,1 0,0 0,1 1,-2 2,0 16,1-1,0 1,2-1,1 1,1 0,0-1,2 1,1-1,1 1,5 12,76 246,8-11,-43-131,-39-116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2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4 742,'-1'48,"-1"-22,2 0,1 0,0 0,2-1,1 1,1 0,2-1,1 4,-7-29,-1-1,0 1,1-1,-1 1,0-1,1 1,-1-1,1 1,-1-1,1 1,-1 0,1-1,-1 1,1 0,0-1,-1 1,1 0,-1 0,1-1,0 1,-1 0,1 0,0 0,-1 0,1 0,0 0,-1 0,1 0,0 0,-1 0,1 0,0 1,-1-1,1 0,-1 0,1 1,0-1,-1 0,1 1,-1-1,1 1,-1-1,1 0,-1 1,1-1,-1 1,0-1,1 1,-1 0,0-1,1 1,-1-1,0 1,0 0,14-207,-6 169,2 0,1 1,2 0,2 1,1 1,19-30,-33 59,0 0,1 1,0-1,0 1,0-1,0 1,1 0,0 0,0 0,0 1,0-1,0 1,1 0,-1 0,1 1,0-1,0 1,0 0,0 0,0 1,1 0,-1 0,1 0,-4 1,0 1,0 0,0 0,0 0,0 0,0 0,-1 0,1 0,0 1,-1-1,1 0,-1 1,0 0,1-1,-1 1,0 0,0 0,0-1,0 1,0 0,-1 0,1 0,0 0,-1 0,0 0,1 0,-1 1,4 19</inkml:trace>
  <inkml:trace contextRef="#ctx0" brushRef="#br0" timeOffset="315.319">709 574,'-19'31,"1"2,2 0,1 1,2 1,-7 32,18-65,2 1,-1-1,0 1,0-1,1 1,-1 0,1-1,0 1,0 0,0-1,0 1,0 0,1-1,-1 1,1-1,0 1,0-1,0 1,0-1,0 1,0-1,1 0,-1 1,1-1,-1 0,1 0,0 0,0 0,0-1,0 1,0 0,0-1,1 0,-1 1,1-1,-1 0,0 0,1 0,0 0,-1-1,1 1,-1-1,1 0,0 1,-1-1,1 0,0-1,1 1,5-1,0-1,-1 0,1 0,-1-1,1 0,-1 0,0-1,0 0,-1 0,1-1,-1 0,0-1,0 1,-1-1,1 0,-1-1,-1 0,1 0,-1-1,-1 4,-1-1,0 1,-1-1,1 0,-1 0,0 0,0 0,-1 0,1 0,-1 0,0-1,-1 1,1-1,-1 1,0 0,0-1,-1 1,1-1,-1 1,-1 0,1 0,-1-1,0 1,0 0,0 1,-1-1,1 0,-1 0,0 1,-1 0,-1-3,-1 2,0 1,-1-1,1 1,-1 0,0 0,0 1,0 0,0 0,-1 1,1 0,-1 0,1 1,-1 0,0 0,0 1,1 0,-2 0,-17 0</inkml:trace>
  <inkml:trace contextRef="#ctx0" brushRef="#br0" timeOffset="960.038">1217 207,'1'0,"-1"1,0-1,0 0,0 1,0-1,0 1,0-1,0 1,0-1,0 1,0-1,0 0,0 1,0-1,0 1,-1-1,1 1,0-1,0 0,0 1,-1-1,1 0,0 1,0-1,-1 0,1 1,0-1,-1 0,1 1,0-1,-1 0,1 0,-1 1,1-1,0 0,-1 0,1 0,-1 0,1 0,-1 0,1 1,0-1,-1 0,1 0,-1 0,1 0,-1-1,1 1,0 0,-1 0,1 0,-1 0,1 0,-1 0,1-1,0 1,-1 0,1 0,0-1,-1 1,1 0,0-1,-1 1,1 0,0-1,-1 1,1 0,0-1,0 1,-1-1,4 36,5 16,-1 0,-3 0,-2 1,-2-1,-3 5,1 43,4-54,-1-31,0-1,-1 1,0 0,-1 0,0 0,-2 0,1-1,-2 1,-1 2,-16 9,11-23</inkml:trace>
  <inkml:trace contextRef="#ctx0" brushRef="#br0" timeOffset="1206.129">878 545,'39'0,"17"0,8-5,-1-1,-2 0,-7 1,-2 2,-6-4,-6-1,-5 1,-3 2,-2 2,-3 1,1 1,-6 1</inkml:trace>
  <inkml:trace contextRef="#ctx0" brushRef="#br0" timeOffset="2033.649">1809 517,'-28'8,"0"1,1 1,0 1,0 2,1 0,1 2,0 1,-9 9,-20 45,53-68,0 0,0 0,0 1,1-1,-1 1,0-1,1 1,0-1,0 1,-1-1,1 1,1 0,-1-1,0 1,1-1,-1 1,1-1,0 0,0 1,0-1,0 0,0 1,0-1,1 0,-1 0,1 0,-1 0,1 0,0 0,0-1,0 1,1 1,1-1,0 0,0 0,0-1,0 1,0-1,0 0,0 0,0 0,1-1,-1 1,0-1,1 0,-1 0,0-1,0 1,1-1,-1 0,0 0,0 0,0-1,0 1,0-1,0 0,0 0,0-1,86-70,3-26,-93 99,1-1,0 1,0-1,-1 1,1 0,0-1,0 1,0 0,0-1,-1 1,1 0,0 0,0 0,0 0,0 0,0 0,0 0,0 0,-1 0,1 1,0-1,0 0,0 1,0-1,0 0,-1 1,1-1,0 1,0-1,-1 1,1-1,0 1,-1 0,1-1,-1 1,1 0,-1-1,1 1,-1 0,1 0,-1 0,0 0,1-1,-1 1,0 0,0 0,0 0,1 0,-1 0,0 0,0-1,0 1,-1 0,1 0,0 0,0 0,0 0,-1 0,1-1,0 1,-1 0,1 0,-1 0,1-1,-1 2,3 12,-2-8,0 0,1 0,-1 1,2-1,-1 0,1 0,-1 0,2 0,-1-1,1 1,0 0,0-1,0 0,1 0,-1 0,2 0,-1 0,0-1,1 0,0 0,0 0,0 0,0-1,0 0,1 0,0 0,-1-1,5 2,5-4,-1-1,0 0,0 0,0-2,0 0,0 0,0-1,-1-1,0 0,0-1,0 0,-1-1,0-1,0 0,-1 0,0-1,0-1,-1 0,7-8,4-5,0-1,-1-2,-1 0,-2-1,-1 0,0-2,-3 0,0 0,2-13,-7 13,-1 1,-2-1,-1-1,-1 1,-2 0,0-1,-2 1,-3-12,4 35,0-1,-1 1,1-1,-2 1,1 0,-1-1,0 1,0 0,0 0,-1 0,0 0,0 0,-1 1,1 0,-1-1,0 1,-1 1,1-1,-1 1,-1-1,4 6,-1-1,1 1,-1 0,1 0,0 0,-1 0,1 0,0 0,0 1,-1-1,1 1,0 0,1-1,-1 1,0 0,0 0,1 0,-1 1,1-1,0 0,0 0,0 1,0-1,0 1,0-1,0 1,1-1,0 1,-1-1,1 1,-3 16,0-1,1 1,2-1,-1 1,2 0,1-1,0 1,1-1,1 0,2 5,0 6,92 309,-61-208,-39-118,-3-17</inkml:trace>
  <inkml:trace contextRef="#ctx0" brushRef="#br0" timeOffset="2351.127">2007 404,'34'0,"20"0,6-5,-2-1,-7-1,-6 2,-3 2,-2 1,-4 0,-3 2,-2 0,-2 0,-1 0,0 1,-1-1,-4 5,-6 2</inkml:trace>
  <inkml:trace contextRef="#ctx0" brushRef="#br0" timeOffset="2604.81">2938 517,'0'34,"0"15,0 5,-5-7,-1-7,0-10</inkml:trace>
  <inkml:trace contextRef="#ctx0" brushRef="#br0" timeOffset="2835.981">2797 94,'0'0</inkml:trace>
  <inkml:trace contextRef="#ctx0" brushRef="#br0" timeOffset="3288.062">3164 686,'0'0,"1"-1,-1 1,0 0,1 0,-1 0,0 0,0 0,1 0,-1 0,0 0,1 0,-1 0,0 0,1 0,-1 0,0 0,0 0,1 0,-1 0,0 1,1-1,3-15,6-10,0 1,1-1,2 2,0 0,1 0,2 1,16-18,-31 39,-1 0,1 0,0 0,-1 1,1-1,0 0,0 0,0 0,0 1,-1-1,1 1,0-1,0 1,0-1,1 1,-1-1,0 1,0 0,0-1,0 1,0 0,0 0,0 0,0 0,1 0,-1 0,0 0,0 1,0-1,0 0,0 1,0-1,0 0,0 1,0-1,0 1,0 0,0-1,0 1,0 0,0 0,-1-1,1 1,0 0,0 0,-1 0,1 0,22 55,-18-42,-4-9,1 0,-1 0,1 0,0 0,0-1,1 1,-1-1,1 1,0-1,0 0,1 0,-1-1,1 1,0-1,-1 1,2-1,-1 0,0-1,1 1,-1-1,1 0,0 0,0 0,-1-1,1 1,0-1,1 0,-1-1,0 1,0-1,0 0,0-1,0 1,1-1,1 0,0-1,0-1,-1 1,1-1,-1 0,1 0,-1-1,0 0,0 0,-1 0,1-1,-1 0,0 0,0 0,0-1,-1 0,0 0,0 0,-1 0,1 0,-1-1,-1 1,1-1,-1 0,0 0,-1-1,0-11</inkml:trace>
  <inkml:trace contextRef="#ctx0" brushRef="#br0" timeOffset="3941.913">4068 432,'-34'8,"21"-6,0 0,0 0,1 2,-1-1,1 2,0 0,0 0,1 1,-1 0,1 1,1 0,-1 1,1 0,1 1,0 0,0 1,-1 1,4-3,0 1,1-1,0 1,1 1,-1-1,2 0,-1 1,2 0,-1 0,1 0,0 0,1 0,1 1,-1-1,2 0,-1 0,1 1,2 4,-2-13,0 0,0 0,1 0,-1 0,1 0,0 0,-1 0,1 0,0-1,0 1,0 0,0-1,1 0,-1 0,0 1,0-1,1-1,-1 1,1 0,-1-1,1 1,-1-1,1 1,-1-1,1 0,-1 0,1-1,-1 1,1 0,-1-1,1 1,-1-1,1 0,1-1,84-37,169-147,-254 183,0 1,0 0,0 0,1 0,-1 0,0 0,1 1,-1 0,1-1,0 1,-1 1,1-1,0 0,-1 1,1 0,0 0,0 0,-1 0,1 1,0-1,-1 1,1 0,0 0,-1 1,1-1,-1 1,0-1,1 1,-1 0,0 0,0 1,0-1,-1 0,1 1,0 0,-1 0,0 0,1 0,-1 0,-1 0,1 0,0 1,0 1,2 22,-2 1,0 0,-2 0,-1 0,-1-1,-2 1,-2 5,2-3,-38 445,38-432,-3 0,-2 0,-2-1,-1 0,-2-1,-2 0,-4 3,17-37,-1 0,1 0,-2 0,1-1,-1 0,0 1,0-2,-1 1,1-1,-1 1,-1-1,1-1,-1 0,1 1,-1-2,0 1,-1-1,1 0,-1-1,1 0,-1 0,0 0,1-1,-1-1,0 1,0-1,0 0,0-1,0 0,0 0,-2-1,5-3,0-1,1 0,-1 0,1 0,0 0,1 0,0-1,0 0,0 1,0-1,1 0,1 0,-1-1,1 1,0 0,1 0,-1-1,2 1,-1 0,1-1,0 1,0 0,2-6,-2 10,4-20,0 0,2 1,1 0,1 0,0 0,2 1,1 1,0 0,1 1,1 0,1 1,1 0,0 1,1 1,1 1,1 0,0 2,1 0,0 1,1 1,0 0,13-3,59-14,-73 31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8:36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508,'-5'10,"0"-2,0 1,0-1,0 1,1 0,1 1,-1-1,2 1,-1-1,1 1,1 0,0 0,0 0,1-1,0 1,0 0,1 0,2 5,-2-13,0 0,0 0,0 0,0-1,0 1,0 0,1-1,-1 1,0-1,1 0,0 1,-1-1,1 0,0 0,-1 0,1 0,0 0,0-1,0 1,0 0,0-1,0 1,0-1,0 0,0 0,0 0,0 0,0 0,0 0,0 0,0-1,0 1,0-1,0 1,0-1,0 0,0 0,-1 0,1 0,0 0,0-1,66-53,-62 47,-1 0,0 0,-1 0,1-1,-1 1,-1-1,0 0,0-1,-1 1,0 0,0-3,-2 9,1 0,-1-1,0 1,0 0,0-1,0 1,-1 0,1-1,-1 1,0 0,0 0,0 0,0 0,0 0,-1 0,0 0,1 0,-1 0,0 1,0-1,-1 1,1-1,0 1,-1 0,0 0,1 0,-1 0,0 0,0 1,0-1,0 1,0 0,-1 0,-3 0,1 0,-1 0,1 1,-1 0,1 1,-1 0,1 0,-1 0,1 0,-1 1,1 0,0 1,0-1,0 1,0 0,1 1,-1-1,1 1,0 0,-4 4,-10 7</inkml:trace>
  <inkml:trace contextRef="#ctx0" brushRef="#br0" timeOffset="302.882">3190 508,'-3'4,"0"-1,0 1,1 0,-1 0,1 0,0 0,0 0,0 0,1 1,-1-1,1 1,0-1,0 1,1-1,-1 1,1 0,0-1,0 1,1 0,-1-1,1 1,0-1,1 1,-1-1,1 1,-1-1,1 0,0 0,1 0,-1 0,1 0,0-1,0 1,0-1,0 1,1-1,-1 0,1 0,0-1,1 2,2-3,0 0,1 0,-1 0,0-1,0 0,0-1,0 1,1-1,-1-1,0 1,0-1,-1 0,1-1,0 0,-1 0,1 0,-1-1,0 0,0 0,-1-1,1 1,-1-1,0 0,0-1,-1 1,1-1,-1 0,0 0,-1 0,0-1,0 1,0-1,-1 0,0 0,0 0,1-5,0-15,-1 2</inkml:trace>
  <inkml:trace contextRef="#ctx0" brushRef="#br0" timeOffset="670.635">3699 28,'0'341,"2"-315,2 0,0-1,2 0,0 0,10 22,-3-7,-10-29</inkml:trace>
  <inkml:trace contextRef="#ctx0" brushRef="#br0" timeOffset="919.834">3557 282,'34'-9,"15"-4,5 1,-2 3,-6 7,-5 4,-5 1,-4 1,-7 4,-8 1</inkml:trace>
  <inkml:trace contextRef="#ctx0" brushRef="#br0" timeOffset="-1840.293">397 311,'0'255,"1"-240,1 0,0 0,1 0,1 0,0-1,1 1,1-1,0 0,0-1,5 6,-8-16,0 0,0 0,0-1,0 1,0-1,1 0,-1 0,1 0,0 0,0 0,-1-1,1 0,0 0,0 0,0 0,0-1,0 1,0-1,1 0,-1 0,0-1,0 1,0-1,0 0,0 0,0 0,-1-1,1 1,0-1,0 0,-1 0,0 0,1 0,-1-1,0 1,0-1,0 0,0 0,-1 0,1 0,-1-1,0 1,1-1,-2 1,1-2,44-60,37-72,-83 138,1-1,-1 1,0 0,1 0,-1 0,0 0,1 0,0-1,-1 1,1 0,-1 0,1-1,0 1,-1 0,1-1,0 1,0-1,-1 1,1-1,0 1,0-1,0 0,0 1,0-1,0 0,0 0,-1 1,1-1,0 0,0 0,0 0,0 0,0 0,0-1,0 1,0 0,0 0,0-1,0 1,0 0,-1-1,1 1,0-1,0 1,0-1,-1 1,1-1,0 0,-1 1,1-1,0 0,-1 1,1-1,-1 0,1 0,-1 0,1 0,-1 1,0-1,0 0,1 0,-1 0,0 0,0 0,0 0,0 0,0 0,0 0,0 0,0-1,34 64,-30-52,1-1,-1 1,1-1,1 1,0-2,0 1,1-1,0 0,0 0,1 0,0-1,0-1,0 1,1-1,0-1,7 4,-10-8,-1-1,1 0,-1 0,1 0,-1-1,1 0,-1 0,1 0,-1-1,0 1,0-1,0 0,0-1,0 1,0-1,-1 0,1-1,-1 1,0-1,0 1,0-1,0 0,-1-1,1 1,-1-1,0 1,-1-1,1 0,-1 0,0 0,0 0,-1-1,1-1,5-13,-1-1,-1 1,0-1,-2 0,-1 0,0 0,-2-3,0 0</inkml:trace>
  <inkml:trace contextRef="#ctx0" brushRef="#br0" timeOffset="-1583.142">1412 508,'-5'34,"-1"15,0 1</inkml:trace>
  <inkml:trace contextRef="#ctx0" brushRef="#br0" timeOffset="-1351.003">1328 85,'0'0</inkml:trace>
  <inkml:trace contextRef="#ctx0" brushRef="#br0" timeOffset="-998.568">1751 1,'76'314,"-73"-297,-2 0,1 0,-2 1,0-1,-2 0,1 0,-2 1,-4 12,-45 195,48-163,8-62,0-5</inkml:trace>
  <inkml:trace contextRef="#ctx0" brushRef="#br0" timeOffset="-728.437">1611 424,'33'-5,"16"-1,5-1,-2 2,-6 2,-5 1,-5-4,-4-1,-2 1,-2-3,-6-1</inkml:trace>
  <inkml:trace contextRef="#ctx0" brushRef="#br0" timeOffset="-318.594">2118 57,'0'480,"-1"-476,0 1,1-1,-1 1,1-1,0 1,0-1,0 1,1-1,0 1,-1-1,2 1,-1-1,0 1,1-1,0 0,0 0,0 0,1 0,-1 0,1-1,0 1,0-1,0 1,0-1,1 0,-1 0,1-1,0 1,0-1,0 0,0 0,0 0,0 0,0-1,1 0,-1 1,1-2,-1 1,1 0,-1-1,1 0,4-1,2-2,0-1,0 0,-1-1,1-1,-1 0,0 0,-1-1,1 0,-1 0,3-5,35-24,-47 36,0-1,1 0,-1 0,0 1,1-1,-1 1,1-1,-1 0,1 1,0-1,-1 1,1-1,-1 1,1-1,0 1,-1 0,1-1,0 1,0 0,-1 0,1-1,0 1,0 0,-1 0,1 0,0 0,0 0,0 0,-1 0,1 0,0 0,0 0,-1 1,1-1,0 0,0 0,-1 1,1-1,0 1,-1-1,1 0,0 1,-1-1,1 1,-1-1,1 1,-1 0,1-1,-1 1,1 0,-1-1,0 1,1 0,-1-1,0 1,1 0,-1 0,0-1,0 1,0 0,0 0,0 0,0-1,-8 52,8-50,-6 22,1-2</inkml:trace>
  <inkml:trace contextRef="#ctx0" brushRef="#br0" timeOffset="2807.209">4968 424,'-1'0,"0"0,0 0,0 0,0-1,0 1,0 0,-1-1,1 1,0 0,0-1,0 0,0 1,0-1,1 1,-1-1,0 0,0 0,0 0,0 1,1-1,-1 0,0 0,1 0,-1 0,1 0,-1 0,1 0,0 0,-1-1,1 1,0 0,0 0,0 0,-1 0,1 0,1-1,-1 1,0 0,0 0,0 0,0 0,1 0,-1 0,1 0,-1 0,1 0,-1 0,1 0,-1 0,1 0,0 0,0 0,-1 0,1 0,0 1,0-1,0 0,0 1,0-1,0 1,0-1,0 1,0-1,0 1,0-1,0 1,0 0,1 0,-1 0,0 0,-16 0,0 1,0 1,0 0,1 1,-1 0,1 2,0-1,-10 6,-3 0,-132 64,158-73,0-1,0 0,0 0,1 0,-1 1,0-1,0 0,1 1,-1-1,0 1,0-1,1 1,-1-1,0 1,1-1,-1 1,1 0,-1-1,1 1,-1 0,1-1,-1 1,1 0,0 0,-1 0,1-1,0 1,0 0,0 0,-1 0,1 0,0-1,0 1,0 0,0 0,1 0,-1 0,0-1,0 1,0 0,1 0,-1 0,0-1,1 1,-1 0,1 0,-1-1,1 1,-1 0,1-1,-1 1,1 0,0-1,-1 1,1-1,0 1,47 13,-28-13,-1 1,1 1,-1 1,0 1,0 0,-1 1,11 6,-26-11,-1 0,1 1,-1-1,0 1,0 0,0-1,0 1,0 0,0 0,0 1,-1-1,1 0,-1 1,1-1,-1 0,0 1,0 0,0-1,-1 1,1 0,0-1,-1 1,0 0,1-1,-1 1,0 0,-1 0,1-1,0 1,-1 0,0 0,1-1,-1 1,0-1,0 1,-1-1,1 1,0-1,-1 0,0 1,1-1,-1 0,0 0,0 0,0 0,0-1,-1 1,1-1,0 1,-1-1,1 0,-1 1,1-1,-1-1,-1 2,-11 4,0 1,0-2,-1 0,0-1,0 0,0-1,0-1,0-1,0 0,0-1,-8-1,5-5</inkml:trace>
  <inkml:trace contextRef="#ctx0" brushRef="#br0" timeOffset="3164.971">5335 85,'-5'4,"0"0,1 1,-1-1,1 1,0 0,0 0,1 0,-1 1,1-1,0 1,1 0,-1 0,1 0,0 0,1 1,-1-1,1 0,1 1,-1-1,1 0,0 5,-5 30,-54 222,16-100,40-139</inkml:trace>
  <inkml:trace contextRef="#ctx0" brushRef="#br0" timeOffset="3379.524">5562 537,'-15'24,"-4"3,0-3</inkml:trace>
  <inkml:trace contextRef="#ctx0" brushRef="#br0" timeOffset="3535.018">5618 198,'0'0</inkml:trace>
  <inkml:trace contextRef="#ctx0" brushRef="#br0" timeOffset="3951.41">5759 621,'-95'285,"75"-254,20-31,-1 1,1-1,0 1,0-1,-1 1,1-1,0 0,0 1,-1-1,1 0,0 1,-1-1,1 0,-1 1,1-1,0 0,-1 0,1 1,-1-1,1 0,-1 0,1 0,0 0,-1 0,1 0,-1 0,1 0,-1 0,1 0,-1 0,1 0,-1 0,1 0,-1 0,1 0,0 0,-1 0,1-1,-1 1,1 0,-1 0,1-1,0 1,-1 0,1 0,0-1,-1 1,1-1,0 1,-1 0,1-1,0 1,0-1,-1 1,1 0,0-1,0 1,0-1,0 1,0-1,0 1,0-1,0 1,0-1,0 1,0-1,0 1,0 0,0-1,0-10,0 1,1-1,0 1,0-1,2 1,-1 0,1 0,0 0,1 0,1 1,-1-1,4-4,165-220,-161 219,-2 1,1-1,1 2,0-1,0 2,1-1,1 2,0 0,1 1,0 0,0 1,1 1,0 0,0 1,1 1,0 0,1 2,-1 0,7 0,-23 3,0 1,0 0,1 0,-1 0,0 0,1 0,-1 0,0 0,1 0,-1 1,0-1,1 0,-1 1,0-1,0 1,0 0,1-1,-1 1,0 0,0 0,0 0,0-1,0 1,0 0,-1 0,1 0,0 1,0-1,-1 0,1 0,0 0,-1 0,0 1,1-1,-1 0,0 1,1-1,-1 0,0 1,0-1,0 0,0 1,0-1,0 0,-1 0,1 1,0-1,-1 0,1 1,-1-1,1 0,-1 0,0 0,1 0,-2 1,-44 66,-84 14,75-53,-1 0,42-20</inkml:trace>
  <inkml:trace contextRef="#ctx0" brushRef="#br0" timeOffset="4397.893">6210 735,'-4'8,"-1"0,0 0,0 0,0 0,-1-1,-1 0,1 0,-1 0,0-1,0 0,-1-1,-2 2,9-7,1 0,-1 1,1-1,-1 0,1 0,-1 0,1 0,-1 0,0 0,1 0,-1 0,1 0,-1 0,1-1,-1 1,1 0,-1 0,1 0,-1-1,1 1,-1 0,1-1,-1 1,1 0,0-1,-1 1,1 0,-1-1,1 1,0-1,-1 1,1-1,0 1,0-1,-1 1,1-1,0 1,0-1,0 1,0-1,0 1,0-1,0 0,0 1,0-1,0 1,0-1,0 1,0-1,0 1,0-1,0 1,1-1,-1 1,0-1,0 1,1-1,7-35,99-178,-97 190,1 1,1 0,2 0,0 1,1 1,1 0,1 2,1-1,1 2,0 1,1 0,1 1,1 2,0 0,1 1,0 1,1 1,0 2,1 0,19-4,-40 12,0-1,0 1,0 0,0 0,1 0,-1 1,0 0,0-1,0 1,1 1,-1-1,0 1,0-1,0 1,0 1,0-1,0 0,0 1,0 0,0 0,-1 0,1 0,-1 1,0-1,1 1,-1 0,0 0,-1 0,1 0,0 0,-1 1,0-1,0 1,0 0,0 0,0 2,-4 5,-2 1,0-1,0 0,-1 0,0-1,-1 1,0-1,0 0,-1-1,-1 0,0 0,0 0,0-1,-1 0,-1-1,1 0,-1 0,-8 3,-7 9,7-5,-1 0,0-2,-1-1,0 0,-1-1,0-1,-1-1,-16 3,12-8,7-5</inkml:trace>
  <inkml:trace contextRef="#ctx0" brushRef="#br0" timeOffset="4584.586">6944 424,'-19'34,"-7"15,7 0,5-9</inkml:trace>
  <inkml:trace contextRef="#ctx0" brushRef="#br0" timeOffset="4740.201">6973 85,'0'0</inkml:trace>
  <inkml:trace contextRef="#ctx0" brushRef="#br0" timeOffset="5135.025">7086 565,'25'-40,"1"1,2 1,2 1,25-23,-54 58,0 0,0 0,0 0,0 0,1 1,-1-1,0 0,1 1,-1-1,1 1,0-1,-1 1,1 0,0 0,0 0,0 0,0 0,0 0,0 0,0 1,0-1,0 1,0-1,0 1,0 0,0 0,0 0,1 0,-1 0,0 0,0 1,0-1,0 1,0-1,0 1,0 0,0 0,0 0,0 0,0 0,-1 0,1 1,0-1,-1 0,1 1,-1 0,2 1,5 71,-9-70,0 0,0 0,0 0,1 0,-1 0,1 0,0 1,0-1,0 0,1 0,-1 0,1 0,0 0,1 0,-1 0,0 0,1-1,0 1,0 0,0-1,0 0,1 1,0-1,-1 0,1 0,0 0,0-1,1 1,-1-1,0 1,1-1,-1 0,1-1,0 1,0 0,0-1,0 0,0 0,0 0,0-1,5-1,1-2,-1 1,0-1,0 0,0-1,-1 0,1-1,-1 1,0-2,0 1,-1-1,1 0,-2-1,1 1,0-1,-1-1,-1 1,5-9,4 0,45-88,-48 87</inkml:trace>
  <inkml:trace contextRef="#ctx0" brushRef="#br0" timeOffset="5705.117">7932 282,'-8'-1,"1"0,0 0,0 1,-1 0,1 0,0 1,0 0,-1 0,1 0,0 1,0 0,0 1,1-1,-1 1,1 1,-1-1,1 1,0 0,0 1,1-1,-1 1,1 0,0 1,0-1,1 1,0 0,0 0,0 0,1 1,-1-1,2 1,-1 0,1 0,0 0,0 0,1 0,0 0,0 1,1-1,0 3,0-8,0 1,0-1,0 0,0 0,0 0,1 0,-1 0,1 0,0 1,-1-1,1-1,0 1,0 0,0 0,1 0,-1 0,0-1,1 1,-1 0,1-1,-1 0,1 1,0-1,0 0,-1 0,1 0,0 0,0 0,0 0,0 0,0-1,0 1,1-1,-1 1,0-1,0 0,0 0,0 0,0 0,1 0,-1-1,0 1,1-1,88-38,-32-10,-49 39,1-1,0 2,0-1,1 2,0-1,1 2,0 0,0 0,1 1,0 1,0 0,0 1,11-2,-22 6,1 0,-1 0,1 0,-1 1,1-1,-1 1,1 0,-1 0,0 0,1 1,-1-1,0 1,0 0,0-1,0 1,0 1,0-1,-1 0,1 1,-1-1,0 1,0 0,1 0,-2 0,1 0,0 0,-1 0,1 0,-1 1,0-1,0 1,0-1,-1 0,1 1,-1-1,0 3,-4 133,-78 161,32-144,49-146,-1 0,0 0,-1 0,0-1,0 1,-1-1,-1 0,1 0,-2 0,1-1,-1 1,0-1,-1-1,0 1,0-1,0 0,-1-1,0 0,-1 0,1 0,-1-1,0-1,0 0,-1 0,1 0,-1-1,-1-1,7-2,1 0,-1 0,1-1,-1 0,1 0,-1 0,1 0,-1 0,1-1,0 1,0-1,0 0,0 0,0 0,0 0,0-1,1 1,-1-1,1 0,0 0,-1 0,1 0,1 0,-1 0,0 0,1 0,0-1,0 1,0-1,0 1,0-1,1 1,-1-1,1 0,6-124,3 102,1 0,1 0,1 1,2 1,0 0,2 1,0 0,13-13,-14 21,0 0,1 2,0-1,1 2,0 0,1 1,1 1,-1 1,2 0,-1 2,1 0,0 1,1 1,8-2</inkml:trace>
  <inkml:trace contextRef="#ctx0" brushRef="#br0" timeOffset="7634.876">86 960,'428'-1,"-120"-26,686 27,1828 0,-2507-29,238 30,-122-31,42 31,-248-29,-147 28,99-11,-110 1,0 3,0 3,1 3,28 4,23-1,271-2,-192-27,84-4,55 32,-307 4,-24 2</inkml:trace>
  <inkml:trace contextRef="#ctx0" brushRef="#br0" timeOffset="17946.616">1 1186,'96'-37,"-69"30,-1 1,2 1,-1 1,0 1,1 2,-1 1,1 1,7 2,41-1,602-2,-452-28,-30 29,-53 26,336-27,-140 0,-114-28,509 28,-508 29,0-2,-56-54,252 26,397 1,-593-28,507 28,142 0,-705-28,16 16,-144 4,2 2,-1 2,0 1,1 3,27 3,20-1,163-3,-85-26,113 25,-196-13,-72 17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521 1,'-44'77,"-4"-1,-2-3,-18 16,5-6,29-36,-2-2,-3-1,-26 23,7-34,42-32</inkml:trace>
  <inkml:trace contextRef="#ctx0" brushRef="#br0" timeOffset="324.889">41 30,'8'-2,"0"1,0 1,0 0,0 0,0 0,-1 1,1 0,0 0,0 1,0 0,-1 1,1 0,-1 0,0 0,0 1,0 0,0 1,-1-1,1 1,-1 0,-1 1,1-1,2 4,215 217,-47-41,-149-167,-17-17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42.95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173 1133,'343'-31,"-149"5,32-3,-85 18,56-24,-140 28,0 2,0 2,0 3,5 3,44-1,1579-2,-1357-27,285 26,-263 29,-51 1,554-29,-465-28,-1-1,-252 14,48 1,-138 25,-27-4</inkml:trace>
  <inkml:trace contextRef="#ctx0" brushRef="#br0" timeOffset="507.354">1018 907,'-174'96,"-77"62,83-51,-90 40,116-69,118-63</inkml:trace>
  <inkml:trace contextRef="#ctx0" brushRef="#br0" timeOffset="764.635">2063 1020,'80'12,"-79"-10,-1-1,-1 1,1 0,0 0,0 0,-1 0,1 0,-1 0,1-1,-1 1,0 0,0 0,0-1,0 1,0 0,0-1,0 1,0-1,-1 0,1 1,-1-1,1 0,-1 0,1 0,-1 0,0 0,1 0,-1 0,0-1,0 1,0-1,1 1,-3-1,3 1,-190 94,-4-9,-47 7,2 1,43 0,198-94,0 0,0 0,0 0,0 1,0-1,0 0,0 1,0-1,0 0,0 1,-1-1,1 1,0 0,0-1,0 1,-1 0,1-1,0 1,-1 0,1 0,-1-1,1 1,-1 0,1 0,-1 0,1 0,-1 0,0 0,0 0,1 0,-1 0,0 0,0 0,0 0,0 0,0 0,0 0,-1 0,1 0,0 0,0 0,-1-1,1 1,0 0,-1 0,1 0,-1 0,1 0,-1 0,0-1,1 1,-1 0,0-1,1 1,-1 0,0-1,0 1,0-1,1 1,-1-1,0 1,0-1,0 0,0 1,66-4,-34-3</inkml:trace>
  <inkml:trace contextRef="#ctx0" brushRef="#br0" timeOffset="1011.747">3417 991,'-718'335,"363"-163,346-168,4-2,0 0,0 0,0 0,1 0,-1 1,1 0,0 0,-1 1,1-1,0 1,1 0,-1 0,1 0,0 0,0 0,-2 4,6-6,0 0,0 0,0-1,0 1,1-1,-1 1,0-1,1 1,-1-1,1 1,-1-1,1 0,0 0,-1 0,1 0,0 0,0-1,0 1,0 0,0-1,0 1,0-1,0 0,0 0,0 0,0 0,0 0,0 0,0 0,1-1,1 1,77-2,-45-5</inkml:trace>
  <inkml:trace contextRef="#ctx0" brushRef="#br0" timeOffset="1194.488">4604 991,'-333'185,"-188"81,506-259,8-5,1 1,-1 0,1 0,0 1,0-1,0 1,0 0,0 1,1 0,0-1,0 2,-3 3,8-8,1 0,-1 0,1 0,-1 0,0 0,1 0,0 0,-1 0,1 0,0 0,-1 0,1 0,0-1,0 1,0 0,0 0,0-1,0 1,0-1,0 1,0-1,0 1,0-1,0 0,0 1,0-1,0 0,0 0,0 0,1 0,-1 0,0 0,0 0,0 0,0 0,0-1,0 1,0 0,0-1,0 1,0-1,0 1,0-1,1 0,1 1,29-4,-1-1</inkml:trace>
  <inkml:trace contextRef="#ctx0" brushRef="#br0" timeOffset="1407.341">5703 1020,'-160'88,"-4"-7,-77 23,107-45,133-59,1 0,-1 0,0 0,1 0,-1 0,0 1,1-1,-1 0,0 0,1 1,-1-1,0 0,1 1,-1-1,1 0,-1 1,0-1,1 1,-1-1,1 1,0-1,-1 1,1 0,-1-1,1 1,0-1,-1 1,1 0,0-1,0 1,0 0,-1 0,1-1,0 1,0 0,0-1,0 1,0 0,0-1,0 1,1 0,-1 0,0-1,0 1,0 0,1-1,-1 1,0 0,1-1,-1 1,1-1,-1 1,41 8,181-41,-172 21</inkml:trace>
  <inkml:trace contextRef="#ctx0" brushRef="#br0" timeOffset="1598.936">6720 963,'-39'34,"-21"15,-16 10,-9 4,-5-4,4-3,2 0,1-6,5-6,6-1,5-3,10-4,10-3,7-2,12-7</inkml:trace>
  <inkml:trace contextRef="#ctx0" brushRef="#br1" timeOffset="8499.703">2627 850,'1'-2,"0"0,0 0,-1 0,1 0,0-1,-1 1,0 0,1 0,-1-1,0 1,0 0,0 0,-1-1,1 1,0 0,-1 0,0-1,1 1,-1 0,0 0,0 0,0 0,0 0,-1 0,1 0,-1 0,1 1,-1-1,1 1,-1-1,0 1,0-1,0 1,0 0,0 0,0 0,0 0,-2-1,3 2,-1-1,0 0,0 0,0 1,0 0,0-1,0 1,0 0,0 0,0 0,0 0,0 0,0 0,0 0,0 1,0-1,0 1,0 0,0-1,1 1,-1 0,0 0,0 0,1 0,-1 1,0-1,1 0,0 1,-1-1,1 1,0-1,0 1,-1 0,1-1,1 1,-1 0,0 0,0 0,1 0,-1 0,1 0,-1 0,1 0,0 0,0 0,0 0,0 0,0 0,0 0,1 0,-1 1,4-1,0 1,0-1,0 0,0-1,0 1,1-1,-1 0,0 0,1 0,-1-1,0 1,1-1,-1 0,1-1,-1 1,1-1,-1 1,0-1,1-1,-1 1,0-1,0 1,0-1,0 0,0-1,-1 1,1-1,0 1,-1-1,0 0,0 0,0-1,0 1,0-1,-1 1,1-1,0-3,-1 1,-1 0,1 0,-1-1,-1 1,1 0,-1-1,0 1,-1-1,0 1,0 0,0-1,-1 1,0-3,1 7,0-1,0 1,0-1,0 1,0 0,0 0,0 0,-1 0,1 0,-1 0,1 0,-1 0,0 0,0 1,0-1,0 1,0-1,0 1,0 0,0 0,-1 0,1 0,0 0,-1 0,1 1,-1-1,1 1,0 0,-1 0,1 0,-1 0,1 0,-1 0,1 0,-3 2,0 0,-1 0,1 1,0 0,0 0,0 0,1 1,-1 0,1 0,-1 0,1 0,1 1,-1-1,1 1,0 0,0 0,0 0,0 1,1-1,0 1,0-1,1 1,-1 0,1-1,1 1,-1 0,1 0,0 0,0 0,0-1,1 1,0 0,0 0,1 0,0-1,0 1,0-1,0 0,1 1,0-1,0 0,0 0,2 0,-3-2,1 0,0 0,0 0,0 0,0 0,0-1,1 0,-1 0,1 0,0 0,-1 0,1-1,0 1,0-1,0 0,0-1,0 1,0-1,0 1,0-1,0 0,0-1,0 1,0-1,0 1,0-1,0-1,0 1,0 0,0-1,-1 0,1 0,-1 0,1 0,-1-1,0 1,0-1,0 0,0 0,0 0,-1 0,1 0,-1-1,1-1,1 1,-1-1,0 1,0-1,0 0,-1 0,0 0,0 0,0 0,0 0,-1 0,0-1,0 1,-1-1,1 1,-1-1,0 1,0 0,-1-1,0 1,0-1,0 1,-1 0,-1-4,1 8,0 0,-1 0,1 0,-1 1,1-1,-1 1,1-1,-1 1,1 0,-1 0,1 0,-1 0,1 1,-1-1,1 1,-1-1,1 1,-1 0,1 0,0 0,0 0,-1 1,1-1,0 0,0 1,0 0,0-1,1 1,-1 0,0 0,1 0,-1 0,1 0,0 0,-1 1,1-1,0 0,0 2,0-2,0 0,0 1,0-1,0 0,1 1,-1-1,1 1,-1-1,1 1,0-1,0 1,0-1,0 1,1-1,-1 1,0-1,1 1,0-1,0 1,0-1,0 0,0 1,0-1,0 0,1 0,-1 0,1 0,0 0,0 0,-1-1,3 2,12 7</inkml:trace>
  <inkml:trace contextRef="#ctx0" brushRef="#br1" timeOffset="14904.502">3136 3,'-50'0,"29"-2,-1 1,1 2,-1 0,1 1,0 2,0 0,-18 6,35-8,-1 0,1 0,0 1,-1-1,1 1,1 0,-1 1,0-1,1 1,0-1,-1 1,1 0,1 0,-1 1,1-1,0 0,0 1,0 0,0-1,1 1,0 0,-1 4,-4 114,7-99,-1 8,1 0,2 0,1-1,1 1,6 14,-9-43,0 1,1-1,-1 0,1 1,0-1,0 0,0-1,0 1,1 0,-1-1,1 0,-1 0,1 0,0 0,0 0,0-1,0 0,0 0,0 0,0 0,0-1,0 1,0-1,1 0,-1 0,0-1,0 1,0-1,0 0,0 0,0-1,0 1,0-1,0 1,0-1,0-1,34-5,72-4,-92 6</inkml:trace>
  <inkml:trace contextRef="#ctx0" brushRef="#br1" timeOffset="15419.408">2797 230,'-5'4,"3"2,7 0,8-1,6-1,4-2,4-1,1-1,2 0,-1 0,1 0,-1 0,-5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39:31.5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2707 3134,'-3'-1,"1"1,-1-1,1 1,-1 0,1 0,0 0,-1 1,1-1,-1 0,1 1,0 0,-1-1,1 1,0 0,-1 0,1 0,0 1,0-1,0 0,0 1,0-1,1 1,-1 0,0 0,1 0,-1 0,1 0,0 0,-1 0,1 0,0 0,0 0,1 1,-1-1,0 0,1 1,-1-1,1 1,0-1,0 1,0-1,0 0,0 1,1-1,-1 1,1-1,-1 0,1 1,0-1,0 0,0 0,0 1,0-1,1 0,-1 0,0 0,3 1,1 0,0-1,0 0,1-1,-1 1,1-1,-1 0,1-1,-1 1,1-1,0 0,-1 0,1-1,-1 0,1 0,-1 0,1 0,-1-1,0 0,0 0,1-1,-2 1,1-1,0 0,0 0,-1-1,0 1,0-1,0 0,0 0,0-1,-1 1,0-1,0 0,0 1,0-1,-1-1,0 1,0 0,0 0,-1-1,0 1,0-1,0 1,-1-1,0-5,0 8,-1 1,0-1,0 1,0 0,0-1,0 1,0 0,-1 0,1 0,-1 0,1 0,-1 0,0 0,0 0,0 1,0-1,0 0,0 1,0 0,-1 0,1 0,0 0,-1 0,1 0,-1 0,1 1,-1-1,1 1,-1 0,0 0,1 0,-1 0,1 0,-1 0,1 1,-1 0,1-1,-1 1,1 0,-1 0,1 0,0 0,-1 1,1-1,0 0,0 1,0 0,0-1,1 1,-1 0,0 0,1 0,-1 0,1 1,-1-1,0-1,0 0,0 0,0 0,-1 0,1 1,0-1,1 0,-1 1,0 0,0-1,1 1,-1 0,1 0,-1 0,1 0,0 0,0 0,0 0,0 1,0-1,0 0,1 1,-1-1,1 0,-1 1,1-1,0 1,0-1,0 0,1 1,-1-1,0 1,1-1,-1 0,1 1,0-1,0 0,0 0,0 0,0 0,1 0,-1 0,1 0,-1 0,2 1,-3-3,0 0,1 0,0 0,-1 0,1 0,-1 0,1 0,-1 0,1 1,-1-1,1 0,-1 0,1 0,-1 1,1-1,-1 0,0 1,1-1,-1 0,1 1,-1-1,0 1,1-1,-1 0,0 1,1-1,-1 1,0-1,0 1,0-1,1 1,-1-1,0 1,0 0,0-1,0 1,0-1,0 1,0-1,0 1,0-1,0 1,0-1,0 1,-1-1,1 1,0-1,0 1,-1-1,1 1,0-1,0 1,-1-1,1 1,-1-1,-8 6</inkml:trace>
  <inkml:trace contextRef="#ctx0" brushRef="#br0" timeOffset="3584.783">3496 2513,'-1'-2,"1"0,-1 0,0 0,0 0,0 0,0 0,0 0,0 0,0 0,-1 1,1-1,-1 0,1 1,-1-1,0 1,0 0,1 0,-1-1,0 1,0 0,0 1,0-1,0 0,0 1,0-1,-1 1,1-1,0 1,0 0,0 0,0 0,-1 0,1 0,0 1,0-1,0 1,-2 0,-6 3,0 0,1 1,-1 0,1 1,0 0,1 1,-1 0,1 0,0 0,1 1,-7 9,-1-1,11-12,-1-1,1 1,0 0,0 0,0 1,1-1,0 1,0 0,0 0,0 0,1 0,-1 0,1 0,1 1,-1-1,1 1,0-1,0 1,0 0,1-1,0 1,0 0,1-1,-1 1,1 0,1-1,-1 1,1-1,0 0,0 1,0-1,1 0,-1 0,1 0,1-1,-1 1,1-1,3 4,6-1,1 0,0-1,0-1,0 0,0-1,1 0,0-1,0-1,7 0,-7-1,0-1,-1 0,1-1,0 0,0-2,0 1,-1-2,1 0,-1-1,4-2,-5-2,-7 1</inkml:trace>
  <inkml:trace contextRef="#ctx0" brushRef="#br0" timeOffset="5090.876">2452 650,'0'483,"29"-229,-30 168,27-253,0-73,7 62,-15 40,-10-170,24 142,-34 224,2-370</inkml:trace>
  <inkml:trace contextRef="#ctx0" brushRef="#br0" timeOffset="6423.986">2734 3106,'2'2,"-1"0,0 0,1-1,0 1,-1 0,1-1,0 1,0-1,0 0,0 1,0-1,0 0,0 0,0 0,0-1,1 1,-1 0,0-1,1 1,-1-1,0 0,1 0,-1 0,0 0,1 0,0 0,35 2,0-1,0-2,0-1,0-3,17-4,13-3,187-17,-30 2,424 27,-452-28,18 17,-37-8,-34-6,-15 12,108-15,-56-7,-144 27,-27 6</inkml:trace>
  <inkml:trace contextRef="#ctx0" brushRef="#br0" timeOffset="8605.443">2762 1,'-2'1,"0"1,0-1,0 1,1-1,-1 1,1 0,-1 0,1 0,-1 0,1 0,0 0,0 0,0 0,0 0,0 1,1-1,-1 0,1 1,-1-1,1 0,0 1,0-1,0 0,0 3,0-2,11 159,0-79,-11-72,0-1,1 1,0-1,1 1,0-1,1 1,0-1,0 0,1 0,1-1,-1 1,2-1,-1 0,1 0,1-1,-1 1,1-2,8 8,-12-15,0 0,-1 0,1 0,0 0,0-1,0 1,-1-1,1 0,0 0,-1 0,1 0,-1 0,1 0,-1-1,0 1,1-1,-1 1,0-1,0 0,0 0,0 0,0 0,-1-1,1 1,-1 0,1-1,-1 1,0-1,0 1,0-1,0 0,-1 1,1-4,2 1,79-207,-57 133,-1 36,-23 42,0 0,-1 1,1-1,0 1,0-1,0 1,0 0,0-1,0 1,0 0,0 0,-1-1,1 1,0 0,0 0,0 0,0 0,0 0,0 0,0 1,0-1,0 0,0 0,0 1,0-1,0 1,0-1,0 0,-1 1,1 0,0-1,0 1,-1 0,1-1,0 1,-1 0,1-1,0 1,-1 0,1 0,-1 0,0 0,1 0,-1 0,0 0,1 0,-1-1,0 2,86 222,-67-175,-2 1,-2 1,-2 1,1 23,-7-30,-3-33,0-1,-1 1,-1-1,0 1,0 0,-1 0,-1 0,0 0,0-1,-1 1,-1 0,0 0,0 0,-1-1,-1 0,0 1,-1-1,0-1,0 1,-1-1,-1 0,1 0,-2 0,-3 3,7-11,0 1,-1-1,1 1,-1-1,1 0,-1-1,0 1,0-1,1 0,-1 0,0-1,0 1,0-1,0 0,0-1,0 1,0-1,0 0,0 0,0 0,1-1,-1 1,0-1,1-1,-1 1,1-1,0 1,0-1,0 0,0-1,1 1,-1-1,1 1,0-1,0 0,0 0,0-1,1 1,-1 0,1-1,1 0,-1 1,0-1,1 0,-1-8,1 1,0-1,1 0,0 1,1-1,0 0,1 1,0-1,1 1,1-1,0 1,1 1,0-1,0 0,1 1,7-9,134-156,-26 84,-98 79</inkml:trace>
  <inkml:trace contextRef="#ctx0" brushRef="#br1" timeOffset="28312.974">4569 2852,'0'0,"0"1,-1-1,1 0,0 1,0-1,0 0,-1 1,1-1,0 0,0 1,-1-1,1 0,0 0,-1 0,1 1,0-1,-1 0,1 0,0 0,-1 0,1 1,-1-1,1 0,0 0,-1 0,1 0,0 0,-1 0,1 0,-1 0,1 0,0 0,-1-1,1 1,0 0,-1 0,1 0,-1 0,1 0,0-1,-1 1,1 0,0 0,0-1,-1 1,1 0,0 0,0-1,-1 1,1 0,0-1,0 1,0 0,-1-1,1 1,0 0,0-1,0 1,0-1,0 1,0 0,0-1,0 1,0 0,0-1,0 1,0-1,0 1,0 0,0-1,-20 24,16-15,1 1,-1-1,2 1,-1 0,1-1,1 1,-1 0,1 0,1 1,0-1,0 0,1 0,0 0,1 0,0 3,-1-10,0 0,0 0,0 0,0 0,0-1,0 1,1 0,-1 0,0-1,1 1,0-1,-1 1,1-1,0 0,0 0,0 1,-1-1,1-1,0 1,0 0,1 0,-1-1,0 1,0-1,0 0,0 1,0-1,1 0,-1 0,0-1,0 1,0 0,0-1,1 1,-1-1,0 0,0 1,1-2,69-50,-66 45,-1 0,0 0,0-1,0 0,-1 0,-1 0,1 0,-1-1,-1 1,0-1,0 0,0 0,-1 0,-1 1,1-1,-2 0,1 0,-1-2,0 9,1 0,-1 0,0 0,0 1,0-1,0 0,0 1,0-1,0 0,0 1,-1 0,1-1,-1 1,1 0,-1 0,1 0,-1 0,0 0,1 0,-1 0,0 0,0 1,0-1,0 1,1-1,-1 1,0 0,0 0,0 0,0 0,0 0,0 0,0 0,0 1,0-1,1 1,-1-1,0 1,0 0,0 0,-1 0,-68 47,66-43,0-1,0 1,1 1,-1-1,1 1,0 0,1 0,0 0,0 0,0 0,0 1,1-1,0 1,1 0,0-1,0 1,0 0,1 0,-1 0,2 6,2-9,0-1,0 1,0-1,1 0,0 0,-1 0,1 0,0-1,0 0,0 1,1-1,-1-1,0 1,1-1,-1 0,1 0,0 0,-1 0,1-1,0 0,-1 0,1 0,0 0,-1-1,1 0,-1 0,1 0,-1 0,1-1,-1 0,1-1,0 1,-1-1,0 0,1 0,-1 0,-1-1,1 1,0-1,-1 0,0 0,0-1,0 1,0 0,-1-1,2-3,-3 6,0 1,0-1,0 0,0 0,-1 0,1 0,-1 0,1 0,-1 0,0 0,1 0,-1 0,0 0,-1 0,1 0,0 0,0-1,-1 1,1 0,-1 0,0 1,0-1,0 0,1 0,-2 0,1 0,0 1,0-1,-1 1,1-1,0 1,-1-1,0 1,1 0,-1-1,0 1,1 0,-1 0,-1 0,-2 1,-1 0,0 0,0 1,1 0,-1 0,1 0,-1 0,1 1,-1 0,1 0,0 1,0-1,0 1,0 0,0 1,1-1,-1 1,1 0,0 0,0 0,1 0,-1 1,1 0,0-1,0 1,1 0,-3 5,-3 9</inkml:trace>
  <inkml:trace contextRef="#ctx0" brushRef="#br1" timeOffset="30082.075">4907 2118,'5'0,"1"5,1 6,-2 6,-2 5,-1 4,0 2,3 1,1 0,0 1,-2-1,0 0,-3 0,0-1,0 0,-1 1,4-6,3-6</inkml:trace>
  <inkml:trace contextRef="#ctx0" brushRef="#br1" timeOffset="30509.292">4851 2062,'12'-2,"42"-9,1 3,0 3,0 2,27 2,-76 2,1 0,-1 0,0 0,0 1,0 0,0 0,0 0,-1 1,1 0,-1 0,1 0,-1 1,0 0,0 0,-1 0,1 1,-1-1,0 1,0 0,-1 0,1 0,-1 1,0-1,0 1,-1 0,0 0,1 3,0 2,-1-1,0 1,0-1,-1 1,-1 0,0 0,0-1,-1 1,0 0,-1-1,0 1,-1-1,0 1,0-1,-5 8,-3 1,-1-1,-1 1,-1-2,-1 0,0-1,-1 0,0-2,-1 1,-1-2,0-1,-1 0,-1-1,-66 17,62-25</inkml:trace>
  <inkml:trace contextRef="#ctx0" brushRef="#br1" timeOffset="32869.288">2424 1244,'-4'1,"1"1,0 0,-1-1,1 2,0-1,0 0,0 1,0-1,1 1,-1 0,1 0,0 0,-1 0,1 0,1 1,-1-1,0 1,1-1,0 1,0-1,0 1,0 0,0-1,1 1,0 0,0 3,-1-5,0 0,0 0,0 0,1 0,-1 1,1-1,0 0,0 0,0 1,0-1,0 0,0 0,0 1,1-1,-1 0,1 0,0 0,-1 1,1-1,0 0,0 0,1 0,-1 0,0-1,1 1,-1 0,1-1,-1 1,1 0,0-1,0 0,-1 1,1-1,0 0,0 0,0 0,1 0,-1-1,0 1,0 0,0-1,1 0,-1 1,0-1,0 0,1 0,0 0,5-2,0-1,0 0,0 0,0-1,-1 1,0-2,1 1,-2-1,1 0,0 0,-1-1,0 0,0 0,-1-1,0 1,0-1,0 0,-1-1,0 1,0-1,-1 0,2-6,-5 12,1 1,-1 0,1 0,-1 0,0-1,1 1,-1 0,0 0,0-1,0 1,0 0,0 0,0-1,-1 1,1 0,0 0,-1 0,1-1,0 1,-1 0,0 0,1 0,-1 0,0 0,1 0,-1 0,0 0,0 0,0 0,0 0,0 1,0-1,0 0,0 1,0-1,0 1,0-1,0 1,-1-1,1 1,0 0,0-1,-1 1,1 0,0 0,0 0,-1 0,1 0,0 0,0 1,-1-1,1 0,-64 26,59-23,1 0,0 0,0 0,0 0,0 1,1 0,-1 0,1 0,0 1,0-1,0 1,1 0,0 0,0 0,0 1,1-1,-1 1,1-1,1 1,-1 0,1 0,0 0,0 5,1-9,1 0,-1-1,1 1,-1-1,1 1,0-1,0 0,0 1,0-1,0 0,0 0,0 1,0-1,0 0,1 0,-1 0,0-1,1 1,-1 0,1 0,-1-1,1 1,-1-1,1 1,-1-1,1 0,0 1,-1-1,1 0,-1 0,1 0,0 0,-1 0,1-1,0 1,-1-1,1 1,-1-1,1 1,-1-1,1 0,0 0,67-32,-63 28,1 0,-1 0,0 0,-1-1,0 0,1 0,-2 0,1-1,-1 0,0 0,0 0,-1 0,0 0,0-1,-1 1,0-1,0 0,-1-2,-1 9,1-1,-1 0,0 0,0 0,-1 1,1-1,0 0,0 0,-1 1,1-1,-1 0,0 0,1 1,-1-1,0 1,0-1,0 1,0-1,0 1,0 0,-1-1,1 1,0 0,-1 0,1 0,-1 0,1 0,-1 0,1 0,-1 0,0 1,1-1,-1 1,0-1,0 1,1 0,-1 0,0-1,-1 1,-73 9,65-3,0 0,0 0,1 1,0 1,0-1,1 2,0-1,1 1,0 1,0 0,0 0,2 0,-1 1,-3 8,9 18,9-26</inkml:trace>
  <inkml:trace contextRef="#ctx0" brushRef="#br1" timeOffset="33499.086">1464 791,'33'210,"-10"-107,6 54,-28-150,0-7</inkml:trace>
  <inkml:trace contextRef="#ctx0" brushRef="#br1" timeOffset="33969.226">1352 735,'22'-15,"1"0,1 2,0 1,0 1,1 1,1 1,0 2,0 0,0 1,1 2,9 0,-34 4,0-1,0 1,0 0,0 0,1 0,-1 0,0 1,0-1,0 1,0-1,0 1,0 0,0-1,0 1,0 0,0 0,0 0,0 1,-1-1,1 0,0 1,-1-1,1 1,-1 0,0-1,1 1,-1 0,0 0,0 0,0 0,0 0,0 0,-1 0,1 0,-1 0,1 0,-1 0,0 1,0-1,0 0,0 0,0 2,-1 3,-1 1,1-1,-1 1,-1-1,1 0,-1 1,0-1,-1-1,0 1,0 0,-4 3,-21 24,22-29,1 1,1-1,-1 1,1 1,0-1,0 1,1 0,0 0,0 0,1 1,0 0,0-1,0 5,4-8,1 0,0-1,1 1,-1-1,1 1,-1-1,1 0,0 0,0-1,1 1,-1 0,0-1,1 0,-1 0,1 0,0 0,0-1,0 1,0-1,0 0,0 0,0 0,0-1,0 0,0 0,3 0,18 5,116 34,-138-36,0-1,0 1,0 0,0 0,0 0,-1 0,0 1,1-1,-1 1,0-1,-1 1,1 0,-1-1,1 1,-1 0,0 0,-1 0,1 0,-1 0,0 0,0 0,0 1,0-1,-1 0,1 0,-1 0,0 0,0-1,-1 1,1 0,-1 0,0-1,0 1,0-1,0 1,-1-1,0 0,1 0,-1 0,0 0,0-1,0 1,-1-1,1 0,-1 0,-1 1,-9 8,-1-1,-1-1,1 0,-1-1,-1 0,0-2,0 0,0 0,0-2,-1 0,0-1,0-1,0-1,-7 0,1-2</inkml:trace>
  <inkml:trace contextRef="#ctx0" brushRef="#br1" timeOffset="36835.587">787 3106,'-5'0,"1"1,0 0,0 0,0 1,0-1,0 1,0-1,0 1,0 1,1-1,-1 0,1 1,-1 0,1 0,0 0,0 0,1 0,-1 0,0 1,1 0,0-1,0 1,0 0,1 0,-1 0,1 0,0 0,0 0,0 1,0-1,1 0,0 0,0 1,0-1,0 0,1 0,0 1,0-1,0 0,1 4,-1-7,-1 1,1-1,0 1,0-1,-1 1,1-1,0 1,0-1,0 0,1 1,-1-1,0 0,0 0,1 0,-1 0,1 0,-1 0,1-1,-1 1,1 0,-1-1,1 1,0-1,-1 1,1-1,0 0,-1 0,1 0,0 0,0 0,-1 0,1 0,0 0,-1-1,1 1,0-1,-1 1,1-1,0 0,54-41,-34-15,-21 56,-1-1,0 1,1 0,-1-1,0 1,0 0,1-1,-1 1,0-1,-1 1,1 0,0-1,0 1,0-1,-1 1,1 0,-1-1,1 1,-1 0,0 0,1-1,-1 1,0 0,0 0,0 0,0 0,0 0,0 0,0 0,0 0,0 1,0-1,-1 0,1 1,0-1,-1 0,1 1,0 0,-1-1,1 1,-1 0,-1 0,-1 0,0 0,1 1,-1 0,1-1,-1 1,1 1,-1-1,1 0,0 1,0 0,-1-1,1 1,0 1,1-1,-1 0,0 1,1-1,-1 1,1 0,0 0,0 0,0 0,0 0,0 0,1 1,-1 0,1-2,0-1,1 1,-1 0,0 0,1 1,-1-1,1 0,0 0,0 0,0 0,0 0,0 0,0 0,0 1,1-1,-1 0,1 0,0 0,-1 0,1 0,0 0,0-1,0 1,1 0,-1 0,0-1,0 1,1-1,-1 1,1-1,0 1,-1-1,1 0,0 0,0 0,0 0,0 0,0 0,0-1,0 1,0 0,0-1,0 0,0 1,0-1,1 0,-2 0,1 1,-1-1,0 0,1 1,-1-1,1 0,-1 0,1 0,-1 0,1 0,-1 0,1-1,-1 1,1 0,-1-1,0 1,1-1,-1 1,0-1,1 0,-1 0,0 1,0-1,0 0,0 0,1 0,-1 0,0 0,-1-1,1 1,0 0,0 0,-1-1,1 1,0 0,-1-1,1 1,-1-1,0 1,1 0,-1-1,0 1,0-1,0 1,-1 0,-1 1,1-1,-1 1,1-1,-1 1,1 0,-1 0,1 0,-1 0,1 0,-1 0,1 1,-1-1,1 0,0 1,-1-1,1 1,-1-1,1 1,0 0,0 0,-1-1,1 1,0 0,0 0,0 0,0 0,0 0,0 1,0-1,0 0,0 0,1 1,-1-1,0 0,1 1,-1-1,1 1,0-1,-1 1,-1 12</inkml:trace>
  <inkml:trace contextRef="#ctx0" brushRef="#br1" timeOffset="38082.722">251 2485,'-136'391,"27"-91,103-290,14-39,-4 13,100-290,-80 246,2 2,2 2,3 0,3 0,-1 18,-33 37,1 1,-1-1,1 0,0 1,-1-1,1 1,0-1,-1 0,1 1,0 0,0-1,0 1,0-1,-1 1,1 0,0 0,0-1,0 1,0 0,0 0,0 0,0 0,0 0,0 0,-1 0,1 1,0-1,0 0,0 0,0 1,0-1,0 0,-1 1,1-1,0 1,0-1,-1 1,1 0,0-1,-1 1,1 0,0-1,-1 1,1 0,-1 0,1-1,-1 1,0 0,1 0,-1 1,63 248,31-5,-94-245,-1-1,1 1,0 0,-1 0,1 0,0 0,-1 0,1 0,0 0,-1 0,1 0,0 0,-1 0,1 0,0 0,-1 0,1 0,0 0,-1 0,1 0,0 1,-1-1,1 0,0 0,0 0,-1 0,1 1,0-1,0 0,-1 0,1 1,0-1,0 0,0 1,-1-1,1 0,0 0,0 1,0-1,0 0,0 1,0-1,0 0,-1 1,1-1,0 0,0 1,0-1,0 0,1 1,-1-1,0 0,0 1,0-1,0 0,0 1,0-1,0 0,1 1,-1-1,0 0,-30-17,26 15,-160-86,-34 12,174 68</inkml:trace>
  <inkml:trace contextRef="#ctx0" brushRef="#br0" timeOffset="87608.116">1267 3049,'4'2,"0"0,1 0,-1-1,1 1,-1-1,1 0,0-1,-1 1,1-1,0 0,-1 0,1 0,0-1,0 0,-1 0,1 0,-1 0,1-1,-1 0,1 0,-1 0,0 0,0-1,0 1,0-1,-1 0,1 0,-1-1,0 1,0-1,1 0,6-9,0 0,-1-1,0 0,-1-1,0 0,-2 0,0-1,1-4,2-8,-1 8,-1 0,-2-1,0 0,-1 0,-1 0,-1-1,0-5,-2 26,0-1,1 0,-1 1,0-1,0 1,0-1,-1 0,1 1,0-1,0 1,-1-1,1 1,-1-1,0 1,1-1,-1 1,0-1,0 1,0 0,0 0,0-1,0 1,0 0,0 0,0 0,-1 0,1 0,0 0,-1 1,1-1,-1 0,1 1,-1-1,1 1,-1-1,1 1,-1 0,1-1,-1 1,0 0,1 0,-1 0,1 0,-1 1,0-1,1 0,-1 1,1-1,-1 1,1-1,-1 1,1 0,0 0,-1 0,1 0,-3 1,1 1,0-1,-1 1,1 0,0 0,1 1,-1-1,0 0,1 1,0 0,0-1,0 1,0 0,1 0,0 0,-1 0,1 1,1-1,-1 0,1 0,-1 1,1-1,0 0,1 0,-1 1,1-1,0 0,0 0,0 0,1 0,-1 0,1 0,0 0,0 0,0-1,1 1,-1-1,1 1,0-1,0 0,0 0,0 0,0-1,1 1,0-1,-1 0,1 1,4 1,0 0,0 0,0-1,1 0,-1-1,1 1,0-1,-1-1,1 0,0 0,0-1,0 0,0 0,0-1,-1-1,1 1,0-1,-1-1,1 1,-1-1,0-1,0 0,0 0,0 0,-1-1,0 0,0-1,0 0,0 0,2-3,-1-5,-1 0,0 0,-1 0,0-1,-1 0,-1 0,0 0,-2 0,1-1,-2 0,0 1,-1-1,0 1,-1-1,-1 0,-2-5,4 17,0 0,0 1,-1-1,1 1,-1-1,0 1,0-1,0 1,0 0,-1-1,1 1,-1 0,0 0,0 0,0 0,0 0,-1 0,1 1,-1-1,0 1,0-1,1 5,0-1,0 1,0 0,0 0,0 0,1 0,-1 0,1 0,0 0,-1 1,1-1,0 0,0 1,1-1,-1 1,0-1,1 1,0-1,-1 1,1 0,0-1,0 1,0-1,1 1,-1 0,0 0,-1 3,-1 0,2 0,-1 0,1 0,-1 1,2-1,-1 0,1 0,0 1,0-1,1 0,-1 0,1 0,1-1,-1 1,1 0,0-1,0 1,1-1,0 0,0 0,0-1,0 1,1-1,-1 0,1 0,0 0,1-1,-1 0,1 0,4 2,-4-3,0-1,0 0,1 0,-1 0,1-1,-1 0,0 0,1-1,-1 0,0 0,1 0,-1-1,0 0,0 0,0 0,0-1,-1 0,1 0,-1-1,1 1,-1-1,0 0,-1-1,1 1,-1-1,0 0,0 0,0 0,-1-1,1 1,0-4,6-13,-1 1,-1-2,-1 1,-1-1,-1 0,-1-1,-1 1,-1-1,-1 1,-1-2,0 18,2 3,-1-1,-1 1,1-1,-1 1,1-1,-1 1,-1-1,1 0,-1 1,1-1,-1 1,-1-1,1 1,-1 0,1 0,-1-1,0 1,-1 0,1 1,-1-1,0 0,1 1,-2-1,1 1,0 0,-1 0,1 0,-1 1,0-1,-2 0,2 5,0 0,0 0,0 0,1 1,-1 0,1 0,0 0,0 0,0 0,0 1,0-1,1 1,0 0,0 0,0 0,0 0,0 0,1 0,-1 0,1 1,1-1,-1 0,0 1,1-1,0 3,0-1,-1-1,1 1,1 0,-1-1,1 1,0-1,0 1,1-1,0 0,0 1,0-1,0 0,1 0,0-1,0 1,0 0,1-1,-1 0,1 0,0 0,0 0,1-1,-1 1,1-1,-1 0,1 0,0-1,0 0,1 1,-1-2,0 1,1-1,-1 0,1 0,-1 0,1-1,-1 1,6-2,12-3</inkml:trace>
  <inkml:trace contextRef="#ctx0" brushRef="#br0" timeOffset="88274.43">1239 2288,'70'-24,"253"-101,-161 36,-162 89,0 0,1 0,-1 0,0 0,1 0,-1 0,1 0,-1 0,0 0,1 0,-1 0,0 0,1-1,-1 1,0 0,0 0,1 0,-1-1,0 1,1 0,-1 0,0-1,0 1,0 0,1-1,-1 1,0 0,0-1,0 1,0 0,0-1,1 1,-1 0,0-1,0 1,0 0,0-1,0 1,0 0,0-1,0 1,0 0,0-1,-1 1,1 0,0-1,0 1,0 0,0-1,0 1,-1 0,1-1,0 1,0 0,0 0,-1-1,1 1,0 0,-1 0,1-1,0 1,0 0,-1 0,1 0,0 0,-1-1,1 1,-1 0,-30-6,19 4,-37-7,-72-26,108 24,6 1</inkml:trace>
  <inkml:trace contextRef="#ctx0" brushRef="#br0" timeOffset="90816.08">1916 2936,'-8'8,"-1"1,2 0,-1 0,1 0,1 1,0 0,0 0,1 1,0-1,0 1,2 0,-1 1,1-1,1 1,0-1,1 1,0 11,-1 12,2 0,1 0,2 0,1 0,2 0,2 0,2 4,-4-20,1 0,1 0,1-1,0 0,1-1,1 0,9 11,-14-20,5 6,0 0,0-1,1 0,1-1,0 0,1-1,0-1,0 0,14 6,-16-9,1-1,0 0,0-1,1 0,-1-1,1-1,0 0,-1-1,2-1,-1 0,2 0,-16-2,0 1,0 0,-1 0,1-1,0 1,0 0,0 0,0-1,0 1,0 0,0-1,0 1,0 0,0-1,0 1,0 0,0 0,0-1,0 1,0 0,0-1,0 1,0 0,0 0,0-1,1 1,-1 0,0 0,0-1,0 1,0 0,1 0,-1-1,0 1,0 0,1 0,-1 0,0-1,0 1,1 0,-1 0,0 0,0 0,1 0,-1 0,0 0,1 0,-1 0,0 0,0-1,1 1,-1 1,0-1,1 0,-1 0,0 0,1 0,-1 0,-25-8,7 9,0 0,1 1,-1 1,1 1,0 0,0 1,0 1,1 1,-1 0,2 1,-1 1,1 0,0 1,1 1,1 0,-4 4,-27 26,55-72,202-324,-153 219,-55 159,-7 234,7-234,1-5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6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0 126,'32'43,"-26"-31,133 206,-85-71,-54-147,0 1,0-1,0 0,0 1,0-1,0 1,0-1,0 0,0 1,0-1,0 0,1 1,-1-1,0 0,0 1,0-1,1 0,-1 1,0-1,0 0,1 1,-1-1,0 0,0 0,1 1,-1-1,0 0,1 0,-1 0,0 0,1 1,-1-1,0 0,1 0,-1 0,1 0,-1 0,0 0,1 0,-1 0,1 0,-1 0,0 0,1 0,-1 0,0 0,1-1,-1 1,0 0,1 0,-1 0,0 0,1-1,-1 1,0 0,1 0,-1-1,0 1,0 0,1-1,-1 1,0 0,0-1,0 1,1 0,-1-1,0 1,0-1,10-32,-7 23,37-156,17-48,-12 93,-45 116</inkml:trace>
  <inkml:trace contextRef="#ctx0" brushRef="#br0" timeOffset="868.64">509 436,'-65'73,"-35"148,100-221,0-1,-1 1,1-1,0 1,0 0,-1-1,1 1,0 0,-1-1,1 1,-1 0,1-1,0 1,-1 0,1 0,-1 0,1-1,-1 1,1 0,0 0,-1 0,1 0,-1 0,1 0,-1 0,1 0,-1 0,1 0,-1 0,1 0,-1 0,1 0,-1 0,1 0,0 1,-1-1,1 0,-1 0,1 1,-1-1,1 0,0 0,-1 1,1-1,0 0,-1 1,1-1,0 1,0-1,-1 0,1 1,0-1,0 1,21-45,2 2,2 0,2 2,2 0,1 2,2 2,30-27,-62 62,1 0,-1 0,1 1,-1-1,1 0,0 0,-1 1,1-1,0 0,-1 1,1-1,0 1,0-1,0 1,-1-1,1 1,0 0,0-1,0 1,0 0,0 0,0-1,0 1,0 0,0 0,0 0,0 0,0 0,-1 1,1-1,0 0,0 0,0 1,0-1,0 0,0 1,0-1,-1 1,1-1,0 1,0-1,-1 1,1 0,0-1,-1 1,1 0,-1 0,1-1,-1 1,1 0,-1 0,1 0,-1 0,0 0,1-1,-1 1,0 0,0 0,0 0,0 0,0 0,0 0,9 62,-9-44,0 6,1 0,1 0,2 0,0 0,2 0,2 5,-8-30,1 1,-1-1,1 1,-1 0,1-1,-1 1,0-1,1 1,-1 0,0-1,1 1,-1 0,0-1,0 1,0 0,0-1,1 1,-1 0,0 0,0-1,0 1,-1 0,1-1,0 1,0 0,0 0,0-1,-1 1,1 0,0-1,-1 1,1 0,0-1,-1 1,1-1,-1 1,1-1,-1 1,1-1,-1 1,1-1,-1 1,0-1,1 0,-1 1,0-1,1 0,-1 0,0 1,1-1,-1 0,0 0,1 0,-1 0,0 0,0 0,1 0,-1 0,0 0,1 0,-1 0,0-1,0 1,1 0,-1 0,0-1,1 1,-54-25,47 22,-12-8,1 0,0-1,1-1,0-1,1 0,0-1,-5-7,6 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1 176,'254'-28,"102"29,-393-20,16 12,0-2,1 0,1-1,-1-1,2-1,-1-1,2 0,-3-4,3 2,0 2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42,'5'0,"6"0,6 0,5 0,4 0,2 0,1 0,1 0,-1-5,0-2,0 1,0 1,-1 1,1 2,-1 1,0 1,-5-5,-6-1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1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50,'108'-11,"95"-8,-122-1,-76 25,-11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1:4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46 381,'67'-1,"150"13,-201-8,1-1,0 0,0-2,0 0,0 0,0-2,0 0,17-3,105-15,-114 15,-30-10,-10 4,-4-2,0 0,1-1,0-1,1 0,1-1,1-1,-13-16,20 15,5 4</inkml:trace>
  <inkml:trace contextRef="#ctx0" brushRef="#br0" timeOffset="-5014.254">17 775,'0'1,"1"-1,-1 1,0-1,1 1,-1-1,0 1,1-1,-1 1,0 0,0-1,0 1,1-1,-1 1,0 0,0-1,0 1,0-1,0 1,0 0,0-1,0 1,0-1,-1 1,1 0,0-1,0 1,0-1,-1 1,1-1,0 1,-1 0,1-1,0 0,-1 1,1-1,-1 1,1-1,-1 1,1-1,-1 0,1 1,-1-1,1 0,-1 0,1 1,-1-1,0 0,1 0,-1 0,1 0,-1 0,0 0,1 0,-1 0,1 0,-1 0,0 0,1 0,-1 0,1 0,-1 0,0-1,1 1,-1 0,20 4,1-1,-1-1,1-1,0-1,-1 0,19-4,-33 5,0-1,0 0,0-1,-1 1,1-1,0 0,0 0,-1 0,1-1,-1 0,1 0,-1 0,0 0,1-1,-1 1,0-1,-1 0,1-1,-1 1,1 0,-1-1,0 0,0 0,0 0,-1 0,0 0,0-1,0 1,0-1,0 1,0-3,-2 8,0-1,1 0,-1 0,0 0,1 0,-1 1,1-1,-1 0,0 0,1 0,-1 0,1 0,-1 0,0 0,1 0,-1 0,1 0,-1-1,0 1,1 0,-1 0,1 0,-1 0,0-1,1 1,-1 0,0 0,1-1,-1 1,0 0,1 0,-1-1,0 1,0 0,0-1,1 1,-1-1,0 1,0 0,0-1,0 1,1 0,-1-1,0 1,0-1,0 1,0 0,0-1,0 1,0-1,0 1,0-1,0 1,-1 0,1-1,0 1,0-1,0 1,0 0,-1-1,11 35,6 142,47 137,-13-90,-50-224,0 0,0 1,0-1,1 0,-1 0,0 1,1-1,-1 0,1 1,-1-1,1 0,-1 1,1-1,-1 1,1-1,-1 1,1-1,0 1,-1-1,1 1,0 0,0-1,-1 1,1 0,0-1,0 1,-1 0,1 0,0 0,0 0,0 0,-1 0,1 0,0 0,0 0,0 0,-1 0,1 1,0-1,0 0,-1 0,1 1,0-1,0 1,-1-1,1 1,0-1,-1 1,1-1,-1 1,1-1,-1 1,1 0,-1-1,1 1,-1 0,0-1,1 1,-1 0,62-179,-23 93,-4-1,19-72,-8-57,-45 203</inkml:trace>
  <inkml:trace contextRef="#ctx0" brushRef="#br0" timeOffset="-2844.422">751 1255,'-135'204,"56"-95,88-138,30-43,2 1,4 3,24-27,-64 88,-5 6,0 0,0 0,1-1,-1 1,1 0,-1 0,0 0,1 0,0-1,-1 1,1 0,0 0,-1 0,1 1,0-1,0 0,0 0,0 0,0 0,0 1,0-1,0 1,0-1,0 1,0-1,1 1,-1-1,0 1,0 0,0 0,1-1,-1 1,0 0,0 0,0 0,1 1,-1-1,0 0,0 0,1 1,-1-1,0 0,0 1,0 0,0-1,0 1,0-1,1 2,27 96,5 34,-33-131,0 0,0 0,0 0,-1 0,1 0,0 0,-1 1,1-1,-1 0,1 0,-1 0,1 1,-1-1,0 0,0 0,1 1,-1-1,0 0,0 1,0-1,-1 0,1 0,0 1,0-1,-1 0,1 0,-1 1,1-1,-1 0,1 0,-1 0,0 0,1 0,-1 0,0 0,0 0,0 0,0 0,0 0,0 0,0-1,0 1,0 0,-1-1,1 1,0-1,0 0,0 1,-1-1,1 0,0 1,0-1,-1 0,1 0,0 0,-1 0,1 0,0-1,-1 1,-125-96,62 72,44 21</inkml:trace>
  <inkml:trace contextRef="#ctx0" brushRef="#br0" timeOffset="-2386.063">1146 1227,'-138'223,"33"-72,64-100,36-37</inkml:trace>
  <inkml:trace contextRef="#ctx0" brushRef="#br0" timeOffset="-1978.714">1344 1453,'-9'-1,"1"1,0 0,0 0,-1 1,1 0,0 0,0 1,0 0,0 0,0 1,0 0,1 1,-1 0,1 0,0 0,0 1,1 0,-1 0,1 1,0 0,1 0,-1 0,1 1,0-1,-3 8,6-10,1 0,0-1,0 1,1 0,-1 0,1 0,0 0,0 0,0 0,0 0,1 0,-1 0,1 0,0 0,0-1,1 1,-1 0,1-1,0 1,0-1,0 1,0-1,1 0,-1 0,1 0,0 0,-1 0,2-1,-1 1,0-1,1 0,5 4,0 0,0 0,1-1,0 0,0-1,0-1,1 1,0-1,-1-1,11 1,7-1,-3-1</inkml:trace>
  <inkml:trace contextRef="#ctx0" brushRef="#br0" timeOffset="661.435">1541 1002,'14'0,"10"0,6 0,2 0,0 0,1 0,-2 0,-1 0,0 0,-1 0,-6-5,-1-2,-5 1</inkml:trace>
  <inkml:trace contextRef="#ctx0" brushRef="#br0" timeOffset="1020.411">1682 804,'-5'15,"4"4,1 4,1 2,0 3,6-4,0-2,0 2,-2 0,-1 1,-1 2,-7 0,-2 1,-1 0,-3-4,0-2,2-5</inkml:trace>
  <inkml:trace contextRef="#ctx0" brushRef="#br0" timeOffset="3281.301">1992 578,'17'-5,"0"-1,0-1,0 0,-1-1,-1-1,1 0,-2-2,6-3,-19 12,0 1,0 0,0 0,0 0,1-1,-1 1,0 1,1-1,-1 0,1 0,-1 0,1 1,-1-1,1 1,-1-1,1 1,0-1,-1 1,1 0,0 0,-1 0,1 0,0 0,-1 0,1 1,0-1,-1 0,1 1,-1-1,1 1,-1 0,1 0,-1-1,1 1,-1 0,0 0,1 0,-1 0,0 1,0-1,0 0,0 0,0 1,0-1,0 1,0-1,0 1,-1-1,1 1,-1-1,1 1,-1-1,0 2,16 37,-2 1,-2 0,-2 1,0 14,4 9,57 258,-21-108,-50-215,0 1,-1 0,1 0,0-1,0 1,-1 0,1 0,0-1,0 1,0 0,0 0,0-1,0 1,0 0,1 0,-1-1,0 1,0 0,0-1,1 1,-1 0,0 0,1-1,-1 1,1-1,-1 1,1 0,-1-1,1 1,-1-1,1 1,0-1,-1 1,1-1,-1 0,1 1,0-1,0 0,-1 0,1 1,0-1,0 0,-1 0,1 0,0 0,0 0,-1 0,1 0,0 0,0 0,-1 0,1 0,0 0,-1-1,1 1,0 0,0-1,-1 1,1 0,0-1,-1 1,1-1,-1 1,1-1,-1 1,1-1,13-25,-1-1,-1 0,-1 0,-1-1,-2 0,-1-1,3-26,94-461,-74 392,-30 124,0 1,1-1,-1 0,0 0,1 1,-1-1,0 0,0 0,1 0,-1 1,1-1,-1 0,0 0,1 0,-1 0,0 0,1 0,-1 0,0 0,1 0,-1 0,1 0,-1 0,0 0,1 0,-1 0,0 0,1 0,-1-1,0 1,1 0,-1 0,0 0,1-1,-1 1,0 0,0 0,1-1,-1 1,0 0,0 0,1-1,-1 1,0 0,0-1,0 1,0 0,3 38,-3-36,0 22</inkml:trace>
  <inkml:trace contextRef="#ctx0" brushRef="#br0" timeOffset="3703.263">2896 1171,'0'-1,"1"-1,-1 1,1 0,-1-1,1 1,-1-1,0 1,0-1,0 1,0-1,0 1,0-1,0 1,0-1,0 1,-1-1,1 1,-1 0,1-1,-1 1,0-1,1 1,-1 0,0 0,0-1,0 1,0 0,0 0,0 0,0 0,0 0,-1 0,1 0,0 1,0-1,-1 0,1 1,-1-1,1 1,0-1,-1 1,1 0,-1-1,1 1,-1 0,1 0,-1 0,1 0,-1 1,1-1,-1 0,1 0,-1 1,1-1,0 1,-1 0,1-1,0 1,-7 5,0 0,1 0,0 0,1 1,-1 0,1 1,1-1,-1 1,1 1,1-1,-1 0,2 1,-1 1,2-6,1 0,0 0,0 0,0 0,0 0,1 0,-1 1,1-1,0 0,1 0,-1 1,1-1,0 0,0 0,0 0,0 0,1 0,-1 0,1 0,0 0,0-1,1 1,-1-1,1 1,0-1,0 0,0 0,0 0,0-1,1 1,5 2,-1-2,1 1,0-1,0 0,0-1,0 0,0-1,0 0,1 0,-1-1,0 0,1 0,-1-1,0-1,0 1,0-2,0 1,0-1,0 0,-1-1,5-2,6-6</inkml:trace>
  <inkml:trace contextRef="#ctx0" brushRef="#br0" timeOffset="4363.379">2105 183,'398'0,"-396"1,0 0,1-1,-1 1,0-1,1 1,-1-1,0 0,1 0,-1 0,0-1,1 1,-1 0,0-1,1 1,-1-1,0 0,0 0,0 0,0 0,0 0,0-1,0 1,0 0,0-1,0 0,-1 1,1-1,-1 0,1 0,-1 0,0 0,1 0,-1 0,0 0,-1 0,1 0,0-1,0 1,-1 0,0-1,1 1,-1 0,0-1,0 1,0-1,-3-5,0 0,-1 0,0 0,0 1,-1 0,0-1,0 2,0-1,-1 1,0-1,-1 2,1-1,-1 1,0 0,0 0,-6-2,8 3,-9-6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73,'0'0,"-1"0,0 0,1 1,-1-1,0 0,1 0,-1 0,0 0,1 1,-1-1,0 0,1 0,-1-1,0 1,1 0,-1 0,1 0,-1 0,0 0,1-1,-1 1,0 0,1-1,-1 1,1 0,-1-1,1 1,-1-1,1 1,-1-1,1 1,0-1,-1 1,1-1,-1 1,1-1,0 0,0 1,-1-1,1 1,0-1,0 0,0 1,0-1,0 0,0 1,0-1,0 0,0 1,0-1,0 0,0 1,0-1,0 0,1 1,-1-1,0 1,0-1,1 0,-1 1,0-1,1 1,-1-1,1 1,-1-1,1 1,-1-1,1 1,154-15,-10-13,-82 25,-58 7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1,'-5'0,"4"0,6 0,7 5,7 1,4 0,4-1,1-1,2-2,0-6,-1-2,1 0,-2 1,1 2,-1 0,1 2,-6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7 965,'-4'0,"2"0,7 0,8 0,5 0,6 0,3 0,1 0,1 0,1 0,-1 0,1 0,-6 0</inkml:trace>
  <inkml:trace contextRef="#ctx0" brushRef="#br0" timeOffset="1235.755">318 1190,'7'-1,"0"-1,0-1,0 1,-1-1,1 0,0-1,-1 1,0-1,0 0,0-1,-1 0,2-1,-4 4,49-45,-2-1,-2-3,-3-2,2-6,-25 13,-46 66,17-8,1 0,0 0,1 1,0 0,1 0,1 1,0-1,1 1,0-1,1 14,0-23,1 1,0 0,0-1,1 1,-1 0,1-1,0 1,1-1,-1 1,1-1,-1 1,1-1,1 0,-1 0,1 0,-1 0,1 0,0-1,0 1,1-1,-1 0,1 0,0 0,-1 0,1-1,1 1,-1-1,0 0,0 0,1-1,-1 1,1-1,0 0,10 0,0-2,0 1,0-2,0 0,0-1,-1 0,1-1,-1-1,0 0,0-1,0-1,-1 0,0 0,-1-1,0-1,0 0,0-1,-1 0,-1-1,0 0,0-1,-1 0,-1 0,0-1,-1 0,0 0,-1-1,1-1,11-42,-18 55,1 1,-1-1,1 1,-1-1,0 1,0-1,0 1,0-1,0 0,0 1,0-1,0 1,-1-1,1 1,-1-1,1 1,-1-1,1 1,-1 0,0-1,0 1,0 0,0-1,0 1,0 0,0 0,0 0,0 0,0 0,-1 0,1 0,0 0,-1 1,1-1,-2 0,-1 2,-1 0,1 1,0-1,0 1,0 0,0 0,0 0,0 0,1 1,-1 0,1 0,-1 0,1 0,0 0,0 1,1-1,-1 1,1 0,-1 0,1 0,0 0,1 0,-1 0,1 0,0 1,0-1,0 0,1 1,-1 3,1-1,0 0,1 1,-1-1,2 0,-1 0,1 0,0-1,0 1,1 0,0-1,0 1,0-1,1 0,0 0,0-1,1 1,0-1,0 0,0 0,0 0,1-1,0 1,-1-2,2 1,-1-1,0 1,1-2,-1 1,1-1,0 0,0 0,0-1,2 0,3-1,1-1,-1 0,0-1,0 0,0-1,-1 0,1-1,-1-1,1 1,-1-2,-1 0,1 0,-1-1,0 0,-1 0,1-1,-2-1,1 0,-1 0,0 0,-1-1,3-5,0 4,-1-1,0-1,0 1,-1-1,-1-1,0 1,-1-1,0-1,-1 1,-1-1,0 0,-1 0,-1 0,0 0,-1-7,-1 20,0 1,0-1,0 1,0-1,0 0,0 1,0-1,0 0,-1 1,1-1,0 1,-1-1,0 0,1 1,-1 0,0-1,0 1,0-1,0 1,0 0,0 0,0-1,0 1,-1 0,1 0,0 0,-1 0,1 1,-1-1,1 0,-1 0,1 1,-1-1,1 1,-1 0,1-1,-1 1,0 0,1 0,-1 0,0 0,1 0,-1 0,0 1,1-1,-1 0,1 1,-1-1,1 1,-1 0,1 0,-1-1,1 1,-1 0,-5 9,0-1,0 1,1 0,1 0,0 0,0 1,1 0,0 0,1 0,0 1,1-1,0 1,1-1,0 1,1 0,0-1,1 1,0 0,1 0,-2 5,2-4,0 0,1 0,0-1,1 1,0 0,1-1,0 0,1 0,1-1,-1 0,2 0,0 0,0-1,8 8,31 46,-37-48</inkml:trace>
  <inkml:trace contextRef="#ctx0" brushRef="#br0" timeOffset="1580.048">1785 711,'0'34,"0"15,0 5,0-3,0-4,0-6,0-5,0-4,-4-3,-3-1,1 0,2-1,0 0,-3-5,-1 0,-3-5,0-5</inkml:trace>
  <inkml:trace contextRef="#ctx0" brushRef="#br0" timeOffset="2045.003">1701 768,'22'-32,"1"2,2 0,1 2,21-19,-39 40,0 0,1 1,0-1,0 2,1-1,-1 1,1 1,0-1,0 2,1-1,-1 2,1-1,0 2,-1-1,1 1,0 1,0 0,10 1,-18 0,0-1,0 1,-1 0,1 0,0 0,-1 0,1 0,0 1,-1-1,1 1,-1 0,0 0,0-1,0 2,0-1,0 0,0 0,0 1,-1-1,1 0,-1 1,1 0,-1-1,0 1,0 0,-1 0,1 0,0-1,-1 1,0 0,1 0,-1 0,-1 0,1 0,-23 99,12-84,-1 0,-1-1,0-1,-1 0,0-1,-2 0,0-2,0 1,-1-2,-16 9,-34 28,65-48,0-1,1 1,-1-1,0 1,1 0,-1 0,1-1,0 1,-1 0,1 0,0 1,-1-1,1 0,0 0,0 1,0-1,0 0,0 1,0-1,0 1,1-1,-1 1,1 0,-1-1,1 1,-1 0,1-1,0 1,0 0,0-1,0 1,0 0,0 0,0-1,1 1,-1 0,1-1,-1 1,1 0,-1-1,1 1,0-1,0 1,0-1,0 0,0 1,0-1,0 0,1 1,170 149,-137-119,-18-18</inkml:trace>
  <inkml:trace contextRef="#ctx0" brushRef="#br0" timeOffset="4786.452">2378 880,'-4'7,"0"0,0 0,1 1,0 0,0-1,1 1,0 0,0 0,1 1,0-1,0 0,1 0,0 1,1 5,-1 0,11 60,-11-72,1-1,-1 1,1-1,-1 1,1-1,0 0,-1 1,1-1,0 0,0 1,0-1,0 0,0 0,1 0,-1 0,0 0,0 0,1 0,-1 0,0-1,1 1,-1 0,1-1,-1 1,1-1,-1 0,1 1,0-1,-1 0,1 0,-1 0,1 0,-1 0,1-1,0 1,-1 0,1-1,-1 1,1-1,-1 1,1-1,-1 0,0 0,1 0,13-9,-2-1,1 0,-2-1,0 0,0-1,-1 0,0-1,-2 0,7-11,25-34,27-13,-67 72,0-1,0 1,0 0,0-1,0 1,0 0,0 0,-1 0,1 0,0 0,0 0,0 0,0 0,0 0,0 0,0 0,0 1,0-1,0 0,-1 1,1-1,0 0,0 1,0-1,-1 1,1 0,0-1,0 1,-1 0,1-1,-1 1,1 0,-1 0,1-1,-1 1,1 0,-1 0,1 0,-1 0,0-1,0 1,0 0,1 0,-1 0,0 1,8 52,-7-44,25 167,3 66,-27-225,-1 1,-1-1,0 0,-1 0,-1 0,-1 0,-1 0,0 0,-2-1,0 0,0 0,-2 0,0-1,-1 0,0 0,-2-1,-5 6,13-18,1-1,-1-1,0 1,0 0,0 0,0-1,0 0,0 0,0 0,0 0,-1 0,1 0,0-1,-1 0,1 0,0 0,-1 0,1 0,0-1,-1 1,1-1,0 0,0 0,-1 0,1 0,0-1,0 1,0-1,1 0,-1 0,0 0,1 0,-1 0,1 0,0-1,-1 1,1-1,0 0,1 0,-1 0,0 0,1 0,0 0,0 0,0 0,0 0,0-2,-4-12,1-1,1 1,1-1,0 0,1 0,1 0,1 0,1 0,-2 0,1-6</inkml:trace>
  <inkml:trace contextRef="#ctx0" brushRef="#br0" timeOffset="5305.13">2435 542,'22'-15,"2"0,0 0,-2-1,0-1,-1-1,-1-1,-1-1,0-1,15-22,-31 38,-4 5,1-1,0 1,0-1,0 0,0 1,-1-1,1 1,0-1,0 1,0-1,0 0,0 1,0-1,1 1,-1-1,0 0,0 1,0-1,1 1,-1-1,0 1,0-1,1 1,-1-1,0 1,1-1,-1 1,1-1,-1 1,1 0,-1-1,1 1,-1 0,1-1,-1 1,1 0,-1 0,1 0,-1-1,1 1,-1 0,1 0,0 0,-1 0,1 0,-1 0,1 0,0 0,-1 0,1 0,-1 0,1 0,-1 1,1-1,0 0,-1 0,1 1,-1-1,1 0,-1 1,1-1,-1 0,0 1,1-1,-1 1,1-1,-1 1,0-1,1 1,55 192,-46-172</inkml:trace>
  <inkml:trace contextRef="#ctx0" brushRef="#br0" timeOffset="11125.473">2999 993,'180'-17,"8"-22,-176 35,-8 1,0 2,0-1,0 0,0 1,1 0,-1 0,0 0,1 0,-1 1,1 0,-1 0,0 0,1 0,-1 1,1 0,-1 0,0 0,4 1,4 8</inkml:trace>
  <inkml:trace contextRef="#ctx0" brushRef="#br0" timeOffset="17113.766">3479 1219,'54'-27,"-25"6,-1-2,-1 0,-2-2,0 0,-2-2,-1-1,-1-1,-1 0,10-22,27-35,-50 79,-1-1,-1-1,1 1,-1-1,-1 0,0 0,0-1,0 1,-1-1,-1 0,1-6,-3 15,0 1,-1-1,1 1,-1-1,1 0,0 1,-1-1,1 1,-1-1,0 1,1-1,-1 1,1 0,-1-1,0 1,1 0,-1-1,0 1,1 0,-1 0,0 0,1-1,-1 1,0 0,1 0,-1 0,0 0,0 0,1 0,-1 1,0-1,1 0,-1 0,0 0,1 1,-1-1,0 0,1 1,-1-1,1 1,-1-1,0 0,1 1,-1-1,1 1,-1-1,1 1,0 0,-1-1,1 1,0-1,-1 1,1 0,0-1,0 1,-1 0,1 0,0-1,0 1,0 0,0-1,0 2,-5 14,0 0,1 1,1 0,1 0,0 0,2 0,0 0,0 0,2 0,0 4,-2-16,0-1,0 1,0 0,1 0,0-1,-1 1,2 0,-1-1,0 1,1-1,0 0,0 1,0-1,1 0,-1 0,1 0,0-1,0 1,0 0,1-1,-1 0,1 0,0 0,0-1,0 1,0-1,0 0,1 0,-1 0,0 0,5 0,1-1,0-1,-1 0,1 0,0-1,0 0,-1-1,1 0,-1-1,0 0,1 0,-1-1,-1 0,1 0,0-1,-1 0,0-1,-1 0,1 0,-1-1,0 0,0 0,-1 0,1-3,2-1,0-1,-1 0,0-1,-1 1,-1-1,0-1,0 1,-2-1,1 0,-2 0,0 0,-1-1,0 1,-1-1,-1-6,0 22,0 0,-1 0,1 0,-1 0,0 0,1 0,-1 0,0-1,1 1,-1 0,0 0,0-1,0 1,0 0,0-1,0 1,0-1,0 1,0-1,0 0,0 1,0-1,0 0,0 0,0 0,0 1,0-1,0 0,0-1,0 1,0 0,0 0,0 0,-1-1,1 1,0 0,0-1,0 1,1-1,-1 1,0-1,0 0,0 1,0-1,0 0,1 0,-1 1,0-1,1 0,-1 0,0 0,1 0,-1 0,1 0,0 0,-1 0,1 0,0 0,-1 0,1 0,-4 21,0 1,1-1,1 1,1 0,1 0,2 19,-1-1,-2-33,0-1,1 1,-1 0,1 0,0-1,1 1,-1 0,1 0,0-1,1 1,-1-1,1 1,0-1,1 1,-1-1,1 0,0 0,0-1,1 1,-1 0,1-1,0 0,0 0,1 0,-1-1,1 1,0-1,0 0,0 0,0-1,0 1,1-1,-1 0,1-1,-1 0,1 1,0-2,-1 1,5-1,5-4,0-1,-1-1,0-1,-1 0,1 0,-1-1,-1-1,0 0,11-11,-14 12,-1 0,1 0,-1-1,-1 0,0-1,0 0,-1 0,0-1,-1 1,0-1,-1 0,0 0,0-1,-1 1,-1-1,0 0,-1 0,0 0,-1-11,-2-136,2 403,2-230,-1-1,2 0,0 0,0 0,1 0,1 0,0-1,1 0,0 0,1 0,0-1,2 2,1-4,-3-4</inkml:trace>
  <inkml:trace contextRef="#ctx0" brushRef="#br0" timeOffset="17459">4805 569,'39'165,"-30"-115,-2 0,-3 0,-2 0,-2 0,-3 7,2 38,-4-45,-1-32</inkml:trace>
  <inkml:trace contextRef="#ctx0" brushRef="#br0" timeOffset="18572.779">4749 655,'14'-17,"1"2,0 0,2 1,0 0,0 1,1 1,0 1,1 1,1 0,0 2,0 0,0 1,1 1,0 1,0 1,0 0,8 1,-18 3,78 10,-87-9,0-1,0 1,0 0,-1 0,1-1,0 1,0 1,-1-1,1 0,-1 0,1 0,-1 1,1-1,-1 1,0-1,0 1,0 0,0-1,0 1,0 0,0 0,0 0,-1 0,1-1,-1 1,1 0,-1 0,0 0,0 0,0 0,0 0,0 0,0 0,-1 0,1 0,-1 0,1 0,-1 0,0 0,1 0,-1-1,-7 13,0 0,0-1,-2 0,1-1,-2 0,1 0,-2-1,1-1,-1 0,-1 0,0-1,0-1,-7 3,-31 24,44-30,-56 53,61-56,1 0,0 0,-1 0,1 0,0 0,0 0,1 0,-1 0,0 1,1-1,-1 0,1 0,0 1,0-1,0 0,0 1,0-1,0 0,1 1,-1-1,1 0,0 0,-1 0,1 1,0-1,0 0,0 0,1 0,-1 0,0-1,1 1,0 0,1 1,187 141,-100-65,-77-75</inkml:trace>
  <inkml:trace contextRef="#ctx0" brushRef="#br0" timeOffset="23226.693">5793 626,'-34'54,"-96"187,104-205,14-18,0 0,-2-1,0 0,-1-2,0 1,-13 8,21-20</inkml:trace>
  <inkml:trace contextRef="#ctx0" brushRef="#br0" timeOffset="23702.287">5511 569,'0'1,"1"-1,-1 0,0 1,0-1,0 0,0 1,0-1,0 0,0 1,0-1,0 0,0 1,0-1,0 0,0 1,0-1,0 0,0 1,0-1,0 0,0 1,-1-1,1 0,0 0,0 1,0-1,-1 0,1 1,0-1,0 0,0 0,-1 0,1 1,0-1,-1 0,1 0,0 0,-1 0,1 1,0-1,0 0,-1 0,96 106,-73-74,-1 0,-2 2,-2 0,-1 1,-1 1,2 12,30 80,-47-128,0-1,1 1,-1 0,0 0,0-1,1 1,-1 0,0-1,0 1,1 0,-1 0,0-1,1 1,-1 0,0 0,1 0,-1 0,0-1,1 1,-1 0,1 0,-1 0,0 0,1 0,-1 0,1 0,-1 0,0 0,1 0,-1 0,0 0,1 0,-1 1,1-1,-1 0,0 0,1 0,-1 0,0 1,1-1,-1 0,0 0,1 1,-1-1,0 0,0 0,1 1,-1-1,0 0,0 1,0-1,0 0,1 1,-1-1,0 1,0-1,0 0,0 1,0-1,0 0,0 1,0-1,0 1,0-1,2-12</inkml:trace>
  <inkml:trace contextRef="#ctx0" brushRef="#br0" timeOffset="24796.262">5482 259,'11'-3,"0"0,-1-1,1-1,-1 1,0-2,-1 1,1-1,-1-1,0 0,-1 0,0 0,0-1,0-1,-1 1,0-1,5-9,-5 9,98-112,-105 120,1 0,0 0,0 0,-1 0,1 1,0-1,0 0,0 0,0 1,0-1,0 1,0-1,0 1,0-1,0 1,0-1,0 1,0 0,0 0,1-1,-1 1,0 0,0 0,0 0,0 0,0 1,1-1,-1 0,0 0,0 1,0-1,0 1,0-1,0 1,0-1,0 1,0-1,0 1,0 0,0 0,-1-1,1 1,0 0,22 49,-17-34,55 129,-52-124,-2-2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2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1 819,'4'0,"7"0,7 0,4 0,3 0,3 0,1 0,-4-5,-2-1,0 0,1 1,1 2,2 1,0 0,-4 2</inkml:trace>
  <inkml:trace contextRef="#ctx0" brushRef="#br0" timeOffset="404.552">57 960,'5'5,"6"1,6 0,5-1,4-1,1-2,2-1,1 0,-1-1,1 0,-1-1,-1 1,-4 5,-7 1</inkml:trace>
  <inkml:trace contextRef="#ctx0" brushRef="#br0" timeOffset="3594.665">593 762,'4'0,"8"0,5 0,5 0,4 0,2 0,1 0,-5 0</inkml:trace>
  <inkml:trace contextRef="#ctx0" brushRef="#br0" timeOffset="14222.563">649 1129,'12'-5,"-1"-1,0 0,-1 0,1-2,-1 1,-1-1,1-1,-1 1,-1-2,1 0,188-245,-193 249,0 0,0 0,-1 0,0-1,0 1,0-1,-1 0,0 0,0 0,-1 0,0-1,0 1,0 0,-1-2,0 9,0 0,0 1,0-1,0 1,-1-1,1 0,0 1,0-1,0 0,0 1,-1-1,1 0,0 1,0-1,-1 0,1 1,0-1,0 0,-1 1,1-1,0 0,-1 0,1 0,0 1,-1-1,1 0,-1 0,1 0,0 0,-1 0,1 0,0 0,-1 0,1 0,-1 0,1 0,0 0,-1 0,1 0,-1 0,1 0,0 0,-1 0,1 0,-1-1,1 1,0 0,-1 0,1 0,0-1,-1 1,1 0,0-1,0 1,-1 0,1 0,0-1,0 1,0 0,-1-1,1 1,0-1,0 1,0 0,0-1,0 1,0-1,-20 31,16-19,-1 0,2 0,-1 1,2 0,-1 0,2-1,-1 1,2 0,0 0,0 0,1 0,0 0,1 0,1 0,0 0,1 3,0-10,-1 0,1 0,0 0,0-1,1 1,-1-1,1 0,0 0,0-1,0 0,1 1,-1-2,1 1,0-1,0 0,0 0,0 0,0-1,0 0,0 0,0 0,0-1,1 0,-1-1,0 1,0-1,0 0,0 0,0-1,0 0,0 0,0-1,0 1,-1-1,1 0,-1-1,0 1,0-1,0-1,11-10,-1-2,-1 0,0 0,-1-1,-1-1,-1 0,-1-1,7-18,-12 24,-1 1,0-1,-1 0,0 0,-2 0,1 0,-2 0,0-1,0 1,-4-14,5 27,-1 1,0-1,0 1,0-1,-1 1,1-1,0 1,0-1,0 1,0-1,0 1,-1 0,1-1,0 1,0-1,-1 1,1-1,0 1,-1 0,1-1,0 1,-1 0,1-1,-1 1,1 0,0-1,-1 1,1 0,-1 0,1 0,-1-1,1 1,-1 0,1 0,-1 0,1 0,-1 0,1 0,-1 0,1 0,-1 0,1 0,-1 0,1 0,-1 0,1 1,-1-1,1 0,-1 0,1 1,-1-1,1 0,0 0,-1 1,1-1,-1 0,1 1,0-1,-1 1,1-1,0 0,0 1,-1 0,-20 27,-17 136,36-158,1-1,-1 1,1-1,1 1,-1 0,1 0,0-1,0 1,0 0,1-1,0 1,0 0,1-1,0 1,-1-1,2 0,-1 1,1-1,0 0,0-1,0 1,0 0,1-1,0 0,0 0,0 0,1 0,-1 0,1-1,0 0,-1 0,2-1,-1 1,0-1,3 1,1-2,0 0,0-1,0 0,0 0,0-1,0 0,0 0,0-1,-1 0,1-1,0 0,-1-1,0 1,0-1,0-1,0 0,-1 0,0 0,0-1,0 0,-1-1,1 1,-2-1,1 0,-1-1,2-2,2-4,0 0,-1-1,-1 0,0 0,-1 0,0-1,-2 0,0 0,0 0,-2-1,0 1,-1-1,0 1,-2-4,1 21,-1-1,1 1,-1 0,0 0,1 0,-1 0,0-1,0 1,0 0,1-1,-1 1,0 0,0-1,0 0,0 1,0-1,0 1,0-1,0 0,0 0,0 1,0-1,0 0,-1 0,1 0,0 0,0-1,0 1,0 0,0 0,0 0,0-1,0 1,0-1,0 1,0-1,0 1,0-1,1 1,-1-1,0 0,0 0,0 1,1-1,-1 0,0 0,1 0,-1 0,1 0,-1 0,1 0,-1 0,1 0,0 0,0 0,-1 0,1 0,0 0,0 0,0 0,0 0,0 0,0 0,0 0,1 0,-1 0,0 0,1 0,-1-1,-4 15,0 1,0 0,1 0,1 1,0-1,1 0,1 1,0-1,1 1,1 0,-1 20,28 163,-4-135,-14-50</inkml:trace>
  <inkml:trace contextRef="#ctx0" brushRef="#br0" timeOffset="14524.68">1778 593,'9'29,"4"14,-1 5,-2-1,-3-4,-3-5,-1-3,-2-3,-1-3,-1-1,1 0,-1-1,-4-4,-2-2,1-4</inkml:trace>
  <inkml:trace contextRef="#ctx0" brushRef="#br0" timeOffset="15155.553">1778 622,'10'-11,"0"0,1 1,1 0,0 1,0 1,1 0,0 0,0 1,1 1,-1 0,2 1,-1 1,0 0,1 1,0 0,-1 1,1 1,0 1,0 0,3 0,-16 0,0 1,1-1,-1 0,0 0,0 1,1 0,-1-1,0 1,0 0,0 0,0 0,0 0,0 0,0 1,0-1,0 1,0-1,-1 1,1-1,-1 1,1 0,-1 0,0 0,0 0,1 0,-1 0,-1 0,1 0,0 1,0-1,-1 0,0 0,1 1,-1-1,0 0,0 1,0-1,0 0,0 1,-1-1,1 0,-1 0,0 1,0-1,-49 94,-88 30,137-124,-1-1,1 1,-1-1,1 1,0 0,0 0,0 0,0 0,0 0,0 0,0 0,0 0,1 0,-1 0,1 0,0 1,0-1,0 0,0 0,0 0,0 1,0-1,1 0,-1 0,1 0,-1 0,1 0,0 0,0 0,0 0,0 0,0 0,0 0,1 0,-1-1,1 1,65 62,-49-49,90 71,-93-72</inkml:trace>
  <inkml:trace contextRef="#ctx0" brushRef="#br0" timeOffset="16141.954">2512 368,'-5'-3,"0"1,0 0,0 1,0-1,0 1,0 0,0 0,-1 1,1-1,0 1,0 0,-1 1,1-1,0 1,0 0,0 0,0 1,0-1,0 1,0 0,0 1,1-1,-1 1,1 0,0 0,0 0,0 1,0-1,0 1,1 0,0 0,-1 0,1 1,1-1,-1 1,0 3,-15 89,10-50,2-1,3 1,1 0,2 1,3 2,-1 46,-1 63,0-158,0 1,1-1,-1 1,0-1,1 0,-1 0,1 0,-1 0,1 0,0 0,-1 0,1 0,0-1,0 1,-1 0,1-1,0 0,0 1,0-1,0 0,0 0,0 0,-1 0,1 0,0-1,0 1,0-1,0 1,-1-1,1 0,0 1,0-1,-1 0,1 0,-1 0,1 0,-1 0,1-1,3 0,139-22,-132 24</inkml:trace>
  <inkml:trace contextRef="#ctx0" brushRef="#br0" timeOffset="20683.835">2597 565,'-1'16,"1"0,1 0,1 0,0 0,1 0,0-1,2 1,-1-1,4 4,-8-18,0 0,0 0,1 0,-1 0,0 0,1-1,-1 1,1 0,0 0,-1 0,1 0,0-1,-1 1,1 0,0-1,0 1,-1 0,1-1,0 1,0-1,0 1,0-1,0 0,0 1,0-1,0 0,0 0,0 1,0-1,0 0,0 0,0 0,0 0,0 0,0-1,0 1,0 0,0 0,0-1,0 1,0-1,0 1,0-1,-1 1,1-1,0 1,0-1,0 0,-1 1,1-1,0 0,-1 0,1 0,0 1,-1-1,1-1,31-53,-31 53,2-6,-2 4,1 0,-1 0,1 1,0-1,0 0,0 1,0 0,0-1,1 1,-1 0,1 0,0 0,0 1,0-1,1 1,0-1,-2 4,0 0,0 1,-1 0,1-1,0 1,-1 0,1 0,-1 0,0-1,0 2,0-1,0 0,0 0,0 0,0 0,0 1,-1-1,0 0,1 1,-1-1,0 0,0 1,0-1,0 0,-1 1,1 1,0-1,-2 402,1-378,-2 1,-1-1,-1 0,-2 0,0-1,-2 0,-1 0,-7 13,15-35,1 1,-1-1,0 0,0 1,-1-1,1 0,-1 0,0-1,0 1,-1-1,1 1,0-1,-1 0,0 0,0 0,0-1,0 1,0-1,-1 0,1-1,-3 2,4-5,0 0,0 0,1 0,-1 0,1-1,-1 1,1-1,0 0,0 1,0-1,0 0,0 0,1 0,-1 0,1-1,0 1,0 0,0-1,0 1,1 0,-1-1,1 1,0-1,0 1,0-1,1 1,-1-1,1 1,0-2,-1 0,2-85,-2 65</inkml:trace>
  <inkml:trace contextRef="#ctx0" brushRef="#br0" timeOffset="21298.126">2710 339,'121'-162,"-121"161,1 0,0 1,-1-1,1 0,0 1,0-1,-1 0,1 1,0-1,0 1,0 0,0-1,0 1,0 0,0-1,-1 1,1 0,0 0,0 0,0 0,0 0,0 0,0 0,0 0,0 0,0 0,0 1,0-1,0 0,0 1,0-1,0 0,-1 1,1-1,0 1,0 0,0-1,-1 1,1 0,0-1,-1 1,1 0,-1 0,1-1,-1 1,1 0,-1 0,1 0,-1 0,0 0,20 55,-18-49,42 144,-35-136</inkml:trace>
  <inkml:trace contextRef="#ctx0" brushRef="#br0" timeOffset="21652.082">2964 791,'9'0,"9"0,5-5,4-1,2 0,1 1,0-4,-5 1</inkml:trace>
  <inkml:trace contextRef="#ctx0" brushRef="#br0" timeOffset="21899.138">3077 593,'0'34,"0"15,5 5,1-2,0-6,-1-5,-2-5,-1-9</inkml:trace>
  <inkml:trace contextRef="#ctx0" brushRef="#br0" timeOffset="22145.881">3387 593,'-14'34,"-6"15,2 5,3-2,5-6,-2-10,3-6,1-4,3-6</inkml:trace>
  <inkml:trace contextRef="#ctx0" brushRef="#br0" timeOffset="22450.276">3274 536,'10'20,"7"10,2 6,1-4,-1-2,-1-2,3-5,-3-2,1-5,-4 0,1-2,-2-5</inkml:trace>
  <inkml:trace contextRef="#ctx0" brushRef="#br0" timeOffset="22942.969">3274 339,'19'-19,"7"-12,-2-4,1 3,0 7,-4 13,-5 13,-1 6,-3 7,1 1,-1 3,-4 3,-2 3,-2 2,-3-4</inkml:trace>
  <inkml:trace contextRef="#ctx0" brushRef="#br0" timeOffset="24098.766">3556 1,'14'7,"-1"0,1 1,-1 1,-1 0,1 0,-2 2,1-1,-2 2,1-1,-1 1,-1 1,0 0,-1 0,-1 1,0 0,0 0,-2 0,0 1,0 0,0 9,-7 287,-15-84,-12-47,24-145,5-31,0 0,1 0,-2 0,1 0,-1 0,1 0,-1 0,0 0,0 0,-1 0,1 0,-1-1,0 1,0 0,0-1,0 1,-1-1,1 0,-1 0,0 0,0 0,0-1,-4 3,-103 26,89-29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46,'1'-2,"1"0,-1 0,1 0,-1 0,1 1,0-1,0 1,0-1,0 1,0 0,0 0,0 0,0 0,0 0,1 0,-1 0,0 1,1-1,-1 1,0 0,1 0,-1 0,0 0,3 0,-2 0,147 12,-44 1,63-2,-136-14,-44-19,-23 0,17 13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2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197 523,'1'-1,"-1"0,1-1,0 1,-1 0,1 0,0 0,0 0,0 0,0 0,0 0,0 0,0 1,0-1,0 0,0 0,0 1,0-1,0 1,1-1,-1 1,0 0,1-1,-1 1,0 0,0 0,1 0,-1 0,0 0,1 0,-1 0,0 0,1 1,-1-1,0 0,0 1,1-1,-1 1,0-1,0 1,0 0,0-1,1 2,41 40,-19-3,-2 2,-1 1,-2 0,-2 2,7 29,31 86,-54-159,1-1,-1 1,0 0,1-1,-1 1,0-1,1 1,-1-1,0 1,0-1,0 0,1 0,-1 0,0 1,0-1,0 0,0-1,0 1,-1 0,1 0,0 0,0 0,-1-1,1 1,-1 0,1 0,-1-1,0 1,1-1,-1 1,0 0,0-1,0 1,0-1,0 1,0 0,0-1,17-68,3 2,3 0,3 2,3 1,17-27,-32 69,-2-1,-1-1,-1 0,-1-1,-1 1,2-19,-8 32</inkml:trace>
  <inkml:trace contextRef="#ctx0" brushRef="#br0" timeOffset="797.896">847 890,'-1'-1,"0"1,0-1,-1 0,1 1,0-1,0 1,-1 0,1-1,0 1,-1 0,1 0,0 0,-1 0,1 0,0 0,-1 0,1 0,0 0,-1 1,1-1,0 1,-1-1,1 1,0-1,0 1,0 0,0-1,-1 1,1 0,0 0,0 0,1 0,-1 0,0 0,0 0,0 0,1 0,-1 1,0-1,1 0,-1 0,1 1,0-1,-1 0,1 1,-11 69,10-54,-25 185,15-172,5-34</inkml:trace>
  <inkml:trace contextRef="#ctx0" brushRef="#br0" timeOffset="5848.467">762 890,'8'-4,"1"0,0 0,-1 1,2 1,-1-1,0 2,0-1,1 1,-1 0,1 1,-1 0,0 1,1 0,-1 0,0 1,1 0,-1 1,0 0,-1 0,8 5,-14-6,1 1,-2-1,1 1,0 0,0 0,-1 0,1 0,-1 0,0 0,0 0,0 0,-1 0,1 1,-1-1,0 0,0 1,0-1,0 0,0 1,-1-1,1 0,-1 0,0 0,0 1,0-1,-1 0,1 0,-1 0,1-1,-1 1,0 0,0-1,0 1,0-1,-1 1,1-1,-1 0,0 0,1 0,-1-1,0 1,0-1,0 1,0-1,0 0,0 0,-1 0,0 0,-49 22,62-25,0 1,0 0,0 1,-1 0,1 0,0 1,0 0,0 1,0 0,-1 0,7 3,-11-4,-1 0,1 0,-1 0,0 1,1 0,-1-1,0 1,0 0,0 1,0-1,-1 0,1 1,-1 0,1-1,-1 1,0 0,0 0,0 0,0 1,-1-1,1 0,-1 1,0-1,0 1,0-1,-1 1,1-1,-1 1,1 0,-1-1,-1 1,1 0,0-1,-1 2,-1 0,1-1,-1 1,0-1,0 0,-1 0,1 1,-1-2,0 1,0 0,0 0,0-1,-1 0,1 0,-1 0,0 0,0 0,0-1,0 0,-1 1,1-2,-1 1,1 0,-1-1,1 0,-2 0,-125 7,107-13,5-2</inkml:trace>
  <inkml:trace contextRef="#ctx0" brushRef="#br0" timeOffset="10650.209">0 128,'1'-1,"0"0,0 0,0 0,0 0,1 0,-1 0,0 0,0 0,1 0,-1 1,1-1,-1 1,0-1,1 1,-1-1,1 1,-1 0,1 0,0-1,-1 1,1 0,-1 0,1 1,-1-1,1 0,-1 1,1-1,-1 0,1 1,-1 0,0-1,1 1,0 0,9 2,16-1,-1-1,1-1,-1-2,0 0,1-2,10-3,19 0,0 2,0 2,55 5,-24 0,-87-3,-1 1,1-1,-1 0,1 1,0-1,0 1,-1-1,1 1,0-1,0 0,0 1,0-1,0 0,0 1,0-1,0 0,0 1,0-1,0 0,0 1,0-1,0 1,0-1,1 0,-1 1,0-1,1 1,-1-1,0 1,1-1,-1 1,0-1,1 1,-1-1,1 1,-1-1,1 1,-1 0,1-1,0 1,-1 0,1-1,-1 1,1 0,0 0,-1 0,1 0,0-1,-1 1,1 0,-1 0,1 0,0 0,-1 0,1 1,0-1,-1 0,1 0,0 0,-1 1,1-1,-1 0,1 1,-19-13,0 1,-1 1,0 1,-1 1,0 1,0 0,-10-1,19 5,-3 0,6 4</inkml:trace>
  <inkml:trace contextRef="#ctx0" brushRef="#br0" timeOffset="11242.713">1214 382,'254'1,"-83"25,-126-24,-33-2</inkml:trace>
  <inkml:trace contextRef="#ctx0" brushRef="#br0" timeOffset="11551.928">1270 607,'5'0,"6"0,6 0,5 0,4 0,2 0,1 0,0 0,1 0,-1 0,0 0,0 0,-1 0,0 5,-4 2</inkml:trace>
  <inkml:trace contextRef="#ctx0" brushRef="#br0" timeOffset="12838.384">1919 156,'214'-10,"-211"9,-1 1,1 0,-1 0,1-1,-1 1,1 1,-1-1,1 0,0 1,-1-1,0 1,1 0,-1 0,1 0,-1 0,0 0,0 0,0 1,0-1,0 1,0-1,0 1,0 0,0 0,-1 0,1 0,-1 0,1 0,-1 0,0 1,0-1,0 0,0 1,0-1,-1 1,1-1,-1 1,0-1,1 1,-1-1,0 1,-1-1,1 1,26 170,-15 25,24 28,-24-97,-6-166,1-1,2 1,2 0,1 1,2 0,9-15,7-29,113-267,-89 247,-42 100,-9 11</inkml:trace>
  <inkml:trace contextRef="#ctx0" brushRef="#br0" timeOffset="14676.619">2512 693,'0'19,"0"11,0 6,0 1,0-1,0-2,0-2,0-1,0-6</inkml:trace>
  <inkml:trace contextRef="#ctx0" brushRef="#br0" timeOffset="15208.088">2456 720,'10'-7,"2"1,-1 0,1 0,0 1,0 1,0 0,1 1,0 0,-1 1,1 0,0 1,0 0,0 1,0 1,0 0,3 1,-14-1,-1-1,0 0,1 1,-1-1,0 1,1 0,-1 0,0-1,0 1,0 0,0 0,0 0,0 0,0 0,0 0,0 0,0 1,-1-1,1 0,0 0,-1 1,1-1,-1 0,1 1,-1-1,0 0,0 1,0-1,1 1,-1-1,0 0,-1 1,1-1,0 1,0-1,-1 0,1 2,-31 52,13-25,17-26,1-1,-1 1,1 0,-1 0,1 0,1 0,-1 0,0 0,1 0,0-1,0 1,0 0,0 0,1-1,-1 1,1-1,0 1,0-1,0 1,0-1,1 0,0 0,2 2,-3-3,0-1,1 1,-1 0,0 0,0 0,-1 1,1-1,0 0,-1 1,0-1,1 1,-1 0,0-1,0 1,0 0,-1 0,1-1,-1 1,1 0,-1 0,0 0,0 0,0-1,-1 1,1 0,-1 0,1 0,-1 0,0-1,0 1,0 0,-1-1,1 1,0-1,-1 0,0 1,1-1,-1 0,0 0,0 0,-3 2,-7 4,-2 0,1-1,-1 0,0-1,0-1,0 0,-1-1,0 0,0-1,-4-1,-7 2</inkml:trace>
  <inkml:trace contextRef="#ctx0" brushRef="#br0" timeOffset="15488.226">3104 664,'-34'29,"-15"14,-5 5,3-6,9-5,8-5,4-2,3-2,1-1,4 1,3-6,3-1,0-4,3-1,3-2</inkml:trace>
  <inkml:trace contextRef="#ctx0" brushRef="#br0" timeOffset="15847.872">3133 919,'-22'8,"0"1,0 1,1 1,1 1,0 1,0 1,1 1,1 0,1 1,-15 18,30-32,1 0,-1 0,1 0,-1 0,1 0,0 0,0 0,0 0,0 1,1-1,-1 0,0 1,1-1,0 1,0-1,-1 0,1 1,1-1,-1 1,0-1,1 1,-1-1,1 0,-1 1,1-1,0 0,0 0,0 0,1 1,-1-1,0 0,1-1,-1 1,1 0,0 0,0-1,-1 1,1 0,0-1,0 0,1 0,-1 1,0-1,0-1,0 1,1 0,-1 0,0-1,3 1,5 0,-1 0,1 0,0-1,0 0,-1 0,1-2,0 1,-1-1,1 0,-1-1,0 0,1-1,-2 1,1-2,0 1,2-3,5-2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0 114,'14'-6,"0"1,0 1,0 1,0 0,0 1,1 0,-1 1,1 1,0 0,-1 1,1 1,-1 0,0 1,5 1,19 2,186 2,-224-8,0 0,-1-1,1 1,0-1,0 1,0-1,0 1,0-1,-1 1,1-1,0 1,0 0,0-1,0 1,1-1,-1 1,0-1,0 1,0-1,0 1,0-1,0 1,1 0,-1-1,0 1,0-1,1 1,-1 0,0-1,1 1,-1 0,0-1,1 1,-1 0,1 0,-1-1,0 1,1 0,-1 0,1 0,-1-1,1 1,-1 0,0 0,1 0,-1 0,1 0,-1 0,1 0,-1 0,1 0,-1 0,1 0,-1 0,1 0,-1 1,0-1,1 0,-1 0,1 0,-1 1,0-1,1 0,-1 1,1-1,-1 0,0 1,0-1,1 0,-1 1,-31-21,24 16,-73-57,70 43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6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0,0 0,0 0,-1 0,1 0,-1 0,-5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1,'15'4,"9"3,5-1,3-2,1 0,-1-2,-1-1,-1 0,0-1,-2-1,1 1,-1 0,-5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3:4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1 436,'33'4,"17"3,3-1,-1-2,-5 0,-6-2,-5-1,-4 0,-3-1,-10-1,-9 1</inkml:trace>
  <inkml:trace contextRef="#ctx0" brushRef="#br0" timeOffset="265.117">227 266,'4'34,"3"15,-1 5,-2-2,0-6,-2-5,-1-5,0-4,-1-7</inkml:trace>
  <inkml:trace contextRef="#ctx0" brushRef="#br0" timeOffset="1042.896">537 153,'24'-6,"-8"4,-1-1,1-1,-1 0,0-1,-1-1,1 0,-1-1,0-1,-1 0,0-1,0 0,7-8,-19 16,-1 1,0-1,1 0,-1 1,1-1,-1 0,1 1,-1-1,1 1,-1-1,1 1,0-1,-1 1,1-1,0 1,-1-1,1 1,0 0,-1 0,1-1,0 1,0 0,-1 0,1 0,0 0,0-1,0 1,-1 1,1-1,0 0,0 0,-1 0,1 0,0 0,0 1,-1-1,1 0,0 1,0-1,-1 0,1 1,-1-1,1 1,0-1,-1 1,1-1,-1 1,1 0,14 40,-11-30,2 20,-1 1,-1-1,-1 1,-2 0,-2 0,-1 10,0 26,2 190,1-247,0 0,1 1,0-1,1 0,0 0,0 0,1 0,1 0,0-1,0 0,3 3,-8-12,1 0,0 0,-1 0,1-1,0 1,0 0,0 0,0 0,0-1,0 1,0 0,0-1,0 1,0-1,0 1,0-1,0 0,0 1,1-1,-1 0,0 0,0 0,0 0,1 0,-1 0,0 0,0 0,0-1,0 1,1 0,-1-1,0 1,0 0,0-1,0 0,0 1,0-1,0 0,0 1,0-1,0 0,-1 0,1 0,0 0,0 0,-1 0,1 0,-1 0,1 0,30-62,-27 53,54-134,-6-3,-4-11,-38 118,1 0,3 1,1 1,1 0,13-20,-28 57,-1 0,0 0,1 0,-1 0,1 0,-1 0,1 0,0 0,-1 0,1 0,0 1,0-1,-1 0,1 0,0 0,0 1,0-1,0 1,0-1,0 1,0-1,0 1,0-1,0 1,1 0,-1 0,0 0,0-1,0 1,0 0,0 0,0 1,1-1,-1 0,0 0,0 0,0 1,0-1,0 1,0-1,0 1,0-1,0 1,0-1,0 1,0 0,0 0,0-1,0 2,9 7</inkml:trace>
  <inkml:trace contextRef="#ctx0" brushRef="#br0" timeOffset="1463.517">1355 633,'-1'-1,"0"-1,0 1,0 0,0 0,0-1,-1 1,1 0,0 0,-1 0,1 1,0-1,-1 0,1 1,-1-1,0 0,1 1,-1 0,1-1,-1 1,0 0,1 0,-1 0,0 0,1 0,-1 0,0 1,1-1,-1 0,1 1,-1-1,1 1,-1 0,1-1,-1 1,1 0,-1 0,1 0,0 0,0 0,-1 1,-87 80,87-79,0-1,0 0,1 0,-1 1,0-1,1 1,0-1,-1 1,1 0,0-1,1 1,-1 0,0 0,1 0,-1 0,1 0,0 0,0-1,0 1,1 0,-1 0,1 0,-1 0,1 0,0-1,0 1,0 0,1-1,-1 1,0-1,1 1,0-1,0 1,-1-1,1 0,1 0,-1 0,0 0,1 0,7 2,-1 0,1-1,0 0,0-1,0 0,0 0,1-1,-1-1,0 1,1-2,-1 1,0-2,0 1,0-1,0-1,0 0,0 0,-1-1,1 0,-1-1,6-4,42-46,-44 35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7 525,'-5'0,"4"0,6 0,7 0,7 0,4 0,4 0,1 0,2 0,-1 0,1 0,-1 0,0 0,0 0,-1 0,-9 0,-9 0</inkml:trace>
  <inkml:trace contextRef="#ctx0" brushRef="#br0" timeOffset="2737.383">318 835,'3'2,"1"0,0 0,0-1,0 0,0 1,0-2,0 1,0 0,0-1,0 0,0 0,1 0,-1 0,0 0,0-1,0 0,0 0,0 0,0-1,0 1,0-1,-1 0,1 0,0 0,-1 0,0-1,1 0,-1 1,0-2,77-105,-56 69,129-205,-148 224,-19 23,4 9,1 0,1 1,0 0,1 0,0 1,1-1,0 2,1-1,-1 5,4-11,-1-1,1 0,0 1,1 0,-1-1,1 1,1 0,-1 0,1-1,0 1,1 0,-1 0,2 0,-1-1,1 1,-1-1,2 1,-1-1,1 1,0-1,0 0,1-1,0 1,0 0,0-1,1 0,-1 0,1 0,0-1,1 0,-1 0,1 0,0 0,0-1,0 0,0 0,1-1,4 2,1-2,0-1,1 0,-1-1,0 0,1 0,-1-2,0 1,1-2,-1 1,0-2,-1 0,1 0,-1-1,1 0,-1-1,-1 0,1-1,-1 0,0-1,-1 0,0 0,0-1,-1-1,0 1,-1-1,0 0,0-1,1-3,-4 8,1-1,-1-1,0 1,0-1,-1 1,0-1,-1 0,1 0,-2 0,1 0,-1-1,0 1,-1 0,0-1,0 1,-1 0,0-1,-1-4,2 12,-1 0,1 0,0-1,-1 1,1 0,-1 0,0 0,1 0,-1 0,0 0,1 0,-1 0,0 0,0 0,0 0,0 0,0 0,0 1,0-1,0 0,0 1,-1-1,1 1,0-1,0 1,0-1,-1 1,1 0,0 0,0 0,-1 0,1 0,0 0,-1 0,1 0,0 0,0 1,-1-1,1 0,0 1,0-1,0 1,0-1,-1 1,1 0,0-1,0 1,0 0,0 0,-41 50,10 66,31-113,0 0,1 0,-1 0,1-1,-1 1,1 0,0 0,1 0,-1 0,1 0,0 0,0 0,0 0,0-1,0 1,1 0,0-1,0 1,0-1,0 0,0 0,1 0,-1 0,1 0,0 0,0-1,0 1,0-1,1 0,-1 0,0 0,1 0,0 0,-1-1,1 0,0 0,0 0,-1 0,1 0,0-1,0 0,0 0,0 0,0 0,11-3,-1 0,0-1,0-1,-1 0,1 0,-1-2,0 0,-1 0,0-1,0-1,0 0,-1 0,-1-1,0-1,0 1,-1-2,0 1,-1-1,0-1,-1 1,0-1,-2-1,1 1,-1-1,0-5,2-40,-7 58,0 0,0 0,-1 0,1 0,0 0,0 0,-1 0,1 0,-1 0,1 0,-1 0,1 0,-1 0,1 0,-1 0,0 1,0-1,1 0,-1 1,0-1,0 0,0 1,0-1,0 1,0-1,0 1,0-1,0 1,0 0,0 0,0-1,0 1,0 0,0 0,0 0,0 0,0 0,0 0,0 1,0-1,0 0,0 0,0 1,0-1,0 1,0-1,0 1,0-1,0 1,0 0,1-1,-2 2,-5 3,0 1,0 0,0 1,1-1,-1 2,2-1,-1 0,1 1,0 0,1 0,0 1,0-1,1 1,0 0,0 0,1 0,1 0,-1 1,1 2,1-5,0 0,0 0,0 0,1 0,0 0,1 0,-1 0,1 0,1-1,-1 1,1-1,0 1,1-1,0 0,0 0,0 0,0-1,1 0,0 0,0 0,1 0,14 11</inkml:trace>
  <inkml:trace contextRef="#ctx0" brushRef="#br0" timeOffset="3005.567">1587 328,'-10'33,"-3"21,1 7,2-4,3-5,3-8,2-6,1-4,1-4,0-2,1-1,-1 0,-4 0,-2-5</inkml:trace>
  <inkml:trace contextRef="#ctx0" brushRef="#br0" timeOffset="3514.067">1475 300,'14'-9,"0"1,1 1,0 1,0 0,1 0,0 2,0 0,0 1,0 0,1 1,-1 1,0 1,1 0,-1 1,1 1,-1 1,0 0,0 1,0 1,-1 0,15 7,-28-11,0 0,0 1,0-1,0 0,0 1,-1-1,1 1,0-1,-1 1,1 0,-1 0,0 0,1 0,-1 0,0 0,0 0,0 0,-1 0,1 0,0 1,-1-1,0 0,1 1,-1-1,0 0,0 1,0-1,0 0,-1 0,1 1,-1-1,1 0,-1 0,0 1,0-1,0 0,0 0,0 0,-1 0,1 0,0-1,-1 1,-1 1,-81 67,80-68,-23 16,17-13,0 0,0 0,0 1,1 0,0 1,0 0,1 1,0 0,0 0,1 0,0 1,0 0,1 1,0-1,1 1,0 0,1 1,-4 10,10-14,-1 1,1 0,0-1,1 0,0 0,0 0,1 0,0 0,0 0,0-1,1 0,0 0,0 0,1-1,-1 0,1 0,0 0,1 0,-1-1,1 0,0-1,3 2,16 13,56 31,-65-41</inkml:trace>
  <inkml:trace contextRef="#ctx0" brushRef="#br0" timeOffset="5362.381">2321 441,'0'1,"1"1,0-1,-1 1,1-1,-1 1,0 0,0-1,1 1,-1 0,0-1,0 1,-1-1,1 1,0 0,0-1,-1 1,1 0,-1-1,1 1,-1-1,0 1,0-1,0 0,0 1,0-1,0 0,0 1,0-1,-157 217,135-190,-48 66,69-93</inkml:trace>
  <inkml:trace contextRef="#ctx0" brushRef="#br0" timeOffset="5736.771">2067 413,'90'109,"-27"-42,69 112,-122-177,-5-6</inkml:trace>
  <inkml:trace contextRef="#ctx0" brushRef="#br0" timeOffset="6334.482">2096 158,'7'-2,"0"0,0 0,0-1,0 0,-1 0,1 0,-1-1,1 0,-1 0,-1-1,1 0,0-1,-4 5,76-88,-76 87,1 0,-1 0,1 0,0 0,-1 0,1 1,0-1,0 1,0 0,0 0,0 0,0 0,1 0,-1 1,0-1,0 1,1 0,-1 0,0 0,0 1,1-1,-1 1,0 0,0 0,0 0,0 0,0 0,0 0,0 1,0 0,-1 0,1-1,0 1,-1 1,0-1,1 0,-1 1,0-1,0 1,0-1,-1 1,1 0,-1 0,1 0,-1 0,0 0,0 1,56 92,-47-81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09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0 762,'255'-1,"-56"-27,-99 17,-81 5</inkml:trace>
  <inkml:trace contextRef="#ctx0" brushRef="#br0" timeOffset="3434.957">678 903,'13'-2,"1"-1,-1 0,0-1,0 0,0-1,-1 0,1-1,-1-1,-1 0,1-1,-1 0,-1 0,1-1,-1-1,-1 1,0-2,0 1,-1-1,6-11,33-32,46-77,-93 131,-1 1,0-1,1 0,-1 0,0 0,0 0,1 0,-1 0,0 0,0 0,1 0,-1 0,0 0,0 0,1 0,-1-1,0 1,1 0,-1 0,0-1,1 1,-1-1,0 1,1 0,-1-1,1 1,-1-1,1 0,-1 1,1-1,-1 1,1-1,-1 0,1 1,0-1,-1 0,1 1,0-1,0 0,0 0,0 1,-1-1,1 0,0 0,0 1,0-1,0 0,1 0,-1 1,0-1,0 0,0 0,1 1,-1-1,0 0,1 1,-1-1,0 0,1 1,-1-1,1 1,-1-1,1 1,-1-1,1 0,-6 8,0-1,0 1,0 0,1 1,0-1,0 1,1-1,0 1,1 0,-1 1,2-1,-1 0,1 0,0 1,1-1,0 1,0-1,1 1,0 3,-1-5,0-2,-1 0,1 1,0-1,0 0,0 1,1-1,0 0,0 1,1-1,-1 0,1 0,0 0,0 0,1 0,-1-1,1 1,0-1,1 0,-1 0,1 0,-1 0,1 0,0-1,1 1,-1-1,1 0,-1-1,1 1,0-1,0 0,0 0,0 0,0-1,0 0,1 0,-1 0,0-1,1 1,-1-1,0-1,4 1,7-6,0-1,0-1,-1 0,0 0,0-2,-1 0,0 0,-1-2,0 1,-1-2,0 0,-1 0,0-1,-1 0,1-4,23-25,-32 42,0-1,0 1,-1 0,1-1,0 1,0-1,-1 1,1-1,-1 0,0 0,1 0,-1 0,0 0,0 0,0 0,0 0,-1 0,1 0,0-1,-1 1,0 0,1 0,-1-1,0 1,0 0,0-1,-1 1,1 0,0 0,-1-1,0 1,1 0,-1 0,0 0,0 0,0 0,-1 0,1 0,0 0,-1 0,1 0,-1 1,0-1,-4 2,1 1,-1-1,0 1,0 0,1 1,-1-1,0 1,1 0,0 1,-1-1,1 1,0 0,0 0,1 1,-1-1,1 1,-1 0,1 1,0-1,1 0,-1 1,-1 3,2-3,0-1,0 0,1 1,0-1,0 1,0 0,0 0,1 0,0 0,0 0,0 0,1 0,-1 0,1 0,1 0,-1 0,1 0,-1 0,1 0,1 0,-1 0,1 0,0 0,0-1,0 1,1-1,-1 1,1-1,0 0,0 0,1 0,-1 0,1-1,0 0,0 1,0-1,2 0,0 2,1 0,0-1,0 0,0-1,0 1,1-1,-1-1,1 1,0-1,0-1,-1 1,1-1,0-1,0 1,0-1,0-1,0 0,0 0,0 0,0-1,0 0,-1-1,1 1,-1-2,0 1,0-1,5-3,9-7,0-2,-1 0,-1-1,-1-1,0-1,-1-1,-1 0,9-16,-22 33,0-1,-1 1,1-1,-1 0,1 0,-1 0,0 0,-1 0,1 0,-1 0,0 0,0-1,0 1,0-1,-1 1,0 0,0-1,0 1,0-1,-1 1,0-1,0 1,0 0,0 0,-1-1,0 0,1 4,0 0,0 1,0-1,0 0,0 1,0-1,0 1,0-1,-1 1,1-1,0 1,0 0,0 0,0 0,-1 0,1 0,0 0,0 0,-1 0,1 0,0 0,0 1,0-1,-1 0,1 1,0-1,0 1,0-1,0 1,0 0,0-1,0 1,0 0,0 0,0 0,1 0,-1 0,0 0,0 0,1 0,-1 0,0 0,-21 50,21-41,1 0,0 1,1-1,0 0,0 1,1-1,0 0,1 0,0 0,1 0,0-1,0 0,1 1,0-1,1-1,0 1,0-1,1 0,1 0,5 11,6 14,-18-29,0-1,0 1,0-1,0 0,1 0,0 1,-1-1,1 0,0 0,0-1,1 1,-1 0,1-1,-1 1,1-1,0 0,0 0,0 0,0 0,0-1,0 1,1-1,-1 0,0 1,1-2,-1 1,1 0,-1-1,1 1,-1-1,3 0,9-4</inkml:trace>
  <inkml:trace contextRef="#ctx0" brushRef="#br0" timeOffset="3702.029">2089 339,'0'33,"0"17,0 8,0 0,0-5,0-7,-5-7,-2-5,1-3,1-2,2-2,0 0,2 0,-4-5,-1-1,-5-4,0-5</inkml:trace>
  <inkml:trace contextRef="#ctx0" brushRef="#br0" timeOffset="4256.041">1948 452,'36'-31,"-13"8,1 2,0 1,2 1,0 2,2 0,-1 2,2 1,3 0,-29 11,1 2,0-1,0 0,0 1,1 0,-1 0,0 0,0 0,1 1,-1-1,0 1,1 0,-1 1,0-1,1 1,-1 0,0 0,0 0,0 0,0 1,0 0,0 0,0 0,0 0,-1 0,1 1,-1 0,0 0,0 0,0 0,0 0,0 0,-1 1,1-1,-1 1,0 0,0 0,0 0,-1 0,1 0,-1 0,0 0,0 0,-1 1,1-1,-1 0,0 1,0-1,-1 4,-4 5,0 0,-1 0,-1-1,0 0,-1 0,0-1,-1 0,-1 0,1-1,-1 0,-1-1,0 0,0-1,-8 4,-36 34,51-44,1 0,-1 1,0 0,1-1,0 1,-1 1,1-1,1 0,-1 1,0 0,1-1,0 1,0 0,0 0,0 0,0 1,1-1,0 0,0 1,0-1,1 0,-1 1,1-1,0 1,0-1,1 1,-1-1,1 1,0-1,0 0,0 0,2 4,8 8,-1-1,2 0,0-1,0 0,2-1,-1-1,2 0,-1-1,2 0,13 6,16 14,-30-20</inkml:trace>
  <inkml:trace contextRef="#ctx0" brushRef="#br0" timeOffset="4930.188">2907 480,'-18'56,"2"-21,-1-1,-2 0,-2-1,-1-2,-1 0,-2-1,-1-1,-6 3,32-32,-86 85,68-86,19-8</inkml:trace>
  <inkml:trace contextRef="#ctx0" brushRef="#br0" timeOffset="5271.485">2625 452,'10'27,"1"0,2-1,0 0,2-1,0-1,2 0,17 18,64 127,-97-165,12 21,-13-25</inkml:trace>
  <inkml:trace contextRef="#ctx0" brushRef="#br0" timeOffset="5787.883">2625 310,'3'-13,"0"0,0 0,2 1,-1-1,2 1,-1 0,2 1,-1-1,2 1,-1 0,2 1,-1 0,1 0,1 1,1-1,10-13,-8 9,85-76,-96 90,0 0,-1 0,1 0,0 1,-1-1,1 1,0-1,-1 1,1-1,-1 1,1 0,-1 0,1 0,-1 0,0 0,1 0,-1 0,0 1,0-1,0 0,0 1,0-1,0 1,0-1,0 1,-1-1,1 1,0-1,-1 1,0 0,1-1,-1 1,0 0,0 0,0-1,0 3,2 1,53 137,-42-123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0,'29'0,"14"0,4 0,0 0,-4 0,-4 0,-4 0,-4 0,-1 0,-11 0,-9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29,'33'0,"17"-5,3-2,-1 1,-6 1,-5 1,-5 2,-8 6,-10 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0 306,'134'-148,"-87"89,-40 48,0 1,1-1,1 1,-1 1,2-1,-1 2,1-1,1 1,7-4,-16 12,0 0,0 0,0 1,0-1,0 1,0-1,0 1,0 0,0 0,0 0,0 0,-1 0,1 0,0 0,-1 0,1 1,-1-1,1 1,-1-1,0 1,0 0,0-1,0 1,0 0,0 0,0 0,0 0,-1-1,1 1,-1 0,1 0,-1 0,0 1,0-1,0 0,0 0,0 0,2 6,77 201,-70-194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414 113,'-42'83,"35"-74,-176 228,39-91,116-139,18-12</inkml:trace>
  <inkml:trace contextRef="#ctx0" brushRef="#br0" timeOffset="385.316">47 0,'4'21,"-2"-2,1-1,1 1,1-1,0 0,1 0,1-1,1 0,1 0,0-1,1 0,6 7,201 173,-193-155,-23-38,-1 0,2 0,-1 0,0 0,0 0,1-1,0 1,-1 0,1-1,0 1,0-1,1 1,-1-1,0 0,1 0,-1 0,1 0,0 0,2 0,6-1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1 516,'5'0,"6"0,6 0,5 0,4 0,1 0,2 0,1 0,-1 0,1 0,-1 0,-1 0,-4 0</inkml:trace>
  <inkml:trace contextRef="#ctx0" brushRef="#br0" timeOffset="605.754">368 149,'7'-4,"0"0,0 0,0 1,1 0,-1 0,1 1,0-1,0 2,0-1,0 1,0 1,0 0,0 0,8 1,-2-2,6 1,104 7,-120-6,1 0,-1 0,0 1,1 0,-1 0,0 0,0 0,0 1,0-1,-1 1,1 0,-1 0,1 0,-1 1,0-1,0 1,-1 0,1 0,-1 0,0 0,0 0,0 0,0 0,0 5,-1 5,0-1,-1 1,-1 0,0-1,-1 1,0-1,-1 0,-1 1,0-1,-1-1,0 1,-1-1,0 0,-1 0,-1 0,0-1,0-1,-1 1,0-1,-1-1,0 1,-6 3,-58 75,-26 63,99-149,0 0,0 0,0 0,1 0,-1 0,0 0,1 0,0 0,-1 0,1 0,0 0,0 0,0 0,0 0,0 0,1 1,-1-1,1 0,-1 0,1 0,0 0,0-1,0 1,0 0,0 0,0 0,0-1,1 1,-1-1,1 1,-1-1,1 1,-1-1,1 0,0 0,0 0,-1 0,1 0,0 0,0 0,0-1,0 1,0 0,0-1,0 0,1 0,-1 0,0 0,17 1,0-1,0-1,1 0,-1-2,0 0,-1-2,1 0,11-5,-9 4,6-1,-4 0</inkml:trace>
  <inkml:trace contextRef="#ctx0" brushRef="#br0" timeOffset="1718.791">763 770,'28'-14,"-3"3,0-1,0-1,-1-1,-1-1,0-1,-1-1,-1-1,-1 0,0-2,7-11,-16 17,-1-1,0 0,-1-1,-1 0,0 0,-1-1,4-14,-11 29,1 1,0 0,-1 0,0-1,1 1,-1 0,0 0,1-1,-1 1,0 0,0-1,0 1,0-1,0 1,0 0,-1 0,1-1,0 1,-1 0,1-1,-1 1,1 0,-1 0,0 0,1-1,-1 1,0 0,0 0,0 0,0 0,0 0,0 1,0-1,0 0,0 0,0 1,0-1,-1 0,1 1,0 0,0-1,-1 1,1 0,0-1,-1 1,1 0,0 0,-1 0,1 0,0 0,-1 0,1 1,0-1,-1 0,1 1,0-1,0 1,-1-1,1 1,0 0,0-1,0 1,-1 0,-3 4,-1 0,1 0,1 0,-1 1,1-1,-1 1,2 0,-1 1,1-1,0 0,0 1,1 0,-1 0,2-1,-1 1,1 0,0 1,0-1,1 0,0 0,0 0,1 0,0 0,0 0,1 0,0 0,0 0,0 0,1-1,0 1,0-1,1 0,0 0,0 0,1 2,-2-4,1 0,-1 0,0 0,1 0,0 0,0-1,0 0,1 1,-1-1,1-1,-1 1,1-1,0 0,0 0,0 0,0-1,0 0,0 0,1 0,-1 0,0-1,0 0,1 0,-1 0,0-1,1 0,-1 0,0 0,0-1,0 1,0-1,4-3,10-6,-1-1,-1-1,0-1,0 0,-1-1,-1-1,-1 0,0-1,-1-1,-1 0,-1 0,2-6,9-40,-24 64,0 0,0 0,0 0,0 0,0 0,1 0,-1 0,0 1,0-1,0 1,1 0,-1-1,0 1,1 0,-1 0,0 0,1 0,-1 0,1 0,0 1,-1-1,1 0,0 1,0-1,0 1,0-1,0 1,-5 5,1 0,-1 0,2 1,-1 0,1 0,0 0,1 0,0 0,0 1,0 0,2-1,-1 1,1 0,0 0,0 3,1-7,0-1,1 1,-1-1,1 0,0 0,0 1,0-1,0 0,1 0,0 0,0 0,0 0,0-1,0 1,1 0,0-1,-1 0,1 0,1 0,-1 0,0 0,1 0,-1-1,1 0,0 0,0 0,0 0,0 0,0-1,0 0,0 0,3 1,5-1,0 1,0-1,0-1,0-1,0 1,0-2,0 0,0 0,0-1,0 0,-1-1,1-1,-1 0,0 0,-1-1,1 0,-1-1,-1 0,1-1,-1 0,0 0,-1-1,0 0,0-2,5-1,-1 0,0-2,-2 1,1-2,-2 1,0-1,0-1,-2 1,0-2,0 1,-2-1,2-8,-7 24,1-1,-1 0,0 0,0 1,0-1,-1 0,1 0,0 1,0-1,-1 0,0 1,1-1,-1 0,0 1,1-1,-1 1,0-1,0 1,0-1,-1 1,1 0,0 0,0-1,-1 1,1 0,-1 0,1 0,-1 1,1-1,-1 0,1 0,-1 1,0-1,1 1,-1-1,0 1,0 0,1 0,-1 0,0 0,0 0,1 0,-1 0,0 1,1-1,-1 1,0-1,1 1,-1-1,0 1,1 0,-1 0,1 0,-1 0,1 0,0 0,-1 0,1 1,0-1,0 0,0 1,-1 0,-5 4,0 0,0 0,0 1,1 0,-1 0,2 1,-1-1,1 1,0 1,1-1,0 1,0-1,1 1,0 0,1 0,0 1,0-1,1 0,0 1,0-1,1 1,1-1,0 1,0-1,0 0,2 1,-1-1,1 0,0 0,1 0,0-1,0 1,1-1,0 0,2 2,83 86,-77-91,-2-4</inkml:trace>
  <inkml:trace contextRef="#ctx0" brushRef="#br0" timeOffset="3098.986">2090 92,'0'0,"0"0,1-1,-1 1,1 0,-1-1,1 1,-1 0,1-1,-1 1,1 0,-1 0,1 0,-1 0,1-1,-1 1,1 0,-1 0,1 0,0 0,-1 0,1 0,-1 1,1-1,-1 0,1 0,-1 0,1 0,-1 1,1-1,-1 0,1 0,-1 1,1-1,-1 0,1 1,-1-1,0 1,1-1,-1 0,0 1,1-1,-1 1,0-1,1 1,-1-1,0 1,0-1,0 1,0-1,1 1,-1 0,0-1,0 1,0-1,0 1,0-1,0 1,-1-1,1 1,0 0,6 39,-6-39,2 52,-3-1,-1 1,-3 0,-6 16,-18 136,24-161,5-36,0 0,-1 0,0 1,0-1,-1 0,0 0,-1 0,1-1,-2 1,1 0,-1 0,1-11,7-4</inkml:trace>
  <inkml:trace contextRef="#ctx0" brushRef="#br0" timeOffset="3839.854">2033 120,'7'-10,"1"1,0-1,1 1,0 1,1 0,-1 0,1 1,1 0,-1 0,1 2,0-1,1 1,-1 1,1 0,0 1,0 0,0 0,1 1,-1 1,0 0,1 1,-1 1,1 0,-1 0,0 1,-7-2,-1 0,0 0,0 1,1 0,-1 0,0 0,0 0,0 0,0 1,0 0,0 0,-1 0,1 0,0 0,-1 1,0 0,0 0,1 0,-2 0,1 0,0 0,-1 1,1 0,-1-1,0 1,0 0,-1 0,1 0,-1 0,0 0,0 0,0 0,0 1,-1-1,0 0,0 0,0 1,0-1,-1 0,1 0,-1 1,0-1,-1 0,1 0,-1 0,-1 2,-13 22,-3-1,0-1,-1 0,-2-2,0 0,-2-2,-1 0,-102 82,126-102,-1 0,0 1,1-1,0 1,-1-1,1 1,0 0,1 0,-1 0,0-1,1 1,-1 0,1 0,0 0,0 0,0 0,1 0,-1-1,1 1,-1 0,1 0,0 0,0-1,0 1,0 0,1-1,-1 1,1-1,-1 0,3 3,69 66,-53-54,122 122,-125-132,-13-12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0 186,'12'-1,"0"0,0-1,-1 0,1-1,-1 0,1-1,-1 0,0-1,-1 0,1 0,-1-1,0-1,0 0,-1 0,0-1,0 0,-1-1,0 1,-1-2,1 1,-2-1,1 0,-2 0,1-1,1-4,3-1,-7 38,-3-7,22 132,26 64,-19-109,1 22,-19 32,-4-127,-7-29,0-1,0 1,0 0,0-1,0 1,0 0,1-1,-1 1,0 0,0 0,0-1,0 1,1 0,-1 0,0-1,0 1,0 0,1 0,-1-1,0 1,0 0,1 0,-1 0,0 0,1-1,-1 1,0 0,0 0,1 0,-1 0,0 0,1 0,-1 0,0 0,1 0,-1 0,0 0,1 0,-1 0,0 0,0 0,1 0,-1 0,0 1,1-1,-1 0,0 0,0 0,1 0,-1 1,0-1,0 0,1 0,-1 0,0 1,0-1,144-535,-100 378,-38 117,-8 26</inkml:trace>
  <inkml:trace contextRef="#ctx0" brushRef="#br0" timeOffset="1505.658">649 693,'0'5,"-5"6,-1 6,0 6,1 2,1 3,2 1,1 0,1 1,0-1,0 0,0 0,0-10,5-9,2-10,-1-5</inkml:trace>
  <inkml:trace contextRef="#ctx0" brushRef="#br0" timeOffset="1937.658">593 664,'137'16,"-132"-15,0 1,0 0,0 0,-1 1,1-1,0 1,-1 0,0 1,0-1,0 0,0 1,-1 0,1 0,-1 0,0 1,0-1,0 1,-1-1,0 1,0 0,0 0,0 0,-1 0,1 4,-1 1,0 0,-1 0,0 0,-1 0,0 0,-1 0,0 0,0 0,-1-1,0 1,-1-1,0 0,0 0,-1 0,0 0,-1-1,0 0,0 0,-1 0,0-1,0 0,-1 0,0-1,0 0,0-1,-1 1,0-2,0 1,0-1,0 0,-6 0,12-3,-1-1,0 0,0 0,1 0,-1 0,0-1,0 1,1-1,-1 0,1 0,-1 0,1-1,-1 1,1-1,0 0,-1 0,1 0,0 0,1-1,-1 1,0-1,1 0,-1 0,1 0,0 0,0 0,-2-3,-7-9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4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0 204,'14'-9,"0"0,0 1,1 1,0 1,0 0,1 1,-1 1,1 0,0 1,0 0,1 2,-1 0,0 1,1 0,-1 1,0 1,4 1,36-1,96 5,-269-75,46-1,59 53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0,1 0,-1 0,-5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1 133,'226'16,"2"7,-49 1,-178-24,-1-1,0 0,1 1,-1-1,0 1,1-1,-1 0,0 1,0-1,0 0,1 1,-1-1,0 0,0 1,0-1,0 0,0 1,0-1,-1 0,1 0,0 1,0-1,0 1,-1-1,1 0,0 1,-1-1,1 0,0 1,-1-1,1 1,-1-1,1 1,-1-1,1 1,-1-1,1 1,-1 0,1-1,-1 1,0 0,1-1,-1 1,0 0,1 0,-1 0,0 0,0-1,0 0,-148-143,101 119,34 27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1 129,'97'14,"0"-4,1-4,77-7,-88 1,-107-18,8 13,0 0,0 0,1-1,0-1,0 1,0-2,1 1,-1-1,-5-8,-41-37,37 39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0 217,'4'-1,"15"0,0-1,0-1,0-1,-1-1,1 0,-1-2,0 0,-1 0,0-2,0 0,-1-1,0-1,-1 0,1-2,-15 12,-1 1,0 0,0-1,1 1,-1 0,0-1,1 1,-1 0,0-1,1 1,-1 0,0 0,1-1,-1 1,1 0,-1 0,0 0,1 0,-1 0,1-1,-1 1,0 0,1 0,-1 0,1 0,-1 0,1 0,-1 0,1 0,-1 1,0-1,1 0,-1 0,1 0,-1 0,0 1,1-1,-1 0,0 0,1 1,-1-1,0 0,1 0,-1 1,0-1,1 1,-1-1,0 0,0 1,0-1,1 0,-1 1,0-1,0 1,0-1,0 1,0-1,0 0,0 1,8 37,-5-21,23 142,8 34,-11-56,31 3,-54-139,0-1,1 1,-1-1,1 1,-1-1,1 1,-1-1,1 1,-1-1,1 1,0-1,-1 0,1 1,0-1,-1 0,1 1,0-1,-1 0,1 0,0 0,0 0,-1 0,1 0,0 0,0 0,-1 0,1 0,0 0,-1 0,1-1,0 1,-1 0,1 0,0-1,-1 1,1 0,0-1,-1 1,1-1,-1 1,1-1,-1 1,1-1,-1 1,1-1,-1 0,1 1,-1-1,0 0,0 1,1-1,-1 0,0 1,0-1,1 0,22-47,-20 42,28-139,9-39,-29 121,3 0,2 0,26-58,-10 21,-29 99,-3 12</inkml:trace>
  <inkml:trace contextRef="#ctx0" brushRef="#br0" timeOffset="457.176">876 612,'0'-1,"1"0,-1 0,0 0,0 0,0 0,0 0,0 0,0 0,0 0,0 0,-1 0,1 0,0 0,0 0,-1 0,1 0,-1 0,1 0,-1 0,1 1,-1-1,0 0,1 0,-1 0,0 1,1-1,-1 0,0 1,0-1,0 1,0-1,0 1,0-1,0 1,0-1,0 1,0 0,0 0,0 0,0-1,0 1,0 0,0 0,0 0,0 1,0-1,0 0,0 0,0 0,-1 1,-44 30,43-28,0 0,1 1,0-1,-1 1,1 0,1-1,-1 1,0 0,1 0,0 0,0 0,0 1,0-1,1 0,0 0,0 0,0 1,0-1,1 0,-1 0,1 0,0 1,0-1,1 0,-1-1,1 1,0 0,0 0,0-1,0 1,1-1,0 1,-1-1,1 0,0 0,1 0,-1-1,0 1,1-1,-1 0,1 0,0 0,0 0,0-1,0 1,0-1,3 0,1 1,0-2,-1 1,1-1,0 0,-1-1,1 0,0 0,-1 0,1-1,-1 0,0-1,1 0,-1 0,0 0,-1-1,1 0,-1 0,0-1,0 0,0 0,0 0,-1-1,0 1,2-4,4-5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4:52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1 125,'0'-3,"0"1,0 0,0 0,0-1,0 1,0 0,1 0,-1 0,1-1,0 1,0 0,0 0,0 0,0 0,0 0,0 0,1 1,-1-1,1 0,-1 1,1-1,-1 1,1-1,0 1,0 0,0 0,0 0,0 0,2-1,4-5,70-55,-75 63,-1 1,1 0,-1-1,0 1,0 0,1 0,-1 1,-1-1,1 0,0 1,0-1,-1 1,0-1,1 1,-1 0,0-1,0 1,-1 0,2 3,-2-5,5 17,-1 1,0 0,-2 0,0 0,-1 0,-1 0,-2 8,6 81,7-36,4-1,2-1,26 62,14-4,-57-127,0-1,1 1,-1 0,1-1,-1 1,1-1,-1 1,1-1,0 1,-1-1,1 0,-1 1,1-1,0 0,-1 1,1-1,0 0,0 0,-1 0,1 1,0-1,0 0,-1 0,1 0,0 0,0 0,-1-1,1 1,0 0,-1 0,1 0,0-1,0 1,-1 0,1-1,0 1,-1 0,1-1,-1 1,1-1,-1 1,1-1,-1 1,1-1,-1 0,1 1,-1-1,1 1,-1-1,0 0,0 1,1-1,-1 0,0 0,0 1,0-1,0 0,1 0,-1 1,0-1,-1 0,1 0,0 1,0-1,0 0,0 0,14-58,66-254,-5 30,-62 228,-9 31</inkml:trace>
  <inkml:trace contextRef="#ctx0" brushRef="#br0" timeOffset="454.964">565 435,'-5'24,"-1"13,0 4,1 1,2-2,1-4,1-2,0-3,-4-6,-1-7</inkml:trace>
  <inkml:trace contextRef="#ctx0" brushRef="#br0" timeOffset="789.853">509 464,'10'-3,"1"0,-1 1,1 0,0 0,0 2,0-1,0 1,0 1,0 0,0 0,0 1,-1 1,1 0,-1 0,1 1,-1 0,5 4,-13-6,1 0,-1 0,0 0,0 1,-1-1,1 0,0 1,-1 0,1-1,-1 1,0 0,0 0,0 0,0 0,-1-1,1 1,-1 0,1 0,-1 1,0-1,-1 0,1 0,0 0,-1 0,1 0,-1-1,0 1,0 0,0 0,-1 0,1-1,-1 1,0 0,-62 83,-70 9,116-89,4-6</inkml:trace>
  <inkml:trace contextRef="#ctx0" brushRef="#br0" timeOffset="1179.755">1045 435,'-59'60,"-70"147,-29-27,147-166</inkml:trace>
  <inkml:trace contextRef="#ctx0" brushRef="#br0" timeOffset="1707.312">1186 718,'0'-1,"1"1,-1 0,1-1,-1 1,0 0,1-1,-1 1,0-1,0 1,1-1,-1 1,0-1,0 1,0-1,1 1,-1-1,0 1,0-1,0 1,0-1,0 1,0-1,0 1,0-1,0 1,0-1,0 1,-1-1,1 1,0-1,0 1,0-1,-1 1,1-1,0 1,-1-1,1 1,0 0,-1-1,1 1,0 0,-1-1,1 1,-1 0,1-1,-1 1,1 0,-1 0,1 0,-1-1,1 1,-1 0,1 0,-1 0,1 0,-1 0,1 0,-1 0,1 0,-1 0,1 0,-1 0,1 0,-38-1,31 1,1 1,-1 0,1 1,-1-1,1 1,0 0,0 1,0 0,0 0,0 0,0 1,1-1,0 1,0 1,0-1,0 1,1-1,-1 1,1 1,0-1,1 1,0-1,-1 1,2 0,-1 0,1 0,0 1,0-1,1 1,-1-1,1 1,1-1,0 1,0-1,0 1,0 0,2 4,0-7,-1-1,1 0,0 0,0-1,1 1,-1 0,1-1,-1 1,1-1,0 0,0 1,0-2,0 1,0 0,0 0,0-1,1 0,-1 0,1 0,-1 0,1 0,-1-1,1 1,-1-1,1 0,-1 0,95-13,-26-9,-50 13</inkml:trace>
  <inkml:trace contextRef="#ctx0" brushRef="#br0" timeOffset="4435.565">1497 322,'369'0,"-307"-11,-56 5</inkml:trace>
  <inkml:trace contextRef="#ctx0" brushRef="#br0" timeOffset="4689.786">1751 68,'0'34,"0"15,0 5,0-2,0-6,0-5,0-5,0-4,0-2,0-2,0-1,5-4,1-7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58,'2'-2,"-1"0,0 0,1 0,0 0,-1 1,1-1,0 1,0-1,0 1,0 0,0 0,0 0,0 0,0 0,0 0,1 0,-1 1,0-1,1 1,-1 0,0-1,1 1,-1 0,0 1,1-1,0 0,225-33,21 34,-249-1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3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56,'313'0,"-170"-27,-56 2,-66 22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155 325,'-22'81,"17"-52,2 1,1 1,1-1,1 0,2 0,5 22,34 33,-39-83,-1 0,1 0,-1 0,1 0,0-1,0 1,0-1,0 1,0-1,0 0,0 1,1-1,-1 0,0-1,0 1,1 0,-1-1,1 1,-1-1,1 0,-1 0,1 0,-1 0,0 0,1 0,-1-1,1 1,-1-1,0 0,1 0,-1 0,0 0,0 0,1 0,-1 0,2-2,6-7,0-1,0 0,-1 0,0-1,-1-1,0 1,-1-1,0 0,-1-1,-1 1,3-12,15-30,73-154,-130 361,33-145,0 0,0 0,1 0,0 1,0-1,1 0,0 0,0 0,1 0,0 0,0 0,1 0,-1 0,1-1,1 1,-1-1,1 0,1 0,-1 0,1-1,0 1,0-1,0-1,1 1,0-1,-1 1,2-2,3 3,-4-3,-1-1,0-1,1 1,-1-1,1 0,-1 0,1-1,-1 1,1-1,0 0,-1-1,1 1,-1-1,1-1,-1 1,1-1,-1 1,0-2,0 1,0 0,0-1,0 0,0 0,-1-1,1 1,-1-1,0 0,0 0,-1 0,4-5,4-5,-1 0,0-1,-1-1,0 1,-2-1,0-1,0 0,-2 0,2-6,7-25,-10 37,0 1,0-1,-1 1,-1-1,0 0,-1 0,0-1,0 1,-1 0,-1 0,0 0,0 0,1 11,0 1,0-1,0 1,0-1,0 1,-1-1,1 1,0-1,0 1,0-1,0 1,-1-1,1 0,0 1,-1-1,1 1,0-1,-1 0,1 1,0-1,-1 0,1 1,-1-1,1 0,-1 1,1-1,0 0,-1 0,1 0,-1 0,1 1,-1-1,1 0,-1 0,1 0,-1 0,0 0,1 0,-1 0,1 0,-1-1,1 1,-1 0,1 0,0 0,-1 0,1-1,-1 1,1 0,-1 0,1-1,-1 1,1 0,0-1,-1 1,1-1,0 1,-1 0,1-1,0 1,0-1,-1 1,1-1,0 1,0-1,0 1,0-1,0 1,-18 40,13-15,0 0,2 0,1 0,1 1,1-1,1 1,1 3,2-11,1 0,0-1,1 0,1 0,1-1,0 1,1-2,1 1,0-1,11 11,-11-12</inkml:trace>
  <inkml:trace contextRef="#ctx0" brushRef="#br0" timeOffset="308.547">1114 270,'-10'33,"-2"16,5 5,3-2,3-6,2-5,0-5,0-4,1-2,-2-2,1-1,-1 0,0 0,0 1,0-1,-4-4,-3-6</inkml:trace>
  <inkml:trace contextRef="#ctx0" brushRef="#br0" timeOffset="809.93">1114 213,'13'-10,"0"0,0 0,1 2,1 0,0 0,0 2,0-1,0 2,1 0,0 1,0 1,1 0,-1 1,0 1,1 1,-1 0,4 1,-18 0,1-1,0 1,0 0,0 0,0 0,-1 0,1 0,0 1,-1 0,1-1,-1 1,0 0,1 0,-1 0,0 0,0 0,0 1,-1-1,1 1,0-1,-1 1,0 0,0-1,0 1,0 0,0 0,0 0,-1 0,1 0,-1 0,0 0,0 0,0 0,0 0,0 0,-1 0,1 0,-1-1,0 1,0 0,0 0,0 0,-1-1,1 1,-1-1,-1 2,-8 14,0-1,-2-1,0 0,-1 0,0-1,-1-1,-1-1,-5 3,-50 49,66-61,0-1,0 1,1 0,0 0,-1 0,2 1,-1-1,0 1,1 0,0 0,0 1,1-1,-1 0,1 1,0 0,1-1,-1 1,1 0,0 0,1 0,0 0,-1 0,2 0,-1-1,1 1,0 0,0 0,0 0,1 0,0-1,0 1,1-1,0 1,6 6,0 0,1-1,1 0,-1-1,2 0,0 0,0-2,0 1,1-2,0 1,3-1,1 1</inkml:trace>
  <inkml:trace contextRef="#ctx0" brushRef="#br0" timeOffset="1373.627">1623 495,'-4'11,"0"1,1 1,0-1,1 0,1 1,0-1,1 1,0-1,0 1,2-1,-1 1,2-1,0 0,0 0,1 1,-2-10,-1-1,0 1,1-1,-1 0,1 0,0 0,-1 1,1-2,0 1,1 0,-1 0,0-1,0 1,1-1,-1 0,1 1,-1-1,1 0,-1-1,1 1,0 0,-1-1,1 1,0-1,-1 0,1 0,0 0,0 0,-1-1,1 1,0-1,-1 0,1 1,-1-1,1 0,-1 0,1-1,0 0,84-68,13-107,-100 176,0 1,0-1,0 0,0 1,1-1,-1 1,0-1,1 0,-1 1,0-1,1 1,-1-1,0 1,1-1,-1 1,1-1,-1 1,1 0,-1-1,1 1,-1 0,1-1,-1 1,1 0,0-1,-1 1,1 0,0 0,-1 0,1 0,-1 0,1 0,0 0,-1 0,1 0,0 0,-1 0,1 0,0 0,-1 0,1 1,-1-1,1 0,0 0,-1 1,1-1,-1 0,1 1,-1-1,1 1,-1-1,1 1,-1-1,0 1,1-1,-1 1,1-1,-1 1,0-1,0 1,1 0,-1-1,0 1,6 42,-32 112,22 174,17-205,-9-101,0 0,-2 0,0 1,-2-1,-1 0,0 1,-3 7,-25 60,28-89,0 0,0 0,-1 0,1 0,0 0,-1 0,0 0,1 0,-1 0,0 0,0-1,0 1,0-1,0 0,0 1,0-1,0 0,0 0,-1-1,1 1,0 0,-1-1,1 1,-1-1,1 0,-1 0,1 0,0 0,-1 0,1 0,-1-1,1 1,-1-1,1 0,0 1,0-1,-1-1,-7-3,0-1,1-1,0 0,0 0,0 0,1-2,0 1,0-1,1 0,0 0,1-1,0 0,1 0,0 0,0-1,1 1,0-1,1-1,0 1,1 0,0-6,0-9</inkml:trace>
  <inkml:trace contextRef="#ctx0" brushRef="#br0" timeOffset="1907.276">1707 184,'39'-25,"-20"14,0-1,-1-1,0 0,-1-2,-1 0,0 0,-1-2,-1 0,2-3,5 10,-10 42,-10-28,10 32,2-1,1 0,2 0,16 24,-12-21,-10-18</inkml:trace>
  <inkml:trace contextRef="#ctx0" brushRef="#br0" timeOffset="4103.916">183 325,'0'0,"0"1,0 0,0-1,0 1,0-1,0 1,0-1,0 1,0-1,0 1,-1-1,1 1,0-1,0 1,0-1,-1 0,1 1,0-1,0 1,-1-1,1 1,0-1,-1 0,1 1,-1-1,1 0,0 1,-1-1,1 0,-1 0,1 1,-1-1,1 0,-1 0,1 0,-1 0,1 0,-1 0,1 0,-1 0,1 0,-1 0,1 0,-1 0,1 0,-1 0,1 0,-1 0,1 0,-1-1,1 1,-1 0,1 0,-1-1,1 1,0 0,-1-1,1 1,0 0,-1-1,1 1,0-1,-1 1,-9 37,-2-1,-1 0,-2-1,-1 0,-2-1,-1-1,-19 22,20-20,17-22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1 593,'1'2,"0"-1,0 0,0 0,1 0,-1 0,0 0,0 0,1 0,-1 0,1-1,-1 1,1 0,-1-1,1 0,-1 1,1-1,0 0,-1 1,1-1,-1 0,1 0,0-1,-1 1,1 0,0 0,-1-1,1 1,-1-1,1 1,-1-1,1 0,7 0,246-7,-176 18,-66-10,-12 4</inkml:trace>
  <inkml:trace contextRef="#ctx0" brushRef="#br0" timeOffset="1126.5">537 706,'2'1,"-1"0,0 0,1 0,-1 0,0 0,1 0,-1-1,1 1,-1-1,1 1,-1-1,1 0,0 1,-1-1,1 0,-1 0,1 0,0 0,-1-1,1 1,-1 0,1-1,-1 1,1-1,-1 1,1-1,-1 0,1 1,-1-1,0 0,1 0,-1 0,0 0,0 0,0 0,0-1,0 1,0 0,1-2,0 2,196-165,-172 141,106-125,-99 86,-33 65,0-1,0 0,0 1,-1-1,1 0,0 0,0 1,-1-1,1 0,0 0,0 1,-1-1,1 0,0 0,0 0,-1 0,1 0,0 1,-1-1,1 0,0 0,-1 0,1 0,0 0,-1 0,1 0,0 0,-1 0,1 0,0 0,-1 0,1 0,0-1,-1 1,1 0,0 0,-1 0,1 0,0 0,0-1,-1 1,1 0,0 0,0-1,-1 1,1 0,0 0,0-1,0 1,0 0,-1 0,1-1,0 1,0 0,0-1,0 1,0 0,0-1,0 1,0 0,0-1,0 1,0 0,0-1,0 1,0 0,-24 18,10-2,0 1,1 0,0 1,2 0,0 1,1 0,1 1,0 0,-4 19,11-33,1-1,-1 0,1 1,0-1,1 1,0-1,-1 1,2-1,-1 1,1-1,-1 1,2-1,-1 1,0-1,1 0,0 0,1 0,-1 0,1 0,0 0,0-1,0 1,0-1,1 0,0 0,0 0,0 0,0-1,1 1,0-1,-1-1,1 1,0-1,0 1,0-1,1-1,-1 1,0-1,1 0,9 2,-1-2,0 0,1-1,-1 0,1-1,-1-1,0 0,1-1,-1-1,-1 0,1-1,-1 0,1-1,-1 0,2-3,175-130,-178 129,-6 6,1-1,-2 1,1-1,-1 0,1-1,-1 1,-1-1,1 0,-1-1,0 1,-1-1,1 1,-1-1,0 0,-1 0,0 0,0-1,-1 1,1 0,-2-1,1-5,-2 11,1 0,-1 0,0 1,0-1,0 0,0 1,-1-1,1 1,0 0,-1-1,1 1,-1 0,1 0,-1 0,0 0,1 0,-1 0,0 0,0 1,1-1,-1 0,0 1,0 0,0-1,0 1,0 0,0 0,0 0,0 0,0 0,0 1,1-1,-1 1,0-1,0 1,-63 28,55-23,1 1,0 0,0 1,1 0,0 0,1 0,-1 1,2 0,-1 1,1 0,1 0,0 0,0 0,1 1,0 0,1 0,0 0,-1 11,6-15,1 0,0-1,0 1,0-1,1 0,0 0,0 0,0 0,1-1,0 0,0 0,0 0,1 0,0-1,0 0,0 0,0-1,0 1,1-1,0-1,-1 1,1-1,0 0,0-1,0 0,0 0,1 0,-1-1,0 0,0-1,0 1,4-2,12-1,0 0,0-2,0-1,-1 0,0-2,0 0,-1-2,0 0,-1-1,0-1,-1-1,0-1,-1-1,-1 0,0-1,-1-1,-1-1,0 0,2-6,-13 19,-1 1,0-1,0 0,0 0,0 0,-1-1,0 1,0-1,0 1,-1-1,0 1,0-1,0 0,-1 0,0 1,0-1,0 0,-1 0,0 0,0 1,0-1,-1 1,0-1,-2-4,3 9,0 0,0 0,0 1,0-1,0 1,0-1,0 1,0-1,0 1,0 0,0 0,-1-1,1 1,0 0,0 0,0 0,0 0,0 0,-1 0,1 1,0-1,0 0,0 0,0 1,0-1,0 1,0-1,0 1,0 0,0-1,0 1,0 0,0-1,0 1,0 0,1 0,-1 0,0 0,1 0,-1 0,1 0,-1 1,-26 45,26-45,-6 13,2 0,0 1,0 0,2-1,0 2,0-1,2 0,0 0,1 0,0 1,2-1,0 0,0 0,2 0,0 0,1 0,0-1,1 0,1 0,0-1,1 1,1-1,0-1,1 0,14 4,-17-20</inkml:trace>
  <inkml:trace contextRef="#ctx0" brushRef="#br0" timeOffset="1388.687">2146 340,'-5'38,"-1"18,-5 3,-1-2,3-2,2-6,-3-6,1-5,2-5,2-3,1-2,3-1,-5 0,0 0,-5-4,0-7</inkml:trace>
  <inkml:trace contextRef="#ctx0" brushRef="#br0" timeOffset="1867.257">1976 621,'18'-46,"1"1,2 0,2 2,2 0,1 2,27-31,-42 61,1 0,1 0,-1 1,2 1,-1 0,1 0,1 2,-1 0,1 0,1 2,-1 0,1 0,0 2,0 0,0 0,0 2,0 0,0 1,1 0,-14 0,-1 0,1 0,-1 0,0 1,1-1,-1 0,0 1,1 0,-1-1,0 1,0 0,0 0,1 0,-1 1,0-1,0 0,-1 1,1-1,0 1,0 0,-1-1,1 1,-1 0,0 0,1 0,-1 0,0 0,0 1,0-1,-1 0,1 0,0 1,-1-1,1 0,-1 1,0-1,0 1,0-1,0 0,0 1,-1-1,1 0,-2 7,1 0,-2-1,1 1,-1-1,0 0,-1 1,0-2,0 1,-1 0,0-1,0 0,-204 206,206-210,0 1,0-1,0 1,1 0,-1-1,1 1,0 0,0 0,0 1,1-1,-1 0,1 1,0-1,0 1,0-1,1 1,0-1,0 1,0-1,0 1,1 0,0-1,0 0,0 1,0-1,1 1,-1-1,2 1,73 106,-65-101,1 0,0 0,0-1,1-1,0 0,1-1,-1-1,15 5,-17-8,-5-3</inkml:trace>
  <inkml:trace contextRef="#ctx0" brushRef="#br0" timeOffset="2315.567">3021 508,'-33'46,"28"-36,-13 31,-1-2,-2 0,-2-2,-1 0,-2-2,-2 0,-1-2,-23 20,6-33,36-25</inkml:trace>
  <inkml:trace contextRef="#ctx0" brushRef="#br0" timeOffset="2655.475">2767 508,'0'-10,"0"3,0 6,4 3,3 7,4 6,0 6,3-1,0 1,1-3,-1 0,2 2,2 2,4 2,2 3,-3 0,-9-4,-7-5</inkml:trace>
  <inkml:trace contextRef="#ctx0" brushRef="#br0" timeOffset="3245.346">2738 254,'44'-37,"-26"22,-2-1,0 0,-1-2,-1 1,0-2,-1 0,2-6,25-35,-40 60,1-1,-1 0,1 0,0 0,-1 1,1-1,0 0,0 1,-1-1,1 1,0-1,0 1,0-1,0 1,0-1,0 1,0 0,0 0,0-1,0 1,0 0,0 0,0 0,-1 0,1 0,0 0,0 0,0 1,0-1,0 0,0 0,0 1,0-1,0 1,0-1,0 1,0-1,-1 1,1-1,0 1,0 0,-1-1,1 1,0 0,-1 0,1-1,-1 1,1 0,-1 1,32 51,-26-41,22 47,-24-46,2 0,-1 0,2-1,0 0,0 0,1-1,1 0,0 0,6 5,-1-5</inkml:trace>
  <inkml:trace contextRef="#ctx0" brushRef="#br0" timeOffset="4469.548">3021 791,'0'-5,"0"3,4 2,3 6,-1 7,3 1,1 3,-1 3,1-1,1 0,2-3,-1-8,-2-7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1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0 650,'15'5,"9"1,5 0,3-1,0-1,0-2,-5-6,-3-2,-5 0</inkml:trace>
  <inkml:trace contextRef="#ctx0" brushRef="#br0" timeOffset="496.524">536 510,'-5'9,"-1"8,-5 7,0 3,-4 2,-3 1,1 0,-2-5,4-2,-2 0,-2-4,2 0,-1-4,3 1,3-3</inkml:trace>
  <inkml:trace contextRef="#ctx0" brushRef="#br0" timeOffset="815.4">339 481,'0'5,"0"6,4 1,3 4,3 4,2 2,2-1,4 0,4 1,3-3,-3 0,0-3,-4 1,0-4,-4 2,-3-1</inkml:trace>
  <inkml:trace contextRef="#ctx0" brushRef="#br0" timeOffset="1430.293">226 255,'22'-14,"0"0,-1-1,-1-1,0-1,-1 0,-1-2,-1 0,0-1,1-4,-18 24,3-4,-3 5,0-1,0 1,0 0,0 0,1 0,-1-1,0 1,0 0,1 0,-1-1,0 1,1 0,-1-1,1 1,-1 0,1-1,-1 1,1-1,-1 1,1-1,-1 1,1-1,0 1,0-1,-1 1,1-1,0 0,-1 0,1 1,0-1,0 0,0 0,-1 0,1 0,0 0,0 0,-1 0,1 0,0 0,0 0,0 0,-1 0,1-1,0 1,0 0,-1 0,1-1,0 1,-1-1,1 1,0-1,-1 1,1-1,-1 1,1-1,-1 1,1-1,-1 0,1 1,-1-1,1 0,-1 0,0 1,0-1,1 0,-1 0,0 1,0-1,17 45,-15-34,0 0,1 0,1 0,0-1,0 1,1-1,0 0,0 0,1-1,1 0,-1 0,1 0,0-1,1 0,0 0,0-1,1 0,8 2</inkml:trace>
  <inkml:trace contextRef="#ctx0" brushRef="#br0" timeOffset="2294.965">649 1,'166'1,"-163"-1,0 0,0 0,-1 1,1 0,0-1,0 1,-1 0,1 0,-1 1,1-1,-1 0,1 1,-1 0,0-1,0 1,0 0,0 0,0 0,0 1,0-1,-1 0,1 1,-1-1,1 1,-1-1,0 1,0 0,-1-1,1 1,0 0,2 91,-4-74,-58 282,28-64,33 14,0-238,-2-13,1 0,0 1,-1-1,0 0,1 0,-1 1,0-1,1 0,-1 1,0-1,0 1,0-1,0 0,0 1,-1-1,1 0,0 1,-1-1,1 0,0 1,-1-1,0 0,1 0,-1 0,0 1,0-1,1 0,-1 0,0 0,0 0,0 0,0-1,-1 1,1 0,0 0,0-1,-1 1,-65 2,43-4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5:5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0 378,'254'-1,"-112"-26,-124 26,-7 1</inkml:trace>
  <inkml:trace contextRef="#ctx0" brushRef="#br0" timeOffset="523.587">28 576,'5'0,"6"0,6 0,6 0,2 0,3 0,-4-5,-1-1,0-1,2 2,0 2,2 1,0 0,-4-3,-1-1,-4 0</inkml:trace>
  <inkml:trace contextRef="#ctx0" brushRef="#br0" timeOffset="4613.332">564 744,'154'-146,"-127"111,-1-2,-2-1,-2-1,14-33,-35 70,1 0,-1 0,0 0,0 0,0 0,0-1,0 1,0 0,-1 0,1-1,-1 1,0 0,1-1,-1 1,0-1,-1 1,1 0,0-1,-1 1,1 0,-1-1,0 1,1 0,-1 0,0 0,0 0,-1-1,1 2,0-1,-1 0,1 0,-2-1,0 5,0-1,0 1,-1 0,1-1,1 1,-1 1,0-1,0 0,1 1,-1-1,1 1,0 0,0 0,0 0,0 0,1 0,-1 0,1 0,0 1,0-1,0 1,0-1,0 4,-1-2,-5 14,4-13,1 0,-1 0,1 0,1 0,-1 0,1 1,0-1,1 0,-1 1,1-1,1 0,-1 1,1-1,5 36,-5-32,-1-1,1 0,1 0,0 0,0 0,1 0,0 0,0 0,1-1,0 0,1 1,0-1,0-1,0 1,5 3,-6-9,0-1,1 0,-1 0,1 0,-1 0,1-1,-1 0,1 0,-1 0,1 0,-1-1,1 0,-1 0,0 0,1 0,-1-1,0 1,0-1,0 0,0-1,0 1,0-1,-1 1,1-1,-1 0,0 0,0-1,1-1,7-3,5-4,0-2,-1 0,0-1,-1 0,-1-1,0 0,-1-1,-1-1,-1 0,0 0,2-9,-4 11,-6 14,0-1,0 1,-1 0,1 0,-1-1,0 1,0-1,0 1,0-1,0 1,0-1,-1 0,1 1,-1-1,0 0,1 1,-1-1,-1 0,1 0,0 1,-1-1,1 0,-1 1,0-1,0 0,0 1,0-1,-2 3,1 0,-1 0,1 0,-1 1,1 0,-1-1,1 1,-1 0,1 0,0 0,0 0,-1 1,1-1,0 1,0-1,0 1,1 0,-1-1,0 1,1 0,-1 0,1 0,-1 1,1-1,0 0,0 0,0 1,0-1,1 0,-1 2,-4 4,0 0,0 1,1-1,0 1,1 0,0 0,0 0,1 1,1-1,-1 1,1-1,1 1,0-1,0 1,1-1,0 1,1-1,-1 0,2 1,0-1,0 0,0 0,1-1,1 1,-1-1,1 0,5 6,-4-10,1-1,-1 0,1 0,-1-1,1 0,0 0,0-1,0 1,0-2,0 1,0-1,0 0,0 0,0-1,0 0,0 0,0 0,0-1,-1 0,1-1,-1 0,1 0,-1 0,0 0,0-1,0 0,-1-1,1 1,-1-1,0 0,4-5,16-17,-1 0,-1-1,-1-2,-2 0,-1-1,-1-1,-2-1,-1-1,9-32,-17 16,-7 49,0 0,0 0,0 0,0 0,0 0,0 0,0 0,0 0,-1 0,1 0,0 0,-1 1,1-1,-1 0,1 0,-1 0,1 0,-1 1,0-1,1 0,-1 0,0 1,1-1,-1 0,0 1,0-1,0 1,0-1,1 1,-1 0,0-1,0 1,0 0,0 0,0-1,0 1,0 0,0 0,0 0,0 0,0 0,0 0,0 1,0-1,0 0,0 0,0 1,0-1,-6 5,1-1,0 1,0 0,0 0,1 1,0 0,0 0,0 0,1 1,0-1,0 1,0 0,1 0,0 1,1-1,-1 4,-1-3,0 1,1 0,0 1,0-1,1 1,0-1,1 1,0 0,0 0,1 0,1-1,-1 1,2 0,-1 0,1-1,1 1,0-1,0 1,1-1,0 0,0-1,1 1,3 4,42 64,-37-53</inkml:trace>
  <inkml:trace contextRef="#ctx0" brushRef="#br0" timeOffset="4879.562">1778 266,'-9'33,"-4"16,1 5,2-2,3-6,2-5,3-5,1-4,1-2,1-2,-1-1,1 0,-1 0,-4-4,-3-2,-4-4,0-5</inkml:trace>
  <inkml:trace contextRef="#ctx0" brushRef="#br0" timeOffset="5444.349">1609 519,'29'-70,"91"-181,-118 247,0 0,1 0,-1 0,1 0,0 0,0 1,0-1,0 1,0 0,1 0,0 0,-1 0,1 1,0 0,0-1,1 1,-1 1,0-1,1 1,-1-1,1 1,-1 1,1-1,0 1,-1-1,1 1,-1 0,1 1,0-1,-1 1,1 0,-1 0,1 1,-1-1,3 2,-2 1,1-1,-1 1,0 0,0 0,-1 1,1-1,-1 1,0 0,-1 1,1-1,-1 0,0 1,0 0,0 0,-1 0,0 0,0 0,-1 0,0 0,0 1,0-1,-1 1,0-1,0 0,0 1,-1-1,0 0,-1 1,1-1,-1 0,0 0,0 0,-1 0,0-1,0 1,0 0,-1-1,0 0,-4 4,-11 12,13-17,0 1,0 0,0 1,1-1,0 1,0 0,0 0,1 1,0-1,0 1,1 0,-1 0,2 0,-1 1,1-1,0 1,0-1,1 1,0 0,1 0,0-1,0 1,0 0,1 0,2 7,1-4,2-1,-1 0,1 0,1-1,0 1,0-1,1-1,0 1,1-1,-1-1,2 1,41 42,-38-33</inkml:trace>
  <inkml:trace contextRef="#ctx0" brushRef="#br0" timeOffset="7029.151">2427 67,'-1'-3,"-1"1,1-1,-1 0,0 1,0-1,1 1,-2 0,1-1,0 1,0 0,-1 0,1 0,-1 1,1-1,-1 1,0-1,0 1,0 0,1 0,-1 0,0 1,0-1,-1 0,1 1,0 0,0 0,0 0,0 0,0 1,0-1,0 1,0-1,0 1,0 0,0 0,0 1,1-1,-1 1,0-1,1 1,-1 0,1 0,0 0,-1 0,1 0,0 1,0-1,1 0,-1 1,0 0,1-1,0 1,-1 0,1 2,-8 19,1 1,2 0,0 1,2 0,1-1,1 1,1 18,3 183,9-163,-8-53,0-1,-1 1,-1 0,0 0,0 0,-1 0,0 0,-1 0,-1 0,0 2,-37 88,39-101,-1 0,1 0,-1 0,1 0,0 0,-1 1,1-1,-1 0,1 0,0 1,0-1,-1 0,1 0,0 1,-1-1,1 0,0 1,0-1,-1 1,1-1,0 0,0 1,0-1,0 0,0 1,0-1,0 1,-1-1,1 1,0-1,0 0,0 1,1-1,-1 1,0-1,0 0,0 1,0-1,0 1,0-1,1 0,-1 1,0-1,0 0,0 1,1-1,-1 0,0 1,1-1,-1 0,0 1,1-1,-1 0,0 0,1 0,-1 1,0-1,1 0,-1 0,1 0,-1 0,0 0,1 0,-1 0,1 0,31-7,-21 4,152-24,-144 21</inkml:trace>
  <inkml:trace contextRef="#ctx0" brushRef="#br0" timeOffset="10527.564">2596 378,'0'31,"-2"-23,1 1,0 0,1 0,0 0,0-1,1 1,0 0,1 0,-1-1,2 1,-1-1,1 0,1 1,-1-1,1-1,1 1,-1-1,1 1,1-1,3 3,-7-9,0 1,0-1,0 0,1 1,-1-1,0 0,1-1,-1 1,1 0,-1-1,1 1,0-1,-1 0,1 0,-1 0,1 0,0 0,-1-1,1 1,-1-1,1 0,-1 1,1-1,-1 0,0-1,1 1,-1 0,0-1,0 1,0-1,0 1,0-1,0-1,58-70,-56 67,49-104,-43 149,-8-17,1 0,1 0,1 0,1 0,1-1,9 20,-9-26,0 0,-1 1,-1 0,-1 0,0 0,-1 1,-1-1,0 1,-2 0,1 0,-2-1,-2 17,0-26,1 0,-1 0,0 0,0 0,-1-1,0 1,0-1,0 0,-1 0,0 0,0-1,-1 0,0 0,4-3,0 0,0 0,-1 0,1-1,0 0,-1 1,1-1,-1 0,0 0,1 0,-1 0,0-1,0 1,0-1,1 1,-1-1,0 0,0 0,0-1,0 1,1 0,-1-1,0 0,0 0,1 1,-1-2,0 1,1 0,-1 0,1-1,0 0,-1 1,1-1,-1-1,-27-33,20 18</inkml:trace>
  <inkml:trace contextRef="#ctx0" brushRef="#br0" timeOffset="11129.374">2653 209,'78'-131,"-20"55,-56 76,0-1,0 1,0 0,0 0,0 0,0 0,0 0,0 0,0 1,0-1,0 1,0 0,0-1,0 1,0 0,0 0,0 0,-1 0,1 0,0 1,-1-1,1 1,-1-1,1 1,-1-1,0 1,0 0,0-1,0 1,0 0,0 0,0 0,0 0,-1 0,1 0,-1 0,1 0,-1 0,0 1,4 6,62 135,-58-128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0 240,'227'-17,"-211"14,1 0,-1 1,1 1,0 1,-1 1,1 0,-1 1,1 0,-1 2,1 0,101 8,-117-13,-1 0,1 0,0-1,0 1,-1 0,1-1,-1 1,1-1,-1 1,0-1,1 1,-1-1,0 1,0-1,0 1,0-1,0 0,0 1,-1-1,1 1,-1-1,1 1,-1 0,1-1,-1 1,0-1,1 1,-1 0,0 0,0-1,0 1,0 0,0 0,0 0,-1 0,1 0,0 0,0 1,-1-1,1 0,-1 0,0-1,-136-166,124 152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2347.349">419 2174,'112'-138,"134"-121,-105 141,-140 117,-1 0,1 1,0-1,-1 0,1 1,0-1,0 1,0-1,0 1,-1 0,1-1,0 1,0 0,0 0,0-1,0 1,0 0,0 0,0 0,0 0,0 0,0 0,0 0,0 1,0-1,0 0,-1 0,1 1,0-1,0 1,0-1,0 1,0-1,-1 1,1-1,0 1,-1 0,1-1,0 1,-1 0,1 0,-1-1,1 1,-1 0,1 0,-1 0,1 0,-1 0,0 0,0-1,0 1,1 0,-1 0,0 0,0 0,0 0,0 0,0 0,-1 0,1 0,0 1,-8 61,-24 104,31-165,1 1,0-1,0 0,0 0,0 0,0 0,0 1,1-1,-1 0,1 0,0 0,-1 0,1 0,0 0,0 0,0 0,0-1,1 1,-1 0,0 0,1-1,-1 1,1-1,0 0,0 1,-1-1,1 0,0 0,0 0,0 0,0 0,0 0,0-1,0 1,0-1,0 0,1 1,-1-1,0 0,0 0,0 0,0 0,0-1,1 1,-1-1,0 1,0-1,0 0,0 0,0 1,0-2,0 1,-1 0,1 0,0 0,-1-1,1 1,0-1,-1 1,0-1,1 0,-1 0,0 1,1-2,172-161,-152 150</inkml:trace>
  <inkml:trace contextRef="#ctx0" brushRef="#br0" timeOffset="4081.55">1351 1412,'161'173,"-155"-167,0 0,-1 0,0 0,0 1,0-1,-1 1,0 0,0 1,-1-1,0 1,-1-1,1 1,-1 0,-1 0,1 0,-2 0,1 0,-1 0,0 0,-1 7,1-14,-1 1,1-1,0 0,-1 0,1 0,-1 0,1 0,-1 0,0 0,1 0,-1 0,0 0,0 0,0-1,0 1,1 0,-1 0,0-1,0 1,0-1,-1 1,1-1,0 1,0-1,0 1,0-1,0 0,0 0,-1 0,1 0,0 0,0 0,0 0,-1 0,1 0,0 0,0-1,0 1,0 0,0-1,0 1,0-1,-1 1,1-1,1 0,-1 1,0-1,0 0,0 0,0 0,0 1,1-1,-1-1,-41-51,33 26,0 0,2 0,1-1,1 0,1 0,1-7,3 0,1 1,1-1,2 1,2 0,1 1,1-1,8-15,-16 44,1 0,1-1,-1 1,1 0,0 0,0 0,0 0,1 0,0 1,0-1,0 1,0-1,1 1,0 0,0 1,0-1,0 1,0-1,1 1,-1 0,1 1,0-1,0 1,0 0,4-1,-5 6,0-1,0 0,0 1,-1 0,1 0,-1 0,1 1,-1-1,0 1,0-1,-1 1,1 0,-1 0,0 1,0-1,0 0,-1 1,1-1,-1 1,0-1,0 1,-1-1,1 1,-1 3,1 5,0 0,0 1,-1-1,-1 1,0-1,-1 0,-1 1,0-1,0 0,-1-1,-1 1,0-1,-1 0,-1 0,-16 11,13-21</inkml:trace>
  <inkml:trace contextRef="#ctx0" brushRef="#br0" timeOffset="4444.594">1831 1073,'0'0,"-3"9,1 1,1-1,0 0,0 0,1 0,0 1,0-1,1 0,0 1,1-1,0 0,1 0,0-1,0 1,1 2,-3-10,-1 0,1 0,-1-1,1 1,0 0,-1 0,1 0,0 0,-1 0,1-1,0 1,0 0,0-1,0 1,0-1,0 1,0-1,0 1,0-1,0 0,0 1,0-1,0 0,0 0,0 0,0 0,0 0,1 0,-1 0,0 0,0 0,0 0,0-1,0 1,0 0,0-1,0 1,0-1,0 1,0-1,0 1,0-1,0 0,-1 0,1 1,0-1,0 0,-1 0,1 0,0-1,23-51,-28-61,4 111,-1 0,0 0,0-1,0 1,0 0,0 0,0 1,-1-1,0 0,1 0,-1 1,0-1,0 1,-1-1,1 1,0 0,-1 0,1 0,-1 0,0 1,1-1,-1 1,0-1,0 1,0 0,0 0,0 0,-1 1,1-1,0 1,0 0,0-1,-2 2,-17 2</inkml:trace>
  <inkml:trace contextRef="#ctx0" brushRef="#br0" timeOffset="4696.362">2084 903,'5'24,"1"4,0-9,-1-12,-1-7</inkml:trace>
  <inkml:trace contextRef="#ctx0" brushRef="#br0" timeOffset="5218.219">2198 876,'50'-230,"-48"223,-2 3,0 1,0 0,1-1,-1 1,1 0,0 0,0 0,0-1,0 1,1 0,-1 0,1 1,0-1,0 0,0 0,0 1,0-1,0 1,3-2,-3 5,0 0,1 0,-1 1,0-1,1 0,-1 1,0 0,0-1,0 1,-1 0,1 0,0 0,-1 0,1 0,-1 0,0 1,1-1,-1 0,0 1,-1-1,1 1,5 7,-5-7,0-1,1 1,-1-1,1 1,0-1,0 1,0-1,0 0,0 0,0 0,1 0,-1 0,0-1,1 1,0-1,-1 1,1-1,0 0,0 0,0 0,0-1,0 1,0-1,0 1,0-1,0 0,0 0,0 0,0-1,0 1,-1-1,1 1,0-1,0 0,0 0,0-1,-1 1,1 0,0-1,-1 0,0 0,1 1,-1-1,0-1,0 1,0 0,1-1,5-13,-1-1,-1 1,0-1,-1 0,-1-1,-1 1,0-1,-1 1,-1-1,-1 0,0 0,-2 1,0-3,1-12,1 7</inkml:trace>
  <inkml:trace contextRef="#ctx0" brushRef="#br0" timeOffset="5480.424">2563 1,'15'24,"9"17,1 7,0 0,-3-4,-1-4,1-4,-4-3,1-3,-4-2,1-5,-2-2,-4-4</inkml:trace>
  <inkml:trace contextRef="#ctx0" brushRef="#br0" timeOffset="5728.036">2508 198,'34'-9,"15"-4,0 1</inkml:trace>
  <inkml:trace contextRef="#ctx0" brushRef="#br0" timeOffset="6099.676">1745 424,'-4'5,"-3"1</inkml:trace>
  <inkml:trace contextRef="#ctx0" brushRef="#br0" timeOffset="7218.245">1718 1920,'2'6,"0"0,0 0,1 0,0 0,0-1,1 1,-1-1,1 0,1 0,-1 0,1 0,-1-1,1 0,0 0,1 0,-1-1,1 0,0 0,-1 0,1 0,1-1,1 0,-5-3,0-1,-1 0,1 0,0 0,-1 0,1 0,-1-1,0 1,0-1,0 0,0 1,0-1,-1 0,1 0,-1 0,0 0,1-1,-2 1,1 0,0 0,-1-1,1 1,-1 0,0-1,0 1,0 0,-1-1,1 1,-1 0,0-1,0 1,0-1,0-8,0 0,-1 1,0-1,-1 0,0 1,-1 0,0-1,-1 2,-1-1,1 0,-1 1,-1 0,0 1,-1-1,0 1,-6-6,12 15,0-1,0 0,0 1,0-1,0 1,0-1,0 1,0 0,0 0,0 0,0 0,0 1,0-1,0 0,0 1,0-1,0 1,0 0,0 0,0 0,1 0,-1 0,0 0,1 0,-1 0,0 1,1-1,0 1,-1-1,1 1,0-1,0 1,0 0,0 0,0-1,0 1,0 0,1 0,-1 0,1 0,-1 0,1 0,0 0,0 0,0 0,0 0,0 0,0 0,0 0,1 0,-1 0,1 0,0 0,-1 0,1 0,0 0,0-1,0 1,0 0,1-1,-1 1,0-1,1 1,-1-1,1 1,1 0,0 0,1 0,-1 0,1-1,0 0,0 1,-1-1,1-1,0 1,0 0,0-1,0 0,0 0,0 0,0 0,0-1,0 0,0 0,0 0,0 0,-1 0,1-1,0 1,-1-1,3-2,79-60,-69 49,-1-2,-1 0,0 0,-2-1,0-1,-1 0,-1-1,0 0,-2 0,0-1,-1 0,1-12,-6 26,0-1,0 1,-1 0,0 0,-1-1,1 1,-2 0,1-1,-1 1,0 0,0 0,-1-1,0 1,0 0,0 0,-1 1,-1-3,3 9,0 0,0 0,0 0,0 0,0 0,0 0,0 0,0 0,0 0,0 1,0-1,0 0,0 1,0-1,0 0,1 1,-1-1,0 1,0 0,0-1,1 1,-1-1,0 1,1 0,-1 0,1-1,-1 1,0 0,1 0,0 0,-1 0,1 0,0 0,-1 0,1 0,0-1,0 1,0 0,0 0,0 0,0 0,0 0,0 0,0 0,0 0,0 0,1 0,-1 0,0 0,1 0,-1 0,1 0,-1-1,1 1,-1 0,1 0,0 0,4 19,1 0,1 0,1-1,1 0,1 0,0-1,1 0,1-1,1 0,0-1,1-1,14 12,-7-5,-1 1,-1 1,-1 1,-1 0,10 21,-7-3,-1 1,-2 1,-2 0,-2 1,5 38,-27-12,9-70,-1-1,1 1,-1-1,0 1,1-1,-1 1,0-1,0 1,0-1,0 0,0 0,-1 1,1-1,0 0,0 0,-1 0,1 0,-1-1,1 1,-1 0,1 0,-1-1,1 1,-1-1,0 0,1 1,-1-1,1 0,-1 0,0 0,1 0,-1 0,0 0,1-1,-1 1,0 0,1-1,-1 0,1 1,-1-1,1 0,-1 0,-8-6,1-1,-1 0,2-1,-1 0,1 0,0-1,1 0,0 0,1-1,0 0,1 0,0 0,0-1,0-3,0-3,-1 0,2-1,1 1,0 0,1-1,1 0,1 0,0 1,2-1,0 0,1 1,1 0,0-1,1 1,2 1,0-1,0 1,2 0,3-5,8-8,-4 4</inkml:trace>
  <inkml:trace contextRef="#ctx0" brushRef="#br0" timeOffset="15936.258">1943 2823,'-5'-5,"-1"4,4 1,4 6,0 7,6 5,1 5,3 4,1 1,-3 1,2-4,-1-2,-2-10,-8-6,-4-10,-1-5</inkml:trace>
  <inkml:trace contextRef="#ctx0" brushRef="#br0" timeOffset="16164.529">1689 2569,'-5'0,"3"0,8 0,6 0,2 0</inkml:trace>
  <inkml:trace contextRef="#ctx0" brushRef="#br0" timeOffset="16588.47">2056 2569,'0'5,"0"6,0 6,5 5,1 4,0 2,4 1,0 0,-2 1,3-1,-1 0,-1 0,-3-10,-3-13,-1-8</inkml:trace>
  <inkml:trace contextRef="#ctx0" brushRef="#br0" timeOffset="17017.821">2056 2597,'8'1,"1"-1,-1 1,1 1,-1 0,0 0,1 0,-1 1,0 1,-1-1,1 1,-1 0,1 1,-1 0,-1 0,1 1,1 1,18 23,39 29,-65-59,1 0,0 1,0-1,0 0,0 0,-1 0,1 0,0 1,0-1,0 0,0-1,0 1,-1 0,1 0,0 0,0 0,0-1,0 1,-1 0,1-1,0 1,0 0,-1-1,1 1,0-1,-1 0,1 1,0-1,-1 1,1-1,-1 0,1 0,-1 1,1-1,-1 0,0 0,1 1,-1-1,0 0,0 0,1 0,-1 0,0 1,0-1,0 0,0 0,0 0,0 0,0 0,-1 1,1-1,0 0,0 0,-1 0,1 0,-9-52,-46-114,47 148</inkml:trace>
  <inkml:trace contextRef="#ctx0" brushRef="#br0" timeOffset="17398.748">2395 2258,'5'10,"6"12,1 8,4-2,-1 0,1 0,-1-1,1-4,-2-2,-4 1,2 1,-2 2,-2-4</inkml:trace>
  <inkml:trace contextRef="#ctx0" brushRef="#br0" timeOffset="17634.426">2338 2513,'39'-34,"16"-11,5 3,-8 7</inkml:trace>
  <inkml:trace contextRef="#ctx0" brushRef="#br0" timeOffset="18485.003">2733 2343,'2'-6,"3"-5,0 0,-1-1,-1 1,0-1,-1 1,0-1,0 0,-1 0,-1 0,0 0,-1 0,0 0,-1 1,-1-6,3 17,-1-1,1 0,-1 1,1-1,-1 0,1 1,-1-1,0 0,1 1,-1-1,0 1,1-1,-1 1,0 0,0-1,1 1,-1 0,0-1,0 1,0 0,0 0,1 0,-1 0,0 0,0 0,0 0,0 0,1 0,-1 0,0 0,0 0,0 1,0-1,1 0,-1 1,0-1,0 0,1 1,-1-1,0 1,1-1,-1 1,0 0,1-1,-1 1,1 0,-1-1,1 1,-1 0,1-1,0 1,-1 1,-27 39,24-30,0 0,1 0,0 0,1 0,1 0,-1 1,2-1,0 1,0-1,1 1,0-1,1 0,0 1,1-1,3 8,-4-16,0 0,0 0,1 1,-1-2,1 1,-1 0,1 0,0-1,0 0,1 1,-1-1,0 0,1-1,-1 1,1 0,0-1,-1 0,1 0,0 0,0-1,0 1,-1-1,1 0,0 0,0 0,0 0,0-1,0 0,6 0,1 0,-1-2,1 1,-1-1,0-1,0 0,0 0,-1-1,8-4,-9 1,-1-1,0 0,0 0,0 0,-1 0,-1-1,0 0,0-1,-1 1,0-1,-1 1,0-1,-1 0,0-1,0 1,-2 0,1 0,-1-1,-1 1,0 0,-1 0,0 0,0-1,1 4,0 1,0-1,0 1,-1 0,0 0,0 0,-1 0,0 0,0 0,0 1,-1-1,0 1,-1 0,1 0,-1 0,0 1,-1 0,1 0,-4-2,10 7,-1 1,1-1,-1 1,1 0,-1-1,1 1,-1 0,1-1,-1 1,0 0,1 0,-1-1,0 1,1 0,-1 0,0-1,0 1,0 0,0 0,0 0,0 0,0-1,0 1,0 0,0 0,0 0,-1-1,1 1,0 0,-1 0,1-1,0 1,-1 0,1 0,-1-1,1 1,-1 0,1-1,-1 1,0-1,1 1,-1-1,0 1,1-1,-1 0,0 1,0-1,1 0,-1 1,0-1,0 0,0 0,1 0,-1 1,0-1,0 0,0 0,0-1,57 6,-52-6,-1 1,1-1,-1 1,1 0,-1 0,1 0,-1 0,1 1,-1-1,1 1,-1 0,0 0,1 0,-1 0,0 1,0-1,0 1,0 0,0 0,0 0,0 0,0 2,55 116,-46-101</inkml:trace>
  <inkml:trace contextRef="#ctx0" brushRef="#br0" timeOffset="18915.776">3241 2089,'8'-10,"0"-2,0 1,-1-1,-1 0,0 0,0-1,-2 0,1 0,-2 0,1 0,-2-1,0 0,-1 1,0-1,-1-2,0 14,0 0,0 1,0-1,0 0,0 1,0-1,-1 1,1-1,-1 0,1 1,-1-1,1 1,-1-1,0 1,0 0,0-1,0 1,0 0,0-1,0 1,0 0,-1 0,1 0,0 0,-1 0,1 0,-1 1,1-1,-1 0,1 1,-1-1,1 1,-1-1,0 1,1 0,-1 0,0 0,1 0,-1 0,0 0,1 0,-1 0,1 1,-1-1,-61 42,58-35,-1 1,2-1,-1 1,1 0,0 1,1-1,0 1,0-1,1 1,0 0,1 0,0 0,0 8,1-13,0-1,0 0,0 0,0 1,1-1,-1 0,1 0,0 0,0 1,0-1,1 0,-1 0,1-1,-1 1,1 0,0 0,0-1,0 1,1-1,-1 0,1 0,-1 0,1 0,-1 0,1 0,0 0,0-1,0 0,0 0,0 1,0-2,1 1,-1 0,0-1,0 1,1-1,-1 0,0 0,1 0,5-1,0 0,0-1,0 0,0 0,-1-1,1 0,-1-1,1 0,-1 0,0 0,-1-1,1 0,-1-1,0 0,0 0,-1-1,0 1,0-1,3-5,8-9</inkml:trace>
  <inkml:trace contextRef="#ctx0" brushRef="#br0" timeOffset="19238.015">3467 1609,'-1'4,"-3"5,1-1,1 1,-1 1,1-1,1 0,0 0,0 1,1-1,0 1,0-1,1 0,1 1,-1-1,3 7,-1-14,0 1,0-1,0 0,1 0,-1 0,0 0,1-1,0 1,-1-1,1 0,0 0,-1 0,1-1,0 1,0-1,0 0,0 0,-1 0,1-1,0 1,0-1,-1 0,1 0,0 0,-1-1,1 1,-1-1,1 0,-1 0,0 0,0 0,0 0,2-3,10-2,-14 7,0-1,0 0,0 1,0-1,0 1,0-1,0 1,0-1,0 1,0 0,0 0,0-1,1 1,-1 0,0 0,0 0,0 0,0 0,0 0,0 1,1-1,-1 0,0 1,0-1,0 0,0 1,0-1,0 1,0 0,0-1,0 1,-1 0,1-1,0 1,0 0,0 0,-1 0,1 0,-1 0,1 0,0 0,-1 0,0 0,1 0,-1 0,0 0,1 0,-1 0,0 0,0 1,-7 59,-45 57,40-93</inkml:trace>
  <inkml:trace contextRef="#ctx0" brushRef="#br0" timeOffset="19516.1">3693 1356,'5'38,"6"18,1 3,4-7,-1-8,1-12,-1-6,1-3,-2-5</inkml:trace>
  <inkml:trace contextRef="#ctx0" brushRef="#br0" timeOffset="19723.078">3608 1637,'38'-28,"18"-15,-1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38,'4'0,"8"0,5 0,5 0,4 0,2 0,1 0,0 0,1 0,-1 0,0 0,-1 0,-4-5,-2-1,0-1,-4-2,-4-1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0,'10'5,"7"2,7-1,3-1,2-2,1 0,0-2,0-1,0 0,-1 0,-6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1 168,'54'-27,"-5"-1,110-79,-159 107,0-1,0 1,1 0,-1-1,0 1,1-1,-1 1,0 0,1-1,-1 1,1 0,-1 0,1-1,-1 1,0 0,1 0,-1 0,1 0,-1 0,1-1,-1 1,1 0,-1 0,1 0,-1 0,1 0,-1 0,1 1,-1-1,1 0,-1 0,1 0,-1 0,1 1,-1-1,0 0,1 0,-1 1,1-1,-1 0,0 1,1-1,-1 0,0 1,1-1,-1 0,0 1,1-1,-1 1,0-1,0 1,0-1,0 1,1-1,-1 1,0-1,0 1,0-1,0 1,0-1,0 1,0-1,5 45,-4-26,72 299,5-112,-78-205,0-1,0 1,0-1,0 1,0-1,0 1,0-1,0 1,0-1,0 1,0-1,0 1,1-1,-1 1,0-1,0 1,0-1,1 1,-1-1,0 1,1-1,-1 0,0 1,1-1,-1 0,0 1,1-1,-1 0,1 1,-1-1,1 0,-1 0,0 1,1-1,-1 0,1 0,-1 0,1 0,-1 0,1 0,-1 0,1 0,-1 0,1 0,-1 0,1 0,-1 0,1 0,-1 0,1 0,-1-1,1 1,-1 0,1 0,-1-1,1 1,-1 0,0-1,1 1,-1 0,0-1,1 1,-1 0,1-1,14-34,-12 29,94-228,22-31,-113 246</inkml:trace>
  <inkml:trace contextRef="#ctx0" brushRef="#br0" timeOffset="2213.687">989 422,'-22'-1,"13"0,0 0,0 0,1 1,-1 0,0 1,1 0,-1 0,0 1,1 0,-1 1,1-1,0 1,0 1,0 0,0 0,1 1,0 0,-1 0,7-3,0-1,0 1,0-1,0 1,0 0,0-1,0 1,1 0,-1 0,1 0,-1-1,1 1,0 0,0 0,-1 0,1 0,1 0,-1 0,0 0,0-1,1 1,-1 0,1 0,0 0,-1-1,1 1,0 0,0-1,0 1,0 0,0-1,1 1,-1-1,0 0,1 0,0 1,57 35,-57-37,0 1,0-1,0 0,0 1,0-1,-1 1,1 0,0-1,0 1,-1 0,1 0,-1 0,1 0,-1 0,1 1,-1-1,1 0,-1 1,0-1,0 1,0-1,0 1,0 0,0-1,0 1,-1 0,1 0,0 0,-1-1,0 1,1 0,-1 0,0 0,0 0,0 0,0 0,0 0,-1-1,1 1,0 0,-1 0,0 0,1 0,-1-1,0 2,-63 49,58-49,0 1,0-1,0 1,0 1,1-1,0 1,-1 0,2 0,-1 0,1 1,-1-1,2 1,-1 0,1 1,0-1,-2 4,5-8,0 0,0 0,0 0,0 0,0 0,0 0,1 0,-1 0,0-1,1 1,0 0,-1 0,1 0,0-1,0 1,0 0,0-1,0 1,1-1,-1 1,0-1,1 1,-1-1,1 0,-1 0,1 0,0 0,-1 0,1 0,0 0,0-1,0 1,0-1,-1 1,1-1,0 0,0 1,0-1,1 0,79-2,37-30,-103 25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46,'29'7,"1"-1,-1-2,1 0,0-3,0 0,0-2,-1-1,1-1,0-2,-17 2,0 1,0 0,-1 0,1 2,1-1,-1 2,0 0,-1 0,1 1,0 1,10 3,-5-4,-22-11,-26-14,-6 0,18 14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0 120,'173'-16,"53"3,-197 22,-40-14,-102-75,101 65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1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72,'36'111,"60"168,-35-58,-50-287,-8 50,13-74,4 1,4 1,12-25,-14 54,42-85,-51 126</inkml:trace>
  <inkml:trace contextRef="#ctx0" brushRef="#br0" timeOffset="638.858">594 551,'-5'0,"0"0,0 1,1-1,-1 1,0 0,0 1,1-1,-1 1,1 0,-1 0,1 0,0 0,0 1,0 0,0 0,0 0,1 0,-1 1,1-1,0 1,0 0,0 0,1 0,-1 0,1 0,0 1,0-1,0 1,1 0,0-1,0 1,0 0,0 0,1-1,0 1,0 0,0 0,0 0,1 0,0-1,-1-1,1 0,-1 0,1 0,0 0,0 0,0 0,0-1,0 1,0 0,1-1,0 1,-1-1,1 0,0 1,0-1,0 0,0 0,1 0,-1-1,1 1,-1 0,1-1,-1 0,1 1,0-1,0 0,-1 0,1-1,0 1,0-1,0 1,0-1,0 0,0 0,0 0,0-1,1 1,6-2,0 1,0-2,0 1,0-1,-1-1,1 0,-1 0,0-1,0 0,3-4,7-5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4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1 171,'33'0,"17"0,3 0,-1 0,-5 0,-7 0,-4 0,-8-5,-10-2</inkml:trace>
  <inkml:trace contextRef="#ctx0" brushRef="#br0" timeOffset="269.168">142 1,'0'33,"0"17,0 4,0-3,0-4,0-6,0-5,0-4,0-7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37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1,'0'0,"0"0,0 1,1-1,-1 1,0-1,0 0,0 1,0-1,0 1,0-1,0 1,0-1,0 1,0-1,0 0,0 1,0-1,0 1,0-1,0 1,0-1,-1 0,1 1,0-1,0 1,-1-1,1 0,0 1,0-1,-1 0,1 1,0-1,-1 0,1 0,-1 1,1-1,0 0,-1 0,1 0,-1 1,1-1,0 0,-1 0,1 0,-1 0,1 0,-1 0,1 0,0 0,-1 0,1 0,-1 0,1 0,-1 0,1 0,0-1,-1 1,1 0,-1 0,1 0,0-1,-1 1,1 0,5 39,53 91,46 139,-68-182,-25-114,14-120,-23 117,1 0,2 1,1 0,1 0,1 0,2 1,1 0,1 1,1 1,4-5,15 2,-15 25</inkml:trace>
  <inkml:trace contextRef="#ctx0" brushRef="#br0" timeOffset="758.756">580 368,'-8'2,"-1"0,1 1,0 0,0 1,1 0,-1 0,1 0,0 1,0 0,0 1,0 0,5-5,0-1,0 1,0 0,0 1,0-1,1 0,-1 1,0-1,0 1,1-1,-1 1,1 0,0-1,-1 1,1 0,0 0,0 0,0 0,0 0,1 0,-1 0,0 1,1-1,0 0,-1 0,1 0,0 1,0-1,0 0,0 0,1 1,-1-1,1 0,-1 0,1 0,0 0,0 0,0 1,0-2,0 1,0 0,0 0,1 0,-1 0,1 0,81 21,-83-21,1-1,-1 1,0-1,0 1,0-1,1 1,-2-1,1 1,0-1,0 1,0-1,-1 1,1-1,-1 1,1-1,-1 1,1-1,-1 0,0 1,0-1,0 0,0 0,0 0,0 1,0-1,0 0,0 0,-1-1,1 1,0 0,0 0,-1 0,1-1,-1 1,1-1,-1 1,1-1,-1 0,1 0,-1 1,-6 4,3-2,-1 0,0 0,0 0,1 0,-1 0,1 1,0 0,0 0,0 1,1 0,-1-1,1 1,0 1,1-1,-1 0,1 1,0 0,1 0,-1 0,1 0,0 0,1 0,-1 1,1-1,1 1,0-6,1 1,-1 0,1-1,0 1,0-1,0 1,0-1,0 1,0-1,0 0,0 0,1 1,-1-1,1 0,-1 0,0 0,1 0,0-1,-1 1,1 0,-1-1,1 1,0-1,-1 1,1-1,0 0,0 1,-1-1,1 0,0 0,0-1,-1 1,1 0,0-1,0 1,0-1,65-24,-62 23,59-24,-47 17</inkml:trace>
  <inkml:trace contextRef="#ctx0" brushRef="#br0" timeOffset="1018.824">976 395,'-34'34,"-15"15,0 5,3-7,11-7,5-5,4-4,1-2,5-2,0-5,5-2,0-3,1-1,5-3</inkml:trace>
  <inkml:trace contextRef="#ctx0" brushRef="#br0" timeOffset="1555.687">1004 706,'-10'2,"1"2,-1-1,1 1,0 0,0 1,1 0,0 1,-1-1,2 2,-1-1,1 1,0 0,0 0,1 1,0 0,0 0,1 1,0-1,1 1,0 0,0 1,1-1,2-6,1-1,-1 1,1-1,0 1,0 0,0-1,0 1,0-1,1 1,-1-1,1 1,0-1,0 1,0-1,0 0,0 1,0-1,0 0,1 0,-1 0,1 0,0 0,-1 0,1 0,0-1,0 1,0-1,1 1,-1-1,0 0,0 0,1 0,-1 0,0 0,1 0,-1-1,1 1,0-1,99 1,-17-36,-69 27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0,2-5,1-1,0 0,1 1,-1 2,0 0,-1 2,1 1,-1 0,-5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28,'5'0,"6"0,6 0,6 0,2 0,3 0,1 0,0-5,1-1,-1 0,0 1,0 2,-1 0,-4 7,-7 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43:28.5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1554 2257,'43'294,"1"224,-34-422,-5-68,-2 0,-1 0,-1 0,-2 1,-3 23,-18 60,15-95</inkml:trace>
  <inkml:trace contextRef="#ctx0" brushRef="#br0" timeOffset="321.14">736 2766,'62'-56,"2"4,2 2,20-9,-23 16,151-95,62-20,48-30,-33 30,-289 157,-1 0,0-1,0 1,0 0,1 0,-1 0,0 0,0 0,1 0,-1 0,0 0,1 0,-1 1,1-1,-1 1,1-1,-1 1,1 0,0-1,-1 1,1 0,0 0,-1 0,1 0,-1 0,1 1,0-1,-1 0,1 1,-1-1,1 1,-1-1,1 1,-1 0,0 0,1 0,-1 0,0 0,1 0,-1 0,0 0,0 0,0 0,0 1,0-1,0 0,-1 1,-29 71,15-48</inkml:trace>
  <inkml:trace contextRef="#ctx0" brushRef="#br0" timeOffset="586.828">1075 3838,'34'-33,"34"-36,16-15,3-3,-3 4,-7 10,-7 9,-5 11,-10 8,-8 9,-4 4,-4 3,-3 7,-4 3,-2 3,-1 6,-6 3</inkml:trace>
  <inkml:trace contextRef="#ctx0" brushRef="#br0" timeOffset="1036.287">2204 3246,'223'-543,"-194"468,-25 119,-4-26,0 0,1-1,1 1,0 0,2-1,0 0,1 0,0 0,1 0,1-1,1 0,1 0,0-1,0 0,2-1,0 0,0 0,5 2,-10-11,0-1,0 0,0 0,0-1,1 0,0 0,0 0,0-1,0 0,0 0,0-1,0 0,1 0,-1-1,0 0,0 0,1 0,-1-1,0 0,0-1,1 0,-1 0,-1 0,1-1,0 0,0 0,-1-1,0 0,0 0,0 0,0-1,-1 0,0 0,3-3,3-4,-1-1,-1 0,0 0,0-1,-2 0,1 0,-2-1,0 0,-1 0,0-1,-1 1,-1-1,-1 0,0 0,-1 0,-1-4,-6-60,0 62</inkml:trace>
  <inkml:trace contextRef="#ctx0" brushRef="#br0" timeOffset="2231.659">3248 2370,'0'0,"0"-1,0 0,0 0,1 1,-1-1,0 0,0 0,-1 0,1 1,0-1,0 0,0 0,0 1,-1-1,1 0,0 1,-1-1,1 0,-1 1,1-1,0 0,-1 1,1-1,-1 1,0-1,1 1,-1-1,1 1,-1-1,0 1,1 0,-1-1,0 1,0 0,1 0,-1-1,0 1,0 0,1 0,-1 0,0 0,0 0,1 0,-1 0,0 0,0 0,0 0,1 1,-1-1,0 0,1 0,-1 1,0-1,0 1,-36 23,-11 46,47-69,1 1,-1 0,0-1,0 1,1 0,-1 0,1 0,-1-1,1 1,0 0,0 0,0 0,0 0,0 0,0-1,1 1,-1 0,0 0,1 0,-1-1,1 1,0 0,0 0,0-1,0 1,0-1,0 1,0-1,0 1,1-1,-1 0,0 0,1 1,-1-1,1 0,-1 0,1 0,0-1,-1 1,1 0,0-1,1 1,48 6,-48-8,1 1,-1-1,1 1,-1 0,0 0,1 0,-1 1,0-1,1 1,-1 0,0 0,0 0,1 0,-1 0,0 1,0-1,0 1,-1 0,1 0,0 0,-1 0,1 1,-1-1,0 1,1-1,-1 1,-1 0,1 0,0 0,-1 0,1 0,-1 0,0 1,-1 10,-1-1,-1 1,0-1,-1 1,0-1,-1 0,-1 0,0-1,0 1,-1-1,-1 0,0-1,-1 1,0-2,-1 1,0-1,0 0,-5 2,-10 13,17-20</inkml:trace>
  <inkml:trace contextRef="#ctx0" brushRef="#br0" timeOffset="2503.595">3502 1665,'-1'110,"5"0,5-1,16 67,18-11,-31-119,-7-34,-1 2,0-1,-1 0,-1 1,0 0,0-1,-1 1,-1 0,-1 0,0 0,-1-1,0 1,-1-1,-1 4,-6 0,-2-5</inkml:trace>
  <inkml:trace contextRef="#ctx0" brushRef="#br0" timeOffset="2703.894">3304 2314,'39'-19,"31"-7,9-3,-4 3,-11 6,-10 7,-15 5</inkml:trace>
  <inkml:trace contextRef="#ctx0" brushRef="#br0" timeOffset="11387.101">4066 2145,'-1'-2,"0"0,0 1,0-1,-1 0,1 0,0 1,-1-1,0 1,1-1,-1 1,0 0,1-1,-1 1,0 0,0 0,0 0,0 0,0 1,0-1,0 1,-1-1,1 1,0 0,0 0,0-1,0 2,-1-1,1 0,0 0,0 1,0-1,0 1,0 0,0-1,0 1,0 0,0 0,0 0,0 1,0-1,1 0,-1 1,0-1,1 1,-1-1,1 1,0 0,0 0,-1-1,1 1,0 0,1 0,-1 0,0 0,0 1,1-1,-1 1,-7 14,0 0,1 1,1 0,1 0,1 0,0 1,1-1,1 1,1 0,0 0,2 0,0 2,-1-18,0-1,0 0,1 1,-1-1,0 0,1 1,0-1,-1 0,1 0,0 0,0 0,0 1,1-1,-1 0,0-1,1 1,-1 0,1 0,0-1,0 1,-1-1,1 1,0-1,0 0,0 0,0 0,1 0,-1 0,0 0,0 0,1-1,-1 1,0-1,1 0,-1 0,1 0,81-29,-65 12,-1 0,0-2,-2 0,0-1,-1 0,-2-2,0 1,-1-2,1-2,-1 2,43-107,-59 141,0 1,1-1,1 1,0 0,1-1,0 1,0 0,1 0,1 0,0 0,1-1,0 1,1 0,2 5,7 2</inkml:trace>
  <inkml:trace contextRef="#ctx0" brushRef="#br0" timeOffset="11791.868">4462 2202,'2'-24,"2"1,0-1,2 1,0 0,2 1,0-1,4-2,-12 23,1 1,-1-1,1 1,-1-1,1 1,0-1,0 1,0 0,0-1,0 1,0 0,0 0,0 0,0-1,0 1,1 1,-1-1,0 0,1 0,-1 0,1 1,-1-1,1 1,-1-1,1 1,0 0,-1-1,1 1,-1 0,1 0,0 0,-1 0,1 0,-1 1,1-1,-1 0,1 1,0-1,-1 1,0 0,1-1,-1 1,1 0,-1 0,0 0,1 0,-1 0,0 0,0 0,0 1,0-1,0 0,0 0,0 1,-1-1,1 1,0-1,0 2,2 1,1 0,0 0,0 0,0-1,1 1,-1-1,1 0,-1 0,1-1,0 0,0 1,1-2,-1 1,0 0,1-1,-1 0,1-1,-1 1,1-1,-1 0,1 0,-1-1,1 1,-1-1,0 0,1-1,-1 1,0-1,0 0,0-1,0 1,0-1,0 0,-1 0,0-1,1 1,-1-1,0 0,-1 0,1 0,-1 0,0-1,3-4,6-15,-2 0,0-1,-2 0,-1-1,0 0,-1-12,-5-13,-7 32</inkml:trace>
  <inkml:trace contextRef="#ctx0" brushRef="#br0" timeOffset="12388.164">5026 959,'132'630,"-124"-597,1 0,1-1,2 0,1-1,10 17,-16-38,-11-19,-12-21,2 14,0 1</inkml:trace>
  <inkml:trace contextRef="#ctx0" brushRef="#br0" timeOffset="12636.274">4885 1468,'36'-4,"-1"-1,0-2,-1-1,0-2,0-1,-1-2,0-1,-1-2,20-13,9-1,159-89,-202 110</inkml:trace>
  <inkml:trace contextRef="#ctx0" brushRef="#br0" timeOffset="12985.088">5731 1129,'-58'67,"3"4,3 1,-21 43,71-112,-3 4,0 0,0 0,0 1,1 0,0 0,1 0,-1 0,2 1,-1-1,1 1,0 0,1 0,0-1,1 1,0 0,0 0,1 0,0 0,0 0,2 3,-2-10,0 0,1 1,-1-1,1 0,0 0,-1 0,1 0,0-1,0 1,0 0,1-1,-1 1,0-1,0 0,1 0,-1 0,1 0,-1 0,1-1,0 1,-1-1,1 1,-1-1,1 0,0 0,-1 0,1 0,0-1,-1 1,1-1,-1 0,1 1,-1-1,3-1,73-53,-53 20,-1-2,-1 0,-2-1,-2-1,-2-1,12-42,-17 51,-11 31,-1 1,0 0,1-1,-1 1,0-1,1 1,-1 0,1-1,-1 1,1-1,-1 1,1-1,-1 1,1-1,-1 1,1-1,0 0,-1 1,1-1,0 0,-1 0,1 1,0-1,-1 0,1 0,0 0,-1 0,1 0,0 0,0 0,-1 0,1 0,0 0,-1 0,1-1,0 1,-1 0,1 0,0-1,-1 1,1 0,0-1,-1 1,1-1,-1 1,1-1,-1 1,1-1,-1 1,1-1,-1 0,0 1,1-1,-1 1,0-1,1 0,-1 1,0-1,0 0,5 25,-3-10,1 1,0 0,1-1,0 1,1-1,1 0,0 0,1-1,0 0,1 0,1-1,4 5,26 4,-19-17</inkml:trace>
  <inkml:trace contextRef="#ctx0" brushRef="#br0" timeOffset="13374.953">6070 1411,'-3'-46,"2"0,1-1,3 1,2-1,2 1,2-3,9-3,-17 52,0 1,0-1,0 0,0 0,0 1,0-1,0 1,0-1,0 1,0-1,0 1,0-1,0 1,-1 0,1 0,0-1,-1 1,1 0,0 0,-1 0,1 0,-1 0,1-1,-1 1,0 0,1 0,-1 0,0 0,0 1,1-1,-1 0,0 0,0 0,0 1,0 1,7 17,-3-6,0 0,1 0,0 0,2 0,-1-1,1 0,1 0,1-1,-1 0,2-1,0 0,4 4,-9-12,1 0,0-1,-1 1,1-1,0-1,1 1,-1-1,0 0,0 0,1-1,-1 1,0-1,1-1,-1 1,0-1,0-1,1 1,-1-1,0 0,0 0,-1 0,1-1,0 0,-1 0,0-1,0 0,0 0,0 0,0 0,-1-1,0 1,0-1,0 0,0 0,-1-1,0 1,1-3,4-5,-1-1,0 1,-1-1,0 0,-1-1,-1 0,0 1,-1-1,-1 0,0-1,-1 1,0 0,-2 0,0-1,0 1,-2 0,-2-10,-2 7</inkml:trace>
  <inkml:trace contextRef="#ctx0" brushRef="#br0" timeOffset="14025.428">6719 959,'23'-26,"-2"0,0-2,-2 0,-1-2,-1 0,-2 0,-1-2,-9-43,-6 74,1-1,-1 1,1-1,-1 0,0 1,0-1,0 1,0 0,0-1,0 1,0 0,0 0,0-1,0 1,-1 0,1 0,-1 0,1 1,-1-1,1 0,-1 0,1 1,-1-1,0 1,1 0,-1-1,1 1,-1 0,0 0,0 0,1 0,-1 0,0 0,1 1,-1-1,0 0,1 1,-1-1,1 1,-1 0,1 0,-2 0,-11 7,0 0,1 1,0 0,0 1,1 1,0 0,1 1,0 0,1 0,0 1,1 1,0 0,1 0,1 0,1 1,0 0,0 0,1 3,2-7,0 0,0 1,1 0,1-1,0 1,1 0,0 0,0-1,2 1,-1 0,3 6,-3-13,0 0,1 0,0 0,0-1,0 1,0 0,1-1,0 0,-1 1,2-1,-1 0,0 0,1-1,0 1,0-1,0 0,0 0,1 0,-1-1,1 1,-1-1,1 0,0 0,0-1,0 1,0-1,2 0,2 0,1 1,0-2,-1 1,1-2,0 1,-1-1,1 0,0-1,-1-1,0 1,1-1,-1-1,0 1,-1-2,1 1,-1-1,0-1,0 1,1-2,12-12,-1-1,0 0,-2-1,-1-1,0-1,-2 0,0-1,-2-1,7-17,-9 19,0 4</inkml:trace>
  <inkml:trace contextRef="#ctx0" brushRef="#br0" timeOffset="14387.854">7199 537,'-15'21,"2"1,0 1,1 0,2 1,0 0,1 1,2 0,-2 11,7-31,0 0,0 0,1 0,-1 0,1 0,0 1,1-1,-1 0,1 1,0-1,0 0,1 1,-1-1,1 0,1 0,-1 1,1-1,0 0,0 0,0 0,0-1,1 1,0-1,0 1,0-1,1 0,0 0,-1 0,1-1,0 1,1-1,-1 0,1 0,-1 0,1-1,0 0,0 0,0 0,0 0,0-1,0 0,5 1,-2-4,1 1,-1-2,1 1,-1-1,0 0,0-1,-1 1,1-2,-1 1,0-1,0 0,0-1,0 1,-1-1,0-1,-1 1,1-1,-1 0,0 0,-1-1,0 1,0-1,-1 0,1 0,-2 0,1 0,-1-1,-1 1,1-1,-2 0,1 1,-1-1,0 1,-1-1,0 0,0 1,-1-1,0 1,0 0,-1-1,0 1,-1 1,0-1,0 0,-1 1,1 0,-2 0,1 0,-2-1,4 5,1 0,1-1,-1 1,-1 0,1 0,0 0,-1 0,0 0,0 0,1 1,-2-1,1 1,0 0,0 0,-1 0,1 0,-1 1,1-1,-1 1,0 0,0 0,1 0,-1 1,0-1,0 1,0 0,0 0,0 1,0-1,-1 1,-5 9</inkml:trace>
  <inkml:trace contextRef="#ctx0" brushRef="#br0" timeOffset="14671.23">7509 537,'3'10,"0"1,0-1,1 0,1 0,0-1,0 1,1-1,0 0,0-1,1 1,0-1,0-1,7 6,-11-10,1 0,0 0,-1 0,1-1,0 1,1-1,-1 0,0 0,1 0,-1-1,1 0,-1 0,1 0,0 0,-1-1,1 1,0-1,-1 0,1-1,0 1,-1-1,1 0,0 0,-1-1,1 1,-1-1,0 0,0 0,1 0,-1-1,1-1,8-6,0-2,-1 1,-1-2,0 1,-1-2,0 1,-1-1,-1-1,0 0,-1 0,0 0,-2-1,1 0,-2 0,0 0,-1-1,-1 1,0-12,-10-29,2 33</inkml:trace>
  <inkml:trace contextRef="#ctx0" brushRef="#br0" timeOffset="15052.798">8046 0,'-8'9,"1"-1,1 1,-1 0,1 1,1-1,0 1,0 0,1 1,0-1,1 1,0 0,1 0,-1 6,3-15,0 1,0-1,0 0,0 0,1 0,-1 1,0-1,1 0,0 0,-1 0,1 0,0 0,0 0,0 0,1 0,-1 0,0 0,1-1,-1 1,1 0,-1-1,1 1,0-1,0 0,0 0,-1 1,1-1,0 0,1-1,-1 1,0 0,0-1,0 1,0-1,1 1,85 1,-73-3,-1 0,-7-1,1 1,0 0,1 0,-1 1,0 0,0 0,0 1,0 0,0 0,0 1,0 0,-1 1,1 0,0 0,-1 0,0 1,0 0,0 0,0 1,-1 0,0 0,5 5,-7-4,1 0,-1 0,-1 0,1 0,-1 1,0-1,-1 1,1 0,-1 0,-1 0,1 0,-1 0,-1 0,1 1,-1-1,0 0,-1 0,0 1,0-1,0 0,-1 0,0 0,0 0,-1-1,0 1,0-1,-1 1,-2 2,-1 2,0 0,-1 0,-1-1,0-1,0 0,-1 0,0 0,0-1,-1-1,0 0,-1 0,1-1,-1-1,0 0,-8 2,-7-1,2-2</inkml:trace>
  <inkml:trace contextRef="#ctx0" brushRef="#br0" timeOffset="16209.269">425 5334,'-24'6,"0"2,1 0,-1 2,1 0,1 2,0 1,1 0,0 1,1 2,1 0,-4 5,8-6,0-1,1 2,1 0,1 0,0 2,1-1,1 1,0 1,2 0,0 0,1 1,1-1,1 1,1 1,0-1,2 1,0 0,2 8,0-21,0-1,1 1,0-1,0 0,1 1,0-1,0 0,0 0,1 0,1 0,-1-1,1 1,0-1,0 0,1 0,0 0,0-1,0 1,0-1,1-1,0 1,0-1,1 0,-1 0,1-1,0 1,0-2,0 1,0-1,0 0,0 0,1-1,-1 0,1 0,1-1,9 0,0 0,0-1,0-1,0 0,0-2,0 0,-1-1,1 0,-1-2,-1 0,1-1,-1-1,-1 0,14-11,190-149,-165 122,-34 31</inkml:trace>
  <inkml:trace contextRef="#ctx0" brushRef="#br0" timeOffset="16586.077">990 5644,'19'-8,"0"0,0-1,-1-1,0-1,-1 0,0-1,-1-1,0-1,-1 0,0-1,-2-1,0 0,0-1,-2 0,0-1,1-3,-8 11,1 0,-1 0,-1-1,0 0,0 1,-1-1,-1 0,0 0,0 0,-1 0,-1-9,1 16,0 0,-1 0,0 1,1-1,-1 0,-1 0,1 1,0-1,-1 1,0-1,0 1,0 0,0 0,0 0,-1 0,1 0,-1 0,0 0,0 1,0 0,0-1,0 1,-1 0,1 1,-1-1,1 0,-1 1,0 0,1 0,-1 0,0 0,0 1,0 0,-2-1,-7 3,1 0,0 1,0 1,0-1,0 2,0 0,1 0,0 1,0 0,0 1,1 0,0 1,1 0,-1 1,2 0,-1 0,1 1,1 0,0 0,0 1,1 0,0 0,-3 10,3-6,1-1,1 1,0 0,1 1,1-1,0 1,1-1,1 1,0-1,2 1,0 4,-1-13,0 0,1-1,0 1,0-1,0 1,1-1,0 0,0 0,1 0,0 0,0-1,0 1,0-1,1 0,0 0,0-1,0 1,1-1,0 0,-1-1,1 0,1 0,-1 0,0 0,1-1,2 1,12-2,1 0,-1-2,0 0,0-1,1-1,-1-1,-1-1,1-1,-1-1,0-1,0 0,-1-2,0 0,-1-1,10-8,0 3</inkml:trace>
  <inkml:trace contextRef="#ctx0" brushRef="#br0" timeOffset="16993.952">1554 5560,'129'-450,"-96"380,-18 103,-2 21,35 94,-46-143,1-1,0 0,0 0,0 0,1 0,-1 0,1-1,0 0,0 0,0 0,1 0,-1 0,1-1,-1 0,1 0,0 0,0 0,-1-1,1 0,1 0,-1 0,0-1,0 0,0 0,0 0,0 0,0-1,2 0,2-1,0 0,-1-1,1 0,-1 0,0-1,0 0,-1-1,1 1,-1-1,0-1,0 1,-1-1,1-1,-1 1,-1-1,1 0,-1 0,0-1,-1 1,0-1,1-3,61-181,-66 192,7-42,-1 1,-3-1,-1-1,-2 1,-2-7,1-13,0 28</inkml:trace>
  <inkml:trace contextRef="#ctx0" brushRef="#br0" timeOffset="17242.29">2204 4064,'4'39,"12"36,3 10,3 0,-2-4,0-6,-4-12,2-7,-4-8,1-2,-1-5,0-4,0-3,0-8,-1-4,2 0,-2 0,-3-3</inkml:trace>
  <inkml:trace contextRef="#ctx0" brushRef="#br0" timeOffset="17419.529">2147 4713,'39'-19,"31"-11,9-1,-4 0,-11 6,-10 7,-11 2,-7 3,-5 4,-3-1,-1 1,-6-3,-6 1</inkml:trace>
  <inkml:trace contextRef="#ctx0" brushRef="#br0" timeOffset="18108.754">2740 4488,'8'9,"1"1,0-2,1 1,0-1,0-1,0 1,1-2,0 0,1 0,-1-1,1 0,3 0,-10-3,0-1,0 0,0 0,0 0,0-1,0 0,0 0,0 0,1 0,-1-1,0 0,0 0,0 0,0-1,-1 0,1 1,0-2,-1 1,1-1,-1 1,0-1,1 0,-2-1,1 1,0-1,-1 1,1-1,-1 0,0-1,0 1,0-1,4-11,-1 0,0 0,-1-1,-1 1,0-1,-1 0,-1 0,-1-1,0 1,-2 0,0 0,0 0,-2-2,2 16,1 0,-1 0,0 0,0 1,-1-1,1 0,-1 0,1 1,-1-1,0 1,0 0,0-1,0 1,0 0,0 0,-1 0,1 0,-1 1,1-1,-1 1,0-1,0 1,0 0,1 0,-1 0,0 1,0-1,0 1,0-1,-1 1,1 0,0 0,0 1,0-1,0 0,0 1,0 0,0 0,1 0,-1 0,0 0,0 1,1-1,-1 1,0-1,1 1,0 0,-1 0,1 0,0 1,0-1,0 0,0 1,1-1,-1 2,-10 12,0 1,1 0,1 1,0 0,1 1,2 0,0 0,0 0,2 1,1 0,0 0,2 1,0-1,1 1,1-1,1 9,0-22,-1 0,1 0,1 0,-1-1,1 1,0 0,1-1,-1 1,1-1,1 0,-1 0,1 0,0 0,0-1,1 0,-1 1,1-2,1 1,-1 0,0-1,1 0,0-1,0 1,0-1,1 0,-1 0,1-1,-1 0,1 0,0-1,0 0,0 0,0 0,0-1,0 0,0 0,11-4,0 0,0-1,0-1,-1 0,1-1,-2-1,1-1,-1-1,0 0,-1 0,0-2,-1 0,-1-1,11-12,21-27,-2-2,-3-2,12-25,-30 47,-2 4,-1-2,-1 0,-2-1,-2 0,-1-2,-1 1,-2-1,4-29,-18 5,4 57,0 1,-1 0,1 0,-1 0,0-1,1 1,-1 0,0 0,0 0,0 0,0 0,0 1,0-1,0 0,0 0,0 1,0-1,0 0,0 1,0-1,-1 1,1-1,0 1,0 0,-1 0,1 0,0-1,-1 1,1 0,0 0,0 1,-1-1,1 0,0 0,0 1,-1-1,1 0,0 1,0-1,0 1,-1 0,1-1,-1 2,-7 4,0 1,1 1,-1 0,1 0,1 0,0 1,0 0,0 0,1 1,1 0,0 0,0 0,1 1,0-1,-2 10,5-16,-1 1,1-1,0 1,0-1,0 1,1 0,0-1,0 1,0 0,0 0,1-1,0 1,0-1,0 1,1-1,-1 1,1-1,0 0,0 1,0-1,1 0,0-1,-1 1,1 0,1-1,-1 1,0-1,1 0,0 0,0-1,0 1,0-1,2 2,156 33,-150-35,1 0,-1 1,0 0,0 1,0 0,0 1,-1 0,1 1,-1 1,-1-1,1 2,-1-1,-1 2,1-1,-1 1,-1 0,0 1,0 0,-1 1,0 0,-1-1,-3-4,1 0,-1-1,1 1,0 0,0-1,1 0,-1 0,1 0,0-1,1 0,-1 0,1 0,1 1,13 2</inkml:trace>
  <inkml:trace contextRef="#ctx0" brushRef="#br0" timeOffset="19287.223">4603 3782,'3'7,"3"7,0-1,1 1,0-1,1 0,0-1,1 0,1 0,0-1,0 0,1-1,1 0,1 0,-12-9,0 0,0-1,0 1,0 0,1-1,-1 1,0-1,0 0,1 1,-1-1,0 0,1 0,-1 0,0 0,1 0,-1 0,0 0,1 0,-1 0,0-1,0 1,1 0,-1-1,0 1,0-1,0 0,0 1,1-1,-1 0,0 0,0 0,0 0,-1 0,1 1,0-2,0 1,0 0,-1 0,1 0,0 0,-1 0,1-1,-1 1,0 0,1 0,-1-1,0 1,0 0,0-1,6-69,-6 68,2-7,-1-1,0 1,-1 0,0 0,-1 0,0-1,0 1,-1 0,-1 0,0 1,0-1,0 0,-2 1,1 0,-1 0,0 0,-1 1,0-1,0 1,-1 1,0-1,0 1,-1 1,0-1,0 1,0 0,-1 1,0 0,0 1,-5-2,9 3,1 2,-1-1,0 0,0 1,0 0,0 0,0 1,0-1,0 1,0 0,0 0,0 1,-1 0,1-1,0 2,1-1,-1 1,0-1,0 1,1 0,-1 1,1-1,-1 1,1 0,0 0,0 1,1-1,-3 3,5-4,1-1,-1 1,1-1,0 1,0-1,-1 1,1-1,0 1,1-1,-1 1,0-1,0 1,0-1,1 1,-1-1,1 1,-1-1,1 1,0-1,0 0,-1 1,1-1,0 0,0 0,0 0,0 0,1 0,-1 0,0 0,0 0,0 0,1 0,-1-1,1 1,-1 0,0-1,1 1,-1-1,1 0,-1 1,1-1,-1 0,1 0,-1 0,1 0,0 0,73-3,-54-5,-1 0,0-2,-1 0,0-1,0-1,-1-1,-1 0,0-2,-1 0,0 0,-2-2,0 1,0-2,-2 0,0-1,-1 0,6-17,-7 21,-2-1,0 0,-1-1,-1 1,0-1,-1 0,-1-1,-1 1,0-1,-1 0,-1 1,-1-1,0 0,-2 0,0 0,-1 1,0-1,-3-5,-1 8,0-1,-1 1,0 0,-2 1,0 0,0 1,-12-12,16 15,21 16,26 19,14 15,-2 3,-2 1,-1 4,-3 1,-3 2,-1 2,-3 2,-2 1,-3 3,2 8,4 16,-3 1,-4 2,-3 1,-5 2,11 67,-24-98,-4 0,-1 1,-4 0,-2 0,-2 0,-3 0,-3 0,-2 0,-3-1,-15 46,-10-31,35-72,0 1,0-1,0 0,-1 0,1 0,0 0,0 0,0 0,-1 0,1 0,-1-1,1 1,0 0,-1-1,1 1,-1-1,0 0,1 1,-1-1,1 0,-1 0,1 0,-1 0,0 0,1 0,-1-1,1 1,-1 0,1-1,-1 1,1-1,-1 0,1 1,0-1,-1 0,1 0,0 0,-1 0,1 0,0 0,0 0,0 0,0-1,0 1,0 0,0-1,0 0,-7-12,1 0,0-1,1 1,0-1,1 0,1-1,0 1,1-1,1 0,1 1,0-1,1-8,-4-29,-2-23,3 1,4-1,3 0,3 1,4 0,19-67,39-120,-54 221</inkml:trace>
  <inkml:trace contextRef="#ctx0" brushRef="#br0" timeOffset="20377.933">6268 3048,'5'275,"3"-241,4-48,93-367,-105 381,11-40,-2 0,-1-1,-3 0,-1 0,-1 0,-3-1,-4-31,5 70,-1 0,0 0,0-1,0 1,0 0,-1 0,1 0,-1 0,0 0,0 0,0 0,0 0,0 1,-1-1,1 0,-1 0,0 1,1-1,-1 1,0 0,-1 0,1-1,0 1,-1 1,1-1,-1 0,0 1,1-1,-1 1,0 0,0 0,0 0,0 0,0 0,0 1,0-1,0 1,0 0,0 0,0 0,0 0,0 0,-1 1,1 0,0-1,0 1,1 0,-1 1,-1-1,-2 4,1 0,0 1,-1-1,2 1,-1 0,1 0,0 1,0-1,0 1,1 0,0 0,1 0,-1 0,2 1,-1-1,1 0,0 1,0-1,1 1,0 0,0-1,1 1,0-1,0 1,1-1,0 0,0 1,1-1,0 0,0 0,0-1,2 2,2-2,1-1,0 0,0 0,0 0,1-1,-1 0,1-1,0 0,0-1,1 0,-1 0,0 0,1-2,-1 1,0-1,1 0,-1-1,1 0,-1-1,7-1,189-38,-202 40,-1 0,1 0,-1 1,1-1,-1 0,1 1,-1 0,1 0,0 0,-1 0,1 0,-1 0,1 1,0-1,-1 1,1 0,-1 0,0 0,1 0,-1 0,0 0,1 0,-1 1,0 0,0-1,0 1,0 0,0 0,-1 0,1 0,-1 0,1 0,-1 0,0 1,0-1,0 0,0 1,1 2,8 41,-2 0,-2 1,-2 0,-2 20,-2-51,1-1,0 0,1 1,0-1,1 0,1 0,0 0,1-1,1 0,0 1,1-2,2 2,-6-13,0 1,0-1,0 1,1-1,-1 0,1-1,0 1,0 0,-1-1,1 0,0 0,0 0,0-1,0 1,0-1,0 0,0 0,0 0,1-1,-1 1,0-1,-1 0,1 0,0-1,0 1,0-1,-1 1,1-1,-1 0,1-1,-1 1,0-1,0 1,0-1,0 0,0 0,-1 0,1-1,-1 1,0 0,1-3,12-14</inkml:trace>
  <inkml:trace contextRef="#ctx0" brushRef="#br0" timeOffset="20704.273">7171 2483,'-7'31,"2"0,1 0,1 0,2 0,1 1,2-1,0 0,4 10,33 83,-36-120,-1 0,1 0,-1-1,1 1,0-1,0 1,1-1,-1 0,0-1,1 1,0 0,0-1,0 0,0 0,0 0,0-1,0 1,1-1,-1 0,1 0,-1 0,1-1,-1 0,1 0,-1 0,1 0,1-1,2-1,0-1,0 0,0 0,0-1,-1 0,1 0,-1-1,0 0,-1 0,1-1,-1 0,0 0,-1 0,1-1,-1 1,0-1,-1-1,0 1,0-1,0-1,2-1,0 0,-1 0,-1-1,0 0,0 0,-1 0,0 0,-1-1,0 1,-1-1,0 1,-1-1,0 1,-1-1,0 1,-1-1,-1 1,1 0,-2-1,0 1,0 1,-1-1,0 1,0 0,-1 0,-1 0,0 1,-2-2,2 6,0 0,0 0,-1 1,0 0,0 1,0-1,0 1,0 1,-1 0,1 0,-1 1,1 0,-1 0,0 1,0 0,1 0,-1 1,0 1,1-1,-1 1,1 1,0-1,0 1,0 1,-3 1,-14 7</inkml:trace>
  <inkml:trace contextRef="#ctx0" brushRef="#br0" timeOffset="21070.538">7595 1778,'163'638,"-71"-340,-64-238,-24-59,-3-7</inkml:trace>
  <inkml:trace contextRef="#ctx0" brushRef="#br0" timeOffset="21875.18">7396 2456,'149'-100,"4"7,138-59,-32 44,-252 105,-3 1,0 0,0 0,0 0,0 0,0 1,1 0,-1 0,0 0,1 0,-1 0,1 1,-1 0,0 0,1 0,-1 1,1-1,-1 1,1 0,-5 3,0-1,0 0,0 1,0-1,0 0,-1 1,0-1,1 0,-1 0,0 1,-1-1,1 0,0 0,-1 0,0 0,0-1,0 1,0 0,0-1,-2 2,-51 67,-50 86,96-139,1 0,0 1,2 0,0 0,1 1,1 0,1-1,0 5,3-22,0 0,0 0,0-1,0 1,0 0,0 0,1-1,-1 1,1 0,-1 0,1-1,0 1,-1 0,1-1,0 1,0-1,0 1,0-1,0 0,1 1,-1-1,0 0,1 0,-1 0,0 0,1 0,0 0,-1 0,1 0,-1-1,1 1,0-1,0 1,-1-1,1 1,0-1,0 0,-1 0,1 0,0 0,0 0,-1-1,1 1,0 0,0-1,-1 1,1-1,0 0,-1 1,1-1,-1 0,1 0,-1 0,1 0,-1 0,0-1,1 1,-1 0,0-1,0 1,0-1,0 1,16-16,-1-1,-1-1,0 0,-2-1,0-1,-1 1,-1-2,3-9,48-82,-62 111,1 1,0-1,0 1,0-1,0 1,0-1,0 1,0 0,0 0,0 0,0-1,1 1,-1 0,1 0,-1 1,0-1,1 0,0 0,-1 1,1-1,-1 1,1-1,0 1,-1 0,1 0,0 0,-1 0,1 0,0 0,-1 0,1 0,0 1,-1-1,1 1,-1-1,1 1,0-1,-1 1,1 0,-1 0,0 0,1 0,-1 0,0 0,0 0,1 0,-1 1,0-1,0 0,0 1,0 0,0-1,4 9,0-2,1 1,0-1,0 0,1 0,0 0,0-1,1 0,0-1,0 1,1-2,-1 1,1-1,1-1,-1 1,1-1,-1-1,1 0,0-1,0 1,0-2,1 0,3 0,-4-4,1 0,-1-2,0 1,0-1,0-1,0 0,-1 0,0-1,-1 0,1 0,-1-1,-1 0,1-1,-1 1,-1-1,0-1,0 1,-1-1,0 0,-1-1,1-2,22-63,-3-1,-4-1,-3-7,-5 12,-4-2,-3 1,-4-1,-4-27,1 61,-1-1,-3 1,-1 0,-2 0,-1 1,-3 0,-3-3,-43-46,58 87,-1 0,0 0,1 0,-1 1,0-1,0 1,0-1,-1 1,1 0,0 0,0 0,-1 0,1 0,0 0,-1 1,1-1,-1 1,1 0,-1 0,1 0,-1 0,1 0,-1 0,1 1,-1-1,1 1,-1-1,1 1,0 0,0 0,-1 0,1 1,0-1,0 0,0 1,0-1,0 1,0 0,1 0,-2 1,-7 11,2-1,0 1,1 1,0-1,1 1,0 1,2-1,0 1,0 0,1 0,1 0,1 0,1 0,0 6,3 15,2 1,2-1,1 0,2 0,1-1,2 0,1-1,9 13,24 43,5-2,3-2,38 44,68 71,-140-187,-20-18</inkml:trace>
  <inkml:trace contextRef="#ctx0" brushRef="#br0" timeOffset="22122.881">8553 1778,'34'-19,"25"-16,13-7,3-1,-6 2,-6 8,-3 5,-7 2,-4 6,-4 6,-1 0,-3 4,-9 2</inkml:trace>
  <inkml:trace contextRef="#ctx0" brushRef="#br0" timeOffset="28344.105">9457 1637,'2'0,"1"0,-1 0,1 1,-1-1,1 1,-1 0,0 0,1 0,-1 0,0 0,0 1,0-1,0 0,0 1,0 0,0-1,0 1,-1 0,1 0,-1 0,1 0,-1 0,0 1,0-1,0 0,0 0,0 1,0-1,-1 1,1-1,-1 1,0 1,5 91,-5-77,-2 11,1-21,0 0,1 0,-1 1,2-1,-1 0,1 0,0 0,1 0,0 0,0 0,1 0,-1 0,3 3,6-37,-10 7</inkml:trace>
  <inkml:trace contextRef="#ctx0" brushRef="#br0" timeOffset="28725.941">9570 1072,'-5'-4,"-1"2,-5 2,-1 6,3-3,2-2</inkml:trace>
  <inkml:trace contextRef="#ctx0" brushRef="#br0" timeOffset="29395.635">9824 1383,'-10'29,"1"1,1 0,2 0,1 1,1 0,2 0,1 0,2 24,-1-50,0-1,0 1,0 0,0-1,1 1,0-1,0 1,0-1,1 0,-1 1,1-1,0 0,0 0,1 0,-1 0,1 0,0-1,0 1,0-1,0 1,1-1,-1 0,1-1,0 1,-1-1,1 1,1-1,-1 0,0-1,0 1,1-1,-1 0,1 0,-1 0,1 0,-1-1,1 0,0 0,-1 0,1-1,-1 1,3-2,7-7,0-2,0 0,-1 0,0-1,-1-1,0 0,-1-1,-1 0,0 0,-1-1,-1-1,0 1,-1-1,0-1,-2 1,0-1,-1 0,0 0,0-14,-3 26,1 1,-1-1,0 1,-1-1,1 0,-1 1,0-1,0 0,-1 1,1-1,-1 0,0 1,0-1,0 1,-1-1,0 1,0 0,0 0,0 0,0 0,-1 0,0 0,0 1,0-1,0 1,-1 0,1-1,-1 2,0-1,0 0,0 1,0 0,0 0,0 0,-1 0,1 1,-1 0,1 0,-1 0,1 0,-3 0,-3 1,0 0,0 1,1 0,-1 0,0 1,1 0,-1 1,1 0,0 1,0 0,0 0,0 0,1 2,-1-1,2 1,-1 0,0 0,1 1,-4 5,-3 4</inkml:trace>
  <inkml:trace contextRef="#ctx0" brushRef="#br0" timeOffset="33081.484">10332 1129,'-1'-1,"1"1,-1 0,1-1,0 1,-1 0,1-1,-1 1,1 0,-1 0,1-1,-1 1,1 0,-1 0,1 0,-1 0,1 0,-1-1,0 1,1 0,-1 0,1 1,-1-1,1 0,-1 0,1 0,-1 0,1 0,-1 0,1 1,-1-1,1 0,-1 1,1-1,-1 0,1 1,-1-1,1 0,0 1,-1-1,1 1,0-1,-1 0,1 1,0-1,0 1,-1-1,1 1,0-1,0 1,0-1,0 1,0 0,0-1,0 1,0-1,0 1,0-1,0 1,0-1,0 1,0-1,0 1,0 0,1-1,-3 41,25 131,5 43,-29-714,5 475,11 29,102 171,-110-166,0 0,1 0,0 0,0-1,1 0,1-1,-1 0,1-1,0 0,1 0,0-1,0 0,0-1,1 0,-1-1,10 2,-19-6,1 0,-1 0,0 0,1 0,-1 0,0-1,1 1,-1-1,0 0,0 1,0-1,1 0,-1 0,0-1,0 1,0 0,-1-1,1 1,0-1,0 1,-1-1,1 0,-1 0,1 0,-1 0,0 0,0 0,0 0,0 0,0 0,0 0,-1-1,1 1,-1 0,0-1,1 0,1-94,-3 78,-20-228,-30 38,44 185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57.5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181 0,'17'226,"6"-94,-14-102,28 147,-38 21,25-81,8 49,-21 20,-4-150,-2 0,-1 0,-2 0,-1 0,-4 30,4 94,12-107,-3 30,-15-72,-1-5</inkml:trace>
  <inkml:trace contextRef="#ctx0" brushRef="#br0" timeOffset="1669.468">181 0,'-37'87,"30"-75,-122 161,128-173,0 1,1 0,-1-1,0 1,1 0,-1 0,1 0,-1-1,1 1,0 0,-1 0,1 0,0 0,0 0,0 0,-1 0,1 0,0 0,0 0,0 0,1-1,-1 1,0 0,0 0,0 0,1 0,-1 0,0 0,1 0,-1-1,1 1,-1 0,1 0,-1 0,1-1,0 1,-1 0,1-1,0 1,-1-1,1 1,0-1,0 1,0-1,0 1,-1-1,2 0,50 10,-31-8,185 35,-194-35,0 0,-1-2,1 1,0-1,0-1,-1 0,1-1,0 0,6-2,77-14,-95 18,1 0,-1 0,1 0,0-1,-1 1,1 0,-1 0,1 0,-1-1,1 1,-1 0,1 0,-1-1,0 1,1-1,-1 1,1 0,-1-1,0 1,1-1,-1 1,0-1,0 1,1-1,-1 1,0-1,0 1,0-1,1 1,-1-1,0 1,0-1,0 1,0-1,0 0,0 1,0-1,0 1,-1-1,1 1,0-1,0 1,0-1,0 1,-1-1,1 1,0-1,-1 1,1-1,0 1,-1-1,1 1,0 0,-1-1,1 1,-1 0,1-1,-1 1,1 0,-1 0,1-1,-1 1,-38-23,31 20,-14-11,0-2,1 0,1-1,0 0,2-2,-3-4,-6-4,-54-61,43 75,34 18</inkml:trace>
  <inkml:trace contextRef="#ctx0" brushRef="#br0" timeOffset="5567.864">773 621,'18'73,"-13"-56,30 177,-35-121,0-147,-2 40,2 1,2-1,1 1,1-1,2 1,7-23,-1 19,-9 24,0 0,1 0,1 1,0 0,1 0,0 0,1 1,0 0,1 0,6-6,-11 15,0 0,1 0,-1 1,1-1,0 1,0 0,0 0,-1 0,1 0,0 1,0 0,0 0,0 0,0 0,0 0,0 1,0 0,0 0,-1 0,1 0,0 0,-1 1,1 0,-1 0,1 0,-1 0,0 0,0 1,0-1,0 1,0 0,0 0,-1 0,0 0,1 0,-1 1,0-1,-1 1,1-1,-1 1,1 0,-1-1,0 1,0 0,-1 0,1 1,9 6,-10-21</inkml:trace>
  <inkml:trace contextRef="#ctx0" brushRef="#br0" timeOffset="6430.091">716 311,'1'-2,"-1"0,0 1,0-1,1 0,-1 1,1-1,0 1,-1-1,1 1,0-1,0 1,0-1,0 1,0 0,0 0,0-1,0 1,1 0,-1 0,0 0,1 0,-1 0,0 1,1-1,0 0,-1 1,1-1,-1 1,1-1,0 1,-1 0,1 0,0 0,-1 0,1 0,1 0,8-4,13-6,5-3,1 1,0 2,0 0,1 3,25-4,28-8,-110 9,13 9,1-1,-1-1,1 0,0 0,0-1,0-1,1 0,-1-1,1 0,1 0,-1-1,1-1,0 0,1 0,0-1,0 0,-3-4,8 5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0 205,'3'-10,"0"0,0 1,1-1,0 1,0 0,1 0,1 0,-1 1,1-1,1 1,0 1,0-1,0 1,1 1,0-1,3-1,11-13,-10 9,-12 11,1-1,0 0,0 0,0 1,0-1,0 0,1 1,-1 0,0-1,1 1,-1 0,1-1,-1 1,1 0,0 0,-1 0,1 0,0 1,0-1,0 0,0 1,-1-1,1 1,0 0,0 0,0-1,0 1,0 0,0 1,0-1,0 0,0 1,0-1,0 1,-1-1,1 1,0 0,0 0,0 0,0 0,77 116,-22-31,-45-75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6:5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1 538,'12'-3,"0"0,-1-1,1-1,-1 0,0-1,0 0,0-1,-1 0,0 0,-1-1,1 0,-1-1,-1 0,0-1,1-1,-7 9,27-32,-2-1,-1-1,-2-1,-2-1,18-41,-23 18,-36 79,11-6,1 0,0 1,2 0,-1 0,1 0,1 0,0 1,1 0,-1 13,3-21,0 0,1 0,0 0,0 1,0-1,1 0,-1 0,2 0,-1 0,1 0,-1 0,2 0,-1 0,1-1,0 1,0-1,0 0,1 0,0 0,0 0,0 0,0-1,4 3,-1-5,0-1,-1 0,1 0,0 0,0-1,0 0,0 0,0-1,0 0,-1 0,1 0,0-1,-1 0,1-1,-1 1,0-1,1 0,-1-1,-1 0,1 0,0 0,-1 0,0-1,0 0,-1 0,2-1,5-4,15-10,-2-1,0-2,-2-1,0 0,-2-1,16-27,-34 50,0-1,0 0,0 0,-1 1,1-1,-1 0,0-1,0 1,0 0,0 0,0 0,-1 0,1-1,-1 1,0 0,0-1,0 1,-1 0,1 0,-1-1,0 1,0 0,0-1,-2 4,1 0,-1 0,0 0,0 1,1-1,-1 1,0-1,1 1,-1 0,1 0,-1 1,1-1,0 0,-1 1,1-1,0 1,0 0,0 0,0 0,0 0,0 0,1 0,-1 0,1 1,-1-1,1 0,0 1,0 0,-11 14,2 1,0 0,1 0,1 1,1 0,-5 17,11-31,-1 1,1-1,0 1,1-1,-1 1,1-1,0 1,0-1,1 1,0-1,0 1,0-1,0 0,1 1,0-1,0 0,1 0,-1 0,1 0,0-1,0 1,1-1,-1 0,1 0,0 0,0 0,3 2,0-2,1 1,-1-1,1 0,0-1,0 0,0 0,0-1,0 0,1 0,-1-1,0 0,1-1,0 1,-1-2,1 1,-1-1,0-1,1 1,-1-1,0-1,0 0,0 0,0 0,0-1,-1 0,1-1,-1 1,-1-1,1-1,-1 1,1-1,-1 0,0-2,5-2,-1 0,0-1,-1 0,0 0,-1-1,0 0,0 0,-2-1,0 0,0-1,-1 1,-1-1,0 0,-1 0,0 0,-1 0,-1-1,0 14,-1-1,0 0,0 1,0-1,0 1,0-1,0 0,0 1,0-1,-1 1,1-1,0 0,-1 1,0-1,1 1,-1 0,0-1,0 1,0-1,1 1,-2 0,1 0,0 0,0 0,0-1,0 1,-1 1,1-1,0 0,-1 0,1 0,-1 1,1-1,-1 1,1-1,-1 1,0 0,1-1,-1 1,1 0,-1 0,0 0,1 0,-1 1,1-1,-1 0,0 1,1-1,-1 1,1-1,-1 1,1 0,0-1,-1 1,1 0,0 0,-1 0,1 0,0 0,0 1,0-1,0 0,0 0,0 1,0-1,1 1,-2 0,0 4,1 1,-1-1,1 1,1-1,-1 1,1 0,0-1,0 1,1 0,0-1,0 1,1-1,0 1,0-1,0 0,1 0,-1 0,2 0,-1 0,1-1,0 1,3 2,21 50,10 98,-36-131</inkml:trace>
  <inkml:trace contextRef="#ctx0" brushRef="#br0" timeOffset="708.2">1299 143,'-47'344,"45"-326,2-16,1 1,0 0,-1-1,0 1,0 0,0 0,0-1,0 1,0 0,-1 0,1-1,-1 1,0 0,0-1,0 1,0-1,0 1,0-1,-1 0,1 1,-1-1,0 0,1 0,-1 0,0 0,0 0,-1 0,1-1,0 1,0-1,-1 0,1 1,-1-1,1 0,-1 0,0-1,1 1,-1-1,0 1,-2-5,1 0,1 0,-1 0,1 0,-1-1,1 1,0-1,1 0,-1 0,1 0,0 0,0 0,1 0,0-1,-1 1,2-1,-1 1,1-1,0 1,0-1,0 1,1-1,0-2,-1 1,2-13,1-1,1 1,0 0,2 0,0 0,1 1,1 0,1 0,1 1,0 0,2 1,4-5,1-3,1 1,1 1,1 1,1 1,1 0,22-14,41 3,-83 32,0 0,0 0,1 0,-1 0,0 0,0 1,0-1,0 1,1-1,-1 1,0 0,0 0,0-1,0 1,0 1,-1-1,1 0,0 0,-1 1,1-1,0 1,-1 0,0-1,1 1,-1 0,0 0,0 0,0 0,0 0,0 0,0 0,-1 0,1 0,-1 0,1 0,-1 0,0 1,0-1,0 1,-2 10,0-1,-1 0,0 0,-1 0,-1 0,0 0,0-1,-1 0,0 0,-1-1,-1 1,1-2,-1 1,-8 6,-8 9,18-21,1 1,0 0,0 0,0 0,1 1,0 0,0 0,0 0,1 0,-1 0,2 1,-1 0,4-3,0 0,0 0,0 0,1-1,0 1,0 0,0-1,0 1,0-1,1 0,-1 1,1-1,0 0,0-1,0 1,0 0,1-1,-1 0,1 0,-1 0,1 0,2 1,14 10,172 178,-151-164,-38-30,-3-4</inkml:trace>
  <inkml:trace contextRef="#ctx0" brushRef="#br0" timeOffset="4495.31">2287 58,'1'2,"1"-1,0 1,0 0,-1-1,1 1,-1 0,1 0,-1 0,0 0,0 0,0 0,0 0,0 1,0-1,-1 0,1 0,-1 1,0-1,1 0,-1 1,0-1,0 1,-1-1,1 0,0 1,-1-1,1 0,-1 0,0 1,0-1,0 0,0 1,-77 124,57-100,-115 150,89-147,30-29</inkml:trace>
  <inkml:trace contextRef="#ctx0" brushRef="#br0" timeOffset="4793.819">1947 86,'0'19,"5"12,6 4,7 3,4-7,4-3,2-6,1-3,0-4,0 0,1-2,-6 1,-2-2,-4 2,-6-1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0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1 675,'0'5,"5"2,6-1,6-1,5-2,4 0,1-2,2-1,1 0,-1 0,1-5,-1-2,-1 1,-4 5,-7 4</inkml:trace>
  <inkml:trace contextRef="#ctx0" brushRef="#br0" timeOffset="1372.435">424 929,'18'-3,"-1"0,0-1,0-1,0-1,0 0,-1-2,0 1,-1-2,0 0,0-1,-1 0,0-2,-1 1,0-1,7-10,9-4,-14 14,-1-2,-1 0,0 0,-1-2,0 1,-2-1,0-1,0 0,5-15,-16 32,1 1,-1-1,1 0,0-1,-1 1,1 0,-1 0,1 0,0 0,-1 0,1 0,-1 0,1-1,0 1,-1 0,1 0,0 0,-1-1,1 1,0 0,-1-1,1 1,0 0,0-1,-1 1,1 0,0-1,0 1,-1 0,1-1,0 1,0-1,0 1,0 0,0-1,0 1,0-1,0 1,0-1,0 1,0 0,0-1,0 1,0-1,0 1,0 0,0-1,-29 30,20-19,1 0,0 1,1-1,0 1,0 1,1-1,1 1,0 0,1 0,0 1,1-1,0 1,1 0,1 0,-1 9,3-18,0 0,-1 0,2 0,-1 0,0 0,1 0,0-1,-1 1,2-1,-1 1,0-1,1 0,-1 1,1-1,0-1,0 1,0 0,0-1,1 1,-1-1,1 0,-1 0,1-1,0 1,0-1,0 0,0 0,0 0,0 0,0 0,1-1,7 1,1-1,-1 0,0 0,0-1,0-1,-1 0,1-1,0 0,-1 0,4-3,10-4,0-1,0-1,-1-1,-1-1,0-1,-1-1,0-1,-2-1,0-1,-1-1,11-15,-27 32,-1 1,0-1,0 0,0 0,0 0,-1 0,1 0,-1-1,0 1,0 0,0-1,0 1,0-1,-1 1,0-1,0 1,0-1,0-2,-2 6,0 0,0 0,0 0,0 0,0 0,0 1,0-1,0 1,0-1,1 1,-1 0,0 0,0 0,0 0,1 0,-1 0,1 0,-1 1,1-1,-1 0,1 1,0 0,0-1,0 1,-1-1,2 1,-1 0,0 0,0 0,0 1,-2 1,0 1,0-1,0 1,1 0,-1 0,1 0,0 0,1 0,-1 1,1-1,0 0,1 1,-1-1,1 1,0-1,0 1,1-1,0 0,0 1,0-1,0 0,1 1,0-1,0 0,0 0,1 0,0-1,0 1,0-1,0 1,1-1,0 0,-1 0,1-1,1 1,-1-1,1 0,-1 0,1 0,0-1,0 1,0-1,0-1,0 1,1-1,-1 1,4-1,4-3,-1-1,0 0,0 0,0-1,0-1,-1 0,1-1,-1 0,-1 0,1-1,-1-1,0 0,-1 0,5-6,0 1,-1-1,0 0,-2 0,1-1,-2-1,0 1,-1-2,0 0,-1 0,-1 0,-1-1,-1 0,0 0,1-13,-7 32,1-1,-1 1,1-1,-1 1,0-1,0 0,1 1,-1-1,0 0,0 0,1 1,-1-1,0 0,0 0,0 0,1 0,-1 0,0 0,0 0,0 0,1 0,-1 0,0-1,0 1,1 0,-1 0,0-1,0 1,1-1,-1 1,0 0,1-1,-1 0,0 1,1-1,-1 1,1-1,-1 1,1-1,0 0,-1 0,1 1,-1-1,1 0,0 1,0-1,-1 0,1 0,0 0,0 1,0-1,0 0,0 0,0 0,0 1,0-1,0 0,0 0,1 0,-1 1,0-1,1 0,-1 0,0 1,1-1,-1 0,-5 12,0 1,1-1,1 1,0 0,0 0,1 0,1 0,0 1,0-1,1 0,1 1,0-1,1 0,0 0,1 0,0 0,4 7,-6-11,0-1,0 0,1 0,0-1,0 1,1 0,0-1,0 1,1-1,0 0,0 0,0 0,0-1,1 1,0-1,0 0,1 0,0-1,-1 0,1 0,0 0,1-1,0 0,7-4</inkml:trace>
  <inkml:trace contextRef="#ctx0" brushRef="#br0" timeOffset="1635.178">1891 478,'-9'34,"-4"15,1 5,2 2,3-3,-2-6,0-6,2-6,2-3,2-3,2-1,0-6</inkml:trace>
  <inkml:trace contextRef="#ctx0" brushRef="#br0" timeOffset="2035.774">1723 816,'1'-31,"2"-1,1 1,1 0,2 0,2 0,0 1,2 1,1-1,1 2,2 0,1 0,1 2,1 0,1 1,2 1,0 0,1 2,2 1,11-9,-26 24,-1 0,1 1,0-1,1 2,-1-1,1 1,0 1,0 0,0 0,0 1,1 0,-1 1,0 0,1 1,-1 0,1 1,-1 0,11 2,-17 0,1 1,-1-1,0 1,0 0,0 1,0-1,-1 1,0-1,1 1,-2 0,1 0,-1 0,0 1,0-1,0 0,-1 1,1-1,-1 1,-1 0,1-1,-1 1,0 0,0 0,-1-1,0 1,0-1,0 1,0-1,-1 1,0-1,0 0,-1 1,0-1,1 0,-2-1,1 1,0-1,-4 4,-6 9,0 0,-1-1,-1-1,0-1,-1 0,-1-1,0 0,-9 3,-127 77,151-90,0 0,1-1,0 1,-1 0,1 0,0-1,1 1,-1 0,0 0,1 0,-1 0,1 0,0 0,0 0,1 0,-1 0,0 0,1 0,0 0,0 0,0 0,0 0,0 0,0-1,1 1,-1 0,1-1,0 1,0-1,0 0,0 0,0 0,0 0,1 0,-1 0,1 0,-1-1,3 2,14 18,-15-15,16 21,0-2,1 0,1-1,2-2,0 0,4 1,-24-20,1 0,-1-1,0 1,1-1,0 0,0 0,-1-1,1 1,0-1,0 0,0-1,0 1,1-1,-1 0,0 0,0 0,0-1,0 0,12-5</inkml:trace>
  <inkml:trace contextRef="#ctx0" brushRef="#br0" timeOffset="2309.322">2822 562,'-4'15,"-3"9,1 5,-3 3,-6 1,1-1,-3-1,-3 0,-3-2,-3 0,-1-1,-1-4,4-3,2-3,4-6</inkml:trace>
  <inkml:trace contextRef="#ctx0" brushRef="#br0" timeOffset="2592.43">2512 535,'19'28,"12"11,-1 2,1-1,-1-1,0-4,-1-3,-1-1,1-2,-1-6,-10-6,-7-7</inkml:trace>
  <inkml:trace contextRef="#ctx0" brushRef="#br0" timeOffset="3021.403">2541 252,'54'-52,"-24"24,-1 0,-2-2,0-1,-3-1,1-3,-25 34,0 0,0 1,1-1,-1 0,0 1,0-1,0 1,0-1,1 0,-1 1,0-1,0 1,1-1,-1 1,1-1,-1 1,0-1,1 1,-1-1,1 1,-1 0,1-1,-1 1,1 0,-1-1,1 1,0 0,-1 0,1-1,-1 1,1 0,0 0,-1 0,1 0,0 0,-1 0,1 0,-1 0,1 0,0 0,-1 0,1 0,0 1,-1-1,1 0,-1 0,1 1,-1-1,1 0,-1 1,1-1,0 1,12 32,-10-24,9 25,2 1,2-2,1 0,1 0,19 22,-25-36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27,'5'0,"6"0,6 0,5 0,4 0,1 0,2 0,1 0,-1 0,1 0,-1 0,0 0,-1 0,0-5,1-2,-1 1,-10 1,-7 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5,2 1,0-5,0-2,0-2,-2 1,0-1,-1 2,-1 0,0 0,-5 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7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64,'-6'-4,"0"1,0-1,0 2,-1-1,1 1,-1 0,0 0,0 1,0-1,1 2,-1-1,0 1,0 0,0 0,0 1,0 0,0 0,0 1,1 0,-1 0,1 1,-1-1,1 1,0 1,0-1,0 1,0 0,1 0,0 1,-1 0,1 0,-13 11,0 1,2 0,0 1,1 0,1 1,0 1,2 1,0 0,2 0,0 1,1 0,1 1,2 0,0 0,1 0,1 1,2-14,0 1,1-1,0 0,0 0,1 1,0-1,1 0,0 0,1 1,0-1,1 0,0 0,0-1,1 1,0-1,1 0,0 0,1 0,-1 0,2-1,-1 0,1-1,0 1,1-1,0 0,0-1,5 3,6-4,1-1,-1 0,1-2,0 0,0-1,0-1,0-1,0-1,0 0,0-2,0 0,-1-1,0-1,11-6,13-2,0-3,-1-1,-1-3,-1-1,-1-1,-1-3,-1-1,-2-1,26-27,-54 49,0-1,-1 1,1-1,-2 0,1 0,-1-1,0 0,0 0,-1 0,0 0,0-1,-1 1,-1-1,1 0,-1 0,-1 0,1 0,-2 0,1 0,-1-1,-1 1,1 0,-2 0,1 0,-1 0,-1 0,1 0,-2 0,1 1,-1 0,-2-3,-8-4,-1 0,-1 2,0 0,-1 0,0 2,-1 0,0 1,-1 0,0 2,0 0,-1 2,0 0,0 1,-1 1,1 1,-1 0,0 2,1 1,-1 0,0 1,-18 4,-93 18,78-10</inkml:trace>
  <inkml:trace contextRef="#ctx0" brushRef="#br0" timeOffset="471.315">1 345,'466'-11,"-127"-6,77 16,-190 3,-178-8,-31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49:38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932 349,'-18'83,"9"-2,4 0,3 0,5 23,-1 16,-1-71,1-32,-1-1,-1 1,0 0,-1-1,-1 1,-1 0,0-1,-1 0,-1 0,-3 7,3-28,3-7</inkml:trace>
  <inkml:trace contextRef="#ctx0" brushRef="#br0" timeOffset="365.513">423 406,'381'-77,"-52"16,-318 60,-5-1,0 1,0-1,-1 2,1-1,0 0,0 1,0 0,0 1,0-1,0 1,0 0,0 1,-1-1,1 1,0 0,-1 1,0-1,2 2,-1 8,-5 0</inkml:trace>
  <inkml:trace contextRef="#ctx0" brushRef="#br0" timeOffset="655.031">367 1280,'39'-4,"16"-3,10-4,3 0,-6 1,-3-2,-7 1,-8 2,-6-1,-5 0,-4 2,-1 2,-1 3,0 1,0-4,0 0,-4 0</inkml:trace>
  <inkml:trace contextRef="#ctx0" brushRef="#br0" timeOffset="1399.678">1496 800,'-28'68,"11"-25,-1-1,-2-1,-2 0,-1-2,-22 27,276-379,-231 312,0 0,0-1,1 1,-1-1,1 1,-1 0,1-1,-1 1,1 0,0 0,-1 0,1-1,0 1,0 0,0 0,0 0,0 0,0 0,0 0,0 1,0-1,1 0,-1 0,0 1,1-1,-1 1,0-1,1 1,-1 0,0 0,1-1,-1 1,1 0,-1 0,0 0,1 0,-1 1,1-1,-1 0,0 1,1-1,-1 0,0 1,1 0,-1-1,0 1,0 0,1 0,6 103,-10-93,2-1,-1 0,1 1,1-1,0 0,0 1,1-1,0 0,1 0,2 6,-3-11,0-1,0 1,0-1,1 1,-1-1,1 0,0 0,0 0,0-1,1 1,0-1,-1 0,1 0,0 0,0 0,1-1,-1 1,0-1,1 0,0 0,-1-1,1 0,0 1,0-2,0 1,0 0,-1-1,1 0,0 0,0-1,0 1,0-1,0 0,0 0,-1-1,1 1,0-1,-1 0,9-9,-2 0,1-1,-1 0,-1-1,0 0,-1 0,0-1,-1 0,-1-1,0 0,-1 0,0 0,-2-1,1 0,-2 0,0 0,0-13,-2 5</inkml:trace>
  <inkml:trace contextRef="#ctx0" brushRef="#br0" timeOffset="6318.956">3077 320,'-4'-3,"-1"-1,1 1,0 0,-1 0,0 0,0 1,0-1,0 1,0 0,0 1,-1-1,1 1,0 0,-1 1,1-1,-1 1,1 0,-1 0,1 1,-1 0,1 0,-1 0,1 0,0 1,0 0,0 0,0 0,0 1,0 0,1 0,-1 0,1 0,0 1,0 0,0 0,0 0,0 0,1 0,0 1,-18 23,1 1,2 1,1 0,1 1,2 1,1 0,1 1,2 1,2-1,-2 17,6-35,1 0,0 1,1-1,1 0,0 1,1-1,1 1,0-1,1 0,1 1,0-1,1 0,1-1,6 13,-8-16,2-1,0 0,0-1,1 1,0-1,0 0,1-1,0 1,1-1,0-1,0 1,1-2,-1 1,2-1,-1 0,1-1,-1 0,1 0,1-1,-1-1,1 0,-1 0,1-1,0 0,7 0,-2-4,-1 0,1 0,-1-1,1-1,-1-1,0 0,-1-1,1 0,-1-1,-1-1,1 0,-1-1,-1-1,0 0,6-6,-12 12,0-1,0 0,-1 0,0 0,0-1,0 0,-1 0,0 0,0 0,0 0,-1-1,0 0,0 0,-1 0,1 0,-2 0,1 0,-1-1,0 1,-1 0,1-1,-2 1,1-1,-1 1,0 0,0-1,-1 1,0 0,0 0,-1 0,0 0,0 1,-1-1,-1-1,-3 1,-1-1,0 2,0 0,-1 0,1 0,-1 1,-1 1,1 0,0 0,-1 1,0 0,0 1,0 0,0 1,0 0,0 1,-1 0,1 1,0 0,-5 1,-13 7,29-9,0 0,1 0,-1 0,0 0,1 0,-1 0,0 0,1 0,-1 1,0-1,1 0,-1 0,0 0,1 0,-1 1,0-1,1 0,-1 0,0 0,0 1,1-1,-1 0,0 0,0 1,0-1,1 0,-1 1,0-1,0 0,0 1,0-1,0 0,0 1,0-1,0 0,1 1,-1-1,0 0,0 1,-1-1,1 0,0 1,0-1,0 0,0 1,0-1,0 0,0 1,0-1,-1 0,1 1,0-1,0 0,0 1,-1-1,1 0,0 0,-1 0,1 1,0-1,0 0,-1 0,22 4,-1-1,1-1,-1-1,1-1,0-1,-1-1,1-1,-1 0,3-2,44-5,165-27,-209 32,-5-1</inkml:trace>
  <inkml:trace contextRef="#ctx0" brushRef="#br0" timeOffset="6850.376">3499 828,'37'-5,"-1"-2,0-2,-1-1,1-1,7-6,-40 16,0 1,0-1,0 0,0 0,0-1,0 1,-1-1,1 1,0-1,-1 0,1 0,-1 0,0 0,1 0,-1-1,0 1,0-1,-1 1,1-1,-1 0,1 0,-1 1,0-1,0 0,0 0,0 0,-1-1,1 1,-1 0,0 0,1 0,-2 0,1 0,0-1,-1 1,1 0,-1 0,0 0,0 0,0 0,0 0,-1 1,1-1,-1 0,-1-1,0 1,-1 0,0 0,-1 1,1-1,0 1,-1 0,1 0,-1 0,1 1,-1 0,0 0,0 0,0 0,1 1,-1 0,0 0,0 0,0 0,0 1,0 0,1 0,-1 0,-2 2,-109 47,104-43,-109 81,116-84,1 1,0-1,0 1,0 0,0 0,1 1,0-1,0 1,0 0,1-1,0 1,0 0,0 0,1 0,0 1,0-1,1 0,-1 1,1-1,1 0,-1 0,1 3,4-3,-1 1,1-1,0 0,1-1,0 1,-1-1,2 0,-1 0,0-1,1 0,0 0,0 0,0-1,0 0,1-1,-1 0,1 0,0 0,0-1,-1 0,1 0,0-1,0 0,4-1,155-26,-141 18</inkml:trace>
  <inkml:trace contextRef="#ctx0" brushRef="#br0" timeOffset="7316.635">3754 1027,'19'-13,"0"-1,-1-1,0 0,-1-1,-1-1,-1 0,0-1,-1-1,-1-1,1-3,106-186,-124 234,-6 4,5-20,0 1,1 0,0 0,1 1,0-1,1 1,0-1,1 1,0 0,1 0,0-1,0 1,1 0,1 0,0-1,0 1,1 0,-1-8,0 0,0 0,0 0,0 0,1 0,-1 0,1-1,0 1,0-1,0 0,0 0,0 0,0 0,0 0,1-1,-1 1,1-1,-1 0,1 0,0 0,-1-1,1 1,0-1,-1 0,1 0,0 0,0-1,-1 1,2-1,104-36,-98 30,-1-1,0 0,-1 0,0-1,0 0,-1-1,0 0,-1 0,0-1,-1 0,0 0,0 0,-1-1,-1 0,3-11,1 3,0 4</inkml:trace>
  <inkml:trace contextRef="#ctx0" brushRef="#br0" timeOffset="8016.401">4487 857,'44'-41,"-32"32,0-1,0-1,-1 0,-1-1,0 0,0 0,-1-1,-1 0,0-1,-1 0,3-8,-9 21,0-1,-1 1,1-1,0 1,-1-1,0 0,1 1,-1-1,0 0,0 0,0 1,0-1,0 0,0 1,0-1,-1 0,1 1,-1-1,1 0,-1 1,1-1,-1 1,0-1,0 1,0-1,0 1,0-1,0 1,0 0,-1 0,1 0,0 0,-1 0,1 0,-1 0,1 0,-1 0,1 0,-1 1,1-1,-1 1,0-1,0 1,-74 8,59-1,1 0,-1 2,2 0,-1 1,2 0,-1 1,1 1,1 0,0 1,1 0,0 1,1 0,1 1,-2 4,9-15,0 0,1 0,0-1,0 1,0 0,0 1,1-1,-1 0,1 0,0 1,0-1,1 1,0-1,-1 1,1-1,1 1,-1-1,1 0,-1 1,1-1,1 1,-1-1,1 0,-1 0,1 0,0 0,1 0,-1 0,1-1,-1 1,1-1,0 1,0-1,4 2,4 1,0 0,1-1,-1 0,1-1,1 0,-1-1,0 0,1-1,0-1,-1 0,1 0,0-1,-1-1,1 0,0-1,-1-1,3 0,20-6,-1-2,1-2,-2-1,0-1,13-10,-5 0,-1-3,-1-1,-2-1,-1-3,-1-1,26-33,-56 61,1 0,-1 0,-1 0,1 0,-1-1,0 0,0 0,-1 0,0 0,0 0,0-1,-1 1,-1-1,1 0,-1 0,0 1,-1-1,0 0,0 0,-1 0,-1-6,1 11,0 1,-1 0,1-1,-1 1,0 0,1 0,-1 0,0 0,0 1,0-1,-1 0,1 1,0 0,-1-1,1 1,0 0,-1 0,0 0,1 0,-1 1,1-1,-1 1,0 0,1 0,-1-1,0 2,1-1,-1 0,0 1,-79 18,64-12,0 0,1 1,0 0,0 2,1 0,0 1,1 0,0 1,0 1,2 0,0 1,0 1,1 0,-5 10,15-21,1-1,-1 1,1-1,0 1,0 0,0-1,1 1,-1 0,1 0,0 0,0-1,0 1,0 0,1 0,0-1,0 1,0 0,0-1,0 1,1-1,-1 1,1-1,0 0,0 1,0-1,1 0,-1 0,1-1,0 1,0 0,-1-1,2 0,-1 0,0 0,0 0,1 0,-1-1,1 1,-1-1,1 0,0 0,2 0,13 4,0 0,0-2,1 0,-1-1,1-1,0-1,18-2,51 2,-86-1,0 1,0 0,0 0,0 0,1 1,-1-1,0 1,0-1,0 1,0 0,-1 0,1 1,0-1,0 0,-1 1,1 0,-1-1,1 1,-1 0,0 1,1-1,-1 0,0 0,-1 1,1 0,0-1,-1 1,1 0,-1-1,0 1,0 0,0 0,0 0,-1 0,1 0,-1 0,0 0,0 1,0-1,0 0,0 0,-1 0,1 0,-1 0,0 0,0 0,0 0,-5 8,-1 0,0-1,0 0,-1 0,0 0,-1-1,0 0,0-1,-10 7,-3 4,11-11,3-4</inkml:trace>
  <inkml:trace contextRef="#ctx0" brushRef="#br0" timeOffset="8771.971">5644 687,'-20'2,"0"1,0 1,0 1,1 0,-1 1,1 2,1 0,-1 0,1 2,1 0,0 2,0-1,-12 13,26-21,-1 0,1-1,0 1,1 0,-1 1,0-1,1 0,0 1,0-1,0 1,0 0,0 0,1 0,0 0,0 0,0 0,0 0,1 0,-1 0,1 0,0 0,0 1,1-1,-1 0,1 0,0 0,0 0,0 0,1 0,-1 0,1-1,0 1,0 0,0-1,1 1,-1-1,1 0,0 0,0 0,0 0,0 0,0-1,0 1,1-1,0 0,-1 0,3 0,7-1,0-1,0-1,0 0,0-1,0-1,-1 0,1 0,-1-1,0-1,0 0,0-1,0 0,-1 0,0-2,-1 1,1-1,-2-1,3-1,4-5,-1 0,0-1,-1 0,-1-2,0 1,-2-2,8-14,-72 129,51-91,0 0,1 0,0 1,0-1,0 0,1 1,0-1,0 0,0 1,0-1,1 0,0 1,0-1,1 0,-1 0,1 0,0 0,0 0,1 0,0-1,-1 1,2-1,-1 1,0-1,1 0,0-1,0 1,0 0,0-1,0 0,1 0,0-1,-1 1,1-1,0 0,0 0,0 0,1-1,-1 0,4 1,8-4,-1 0,0 0,0-2,0 0,0-1,-1 0,0-1,0-1,0-1,-1 0,0 0,0-2,-1 0,-1 0,4-4,5-2,29-25,-1-2,-3-3,-2-1,-2-2,4-10,-10 9,-1-1,-3-1,-2-2,-3-1,11-32,-33 77,0 0,-1 0,0-1,0 1,-2-1,1 0,-1 0,-1 0,0 0,0 0,-1 0,0 0,-1 0,-1 0,0 0,0 0,-3-8,2 16,0 0,0-1,1 2,-2-1,1 0,0 1,-1-1,1 1,-1 0,1 0,-1 0,0 1,0-1,0 1,0 0,0 0,0 0,-1 1,1-1,0 1,0 0,0 0,0 1,-1-1,-1 2,-99 36,88-27,0 0,1 2,0 0,1 1,1 0,0 1,1 1,1 0,0 0,1 1,1 1,1 0,0 0,1 1,2 0,-1 1,2-1,1 1,0 0,2 0,0 1,1-1,1 0,1 0,1 1,0-1,2 0,0 0,5 12,1-11,1-1,0 0,2 0,0-1,1-1,1-1,0 0,2 0,0-2,0 0,2-1,9 6,24 10,0-1,2-3,1-2,13 2,97 34,-141-52</inkml:trace>
  <inkml:trace contextRef="#ctx0" brushRef="#br0" timeOffset="11495.372">56 1562,'305'-11,"132"-24,243-44,109-11,-452 63,83 14,286 14,-370-26,34-7,-16 4,-236 29,165-12,53-25,-58 14,-160 10,0 4,0 6,2 6,38-2,36-19,6 5,-176 12</inkml:trace>
  <inkml:trace contextRef="#ctx0" brushRef="#br0" timeOffset="13038.38">1 1845,'86'-23,"93"5,-101 9,0 3,1 4,8 4,99-4,104-24,-26 13,59-21,91-16,204-42,-389 70,-171 14,1 3,-1 2,44 5,80-4,11-26,82 16,-203 3,0 3,0 3,18 4,171-30,194 29,-233-27,-54 16,-100 1,-1 3,1 3,1 3,20 5,30-2,5-20,118-5,-191 15,1 3,0 1,48 4,97-27,-81 26,79-10,-168 5,-3 1</inkml:trace>
  <inkml:trace contextRef="#ctx0" brushRef="#br0" timeOffset="14741.814">7253 406,'0'-5,"-5"-2,-1 6,-5 3,0 5,1-3,8-2,4-6,1-7,1 2,-1 9,0 3</inkml:trace>
  <inkml:trace contextRef="#ctx0" brushRef="#br0" timeOffset="15260.449">7225 772,'-5'5,"-1"6,4 1,4-5,5-5,-2-3,-8 0,-8 4,3 1,3 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04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424 231,'0'386,"-33"-203,20-130,7-29</inkml:trace>
  <inkml:trace contextRef="#ctx0" brushRef="#br0" timeOffset="360.851">0 203,'324'-53,"24"19,-220 14,-95 30,-22 1</inkml:trace>
  <inkml:trace contextRef="#ctx0" brushRef="#br0" timeOffset="614.65">0 992,'39'-5,"17"-6,8-1,4-4,-1-3,-1 1,-9-1,-3 2,-6 5,-2 4,-4 3,-4 3,-4 2,-3 0,-6 1</inkml:trace>
  <inkml:trace contextRef="#ctx0" brushRef="#br0" timeOffset="1298.295">1129 287,'61'-42,"-33"25,0-2,-1-1,-2-1,0-2,-1 0,-1-1,-1-2,-20 23,1 0,-1 0,0 0,0 0,-1 0,1-1,-1 1,1-1,-1 1,0-1,0 0,-1 1,1-1,-1 0,0 0,0 1,0-1,0-1,-2 5,1-1,0 1,0-1,0 1,-1-1,1 1,0 0,0-1,-1 1,1 0,0 0,-1 0,1 0,0 0,0 0,-1 0,1 1,0-1,0 0,-1 1,1-1,0 1,0-1,0 1,-1 0,1-1,0 1,0 0,0 0,0 0,1 0,-1 0,0 0,0 0,0 0,1 0,-1 0,0 0,1 0,-1 1,1-1,0 0,-1 0,1 1,0-1,0 0,-9 17,2 0,0 0,1 1,1-1,0 1,2 0,0 1,1-1,1 1,1-1,0 1,4 16,-3 6,19 297,-18-308,0 0,-2 0,-2 0,-1 0,-1-1,-1 1,-2-1,-1-1,-1 1,-9 15,15-36,0 0,-1-1,-1 0,1 0,-1 0,-1 0,1-1,-1 0,0 0,-1 0,0-1,0 0,0 0,-1-1,0 0,0 0,0-1,-1 0,1 0,-1-1,0 0,0-1,0 0,0 0,0-1,-4 0,-117-17,127 15,-1-1,0 0,1 1,-1-1,1 0,-1 0,1-1,0 1,0-1,0 0,0 0,0 0,1 0,0 0,-1 0,1-1,0 1,0-1,1 1,-1-1,1 0,0 0,0 0,0 0,0 0,1 0,0 0,-1 0,2 0,-1 0,0 0,5-10,0 0,0 0,1 0,1 1,0 0,1 0,1 0,0 1,0 1,1-1,1 2,0-1,0 2,1-1,0 1,1 1,9-4,19-18,1 2,2 2,0 2,2 2,0 2,25-6,4 25,-58 7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59,'-59'-47,"52"44,0 1,0 0,0 0,0 1,0 0,0 0,0 1,-1 0,1 0,0 1,0 0,0 0,0 0,0 1,0 0,0 1,0 0,1 0,-1 0,1 0,0 1,0 0,0 1,1-1,-1 1,1 0,0 1,0-1,1 1,0 0,0 0,0 0,1 0,0 1,0-1,0 2,1-2,0 0,0 0,1 1,0-1,0 0,1 0,-1 1,1-1,1 0,-1 1,1-1,0 0,1 0,-1 0,1 0,0 0,1 0,0 0,-1 0,2-1,-1 0,1 0,0 0,0 0,0 0,0-1,1 1,0-1,0 0,0-1,1 1,-1-1,1 0,-1-1,1 1,0-1,0 0,3 0,3-3,0-1,0 0,0 0,0-1,0-1,-1 0,0-1,0 0,0 0,0-1,-1-1,0 0,0 0,-1-1,0 0,0 0,-1-1,2-3,-10 11,102-105,-102 105,1 0,-1 0,1 1,-1-1,1 0,-1 0,1 1,0-1,-1 0,1 1,0-1,0 1,0-1,-1 1,1-1,0 1,0-1,0 1,0 0,0 0,0-1,0 1,0 0,0 0,0 0,0 0,0 0,0 0,0 0,0 0,0 1,0-1,-1 0,1 1,0-1,0 0,0 1,0-1,0 1,-1-1,1 1,0 0,0-1,-1 1,1 0,0 0,-1-1,1 1,-1 0,1 0,-1 0,1 0,-1 0,0-1,0 1,1 0,-1 0,0 0,0 0,0 0,0 0,0 0,0 0,0 0,0 0,0 0,-1 1,1 5,1 1,0-1,0 1,0-1,1 0,0 1,0-1,1 0,0 0,0-1,0 1,1-1,0 1,1-1,-1 0,1-1,6 6,9 3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1,'11'207,"1"-106,-5-1,-4 2,-6 36,1 8,7-93,17-75,-10 4,0 2,2 0,0 0,1 1,0 1,1 0,1 1,8-4,81-41,-102 56,-1 1,1 0,1 0,-1 0,0 0,0 0,0 1,0 0,0 0,1 0,-1 1,0-1,0 1,0 0,0 0,0 0,0 1,0-1,0 1,0 0,-1 0,1 1,-1-1,0 1,1-1,1 4,0-2,-2 1,1-1,0 1,-1 0,0 0,0 1,-1-1,1 0,-1 1,0-1,-1 1,1 0,-1 0,0 0,-1 0,1-1,-1 1,0 0,-1 0,1 0,-1 0,0 0,-1 0,1-1,-1 1,-1-1,1 1,-1-1,-2 5,-6 9,10-13,-1 0,0 0,0 0,-1 0,1 0,-1-1,0 0,-1 1,1-1,-1 0,0-1,0 1,-1-1,0 0,1 0,-1 0,0 0,-1-1,1 0,-1 0,1-1,-1 1,0-1,0 0,0-1,0 0,0 1,0-2,-1 1,1-1,0 0,0 0,-5-2,4 0,0-1,0 0,1-1,-1 0,1 0,0 0,0-1,1 0,-1 0,1 0,0-1,0 0,1 0,0 0,0 0,0-1,1 1,0-1,0 0,0 0,1 0,0-1,0-5,-1-8</inkml:trace>
  <inkml:trace contextRef="#ctx0" brushRef="#br0" timeOffset="403.614">705 649,'-12'14,"1"-1,0 1,1 1,1 0,0 1,1-1,1 2,0-1,1 1,1 0,0 0,0 12,4-26,1 0,1 0,-1 0,0 0,1-1,-1 1,1 0,0 0,0 0,0-1,0 1,0-1,1 1,-1-1,1 1,0-1,0 0,0 0,0 1,0-1,0-1,0 1,1 0,-1-1,1 1,-1-1,1 0,0 1,-1-1,1-1,0 1,0 0,-1-1,1 1,0-1,0 0,0 0,0 0,0 0,0-1,0 1,-1-1,1 1,0-1,0 0,-1 0,1-1,2 0,4-2,1 0,-1-1,0 0,-1-1,1 1,-1-2,0 1,-1-1,1 0,-1-1,-1 0,1 0,-1 0,-1-1,0 0,0 0,-1 0,0 0,0-1,-1 0,0 0,-2 7,0-1,0 1,0 0,0 0,-1-1,0 1,1-1,-1 1,0 0,-1-1,1 1,-1 0,1-1,-1 1,0 0,0-1,0 1,-1 0,1 0,-1 0,0 0,0 1,0-1,0 0,0 1,0-1,-1 1,1 0,-1-1,0 1,0 1,1-1,-1 0,0 1,-1-1,1 1,0 0,0 0,-1 0,1 1,0-1,-1 1,1 0,0 0,-1 0,1 0,0 0,-1 1,1 0,0-1,-1 1,0 1,-15 9</inkml:trace>
  <inkml:trace contextRef="#ctx0" brushRef="#br0" timeOffset="951.915">1185 622,'-2'1,"-21"17,0 1,1 1,1 0,1 2,-13 18,31-38,0 0,0 0,0 1,1-1,-1 0,1 1,-1-1,1 1,0 0,0-1,0 1,0 0,0 0,1-1,-1 1,1 0,0 0,0 0,0 0,0 0,1-1,-1 1,1 0,-1 0,1 0,0-1,0 1,0 0,1-1,-1 1,1-1,-1 0,1 1,0-1,0 0,0 0,0 0,0 0,0 0,0 0,1-1,-1 1,1-1,-1 0,1 0,0 0,-1 0,2 0,3 1,0-1,0-1,0 1,1-1,-1-1,0 1,0-1,0 0,0-1,0 0,-1 0,1 0,0-1,-1 0,1 0,-1 0,0-1,0 0,-1-1,2 0,98-108,-92 97,121-204,-124 204,-2 1,0-1,-1-1,-1 1,0-1,-2 0,1-1,-2 1,-1-1,0 0,-1 1,-1-1,0 0,-1 0,-1 1,-1-1,-1 1,0-1,-4-6,6 20,-1 0,1 1,-1-1,0 0,-1 1,1-1,-1 1,1 0,-1 0,0 1,0-1,0 1,0 0,-1 0,1 0,-1 0,1 1,-1 0,1 0,-1 0,0 1,0-1,1 1,-1 0,0 0,0 1,1-1,-1 1,0 0,1 1,-1-1,1 1,0 0,-1 0,1 0,0 0,0 1,0 0,0 0,1 0,-1 0,-10 11,0 1,0 1,2 0,0 0,1 2,1-1,0 1,1 0,1 1,1 0,1 1,0-1,2 1,0 0,1 0,1 1,1-1,1 0,1 3,-1-7,1 1,1 0,1-1,1 1,0-1,1 0,0 0,2 0,-1-1,2 0,0-1,1 1,1-1,0-1,0 0,2 0,-1-1,2-1,-1 0,1-1,1 0,0-1,4 2,35 5,-29-15</inkml:trace>
  <inkml:trace contextRef="#ctx0" brushRef="#br0" timeOffset="1497.331">1722 622,'-8'18,"1"-5,1 1,0 0,1 0,1 0,0 1,1-1,0 1,1 0,1 9,0-22,1 0,0 0,0 0,0 1,1-1,-1 0,0 0,1 0,-1 0,1 1,0-1,0 0,0 0,0-1,0 1,0 0,0 0,1 0,-1-1,1 1,-1-1,1 1,0-1,-1 1,1-1,0 0,0 0,0 0,0 0,0 0,0-1,0 1,0 0,1-1,-1 0,0 1,0-1,2 0,2-1,0 1,-1-1,1-1,-1 1,1-1,-1 0,1 0,-1 0,0-1,0 0,0 0,-1 0,1-1,1-1,11-11,-1 0,-1-1,0-1,-1-1,-1 0,-1 0,-1-1,0-1,26-31,-24 96,-4 201,36 213,-43-439,-1 1,-1-1,-1 0,-1 1,0-1,-1 0,-2 0,0 0,0-1,-2 1,0-2,-2 1,0-1,0 0,-2-1,0 0,-1 0,0-1,-1-1,-6 4,16-15,0-1,-1 0,1 0,-1 0,1 0,-1-1,1 1,-1-1,0 0,0 0,0 0,0-1,0 0,0 1,0-1,0-1,0 1,1 0,-1-1,0 0,0 0,0 0,0 0,1-1,-1 0,1 1,-1-1,1-1,0 1,-1 0,1-1,0 1,1-1,-1 0,0 0,1 0,0-1,0 1,0 0,0-1,0 1,1-1,-1 0,1 0,-4-14,1-1,0 0,2 1,0-1,1 0,1 0,1 0,1 0,0 0,2 0,0 1,1-1,0 1,2 0,0 1,1-1,7-10,-14 27,9-23,1 0,1 0,1 1,1 1,1 0,1 1,1 1,1 0,0 1,2 1,10-7,-10 11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2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8,'-5'4,"-1"8,0 5,6-5,2-8,7-6,1-7,-1-7,-7-1,-3 8,-7 5,-2 8,1 3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1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1 689,'0'232,"-1"-243,1 0,0 0,1 0,1 1,0-1,0 0,1 0,0 1,0 0,2-1,-1 1,1 1,0-1,1 1,0 0,1 0,0 1,0-1,1 2,0-1,0 1,1 0,0 1,0 0,1 0,-1 1,1 0,10-3,37 17,-32 2</inkml:trace>
  <inkml:trace contextRef="#ctx0" brushRef="#br0" timeOffset="336.069">594 662,'-18'23,"1"0,1 2,1 0,1 1,2 0,0 1,-7 26,18-50,0-1,0 1,0 0,1-1,-1 1,1 0,0-1,-1 1,1 0,0-1,1 1,-1 0,0 0,1-1,-1 1,1 0,0-1,0 1,0-1,0 1,1-1,-1 0,1 1,-1-1,1 0,0 0,0 0,0 0,0 0,0-1,0 1,0 0,1-1,-1 0,1 1,-1-1,1 0,-1-1,1 1,0 0,-1-1,1 1,0-1,-1 0,1 0,0 0,8 1,1-1,-1-1,1 0,-1-1,0 0,0-1,0 0,0 0,0-1,0-1,-1 0,0 0,0-1,-1 0,1-1,-1 0,-1-1,1 0,-1 0,-1 0,1-1,-1 0,-1-1,0 1,0-2,-4 8,-1-1,1 0,-1 0,0 0,0 0,0 0,-1 0,1 0,-1 0,0 0,0-1,-1 1,1 0,-1 0,0 0,0 0,0 0,0 0,-1 0,0 1,1-1,-2 0,1 1,0 0,-1-1,1 1,-1 0,-1-1,-3-3,0 1,-1-1,0 1,0 1,-1-1,1 2,-1-1,0 1,0 0,-1 1,-1-1,-14-2</inkml:trace>
  <inkml:trace contextRef="#ctx0" brushRef="#br0" timeOffset="740.588">1186 182,'-29'284,"2"-70,-1-15,27-188</inkml:trace>
  <inkml:trace contextRef="#ctx0" brushRef="#br0" timeOffset="977.498">819 605,'33'-5,"17"-1,9-5,-1 0,-1 1,0-2,-5 1,-2 2,-4 3,-6 2,-5 2,-3-3,-7-1</inkml:trace>
  <inkml:trace contextRef="#ctx0" brushRef="#br0" timeOffset="1679.158">1666 520,'-237'209,"230"-204,1 1,0-1,0 1,0 1,1-1,0 1,0 0,1 0,0 1,0-1,1 1,0 0,0 0,0 0,1 0,1 0,-1 1,4-7,0-1,0 1,-1-1,1 1,0-1,0 0,1 0,-1 0,0 0,0 0,0 0,1-1,-1 1,0-1,1 1,-1-1,1 0,-1 0,0 0,1 0,-1-1,0 1,1-1,-1 1,0-1,0 0,1 0,-1 0,0 0,0 0,0 0,0-1,0 1,0-1,0 1,26-13,0-2,-1-1,-1-2,0 0,8-10,5-2,33-27,-73 59,1-1,0 1,0-1,0 1,0-1,0 1,0-1,0 1,0-1,0 0,0 1,1-1,-1 1,0-1,0 1,0-1,0 0,1 1,-1-1,0 1,0-1,1 0,-1 1,0-1,1 0,-1 1,0-1,1 0,-1 0,1 1,-1-1,0 0,1 0,-1 0,1 0,-1 1,1-1,-1 0,0 0,1 0,-1 0,1 0,-1 0,1 0,-1 0,1 0,-1 0,0 0,1-1,-1 1,1 0,-1 0,1 0,-1-1,0 1,1 0,-1 0,0-1,1 1,-1 0,0-1,1 1,-1 0,0-1,1 1,-1 0,0-1,-11 42,9-35,-3 8,1 1,1 0,0 0,1 0,0 0,1 1,2 14,-1-25,0-1,1 1,0-1,0 0,0 0,0 0,1 1,-1-1,1 0,0-1,0 1,1 0,-1-1,1 1,0-1,0 0,0 1,0-1,1-1,-1 1,1-1,-1 1,1-1,0 0,0 0,0-1,0 1,0-1,1 0,-1 0,7 0,-1-1,1 0,-1-1,1 0,-1-1,0 0,1 0,-1-1,0-1,-1 1,1-2,-1 1,1-1,-1-1,-1 0,1 0,0-2,22-11,-5 3,-1-1,-1-1,0-1,-2 0,0-2,-2-1,0-1,14-21,4-8,-2-2,-2-1,-3-2,-2-1,-3-1,-2-2,-23 59,5-11,-1 0,0-1,-1 1,-1-1,0 1,0-1,-1 0,-1 0,-1 0,0 0,-1-1,0 1,-1 0,0 1,-1-1,-1 0,3 12,0 0,-1 0,1-1,0 1,-1 0,1 0,-1 1,0-1,0 0,0 0,0 1,0-1,0 1,0 0,0 0,-1-1,1 2,0-1,-1 0,1 0,0 1,-1-1,1 1,-1 0,1-1,-1 1,0 1,1-1,-1 0,1 0,0 1,-1 0,1-1,-1 1,1 0,0 0,-1 0,1 1,0-1,0 0,-1 2,-5 2,1 1,-1 0,1 0,0 1,1 0,0 0,0 0,1 1,-1 0,-2 7,-27 127,31-122,1-1,1 0,0 1,2 0,0-1,1 1,1-1,2 7,33 190,-25-49,-2-132,-4-29</inkml:trace>
  <inkml:trace contextRef="#ctx0" brushRef="#br0" timeOffset="1951.999">2033 463,'24'10,"12"3,6-1,0-2,-3-3,3-3,-2-2,2-1,-1-1,1-5,0-2,-4 1,-3 1,-2 1,-3 1,-1 2,-6-4,-7-2</inkml:trace>
  <inkml:trace contextRef="#ctx0" brushRef="#br0" timeOffset="2308.799">2626 662,'25'7,"1"-2,-1 0,1-1,0-2,0-1,1 0,8-3,-24 1,0 0,0 0,-1-2,1 1,-1-1,0 0,0-1,0-1,0 1,-1-2,1 1,-1-1,-1 0,1-1,-1 0,0-1,-1 1,0-1,1-2,-5 7,-1 0,1-1,-1 1,0 0,0-1,-1 1,1-1,-1 0,0 1,0-1,0 0,0 0,0 0,-1 0,0 0,0 0,0 0,0 0,-1 1,0-1,1 0,-1 0,-1 0,1 0,0 1,-1-1,0 1,0-1,0 1,0 0,0 0,-1 0,0 0,1 0,-1 0,0 1,0-1,-1 1,1 0,0 0,-1 0,1 0,-1 1,-1-1,-4 1,0 0,1 1,-1 0,0 0,0 1,0 0,1 0,-1 1,0 0,1 1,-1 0,1 1,0-1,0 1,1 1,-1-1,-5 6,-108 110,112-109,1 0,0 1,0 0,1 1,1-1,0 1,1 1,0-1,1 1,1 0,0 0,0 1,3-11,1-1,-1 1,0 0,1-1,0 1,0-1,0 1,0-1,1 1,-1-1,1 1,0-1,0 0,0 0,0 0,0 0,1-1,-1 1,1-1,0 1,0-1,0 0,0 0,0 0,0 0,1-1,-1 1,1-1,-1 0,1 0,-1 0,1 0,3-1,127 4,-94-10,-1-2,1-1,-1-2,-1-2,0-1,5-5,-19 9,8-3</inkml:trace>
  <inkml:trace contextRef="#ctx0" brushRef="#br0" timeOffset="2593.9">3670 322,'-66'32,"43"-23,0 0,0 2,1 0,1 2,0 1,1 0,0 1,2 1,-1 1,2 1,-15 19,30-35,1 0,0 0,-1 1,1-1,0 0,0 1,1-1,-1 1,0-1,1 1,-1-1,1 1,0-1,0 1,0-1,0 1,1-1,-1 1,0-1,1 1,0-1,0 1,0-1,0 0,0 1,0-1,0 0,1 0,-1 0,1 0,0 0,-1 0,1 0,0-1,0 1,0-1,0 1,1-1,-1 0,0 0,0 0,1 0,-1 0,1 0,-1-1,1 1,1 0,38 10,-32-10,1 1,-1 1,0 0,0 1,0 0,-1 0,0 1,1 0,7 6,-15-9,-1-1,1 1,-1-1,0 1,1 0,-1-1,0 1,0 0,0 0,0 0,-1 0,1 0,0 0,-1 0,1 0,-1 0,0 0,0 0,0 0,0 0,0 0,0 0,0 0,-1 0,1 0,-1 0,0 0,1 0,-1 0,0 0,0 0,0 0,0 0,0-1,-1 1,1-1,-1 1,1-1,-1 1,-71 57,62-52,-108 46,95-47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2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225 424,'-25'139,"21"-102,2 0,1 0,2 0,2 0,2 8,-5-39,1 0,0 0,0 0,0 0,1-1,0 1,0 0,0-1,1 1,-1-1,1 0,1 0,-1 0,1 0,0 0,0-1,0 0,1 0,-1 0,1 0,0-1,0 0,1 0,-1 0,0 0,1-1,0 0,-1 0,1-1,0 1,0-1,0-1,0 1,0-1,0 0,0 0,0-1,3 0,5-6,0 0,-1-1,0 0,0-1,-1 0,0-1,0-1,-1 0,-1 0,0-1,0 0,-1-1,-1 0,0-1,-1 1,4-11,41-58,-37 59,49-47,-62 70,0 1,0 0,0 0,0 0,0 0,0 1,-1-1,1 0,0 1,0-1,-1 1,1 0,-1-1,0 1,1 0,-1 0,0 0,0 0,0 0,0 0,-1 0,1 0,0 0,-1 1,0-1,1 0,-1 0,0 0,0 2,1-1,46 108,-45-108,1 0,-1 0,1 0,0 0,0 0,1 0,-1-1,0 1,1-1,-1 0,1 0,0 0,0-1,0 1,0-1,0 0,0 0,0-1,0 1,0-1,1 0,-1 0,0 0,0 0,0-1,0 1,3-2,4-3,-1-1,0 0,0 0,0-1,-1 0,0-1,-1 0,0 0,0-1,-1 0,0 0,0-1,-1 0,0 0,-1-1,0 1,-1-1,0 0,-1 0,0-1,0 0,28-90,-24 83</inkml:trace>
  <inkml:trace contextRef="#ctx0" brushRef="#br0" timeOffset="265.44">1298 566,'0'34,"0"15,0 5,0-3,0-4,-5-11,-1-6,0-9</inkml:trace>
  <inkml:trace contextRef="#ctx0" brushRef="#br0" timeOffset="499.794">1269 57,'0'0</inkml:trace>
  <inkml:trace contextRef="#ctx0" brushRef="#br0" timeOffset="785.663">1693 30,'0'650,"-20"-487,28-150,-3-18</inkml:trace>
  <inkml:trace contextRef="#ctx0" brushRef="#br0" timeOffset="1049.495">1439 510,'38'-10,"18"-3,4 1,-3-3,-8 2,-5 2,-7 4,-5-2,-2 0,-2 3,-1-4,-5 0</inkml:trace>
  <inkml:trace contextRef="#ctx0" brushRef="#br0" timeOffset="1467.859">2003 86,'-16'350,"11"-319,1 0,2 0,2 1,0-1,2 0,6 26,-3-27,16 51,-19-79,-1 1,0-1,1 0,-1 0,1-1,-1 1,1 0,0 0,0-1,0 1,0-1,0 1,0-1,0 0,1 0,-1 0,0 0,1-1,-1 1,1 0,-1-1,1 0,-1 1,0-1,1 0,-1-1,1 1,-1 0,1-1,-1 1,2-1,3-2,1 1,-1-1,0-1,0 0,0 0,-1 0,1 0,-1-1,0 0,0-1,-1 0,1 1,1-5,56-44,-62 53,0 1,0-1,0 0,0 1,0-1,0 1,0-1,0 1,1 0,-1-1,0 1,0 0,0 0,1 0,-1 0,0 0,0 0,1 0,-1 0,0 1,0-1,0 0,1 1,-1-1,0 1,0-1,0 1,0-1,0 1,0 0,0 0,0-1,0 1,0 0,-1 0,1 0,0 0,0 0,-1 0,1 0,-1 0,1 1,-1-1,1 1,10 64,-8-39,2-4,0-3</inkml:trace>
  <inkml:trace contextRef="#ctx0" brushRef="#br0" timeOffset="2107.389">2765 566,'-16'9,"0"0,0 2,1-1,1 2,0 0,0 1,1 0,1 1,0 0,1 1,1 0,-1 2,10-14,-1-1,0 1,1 0,-1-1,1 1,0 0,0 0,0 0,0 0,1 0,-1 0,1 0,-1 1,1-1,0 0,1 0,-1 0,0 0,1 0,0 0,0 0,0 0,0 0,0 0,0 0,1 0,0-1,-1 1,1-1,0 1,0-1,0 1,1-1,-1 0,0 0,1 0,-1-1,1 1,0 0,0-1,0 0,-1 0,1 0,0 0,0 0,1 0,-1-1,0 0,2 1,6-4,0 1,-1-2,0 1,1-1,-1-1,-1 0,1 0,-1-1,0 0,0-1,0 0,-1 0,-1-1,1 0,-1 0,0-1,-1 0,0 0,0-1,-1 1,0-1,-1 0,0-1,-1 1,0-1,-1 1,0-1,0 0,-1 0,0 0,-1-1,0 9,-1 0,1 0,0-1,-1 1,0 0,0 1,0-1,0 0,0 0,0 0,-1 0,1 1,-1-1,0 1,0-1,0 1,0 0,0 0,-1 0,1 0,-1 0,1 0,-1 1,1-1,-1 1,0 0,0 0,0 0,0 0,0 0,0 0,0 1,0 0,0-1,0 1,0 0,0 1,0-1,0 0,0 1,0 0,0 0,0 0,0 0,0 0,0 0,1 1,-2 0,-21 7</inkml:trace>
  <inkml:trace contextRef="#ctx0" brushRef="#br0" timeOffset="2398.658">3104 594,'18'124,"-17"-120,0-1,0 1,1-1,-1 1,1-1,0 0,0 0,0 0,0 0,0 0,1 0,-1 0,1-1,0 1,0-1,0 0,0 0,0 0,0 0,1 0,-1-1,0 0,1 1,0-1,-1-1,1 1,0 0,-1-1,1 0,0 0,-1 0,1 0,11-4,-1-1,0 0,0-1,0 0,-1-1,1-1,-2 0,1-1,-1 0,-1-1,0 0,0-1,-1 0,0-1,3-5,52-80,-54 79</inkml:trace>
  <inkml:trace contextRef="#ctx0" brushRef="#br0" timeOffset="2681.316">3753 1,'0'34,"0"15,0 5,0-2,0-1,0-4,0-5,0-5,0 1,0-1,0-3,0-1,0-2,5-2,1-1,0 0,4 0,0-5</inkml:trace>
  <inkml:trace contextRef="#ctx0" brushRef="#br0" timeOffset="2930.615">3471 284,'38'4,"23"2,5 0,2-5,-2-4,-7-1,-4 0,-2 1,-5 1,-6 1,-9 0</inkml:trace>
  <inkml:trace contextRef="#ctx0" brushRef="#br0" timeOffset="3747.959">0 1271,'135'-31,"1"6,1 6,30 4,55-8,591-43,-668 57,337-13,10-12,-26 23,-187-14,-38-4,-60 1,-49-2,-122 29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311 508,'0'-3,"0"0,0-1,0 1,0 0,-1 0,1-1,-1 1,0 0,0 0,0 0,0 0,0 0,-1 0,1 0,-1 0,0 0,0 1,0-1,0 1,-1-1,1 1,0 0,-1 0,0 0,1 0,-1 1,0-1,0 1,0-1,0 1,0 0,-1 0,1 0,0 1,0-1,-1 1,1 0,0 0,-3 0,-7 1,-1 0,0 0,1 2,0-1,-1 2,1 0,0 0,1 2,-1-1,1 2,0-1,1 2,0-1,-7 7,14-11,1 1,0-1,1 1,-1 0,1 0,-1 0,1 0,0 0,1 0,-1 1,1-1,0 1,0-1,0 1,0-1,1 1,0 0,0-1,0 1,1-1,-1 1,1-1,0 1,0-1,1 1,-1-1,1 0,0 0,0 0,1 0,-1 0,1 0,0 0,0-1,0 1,0-1,1 0,-1 0,1 0,0-1,0 1,0-1,3 2,66 32,-57-29,-1-1,0 2,0 0,-1 1,0 0,0 1,-1 1,-1 0,11 13,-21-23,0 1,-1 0,0 0,1 0,-1 0,0 0,0 0,0 0,0 0,0 0,-1 0,1 0,-1 1,1-1,-1 0,0 1,0-1,0 0,0 1,0-1,0 0,-1 0,1 1,-1-1,0 0,0 0,0 0,0 0,0 0,0 0,0 0,0 0,-1 0,1 0,-1-1,0 1,1 0,-1-1,0 0,0 1,0-1,0 0,0 0,-99 34,88-32,0-1,-1-1,1 0,-1-1,1 0,-1-1,1 0,-1-2,0 0,1-3</inkml:trace>
  <inkml:trace contextRef="#ctx0" brushRef="#br0" timeOffset="530.529">537 1,'-1'55,"13"145,-2-131,-3 0,-4 0,-2 0,-4 18,1 30,-8-54,10-63,2-8</inkml:trace>
  <inkml:trace contextRef="#ctx0" brushRef="#br0" timeOffset="1048.831">818 198,'5'9,"2"4</inkml:trace>
  <inkml:trace contextRef="#ctx0" brushRef="#br0" timeOffset="799.994">904 621,'0'20,"0"5</inkml:trace>
  <inkml:trace contextRef="#ctx0" brushRef="#br0" timeOffset="1362.649">1158 763,'-6'45,"4"-23,0 0,-2 0,0-1,-2 1,0-1,-1 0,-1-1,-1 1,-4 5,12-24,0 0,0 0,0 0,0 0,0 0,0 0,-1-1,1 1,-1 0,1-1,-1 1,0-1,1 0,-1 1,0-1,0 0,0 0,0 0,0 0,0 0,0-1,0 1,0-1,0 1,-1-1,1 0,0 0,0 0,0 0,0 0,-1 0,1-1,0 1,0-1,0 1,0-1,0 0,0 0,0 0,0 0,0 0,0 0,0-1,1 1,-1-1,1 1,-1-1,1 1,-1-1,1 0,0 0,0 0,0 0,0 0,0 0,0-1,-1-8,1-1,1 0,0 0,0 1,1-1,1 0,0 1,0-1,1 1,1 0,0 0,0 0,1 0,0 1,1 0,1 0,0-1,8-17,5-7,1 1,2 1,1 2,2 0,1 1,1 2,2 1,1 1,0 1,29-15,-58 38,0-1,0 1,0 0,0 0,0 0,1 0,-1 1,1-1,0 0,-1 1,1 0,0 0,0 0,0 0,0 0,0 0,0 1,0-1,0 1,0 0,0 0,0 0,0 1,0-1,0 1,0-1,0 1,0 0,0 0,-1 0,1 1,0-1,0 1,-1-1,1 1,-1 0,0 0,1 0,-1 0,1 2,-3 3,0 0,0 0,0-1,-1 1,0 0,-1-1,0 1,0 0,0-1,-1 0,1 0,-2 1,1-2,-1 1,0 0,0-1,0 0,-1 0,1 0,-2 0,-1 1,-8 10,0 0,-1-1,-1-1,-1-1,0 0,0-2,-1 0,-1-1,0 0,-3-1,-20-5,27-8</inkml:trace>
  <inkml:trace contextRef="#ctx0" brushRef="#br0" timeOffset="1989.687">1638 678,'-64'221,"41"-191,22-29,1-1,-1 0,1 0,-1 1,1-1,-1 0,1 0,-1 0,1 0,-1 0,0 0,1 0,-1 0,1 0,-1 0,1 0,-1 0,1 0,-1 0,1 0,-1 0,1-1,-1 1,1 0,-1 0,1-1,-1 1,1 0,-1-1,1 1,0 0,-1-1,1 1,0-1,-1 1,1-1,0 1,0-1,-1 1,1-1,0 1,0-1,0 1,0-1,-1 1,1-1,0 1,0-1,0 1,0-1,0 1,0-1,1 0,-1 1,0-1,0 1,0-1,0 1,1-1,-1 1,0-1,0 1,1 0,2-36,2 2,2-1,1 1,1 0,2 0,1 2,2-1,1 1,4-2,-6 9,1 1,1 0,1 1,2 0,0 2,1 0,1 1,1 1,1 1,0 0,7-2,54-11,-80 31,-1 0,0 0,0 0,1 0,-1 0,0 0,0 1,1-1,-1 1,0 0,0 0,0-1,0 1,0 0,0 1,0-1,0 0,-1 1,1-1,0 1,-1-1,1 1,-1 0,1-1,-1 1,0 0,0 0,0 0,0 0,0 0,0 0,-1 1,1-1,-1 0,1 0,-1 0,0 1,0 11,-1-1,0 1,-1 0,0-1,-1 1,-1-1,0 0,-1 0,0-1,-1 1,-1-1,0 0,0-1,-8 10,8-10,-1-1,1 1,-2-1,1-1,-1 1,-1-2,0 1,0-1,0-1,-1 0,0 0,-1-1,0-1,1 0,-2 0,1-1,0-1,-1 0,-7 1,18-4,0 0,0 0,1 1,-1-1,0-1,0 1,1 0,-1 0,0-1,1 1,-1-1,0 1,1-1,-1 0,0 1,1-1,-1 0,1 0,0 0,-1 0,1-1,0 1,0 0,-1-1,1 1,0 0,0-1,1 1,-1-1,0 0,0 1,1-1,-1 1,1-1,-1 0,1 0,0 1,0-1,0 0,0 0,0 0,3-14</inkml:trace>
  <inkml:trace contextRef="#ctx0" brushRef="#br0" timeOffset="2229.872">2258 453,'-5'33,"-6"12,-1 2,1-6</inkml:trace>
  <inkml:trace contextRef="#ctx0" brushRef="#br0" timeOffset="2381.639">2145 57,'0'0</inkml:trace>
  <inkml:trace contextRef="#ctx0" brushRef="#br0" timeOffset="2733.587">2399 678,'8'-17,"15"-30,1 1,2 1,3 1,14-16,-42 58,-1 0,1 0,0 1,0-1,0 1,0-1,0 0,0 1,0 0,0-1,1 1,-1 0,1-1,-1 1,1 0,-1 0,1 0,-1 0,1 1,0-1,0 0,-1 1,1-1,0 1,0 0,0-1,-1 1,1 0,0 0,0 0,0 0,0 1,0-1,-1 0,1 1,0 0,0-1,-1 1,1 0,0 0,-1-1,1 1,-1 1,1-1,17 55,-18-50,-1-1,1 0,0 0,0 0,0-1,1 1,0 0,0 0,0-1,0 1,1-1,0 0,0 0,0 0,0 0,0 0,1-1,0 1,0-1,0 0,0 0,0 0,1-1,-1 0,1 0,0 0,-1 0,1-1,0 1,1-1,-2-1,1 0,-1 0,1 0,-1-1,1 0,-1 0,0 0,1 0,-1-1,0 0,0 1,0-1,0-1,-1 1,1-1,0 1,-1-1,0 0,0 0,0-1,0 1,0-1,0 1,-1-1,49-99,-46 89,14-23,-8 24</inkml:trace>
  <inkml:trace contextRef="#ctx0" brushRef="#br0" timeOffset="3273.548">3246 311,'-31'16,"0"1,2 2,0 1,1 1,1 1,1 2,1 0,-1 5,-9 62,34-89,1 0,0 0,0 0,0 0,0 0,0 0,0 0,0 0,1 0,-1 0,1 0,0 0,-1-1,1 1,0 0,0 0,0-1,0 1,0 0,1-1,-1 1,0-1,1 1,-1-1,1 0,0 0,-1 0,1 0,0 0,0 0,0 0,-1 0,1-1,0 1,0-1,0 1,0-1,0 0,0 0,0 0,0 0,0 0,0 0,0 0,1-1,11-2,-1-1,0-1,0 0,0-1,-1 0,0-1,0 0,0-1,-1 0,0-1,-1 0,0-1,0 0,6-9,34-29,-33 33,-12 9,1 0,-1 1,1 0,0 0,0 0,0 1,1 0,-1 0,1 0,0 1,0 0,1 1,-1-1,1 1,-1 1,8-1,-11 4,0 1,0 0,0 0,0 0,0 0,-1 1,1 0,-1-1,0 1,0 0,0 1,-1-1,0 0,0 1,0 0,0-1,0 1,-1 0,0 0,0 0,-1 0,1 0,-1 0,0 0,0 2,2 318,-29 30,25-284,-4 1,-2-1,-16 56,20-111,-1-1,0 0,-1 0,-1 0,0-1,-1 0,0 0,-1-1,-1 0,0 0,-1-1,-6 5,15-15,0 0,-1-1,1 1,0 0,-1-1,1 0,-1 1,1-1,-1 0,1 0,-1 0,0-1,0 1,1-1,-1 0,0 1,0-1,0 0,1-1,-1 1,0 0,0-1,1 1,-1-1,0 0,1 0,-1 0,0-1,1 1,0 0,-1-1,1 0,0 1,0-1,0 0,0 0,0 0,0 0,0-1,1 1,-1 0,1-1,0 1,0-1,0 0,0 1,0-1,0 0,1 0,-1 1,1-1,0 0,0 0,0 0,-2-34,1 0,2 0,2 0,2 0,1 0,1 1,2 0,2 0,1 1,2 1,1 0,5-5,-13 24,0 0,1 0,0 0,1 1,1 1,0 0,0 0,2 1,0 0,0 1,1 0,0 1,0 0,2 1,-1 1,8-3,-4 6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1,'-193'57,"182"-53,-47 27,57-30,0 0,-1 0,1 0,0 0,0 0,0 0,1 1,-1-1,0 0,0 1,1-1,-1 1,1-1,-1 0,1 1,-1 0,1-1,0 1,0-1,0 1,0-1,0 1,0-1,0 1,1-1,-1 1,0-1,1 1,-1-1,1 1,0-1,-1 0,1 1,0-1,0 0,0 0,0 1,0-1,1 0,91 63,-38-35,-43-21,-1 1,0 0,0 1,-1 0,0 0,-1 1,0 1,0-1,1 6,-7-14,-1 1,0-1,-1 1,1 0,0-1,-1 1,0 0,0 0,0 0,-1 0,1 0,-1 0,0 1,0-1,0 0,-1 0,1 0,-1 0,0 0,0 0,0 0,-1 0,0-1,1 1,-1 0,-1-1,1 1,0-1,-1 0,0 0,1 0,-1 0,0 0,-3 1,-4 2,0-1,0 0,0 0,-1-1,0 0,1-1,-2 0,1-1,0 0,-7-1,-20 6,32-6,-7 3,0-2,0 1,-1-2,1 0,0 0,-1-1,1-1,-12-2,25 3,-1 0,0 0,0 0,1 0,-1 0,0-1,0 1,1 0,-1 0,0-1,1 1,-1-1,1 1,-1-1,0 1,1-1,-1 1,1-1,-1 1,1-1,-1 1,1-1,0 0,-1 1,1-1,0 0,-1 0,1 1,0-1,0 0,0 0,0 1,0-1,0 0,0 0,0 1,0-1,0 0,0 0,0 1,0-1,1 0,-1 0,0 1,0-1,1 0,-1 1,1-1,-1 0,8-9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171 654,'-18'16,"0"1,2 1,0 0,1 1,1 1,1 0,0 1,2 0,0 1,2 0,-3 10,11-29,0 0,1 0,-1 0,0 0,1 0,0 1,0-1,0 0,0 0,0 0,1 0,-1 0,1 0,0 0,0 0,0 0,0 0,1 0,-1 0,1 0,0-1,0 1,0-1,0 1,0-1,0 0,0 0,1 0,-1 0,1 0,0-1,0 1,-1-1,1 1,0-1,0 0,0 0,0 0,0-1,0 1,1-1,-1 0,0 0,0 0,3 0,0 0,1 0,0 0,-1-1,1 1,-1-2,1 1,-1-1,1 0,-1 0,0 0,0-1,0 0,0-1,-1 1,1-1,-1 0,0 0,0-1,0 1,-1-1,0 0,1 0,-2-1,1 1,-1-1,0 0,0 0,0 0,1-6,1-2,-1 0,-1 0,0 0,0 0,-2 0,0-1,0 1,-1-1,-1 1,-1-1,0 1,-1 0,-2-7,-44-62,29 64</inkml:trace>
  <inkml:trace contextRef="#ctx0" brushRef="#br0" timeOffset="576.232">509 33,'0'-23,"0"13,0 22,0 541,-29-207,29-346,-1 1,1-1,0 1,-1-1,1 0,0 1,0-1,0 1,-1 0,1-1,0 1,0-1,0 1,0-1,0 1,0-1,0 1,0-1,0 1,0-1,0 1,1-1,-1 1,0 0,0-1,0 1,1-1,-1 0,0 1,1-1,-1 1,0-1,1 1,-1-1,1 0,-1 1,0-1,1 0,-1 1,1-1,-1 0,1 0,-1 0,1 1,-1-1,1 0,-1 0,1 0,-1 0,1 0,0 0,-1 0,1 0,-1 0,1 0,-1 0,1 0,-1 0,1-1,-1 1,1 0,-1 0,1 0,-1-1,1 1,30-32,-22 23,10-12,2-4,0 2,2 0,0 2,2 0,0 2,1 0,1 2,1 1,7-2,-25 14,88-25,-96 29,1-1,0 1,-1 0,1 0,0 0,-1 1,1-1,-1 0,1 1,-1 0,1 0,-1-1,1 2,-1-1,0 0,1 0,-1 1,0-1,0 1,0 0,0-1,0 1,0 0,-1 0,1 0,-1 1,1-1,-1 0,0 0,0 1,0-1,0 1,0-1,-1 1,1 1,0 8,0 0,-1-1,0 1,-1-1,-1 1,0-1,0 0,-1 1,-1-1,1 0,-2-1,0 1,0-1,-1 0,0 0,0 0,-1-1,-1 0,0-1,0 0,0 0,-1 0,0-1,-8 4,4-3,0-1,0-1,-1 0,0 0,0-2,-1 0,1 0,-1-2,1 1,-6-2,14 0,0-1,0-1,0 1,0-1,0 0,1-1,-1 1,0-1,0 0,1-1,0 1,-1-1,1 0,0 0,0-1,1 1,-1-1,1 0,-1-1,-2-3,-4-5</inkml:trace>
  <inkml:trace contextRef="#ctx0" brushRef="#br0" timeOffset="1407.168">1158 654,'18'-4,"-1"0,0-1,0-1,0 0,-1-1,0-1,0-1,-1 0,-1-1,1-1,1-2,-12 10,-4 1,1 1,0 0,-1 0,1 0,0 0,-1 0,1 0,0 0,0 0,0 1,0-1,0 0,0 0,0 1,0-1,0 1,0-1,0 1,0-1,1 1,-1-1,0 1,0 0,0 0,1 0,-1 0,0 0,0 0,1 0,-1 0,0 0,0 1,0-1,1 0,-1 1,0-1,0 1,0-1,0 1,0 0,0-1,0 1,0 0,0 0,1 0,4 12,1 0,-1 1,-1-1,-1 1,0 0,0 0,-2 1,1-1,-1 14,4 19,1-1,-2-1,-2 1,-2 0,-2 0,-2 0,-2 0,-2-1,-4 11,3-22,-49 152,53-176,0-2,-1 1,0 0,-1-1,0 0,0 0,-1-1,1 0,-2 0,1 0,-1-1,0 0,0-1,-1 1,1-2,-1 1,0-1,-2 0,9-3,0 0,0 0,-1 0,1 0,-1-1,1 1,-1-1,1 1,-1-1,1 0,-1 0,1 0,-1 0,1 0,-1-1,1 1,-1-1,1 0,0 1,-1-1,1 0,0 0,-1-1,1 1,0 0,0-1,0 0,0 1,0-1,1 0,-1 0,1 0,-1 0,1 0,-1 0,1 0,0-1,0 1,0 0,0-1,1 1,-1-1,1 1,-1-1,-2-23,2-1,0 0,2 0,1 0,1 1,1-1,1 1,2 0,4-11,70-172,-76 185</inkml:trace>
  <inkml:trace contextRef="#ctx0" brushRef="#br0" timeOffset="1673.12">1356 117,'9'0,"9"0,0 0</inkml:trace>
  <inkml:trace contextRef="#ctx0" brushRef="#br0" timeOffset="2102.24">1638 681,'18'-2,"138"-32,-149 32,0 0,-1-1,0 1,0-2,0 1,0-1,0 1,-1-2,0 1,1-1,-2 1,1-1,0-1,-1 1,0-1,-1 1,1-1,-1 0,0 0,0-1,0-1,-3 6,1 1,0-1,-1 0,0 0,1 1,-1-1,0 0,0 0,0 1,0-1,0 0,-1 0,1 1,0-1,-1 0,1 1,-1-1,0 0,0 1,1-1,-1 1,0-1,0 1,0-1,-1 1,1 0,0 0,0-1,-1 1,1 0,-1 0,1 0,-1 1,1-1,-1 0,0 0,1 1,-1-1,0 1,0-1,-72 3,63 3,0 0,0 0,1 1,0 0,0 1,0 0,1 0,0 1,0 1,1-1,0 1,1 1,-1-1,2 1,0 1,0-1,1 1,0 0,1 0,0 0,1 1,0-1,0 1,2 1,0-5,2 0,-1 0,1 0,0 0,1 1,0-2,0 1,1 0,0 0,0-1,1 0,0 1,0-1,1-1,0 1,0-1,0 1,1-2,0 1,0-1,0 1,1-2,0 1,0-1,0 0,0 0,1-1,-1 0,1-1,0 1,0-1,0-1,0 0,1 0,5 1,0-2,0 1,0-2,0 0,-1 0,1-2,0 0,-1 0,1-1,-1-1,0 0,9-5,-1 0,-1 2</inkml:trace>
  <inkml:trace contextRef="#ctx0" brushRef="#br0" timeOffset="2435.059">2400 512,'-16'5,"0"1,0 0,1 1,0 1,1 1,-1 0,1 0,1 2,0-1,1 2,0 0,0 0,1 1,1 1,-4 7,12-18,1 0,0 1,0-1,0 0,1 1,-1-1,1 1,0-1,0 1,0-1,0 1,1-1,0 0,-1 1,1-1,0 0,0 1,1-1,-1 0,1 0,0 0,-1 0,1 0,1 0,-1-1,0 1,1-1,-1 0,1 1,0-1,-1 0,1 0,0-1,3 2,114 37,-108-39,0 0,0-1,1 0,-1 0,0-1,0-1,0 0,0-1,-1 0,1-1,-1 0,1-1,-1 0,-1-1,9-5,-1-3</inkml:trace>
  <inkml:trace contextRef="#ctx0" brushRef="#br0" timeOffset="2812.513">2993 33,'-15'21,"1"0,0 1,2 1,1 0,0 1,2 0,1 1,1 0,1 0,-1 15,0 2,1-13,1 0,2 0,0 0,2 0,2 1,1-1,2 13,16 149,-20-190,0-12</inkml:trace>
  <inkml:trace contextRef="#ctx0" brushRef="#br0" timeOffset="3053.657">2654 428,'33'-5,"17"-1,4-5,-3-1,1 3,-5 2,-5 2,-5 2,-4 2,-3 1,-1 0,-2 1,-4-1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4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172 211,'-33'32,"17"-19,1 1,0 1,1 0,1 1,1 0,0 1,1 1,0 0,-6 16,16-30,0 0,1 0,0 0,-1 0,1 1,1-1,-1 0,0 0,1 0,0 0,0 0,0-1,1 1,-1 0,1 0,0-1,0 1,0-1,0 1,1-1,-1 0,1 0,0 0,0-1,0 1,0 0,0-1,1 0,-1 0,1 0,0 0,-1-1,1 1,0-1,0 0,0 0,0 0,0-1,0 0,0 1,0-1,0 0,0-1,0 1,0-1,0 0,0 0,0 0,0-1,-1 1,5-3,9-1,1-1,-1-1,0-1,0 0,-1-1,0-1,-1 0,0-2,0 1,-2-2,1 0,-1 0,-1-2,-1 1,0-1,-1-1,0 0,4-11,-12 23,1-2,-1 1,0 0,0 0,-1-1,0 1,1-1,-2 1,1-1,-1 1,0-1,0 0,0 1,-1-1,0 1,0-1,0 1,-1-1,0 1,0 0,0 0,-1 0,0 0,0 0,0 0,0 1,-1 0,1-1,-1 1,0 0,-1 1,1-1,-1 1,1 0,-1 0,0 0,0 1,0 0,-1 0,1 0,0 1,-1-1,-1 1,1 0,-1 1,0 0,1 0,-1 0,0 1,1 0,-1 0,1 1,0 0,-1 0,1 0,0 1,0 0,0 0,0 0,1 1,0 0,-1 0,1 0,1 1,-2 1,-13 15</inkml:trace>
  <inkml:trace contextRef="#ctx0" brushRef="#br0" timeOffset="619.074">453 549,'25'-71,"3"0,3 2,22-34,-45 90,0 0,1 0,1 0,0 1,1 1,0-1,1 2,0 0,0 0,1 1,1 1,7-4,-19 11,0 0,0 0,0 1,0-1,0 1,0-1,0 1,0 0,0 0,0 0,0 0,1 0,-1 0,0 1,0-1,0 1,0-1,0 1,-1 0,1-1,0 1,0 0,0 1,-1-1,1 0,0 0,-1 1,1-1,-1 1,0-1,1 1,-1 0,0-1,0 1,0 0,0 0,0 0,-1 0,1 0,0 0,9 84,-30 55,20-140,1 0,-1 0,0 0,1 0,-1 0,1 0,-1-1,1 1,0 0,-1 0,1 0,0 0,0-1,-1 1,1 0,0-1,0 1,0-1,0 1,0-1,0 1,0-1,0 0,0 1,0-1,0 0,0 0,0 0,0 0,0 0,0 0,0 0,0 0,1 0,-1 0,0-1,0 1,0 0,0-1,0 1,0-1,-1 1,1-1,0 1,0-1,0 0,0 1,-1-1,1 0,1 0,46-37,147-155,-143 165,-60 79,-66 153,74-202,0 0,-1 0,1 0,0 0,0 0,0 0,0 0,0 0,1 0,-1 0,1 0,-1 0,1 0,0-1,0 1,-1 0,1 0,0 0,1-1,-1 1,0-1,0 1,1-1,-1 1,1-1,-1 0,1 0,0 0,0 1,14 5</inkml:trace>
  <inkml:trace contextRef="#ctx0" brushRef="#br0" timeOffset="989.772">1357 352,'34'-5,"-1"-1,1-1,-1-2,0-2,-1-1,-1-1,0-2,-1-1,0-1,-1-1,-1-2,-1-1,6-8,-30 27,0 0,0 0,0 0,0 0,-1-1,1 0,-1 1,1-1,-1 0,0 0,0 0,0-1,-1 1,1 0,-1-1,0 1,0-1,0 1,0-1,-1 1,1-1,-1 0,0 1,0-1,0 0,-1 1,1-1,-1 1,0-1,0 0,0 1,0 0,-1-1,1 1,-1 0,0 0,0 0,0 0,-1 0,1 0,0 0,-1 1,0-1,0 1,0 0,0 0,0 0,0 0,0 1,-1-1,-3 0,-6 3,-1 0,1 2,-1-1,1 2,0 0,0 0,0 2,1-1,-1 1,1 1,1 0,-1 1,1 0,1 1,0 0,0 1,0 0,1 0,1 1,-2 3,-1-3,2-2,0-1,0 1,1 0,0 1,0 0,1 0,1 1,0-1,0 2,1-1,0 0,1 1,0 0,1 0,1 0,0 1,0-1,1 0,1 1,0-1,1 1,0 2,1-10,0 0,1-1,-1 1,1 0,0-1,0 0,1 0,-1 0,1 0,0 0,0-1,0 1,0-1,1 0,-1 0,1-1,0 0,0 0,-1 0,2 0,-1 0,0-1,3 0,124 7,-97-13,-5-1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3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398 593,'-2'-3,"1"-1,-1 1,0 0,0-1,-1 1,1 0,-1 0,1 1,-1-1,0 0,0 1,0 0,0 0,-1 0,1 0,0 0,-1 0,1 1,-1 0,0 0,0 0,1 0,-1 1,0-1,0 1,-2 0,-8-1,1 1,-1 0,1 1,-1 0,1 1,-1 1,1 0,0 1,0 0,1 1,-1 1,1-1,0 2,0 0,1 1,-2 1,3 1,1 1,0 0,1 0,0 1,1 0,0 0,1 1,0 0,1 0,0 0,1 1,1 0,0 0,1-1,0 1,1 1,1-1,0 2,0-9,0 0,1-1,-1 1,1 0,0 0,1 0,0 0,0 0,0-1,1 1,0-1,0 0,1 0,-1 0,1 0,1-1,-1 1,1-1,0 0,0 0,1-1,-1 0,1 0,0 0,0-1,0 1,0-1,1-1,-1 1,1-1,0 0,0-1,0 0,0 0,6 0,0-1,1 0,-1-1,0 0,0-1,0-1,0 0,-1-1,1 0,-1-1,0 0,0-1,-1 0,1-1,-1-1,-1 1,0-2,0 1,0-2,-1 1,0-1,-1 0,0-1,-1 0,0 0,-1-1,0 0,4-12,0 3,0-2,-2 0,0 0,-2 0,0-1,-2 0,-1 0,0-7,-3 46,0 0,1-1,1 1,0 0,1-1,1 1,0-1,1 0,0 0,1-1,1 1,0-1,1-1,0 1,1-1,0-1,4 4,-7-10,-1 0,1 0,0 0,0-1,0 0,0 0,1 0,0-1,0 0,0 0,0-1,0 0,0 0,7 0,8 1</inkml:trace>
  <inkml:trace contextRef="#ctx0" brushRef="#br0" timeOffset="690.388">1216 593,'-11'-5,"0"0,-1 0,0 1,0 1,0 0,0 0,0 2,0-1,-1 1,1 1,0 0,-1 1,1 0,0 1,0 1,0 0,0 0,0 1,0 0,1 1,0 1,0 0,1 0,-1 1,1 0,-2 4,4-4,1 1,0 0,1 0,-1 1,2-1,-1 1,1 1,1-1,0 1,0 0,1 0,0 0,0 0,1 1,1-1,0 0,0 1,1 0,1-1,-1 1,2-1,-1 0,2 4,-1-11,-1 0,1 0,0 0,0-1,0 1,1 0,-1-1,1 0,-1 1,1-1,0 0,0 0,0 0,0-1,0 1,0-1,0 0,0 0,1 0,-1 0,0 0,1-1,-1 1,1-1,-1 0,1 0,-1 0,1-1,-1 1,98-31,-81 19,-2-1,0 0,0-2,-2 0,0-1,0 0,-2-2,8-10,48-53,-69 80,-1 0,1 0,-1 0,1-1,-1 1,1 0,-1 0,1 0,0 0,0 0,0 0,-1 0,1 0,0 0,0 1,0-1,0 0,0 1,1-1,-1 0,0 1,0-1,0 1,1 0,-1-1,0 1,0 0,1 0,-1 0,0 0,0 0,1 0,-1 0,0 0,0 0,1 1,-1-1,0 1,0-1,0 1,1-1,-1 1,0-1,0 1,0 0,0 0,0 0,0-1,0 1,-1 0,1 0,0 0,0 0,-1 1,1-1,-1 0,1 1,3 142,-7-84,0 412,-1-417,-2 1,-3-1,-2 0,-14 40,-19-4,43-88,-1 0,0 0,0-1,-1 1,1 0,-1-1,1 0,-1 0,0 0,0 0,0 0,0 0,0-1,0 1,0-1,0 0,-1 0,1 0,-1 0,1-1,0 1,-1-1,1 0,-1 0,1 0,-1-1,0 1,-2-4,1 1,0-1,1 0,-1 0,1-1,0 1,0-1,0 0,0 0,1 0,0-1,0 1,1-1,-1 0,1 0,0 0,1 0,0 0,-1 0,2 0,-1 0,1-2,-5-47,2 1,2-1,7-42,-5 70,2 0,1 0,1 0,1 1,1 0,2 1,0-1,2 1,0 1,2 0,1 1,5-6,-5 11</inkml:trace>
  <inkml:trace contextRef="#ctx0" brushRef="#br0" timeOffset="2049.316">1837 621,'-12'3,"-7"0,1 1,0 1,0 0,0 1,0 1,1 1,0 1,1 0,0 1,0 0,1 1,1 1,-1 1,2 0,0 1,-10 13,19-18,0 1,1 0,0 0,1 0,0 0,0 0,1 0,0 1,1-1,0 0,1 1,0-1,0 0,3 9,-3-14,0 0,1 0,-1 0,1-1,0 1,1-1,-1 1,1-1,-1 0,1 0,0 0,1 0,-1-1,1 1,-1-1,1 0,0 0,1 0,-1 0,0-1,1 0,-1 0,1 0,0 0,0-1,-1 0,1 0,0 0,0 0,0-1,1 0,6-2,0 0,-1-1,1-1,0 0,-1-1,0 0,0 0,0-1,-1-1,0 1,0-2,-1 0,0 0,0 0,0-1,-1 0,2-5,8-10,-1-1,0 0,-2-2,-1 1,-1-2,8-26,-16 40,-12 39,1-4,-25 109,29-124,1 0,0 0,0 1,0-1,1 0,-1 0,2 1,-1-1,1 0,0 0,0 0,0 0,1 0,0 0,0 0,1 0,-1 0,1-1,1 0,-1 1,1-1,0 0,0-1,0 1,1-1,-1 0,1 0,0 0,0-1,6 3,-7-4,1 0,0-1,0 0,0 0,0 0,0 0,0-1,0 0,0 0,0 0,0-1,0 0,0 0,0 0,0-1,0 1,-1-1,1 0,-1 0,1-1,-1 1,0-1,0 0,0 0,1-2,85-94,-71 71,-1-2,-1 0,-2-1,-1-1,5-16,-43 128,22-65,1 1,1-1,0 0,1 0,1 0,0 0,1 0,0 0,2 2,-3-13,-1 0,1 0,-1 0,1 0,0 0,1 0,-1 0,1-1,-1 1,1-1,0 0,1 0,-1 0,0 0,1 0,0-1,-1 1,1-1,0 0,0 0,0-1,1 1,-1-1,0 0,1 0,-1 0,0-1,1 0,-1 0,1 0,-1 0,0 0,2-1,2-2,1-1,0 0,-1 0,0-1,0 0,0 0,-1-1,0 0,0-1,0 1,-1-1,0 0,0-1,-1 0,0 1,0-2,-1 1,0 0,0-2,8-10,72-126,-76 137,0 0,1 0,0 1,0 0,1 1,0 0,0 0,1 1,0 1,0 0,0 0,1 1,-10 3,-1 1,1 0,-1 0,1 0,-1 0,1 0,-1 0,1 0,-1 0,1 1,-1-1,1 0,-1 1,0-1,1 1,-1 0,0 0,1-1,-1 1,0 0,0 0,1 0,-1 0,0 0,0 0,0 1,-1-1,1 0,0 0,0 1,-1-1,1 1,0-1,-1 0,0 1,1-1,-1 2,6 61,-5-59,-21 125,19-129,0 0,0 0,0 0,0 0,0 0,1 0,-1 0,1 0,-1 0,0 1,1-1,0 0,-1 0,1 1,0-1,0 0,0 0,-1 1,1-1,1 0,-1 0,0 1,0-1,0 0,1 0,-1 1,0-1,1 0,-1 0,1 0,0 0,-1 1,1-1,0 0,0 0,0 0,-1-1,1 1,0 0,0 0,0 0,1-1,-1 1,0 0,0-1,0 1,0-1,1 1,-1-1,0 0,0 0,1 1,-1-1,0 0,0 0,1 0,-1 0,0-1,1 1,117-109,-43 32,25 8,-100 68,0 1,-1-1,1 0,-1 1,1-1,0 1,0-1,-1 1,1-1,0 1,0-1,0 1,0 0,-1 0,1-1,0 1,0 0,0 0,0 0,0 0,0 0,0 0,0 0,-1 0,1 0,0 0,0 1,0-1,0 0,0 1,0-1,-1 1,1-1,0 0,0 1,-1 0,1-1,0 1,-1-1,1 1,-1 0,1 0,0-1,-1 1,0 0,1 0,-1 0,1-1,-1 1,0 0,0 0,1 0,-1 0,0 0,0 0,-4 54,-1-43,0-1,1 1,0 0,1 1,1-1,0 0,1 1,0-1,1 1,0 0,1-1,0 1,1-1,1 0,0 1,0-1,1 0,1-1,0 1,4 6,7 0</inkml:trace>
  <inkml:trace contextRef="#ctx0" brushRef="#br0" timeOffset="4511.782">2317 338,'0'-4,"0"2,-5 2,-2 1</inkml:trace>
  <inkml:trace contextRef="#ctx0" brushRef="#br0" timeOffset="5322.449">3643 424,'-81'33,"61"-22,7-6,1 1,0 0,0 1,0 1,1 0,0 0,0 1,1 0,0 1,1 0,-8 11,16-17,-1-1,1 1,0 0,0 0,0-1,0 1,1 0,0 0,-1 0,2 0,-1 0,0 0,1 0,-1-1,1 1,0 0,0 0,1-1,-1 1,1-1,0 1,0-1,0 1,0-1,1 0,0 1,80 76,-61-63,-20-15,0 0,0 1,0-1,0 0,0 1,0-1,-1 1,1 0,-1-1,0 1,1 0,-1 0,-1 0,1 0,0 0,-1 0,1 0,-1 0,0 0,0 0,0 0,-1 1,1-1,-1 0,0 0,1 0,-1-1,-1 1,1 0,0 0,-1 0,1-1,-1 1,0-1,0 1,0-1,0 0,0 0,0 0,-1 0,1 0,-1 0,1 0,-1-1,0 1,-7 5,-1 0,0 0,0-1,0 0,-1-1,1 0,-1-1,-1 0,1-1,0 0,-1-1,1-1,-5 1,-2-5</inkml:trace>
  <inkml:trace contextRef="#ctx0" brushRef="#br0" timeOffset="5782.181">4123 0,'-11'197,"-46"125,-12-21,53-266,9-30</inkml:trace>
  <inkml:trace contextRef="#ctx0" brushRef="#br0" timeOffset="6031.932">3756 508,'38'0,"18"0,4 0,1 0,-4 0,-3 0,-6 0,-6 0,-5 0,-5 0,-2 0,-2 0,-6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0:5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1,'-19'34,"-11"15,-6 5,-1-2,1-11,7-6,8-10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05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5,'0'-1,"-1"1,1 0,0-1,-1 1,1 0,-1-1,1 1,-1 0,1-1,-1 1,0 0,1 0,-1 0,1 0,-1 0,1 0,-1-1,1 1,-1 0,0 1,1-1,-1 0,1 0,-1 0,1 0,-1 0,1 0,-1 1,0-1,1 0,-1 1,1-1,0 0,-1 1,1-1,-1 0,1 1,-1-1,1 1,0-1,-1 1,1-1,0 1,0-1,-1 1,1-1,0 1,0-1,0 1,0-1,0 1,-1 0,1-1,0 1,0-1,0 1,1-1,-1 1,0 0,-6 40,6-41,-11 416,1-325,3 0,6 67,2-158,-1-11</inkml:trace>
  <inkml:trace contextRef="#ctx0" brushRef="#br0" timeOffset="263.146">1 485,'478'-96,"-280"46,-183 42</inkml:trace>
  <inkml:trace contextRef="#ctx0" brushRef="#br0" timeOffset="749.72">790 5,'-16'143,"6"1,8 120,2-165,0-97,-1 1,0-1,1 0,-1 1,1-1,0 0,0 1,0-1,0 0,0 1,1-1,-1 0,0 1,1-1,0 0,0 0,0 1,0-1,0 0,0 0,0 0,0 0,1 0,-1-1,1 1,0 0,-1-1,1 1,0-1,0 1,0-1,0 0,0 0,0 0,0 0,1 0,-1 0,0-1,1 1,-1-1,0 0,1 1,-1-1,0 0,2-1,85-56,-62 34,-15 14,-5 2,0 1,0 1,0 0,1 0,0 0,0 1,0 0,0 1,1-1,7-1,-13 6,0 1,-1-1,1 0,-1 1,0-1,1 1,-1 0,0-1,0 1,0 0,0 1,0-1,-1 0,1 0,-1 1,1-1,-1 1,0-1,0 1,0 0,0-1,0 1,-1 0,1 0,-1 0,0-1,0 1,0 0,0 0,0 0,-1 0,1-1,-1 1,0 0,0 0,1 2,0 16,-1-17,0 0,0 0,1 0,-1 0,1 0,0 0,1 0,-1 0,1 0,-1 0,1-1,0 1,1 0,-1 0,1-1,-1 1,1 0,0-1,1 0,-1 1,0-1,1 0,0 0,3 2,10 3</inkml:trace>
  <inkml:trace contextRef="#ctx0" brushRef="#br0" timeOffset="1125.976">1327 682,'10'3,"1"0,0-1,0 0,0-1,0-1,0 1,0-2,0 1,1-2,-1 1,-1-1,1-1,0 0,-1-1,1 0,-1 0,0-1,0-1,-1 1,0-2,0 1,0-1,-1-1,0 1,0-1,-1-1,2-2,-4 3,-1 1,0-1,0 1,-1-1,0 0,-1 0,0-1,0 1,-1 0,0-1,0 0,-1 7,1-1,-1 1,0-1,0 1,-1-1,1 1,0-1,-1 1,1-1,-1 1,0-1,0 1,0 0,0-1,-1 1,1 0,0 0,-1 0,0 0,1 0,-1 0,0 1,0-1,0 1,0-1,0 1,0-1,0 1,-1 0,1 0,0 0,-1 1,1-1,-1 0,1 1,-1 0,-2-1,-6 3,0 0,-1 0,1 1,0 0,0 1,0 0,1 1,0 0,0 1,0 0,0 0,1 1,0 0,0 1,-1 2,-1-2,-1 1,1 0,1 0,0 1,0 0,1 1,0 0,1 1,0 0,0 0,2 1,0-1,0 2,1-1,1 0,0 1,1 0,0 0,1 0,1 0,0 0,1 8,2-16,0 0,0 0,1-1,-1 1,2-1,-1 0,0 1,1-1,0-1,0 1,1-1,-1 1,1-1,0-1,0 1,0-1,0 0,1 0,0 0,-1-1,1 1,0-2,0 1,4 0,150 17,22-32,-157 6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1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2 903,'0'173,"0"-204,-1-11,1 1,2-1,2 0,2 1,2 0,7-23,-6 36,1 0,1 0,1 1,2 1,16-25,-29 50,0 0,-1 0,1-1,0 1,-1 0,1 0,0 0,0 0,0 0,0 0,0 0,0 0,1 0,-1 0,0 1,0-1,1 1,-1-1,0 1,1-1,-1 1,0-1,1 1,-1 0,0 0,1 0,-1 0,1 0,-1 0,0 0,1 0,-1 1,1-1,-1 1,0-1,1 1,-1-1,0 1,0 0,1-1,-1 1,0 0,0 0,0 0,0 0,0 0,0 0,0 0,-1 0,1 0,0 1,0-1,-1 0,1 0,-1 1,1 0,5 8,1 0,0 0,0-1,1 0,1 0,-1-1,2 0,-1-1,2 1,7 1</inkml:trace>
  <inkml:trace contextRef="#ctx0" brushRef="#br0" timeOffset="637.139">426 875,'135'-19,"-130"17,0 0,0 0,0 0,0 0,0-1,0 1,0-1,-1-1,1 1,-1-1,0 1,0-1,-1 0,1-1,-1 1,0 0,0-1,0 0,0 0,-1 0,0 0,0 0,0-2,-2 4,1-1,-1 1,0 0,-1 0,1-1,0 1,-1 0,0 0,0-1,0 1,0 0,0 0,-1 0,1 0,-1 0,0 1,0-1,0 0,0 1,0 0,0-1,-1 1,1 0,-1 0,0 0,0 0,0 1,1-1,-1 1,-1 0,1 0,0 0,0 0,0 0,0 1,-1-1,1 1,0 0,-1 0,1 0,0 1,0-1,-1 1,1-1,0 1,0 0,0 1,0-1,0 0,0 1,0 0,-2 1,-6 5,0 0,0 1,1 1,1 0,0 0,0 1,0 0,2 0,-1 1,2 0,-1 0,2 1,-1 0,2 0,0 0,0 0,2 1,-1-1,2 1,0 0,0 6,1-16,-1 0,1 1,0-1,0 0,1 1,-1-1,1 0,0 0,0 1,1-1,-1 0,1 0,0 0,0-1,0 1,0 0,1-1,0 1,-1-1,1 0,0 0,1 0,-1 0,0-1,1 1,0-1,0 0,-1 0,1 0,0 0,0-1,1 0,-1 0,0 0,0 0,1-1,25 2,0-2,0-2,-1-1,1-1,-1-1,0-1,0-2,-1-1,0-2,-1 0,0-2,0-1,-2-1,0-1,0-1,-2-1,10-10,9-3,-1-2,-2-2,-1-2,-2-1,-2-1,-1-3,-3 0,-1-2,-2-1,-2-1,-2-1,16-47,-36 83,-1 0,1 0,-2 0,1 0,-2-1,1 1,-2 0,1 0,-2 0,1-1,-2 1,2 7,0 0,0 0,0 0,-1 0,0 0,0 0,0 1,0-1,-1 1,1 0,-1-1,0 1,0 0,0 1,0-1,0 0,-1 1,1 0,-1 0,0 0,0 0,1 1,-1-1,0 1,0 0,-1 0,1 0,0 1,0 0,-3-1,-3 4,1 0,-1 0,1 1,0 0,0 1,1 0,-1 0,1 0,0 1,1 1,-1-1,1 1,0 1,1-1,0 1,0 0,1 1,0-1,0 1,1 0,0 0,0 2,-9 20,1 0,1 0,2 1,1 0,1 1,2 0,2 0,0 0,3 0,0 0,3 0,0 0,2 0,4 11,-4-30,0-1,1 0,0 0,1 0,0-1,1 0,1-1,-1 1,2-2,0 1,0-1,1-1,0 0,0 0,7 2,-15-8,1-1,0 0,0 0,0 0,0-1,0 1,0-1,1 0,-1 0,0-1,1 1,-1-1,0 0,1 0,-1-1,0 1,1-1,-1 0,2 0,11-5</inkml:trace>
  <inkml:trace contextRef="#ctx0" brushRef="#br0" timeOffset="1442.553">1808 734,'-222'85,"218"-84,0 1,0 0,0 0,1 0,-1 1,0-1,1 1,0 0,-1 0,1 0,0 0,1 1,-1-1,1 1,-1 0,1 0,0-1,0 2,1-1,-1 0,1 0,0 0,0 1,0-1,1 0,0 1,-1-1,2 1,-1-1,0 0,1 1,0-1,0 0,0 1,0-1,1 0,0 0,0 0,0 0,2 3,3-3,1-1,-1 0,1 0,0-1,0 0,0 0,0 0,0-1,0-1,0 1,1-1,-1-1,0 1,0-1,0-1,0 0,0 0,0 0,-1-1,1 0,-1-1,6-3,9-7,0-2,-1 0,-1-2,-1 0,0-1,-2-1,0-1,-1 0,-1-1,7-16,-21 37,-1 1,1 0,-1 0,0 0,1 1,-1-1,0 0,0 0,1 0,-1 0,0 0,1 0,-1 0,0 0,1 0,-1 0,0 0,1 0,-1 0,0 0,1 0,-1 0,0 0,0 0,1 0,-1 0,0-1,1 1,-1 0,0 0,0 0,1 0,-1-1,0 1,0 0,0 0,1-1,-1 1,0 0,0 0,0-1,1 1,-9 35,5-26,1-4,-1 1,1 0,0 0,0 0,1 0,0 1,0-1,0 0,1 1,0-1,0 0,1 0,0 1,0-1,0 0,1 0,0 0,0 0,0 0,1 0,0-1,0 1,0-1,1 0,0 0,0 0,0 0,0-1,1 1,0-1,0 0,0-1,0 1,1-1,3 2,3-3,0-1,0 0,0 0,0-1,0-1,1 0,-2 0,1-1,0-1,0 0,-1-1,1 0,-1-1,0 0,-1 0,1-1,-1-1,0 0,-1 0,1-1,-1 0,-1-1,0 0,5-6,8-10,15-15,-1-3,-2 0,-2-2,-2-2,-2-1,-2-2,-7 4,-2-1,-2-1,-3 0,-1 0,-3-1,-1-1,-3 1,-2-13,0 60,-1-1,1 0,0 0,-1 1,0-1,1 0,-1 0,0 1,0-1,-1 0,1 0,-1 0,1 1,-1-1,0 0,0 1,0-1,0 1,-1-1,1 1,-1-1,1 1,-1 0,0 0,0 0,0 0,0 0,0 0,0 0,-1 1,1-1,0 1,-1 0,1 0,-1 0,0 0,1 0,-1 0,0 1,0-1,1 1,-2 0,-3 4,0 0,0 1,1 0,-1 0,1 0,0 1,1 0,0 0,0 1,0 0,0-1,1 2,0-1,1 0,0 1,0-1,0 1,1 0,0 0,1 0,-1 6,1-10,-28 144,26-111,3 0,0 0,3-1,1 1,1-1,2 1,2-2,1 1,2-1,16 32,49 162,-50-149,-27-79,1-1,-1 1,0-1,1 0,-1 1,0-1,1 1,-1-1,0 0,1 1,-1-1,1 0,-1 1,0-1,1 0,-1 0,1 0,-1 1,1-1,-1 0,1 0,-1 0,1 0,-1 0,1 0,-1 0,1 0,-1 0,1 0,-1 0,1 0,-1 0,1 0,-1-1,1 1,-1 0,1 0,-1-1,1 1,-1 0,0-1,1 1,-1 0,1-1,-1 1,0 0,1-1,-1 1,0-1,0 1,1-1,-1 1,0 0,0-1,0 1,0-1,1 1,-1-1,0 1,0-1,0 0,0 1,0-1,0 1,0-1,0 1,-1-1,1 1,9-40,-7 14,-1 1</inkml:trace>
  <inkml:trace contextRef="#ctx0" brushRef="#br0" timeOffset="1705.222">2119 592,'33'0,"17"0,8 0,0 0,0 0,-6-4,-6-3,-7 1,0 2,-2 0,-2 2,-3 1,-2 0,-1 1,-5 1</inkml:trace>
  <inkml:trace contextRef="#ctx0" brushRef="#br0" timeOffset="1953.145">2966 621,'4'34,"3"15,-1 5,-2-3,0-4,3-6,0-5,0-9</inkml:trace>
  <inkml:trace contextRef="#ctx0" brushRef="#br0" timeOffset="2184.337">2966 311,'14'24,"5"8</inkml:trace>
  <inkml:trace contextRef="#ctx0" brushRef="#br0" timeOffset="2396.53">3192 479,'48'246,"-44"-220,1-1,2 1,0-1,2-1,1 1,1-2,0 1,2-1,9 11,-20-32,-1 0,0-1,1 1,-1-1,1 0,-1 1,1-1,0 0,-1 0,1 0,0 0,0 0,0 0,0-1,0 1,0-1,0 1,0-1,0 0,0 0,0 0,0 0,0 0,0 0,0 0,0-1,0 1,0-1,0 1,0-1,-1 0,1 0,0 0,0 0,-1 0,1 0,0 0,-1-1,1 1,-1-1,1 1,-1-1,0 1,0-1,0 0,0 0,0 1,0-1,0 0,-1 0,1 0,-1 0,1-1,98-197,-62 120,-27 62</inkml:trace>
  <inkml:trace contextRef="#ctx0" brushRef="#br0" timeOffset="2766.217">3699 846,'28'-17,"-2"-2,0 0,-1-2,-1-1,-2 0,0-2,8-12,-26 30,0 0,-1-1,0 1,0-1,-1 0,0 0,0 1,0-1,-1-1,0 1,0 0,-1 0,0 0,0 0,-1-1,0 1,1 4,-1 0,1-1,-1 1,0 0,0 0,-1 0,1 0,0 0,-1 0,0 1,0-1,0 0,0 1,0-1,0 1,-1 0,1 0,-1 0,1 0,-1 0,0 1,0-1,0 1,0-1,0 1,0 0,0 0,0 1,0-1,-1 1,1-1,0 1,0 0,-1 0,0 1,-4 0,1 0,0 1,0 0,0 0,0 0,0 1,0 0,1 1,-1 0,1 0,0 0,0 0,0 1,1 0,0 1,0-1,0 1,0 0,0 2,-68 126,67-125,2 0,-1 0,1 1,0 0,1 0,1 0,-1 0,1 0,1 1,0-1,1 0,0 1,0-1,1 1,0-1,1 0,0 1,1-1,0 0,0-1,1 1,1 0,0-1,0 0,0 0,1-1,1 1,1 1,4-2,-1 0,1 0,1-2,0 1,-1-2,2 1,-1-2,1 0,-1 0,1-2,0 1,0-2,0 0,1 0,-1-2,0 0,0 0,0-1,0-1,0 0,-1-1,1-1,-1 0,0 0,-1-2,1 1,-1-2,0 0,-1 0,14-10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423 141,'0'0,"0"-1,-1 1,1 0,-1-1,1 1,-1 0,1-1,-1 1,1 0,-1 0,1 0,-1 0,0-1,1 1,-1 0,1 0,-1 0,1 0,-1 0,0 0,1 0,-1 0,1 1,-1-1,1 0,-1 0,0 0,1 1,-1-1,1 0,-1 1,1-1,0 0,-1 1,1-1,-1 0,1 1,0-1,-1 1,1-1,0 1,-1-1,1 1,0-1,0 1,-1-1,1 1,0 0,0-1,0 1,0-1,0 1,0-1,0 1,0 0,0-1,0 1,0 0,-6 39,6-39,-29 229,29 80,-16-253,11-55,2-7</inkml:trace>
  <inkml:trace contextRef="#ctx0" brushRef="#br0" timeOffset="484.637">0 339,'43'-24,"39"-18,9-1,0 2,-12 7,-9 5,-12 8,-10 2,-10 5,-5 4,-5-1,-1 2,-11 2,-8 2</inkml:trace>
  <inkml:trace contextRef="#ctx0" brushRef="#br0" timeOffset="962.17">790 0,'11'290,"-1"-209,-4 1,-3 0,-4 7,0-87,0 0,1 1,-1-1,1 0,-1 1,1-1,0 0,0 0,0 1,0-1,0 0,1 1,-1-1,1 0,0 0,-1 1,1-1,0 0,0 0,0 0,1 0,-1 0,0 0,1-1,-1 1,1 0,0-1,-1 1,1-1,0 0,0 1,0-1,0 0,0 0,0 0,1 0,-1-1,0 1,0-1,1 1,-1-1,0 0,0 1,1-1,-1-1,1 1,87-58,-64 36,-19 15,1 0,0 1,0 0,1 1,-1 0,1 0,0 1,1 0,-1 0,1 1,-1 1,1-1,0 2,0-1,0 1,2 1,-7 3,-1 0,-1 1,1 0,0-1,-1 1,0 1,0-1,0 0,0 1,-1 0,0-1,0 1,0 0,0 0,-1 0,0 0,0 0,0 1,-1-1,1 0,-1 0,0 1,-1-1,0 0,0 0,0 0,-1 5,1 7,0 2,11 68,-9-86,0 1,0-1,0 0,0 0,0 0,1 0,-1 0,0 0,1 0,-1 0,1-1,-1 1,1-1,-1 1,1-1,-1 1,1-1,0 0,-1 0,1 0,0 0,-1 0,1 0,-1 0,1 0,0-1,-1 1,1 0,-1-1,1 0,-1 1,1-1,-1 0,0 0,1 0,-1 0,0 0,1 0,-1 0,0 0,0-1,15-12</inkml:trace>
  <inkml:trace contextRef="#ctx0" brushRef="#br0" timeOffset="1347.84">1411 762,'39'-9,"-1"-1,0-3,-1 0,0-3,33-19,-14-33,-56 67,1-1,0 0,0 0,-1 0,1 0,-1 0,1 0,-1 0,0 0,0 0,0 0,0-1,0 1,0 0,-1 0,1 0,-1 0,1 0,-1 0,0 0,0 1,0-1,0 0,0 0,0 0,0 1,0-1,-1 1,1-1,-1 1,1-1,-1 1,0 0,0 0,1 0,-1 0,0 0,0 0,0 1,0-1,-6 1,-1 0,1 0,0 1,-1 1,1-1,0 1,0 1,0-1,0 1,1 1,-1 0,1 0,0 0,0 1,0 0,0 0,1 0,0 1,0 0,1 1,0-1,0 1,0 0,0 1,-1-1,0 0,0 1,1 0,0 0,1 0,0 0,0 1,1-1,0 1,0 0,1 0,0 0,1 1,-1-1,2 0,0 0,0 1,0-1,1 0,2 6,2-9,1 0,0 0,1 0,-1-1,1 0,0 0,0-1,1 0,-1 0,1-1,0 0,0 0,0-1,0 0,1 0,-1-1,0 0,1 0,-1-1,1 0,-1-1,0 0,9-2,-12 3,194-28,-175 26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1 430,'33'82,"-3"15,41 93,-71-191,0 0,0 0,0 0,1 0,-1 0,0 1,1-1,-1 0,0 0,1 1,-1-1,1 0,-1 0,1 1,-1-1,1 0,-1 1,1-1,0 1,0-1,-1 1,1-1,0 1,0 0,-1-1,1 1,0 0,0-1,0 1,-1 0,1 0,0 0,0 0,0 0,0 0,0 0,-1 0,1 0,0 0,0 0,0 1,0-1,-1 0,1 1,0-1,0 0,0 1,-1-1,1 1,0-1,-1 1,1 0,-1-1,1 1,0 0,-1-1,1 1,-1 0,0 0,1-1,-1 1,0 0,1 0,-1 0,0-1,0 1,0 0,0 0,1 0,-1 0,59-199,47-106,-109 298,-3 11</inkml:trace>
  <inkml:trace contextRef="#ctx0" brushRef="#br0" timeOffset="622.209">537 713,'4'-3,"11"-4,-1-1,0-1,0-1,-1 1,0-2,-1 0,0 0,-1-2,0 1,-1-1,0 0,-1-1,0-1,-2 1,1-1,-2 0,2-6,-8 17,1 1,-1 0,0-1,0 1,-1 0,1 0,-1-1,1 1,-1 0,0 0,-1 0,1 0,0 0,-1 0,1 0,-1 0,0 0,0 1,0-1,0 1,-1 0,1-1,-1 1,1 0,-1 0,0 1,0-1,0 0,0 1,0 0,0 0,0 0,0 0,0 0,-1 1,1-1,0 1,-1 0,1 0,0 0,0 0,-1 1,1-1,0 1,0 0,-1 0,1 0,0 0,0 1,0-1,1 1,-1 0,0 0,0 0,1 0,0 0,-1 0,1 1,-1 0,-5 8,0 0,0 0,1 0,1 1,0 0,1 0,0 1,0 0,2 0,-1 0,2 0,0 0,0 0,2 1,-1-1,2 1,-1-1,2 0,0 1,2 6,-2-13,0 0,0-1,1 1,0-1,0 1,1-1,-1 0,1 0,1 0,-1-1,1 0,0 1,0-2,0 1,1 0,0-1,0 0,0-1,0 1,0-1,1 0,0-1,-1 0,1 0,0 0,0-1,0 0,0 0,0-1,0 1,5-2,5 0,-1 0,1-1,-1-1,1 0,-1-2,0 0,-1 0,1-1,-1-1,0-1,-1 0,0-1,0-1,-1 0,0 0,7-9,15-16,-2-1,-1-2,-2-1,-2-1,0-4,-13 20,0 0,-2-1,-1 0,-1-1,0 0,-3-1,0 0,-1-1,-2 1,-1-1,-1 0,-2-1,-1-19,1 45,-1-1,1 1,-1 0,0-1,0 1,-1 0,1-1,-1 1,1 0,-1-1,0 1,-1 0,1 0,0 0,-1 0,0 0,1 0,-1 0,0 1,-1-1,1 0,0 1,-1 0,1 0,-1 0,0 0,0 0,0 0,0 1,0-1,0 1,0 0,0 0,0 0,-1 0,1 1,0-1,-1 1,1 0,-1 0,1 0,0 0,-1 1,1-1,0 1,-1 0,1 0,0 0,0 0,-2 2,-8 10,0 0,1 1,1 1,0 0,1 0,1 1,1 0,0 1,1 0,0 0,2 1,0-1,1 1,0 0,2 1,0-1,1 0,1 4,-2 8,1 0,1-1,1 1,2 0,1-1,1 0,2 0,0 0,2-1,2 0,0-1,4 5,-11-23,0 0,0 0,1 0,0-1,0 1,1-1,0-1,1 1,-1-1,2 0,-1-1,1 1,0-1,0-1,0 0,1 0,0 0,0-1,7 2,7-7</inkml:trace>
  <inkml:trace contextRef="#ctx0" brushRef="#br0" timeOffset="942.023">1638 459,'-23'22,"0"0,0 0,2 2,0 0,2 2,1 0,-8 15,24-38,0 0,0 1,1-1,-1 0,1 0,0 1,0-1,0 1,0-1,1 1,-1-1,1 1,0 0,0-1,0 1,0-1,1 1,-1 0,1-1,0 1,0-1,1 0,-1 1,1-1,-1 0,1 0,0 0,0 0,0 0,1 0,-1-1,1 1,-1-1,1 1,0-1,0 0,0 0,0 0,1-1,-1 1,0-1,1 0,-1 0,1 0,-1 0,1 0,0-1,5 1,0 0,-1-1,1 0,0-1,-1 0,1 0,0-1,-1 0,0 0,1-1,-1 0,0-1,-1 0,1 0,-1 0,1-1,-1 0,0-1,-1 1,0-1,0-1,0 1,0-1,-1 0,-1 0,1-1,-1 1,0-1,0 0,-1 0,0-3,1 1,-1 0,-1 0,0 0,0-1,-1 1,0-1,-1 1,0-1,-1 0,0 1,0-1,-1 1,-1 0,0 0,0-1,-1 2,-5-10,8 16,-1 1,0 0,0-1,0 1,0 0,-1 0,1 1,-1-1,1 0,-1 1,1-1,-1 1,0 0,0 0,1 0,-1 0,0 1,0-1,0 1,0 0,0 0,0 0,0 0,-20 3</inkml:trace>
  <inkml:trace contextRef="#ctx0" brushRef="#br0" timeOffset="1308.46">2173 430,'-43'12,"20"-7,1 0,0 2,0 1,1 0,0 2,0 0,1 1,-16 13,30-19,2-1,-1 1,0-1,1 2,0-1,0 0,1 1,-1-1,1 1,0 0,1 0,-1 0,1 1,1-1,-1 1,1-1,0 1,1-1,-1 1,1-1,0 1,1 0,0-1,0 1,0-1,1 0,0 1,0-1,1 0,-1 0,1 0,1 0,-1-1,1 1,0-1,0 0,0 0,1 0,0-1,0 1,0-1,1-1,-1 1,2 0,3 2,0 0,0 0,0-1,1-1,0 1,0-2,0 0,0 0,1-1,-1 0,0-1,1 0,0-1,-1-1,1 1,-1-2,1 0,-1 0,0-1,0 0,0-1,0 0,-1-1,9-5,-4 0</inkml:trace>
  <inkml:trace contextRef="#ctx0" brushRef="#br0" timeOffset="1562.08">2569 486,'-14'34,"-5"16,-4 3,1-1,6-5,4-6,5-6,9-2,3-9</inkml:trace>
  <inkml:trace contextRef="#ctx0" brushRef="#br0" timeOffset="1801.033">2456 148,'0'0</inkml:trace>
  <inkml:trace contextRef="#ctx0" brushRef="#br0" timeOffset="2087.216">2879 63,'8'22,"-2"-1,0 2,-1-1,-2 1,0-1,-1 1,-2 0,0 0,-3 15,2 11,-11 172,6-193,2 1,1 1,1-1,1 0,2 1,1-1,4 23,23 47,-16-98,-9-11</inkml:trace>
  <inkml:trace contextRef="#ctx0" brushRef="#br0" timeOffset="2282.489">2682 486,'34'0,"15"-4,9-3,0 1,-5 2,-7 0,-7 2,-4-4,-5-1,-6 1</inkml:trace>
  <inkml:trace contextRef="#ctx0" brushRef="#br0" timeOffset="2845.488">3218 572,'-1'21,"0"-12,0 1,1-1,0 1,1-1,-1 1,2-1,-1 1,2-1,-1 0,1 0,0 0,1 0,0 0,1-1,3 6,-7-12,1-1,-1 0,1 1,-1-1,1 0,-1 0,1 0,0 0,0 0,-1 0,1 0,0-1,0 1,0-1,0 1,0-1,0 0,0 0,0 0,0 0,0 0,0 0,-1 0,1-1,0 1,0-1,0 1,0-1,0 0,-1 0,1 0,0 0,0 0,-1 0,1 0,-1 0,1-1,-1 1,1-2,52-66,-47 57,95-159,-101 170,0 0,0-1,0 1,1 0,-1 0,0 0,1 0,-1 0,1 0,-1 1,1-1,-1 0,1 1,0-1,-1 1,1 0,0-1,-1 1,1 0,0 0,0 0,-1 0,1 1,0-1,-1 0,1 1,0-1,-1 1,1-1,-1 1,1 0,-1 0,1 0,-1-1,1 1,-1 1,0-1,1 0,-1 0,0 0,0 1,41 66,-36-56,39 73,-24-50,0 2,-3 1,-1 0,-1 1,-3 1,-1 0,-2 1,-1 0,1 28,-10-67,-11 145,10-142,0-1,-1 0,1 0,-1 1,0-1,0 0,0-1,0 1,-1 0,0-1,0 1,0-1,0 0,0 0,-1 0,1 0,-1-1,0 1,0-1,0 0,0 0,0 0,0-1,0 0,-1 1,1-1,0-1,-1 1,1-1,-1 0,-1 0,-3-1,-1 0,1 0,0-1,0-1,0 0,0 0,0-1,1 0,0 0,0-1,0 0,0 0,1-1,-1 0,1 0,1-1,0 0,0 0,0 0,0-1,1 0,1 0,0-1,0 1,0-1,1 0,0 1,1-2,0 1,0 0,1 0,0-1,1 1,0 0,0-1,1 1,0 0,1-1,0 1,2-5,0-2,1-1,0 1,1 0,1 0,0 1,2 0,-1 0,2 0,0 2,1-1,11-11,-11 15,0 0,1 1,0 0,0 1,1 0,0 1,0 0,1 1,0 1,0 0,0 1,3-1,6-2,-5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3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31,'-18'56,"8"-27,2 0,1 1,2 0,0 0,1 25,-22 245,12-194,7-70,2 1,1 0,3 0,1 29,0-65,0-1,0 1,0 0,0 0,0 0,0 0,0 0,0-1,0 1,1 0,-1 0,0 0,1 0,-1-1,0 1,1 0,-1 0,1-1,-1 1,1 0,-1-1,1 1,0-1,-1 1,1-1,0 1,-1-1,1 1,0-1,0 1,-1-1,1 0,0 1,0-1,0 0,-1 0,1 0,0 0,0 0,0 0,0 0,0 0,-1 0,1 0,0 0,0 0,0-1,0 1,-1 0,1-1,0 1,0 0,-1-1,1 1,0-1,-1 1,1-1,44-36,-41 33,70-70,-52 48,2 1,0 0,2 2,1 1,0 1,2 1,0 2,1 1,1 1,25-8,-54 22,0 1,1 0,-1 0,0 0,1 1,-1-1,1 1,-1-1,1 1,-1 0,1 0,0 0,-1 0,1 0,-1 1,1-1,-1 1,1-1,-1 1,0 0,1 0,-1 0,0 0,0 1,1-1,-1 1,0-1,-1 1,1 0,0-1,0 1,-1 0,1 0,-1 0,1 1,-1-1,0 0,0 0,0 1,0-1,0 1,-1-1,1 1,-1 1,1 8,-1 1,0-1,-1 0,0 0,-1 0,-1 0,0-1,0 1,-1 0,0-1,-1 0,-1 0,0-1,0 1,-1-1,0-1,-1 1,0-1,0 0,-1-1,0 0,-1-1,1 1,-2-2,-1 2,-3 4,1-1,-2 0,1-1,-1 0,-1-2,0 0,0-1,0 0,-1-1,0-2,0 1,-1-2,1-1,-1 0,-13-1,30-1,-1-1,1 1,0-1,0 0,-1 1,1-1,0 0,0 0,0-1,0 1,0 0,0-1,0 1,1-1,-1 0,0 1,1-1,0 0,-1 0,1 0,0 0,0 0,0 0,0 0,0-1,0 1,1 0,-1 0,1-1,0 1,-1 0,1-1,0 1,1-1,-1 1,0 0,1-1,-1 1,1 0,-1 0,1-1,0 1,0 0,0 0,0 0,1 0,-1 0,1 0,-1 0,1 1,-1-1,1 1,0-1,0 1,1-2,17-19,1 2</inkml:trace>
  <inkml:trace contextRef="#ctx0" brushRef="#br0" timeOffset="668.243">736 792,'20'-4,"0"-1,0-2,-1 0,0-1,0 0,-1-2,0 0,-1-1,0-1,0-1,6-6,-20 14,1 0,0 0,-1 0,0 0,0 0,-1-1,1 1,-1-1,0 0,-1 0,1 0,-1 0,-1 0,1 0,-1 0,0 0,0 0,0 0,-1 0,0 0,-1 0,1 0,-1 1,0-1,0 0,-1 1,-2-4,4 8,0-1,-1 1,1 0,-1 0,1 0,-1 0,0 0,0 0,1 0,-1 0,0 1,0-1,0 1,0 0,0-1,1 1,-1 0,0 0,0 0,0 0,0 0,0 1,0-1,0 0,0 1,1 0,-1-1,0 1,0 0,1 0,-1 0,0 0,1 0,-1 0,0 1,-54 51,49-45,-9 8,2 1,0 0,1 1,1 0,0 1,1 1,2 0,0 0,1 1,1 0,0 0,2 1,1 1,3-19,1-1,-1 0,1 0,0 1,1-1,-1 0,0 0,1 1,0-1,0 0,0 0,0 0,0 0,0 0,1 0,0 0,0-1,-1 1,1 0,1-1,-1 1,0-1,1 0,-1 0,1 0,-1 0,1 0,0-1,0 1,0-1,0 0,0 0,0 0,0 0,1 0,-1-1,0 1,0-1,1 0,-1 0,1 0,27 0,1-2,0-1,-1-2,1 0,-1-3,0 0,-1-2,0-1,-1-2,0 0,-1-2,-1-1,22-17,-6 5,-1-1,-1-2,-2-2,-1-2,-2-1,-1-2,-2-1,13-23,58-116,-98 165,-1 0,0 1,-1-2,0 1,-2 0,1-1,-2 1,1-1,-2 0,0 1,-1-1,0 1,-3-14,3 23,0-1,0 1,0 0,-1 0,0 0,0 0,0 0,0 0,0 0,-1 0,0 1,0 0,0-1,0 1,0 0,-1 1,1-1,-1 0,1 1,-1 0,0 0,0 0,0 0,-1 1,1 0,0-1,-1 2,1-1,0 0,-1 1,1 0,-1 0,1 0,0 1,-1-1,1 1,-1 0,1 0,0 1,0-1,0 1,-3 1,-8 10,1 1,1 1,0 0,0 1,2 0,0 1,1 0,0 1,2 0,0 1,1-1,1 1,0 1,2-1,0 1,1 0,1 0,1 0,1 0,2 16,-2 5,1 1,2-1,3 0,1 0,9 32,6 51,-22-121,0 0,0 0,0 0,-1 0,1 0,-1 0,0 0,0 0,0 0,0 0,0-1,-1 1,1 0,-1-1,0 1,0-1,0 1,0-1,0 0,0 0,-1 0,1 0,0-1,-1 1,0 0,1-1,-1 0,0 0,0 0,0 0,0 0,0 0,0-1,0 1,0-1,0 0,0 0,-2 0,-17-3,4-3</inkml:trace>
  <inkml:trace contextRef="#ctx0" brushRef="#br0" timeOffset="925.138">1103 511,'33'0,"17"0,9 0,-1 0,-1 0,-5 0,-2-5,-4-2,-1 1,-3 1,-4 2,-3 0,-4-2,-1-2,-7 1</inkml:trace>
  <inkml:trace contextRef="#ctx0" brushRef="#br0" timeOffset="1702.676">1837 539,'-6'2,"0"1,0 0,0 0,1 0,-1 1,1 0,0 0,0 0,1 0,-1 1,1 0,0 0,0 0,1 1,-1-1,1 1,1 0,-1 0,1 0,0 0,0 0,0 1,1-1,0 0,0 5,0-5,-1 0,0-1,0 0,1 0,-1 0,1 1,1-1,-1 1,1-1,0 1,0-1,1 0,-1 1,1-1,0 1,1-1,-1 0,1 0,0 0,1 0,-1 0,1 0,0-1,0 1,0-1,1 0,-1 0,1 0,0 0,0 0,1-1,-1 0,1 0,-1 0,1-1,0 1,0-1,0 0,1-1,-1 1,0-1,3 0,4-2,0-1,-1-1,1 0,-1 0,1-1,-1-1,0 0,-1 0,1-1,-1 0,0-1,-1 0,1-1,-2 0,1 0,2-4,53-41,-61 52,-1 0,0 0,1 1,-1-1,1 1,-1-1,1 1,-1 0,1-1,-1 2,1-1,0 0,-1 0,1 1,-1-1,0 1,1 0,-1 0,1 0,-1 0,0 0,0 0,0 1,1-1,-1 1,-1-1,1 1,0 0,0 0,-1 0,1 0,-1 0,1 0,-1 0,0 0,0 1,0-1,0 1,0-1,-1 0,1 1,-1 0,16 22,-13-21,0-1,0 0,0 1,1-1,0-1,-1 1,1 0,0-1,0 0,0 0,0 0,1-1,-1 1,0-1,1 0,-1 0,1-1,-1 1,1-1,-1 0,1 0,0 0,-1-1,1 0,-1 0,0 0,1 0,-1 0,0-1,0 0,1 0,-1 0,-1-1,1 1,0-1,-1 0,1 0,-1 0,0-1,0 1,0-1,0 1,-1-2,8-7,-1-1,0-1,-1 1,-1-1,0-1,-1 1,-1-1,0 0,-1-1,-1 1,0-1,-1 1,0-14,-1 17</inkml:trace>
  <inkml:trace contextRef="#ctx0" brushRef="#br0" timeOffset="2088.838">2684 765,'143'-132,"-140"129,-1 1,1-1,0 0,-1 0,0 0,0 0,1 0,-2-1,1 1,0-1,-1 1,0-1,0 0,0 1,0-1,0 0,-1 0,1 1,-1-1,0 0,-1 0,1 0,-1 0,1 1,-1-1,0 0,0 1,-1-1,1 1,-1-1,0 1,0-1,0 1,0 0,0 0,-1 0,0 0,1 1,-1-1,0 1,0-1,0 1,-1 0,1 0,-1 1,1-1,-3 0,0 3,-1 0,1 1,-1 0,1 0,0 0,0 1,0 0,0 0,0 1,1 0,-1 0,1 0,0 0,0 1,1 0,-1 0,1 0,-1 3,-7 4,-3 3,1 0,0 1,1 0,1 1,1 1,0 0,1 0,1 1,1 0,-5 15,13-29,1 0,-1 0,0 0,1 0,0 0,0 0,1 0,0 0,-1-1,1 1,1-1,-1 1,1-1,0 0,0 0,0 0,0 0,1 0,-1-1,1 0,0 0,0 0,0 0,1 0,-1-1,1 0,-1 0,1 0,0 0,-1-1,1 0,0 0,0 0,0 0,0-1,0 0,0 0,0-1,0 1,0-1,0 0,0 0,0-1,2 0,120-43,-107 39</inkml:trace>
  <inkml:trace contextRef="#ctx0" brushRef="#br0" timeOffset="2493.514">2965 765,'22'-9,"0"0,-1-1,-1-1,1-1,-2-1,0-1,0 0,-2-1,1-2,-2 1,0-2,-2 0,0-1,10-16,-13 15,-8 17,0 0,-1 0,1 0,-1 0,0-1,0 1,0-1,0 0,0 0,-1 1,0-1,0 0,0 0,0 0,-1 0,0-1,1 1,-1 0,-1 0,1 0,-1 0,1 0,-1 0,0 0,-1 0,-2 2,0 0,0 1,-1-1,1 1,0 0,-1 0,1 1,-1-1,1 1,-1 0,1 1,-1-1,1 1,-1-1,1 1,0 1,-1-1,1 1,0-1,0 1,0 0,0 1,0-1,1 1,-1-1,0 2,-17 11,1 2,0 0,1 1,1 0,1 2,1 0,0 1,2 1,0 0,-3 9,11-21,1 1,0-1,0 1,1 1,0-1,1 1,0-1,1 1,0 0,1 0,1 0,-1 0,2 0,0 0,2 10,-1-18,0 0,0 0,1-1,-1 1,1 0,0-1,0 1,0-1,0 0,1 0,-1-1,1 1,0-1,0 1,0-1,0 0,0 0,0-1,1 0,-1 1,1-1,-1-1,1 1,-1-1,1 1,0-1,122-13,-104 8,1 0,-1-2,-1-1,0 0,0-2,0-1,-1 0,-1-2,3-2,-5-1</inkml:trace>
  <inkml:trace contextRef="#ctx0" brushRef="#br0" timeOffset="2934.917">3389 849,'27'-26,"-1"-2,-1 0,-1-2,-2 0,0-2,-3 0,-1-1,-1-1,1-6,27-43,-47 110,-11 22,8-31,0-1,1 1,0 0,1 0,2 0,0 0,0 1,2-1,0 0,2 6,0-18,1 0,-1 1,1-2,1 1,-1 0,1-1,0 0,0 0,0 0,1-1,-1 0,1 0,0 0,0-1,1 0,-1 0,1 0,0-1,-1 0,1 0,0-1,0 0,0 0,0-1,0 0,0 0,0 0,0-1,0 0,0-1,0 1,0-1,0-1,-1 1,1-1,-1 0,6-4,3-2,0-2,-1 1,0-2,-1 0,0 0,-1-1,0-1,-1 0,0 0,-2-1,0-1,0 0,3-11,19-70,-25 74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20,'-17'22,"7"-12,1 1,0 0,1 0,0 0,1 1,0 0,1 1,1 0,-1 0,2 0,0 0,1 1,0-1,-1 14,5-23,-1-1,0 0,1 0,0 0,0 0,0 0,0 0,0 0,0 0,1 0,0-1,-1 1,1-1,0 1,0-1,0 1,1-1,-1 0,1 0,-1 0,1-1,-1 1,1 0,0-1,0 0,0 0,0 0,0 0,0 0,0 0,0-1,0 1,1-1,-1 0,0 0,0 0,0-1,2 0,6 1,0-1,0-1,0 0,0-1,0 0,0-1,-1 0,0 0,0-1,6-4,-9 3,-1 0,-1 0,1 0,-1-1,0 0,0 0,-1 0,0-1,0 0,-1 0,0 1,0-2,-1 1,0 0,0 0,-1-1,0 1,-1-1,0 1,0-1,-1 1,0-1,0 1,-1-1,0 1,-1 0,-1-4,2 8,0 1,0 0,0 0,0 0,-1 0,1 0,-1 0,0 1,1-1,-1 1,-1 0,1 0,0 0,0 0,-1 1,1-1,-1 1,1 0,-1 0,0 0,0 0,-20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113 424,'-8'4,"0"1,0 0,1 1,0 0,0 0,0 0,1 1,0 0,0 0,1 0,0 1,0 0,1 0,0 0,0 1,1 0,0-1,0 1,1 0,1 0,-1 0,1 0,1 1,0-1,0 0,1 0,0 0,0 0,1 0,0 0,5 15,-6-18,-1 0,1 0,1 1,-1-1,1 0,0 0,0-1,1 1,0 0,0-1,0 1,1-1,-1 0,1 0,1-1,-1 1,1-1,-1 0,1 0,0 0,1-1,-1 1,0-1,1-1,0 1,3 0,-2-1,0 0,0-1,0 0,0-1,0 1,0-1,0-1,0 1,1-1,-1 0,-1-1,1 0,0 0,0 0,-1-1,1 0,-1 0,0-1,0 0,0 0,4-4,2-9</inkml:trace>
  <inkml:trace contextRef="#ctx0" brushRef="#br0" timeOffset="349.948">593 0,'-12'65,"3"1,3-1,3 1,4 51,-1-96,3 15,2 0,1-1,1 0,2 0,5 9,-6-14,16 37,-19-48</inkml:trace>
  <inkml:trace contextRef="#ctx0" brushRef="#br0" timeOffset="615.671">423 367,'38'-5,"18"-1,4 0,-3 1,-2 2,-6 1,-6-4,-5-1,-5 1,-8 1</inkml:trace>
  <inkml:trace contextRef="#ctx0" brushRef="#br0" timeOffset="876.69">1186 283,'-18'12,"1"2,0 0,1 0,1 2,0 0,1 1,1 0,1 1,0 0,11-14,0 0,0 0,0 1,0-1,1 0,0 0,0 0,0 0,0 1,0-1,1 0,0 0,0 0,0 0,0 0,1 0,0 0,0-1,0 1,0 0,0-1,1 0,-1 1,1-1,0 0,0 0,0-1,0 1,1-1,-1 1,1-1,0 0,-1 0,1-1,2 2,41 35,-44-34,1 0,-1 0,0 0,0 1,-1-1,0 1,1-1,-1 1,-1 0,1 0,-1-1,0 1,0 0,0 1,-1-1,0 0,0 0,0 0,0 0,-1 0,0 0,0 0,0 0,-1 0,1 0,-1-1,-1 1,1 0,0-1,-1 0,0 1,0-1,-1-1,1 1,-1 0,1-1,-1 1,0-1,-3 2,0-1,0 0,0-1,0 1,-1-1,1-1,-1 1,1-1,-1-1,0 1,0-1,0-1,-6 1,-10-4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164 706,'-11'11,"-4"1,0 1,2 1,-1 0,2 1,0 0,0 1,2 1,0-1,1 2,1-1,0 1,-5 19,13-34,-1-1,1 1,-1 0,1-1,0 1,0 0,0 0,1-1,-1 1,1 0,-1 0,1-1,0 1,0-1,0 1,0-1,0 1,1-1,-1 1,1-1,0 0,0 0,-1 0,1 0,0 0,1-1,-1 1,0 0,0-1,1 0,-1 1,1-1,-1 0,1 0,0-1,-1 1,3 0,2 0,0 0,0-1,0 0,1 0,-1 0,0-1,0 0,0-1,0 0,0 0,-1 0,1-1,0 0,0 0,4-4,-1 0,1-1,-1 0,0-1,-1 0,0-1,-1 0,0 0,0 0,-1-1,0 0,-1-1,0 0,-1 0,-1 0,0 0,0-1,-1 1,-1-1,0 0,0-4,-2 12,-1 0,1 1,-1-1,0 1,0-1,0 1,0-1,-1 1,0 0,0 0,0 0,0 0,-1 0,0 0,0 0,0 1,0 0,0-1,-1 1,1 0,-1 1,0-1,0 1,-1-1,-15-8</inkml:trace>
  <inkml:trace contextRef="#ctx0" brushRef="#br0" timeOffset="676.023">502 0,'4'7,"0"1,0-1,-1 0,0 1,0 0,-1 0,0 0,0 0,-1 0,0 0,-1 0,1 0,-2 0,0 5,2 3,13 132,-8-111,-2-1,-1 1,-2 0,-1 0,-4 19,-66 238,67-270,12-26,23-33,-23 25,9-13,1 2,1 0,1 1,1 1,0 1,1 1,2 1,-1 1,19-8,-32 19,82-23,-90 26,0 1,0 0,0 0,0 0,-1 0,1 1,0-1,0 1,0 0,0 0,-1 0,1 0,0 0,-1 1,1-1,-1 1,1 0,-1-1,0 1,0 0,0 0,0 1,0-1,0 0,-1 1,1-1,-1 1,1-1,-1 1,1 2,0 3,0 0,0 0,0 1,-1-1,0 0,-1 1,0-1,-1 1,1-1,-1 0,-1 1,0-1,0 0,-1 0,1 0,-2 0,-2 5,-81 120,80-124,1 0,-2 0,1-1,-1 0,-1-1,1 0,-1 0,0-1,-1 0,0-1,0 0,0 0,0-1,-1 0,1-1,-1 0,0-1,0 0,0-1,0 0,0 0,0-2,-1 1,1-1,0-1,0 0,-2-1,11 2,-1-1,1 1,-1 0,1-1,-1 0,1 0,0 0,0 0,0 0,0 0,0 0,1-1,-1 1,1-1,-1 1,1-1,0 1,0-1,0 0,0 0,1 1,-1-1,1 0,0 0,-1 0,1 0,1 0,-1 0,0 1,1-1,-1 0,1 0,0 0,0 0,46-88,-32 72</inkml:trace>
  <inkml:trace contextRef="#ctx0" brushRef="#br0" timeOffset="1723.047">1152 819,'203'-134,"-202"132,0 1,0 0,0 0,1-1,-1 1,0 0,0 0,1 0,-1 0,1 0,-1 1,1-1,-1 0,1 1,-1-1,1 1,-1 0,1-1,0 1,-1 0,1 0,0 0,-1 0,1 0,0 0,-1 1,1-1,-1 0,1 1,0-1,-1 1,1 0,-1 0,0-1,1 1,-1 0,1 0,-1 0,0 0,0 1,0-1,0 0,0 0,0 1,0-1,0 1,0-1,0 0,-1 1,1 0,-1-1,1 1,-1-1,0 1,1 0,12 54,-2 0,-2 0,-3 1,-2 0,-3 0,-6 56,3 12,3-73,1-31,-1 0,-2 0,0 0,-1 0,-1 0,-6 20,8-39,1 1,-1-1,0 0,0 1,0-1,-1 0,1 0,0 0,-1 0,1 0,-1 0,0 0,0-1,0 1,0-1,0 1,0-1,0 0,0 1,0-1,-1 0,1-1,0 1,-1 0,1-1,-1 1,1-1,0 0,-1 0,1 0,-1 0,1 0,-1 0,1-1,-1 1,1-1,-1 0,1 1,0-1,0 0,-1-1,1 1,0 0,0-1,0 1,0-1,0 1,1-1,-1 0,0 0,1 0,-1 0,0-1,-11-13,1 0,0 0,1-2,0 1,2-1,0-1,1 0,0-2,0-2</inkml:trace>
  <inkml:trace contextRef="#ctx0" brushRef="#br0" timeOffset="1963.629">1293 282,'9'-5,"9"-1,5 0,-1 1</inkml:trace>
  <inkml:trace contextRef="#ctx0" brushRef="#br0" timeOffset="2392.052">1660 791,'23'-8,"0"0,0-2,0 0,-1-1,-1-2,0 0,-1-1,0-1,8-9,-26 22,1 0,-1 0,0 0,0 0,0 0,0-1,0 1,0-1,-1 1,1-1,-1 1,1-1,-1 0,0 0,0 0,-1 0,1 0,0 0,-1 0,0 0,0 0,0 0,0 0,0 0,-1 0,1 0,-1 0,0 0,0 1,0-1,0 0,0 0,0 1,-1-1,0 0,1 1,-1 0,0-1,0 1,0 0,-1 0,1 0,0 0,-1 0,1 1,-1-1,0 1,1 0,-1-1,0 1,0 0,0 1,0-1,-8 2,-1 0,1 1,0 1,0-1,0 2,0-1,1 2,-1-1,1 2,0-1,1 1,-1 1,1-1,1 2,-1-1,1 1,0 1,1-1,0 1,0 0,1 1,0 0,1 0,0 0,0 2,1-5,0 0,0 1,1 0,0 0,0 0,1 0,0 0,1 0,-1 1,2-1,-1 0,1 1,0-1,1 1,0-1,0 0,1 0,0 1,1-1,0 0,0-1,0 1,1 0,0-1,1 0,-1 0,2 0,-1-1,1 0,-1 0,4 2,3-1,1-1,0 0,0-1,1-1,-1 0,1 0,0-2,-1 0,1 0,1-1,-1-1,0 0,0-1,12-3,80-34,-90 30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1,'17'43,"-1"2,-2 0,-2 1,-2 0,-2 1,-2 0,-3 0,-1 0,-4 46,-1 176,-22-108,18-134,0-4</inkml:trace>
  <inkml:trace contextRef="#ctx0" brushRef="#br0" timeOffset="248.523">0 621,'34'-4,"15"-3,10 1,-1-3,-1-1,-5 2,-6 2,-7 2,0 2,-2 1,-2 1,-3 0,-2 5,-1 2,0-1,-6-1</inkml:trace>
  <inkml:trace contextRef="#ctx0" brushRef="#br0" timeOffset="644.453">734 650,'0'28,"-2"-19,1 0,0 0,0 0,1 0,0 1,1-1,0 0,0 0,1 0,0-1,1 1,0 0,0-1,1 1,0-1,1 0,-1-1,1 1,1-1,0 0,5 5,-7-10,0 0,1 0,-1-1,1 0,-1 0,1 0,-1-1,1 1,-1-1,1 0,0 0,-1-1,1 0,-1 1,1-1,-1-1,1 1,-1-1,0 0,0 0,0 0,0 0,1-1,88-67,50-63,-143 132,1 0,0 0,-1 0,1 0,0 0,-1 0,1 0,0 0,0 0,0 0,0 0,0 0,0 1,0-1,0 0,0 1,0-1,0 1,0-1,0 1,1-1,-1 1,0 0,0 0,1 0,-1-1,0 1,0 1,1-1,-1 0,0 0,0 0,1 0,-1 1,0-1,0 1,0-1,0 1,1-1,-1 1,0 0,0 0,0-1,0 1,-1 0,1 0,0 0,0 0,0 0,0 0,15 34,-14-30,0 1,-1 0,2-1,-1 0,1 1,-1-1,1 0,1 0,-1 0,1-1,0 1,0-1,0 0,1 0,-1 0,1-1,0 1,0-1,0 0,0-1,1 1,-1-1,1 0,-1-1,1 1,0-1,0 0,4 0,1-4,-1 1,0-1,0-1,0 0,-1 0,1-1,-1 0,0-1,0 0,-1-1,1 1,-2-2,1 1,-1-1,0 0,0 0,-1-1,0 0,-1 0,0-1,0 1,2-10,23-96,-25 97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4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1,'0'546,"-29"-236,1-74,23-236,-1-11</inkml:trace>
  <inkml:trace contextRef="#ctx0" brushRef="#br0" timeOffset="341.929">1 650,'29'0,"19"0,6-5,3-1,-2 0,-3-4,-3 0,-2-3,-4 0,-4-1,-4 0,-3 3,-2 4,-7-2,-1 0,-6 3</inkml:trace>
  <inkml:trace contextRef="#ctx0" brushRef="#br0" timeOffset="839.474">791 58,'-14'50,"2"1,2 0,2 1,3 0,2 0,2 0,3 0,1 0,35 236,-33-237,-5-41,0 1,0-1,1 0,1 0,0 1,0-1,1 0,0-1,1 1,0 0,0-1,1 0,0 0,5 5,-8-12,0 0,0 0,0-1,1 1,-1-1,0 0,1 0,-1 0,1 0,-1 0,1 0,0 0,-1-1,1 0,0 1,-1-1,1 0,0 0,-1 0,1-1,0 1,-1-1,1 1,0-1,-1 0,1 0,-1 0,0 0,1-1,-1 1,69-56,-55 42,16-16,83-58,-114 88,1 0,0 0,0 0,0 1,0-1,0 0,0 1,0 0,0-1,0 1,0 0,1 0,-1 0,0 0,0 0,0 1,0-1,0 1,0-1,0 1,0 0,0 0,0-1,0 1,-1 1,1-1,0 0,0 0,-1 1,1-1,-1 1,0-1,1 1,-1 0,0-1,0 1,0 0,0 0,0 0,0 0,-1 0,1 0,0 0,-1 0,0 0,0 0,1 0,-1 1,1 55,-2-51,0 0,1 0,0 0,0 0,0 0,1 0,0 0,1 0,-1-1,1 1,1 0,-1-1,3 4,7 3</inkml:trace>
  <inkml:trace contextRef="#ctx0" brushRef="#br0" timeOffset="1149.955">1582 847,'-16'17,"1"1,1 1,1 0,0 1,2 0,0 1,-1 5,11-24,0 0,0-1,0 1,1 0,-1 0,0 0,1 0,0 0,-1 0,1 0,0 0,0 0,0 0,0 0,0 0,0 0,1 0,-1 0,1 0,-1 0,1 0,0 0,0 0,0-1,0 1,0 0,0-1,0 1,1 0,-1-1,1 1,-1-1,1 0,-1 0,1 1,0-1,-1 0,1 0,0-1,0 1,0 0,0-1,0 1,0-1,0 1,0-1,2 0,5 0,1-1,-1 0,0-1,0 1,0-2,0 0,0 0,0 0,-1-1,1 0,-1-1,0 0,0 0,-1-1,0 0,0 0,0 0,-1-1,1 0,0-3,-3 5,1 0,-2-1,1 1,-1-1,1 1,-2-1,1 0,-1 0,0-1,0 1,0 0,-1-1,0 1,0-1,-1 1,0-1,0 1,0-1,-1 1,0-1,0 1,-1-1,0 1,0 0,0 0,-1 0,0 0,0 0,-1 0,1 3,1-1,-1 1,0 0,0 0,0 0,-1 0,1 1,-1 0,0-1,1 1,-1 0,0 1,0-1,0 1,0 0,-1 0,1 0,0 0,0 1,-1-1,1 1,0 0,0 1,-1-1,1 1,-4 1,-11 3</inkml:trace>
  <inkml:trace contextRef="#ctx0" brushRef="#br0" timeOffset="1611.877">2061 706,'-6'1,"0"1,0 0,1 0,-1 0,1 0,0 1,0 0,0 0,0 1,0-1,1 1,-1 0,1 0,0 1,0-1,1 1,-1 0,1 0,0 0,0 0,1 0,0 1,0-1,0 1,0 0,1-1,0 1,0 0,1 0,0 4,2-6,0 0,0-1,1 1,0 0,0-1,0 0,0 0,0 0,1 0,-1 0,1-1,0 1,0-1,0 0,0 0,0 0,2 0,38 25,-41-25,0 1,-1-1,0 1,0 0,0 0,0 0,0 0,0 0,-1 1,1-1,-1 0,0 1,0-1,0 1,-1-1,1 1,-1-1,0 1,0-1,0 1,0 0,-1-1,1 1,-1-1,0 1,0-1,-1 0,1 1,0-1,-1 0,0 0,0 0,0 0,0 0,0 0,-1-1,1 1,-1-1,-8 9,0 0,-1-2,0 1,-1-1,0-1,0-1,0 0,-7 3,6-4,12-4,0 0,0 0,0-1,-1 0,1 1,0-1,-1 0,1 0,-1 0,1 0,-1 0,1-1,-1 1,0-1,1 0,-1 1,0-1,1-1,-1 1,1 0,-1-1,0 1,1-1,-1 0,1 1,-1-1,-1-1,1-8</inkml:trace>
  <inkml:trace contextRef="#ctx0" brushRef="#br0" timeOffset="1966.495">2259 989,'19'-11,"10"-4,-1-1,0-1,-2-1,0-1,-1-2,-1-1,-1 0,7-10,-3-43,-27 73,-1 0,1 0,0 0,-1 0,1 0,-1 0,1 0,-1 0,0 0,0 1,0-1,0 0,0 0,-1 1,1-1,0 1,-1-1,1 1,-1 0,0-1,1 1,-1 0,0 0,0 0,1 0,-1 0,0 1,0-1,0 1,0-1,0 1,0 0,0-1,0 1,0 0,0 0,-1 1,-10 1,-1 0,1 2,0 0,1 0,-1 1,1 0,-1 2,2-1,-1 1,1 1,0 0,0 0,1 1,0 1,1 0,0 0,1 0,0 1,0 1,-2 5,8-14,-8 9,1 1,0 0,1 1,0-1,2 2,-1-1,2 1,0 0,-1 7,4-16,1-1,1 1,-1 0,1 0,0 0,0-1,0 1,1 0,0 0,0-1,1 1,0-1,0 1,0-1,0 0,1 1,0-1,0 0,0-1,1 1,-1-1,1 1,0-1,1 0,-1-1,5 4,4-1,0 0,0-1,0 0,1-1,0 0,0-1,0-1,1 0,-1-1,0 0,1-2,-1 1,12-3,8 1,58-10,-67 5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1,'0'14,"0"5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29,'-5'19,"-6"11,-2 6,2 1,3-1,2-2,3-1,1-3,2 0,5-6,1-2,1-10,3-7,0-8,-1-10,-3-7,3 1,0 2</inkml:trace>
  <inkml:trace contextRef="#ctx0" brushRef="#br0" timeOffset="616.653">454 1,'-3'0,"0"0,-1 0,1 1,0-1,-1 1,1 0,0-1,0 2,0-1,-1 0,1 1,1-1,-1 1,0 0,0 0,1 0,-1 0,1 1,-1-1,1 1,0-1,0 1,0 0,0 0,1 0,-1 0,1 0,0 0,0 0,0 0,0 1,0-1,1 0,0 1,-1-1,1 0,0 1,1-1,-1 0,1 1,-1-1,1 0,0 1,0-1,0 0,1 0,0 2,85 47,-81-50,1 0,-1 0,0 1,1-1,-1 1,0 1,-1-1,1 1,-1 0,1 0,-1 1,0-1,-1 1,1 1,-1-1,0 0,0 1,-1 0,0 0,0 0,0 0,-1 0,1 3,-4-3,0 0,-1 0,0 0,0 0,-1-1,0 1,0-1,0 0,0 0,-1 0,0 0,0-1,0 1,-1-1,1 0,-1 0,0-1,0 1,-1-1,1 0,0-1,-1 1,0-1,0 0,0-1,1 1,-1-1,-1 0,1-1,-1 1,-16 6,12-3,6-2,0 1,-1-1,1 0,-1 0,0 0,1-1,-1 0,0 0,0-1,0 1,0-1,0-1,0 1,1-1,-1 0,0 0,0-1,1 1,-3-2,-4-8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1:55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95,'99'-24,"-69"15,0 1,1 2,0 1,0 1,0 2,28 2,-56 0,-1 0,1 1,0-1,-1 1,1 0,-1 0,1 0,-1 0,1 0,-1 0,0 1,0-1,1 1,-1 0,0-1,-1 1,1 0,0 0,0 0,-1 1,1-1,-1 0,0 0,0 1,0-1,0 1,0-1,0 1,-1 0,1-1,-1 1,1 0,-1-1,0 1,0 0,-1 0,-22 99,-1-59,-1-1,-2-2,-2 0,-31 31,-28 41,85-109,-1 0,1 1,0-1,1 1,-1 0,1 0,-1-1,1 2,0-1,1 0,-1 0,1 1,-1-1,2 1,-1-1,0 1,1-1,0 1,0-1,0 1,0 0,1-1,0 1,0-1,0 0,0 1,1-1,0 0,0 1,0-1,0 0,1-1,-1 1,1 0,0-1,0 1,0-1,1 0,-1 0,1 0,2 0,6 3,0-2,0 0,0 0,1-1,0-1,0 0,0-1,-1 0,1-1,0 0,0-1,0-1,0 0,0 0,-1-2,1 1,-1-2,0 1,0-2,-1 1,3-3,-12 7,0-1,1 1,-1 0,0-1,0 0,-1 1,1-1,0 0,-1 0,1 0,-1 0,1 0,-1-1,0 1,0 0,0-1,0 1,0 0,-1-1,1 1,-1-1,1 1,-1-3,-2-15</inkml:trace>
  <inkml:trace contextRef="#ctx0" brushRef="#br0" timeOffset="261.224">56 405,'28'-10,"16"-2,4 0,-2 2,-2 3,-6-2,-3 1,-3 0,-3 3,-1 2,0 2,-1 0,1 1,-5 0</inkml:trace>
  <inkml:trace contextRef="#ctx0" brushRef="#br0" timeOffset="1043.761">733 377,'22'-5,"-1"0,1-2,-1-1,-1 0,1-2,-1 0,-1-1,0-2,-1 1,0-2,-1 0,4-6,-19 19,0-1,0 0,1 1,-1-1,0 0,-1-1,1 1,0 0,-1 0,1-1,-1 1,0-1,1 0,-1 1,0-1,-1 0,1 1,0-1,-1 0,0 0,0 0,1 1,-2-1,1 0,0 0,-1 0,1 1,-1-1,0 0,1 0,-2 1,1-1,0 1,0-1,-1 1,1-1,-1 1,0 0,0 0,0 0,0 0,0 0,0 0,0 0,-1 1,1-1,-1 1,1 0,-1 0,1 0,-1 0,0 0,0 0,0 1,-9 2,1 0,-1 1,1 0,0 1,0 1,0-1,0 2,1 0,0 0,0 0,0 2,1-1,0 1,1 0,0 1,0 0,0 0,0 3,-1-1,1 0,0 1,1-1,0 1,1 1,1-1,0 1,0 0,1 0,1 0,0 1,1-1,1 1,0 0,0-1,2 1,0 0,1 9,0-17,1 0,-1-1,1 1,0 0,0-1,1 0,0 1,0-1,0-1,0 1,1-1,0 1,0-2,0 1,0 0,1-1,-1 0,1 0,0 0,0-1,0 0,0 0,0-1,0 0,2 1,8 0,0 0,1-1,-1-1,0 0,0-1,1-1,-1 0,0-1,6-3,14-7,0-1,-1-3,-1 0,0-2,-1-2,-2-1,0-1,-1-2,-2 0,0-3,-2 0,-1-1,13-22,-14 22,-16 22,0 0,-1-1,-1 1,1-1,-1-1,0 1,-1-1,0 0,-1 0,0 0,0-1,-1 0,0 1,0-1,-1 0,-1-1,0 1,0 0,-1-7,0 15,0 1,-1-1,1 0,-1 0,0 1,1-1,-1 0,0 1,0-1,0 1,0-1,0 1,0 0,0-1,-1 1,1 0,0 0,-1 0,1 0,-1 0,1 0,-1 0,0 0,1 1,-1-1,0 1,1-1,-1 1,0 0,0-1,1 1,-1 0,0 0,0 0,1 0,-1 1,0-1,0 0,1 1,-1 0,0-1,1 1,-1 0,0 0,1-1,-1 1,-70 50,-52 87,122-136,1 1,0-1,-1 0,1 1,0-1,0 1,0-1,1 1,-1-1,0 1,1 0,0-1,0 1,0 0,0-1,0 1,0 0,1-1,-1 1,1 0,0-1,0 1,0-1,0 1,0-1,0 0,1 1,-1-1,1 0,-1 0,1 0,0 0,0 0,0 0,0-1,0 1,0-1,1 1,-1-1,1 0,-1 0,1 0,-1 0,1 0,-1-1,1 1,0-1,-1 0,1 1,0-1,-1 0,2-1,127-12,-28-2,-100 15,-1 0,0 0,1 0,-1 0,0 0,1 1,-1 0,0-1,0 1,1 0,-1 0,0 0,0 0,0 0,0 1,0-1,-1 0,1 1,0 0,0-1,-1 1,1 0,-1 0,0 0,0 0,0 0,0 0,0 0,0 0,0 1,0-1,-1 0,1 1,-1-1,0 0,0 1,0 1,-12 92,8-83,-11 103,14-91</inkml:trace>
  <inkml:trace contextRef="#ctx0" brushRef="#br0" timeOffset="1385.539">2060 180,'-46'47,"2"1,2 3,2 1,1 6,-2 41,40-95,1-1,0 0,0 1,0-1,0 1,0-1,1 0,-1 1,1-1,0 0,0 0,1 1,-1-1,0 0,1 0,0 0,0-1,0 1,0 0,0-1,0 1,1-1,-1 0,1 1,0-1,0-1,-1 1,1 0,3 1,2 0,0 0,0 0,0-1,0 0,0 0,0-1,0 0,1 0,-1-1,0 0,1 0,-1-1,0 0,1-1,-1 0,0 0,0-1,-1 0,1 0,0-1,-1 0,0 0,0-1,4-3,5-4,0-2,0 0,-1-1,-1-1,-1 0,0 0,-1-2,-1 1,2-6,-7 12,-1 0,0-1,-1 1,0-1,-1 0,0-1,-1 1,0 0,-1-1,0-11,-1 20,-1-1,1 1,-1-1,1 1,-1-1,0 1,-1 0,1-1,-1 1,0 0,0 0,0 0,0 1,-1-1,0 0,0 1,0-1,0 1,0 0,0 0,-1 1,0-1,1 1,-1-1,0 1,0 0,-1 1,1-1,0 1,0-1,-3 1,-2 0,1 1,-1 0,1 1,0-1,-1 2,1-1,0 1,-1 0,1 1,0 0,1 0,-1 1,0 0,1 0,0 1,0 0,1-2,-19 12</inkml:trace>
  <inkml:trace contextRef="#ctx0" brushRef="#br0" timeOffset="2796.586">2483 575,'0'4,"-5"3,-1 4,0-5,6-2,3-8,5-3,2-5,-1 5,-6 3,0 2,0 7,0 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397 430,'-14'-2,"-1"1,1 0,-1 1,1 1,-1 0,0 1,1 0,0 1,0 1,0 0,0 1,1 0,-1 1,1 1,1 0,-1 1,1 0,1 1,-1 0,1 1,1 0,0 1,1 0,0 1,0 0,1 0,1 0,-1 1,1 0,0 1,1-1,1 1,0 0,1 0,0 1,1 3,2-14,0 0,1 1,-1-1,1 0,0 0,0 1,1-1,-1 0,1 0,0 1,0-1,0 0,1 0,-1 0,1 0,0 0,0-1,1 1,-1-1,1 1,0-1,-1 0,2 0,-1 0,0 0,0 0,1-1,0 0,-1 0,2 1,4-2,0 1,0-2,-1 0,1 0,0 0,0-1,-1 0,1-1,0 0,-1 0,1-1,-1 0,0-1,0 1,0-1,-1-1,1 0,-1 0,0 0,0-1,4-5,-5 6,47-33,-3-3,-1-3,-2-1,28-35,-47 58,-28 22,1 0,0 0,-1 0,1 0,-1 0,1 0,-1 1,1-1,-1 0,1 0,-1 0,1 1,0-1,-1 0,0 1,1-1,-1 0,1 1,-1-1,1 0,-1 1,0-1,1 1,-1-1,0 1,1-1,-1 1,0-1,0 1,0-1,1 1,-1-1,0 1,0 0,0-1,0 1,0-1,0 1,0-1,0 1,0 0,0-1,0 1,-1-1,1 1,0-1,0 1,0-1,-1 1,1-1,0 1,-1-1,1 1,0-1,-1 1,1-1,-1 1,-2 5,1 0,0 1,1 0,-1-1,1 1,0 0,1 0,0-1,0 1,0 0,1 0,0 0,0-1,1 1,-1-1,1 1,1-1,0 1,0-1,0 0,0 0,1-1,0 1,0-1,1 1,9 5</inkml:trace>
  <inkml:trace contextRef="#ctx0" brushRef="#br0" timeOffset="419.052">793 769,'167'-221,"-167"220,0-1,1 1,-1 0,0 0,1-1,-1 1,1 0,-1 0,1 0,-1 0,1-1,0 1,0 0,0 0,-1 0,1 1,0-1,0 0,0 0,0 0,1 1,-1-1,0 0,0 1,0-1,0 1,1 0,-1-1,0 1,1 0,-1 0,0 0,0 0,1 0,-1 0,0 0,1 0,-1 0,0 1,0-1,1 0,-1 1,0-1,0 1,0 0,0-1,1 1,-1 0,0-1,0 1,-1 0,1 0,0 0,0 0,0 0,0 0,-1 0,1 0,0 1,21 109,-21-107,0 1,1-1,-1 0,1 0,0 0,0 1,1-2,-1 1,1 0,0-1,0 1,0-1,1 0,-1 0,1 0,-1 0,1-1,0 1,0-1,0 0,0 0,1-1,-1 1,0-1,1 0,-1 0,1 0,-1-1,1 1,0-1,-1 0,1-1,-1 1,1-1,-1 0,1 0,-1 0,1-1,-1 0,82-94,-72 81</inkml:trace>
  <inkml:trace contextRef="#ctx0" brushRef="#br0" timeOffset="1289.178">1752 542,'-18'4,"1"1,-1 0,1 1,1 1,-1 1,1 0,0 1,1 0,0 2,1 0,0 0,1 1,0 1,-4 6,15-17,0 0,0 0,0 1,1-1,-1 1,1-1,-1 1,1 0,0 0,0-1,0 1,1 0,-1 0,1 0,-1 0,1 0,0 0,0 0,0 0,1 0,-1-1,1 1,0 0,-1 0,1 0,1 0,-1-1,0 1,0 0,1-1,0 0,-1 1,1-1,0 0,0 0,0 1,1-2,-1 1,0 0,1 0,-1-1,1 1,0-1,-1 0,1 0,0 0,0 0,0 0,0-1,0 1,-1-1,1 0,0 0,0 0,3-1,8-2,-1-1,0 0,0-1,0 0,0-2,-1 1,0-1,4-4,73-35,-85 44,-1 0,1 1,0-1,0 0,0 1,0 0,0 0,0 0,0 1,1-1,-1 1,0 0,0 0,0 1,0-1,1 1,-1 0,0 0,0 0,0 1,0-1,-1 1,1 0,0 0,-1 0,1 1,-1-1,0 1,0 0,0 0,0 0,0 0,-1 0,1 1,-1-1,0 1,0 0,1 2,0 18,-1 1,-2-1,0 1,-1 0,-2-1,0 0,-2 1,-1-1,0-1,-2 1,-1-1,0-1,-2 0,-4 6,-5 8,-1 0,-1-2,-3 0,0-1,-2-2,-17 14,44-44,0 0,0 0,-1 0,1 0,0 0,-1 0,1 0,-1 0,1 0,-1 0,0 0,1 0,-1-1,0 1,0 0,0-1,1 1,-1 0,0-1,0 1,0-1,0 1,0-1,0 1,0-1,0 0,0 0,0 1,0-1,0 0,0 0,0 0,-1 0,1 0,0-1,0 1,0 0,0 0,0-1,0 1,0 0,0-1,0 1,0-1,0 1,1-1,-1 0,0 1,0-1,0 0,1 0,-1 0,0 1,1-1,-1 0,1 0,-1 0,0-1,4-9,0-1,1 0,0 1,1 0,0 0,1 0,0 0,0 1,1 0,1 0,0 1,0 0,1 1,0-1,1 1,3-5,267-292,-224 244,-2-3,-4-2,-2-3,-3-1,-4-2,2-10,75-209,-116 289,-1 0,1 0,0-1,-1 1,0 0,0-1,0 1,0-1,0 1,0-1,0 1,-1-1,0 0,1 0,-1 1,0-1,0 0,0 1,-1-1,1 0,-1 1,1-1,-1 0,0 1,0-1,0 1,-1 0,1-1,0 1,-1 0,1 0,-1-1,0 1,0 0,0 1,0-1,0 0,0 1,0-1,-1 1,1 0,-1-1,1 1,-1 0,1 1,-3-2,-4 4,0 1,1-1,-1 2,1-1,0 1,0 0,0 1,1 0,-1 0,1 0,0 1,0 0,1 1,0-1,-3 5,7-9,-13 12,1 1,1 0,0 1,1 0,0 1,2 1,0-1,1 2,0-1,2 1,0 0,1 1,1 0,1 0,1 0,1 0,0 0,2 1,0-1,1 2,1-13,1 0,0 0,0-1,1 1,0-1,0 0,1 0,0-1,1 1,-1-1,1 0,1-1,-1 1,1-1,0 0,1-1,-1 0,1 0,0-1,1 0,-1 0,6 1,10 4,1-1,0-2,1 0,0-2,-1-1,1-1,10-1,-11 1,0-2,0-1,-1 0,1-2,-1-1,1-1,-1-1,-1-1,1-1,-1-1,-1-2,1 0,-2-1,0-1,18-14,-34 22,0 1,-1-1,0 0,0-1,0 1,0-1,-1 1,0-1,0 0,-1 0,0-1,0 1,0 0,-1-1,1 1,-2-1,1 1,-1-1,0 0,-1-4,1 10,0-1,-1 1,0-1,1 1,-1 0,0 0,1-1,-1 1,0 0,0 0,0 0,0 0,0 0,-1 0,1 0,0 0,0 0,-1 0,1 1,0-1,-1 0,1 1,-1 0,1-1,-1 1,1 0,-1-1,1 1,-1 0,1 0,-1 0,1 1,-1-1,1 0,-1 0,1 1,0-1,-1 1,1-1,-1 1,0 0,-57 32,46-23,2 1,-1 0,2 1,-1 1,2 0,0 0,0 0,1 1,1 1,0-1,1 1,1 0,0 0,1 1,0 0,2 0,0-1,0 1,2 0,0 1,1-1,1 3,1-6,0-1,1 1,1-1,0 0,1 0,0-1,1 0,0 0,1 0,0-1,1 0,0-1,0 1,1-2,0 0,0 0,1 0,0-2,1 1,-1-1,1-1,1 0,-1-1,0 0,1-1,0-1,0 1,0-2,0 0,0-1,5 0,45-7,-37 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0,'4'7,"0"1,0-1,-1 1,0 0,0 0,-1 0,0 0,-1 0,1 0,-1 1,-1-1,0 0,0 1,-1 2,1 5,27 175,-55 130,39-286,-5-30</inkml:trace>
  <inkml:trace contextRef="#ctx0" brushRef="#br0" timeOffset="259.103">0 396,'34'-5,"20"-2,6 1,3 1,-6-3,-6-1,-3 2,-5 2,-5 2,-4-4,-3-1,-2 2,-1 1,-5 2</inkml:trace>
  <inkml:trace contextRef="#ctx0" brushRef="#br0" timeOffset="775.659">734 29,'39'137,"-32"-99,-1 1,-2 0,-2 0,-1 1,-4 28,4 98,-1-163,1-1,-1 0,0 0,1 0,-1 0,1 0,0 0,-1 0,1 0,0 0,0 0,0 0,1-1,-1 1,0 0,1-1,-1 1,1-1,0 1,-1-1,1 0,0 0,0 0,-1 0,1 0,0 0,0 0,0-1,0 1,1-1,-1 1,0-1,0 0,0 0,0 0,0 0,0 0,1 0,-1 0,0-1,0 1,0-1,0 0,0 0,0 0,0 0,-1 0,1 0,0 0,1-1,79-47,37-13,-116 62,0 0,0 0,0 1,-1-1,1 1,0-1,0 1,-1 0,1 0,0 1,-1-1,1 0,-1 1,0 0,1-1,-1 1,0 0,0 0,0 0,0 0,0 1,-1-1,1 0,-1 1,1-1,-1 1,0 0,0-1,0 1,-1 0,1 0,0 0,-1-1,0 1,0 0,0 0,0 0,0 0,0 0,-1-1,1 1,-1 0,0 0,0-1,-1 2,2 22</inkml:trace>
  <inkml:trace contextRef="#ctx0" brushRef="#br0" timeOffset="1125.625">1383 621,'45'-7,"109"-26,-147 31,0-1,-1 0,1 0,-1-1,0 1,0-1,0-1,0 1,-1-1,0 0,0 0,0-1,-1 1,0-1,0 0,0 0,0-1,-1 1,2-7,-3 10,-1 0,0 0,0 0,0 1,0-1,-1 0,1 0,-1 0,0-1,0 1,0 0,0 0,0 0,-1 0,1 0,-1 0,0 0,0 0,0 1,0-1,-1 0,1 0,-1 1,1-1,-1 1,0-1,0 1,0 0,0 0,0 0,-1 0,1 0,-1 0,1 1,-1-1,0 1,0-1,1 1,-1 0,0 0,0 1,0-1,0 1,0-1,0 1,0 0,0 0,-1 0,0 1,-7 2,1 0,0 1,1 1,-1-1,1 2,0-1,0 1,0 0,1 1,0 0,1 1,-1-1,1 1,1 1,-1-1,2 1,-1 0,1 1,0-1,1 1,0 0,1 0,0 0,1 1,0-1,0 1,1-1,0 1,1 6,2-11,0 0,0 0,0-1,1 1,-1-1,1 0,0 0,1 0,0 0,-1 0,1-1,1 1,-1-1,1 0,-1-1,1 1,0-1,1 0,-1 0,0 0,1-1,0 0,-1 0,1-1,5 2,15 4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90,'-1'-1,"1"1,-1-1,1 1,0 0,-1-1,1 1,-1 0,1-1,-1 1,0 0,1 0,-1 0,1 0,-1-1,1 1,-1 0,1 0,-1 0,0 0,1 0,-1 0,1 0,-1 1,1-1,-1 0,0 0,1 0,-1 0,1 1,-1-1,1 0,-1 1,1-1,0 0,-1 1,1-1,-1 0,1 1,0-1,-1 1,1-1,0 1,-1-1,1 1,0-1,0 1,-1-1,1 1,0 0,0-1,0 1,0-1,0 1,0-1,0 1,0-1,0 1,0 0,0 0,-6 39,6-39,-11 308,-7-89,19-219,-1-12</inkml:trace>
  <inkml:trace contextRef="#ctx0" brushRef="#br0" timeOffset="329.137">56 90,'345'-47,"-98"13,-229 32,-7 0,-1 0,1 0,0 2,0-1,0 1,0 1,-1 0,1 1,0 0,2 1,-1 7,-6 3</inkml:trace>
  <inkml:trace contextRef="#ctx0" brushRef="#br0" timeOffset="596.705">0 568,'39'5,"16"2,5-1,-3-1,-7-1,-7-2,-6-6,-5-2,-2 0,-2 1,-1-4,0 0,0 2,0 2,1 1,-5-3,-6 0</inkml:trace>
  <inkml:trace contextRef="#ctx0" brushRef="#br0" timeOffset="1102.043">903 597,'144'-171,"-144"170,1 0,-1 1,0-1,0 0,1 1,-1-1,1 0,-1 1,0-1,1 1,-1-1,1 1,0-1,-1 1,1-1,-1 1,1 0,0-1,-1 1,1 0,0-1,-1 1,1 0,0 0,-1 0,1-1,0 1,0 0,-1 0,1 0,0 0,-1 0,1 1,0-1,0 0,-1 0,1 0,0 1,-1-1,1 0,0 1,-1-1,1 0,0 1,-1-1,1 1,0 0,10 35,-8-19,-2-13,0 1,0-1,0 1,0-1,1 1,-1-1,1 0,0 1,1-1,-1 0,1 0,-1-1,1 1,0-1,1 1,-1-1,0 0,1 0,0 0,0-1,0 1,0-1,0 0,0 0,1 0,-1-1,1 0,-1 0,1 0,-1 0,1 0,0-1,-1 0,1 0,0 0,0-1,6-2,0 0,-1 0,1-1,-1 0,0-1,0 0,-1-1,1 0,-1-1,0 0,-1 0,0 0,0-1,0-1,-1 0,96-144,-98 145,5-10,-2 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18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368 599,'-52'7,"36"-7,-1 1,1 0,0 1,0 1,0 0,1 1,-1 1,1 0,0 1,0 1,1 1,-1 0,2 0,-1 1,1 1,1 0,0 1,0 1,-7 9,16-17,1 0,0 1,0-1,0 0,0 1,1-1,0 0,0 1,0 0,0-1,1 1,0-1,0 1,0 0,0-1,1 1,0 0,0-1,0 1,1-1,-1 0,1 1,0-1,0 0,0 0,1 0,0 0,0-1,0 1,0-1,0 1,0-1,1 0,0 0,0-1,-1 1,2-1,-1 0,0 0,0 0,1 0,-1-1,0 0,1 0,0 0,-1-1,1 1,3-1,4-3,0 0,0 0,0-1,-1-1,1 0,-1-1,0 0,-1 0,1-1,-1-1,-1 0,1 0,-1-1,-1 0,0 0,0-1,0 0,4-10,7-3,-19 22,0 0,0 0,0 0,0 0,1 0,-1 0,0 0,0 0,1 0,-1 0,1 0,-1 0,1 0,-1 0,1 1,0-1,-1 0,1 0,0 1,0-1,0 0,-1 1,1-1,0 1,0-1,0 1,0 0,0-1,0 1,0 0,0-1,0 1,0 0,0 0,0 0,0 0,0 0,0 0,0 0,0 1,0-1,0 0,0 0,0 1,0-1,0 1,-1-1,1 1,0-1,0 1,0-1,0 1,-1 0,1-1,0 1,-1 0,1 0,0 0,-1-1,1 1,-1 0,0 0,1 0,-1 0,1 1,2 49,-3-45,-1 0,1 1,1-1,-1 0,1 0,0 0,0 0,1 0,0 0,0-1,0 1,1 0,0-1,0 0,0 1,3 3,-3-6,0 1,1-1,-1 1,1-1,0 0,-1 0,1-1,1 1,-1-1,0 0,0 0,1 0,0-1,-1 1,1-1,-1 0,1 0,0-1,0 0,0 1,-1-2,1 1,0 0,0-1,-1 0,1 0,0-1,-1 1,1-1,-1 0,0 0,4-2,40-29,-2-2,-2-2,-1-1,-2-3,-1-1,21-33,-30 34,-3-2,-1 0,-2-2,-3-1,-1-1,-2-1,-3 0,-1-1,3-31,-18 80,3-11,0 0,-1 0,0 0,-1 0,-1 0,0 0,0 0,-1 0,-2-10,2 20,-1 0,1 0,0 1,-1-1,1 0,-1 1,1-1,-1 1,1 0,-1 0,1-1,-1 1,1 0,-1 0,1 0,-1 0,1 1,-1-1,1 0,-1 1,1-1,-1 1,1-1,0 1,-1 0,1 0,0-1,-1 1,1 0,0 0,0 0,0 0,0 0,0 1,0-1,0 0,0 0,1 1,-1-1,0 1,1-1,-1 0,1 1,-1-1,1 1,0 0,-2 0,-20 31,1 2,2 0,1 1,2 1,2 0,1 1,-1 9,3-17,0 0,2 1,1 0,2 1,1-1,1 1,2 0,1 0,1 1,2-1,2-1,0 1,4 9,-3-33,-1 1,1-1,0 0,1 0,0-1,1 1,-1-1,1-1,0 1,1-1,0-1,0 1,0-1,0-1,1 1,0-1,0-1,0 0,0 0,0-1,1 0,-1 0,1-1,-1-1,1 0,0 0,-1 0,1-1,-1-1,1 0,-1 0,0-1,0 0,0 0,0-1,0 0,-1-1,3-1,0 0,0-1,0 0,0 0,-1-1,0-1,-1 1,0-2,0 1,-1-1,0-1,0 1,-2-1,1 0,-1-1,-1 0,0 0,-1 0,0 0,0-1,-2 0,0 1,0-1,-1 0,0 0,-1 0,-1 0,0 0,-1 0,0 1,-1-1,-4-10,3 16,-1-1,0 1,-1 0,0 1,0-1,0 1,-1 0,0 1,0-1,0 1,0 1,-1-1,0 1,0 1,0-1,-1 2,1-1,-1 1,1 0,-1 1,0 0,0 0,0 1,1 0,-1 0,0 1,0 0,0 1,1 0,-1 0,1 1,0 0,0 1,0 0,0 0,0 1,-13 10</inkml:trace>
  <inkml:trace contextRef="#ctx0" brushRef="#br0" timeOffset="379.823">1469 486,'-83'141,"80"-134,0 1,0-1,1 1,0 0,0 0,1 0,0 0,0 0,1 0,0 0,0 0,1 0,0 1,1-2,0 1,0 0,0 0,4 6,-4-11,1 1,0 0,0-1,0 1,0-1,1 0,-1 0,1 0,0-1,-1 1,1-1,1 0,-1 0,0 0,0 0,1-1,-1 0,1 0,-1 0,1 0,-1-1,1 0,0 0,-1 0,3-1,114-29,-110 25,0-1,-1-1,1 0,-2 0,1-1,-1 0,0 0,-1-1,0-1,0 1,-1-1,0-1,1-2,-5 8,0 0,-1 0,0 0,0-1,0 1,-1 0,1-1,-1 1,-1-1,1 0,-1 1,0-1,0 1,0-1,-1 1,0-1,0 1,-1-1,1 1,-1-1,0 1,-1 0,1 0,-1 0,0 1,0-1,0 1,-1-1,-4-3,0 1,0 0,0 0,-1 1,0 0,0 1,-1 0,0 1,0 0,0 0,-1 0,-14-2</inkml:trace>
  <inkml:trace contextRef="#ctx0" brushRef="#br0" timeOffset="837.42">1836 429,'23'47,"63"154,-51-83,-35-117,0 0,1-1,-1 1,0 0,1 0,-1 0,1-1,0 1,-1 0,1 0,-1-1,1 1,0 0,0-1,-1 1,1-1,0 1,0-1,0 1,0-1,-1 0,1 1,0-1,0 0,0 0,0 0,0 0,0 0,0 0,0 0,0 0,0 0,0 0,0 0,-1 0,1-1,0 1,0 0,0-1,0 1,0-1,-1 1,1-1,0 1,0-1,-1 0,1 1,0-1,-1 0,1 1,-1-1,1 0,-1 0,1 0,31-48,-30 46,125-259,-117 234,-2 4</inkml:trace>
  <inkml:trace contextRef="#ctx0" brushRef="#br0" timeOffset="1180.803">2428 683,'23'-12,"-1"-1,0-1,-1-1,0-1,-1-1,-1-1,-1 0,-1-1,0-1,12-21,-5-46,-24 84,0 0,0 1,0-1,-1 1,1-1,-1 1,1-1,-1 1,0 0,0-1,0 1,0 0,0-1,-1 1,1 0,-1 0,1 0,-1 0,0 1,0-1,0 0,0 1,0-1,0 1,0 0,-1-1,1 1,0 0,-1 0,1 1,-1-1,1 1,-3-1,-7 1,0 1,1 1,-1 0,1 1,-1 0,1 0,0 1,0 1,0 0,1 0,0 1,0 0,0 1,1 0,0 1,0 0,1 0,-4 6,4-8,1 0,1 1,-1 0,1 0,0 1,1-1,0 1,0 1,0-1,1 1,1-1,0 1,0 0,0 0,1 1,0-1,1 1,0-1,1 0,0 1,0-1,1 1,0-1,1 1,0-1,0 0,1 0,0 0,1 0,0 0,0-1,1 0,0 0,0 0,5 4,6-1,2 0,-1-1,1-1,1 0,-1-2,1 0,1-1,-1-1,1-1,0-1,0 0,0-1,0-2,2 0,2 1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1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57,'0'-2,"0"1,0-1,0 0,0 1,-1-1,1 0,0 0,-1 1,0-1,1 1,-1-1,0 0,0 1,0 0,0-1,0 1,0-1,0 1,-1 0,1 0,0 0,-1 0,1 0,-1 0,1 0,-1 0,0 1,1-1,-1 0,0 1,1 0,-1-1,0 1,1 0,-1 0,0 0,0 0,1 0,-1 0,0 0,0 1,1-1,-1 1,0-1,-76 29,68-21,-1 0,1 1,1 1,0-1,0 2,1-1,0 1,1 0,0 1,1-1,0 1,1 1,1-1,-1 1,2 0,-2 8,4-14,-1 1,1-1,1 1,-1 0,1 0,0 0,1-1,0 1,0 0,1-1,0 1,0-1,1 1,0-1,0 0,1 0,0 0,0-1,0 1,1-1,0 0,0-1,1 1,-1-1,1 0,0 0,1 0,4 1,2 1,1 0,-1-2,2 1,-1-2,0 0,1-1,0 0,0-1,0-1,0 0,0-1,0-1,0 0,0-1,0 0,-1-2,1 0,-1 0,1-1,-2-1,1 0,-1-1,1-1,10-8,4-1,-4 3</inkml:trace>
  <inkml:trace contextRef="#ctx0" brushRef="#br0" timeOffset="497.814">966 142,'-15'-2,"0"1,0 0,0 1,0 1,0 1,0 0,0 1,1 0,-1 1,1 1,0 0,0 1,1 1,0 0,0 0,0 2,1-1,0 2,1-1,0 2,1 0,0 0,0 0,-6 11,10-9,1-1,0 1,1 0,0 1,1-1,0 1,1-1,1 1,0 0,1 13,0-25,0 1,0-1,0 0,1 1,-1-1,1 0,-1 0,1 0,0 1,0-1,0 0,0 0,0 0,0 0,0-1,1 1,-1 0,1 0,-1-1,1 1,0-1,0 1,-1-1,1 0,0 0,0 0,0 0,1 0,-1 0,0 0,0-1,0 1,1-1,-1 0,0 1,0-1,1 0,82-24,-58 8,-2-1,-1-2,0-1,-1 0,-1-2,-1 0,13-20,4-1,-38 41,1 1,0 0,0-1,0 1,0 0,0 0,0-1,0 1,0 0,1 0,-1 0,0 0,1 1,-1-1,0 0,1 1,-1-1,1 0,-1 1,1 0,-1-1,1 1,0 0,-1 0,1 0,-1 0,1 0,0 0,-1 0,1 1,-1-1,1 0,-1 1,1-1,-1 1,1 0,-1 0,0-1,1 1,-1 0,0 0,0 0,1 0,-1 1,0-1,0 0,0 0,0 1,-1-1,2 1,18 49,-19-43,1-1,1 1,-1-1,1 1,1-1,-1 0,1 0,0-1,1 1,0-1,0 0,0 0,1 0,-1-1,1 0,1 0,-1 0,1-1,0 0,6 2,9 2</inkml:trace>
  <inkml:trace contextRef="#ctx0" brushRef="#br0" timeOffset="863.514">1699 30,'-40'28,"17"-14,0 2,1 0,1 2,1 0,0 1,2 1,-6 8,23-26,0 0,-1-1,1 1,0 0,0 0,0 0,0 0,1 0,-1 0,1 1,-1-1,1 0,0 0,-1 0,1 1,0-1,0 0,1 0,-1 0,0 0,1 1,0-1,-1 0,1 0,0 0,0 0,0 0,0 0,0 0,1-1,-1 1,0 0,1-1,0 1,-1-1,1 1,0-1,-1 0,1 0,0 0,0 0,0 0,0 0,0 0,1-1,-1 1,4 2,-2-3,0 1,0 0,1 0,-1 0,0 0,0 1,0 0,-1 0,1 0,0 0,-1 0,1 1,-1-1,0 1,0 0,0 0,0 1,-1-1,1 0,-1 1,0 0,0-1,0 1,0 0,0 0,-1 0,0 0,0 0,0 1,-1-1,1 0,-1 0,0 0,0 1,0-1,-1 0,1 0,-1 1,-5 2,0 1,0-1,-1 0,0 0,0 0,-1-1,1-1,-1 1,-1-1,1 0,-1-1,0 0,0-1,0 1,0-2,0 1,-1-1,-8 0,-35-1,34-6</inkml:trace>
  <inkml:trace contextRef="#ctx0" brushRef="#br0" timeOffset="1272.129">1868 311,'19'-3,"0"0,0-2,-1 0,0-1,0-1,0 0,-1-1,0-1,0-1,-1-1,0 0,-1-1,-1 0,0-2,12-13,-22 20,1 1,-2-1,1 0,-1 0,0 0,0-1,-1 1,0-1,-1 1,1-1,-1 0,-1 0,0 5,1 1,-1-1,0 1,0-1,-1 1,1-1,-1 1,1-1,-1 1,0-1,0 1,0 0,0-1,0 1,0 0,-1 0,1 0,-1 0,1 0,-1 0,0 0,0 1,0-1,0 1,0-1,0 1,0 0,0 0,-1 0,1 0,0 0,-1 0,1 0,-1 1,1 0,-1-1,-2 1,-6 2,0 0,0 1,0 1,0-1,0 2,1-1,-1 2,1-1,1 1,-1 1,1 0,0 0,1 1,-1 0,0 2,-3 0,2 1,-1 1,1 0,1 0,0 1,1 0,0 1,1 0,0 0,1 1,1-1,1 1,0 0,0 1,1 9,2-19,1 1,0-1,0 1,1 0,0-1,0 1,0-1,1 1,0-1,0 0,1 0,0 0,0 0,0 0,1-1,0 1,0-1,0 0,1 0,-1-1,1 1,0-1,0 0,1 0,4 2,3 2,0-1,1-1,-1 0,1-1,1 0,-1-1,1-1,-1 0,1-1,0 0,0-2,-2 2,1-2,-1 0,0 0,1-1,-1-1,0 0,0-1,0 0,0-1,0-1,-1 0,2-1,0-4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5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0,'0'5,"0"6,-5 6,-6 5,-6 4,-5 2,-4 1,-2 1,9-6,7-10,6-9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48 594,'-6'9,"0"0,0 0,1 1,1 0,0 0,0 0,1 1,0-1,1 1,0 0,0 0,2-1,-1 1,1 0,1 0,0 0,0 0,1 0,1-1,-1 1,2-1,0 0,1 3,-2-9,1-1,0 0,0 0,0 0,0 0,0 0,0-1,1 0,-1 0,1 0,-1 0,1-1,0 0,0 0,0 0,0 0,0-1,0 0,-1 0,1 0,0-1,0 1,0-1,110-35,-88 21,-1-1,0-1,-1-2,-1 0,14-15,-36 32,1 1,-1 0,1 0,-1 0,1 0,0 1,-1-1,1 1,0-1,0 1,-1 0,1 0,0 0,-1 1,1-1,0 1,-1-1,1 1,0 0,-1 0,1 0,-1 0,1 0,-1 1,0-1,0 1,1 0,-1 0,0-1,0 1,-1 0,1 1,0-1,-1 0,1 0,-1 1,0-1,0 1,1 1,29 28,-24-27,1-1,-1 0,1-1,0 1,0-1,0-1,0 0,1 0,-1 0,1-1,-1 0,1-1,-1 0,1-1,-1 1,1-1,-1-1,1 0,-1 0,0-1,0 0,0 0,0-1,-1 1,1-2,-1 1,2-3,0 0,-1 1,0-1,0 0,0-1,-1 0,-1 0,1-1,-1 0,-1 0,0 0,0-1,0 1,0-6,2-2</inkml:trace>
  <inkml:trace contextRef="#ctx0" brushRef="#br0" timeOffset="1301.379">1121 1,'-28'253,"27"117,0-367,1-1,-1 0,1 0,-1 1,1-1,0 0,0 1,0-1,0 0,0 1,0-1,1 0,-1 1,1-1,0 0,-1 0,1 0,0 1,0-1,1 0,-1 0,0-1,1 1,-1 0,1 0,-1-1,1 1,0 0,0-1,0 0,0 1,0-1,0 0,0 0,0 0,0-1,1 1,-1 0,0-1,0 1,1-1,-1 0,0 0,1 0,1 0,107-55,-97 47,-12 6,0 0,0 0,0 0,0 0,0 1,0-1,0 1,1 0,-1-1,0 1,1 0,-1 0,1 1,-1-1,1 0,0 1,-1 0,1-1,0 1,-1 0,1 0,0 1,-1-1,1 0,0 1,-1 0,1 0,-1 0,1 0,-1 0,1 0,-1 0,0 1,0-1,0 1,1 0,21 52,-23-49,0-1,0 0,0 0,1 0,0 0,-1 0,1 0,1 0,-1 0,0-1,1 1,0-1,0 0,0 1,0-1,0-1,1 1,-1 0,1-1,0 0,0 0,0 0,0 0,0-1,3 2,7-3,0 0,0-1,0 0,-1-1,1 0,0-1,-1-1,0 0,0-1,0 0,0-1,-1 0,0-1,7-6,14-4,-28 15,1 0,-1 0,0 0,0-1,0 0,0 0,0 0,0-1,-1 1,1-1,-1 0,0 0,-1-1,1 1,-1-1,1 0,-2 0,1 0,0 0,-1-1,0 1,0-1,-1 1,1-1,-1 1,0-1,-1 0,0 0,0 0,0 1,0-1,-1 0,0 0,0 1,-1-2,1 4,-1 0,1 0,-1 1,1-1,-1 1,0-1,0 1,0 0,0-1,-1 1,1 0,-1 1,1-1,-1 0,1 1,-1-1,0 1,0 0,0 0,0 0,0 0,0 1,0-1,0 1,0 0,0 0,0 0,0 0,0 0,0 1,0-1,-2 1,-3 1,-1 1,1 0,0 0,0 0,1 1,-1 0,1 1,-1-1,1 1,1 1,-1 0,3-2,-1 0,1 1,1-1,-1 1,1 0,0 0,0 0,0 0,1 1,0-1,0 1,0 0,0-1,1 1,0 0,1 0,-1 0,1 0,0 0,0-1,1 1,0 0,0 0,0 0,1-1,0 1,0 0,0-1,1 0,0 1,0-1,0 0,0-1,1 1,0 0,0-1,0 0,1 0,-1 0,2 0,9 4,-1-1,2-1,-1 0,1 0,-1-2,2 0,-1-1,0-1,0 0,1-1,-1-1,1 0,-1-2,1 0,-1 0,0-2,0 0,0 0,-1-2,1 0,-1-1,-1 0,1-1,6-6,7-4,-1-1,-1-1,-1-1,-1-1,-1-2,-1 0,-1-1,9-17,-21 30,-5 9,-1 0,0 1,0-1,0 0,-1-1,1 1,-1 0,0-1,1 0,-2 1,1-1,0 0,-1 0,0 0,0 0,0 0,0 0,0 0,-1 0,0 0,0-1,0 1,0 0,-1 0,0 0,0 0,0 0,0 0,-1-2,-3 4,0 1,0-1,0 1,0 0,0 1,0-1,0 1,0 0,0 0,0 0,0 1,0 0,0 0,0 0,0 1,0-1,1 1,-1 0,0 1,1-1,0 1,-1 0,1 0,0 0,1 0,-1 1,1 0,-2 1,2-3,0-1,0 1,0 0,1 0,-1 0,1 1,-1-1,1 0,0 1,0 0,0-1,0 1,0 0,1 0,-1 0,1 0,0 0,0 1,0-1,0 0,1 0,-1 1,1-1,0 0,0 1,0-1,0 0,1 1,-1-1,1 0,0 1,0-1,0 0,0 0,0 0,1 0,0 0,-1 0,1 0,0-1,1 1,-1-1,0 1,1-1,-1 0,1 0,0 0,-1 0,1 0,0-1,1 1,113 8,-61-11,-53 1,-1 1,1-1,-1 0,1 1,-1-1,0 1,1 0,-1 0,0 0,0 0,1 0,-1 0,0 1,0-1,0 1,-1 0,1-1,0 1,-1 0,1 0,-1 0,1 0,-1 0,0 0,0 0,0 1,0-1,0 0,0 1,-1-1,1 1,-1-1,0 0,0 1,0-1,0 1,0-1,0 1,-1-1,1 1,-1-1,1 0,-1 1,0-1,0 0,0 0,-1 1,0 0,1-1,0 0,0 1,0-1,1 0,-1 0,1 0,-1 1,1-1,0 0,0 1,0-1,0 0,0 0,0 1,1-1,-1 0,1 0,0 1,-1-1,1 0,0 0,0 0,0 0,1 0,-1 0,0 0,1-1,-1 1,1 0,0-1,-1 1,1-1,0 1,0-1,0 0,0 0,0 0,0 0,1 0,-1-1,0 1,0-1,1 1,16 1,1-1,-1-1,1 0,-1-2,1 0,-1-1,0-1,0-1,0 0,0-1,-1-2,0 0,-1 0,0-2,14-10,-21 14,0 0,0-1,-1 0,0 0,-1-1,0-1,0 1,0-1,-1-1,-1 1,1-1,-2 0,1-1,-1 1,-1-1,0 0,-1 0,2-6,-5 14,0 0,1 0,-1 0,0 1,0-1,-1 0,1 0,-1 0,1 0,-1 0,0 1,0-1,0 0,-1 0,1 1,0-1,-1 1,0 0,0-1,1 1,-1 0,-1 0,1 0,0 0,0 0,-1 1,1-1,-1 1,1-1,-1 1,0 0,1 0,-1 0,0 1,0-1,0 1,0-1,0 1,0 0,0 0,1 0,-1 0,0 1,0-1,0 1,0 0,0 0,1 0,-1 0,0 0,1 1,-1-1,1 1,0-1,-1 1,1 0,0 0,0 0,-1 1,-10 10,0 1,0 0,1 1,1 0,0 1,2 0,-1 1,2 0,0 2,5-12,0 1,0-1,1 1,0 0,1-1,0 1,0 0,1 0,-1 0,2 0,-1 0,1 0,0 0,1 0,0 0,0-1,1 1,0-1,0 1,1-1,0 0,2 2,2 1,1-2,1 1,-1-1,1-1,1 1,-1-2,1 0,1 0,-1-1,1 0,0-1,0 0,0-1,0 0,0-1,1 0,-1-1,1-1,0 0,-1-1,1 0,-1-1,2 0,10 1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2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1,'11'138,"-1"-68,-2 0,-4 0,-3 1,-4 29,0 23,-7 28,17-96,10-64,-10-4</inkml:trace>
  <inkml:trace contextRef="#ctx0" brushRef="#br0" timeOffset="302.181">0 424,'38'-9,"18"-4,4-4,-3 1,-8 3,-5 4,-7 3,-5-2,-2 1,-2 1,-1 1,-5-2,-6-1</inkml:trace>
  <inkml:trace contextRef="#ctx0" brushRef="#br0" timeOffset="749.823">649 57,'0'431,"0"-406,2 0,0 1,2-2,1 1,1 0,6 13,-12-35,0-1,1 1,0-1,0 1,0-1,0 0,0 1,0-1,0 0,1 0,-1 0,1 0,-1 0,1 0,0 0,0-1,0 1,0-1,0 1,0-1,1 0,-1 1,0-1,1-1,-1 1,0 0,1 0,-1-1,1 0,0 1,-1-1,1 0,-1 0,1 0,-1-1,1 1,-1-1,1 1,-1-1,1 0,1 0,81-57,10-2,-91 60,-1 0,0 0,0 1,0-1,0 1,1 0,-1 0,0 0,-1 0,1 0,0 1,0 0,0-1,-1 1,1 0,-1 0,0 0,1 1,-1-1,0 1,0-1,0 1,-1-1,1 1,-1 0,1 0,-1 0,0 0,0 0,0 0,-1 0,1 0,-1 0,0 1,1-1,-2 0,1 0,0 0,-1 1,11 31,0-16,2-5</inkml:trace>
  <inkml:trace contextRef="#ctx0" brushRef="#br0" timeOffset="1115.176">1270 678,'26'-2,"0"-2,-1-1,0 0,0-2,0-1,-1-1,0-1,-1-1,0-1,-1-1,9-8,-28 20,-1 0,0 0,0 0,0-1,0 1,0-1,0 1,-1-1,1 0,0 0,-1 1,1-1,-1 0,0 0,0-1,1 1,-1 0,-1 0,1-1,0 1,-1 0,1-1,-1 1,1 0,-1-1,0 1,0-1,0 1,-1-1,1 1,0 0,-1-1,0 1,0 0,1-1,-1 1,0 0,-1 0,1 0,0 0,-1 0,1 0,-1 0,1 0,-1 1,0-1,-1 0,-7-1,0 0,0 1,-1 0,1 1,0 0,-1 0,1 1,-1 1,1 0,0 0,-1 1,1 1,0-1,0 2,0-1,1 1,-1 1,1 0,0 0,0 1,1 0,-1 1,1-4,1 1,0 0,1 1,-1 0,1 0,0 0,0 0,0 1,1 0,0 0,0 1,0 0,1-1,0 2,1-1,-1 0,1 1,1-1,-1 1,2 0,-1 0,1 0,0 0,0 0,1 0,0 0,1 0,-1 0,2 0,-1 0,1-1,0 1,1 0,1 3,6-1,0 0,1-1,0-1,1 0,-1-1,2 0,-1 0,1-1,0-1,0 0,0-1,0-1,1 0,0 0,0-1,0-1,0-1,-1 0,1 0,0-2,11-2,1 4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32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4 650,'-1'43,"-1"-28,2 0,0 1,1-1,0 1,1-1,1 0,0 0,2 3,-4-15,0-1,0 1,0-1,1 1,-1-1,1 0,-1 1,1-1,0 0,0 0,0 0,0 0,0-1,0 1,1-1,-1 1,1-1,-1 0,1 0,-1 0,1 0,-1 0,1 0,0-1,0 1,-1-1,1 0,0 0,0 0,-1 0,1-1,0 1,0-1,-1 1,1-1,0 0,-1 0,1 0,90-59,-25 1,-67 60,1-1,-1 1,0 0,1-1,-1 1,1 0,-1 0,0 0,0 0,0 0,1 0,-1 0,0 1,0-1,0 0,-1 1,1-1,0 1,-1-1,1 1,0-1,-1 1,0-1,1 1,-1-1,0 1,0-1,0 1,0 1,5 13,-4-13,1 0,0 0,-1-1,1 1,0 0,0-1,1 0,-1 1,0-1,1 0,-1 0,1 0,0-1,0 1,0-1,-1 1,1-1,0 0,1 0,-1 0,0-1,0 1,0-1,0 0,1 0,-1 0,0 0,0 0,1-1,-1 1,0-1,0 0,0 0,4-1,-1 0,0 0,0-1,0 0,0 0,0-1,0 1,-1-1,0 0,0-1,0 0,0 1,-1-1,1-1,0-2,2-3,-2 0,0 0,0-1,-1 1,0-1,-1 0,-1-1,0 1,0 0,-1-1,-1 1,0-5,0-8</inkml:trace>
  <inkml:trace contextRef="#ctx0" brushRef="#br0" timeOffset="538.343">710 0,'-19'191,"9"-1,10 89,0-145,-1-132,0 0,1-1,-1 1,1 0,-1 0,1 1,-1-1,1 0,0 0,0 0,0 0,0 0,1 0,-1 0,0 0,1 0,0 0,-1 0,1 0,0 0,0 0,0 0,0-1,0 1,0 0,1-1,-1 1,1-1,-1 1,1-1,-1 0,1 1,0-1,0 0,-1 0,1 0,0-1,0 1,0 0,0-1,0 1,0-1,0 0,0 1,0-1,1 0,-1 0,0-1,0 1,0 0,0-1,0 1,0-1,0 1,0-1,1-1,164-128,-157 122,-9 7,0-1,-1 1,1-1,0 1,0-1,0 1,0 0,1 0,-1 0,0 0,0-1,1 2,-1-1,1 0,-1 0,1 0,-1 1,1-1,-1 0,1 1,0 0,-1-1,1 1,0 0,-1 0,1 0,0 0,-1 0,1 0,0 1,-1-1,1 0,0 1,-1-1,1 1,-1 0,1-1,-1 1,1 0,-1 0,0 0,1 0,-1 0,0 1,0-1,1 1,8 125,-4-107</inkml:trace>
  <inkml:trace contextRef="#ctx0" brushRef="#br0" timeOffset="926.38">1105 819,'18'-12,"-1"0,0-1,0-1,-2 0,0-1,0-1,-1 0,-1-1,-1-1,7-13,-17 30,-1 0,0-1,0 1,0 0,0-1,-1 1,1-1,0 1,0-1,-1 1,1-1,-1 1,0-1,1 0,-1 1,0-1,0 1,0-1,0 0,0 1,0-1,-1 0,1 1,0-1,-1 1,1-1,-1 1,0-1,1 1,-1-1,0 1,0 0,0-1,0 1,0 0,0 0,0-1,-1 1,1 0,0 0,-1 1,1-1,-1 0,1 0,-1 1,1-1,-1 1,1-1,-1 1,0-1,1 1,-1 0,-1 0,-7 3,0 1,0 0,0 1,0 0,1 0,0 1,0 0,1 1,-1 0,1 0,1 1,-1 0,1 0,1 0,0 1,0 0,0 1,-1 4,4-9,0 0,1-1,0 1,0 0,0 0,0 0,1 1,-1-1,2 0,-1 1,0-1,1 0,0 1,0-1,1 1,0-1,0 0,0 1,0-1,1 0,0 0,0 0,0 0,0 0,1-1,0 1,0-1,0 1,1-1,0 0,-1 0,1-1,1 1,-1-1,0 0,1 0,0 0,-1-1,1 0,3 1,78 6,-60-15</inkml:trace>
  <inkml:trace contextRef="#ctx0" brushRef="#br0" timeOffset="1364.127">1415 791,'20'-6,"-1"0,0-1,-1 0,1-2,-1 0,-1-2,0 1,0-2,-1 0,-1-2,0 1,-1-2,0 0,-1 0,5-10,-16 24,-1 0,0 0,0-1,0 1,0 0,-1-1,1 1,0-1,-1 1,1-1,-1 0,1 1,-1-1,1 1,-1-1,0 0,0 1,0-1,0 0,0 1,-1-1,1 0,0 1,-1-1,1 1,-1-1,1 1,-1-1,0 1,0-1,0 1,0-1,0 1,0 0,0 0,0 0,0-1,0 1,-1 0,1 0,0 1,-1-1,1 0,-1 0,1 1,-1-1,0 1,1-1,-1 1,1 0,-1-1,0 1,1 0,-1 0,0 0,1 0,-2 1,-7 3,0 1,1 1,0 0,0 0,0 0,1 1,0 1,0-1,1 1,0 1,0-1,1 1,0 0,0 1,1-1,0 1,1 0,0 0,1 1,0-1,1 1,-1 10,2-16,1 0,-1 1,2-1,-1 0,0 1,1-1,0 0,0 0,1 1,0-1,0 0,0 0,0 0,1-1,-1 1,1-1,1 1,-1-1,0 0,1 0,0 0,0-1,0 1,0-1,1 0,-1 0,1-1,0 1,0-1,0 0,0-1,0 1,0-1,1 0,-1 0,0 0,1-1,-1 0,0 0,1 0,-1-1,0 1,1-1,-1-1,2 0,13-4,0 0,0-2,0-1,-1 0,0-1,-1-1,0-1,-1-1,0 0,-1-1,8-8</inkml:trace>
  <inkml:trace contextRef="#ctx0" brushRef="#br0" timeOffset="1672.463">2036 0,'30'400,"-31"-102,29-90,-22-158,0-32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8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25 705,'-24'222,"26"-204,5-24,6-29,-6 12,7-23,2 0,1 2,3 0,22-37,-30 61,1 1,0 0,2 1,0 1,0 0,13-9,-27 25,0-1,0 1,0 0,0 0,0 0,0 0,0 0,0 1,1-1,-1 0,0 0,0 1,1-1,-1 1,1-1,-1 1,0 0,1-1,-1 1,1 0,-1 0,0 0,1 0,-1 0,1 0,-1 1,1-1,-1 0,0 1,1-1,-1 1,0-1,1 1,-1 0,0 0,0-1,0 1,1 0,-1 0,0 0,0 0,-1 0,1 1,0-1,0 0,0 0,-1 0,1 1,0-1,-1 0,0 1,1-1,-1 1,0-1,1 1,38 81,-25-66</inkml:trace>
  <inkml:trace contextRef="#ctx0" brushRef="#br0" timeOffset="280.964">675 479,'-23'25,"1"1,2 2,0 0,2 1,1 0,2 2,-2 7,15-36,1 1,0 0,0 0,0 0,0 0,0 1,1-1,-1 0,1 0,0 0,0 1,0-1,0 0,1 0,-1 0,1 0,0 1,0-1,0 0,0 0,0-1,1 1,-1 0,1 0,0-1,0 1,0-1,0 1,0-1,1 0,-1 0,1 0,-1 0,1 0,0-1,0 1,0-1,0 1,0-1,0 0,0-1,0 1,0 0,2-1,5 1,1 0,0-1,0 0,0-1,-1-1,1 1,-1-2,1 1,-1-1,0-1,0 0,0-1,0 1,-1-2,0 1,0-2,0 1,-1-1,0 0,0-1,-1 0,0 0,0 0,-1-1,0 0,0 0,2-8,-5 14,0-1,0 1,0-1,-1 0,0 0,1 0,-1 0,-1 0,1 0,-1-1,1 1,-1-1,-1 1,1-1,-1 1,1-1,-1 1,0-1,-1 1,1-1,-1 1,0-1,0 1,-1-1,1 1,-1 0,0 0,0-1,0 1,0 1,-1-1,0 0,0 1,0-1,0 1,-3-2,0 1,-1 1,0 0,1 1,-1-1,0 1,0 1,-1-1,1 1,0 0,0 1,-1 0,1 0,0 1,0-1,-1 2,0-1,-17 6</inkml:trace>
  <inkml:trace contextRef="#ctx0" brushRef="#br0" timeOffset="791.839">1296 507,'-59'34,"43"-29,1 2,1 0,0 0,0 2,0 0,1 0,0 1,1 1,0 0,1 1,0 0,1 0,0 1,1 1,0-1,1 2,1-1,0 1,1 2,5-14,0 1,1-1,-1 1,1-1,0 1,0 0,0-1,0 1,1-1,0 1,-1-1,1 1,0-1,1 1,-1-1,1 0,-1 0,1 0,0 0,0 0,0 0,1 0,-1 0,1-1,0 0,-1 1,1-1,0 0,0 0,0 0,1-1,-1 1,0-1,1 0,-1 0,0 0,1 0,0 0,-1-1,1 0,-1 0,1 0,0 0,-1 0,1-1,-1 1,1-1,-1 0,1 0,-1-1,0 1,1-1,1-1,33-21,-2-1,0-3,-2 0,-1-3,-1 0,-2-2,4-8,-30 36,-3 3,-1 1,1-1,0 0,0 0,0 1,0-1,0 0,0 1,0-1,1 1,-1 0,0-1,1 1,-1 0,1 0,0 0,-1 0,1 0,0 0,-1 0,1 1,0-1,0 1,0-1,0 1,0 0,0-1,0 1,-1 0,1 0,0 1,0-1,0 0,0 1,0-1,0 1,-1-1,1 1,0 0,0 0,-1 0,1 0,0 0,-1 0,1 0,-1 1,0-1,1 0,-1 1,28 142,-27-140,1 0,-1-1,1 1,0 0,0-1,0 0,0 0,1 0,-1 0,1 0,-1-1,1 0,0 1,0-1,0-1,1 1,-1-1,0 1,1-1,-1 0,0-1,1 1,-1-1,1 0,-1 0,3-1,6 0,-1-1,1-1,-1 0,0-1,0 0,0-1,-1 0,11-6,-6 2</inkml:trace>
  <inkml:trace contextRef="#ctx0" brushRef="#br0" timeOffset="1372.079">2029 535,'-10'2,"0"1,0 0,0 1,1 0,-1 0,1 1,0 0,0 1,0 0,1 1,0-1,0 1,1 1,0 0,0 0,-4 6,7-9,1-3,0 0,1 1,-1-1,0 1,1 0,0 0,0 0,0 0,0 0,0 1,0-1,1 0,0 1,0-1,0 1,0 0,0-1,1 1,-1 0,1-1,0 1,0 0,1-1,-1 1,1 0,0-1,0 1,0-1,0 1,0-1,1 1,0-1,-1 0,1 0,1 0,-1 0,0 0,1 0,-1-1,1 1,0-1,0 1,0-1,0 0,0 0,2 0,8 1,0-1,0 0,0-1,1 0,-1-1,1-1,-1 0,0-1,1 0,-1-1,0 0,-1-1,1-1,-1 0,1-1,-2 0,1 0,-1-2,0 1,0-1,-1-1,0 0,0 0,-1-1,0-1,120-144,-113 134,-2 0,-1-1,0-1,-2 0,0 0,-2-1,0 0,-2-1,-1 0,-1 0,-1 0,-1-1,-1 1,-2-1,0 0,-2-7,1 28,0 0,0 0,0 0,-1 0,0 0,0 0,0 0,0 1,-1-1,0 1,0-1,0 1,0 0,-1 0,0 1,1-1,-1 1,-1 0,1 0,0 0,-1 0,1 1,-1 0,0 0,0 0,0 0,0 1,0 0,0 0,0 0,-1 1,1 0,0 0,0 0,0 0,-1 1,1 0,0 0,0 0,0 1,-3 1,-4 3,0 2,0-1,1 1,0 1,0 0,1 1,0 0,1 0,0 1,0 0,1 1,1-1,0 2,1-1,0 1,1 0,0 0,1 0,0 1,1 0,1 0,0 0,1 13,1-6,1 1,2-1,0 0,1 0,1 0,1-1,1 0,0 0,2 0,0-1,1 0,1-1,1 0,1-1,0 0,1-1,1-1,0 0,4 2,10 7,0-1,1-1,2-2,0-1,1-2,0-1,1-1,1-2,1-2,25 5,26-10,-74-12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6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0,'10'45,"-1"0,-3 0,-1 0,-2 1,-3 0,-4 37,2 10,3 195,3-265,3-5</inkml:trace>
  <inkml:trace contextRef="#ctx0" brushRef="#br0" timeOffset="264.948">0 451,'38'-4,"18"-8,4 0,-4 1,-6 2,-6 4,-7 1,-5 3,-2 0,-2 1,-1 1,0-1,0 1,-5-5,-1-2,-4-5,-5 0</inkml:trace>
  <inkml:trace contextRef="#ctx0" brushRef="#br0" timeOffset="693.3">621 28,'17'298,"12"-5,-27-269,19 48,-18-72,0 0,0 0,0-1,1 1,-1-1,0 1,0-1,0 0,0 0,0 0,-1-1,1 1,0-1,-1 0,1 1,0-1,-1 0,0-1,0 1,1 0,-1 0,-1-1,1 0,0 1,0-1,1-1,6-7,0 1,0 0,1 1,0 0,1 1,0 0,0 0,1 1,0 1,0 0,0 0,7-1,-16 7,-1 0,1 0,0 0,-1 0,1 1,0-1,-1 0,1 1,0 0,-1 0,1 0,-1 0,1 0,-1 0,0 1,1-1,-1 1,0 0,0-1,0 1,0 0,-1 0,1 0,0 1,-1-1,1 0,-1 0,0 1,0-1,0 1,1 1,8 84,-22-29,6-33</inkml:trace>
  <inkml:trace contextRef="#ctx0" brushRef="#br0" timeOffset="1051.322">1185 621,'12'1,"0"0,0 0,0-1,0-1,0 0,0 0,0-1,-1-1,1 0,-1-1,1 0,-1-1,0 0,-1 0,1-1,-1-1,0 0,1-1,-9 5,0 1,-1 0,1-1,-1 1,1-1,-1 0,0 1,0-1,0 0,0 0,0 0,-1 1,0-1,1 0,-1 0,0 0,0 0,0 0,-1 0,1 0,-1 0,0 1,1-1,-1 0,-1 0,1 1,0-1,-1 1,1-1,-1 1,0-1,1 1,-1 0,0 0,-1 0,1 0,0 0,-1 0,1 1,-1-1,1 1,-1 0,1 0,-1 0,0 0,0 0,0 0,0 1,1-1,-1 1,0 0,0 0,0 0,0 0,0 1,0-1,0 1,0-1,-6 2,0 1,0-1,0 1,1 1,-1 0,1 0,0 0,0 1,0 0,0 1,1 0,0 0,1 1,-1-1,1 1,0 1,1-1,0 1,0 0,0 0,1 1,1-1,-1 1,1 0,1 0,-1 1,3-5,-1-1,1 1,0 0,0-1,1 1,-1 0,1-1,0 1,0-1,0 1,1-1,0 1,0-1,0 0,0 0,1 0,-1 0,1 0,0 0,0-1,1 0,-1 1,1-1,-1 0,1-1,0 1,0-1,0 0,1 0,-1 0,1 0,10 4,0-1,0 0,0-2,1 0,0 0,-1-1,1-1,11-1,87-3,-90 2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8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1 130,'1'-27,"8"39,20 179,-18-105,-4-1,-4 1,-7 67,-13-46,28-130,2 0,1 1,0 0,2 1,0 1,1 0,1 1,1 1,1 1,0 1,2 0,-1 2,2 0,5-1,-23 13,0 0,0 0,0 1,0 0,0 0,0 0,0 1,0-1,0 1,0 0,0 1,1-1,-1 1,0 0,0 0,0 1,0-1,-1 1,1 0,0 1,-1-1,1 1,-1 0,0 0,0 0,0 0,0 1,-1 0,1-1,-1 1,0 1,0-1,-1 0,1 1,-1-1,0 1,0 0,0 0,-1 0,0 0,1 5,-1 5,0 0,-1 0,-1 0,0 0,-1 0,-1 0,0 0,-1-1,-1 1,0-1,-1 0,0 0,-1-1,-1 0,0 0,0-1,-2 0,1 0,-2-1,1-1,-2 0,-10 8,11-6,-2-1,0 0,0-1,-1-1,0 0,0 0,-1-2,0 0,-1 0,1-2,-1 0,-15 3,28-8,0 0,0 0,0 1,0-2,0 1,0 0,0-1,0 1,0-1,0 0,0 0,1 0,-1 0,0-1,0 1,1-1,-1 1,1-1,0 0,-1 0,1 0,0 0,0-1,0 1,1 0,-1-1,0 0,1 1,0-1,-1 0,1 0,0 1,1-1,-1-2,3-103,5 82</inkml:trace>
  <inkml:trace contextRef="#ctx0" brushRef="#br0" timeOffset="569.333">395 780,'37'8,"0"-1,0-2,0-2,1-1,-1-2,0-2,1-1,-1-2,5-2,-38 6,1 1,-1-1,1 0,-1 0,1-1,-1 1,0-1,0 0,0 0,0 0,0-1,0 1,0-1,-1 0,1 0,-1 0,0 0,0-1,0 0,0 1,-1-1,0 0,1 0,-1 0,-1-1,1 1,-1 0,1-1,-1 1,-1-1,1 1,0-1,-1 1,0-1,0 1,-1-1,1 0,-1 1,0-1,0 1,-2-4,2 4,-1 0,0 1,1-1,-1 1,-1 0,1 0,0 0,-1 0,1 0,-1 0,0 1,0-1,0 1,0 0,-1 0,1 0,-1 0,1 1,-1-1,1 1,-1 0,0 0,0 0,1 1,-1-1,0 1,0 0,0 0,0 0,0 0,1 1,-1 0,0 0,0 0,1 0,-1 0,1 1,-1-1,1 1,-1 0,1 0,0 1,0-1,-2 3,-4 3,0-1,1 2,0-1,1 1,0 1,1-1,0 1,0 0,1 0,0 1,1 0,0-1,0 2,2-1,-1 0,1 0,1 1,0 0,1-1,0 1,0-1,2 1,-1-1,4 12,-1-18,0 0,0 0,1 0,-1-1,1 1,0-1,0 0,1-1,-1 1,1-1,0 0,0-1,0 1,0-1,0 0,1-1,-1 1,0-1,1 0,-1-1,1 0,-1 0,1 0,-1-1,1 0,-1 0,1-1,-1 1,0-1,0-1,0 1,0-1,0 0,-1-1,1 1,4-5,30-18,-1-1,-1-2,-1-2,-2-1,-1-1,-2-3,-1 0,-2-2,-2-1,-1-1,5-14,-2 0,-3 12,-2-2,-1-1,-3-1,-2 0,-2-2,-2 0,2-16,-16 63,1-1,0 1,-1 0,1-1,0 1,-1-1,0 1,1-1,-1 1,0-1,0 1,0-1,0 1,0-1,0 1,0-1,0 1,-1-1,1 1,-1-1,1 1,-1-1,1 1,-1 0,0-1,0 1,1 0,-1 0,0-1,0 1,0 0,-1 0,1 0,0 0,0 0,-1 1,1-1,0 0,-1 0,1 1,0-1,-1 1,1 0,-1-1,1 1,-1 0,1 0,-1 0,1 0,-1 0,0 0,-9 10,1 0,1 0,0 1,1 1,0 0,0 0,2 0,-1 1,1 0,-1 8,-9 20,3 2,1 0,3 0,1 1,2 0,2 0,2 35,4-29,3 0,1 0,3-1,6 17,-3-8,-11-52,1-1,-1 0,1 0,-2 0,1 0,0 0,-1 0,0 0,0 0,0 0,-1 0,0 0,0 0,0 0,0 0,-2 2,-3-1</inkml:trace>
  <inkml:trace contextRef="#ctx0" brushRef="#br0" timeOffset="732.629">791 441,'43'-10,"38"-2,11 4,-1 5,-12 2,-14 2,-13 0,-16 0</inkml:trace>
  <inkml:trace contextRef="#ctx0" brushRef="#br0" timeOffset="1563.116">1666 497,'-22'44,"3"2,2-1,1 2,3 0,2 1,-3 33,13-78,-1 0,1-1,0 1,0 1,1-1,-1 0,1 0,-1 0,1 0,0 0,0 0,1 1,-1-1,1 0,-1 0,1 0,0 0,0 0,0 0,0 0,1 0,-1-1,1 1,0 0,0-1,0 1,0-1,0 0,0 0,1 0,-1 0,1 0,0 0,-1-1,1 1,0-1,0 0,0 1,0-1,1 0,7-5,-1 0,1 0,-1-1,0-1,-1 0,0 0,0 0,0-1,0-1,-1 0,4-4,0 0,288-307,-298 317,-2 0,1 1,-1-1,0 1,1-1,0 1,-1 0,1-1,0 1,-1 0,1-1,0 1,0 0,0 0,0 0,0 0,0 0,1 0,-1 0,0 0,0 1,1-1,-1 0,0 1,1-1,-1 1,1-1,-1 1,1 0,-1-1,1 1,-1 0,1 0,-1 0,1 0,-1 0,1 1,-1-1,0 0,1 1,-1-1,1 1,-1 0,0-1,1 1,-1 0,0 0,1 0,7 104,-10-99,1 0,0 0,0 0,0 0,1 0,0-1,0 1,0 0,1 0,0-1,0 1,1-1,-1 1,1-1,0 0,1 0,-1 0,1-1,0 1,0-1,0 0,1 0,-1 0,1-1,0 1,0-1,0 0,1-1,-1 1,1-1,-1 0,3 0,1-4,0 0,0-1,0 0,-1 0,1-1,-1 0,0 0,0-1,0 0,0 0,-1-1,0 0,0 0,-1-1,1 0,-1 0,-1-1,0 1,0-1,0 0,-1-1,0 1,1-7,41-117,-45 107,-4 23</inkml:trace>
  <inkml:trace contextRef="#ctx0" brushRef="#br0" timeOffset="2067.343">2653 752,'26'-21,"0"-1,-2-2,-1 0,-1-1,-1-1,-2-2,0 0,1-5,-18 31,0-1,-1 1,1-1,-1 0,1 0,-1 1,0-1,0 0,0 0,0 0,-1 0,1 0,-1 0,0 0,1 0,-2-1,1 1,0 0,-1 0,1 0,-1 0,0 0,0 0,0 0,0 1,0-1,-1 0,1 0,-1 1,0-1,0 1,0 0,0-1,0 1,-1 0,1 0,0 0,-1 1,-1-2,-2 2,1 0,0 0,-1 1,1 0,0 0,-1 0,1 0,-1 1,1 0,0 0,0 1,0-1,-1 1,2 0,-1 1,0-1,0 1,1 0,-1 0,1 0,0 1,0-1,0 1,0 1,-6 5,1 1,0 1,0 0,2 0,-1 0,2 1,-1 0,-1 8,3-7,0 0,1 1,0-1,2 1,-1 0,2 0,0 0,1 0,1 6,-1-16,1 1,0-1,0 0,0 0,1 1,0-1,0 0,0-1,0 1,1 0,0-1,0 1,0-1,1 0,-1 0,1 0,0 0,0-1,0 0,1 1,-1-2,1 1,-1 0,1-1,0 0,0 0,5 1,11 0,0-1,0-1,0-1,-1-1,1-1,0 0,0-2,-1 0,0-2,0 0,0-1,-1-1,0-1,0 0,-1-2,-1 0,0-1,0 0,-1-2,0 0,3-6,-4 9</inkml:trace>
  <inkml:trace contextRef="#ctx0" brushRef="#br0" timeOffset="2381.95">3105 752,'202'-106,"-191"98,1-1,-2 1,1-2,-1 0,0 0,-1-1,-1 0,1 0,-2-1,0 0,0 0,-1-1,0 0,-1 0,0-3,-4 14,0-1,0 1,-1-1,1 1,0-1,-1 1,0-1,0 1,1-1,-1 1,-1-1,1 0,0 1,-1-1,1 1,-1-1,0 1,0-1,0 1,0 0,0 0,0-1,-1 1,1 0,-1 0,0 0,1 0,-1 0,0 1,0-1,0 1,0-1,0 1,-1 0,1-1,0 1,-1 0,1 0,-1 1,1-1,-1 1,1-1,-2 1,-2-1,-1 1,1 0,0 0,0 1,0 0,0 0,0 0,0 1,1 0,-1 0,0 0,1 1,-1-1,1 2,0-1,0 0,0 1,0 0,1 0,0 0,0 1,0 0,0-1,0 3,-5 6,0-1,1 2,1-1,0 1,1 0,1 1,0-1,1 1,-1 5,1-4,1 0,1 0,0 1,1-1,0 1,2-1,0 1,1-1,0 1,1-1,1 0,1 0,0-1,2 3,-2-11,1 0,0-1,0 0,0 0,0 0,1-1,0 0,0-1,1 1,-1-1,1-1,0 1,0-1,0-1,0 1,0-1,1-1,-1 0,1 0,-1 0,1-1,-1-1,1 1,-1-1,1-1,-1 0,1 0,-1 0,5-3,110-58,-101 48</inkml:trace>
  <inkml:trace contextRef="#ctx0" brushRef="#br0" timeOffset="2783.114">3698 808,'0'1,"1"0,-1 0,1 0,0-1,-1 1,1 0,0 0,0 0,0 0,-1-1,1 1,0 0,0-1,0 1,0-1,0 1,1-1,-1 0,0 1,0-1,0 0,0 0,0 0,0 0,0 0,1 0,-1 0,0 0,0 0,0 0,0 0,0-1,0 1,0-1,1 1,-1-1,0 1,0-1,-1 1,1-1,0 0,1 0,35-36,103-244,-139 282,-1 0,0-1,0 1,1 0,-1-1,0 1,1 0,-1-1,1 1,-1 0,1-1,-1 1,1-1,-1 1,1-1,0 0,-1 1,1-1,0 1,-1-1,1 0,0 0,-1 1,1-1,0 0,0 0,-1 0,1 0,0 0,0 0,-1 0,1 0,0 0,0 0,-1 0,1 0,0-1,0 1,-1 0,1 0,0-1,-1 1,1-1,0 1,-1-1,1 1,-1-1,1 1,-1-1,1 1,-1-1,1 1,-1-1,1 0,-1 1,0-1,0 0,1 0,-1 1,0-1,0 0,1 0,0 171,-1-166,1-1,-1 1,1 0,-1-1,1 1,0-1,1 1,-1-1,0 0,1 1,0-1,0 0,0 0,0 0,0 0,1 0,-1-1,1 1,0-1,0 0,0 1,0-1,0 0,0-1,1 1,-1-1,0 1,1-1,-1 0,1 0,0-1,0 1,6 0,0 0,0-1,0 0,0-1,-1 0,1 0,0-1,0 0,-1-1,1 0,2-2,0 0,0 0,0-1,0 0,-1-1,0-1,0 0,-1 0,0-1,-1 0,0-1,0 0,-1-1,0 1,-1-1,0-1,3-7,13-62,-26 66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0,'-17'57,"9"-2,3-1,2 1,2-1,4 19,-1 21,-1 246,-1-406,0 41</inkml:trace>
  <inkml:trace contextRef="#ctx0" brushRef="#br0" timeOffset="250.629">1 424,'38'-10,"23"-3,5 1,-3 2,-3-1,-7 0,-8 3,-6 2,-6 3,-3 1,-2 6,-1 2,0 1,-5 3,-2 0,-3-1</inkml:trace>
  <inkml:trace contextRef="#ctx0" brushRef="#br0" timeOffset="566.582">678 396,'-58'155,"56"-150,1 1,0-1,1 1,-1-1,1 1,0 0,0-1,1 1,-1-1,1 1,1-1,-1 1,1-1,0 0,0 0,0 0,1 0,0 0,0 0,0-1,0 1,1-1,0 0,0 0,0 0,0 0,5 2,-4-3,1-1,-1 0,1 0,0 0,-1 0,1-1,0 0,0 0,0-1,0 0,0 0,0 0,0-1,0 0,0 0,0 0,0-1,-1 0,1 0,0 0,-1-1,0 0,0 0,0 0,0 0,0-1,0 0,-1 0,0-1,3-3,-1 3,0-1,-1 0,0-1,0 1,0-1,-1 0,0 0,0 0,-1-1,0 1,0-1,-1 0,0 0,0 0,-1 0,0 0,0 0,-1 0,0 0,0 0,-1-1,-2-5,0 8,0-1,-1 1,0 0,-1 0,1 1,-1-1,0 1,0 0,-1 1,0-1,1 1,-2 0,1 0,0 1,-1 0,1 0,-1 0,0 1,0 0,0 0,0 1,0 0,0 0,-1 1,1 0,0 0,0 1,0 0,0 0,-1 0,1 1,1 0,-1 1,0-1,-2 2,-16 3</inkml:trace>
  <inkml:trace contextRef="#ctx0" brushRef="#br0" timeOffset="891.759">1045 480,'19'148,"-17"-142,-1 1,2-1,-1 0,1 0,0 0,0 0,1 0,0 0,0-1,0 0,0 0,1 0,0 0,0-1,0 0,1 0,0 0,-1-1,1 1,4 0,-3-2,0-1,0-1,1 1,-1-1,0 0,0-1,0 0,0 0,0 0,-1-1,1 0,0-1,-1 1,1-1,-1 0,0-1,0 0,0 0,0 0,-1 0,1-1,-1 0,-1 0,1-1,-1 1,1-1,-2 0,1 0,-1 0,0-1,0 1,0-1,-1 1,0-1,-1 0,1 0,-1-2,4-18,-2 3</inkml:trace>
  <inkml:trace contextRef="#ctx0" brushRef="#br0" timeOffset="1345.668">1808 396,'-9'-1,"-1"0,1 1,0 0,0 1,0 0,0 0,0 1,0 0,0 1,1 0,-1 0,1 1,0 0,0 0,0 1,0 0,1 0,0 1,0 0,0 0,1 1,0 0,0 0,1 0,-1 1,2 0,-1 0,1 0,1 0,-2 4,3-2,1-1,0 0,1 0,0 0,0 1,1-1,0 0,0 0,1 0,1 0,-1 0,2-1,-1 1,1-1,0 1,1-1,0-1,0 1,0-1,1 1,0-2,1 1,0-1,3 2,-3-4,1-1,0 0,0 0,0-1,1 0,-1-1,0 0,1 0,-1-1,1 0,-1 0,1-1,-1 0,0-1,1 1,-1-2,0 1,0-1,0 0,-1-1,1 0,-1 0,0-1,0 0,0 0,-1 0,1-1,-1 0,-1 0,1-1,-1 1,0-1,1-4,5-6,-1 3</inkml:trace>
  <inkml:trace contextRef="#ctx0" brushRef="#br0" timeOffset="1816.238">2005 0,'16'141,"-6"0,-8 117,-2-174,15-9,-14-74,0 1,0 0,0-1,0 1,0-1,0 0,0 1,1-1,-1 0,0 0,1 0,-1 0,1 0,-1 0,1 0,0 0,-1-1,1 1,0 0,-1-1,1 0,0 1,0-1,-1 0,1 0,0 0,0 0,0 0,-1 0,1-1,0 1,0-1,-1 1,1-1,0 1,-1-1,1 0,0 0,-1 0,2-1,236-183,-238 183,1 1,0 0,-1 0,1 0,0 0,0 0,0 0,0 0,0 1,0-1,0 1,0-1,0 1,0 0,0 0,0 0,0 0,0 0,0 0,0 1,0-1,0 1,0-1,0 1,0 0,0 0,0 0,0 0,-1 0,1 0,0 0,-1 1,1-1,-1 0,1 1,-1 0,0-1,0 1,1 0,-1-1,0 1,-1 0,1 0,0 0,0 0,-1 0,1 0,-1 0,0 0,0 0,-9 106,9-88</inkml:trace>
  <inkml:trace contextRef="#ctx0" brushRef="#br0" timeOffset="5350.642">2542 565,'6'4,"1"0,0-1,1 1,-1-1,1 0,-1-1,1 0,0 0,0-1,0 0,0 0,0-1,0 0,8-1,-1 1,2 1,-11 0,-1 1,1-1,-1 0,1-1,0 1,-1-1,1 0,0 0,-1-1,1 0,0 0,-1 0,1-1,-1 1,0-1,1-1,-1 1,0-1,0 0,-1 0,1 0,-1-1,1 1,-1-1,0 0,0 0,-1-1,1 1,-1-1,2-3,-4-2,1 1,-1 0,-1-1,0 1,0-1,-1 1,0-1,0 1,-1 0,-1 0,1 0,-1 0,-4-7,6 13,-1-1,1 1,-1 0,0 0,0-1,0 2,0-1,-1 0,1 0,-1 1,0-1,0 1,1 0,-1 0,-1 0,1 0,0 0,0 1,-1-1,1 1,-1 0,1 0,-1 1,0-1,1 1,-1-1,0 1,1 0,-1 0,0 1,1-1,-1 1,1 0,-1 0,1 0,-2 1,-7 2,1 1,0 0,1 1,-1 0,1 0,1 1,-1 1,1-1,0 1,1 1,0 0,0 0,1 1,0 0,1 0,0 0,0 1,1 0,1 0,0 0,0 1,1-1,-1 10,4-16,0 0,1 0,-1 0,1 0,0 0,1 0,-1 0,1 0,0 0,0 0,0-1,1 1,0-1,0 0,0 0,0 0,1 0,-1 0,1-1,0 1,0-1,0 0,1 0,-1-1,1 1,-1-1,5 1,6 3,0 0,1-1,0-1,0-1,0 0,1-1,-1-1,4 0,100 13,-99-17</inkml:trace>
  <inkml:trace contextRef="#ctx0" brushRef="#br0" timeOffset="5811.024">3303 396,'-11'-1,"1"0,-1 1,0 1,0-1,1 2,-1-1,1 2,-1-1,1 1,0 1,0 0,0 0,0 1,1 0,0 1,0 0,0 0,-1 3,8-6,1 0,-1 0,1 0,0 0,0 0,0 1,1-1,-1 0,1 0,0 1,0-1,0 0,0 0,0 1,1-1,0 0,-1 0,1 0,0 1,1-1,-1 0,0 0,1-1,0 1,0 0,0 0,0-1,0 1,0-1,0 0,1 0,-1 0,1 0,0 0,0 0,0-1,-1 1,1-1,1 0,-1 0,0 0,43 42,-44-41,0 1,0 0,-1 0,0 0,1 1,-1-1,0 0,-1 0,1 1,0-1,-1 0,0 1,0-1,0 0,0 1,0-1,-1 0,0 1,1-1,-1 0,-1 0,1 0,0 0,-1 0,1 0,-1 0,0 0,0 0,0-1,0 1,-1-1,1 1,0-1,-1 0,0 0,0 0,1-1,-1 1,0-1,-4 2,-3 3,-1 0,-1-1,1 0,-1-1,0 0,0-1,0 0,0-1,-2 0,-9-1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5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565 143,'-6'-4,"-1"0,0 0,0 1,0 0,0 1,0-1,-1 1,1 1,-1 0,1 0,-1 0,1 1,-1 0,0 0,1 1,-1 0,1 0,-1 1,1 0,-1 0,1 1,0 0,0 0,1 1,-1-1,1 2,-1-1,1 1,0 0,1 0,-1 0,1 1,0 0,1 0,-1 0,1 1,0-1,-10 19,2 0,0 1,1 0,1 1,2 0,1 1,1 0,1 0,2 0,0 0,2 0,2 1,1 9,-3-18,-1 0,0-1,-2 1,0 0,-1-1,-1 0,-1 0,-1-1,0 1,-9 13,15-31,1-1,0 1,0 0,0 0,0 1,1-1,-1 0,0 0,0 0,1 1,-1-1,0 0,1 1,0-1,-1 0,1 1,0-1,-1 1,1-1,0 0,0 1,0-1,0 1,1-1,-1 1,0-1,1 0,-1 1,0-1,1 0,0 1,-1-1,1 0,0 0,0 1,-1-1,1 0,0 0,0 0,0 0,1 0,-1 0,0-1,0 1,0 0,1 0,-1-1,0 1,1-1,-1 1,10 0,0-1,0 1,0-2,0 1,0-2,0 1,0-2,0 1,-1-1,2-1,65-12,-58 14,6 1,1-1,-1-1,0-2,0 0,22-9,-29 6</inkml:trace>
  <inkml:trace contextRef="#ctx0" brushRef="#br0" timeOffset="254.997">1 566,'33'5,"17"1,4 0,-3-1,-4-2,-7 0,1-2,-2-1,-4 0,-6-5,-5-1,-1-1,1 2,-4 2</inkml:trace>
  <inkml:trace contextRef="#ctx0" brushRef="#br0" timeOffset="586.928">819 1,'25'23,"-1"0,-1 2,-2 1,0 1,-2 1,0 0,-2 1,-2 1,-1 1,6 18,-12-29,-1 1,-1 0,-1 0,-1 0,0 1,-2-1,-1 1,0 0,-2 0,0-1,-1 1,-2 0,0-1,-1 0,-1 0,-1 0,-1-1,-1 0,-1-1,0 0,-8 10,-5-2,0-1,-2 0,-1-3,0 0,-2-1,-20 11,24-17,6-2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2:5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448 113,'-5'-2,"-1"0,0 1,1-1,-1 1,0 0,0 1,1-1,-1 1,0 0,0 0,0 1,0 0,1 0,-1 0,0 1,1 0,-1 0,1 0,0 1,-1 0,1 0,1 0,-1 0,-1 2,-105 100,105-97,-18 22,2 1,2 0,1 2,1 1,2 0,1 1,2 1,1 0,2 0,1 1,1 9,6-26,0 0,1 1,1 0,1-1,0 1,2-1,1 0,0 0,1 0,1 0,1-1,1 0,1 0,0-1,7 9,-6-15,0-1,0 1,2-2,-1 0,1 0,1-1,0 0,0-1,0-1,1 0,0-1,1 0,-1-1,1-1,0 0,14 1,-23-4,0-1,-1 1,1-1,0 0,-1-1,1 1,0-1,-1 0,1 0,-1-1,1 0,-1 0,0 0,0-1,0 1,0-1,0 0,-1-1,1 1,-1-1,0 0,3-4,4-6</inkml:trace>
  <inkml:trace contextRef="#ctx0" brushRef="#br0" timeOffset="787.18">618 650,'0'425,"0"-416,-1 1,1-1,-1 0,-1 1,0-1,0 0,-1 0,0 0,0-1,-1 1,-3 3,7-11,0-1,0 1,-1-1,1 1,0-1,-1 1,1-1,0 1,-1-1,1 0,0 1,-1-1,1 0,-1 1,1-1,-1 0,1 1,-1-1,1 0,-1 0,1 0,-1 1,1-1,-1 0,1 0,-1 0,1 0,-1 0,1 0,-1 0,1 0,-1 0,1 0,-1-1,0 1,1 0,-1 0,1 0,-1-1,1 1,0 0,-1 0,1-1,-1 1,1-1,-1 1,1 0,0-1,-1 1,1-1,0 1,0-1,-1 1,1 0,0-1,0 1,-1-1,1 0,0 1,0-1,0 1,0-1,0 1,0-1,0 1,0-1,0 1,0-1,0 1,1-1,-8-42,9 16,1-1,1 1,2-1,0 2,2-1,1 1,1 0,1 1,1 0,2 0,0 2,1 0,2 0,0 2,1 0,1 1,1 1,2 0,-17 12,1 0,1 0,-1 1,1 0,0 0,0 1,1-1,0 2,0-1,0 1,0 0,1 1,-1 0,1 0,0 1,0 0,0 1,0 0,0 0,0 1,0 0,0 1,0-1,0 2,5 1,-11-2,0 1,-1 0,1-1,-1 1,1 1,-1-1,0 0,0 0,0 1,0-1,0 1,0 0,-1 0,1-1,-1 1,0 0,0 0,0 0,0 0,-1 0,1 1,-1-1,0 0,0 0,0 0,0 0,0 1,-1-1,1 0,-1 0,0 0,0 0,-41 97,35-87,-1-1,-1 1,0-2,-1 1,0-2,0 1,-1-1,-1-1,1 0,-2 0,1-2,-1 1,0-1,-1-1,-6 2,-40-14,47-4</inkml:trace>
  <inkml:trace contextRef="#ctx0" brushRef="#br0" timeOffset="1169.137">1408 565,'-23'9,"-128"66,147-72,0 0,-1 1,1-1,0 1,1 0,-1 0,1 0,-1 1,1-1,1 1,-1-1,1 1,-1 0,1 0,1 0,-1 1,1-1,0 0,0 0,0 1,1-1,0 1,0-1,0 1,1-1,0 0,0 1,1 3,-1-6,1 1,-1-1,1 1,0-1,0 0,0 1,0-1,0 0,1 0,-1-1,1 1,0-1,0 1,0-1,0 0,0 0,1 0,-1 0,0-1,1 1,0-1,-1 0,1 0,0 0,-1-1,1 1,0-1,0 0,-1 0,3 0,2 0,-1-1,1 0,0 0,0-1,0 0,-1 0,1-1,-1 0,0 0,0 0,0-1,0 0,-1-1,2-1,1 0,-1 0,0-1,-1 0,0-1,0 1,0-1,-1-1,0 1,-1-1,0 0,0 0,-1-1,0 1,-1-1,0 0,0 0,-1 0,-1 0,1 0,-1-7,-2 14,0 0,0 0,0 0,-1 0,1 0,-1 0,1 1,-1-1,0 1,0-1,0 1,-1 0,1-1,0 1,-1 0,1 1,-1-1,0 0,0 1,0-1,1 1,-2 0,-18-6</inkml:trace>
  <inkml:trace contextRef="#ctx0" brushRef="#br0" timeOffset="1431.637">1718 593,'-14'34,"-5"16,0 3,0-6,2-7,4-5,5-9</inkml:trace>
  <inkml:trace contextRef="#ctx0" brushRef="#br0" timeOffset="1681.188">1775 199,'0'0</inkml:trace>
  <inkml:trace contextRef="#ctx0" brushRef="#br0" timeOffset="1934.912">1887 820,'75'-181,"-41"139,-33 41,-1 1,1 0,0-1,0 1,0-1,0 1,-1 0,1 0,0 0,0-1,0 1,0 0,0 0,0 0,0 0,-1 1,1-1,0 0,0 0,0 0,0 1,0-1,-1 0,1 1,0-1,0 1,-1-1,1 1,0-1,0 1,-1-1,1 1,-1 0,1-1,-1 1,1 0,-1 0,1 0,-1-1,1 1,-1 0,0 0,0 0,1 0,-1-1,0 1,0 0,0 0,0 0,0 0,0 0,0 0,0 0,0-1,-1 2,7 52,-7-48,1 0,0-1,0 1,0 0,0-1,1 1,0 0,0-1,1 1,-1-1,1 1,0-1,1 0,-1 0,1 0,0 0,0 0,1-1,0 1,-1-1,1 0,1 0,-1-1,0 1,1-1,0 0,0 0,0 0,1 0,5-1,0-1,-1-1,1 1,0-2,-1 1,1-1,0-1,-1 0,1-1,-1 0,0 0,0-1,0 0,0-1,-1 0,0-1,0 0,0 0,-1-1,0 0,0 0,-1-1,0 0,0 0,-1-1,0 0,0 0,-1-1,0 1,-1-1,0 0,0 0,-1 0,0-5,5-13,0 3</inkml:trace>
  <inkml:trace contextRef="#ctx0" brushRef="#br0" timeOffset="2296.967">2790 0,'-18'191,"9"0,9 45,0-156,0-69</inkml:trace>
  <inkml:trace contextRef="#ctx0" brushRef="#br0" timeOffset="2533.463">2480 424,'34'-5,"15"-1,5 0,2 1,-3 2,-6 0,-6 2,-5 1,-5 0,-2 0,-6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19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13,'-2'-12,"-4"34,3-6,-15 72,4 1,4 0,4 0,4 1,6 32,-3-6,15-33,7-98,56-94,107-68,-184 175,0 0,0 0,0 0,0 1,0-1,0 1,1-1,-1 1,0 0,1 0,-1 0,1 0,0 0,-1 0,1 1,0-1,-1 1,1 0,0 0,-1 0,1 0,0 0,-1 1,1-1,0 1,-1 0,1-1,-1 1,1 1,-1-1,1 0,-1 0,0 1,1 0,-1-1,0 1,0 0,0 0,-1 0,1 0,0 1,6 10,-1 0,0 1,-1 0,-1 0,0 0,-1 1,-1 0,0 0,-1 0,0 0,-1 0,-1 0,-1 0,0 0,-1 5,-11 44,14-50</inkml:trace>
  <inkml:trace contextRef="#ctx0" brushRef="#br0" timeOffset="538.877">823 549,'-21'13,"0"1,2 0,0 1,0 1,2 1,0 1,1 0,0 1,2 0,0 2,-4 10,16-28,0 0,1 0,-1 0,1 1,0-1,0 0,0 0,1 1,-1-1,1 0,-1 1,1-1,0 1,1-1,-1 0,1 1,-1-1,1 0,0 1,0-1,0 0,1 0,-1 0,1 0,0 0,-1 0,1 0,1-1,-1 1,0-1,1 0,-1 1,1-1,0 0,-1 0,1-1,0 1,0 0,0-1,1 0,-1 0,0 0,0 0,1 0,-1-1,0 1,1-1,0 0,13-4,0 0,0-1,-1-1,0-1,0 0,0-1,-1-1,-1 0,1-1,-2 0,1-1,-1-1,-1 0,0-1,-1 0,0-1,-1 0,5-10,67-92,-88 144,2-18,0 1,1 0,0 0,1 0,0 0,1 0,0 0,1 1,0 6,0-14,1 0,0-1,-1 1,1 0,1-1,-1 1,0-1,1 1,0-1,0 1,0-1,0 0,0 0,1 0,-1 0,1-1,0 1,0-1,0 1,0-1,0 0,0 0,1 0,-1-1,1 1,-1-1,1 0,-1 0,1 0,1 0,6 0,-1-1,0 1,1-2,-1 1,0-2,1 1,-1-1,0-1,0 0,-1 0,1-1,-1 0,1-1,-1 0,-1 0,1-1,-1 0,0-1,0 0,6-6,-3-1</inkml:trace>
  <inkml:trace contextRef="#ctx0" brushRef="#br0" timeOffset="966.906">1500 465,'-82'66,"81"-62,-1 0,1-1,0 1,0 0,0 0,0 0,1 1,-1-1,1 0,0 0,1 0,-1 0,1 0,-1 0,1 0,0 0,1 0,-1 0,1 0,0-1,0 1,0-1,0 1,0-1,1 0,0 0,-1 0,1 0,0 0,1 0,-1-1,0 0,1 0,-1 0,1 0,0 0,0 0,43 41,-45-40,1 0,0 0,-1 0,0 0,0 0,0 0,0 0,0 1,0-1,-1 1,0 0,0-1,0 1,0 0,0-1,-1 1,0 0,0 0,0 0,0 0,0-1,-1 1,1 0,-1 0,0-1,-1 1,1-1,0 1,-1-1,0 1,0-1,0 0,0 0,-1 0,1 0,-1 0,1 0,-1-1,-3 2,0 2,0-1,-1 0,0-1,0 0,-1 0,1 0,-1-1,0 0,0-1,0 0,0 0,0 0,0-1,0 0,-1-1,1 0,0 0,0-1,-1 0,1 0,0-1,0 0,0-1,-1 0,-10-10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23,'-1'-2,"0"0,-1 1,1-1,-1 1,1-1,-1 1,1-1,-1 1,0 0,0 0,1 0,-1 0,0 0,0 0,0 1,0-1,0 0,0 1,0 0,0-1,-1 1,1 0,0 0,0 0,0 1,0-1,0 0,0 1,-1 0,-11 2,0 1,1 0,-1 1,1 0,0 1,1 1,0 0,0 1,0 0,1 1,-8 7,18-14,-1-1,1 0,0 0,0 1,0-1,0 1,0-1,1 1,-1-1,0 1,1-1,-1 1,1 0,-1-1,1 1,0 0,0-1,0 1,0 0,0-1,0 1,0 0,0-1,1 1,-1 0,1-1,-1 1,1 0,0-1,0 1,-1-1,1 1,0-1,0 0,0 1,1-1,0 1,56 48,-43-39,-7-7,-1 1,0-1,0 1,0 1,-1-1,1 1,-1 0,0 0,-1 1,0 0,0 0,0 0,-1 1,0-1,-1 1,1 0,-2 0,1 0,-1 1,0-1,-1 0,0 1,0-1,-1 1,0 0,0-1,-1 5,-4-2,-1 1,0-1,0 0,-1 0,0-1,-1 0,0 0,-1-1,0 0,0 0,-1-1,0 0,-1-1,1 0,-1-1,-8 4,12-7,0 0,-1 0,1 0,-1-1,1 0,-1 0,0-1,1 0,-1-1,0 1,0-1,0-1,1 0,-2 0,5 1,1-1,0 0,0 0,-1 0,1 0,0-1,0 1,0-1,0 0,0 1,1-1,-1-1,0 1,1 0,0-1,-1 1,1-1,0 0,0 0,1 1,-1-1,1 0,-1-1,1 1,0 0,0 0,0-1,0 1,1 0,0-1,-1 1,1-3,3-16,3 4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4,'-106'41,"72"-31,1 2,1 2,0 1,1 1,0 1,2 2,0 1,-16 16,39-30,1 0,-1 0,1 1,1 0,-1 0,1 0,1 0,-1 1,1-1,0 1,1 0,0 0,0 0,1 0,0 0,0 0,1 0,0 1,0-1,1 0,0 0,1 0,0 0,0 1,2-5,0 0,0-1,1 1,-1-1,1 0,0-1,0 1,0-1,0 0,0 0,0 0,1-1,-1 0,0 0,1 0,-1-1,1 1,-1-1,1-1,-1 1,1-1,-1 0,1 0,-1-1,0 1,0-1,0 0,0-1,0 1,0-1,0 0,-1 0,283-205,-286 207,0 0,0 0,0 0,0 1,1-1,-1 0,0 1,1-1,-1 1,0-1,1 1,-1-1,1 1,-1 0,1 0,-1 0,1 0,-1 0,1 0,-1 0,0 0,1 1,-1-1,1 0,-1 1,0 0,1-1,-1 1,0 0,1-1,-1 1,0 0,0 0,0 0,0 0,0 0,0 0,0 0,0 1,0-1,-1 0,1 0,0 1,-1-1,1 0,-1 1,1-1,-1 1,0-1,0 1,1-1,-1 2,6 50,24 66,-15-93</inkml:trace>
  <inkml:trace contextRef="#ctx0" brushRef="#br0" timeOffset="616.705">798 427,'34'-82,"92"-120,-43 112,-82 90,-1-1,1 0,0 1,0-1,0 1,-1-1,1 1,0-1,0 1,0 0,0-1,0 1,0 0,0 0,0 0,0 0,0-1,0 1,0 1,0-1,0 0,0 0,0 0,-1 0,1 1,0-1,0 0,0 1,0-1,0 1,0-1,-1 1,1-1,0 1,0 0,-1-1,1 1,0 0,-1 0,1-1,-1 1,1 0,-1 0,1 0,-1 0,0 0,1 0,-1 0,0-1,0 1,1 0,-1 0,0 0,0 1,4 59,-4-55,-1 26,-1-24,2-1,-1 1,1 0,0-1,0 1,1 0,0-1,0 1,1-1,0 1,1-1,-1 0,4 6,-5-11,1-1,0 1,0 0,-1-1,1 1,0-1,0 0,0 0,1 0,-1 0,0 0,0 0,0 0,1-1,-1 1,0-1,1 0,-1 1,1-1,-1 0,0 0,1-1,-1 1,0-1,1 1,-1-1,0 1,1-1,-1 0,0 0,0 0,1-1,68-44,-65 41,109-90,-97 81,-15 11,0 0,1 0,-1 0,1 0,-1 1,1-1,0 1,0 0,0 0,0 1,0-1,0 1,1 0,-1 0,0 0,4 0,-5 4,0 0,-1-1,1 1,-1 0,1 1,-1-1,0 0,0 1,0-1,-1 1,1-1,-1 1,0 0,0 0,0 0,-1-1,1 1,-1 0,0 0,0 0,0 0,-1 0,1 0,-2 1,2 3,3 134,3-123</inkml:trace>
  <inkml:trace contextRef="#ctx0" brushRef="#br0" timeOffset="1021.428">1673 371,'25'-2,"-1"0,0-2,0 0,-1-2,0 0,0-2,0-1,-1 0,0-2,0 0,-2-2,1 0,-2-1,0-1,0-1,-2 0,6-9,-19 22,-1-1,0 0,0 0,0-1,-1 1,1 0,-1-1,0 0,-1 1,1-1,-1 0,0 0,0 0,0 0,-1 0,0 0,0 0,0 0,0 0,-1 0,0 0,0 0,0 0,-1 0,0 0,0 1,0-1,0 1,-1-1,1 1,-1 0,0 0,-1 0,1 0,-1 1,1-1,-1 1,0 0,-4-2,0 3,0 0,0 0,0 1,0 0,-1 1,1 0,0 0,0 1,0 0,0 0,0 1,0 0,0 0,1 1,-1 0,1 0,-1 1,1 0,0 0,1 1,-2 0,-10 9,0 1,0 1,2 0,0 1,1 0,-11 18,17-23,1 0,1 1,0 0,0 0,2 1,-1 0,2 0,0 0,0 0,0 14,3-23,1 0,0 1,0-1,0 0,1 1,0-1,0 0,0 0,0 0,1 0,0 0,0 0,1 0,-1 0,1-1,0 1,0-1,0 0,1 0,0 0,-1 0,1-1,1 1,-1-1,0 0,1 0,0-1,-1 1,1-1,0 0,0 0,25 9,1-2,0 0,0-2,0-2,1 0,0-3,0 0,0-2,20-3,-6-8,-28 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1,'-1'385,"-28"-49,29-180,-16-121,11-41</inkml:trace>
  <inkml:trace contextRef="#ctx0" brushRef="#br0" timeOffset="329.074">1 452,'33'-5,"17"-1,4 0,-2 1,-6 2,-5 0,-5 2,-4 1,-3 0,0 0,-2 0,-5-4,-1-3,-4 1</inkml:trace>
  <inkml:trace contextRef="#ctx0" brushRef="#br0" timeOffset="841.954">566 1,'17'38,"6"131,11 112,-23 22,-5-250,-6-52,0 0,0 0,0 0,1 0,-1 0,0 0,1 0,-1 0,0 0,1 0,0 0,-1 0,1-1,-1 1,1 0,0 0,0-1,-1 1,1 0,0-1,0 1,0-1,0 1,-1-1,1 1,0-1,0 0,0 1,0-1,0 0,0 0,0 0,0 0,0 0,0 0,0 0,0 0,0 0,0 0,0-1,0 1,0 0,0-1,0 1,0-1,0 1,0-1,0 1,0-1,171-159,-171 159,0 0,0 0,0 0,0 0,0 0,1 1,-1-1,0 0,0 1,0-1,1 1,-1-1,0 1,1-1,-1 1,0 0,1 0,-1 0,1 0,-1 0,0 0,1 0,-1 0,0 0,1 1,-1-1,0 0,1 1,-1-1,0 1,0 0,1-1,-1 1,0 0,0 0,0 0,0 0,0 0,0 0,0 0,0 0,-1 0,1 0,0 0,-1 1,1-1,-1 0,1 0,0 2,11 67,-12-46,15 54,-3-65</inkml:trace>
  <inkml:trace contextRef="#ctx0" brushRef="#br0" timeOffset="1276.039">1130 819,'27'-7,"0"-1,-1-2,0 0,-1-1,0-2,-1-1,-1 0,0-2,20-18,-4-24,-38 56,0 1,-1-1,1 1,-1-1,1 0,-1 1,0-1,0 0,0 1,0-1,0 0,0 0,0 1,0-1,-1 0,1 1,-1-1,1 0,-1 1,1-1,-1 1,0-1,0 1,0-1,0 1,0 0,0-1,0 1,-1 0,1 0,0 0,-1 0,1 0,-1 0,1 0,-1 0,1 1,-1-1,-6-1,1 0,-1 0,1 0,-1 1,1 1,-1-1,0 1,1 0,-1 1,0 0,1 0,-1 1,1 0,0 0,-1 1,1-1,0 2,1-1,-1 1,-5 4,-116 103,118-100,1 0,0 1,0 0,2 1,-1 0,2 0,0 1,0-1,-1 8,6-16,-1-1,1 1,1 0,-1 0,1-1,0 1,0 0,0 0,0 0,1 0,0-1,0 1,0 0,1-1,0 1,-1-1,2 1,-1-1,0 0,1 0,0 0,0 0,0-1,0 1,1-1,-1 1,1-1,0 0,0-1,2 2,13 5,-1-2,2 0,-1-1,1-1,0-1,0 0,0-2,0 0,1-1,-1-1,0-1,0-1,1-1,-1-1,-1 0,1-2,1 0,104-42,-101 34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5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81 254,'-47'133,"18"-39,25-119,11 0,2 1,1 0,0 1,2 0,0 1,2 0,2-1,17-30,128-155,-160 207,0 0,1 1,-1-1,0 0,1 0,-1 1,1-1,-1 0,1 1,-1 0,1-1,0 1,-1 0,1 0,-1 0,1 0,0 0,-1 0,1 0,-1 1,1-1,0 1,-1-1,1 1,-1-1,0 1,1 0,-1 0,1 0,-1 0,0 0,0 0,1 0,-1 0,0 0,0 0,0 1,0-1,0 1,24 15,-16-15,1 0,0-1,-1 0,1-1,0 0,0-1,-1 1,1-2,0 0,-1 0,1 0,5-4,20-2,-34 7,0 0,0 1,0-1,1 1,-1 0,0-1,0 1,0 0,0 0,0 0,1 0,-1 0,0 0,0 0,0 0,0 0,0 0,1 1,-1-1,0 0,0 1,0-1,0 1,0-1,0 1,0 0,0-1,0 1,-1 0,1 0,0 0,0-1,0 1,-1 0,1 0,-1 0,1 0,-1 0,1 0,-1 0,1 1,-1-1,0 0,0 0,1 0,-1 0,0 0,0 1,0-1,0 0,0 0,-1 0,1 0,0 0,-1 1,1-1,0 0,-1 0,1 0,-1 0,-61 169,60-165,1 1,0-1,0 1,1-1,-1 1,1 0,0 0,1-1,0 1,-1-1,2 1,-1-1,1 1,0-1,0 1,0-1,1 0,-1 0,1 0,1-1,-1 1,1-1,-1 1,1-1,0-1,1 1,-1 0,1-1,0 0,-1 0,3 1,-2-2,1 0,-1-1,0 1,1-1,-1 0,0-1,1 1,-1-1,1 0,-1-1,1 1,-1-1,1 0,-1 0,0-1,1 1,-1-1,0 0,0-1,0 1,-1-1,2-1,91-81,-92 81,-1 0,0 0,0 0,-1 0,1-1,-1 1,0-1,0 0,0 0,-1 0,0-1,0 1,0-1,-1 1,0-1,0 1,0-1,0 0,-1 1,0-1,0 0,-1 1,0-1,0 0,0 1,-1-1,1 1,-1 0,0-1,-1 1,0 0,1 0,-1 0,-1 1,1-1,-1 1,0 0,0 0,0 0,-2-1,0 2,1 1,0 0,0 0,-1 1,1-1,-1 1,0 0,1 1,-1-1,0 1,1 0,-1 1,0-1,1 1,-1 0,1 1,-1 0,1-1,-1 1,1 1,0-1,0 1,0 0,1 0,-1 1,1-1,-3 3,-7 9</inkml:trace>
  <inkml:trace contextRef="#ctx0" brushRef="#br0" timeOffset="520.994">1182 84,'-16'3,"-1"0,1 2,1-1,-1 2,1 0,0 1,0 1,1 0,0 0,0 2,1 0,0 0,1 1,0 1,-4 6,13-13,1 0,0 0,0 1,1-1,0 0,0 0,0 1,1-1,-1 1,1-1,0 1,1-1,0 0,-1 1,2-1,-1 0,1 1,-1-1,1 0,1 0,-1-1,1 1,0 0,0-1,0 1,0-1,1 0,0 0,0-1,0 1,0-1,1 0,-1 0,1 0,0 0,0-1,0 0,0 0,0 0,0-1,0 0,4 1,0-3,0-1,-1 0,1 0,0 0,-1-1,1-1,-1 0,0 0,-1 0,1-1,0 0,-1 0,0-1,-1 0,1 0,-1-1,0 0,-1 0,0 0,2-4,48-102,-55 114,0-1,0 1,0-1,0 0,0 1,0-1,0 1,0-1,0 0,0 1,0-1,0 1,0-1,0 0,1 1,-1-1,0 0,0 1,0-1,1 0,-1 1,0-1,0 0,1 0,-1 1,0-1,1 0,-1 0,0 1,1-1,-1 0,0 0,1 0,-1 0,1 1,-1-1,0 0,1 0,-1 0,1 0,-1 0,0 0,1 0,-1 0,1 0,-1 0,0-1,1 1,-1 0,0 0,1 0,-1 0,0 0,1-1,-1 1,0 0,1 0,-1-1,0 1,1 0,-1-1,0 1,0 0,1-1,-1 1,12 47,-9-35,-2-4,0-1,0 0,1 0,0 0,0 0,1-1,-1 1,2-1,-1 1,1-1,0 0,0 0,0-1,1 1,0-1,0 0,0 0,1 0,0-1,-1 0,2 0,-1-1,0 1,1-1,-1-1,1 1,0-1,0-1,0 1,7 0,14-5,-3-3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1,'17'56,"-5"160,-13-165,-24 154,-4-25,0-66,23-93,-2-5</inkml:trace>
  <inkml:trace contextRef="#ctx0" brushRef="#br0" timeOffset="287.364">1 481,'33'-10,"17"-3,8 1,0-3,-5 2,-7-2,-7 1,-4 4,-5 3,-6-2,-3 0,0 3,1 1,-3-3,0 0,-3 1</inkml:trace>
  <inkml:trace contextRef="#ctx0" brushRef="#br0" timeOffset="734.329">678 57,'-17'98,"1"-10,3 0,5 1,3 4,5-49,-2-23,2 0,0 1,1-1,2 0,0 0,1 0,1-1,2 3,-7-21,1 0,-1 0,1 0,0-1,0 1,0 0,0 0,0-1,1 1,-1-1,0 1,1-1,-1 0,1 1,-1-1,1 0,0 0,-1 0,1 0,0-1,0 1,0 0,-1-1,1 1,0-1,0 1,0-1,0 0,0 0,0 0,0 0,0 0,0-1,0 1,0-1,0 1,0-1,0 1,0-2,73-44,-62 37,19-18,-26 21,0 0,0 0,1 0,0 1,0 0,0 1,1-1,0 2,0-1,0 1,0 0,0 0,3 1,-10 2,1 0,-1 0,1 1,0-1,-1 0,1 1,-1-1,1 1,-1 0,1-1,-1 1,1 0,-1 0,0 0,1 0,-1 0,0 0,0 1,0-1,0 0,0 1,0-1,0 0,0 1,-1-1,1 1,0-1,-1 1,1-1,-1 1,0 0,0-1,1 1,-1 0,0-1,0 1,-1 0,1 1,-10 64,-20 24,29-90,1-1,-1 0,1 1,0-1,-1 1,1-1,0 1,-1-1,1 1,0 0,0-1,-1 1,1-1,0 1,0-1,0 1,0 0,0-1,0 1,0-1,0 1,0 0,0-1,0 1,1-1,-1 1,0-1,0 1,0-1,1 1,-1 0,0-1,1 0,-1 1,0-1,1 1,-1-1,1 1,-1-1,1 0,-1 1,1-1,-1 0,1 1,-1-1,1 0,-1 0,1 0,0 1,-1-1,1 0,-1 0,1 0,0 0,-1 0,1 0,-1 0,1 0,-1 0,1-1,35-12,-19 3</inkml:trace>
  <inkml:trace contextRef="#ctx0" brushRef="#br0" timeOffset="1110.427">1243 678,'27'-7,"0"-2,-1 0,-1-2,1-1,-2-1,0-1,8-7,-29 20,0-1,0 0,0 0,0 0,-1 0,1 0,-1-1,1 1,-1-1,0 0,0 1,0-1,0 0,0 0,-1-1,1 1,-1 0,0 0,0-1,0 1,-1 0,1-1,-1 1,0-1,0 1,0-1,0 1,0-1,-1 1,0 0,1-1,-1 1,-1 0,1-1,0 1,-1 0,0 0,1 0,-1 0,0 1,-1-1,1 0,0 1,-1-1,1 1,-1 0,0 0,0 0,-2-1,1 1,-1 0,1 1,-1-1,1 1,-1 0,0 0,0 1,0-1,0 1,1 0,-1 0,0 1,0 0,0-1,1 2,-1-1,0 0,1 1,-1 0,1 0,0 0,-1 1,-2 2,-83 77,79-66,0 0,1 0,0 1,2 0,0 1,1 0,0 0,2 1,0 0,0 7,4-19,0-1,1 1,0 0,0-1,1 1,-1 0,1-1,1 1,-1-1,1 0,0 1,1-1,-1 0,1 0,1 0,-1-1,1 1,0-1,0 0,0 0,1 0,0 0,0-1,0 0,0 0,1 0,0-1,-1 0,1 0,1 0,7 3,0-1,0 0,1-1,-1-1,1 0,0-1,0-1,0 0,0-1,0-1,0 0,14-3,114-44,-125 38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98,'0'-1,"0"0,0 1,0-1,0 0,0 0,0 1,0-1,0 0,-1 1,1-1,0 0,-1 1,1-1,0 0,-1 1,1-1,-1 1,1-1,-1 0,1 1,-1-1,1 1,-1 0,0-1,1 1,-1-1,0 1,1 0,-1 0,0-1,1 1,-1 0,0 0,0 0,1 0,-1 0,0 0,0 0,1 0,-1 0,0 0,1 0,-1 0,0 1,0-1,1 0,-1 0,0 1,1-1,-1 0,1 1,-1 0,-35 20,-34 76,69-94,-1 0,1 1,0-1,-1 0,1 0,1 1,-1-1,0 1,1-1,0 1,0-1,0 1,0-1,0 1,1-1,0 1,-1-1,1 0,1 1,-1-1,0 0,1 0,-1 0,1 0,0 0,0 0,0 0,1-1,-1 1,1-1,-1 1,3 0,3 1,-1-1,1 0,0 0,0-1,0 0,0 0,0-1,0 0,0-1,1 1,-1-2,0 1,0-1,0 0,1-1,-1 0,0 0,-1-1,1 0,0 0,-1-1,0 0,0 0,0-1,0 0,-1 0,0 0,4-4,-2 1,0 0,0 0,-1 0,0-1,0 0,-1-1,0 1,0-1,-1 0,-1 0,2-8,-4 14,-1 0,0 0,0 0,-1 0,1 0,-1-1,0 1,0 0,0 0,-1-1,0 1,0 0,0 0,0 0,0 0,-1 0,0 0,0 0,0 1,0-1,0 1,-1-1,1 1,-1 0,0 0,0 0,-1 0,1 0,0 1,-1 0,-3-3,1 2,-1 0,1 1,0 0,-1 0,1 0,-1 0,0 1,0 0,0 1,1-1,-1 1,0 1,0-1,0 1,1 0,-1 1,0 0,1 0,-1 0,-4 3,-14 7</inkml:trace>
  <inkml:trace contextRef="#ctx0" brushRef="#br0" timeOffset="820.741">624 14,'-38'81,"-128"194,155-263,15-22,13-20,173-226,-149 211,-41 73,-2-14,-4 122,6-130,1 1,0-1,0 0,0 0,1 0,0 0,0-1,0 1,1 0,0-1,0 1,0-1,1 0,0 0,0-1,0 1,0-1,1 0,-1 0,4 2,-4-4,0 0,0-1,0 1,0-1,0 0,0 0,1 0,-1-1,0 1,0-1,1 0,-1 0,0-1,0 1,1-1,-1 0,0 0,0 0,0-1,0 0,0 1,0-1,-1-1,1 1,-1 0,1-1,0-1,83-87,-77 77,-1 0,-1 0,0-1,-1 0,0-1,-1 0,-1 0,-1 0,0 0,2-17,-8 10,-2 4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1 613,'16'-2,"1"0,0-1,-1-1,0-1,0 0,0-1,-1 0,1-2,1-1,15-10,-2-2,0-1,-1-1,-1-1,-1-2,4-6,-24 26,-1 0,0 0,0 0,0-1,-1 0,0 0,0 0,-1 0,0-1,0 0,-1 0,0 0,0 0,-1 0,0-1,-1 1,1-1,-2 1,1-1,-1 0,-1 1,1-1,-1 1,-1-1,0 1,0-1,0 1,-1 0,-2-2,5 8,-1 1,0-1,0 1,-1 0,1-1,0 1,0 0,-1 0,1 0,0 0,-1 0,1 0,-1 1,0-1,1 0,-1 1,1-1,-1 1,0 0,0-1,1 1,-1 0,0 0,1 0,-1 0,0 0,1 1,-1-1,0 0,1 1,-1-1,0 1,1 0,-1-1,1 1,-1 0,1 0,-1 0,1 0,0 0,0 1,-1-1,1 0,0 0,0 1,0-1,0 1,0 0,-36 77,37-65,0 0,1 0,1 0,0 0,0-1,2 1,0-1,0 0,1 0,1 0,0 0,1-1,5 7,-7-11,1-1,0 0,0 0,0-1,1 1,0-1,0 0,0-1,1 0,-1 0,2-1,-1 0,0 0,1-1,-1 0,1 0,0-1,0-1,0 1,0-1,0-1,0 1,1-2,-1 1,0-1,0-1,0 0,0 0,-1 0,1-1,0-1,-1 1,0-1,0-1,0 0,1 0,29-26,-1-1,-1-2,-2-1,-1-2,-2-1,-2-1,-1-2,0-3,-17 26,-7 14,-1 0,0-1,0 1,0-1,-1 1,1-1,-1 0,0 1,0-1,-1 0,0-1,0 1,0 0,0 0,-1 0,0-1,0 1,0-1,-1 5,-1 1,0-1,1 0,-1 1,1-1,-1 1,1 0,-1-1,0 1,1 0,-1 0,0 0,0 0,1 0,-1 0,1 1,-1-1,0 0,1 1,-1 0,1-1,-1 1,1 0,-1 0,1-1,-1 1,1 0,0 1,0-1,-1 0,1 0,0 0,0 1,0-1,0 1,0-1,1 0,-1 1,0 0,0 0,-14 17,0 0,1 1,1 1,1 0,0 0,2 1,1 1,0 0,2 0,-4 22,10-40,1 0,-1 1,1-1,0 0,1 0,0 1,-1-1,2 0,-1 0,1 1,-1-1,1-1,1 1,-1 0,1 0,-1-1,2 1,-1-1,0 0,1 0,-1 0,1-1,0 1,1-1,-1 0,1 0,-1 0,1-1,0 0,0 0,0 0,0 0,0-1,0 1,0-1,1-1,-1 1,0-1,0 0,1 0,-1-1,0 1,1-1,16-4,0-1,0 0,-1-2,0 0,0-1,-1-1,0-1,17-14,23-10,-36 22,-1-2,0 0,-1-1,-1-1,-1-1,0-1,4-7,-8 8,-5 8,-1-1,-1-1,1 1,-2-1,0-1,0 0,-1 0,-1 0,0-1,1-5,-7 18,1-1,-1 1,0-1,1 1,-1-1,0 1,0-1,0 1,0-1,0 1,0-1,-1 1,1 0,0-1,-1 1,1-1,-1 1,0 0,1-1,-1 1,0 0,0 0,0-1,0 1,0 0,0 0,0 0,0 0,0 0,0 1,-1-1,1 0,0 0,-1 1,1-1,0 1,-1-1,1 1,-1 0,1-1,-1 1,1 0,-1 0,1 0,-1 0,1 0,-1 0,1 1,0-1,-1 0,1 1,-1-1,1 1,0 0,-1-1,1 1,0 0,0 0,-1 0,1 0,0 0,0 0,0 0,0 0,0 0,0 0,1 1,-1-1,0 0,-15 17,0 0,2 1,0 1,1 0,1 1,1 0,1 1,0 0,2 0,1 1,1 0,-1 6,5-25,1 0,-1 0,1 1,0-1,0 0,0 1,1-1,0 1,0-1,0 1,0-1,0 1,1-1,0 0,0 1,0-1,1 0,-1 0,1 1,0-1,0-1,0 1,1 0,0 0,-1-1,1 0,0 1,1-1,-1 0,0 0,1-1,0 1,0-1,-1 0,1 0,0 0,1 0,-1-1,0 0,2 1,0-2,0 1,0-1,0 0,0 0,0-1,0 0,-1 0,1 0,0-1,-1 0,1 0,-1 0,1-1,-1 1,0-1,0-1,0 1,-1-1,1 1,-1-2,0 1,0 0,0-1,0 0,12-15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256 512,'-5'-1,"-136"-9,136 10,0 0,1 1,-1-1,0 1,0 0,1 1,-1-1,1 1,-1 0,1 0,0 0,0 1,0-1,0 1,0 0,0 0,1 1,0-1,-1 1,1-1,1 1,-1 0,0 0,1 1,0-1,0 0,-1 4,2-4,0-1,0 1,1 0,-1-1,1 1,0 0,0 0,0 0,1-1,-1 1,1 0,0 0,0-1,0 1,0 0,1-1,-1 0,1 1,0-1,0 0,1 0,-1 0,0 0,1 0,0 0,0-1,0 1,0-1,0 0,0 0,0 0,1-1,-1 1,4 0,2 2,0 0,0-1,0-1,0 0,0 0,1-1,-1 0,1 0,0-1,-1 0,1-1,-1 0,8-2,4-6,-1-1,0-1,0-1,-1 0,-1-2,0 0,0-1,-2-1,0 0,-1-1,0-1,-2-1,0 0,-1 0,-1-1,-1 0,0-1,-2-1,1-3,-1 7,-1-1,-1-1,0 1,-2-1,0 0,-1 0,-1 0,-1 0,0 0,-2 0,0-1,-4-16,3 31,0 1,0 0,0 0,0 0,-1 0,0 0,0 0,0 1,0-1,-1 1,0 0,0 0,0 0,0 1,0-1,-1 1,0 0,0 0,1 1,-2 0,1-1,0 2,0-1,-1 1,1-1,-1 1,1 1,-1-1,1 1,-1 0,1 0,-1 1,1 0,-1 0,1 0,-1 0,1 1,0 0,0 0,0 1,0-1,-4 3,-2 3,0-1,1 2,0-1,0 1,1 1,0 0,0 0,1 1,1 0,0 0,0 0,2 1,-1 0,1 1,1-1,0 1,1 0,0 0,1 0,0 0,1 0,1 0,0 1,1-1,0 0,1 0,3 12,-1-10,0 0,2-1,-1 1,2-1,0 0,1-1,0 1,1-2,0 1,1-1,1-1,0 0,0 0,1-1,0 0,1-1,0-1,0 0,1 0,0-2,1 0,-1 0,1-1,0-1,0-1,1 0,-1-1,11 0,30-2,-32-1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1,'-1'0,"0"0,0 0,0 0,0 0,0 0,0 0,0 0,0 0,0 1,0-1,0 0,0 1,0-1,0 0,0 1,0-1,0 1,0 0,0-1,0 1,1 0,-1-1,0 1,1 0,-1 0,0 0,1 0,-1 0,1-1,-1 1,1 0,-1 0,1 0,0 0,0 0,-1 0,1 0,0 1,0-1,0 0,0 0,0 0,0 0,1 0,-1 0,0 0,1 0,-1 0,0 0,1 1,-4 409,21-204,-10-163,-5-32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1,'33'0,"17"0,4 0,-3 0,-4 0,-6 0,-5 0,-4 0,-3 0,-5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1,'-13'15,"2"0,0 2,0-1,2 1,0 0,1 1,1 0,0 1,1-1,2 1,-1 0,2 6,3-21,0 0,1 0,0 0,-1 0,2 0,-1-1,0 1,1 0,0 0,0-1,0 1,0-1,0 0,1 0,-1 0,1 0,0 0,0 0,0-1,0 1,1-1,-1 0,1 0,-1 0,1 0,0-1,0 0,-1 1,1-1,0-1,0 1,0-1,0 1,0-1,0 0,0 0,0-1,0 1,0-1,0 0,0 0,0-1,0 1,-1-1,1 1,0-1,-1 0,0-1,4-1,-3-2,1 1,-1-1,0 0,-1 0,1-1,-1 1,-1-1,1 1,-1-1,0 0,-1 0,1 0,-1 0,-1 0,1 0,-1 0,-1 0,1 0,-1 0,0 0,-1 0,0 0,0 0,0 0,-1 1,0-1,0 1,-1 0,1 0,-2 0,1 0,0 1,-5-5,-5-6,2 1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1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1,'5'14,"0"0,0 0,-1 1,-1-1,-1 1,0 0,-1 0,0 15,6 51,-1-48,-1 1,-2-1,-1 1,-1 0,-2 0,-4 18,-53 193,48-182,14-47</inkml:trace>
  <inkml:trace contextRef="#ctx0" brushRef="#br0" timeOffset="260.442">1 453,'33'-5,"17"-2,4 1,2 1,-3 2,-6-4,-1-1,-4 2,-4 1,-4-3,-3 0,-2-4,-1 0,-5-2,-2 1,-4 2</inkml:trace>
  <inkml:trace contextRef="#ctx0" brushRef="#br0" timeOffset="871.959">763 29,'-52'160,"26"-87,4 2,3 0,0 15,16-79,0 1,1 0,0-1,1 1,0 0,1 0,0 0,1 0,1 0,-1 0,2-1,0 1,0-1,1 1,0-1,1 0,0-1,1 1,5 5,-5-13,0-1,1-1,-1 1,1-1,-1 0,1-1,0 0,-1 0,1 0,0 0,-1-1,1-1,-1 1,1-1,-1 0,0 0,0-1,1 1,-2-2,1 1,0-1,-1 1,0-1,1-1,-2 1,1-1,3-4,5 0,93-62,-104 70,0 1,-1 0,1 0,0 0,0 1,0-1,0 0,-1 1,1-1,0 1,0-1,-1 1,1 0,0 0,-1 0,1 0,-1 0,1 0,-1 0,0 0,1 1,-1-1,0 1,0-1,0 1,0-1,0 1,0-1,0 1,-1 0,1-1,-1 1,1 0,-1 0,0 0,1-1,-1 1,14 25,-6-22,0 0,0-1,0 0,1-1,-1 1,1-2,0 1,0-1,0-1,0 0,0 0,0 0,0-1,0-1,0 0,0 0,0 0,0-1,0-1,-1 1,1-2,-1 1,3-2,11-3,-13 7,0-1,0-1,0 1,-1-1,0-1,1 1,-1-1,0-1,-1 0,1 0,-1 0,0-1,0 0,-1 0,1-1,-1 0,-1 0,0 0,0-1,0 0,-1 0,1-1,-5 7,0 0,0-1,0 1,-1 0,1 0,0 0,-1 0,0 0,1 0,-1 0,0 0,0 0,0 0,0 0,-1 0,1 1,0-1,-1 0,1 1,-1-1,1 1,-1 0,0-1,0 1,0 0,0 0,0 0,0 0,0 1,0-1,0 0,0 1,0 0,0-1,0 1,-1 0,-82 2,75 1,0-1,0 1,1 1,-1 0,1 0,0 1,0 0,1 1,-1 0,1 0,0 1,1 0,0 0,0 0,0 1,1 0,0 1,1-1,0 1,0 0,-3 9,8-14,0 1,0 0,1-1,-1 1,1-1,0 1,0-1,1 1,-1-1,1 0,0 1,0-1,0 0,0 0,1-1,0 1,0 0,0-1,0 0,0 0,1 0,0 0,-1 0,1-1,0 1,1-1,113 46,14-14,-106-29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01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17,'-9'29,"-4"14,1 0</inkml:trace>
  <inkml:trace contextRef="#ctx0" brushRef="#br0" timeOffset="518.681">234 271,'11'-21,"-7"12,0 1,0 0,0 0,1 1,1-1,-1 1,1 0,0 0,1 1,-1 0,1 0,1 1,1-1,-7 5,1 0,-1 1,1-1,-1 1,1 0,-1 0,1 0,-1 0,1 0,-1 0,1 1,-1-1,1 1,-1 0,0 0,1 0,-1 0,0 0,0 0,1 1,-1-1,0 1,0-1,-1 1,1 0,0 0,1 2,-1-2,0 0,0 0,1 1,-1-1,1-1,-1 1,1 0,0-1,-1 1,1-1,0 0,0 0,0 0,0 0,0 0,1-1,-1 0,0 1,0-1,2 0,2-4,1 1,-1-1,0-1,-1 1,1-1,-1 0,0-1,0 1,0-1,-1 0,0-1,0 1,-1-1,1 0,-1 0,-1-1,0 1,2-5,8-32,-10 22</inkml:trace>
  <inkml:trace contextRef="#ctx0" brushRef="#br0" timeOffset="1080.36">966 17,'-3'-2,"0"0,-1 0,0 0,1 1,-1-1,0 1,0 0,0 0,0 0,0 1,1-1,-1 1,0 0,-1 0,2 0,-1 1,0-1,0 1,0 0,0 0,0 1,0-1,1 1,-1 0,1 0,-1 0,1 0,0 0,0 1,0 0,0-1,0 1,0 0,1 0,0 1,-1-1,1 0,0 1,1 0,-1-1,1 1,-1 0,1 0,1-1,0-1,0 0,0 0,0 1,0-1,1 0,-1 0,1 0,-1 1,1-1,0 0,0 0,0 0,0 0,0 0,0 0,1-1,-1 1,0 0,1-1,0 1,-1-1,1 1,0-1,0 0,0 0,0 1,0-1,0-1,0 1,0 0,0 0,0-1,0 0,1 1,-1-1,1 0,85-5,-81 4,0-2,1 0,-1 1,0 0,1 0,-1 1,1 0,-1 1,1-1,0 1,-1 1,1-1,0 1,-1 1,1 0,-1 0,0 0,0 1,0 0,0 0,0 1,0-1,0 3,4 7,-1 2,0-1,-1 1,-1 1,0 0,-2 0,0 0,0 1,-1 0,-2 0,1 0,-2 0,0 1,-1-1,-1 1,-1-1,0 1,-4 14,4 3,2-27,-1 1,-1 0,1-1,-1 1,-1-1,0 1,0-1,-1 1,0-1,0 0,0 0,-1-1,-1 1,1-1,-1 0,-1 0,1 0,-1-1,0 0,-1 0,1 0,-1-1,0 0,-1 0,1-1,-1 0,0 0,0-1,0 0,0 0,0-1,-7 1,11-3,1 0,-1 0,1-1,-1 1,1-1,-1 0,1 0,0-1,-1 1,1-1,0 1,0-1,0 0,0 0,0 0,1 0,-1-1,1 1,-1-1,1 0,0 0,0 0,0 0,0 0,1 0,-1 0,1 0,0-1,0 1,0-1,0 0,-2-5,1 0,1 0,0-1,0 1,1-1,0 1,0 0,1-1,0 1,1-1,1-3,7-10,1-1,1 2,1-1,1 2,1 0,1 0,0 2,10-9,-3 2,39-41,-47 48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5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0 509,'0'24,"5"7,1 5,5-5,5-8,5-7,3-7,3-4,1-4,-4-6,-1-3,-4-5,-2 1,-2-4,0-3,-2-3,-4-3,-2 3</inkml:trace>
  <inkml:trace contextRef="#ctx0" brushRef="#br0" timeOffset="2843.97">508 509,'29'-26,"-29"26,1 0,-1-1,1 1,-1 0,1-1,-1 1,0-1,1 1,-1-1,0 1,1-1,-1 1,0-1,0 1,0-1,1 0,-1 1,0-1,0 1,0-1,0 1,0-1,0 0,0 1,0-1,0 1,0-1,0 0,-1 1,1-1,0 1,0-1,-1 1,1-1,0 1,0-1,-1 1,1-1,-1 1,1-1,0 1,-1 0,1-1,-1 1,1 0,-1-1,1 1,-1 0,1-1,-1 1,0 0,1 0,-1 0,1 0,-1 0,1-1,-1 1,0 0,0 0,-5 0,-1 1,0-1,1 1,-1 0,0 0,1 1,-1 0,1 0,0 1,0-1,0 1,0 1,0-1,1 1,-1 0,1 0,0 1,0-1,1 1,-1 0,1 1,0-1,1 1,-1-1,1 1,0 0,0 0,0 4,2-5,0 0,1-1,0 1,0 0,0-1,0 1,1 0,-1-1,1 1,1-1,-1 1,1-1,-1 0,1 1,0-1,1 0,-1 0,1 0,0-1,-1 1,2-1,-1 1,0-1,1 0,-1 0,1-1,0 1,3 1,4 3,1-1,-1 0,2 0,-1-1,1-1,-1 0,1-1,0 0,8 0,32-12,-34-2</inkml:trace>
  <inkml:trace contextRef="#ctx0" brushRef="#br0" timeOffset="3556.501">875 1,'-26'137,"12"127,11-246,0-1,1 1,1-1,0 1,1 0,1-1,1 1,1-1,0 1,3 5,-6-20,1 0,0-1,0 1,0-1,0 1,0-1,1 0,-1 0,0 1,1-1,0 0,0 0,0 0,-1-1,2 1,-1 0,0-1,0 1,0-1,1 0,-1 0,1 0,-1 0,1 0,-1 0,1-1,-1 1,1-1,0 0,-1 0,1 0,0 0,-1 0,1 0,0-1,0 0,5-1,0 0,-1 0,1-1,-1-1,0 1,0-1,0 0,0-1,0 1,-1-1,3-3,57-62,-64 69,-1 1,1 0,0-1,0 1,0 0,0 0,0 1,0-1,0 0,0 1,0-1,0 1,0-1,0 1,0 0,0 0,-1 0,1 0,0 0,-1 0,1 1,-1-1,1 0,-1 1,0-1,0 1,1 0,-1-1,0 1,0 0,-1 0,1-1,0 1,0 0,-1 0,1 0,-1 0,0 0,0 0,0 2,5 7,18 54,-20-44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3:38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8308 509,'-3'0,"1"0,-1 1,1-1,0 1,-1 0,1 0,0 0,0 0,0 0,-1 0,1 0,0 1,1-1,-1 1,0-1,0 1,1 0,-1 0,1 0,-1 0,1 0,0 0,0 0,0 0,0 1,0-1,0 0,1 1,-1-1,1 0,0 1,-8 82,8-77,2 290,-2-314,0 0,1 0,1 0,1 1,0-1,1 0,0 1,1 0,6-11,3-5,1 1,1 1,1 1,2 0,1 1,1 1,1 1,1 1,1 1,17-12,-21 20,-15 9,1 1,-1-1,1 1,0 1,0-1,1 1,-1 0,1 1,0 0,0 0,0 0,0 1,0 0,1 0,-1 0,1 1,-1 1,1-1,0 1,-1 0,1 1,0 0,-4 3,-1 0,1 0,-1 0,0 1,0 0,0-1,0 1,-1 0,0 0,0 0,-1 0,1 1,-1-1,0 0,0 1,-1-1,0 1,0-1,0 0,0 1,-1-1,0 1,0-1,0 0,-1 0,0 1,0-1,0 0,-1-1,0 1,0 0,0 7,-2 0,1 0,-2-1,1 0,-2 0,1 0,-1-1,-1 0,0 0,-1 0,1-1,-2-1,1 0,-1 0,-1-1,1 0,-1 0,0-1,-1-1,1 0,-1-1,-10 3,20-7,-1 0,1 1,0-2,0 1,-1 0,1 0,0-1,0 1,0-1,0 1,0-1,0 0,0 0,0 0,0 0,0 0,0-1,0 1,1-1,-1 1,0-1,1 1,0-1,-1 0,1 0,0 0,0 0,0 0,0 0,0 0,0 0,1 0,-1 0,1 0,-1-2,7-78,1 62</inkml:trace>
  <inkml:trace contextRef="#ctx0" brushRef="#br0" timeOffset="336.27">9040 452,'-13'12,"-1"1,2 1,0 0,0 0,1 1,1 0,1 1,0 1,1-1,0 1,2 0,0 1,1 0,1 0,0 1,4-17,-1 0,1 0,0 0,0 0,0 0,0 0,0 0,0 0,1 0,-1 0,1 0,-1-1,1 1,0 0,-1 0,1 0,0-1,0 1,1 0,-1-1,0 1,0-1,1 1,-1-1,1 0,-1 1,1-1,0 0,-1 0,1 0,0 0,0-1,0 1,0 0,-1-1,1 1,0-1,0 0,0 0,0 1,0-1,0-1,0 1,1 0,85-32,-80 28,0-2,0 1,0-1,-1 0,0-1,0 1,0-2,-1 1,0-1,-1 1,0-2,0 1,-1 0,0-1,0 0,-1 0,0 0,0 0,-1-1,-1 1,1-1,-1 1,-1-1,0 0,0 1,-1-1,-1 1,0-3,0 8,0 1,0 0,0 1,-1-1,1 0,-1 1,0-1,0 1,0 0,0 0,0 0,0 0,-1 1,1-1,-1 1,1 0,-1 0,1 0,-1 0,0 1,1-1,-1 1,0 0,-19-2</inkml:trace>
  <inkml:trace contextRef="#ctx0" brushRef="#br0" timeOffset="579.194">9436 536,'-19'34,"-7"16,2 3,4-6</inkml:trace>
  <inkml:trace contextRef="#ctx0" brushRef="#br0" timeOffset="739.103">9407 169,'0'0</inkml:trace>
  <inkml:trace contextRef="#ctx0" brushRef="#br0" timeOffset="1041.627">9633 790,'15'-45,"1"0,3 0,1 2,13-19,-32 61,-1 0,0-1,1 1,0 0,-1 0,1 0,0 0,-1 0,1 0,0 0,0 0,0 0,0 1,0-1,0 0,0 0,0 1,0-1,0 1,0-1,1 1,-1-1,0 1,0 0,0-1,1 1,-1 0,0 0,0 0,1 0,-1 0,0 0,0 1,1-1,-1 0,0 1,0-1,0 0,1 1,-1 0,0-1,0 1,0 0,0-1,0 1,0 0,0 0,0 0,-1 0,1 0,0 0,0 0,-1 0,1 0,-1 0,1 0,-1 1,1-1,-1 0,0 0,0 0,1 1,-1-1,40 119,-37-118,-1 1,1-1,0 1,-1-1,1 0,0 0,0 0,1-1,-1 1,0-1,0 1,1-1,-1 0,1-1,-1 1,1 0,-1-1,1 0,0 0,-1 0,1 0,-1-1,1 1,-1-1,1 0,-1 0,1 0,-1-1,0 1,0-1,0 1,0-1,0 0,0 0,0-1,0 1,-1-1,1 1,-1-1,0 0,0 0,0 0,0 0,0 0,0-3,39-66,-31 52</inkml:trace>
  <inkml:trace contextRef="#ctx0" brushRef="#br0" timeOffset="1290.495">10367 57,'0'29,"0"19,0 6,0-1,0-5,0-6,0-5,5 0,1-1,0-1,-1-3,-2-1,0-2,-2 0,-1-1,0 0,0-5</inkml:trace>
  <inkml:trace contextRef="#ctx0" brushRef="#br0" timeOffset="1479.889">10113 368,'34'-5,"20"-2,6 1,3 1,-6 2,-1 0,-7 2,-6 1,-11 0</inkml:trace>
  <inkml:trace contextRef="#ctx0" brushRef="#br0" timeOffset="-2025.222">6388 57,'-6'16,"2"0,0 0,1 1,1-1,0 1,1-1,1 1,1-1,0 1,1-1,3 13,3 24,-3 0,-1 1,-4-1,-3 21,1 24,-8-25,4-55</inkml:trace>
  <inkml:trace contextRef="#ctx0" brushRef="#br0" timeOffset="-1725.423">5993 480,'33'-5,"17"-1,9-5,-1 0,-1-4,0 2,-5-2,-2 1,-5 3,-4 4,-6-2,-3 0,-2 2,-2 2,-1 2,0 7,-4 2</inkml:trace>
  <inkml:trace contextRef="#ctx0" brushRef="#br0" timeOffset="-1325.434">6840 113,'-22'132,"8"-58,3 1,4 0,2 27,5-94,-1-5,1 0,-1 1,0-1,1 0,-1 1,1-1,0 1,1-1,-1 0,0 1,1-1,0 0,0 1,0-1,0 0,0 0,1 0,-1 0,1 0,0 0,0 0,0 0,0-1,0 1,1-1,-1 0,1 1,0-1,-1 0,1-1,0 1,0 0,0-1,1 0,-1 1,0-1,1 0,5-2,-1 0,0-1,0 0,1 0,-1 0,-1-1,1 0,0-1,-1 0,1 0,-1-1,-1 1,1-2,0 1,-1-1,3-3,27-20,-34 28,0-1,1 1,-1 0,0 0,0 0,1 0,-1 0,1 1,-1-1,1 1,-1-1,1 1,-1 0,1 0,-1 0,1 1,-1-1,1 0,-1 1,1 0,-1-1,0 1,1 0,-1 0,0 1,0-1,0 0,0 1,0-1,0 1,0 0,0-1,0 1,-1 0,1 0,-1 0,0 1,1-1,-1 0,0 0,0 1,0-1,-1 0,1 1,-1-1,1 1,-1-1,0 1,0-1,0 1,0-1,0 1,-1 1,9 47,-2-32</inkml:trace>
  <inkml:trace contextRef="#ctx0" brushRef="#br0" timeOffset="-885.313">7348 706,'27'-9,"102"-44,-124 50,0 0,0 0,0-1,0 1,0-1,-1-1,0 1,0-1,0 1,0-1,-1 0,0-1,0 1,0 0,-1-1,0 0,0 1,0-1,-1 0,1 0,-2 0,0 2,-1 0,0-1,0 1,0 0,-1 0,1 0,-1 0,0 1,0-1,-1 0,1 1,-1-1,1 1,-1 0,0 0,0 0,-1 0,1 1,-1-1,1 1,-1 0,0 0,0 0,0 1,0-1,0 1,0 0,0 0,0 0,0 1,-1-1,1 1,0 0,-1 0,1 1,0-1,0 1,0 0,-1 0,1 0,0 1,0-1,1 1,-1 0,0 0,-2 2,-8 7,0 0,1 1,1 1,0 0,0 0,1 1,1 1,1-1,0 2,1-1,-7 17,13-27,-1 0,1 1,0-1,0 1,1-1,0 1,0 0,0-1,1 1,-1 0,1 0,1-1,-1 1,1 0,0 0,0-1,1 1,-1-1,1 1,1-1,-1 0,1 1,0-1,0-1,0 1,1 0,-1-1,1 0,0 1,1-2,-1 1,1 0,0-1,-1 0,1 0,1 0,-1-1,5 2,10 1,-1-2,1 0,0-1,0-1,0 0,15-3,-20 1,17 0</inkml:trace>
  <inkml:trace contextRef="#ctx0" brushRef="#br0" timeOffset="-9839.625">10 283,'0'0,"0"0,1 0,-1 1,0-1,0 0,1 1,-1-1,0 0,0 1,0-1,0 1,1-1,-1 0,0 1,0-1,0 1,0-1,0 0,0 1,0-1,0 1,0-1,0 0,-1 1,1-1,0 0,0 1,0-1,0 1,-1-1,1 0,0 1,0-1,0 0,-1 1,1-1,0 0,-1 0,1 1,0-1,-1 0,1 0,0 0,-1 1,1-1,0 0,-1 0,1 0,-1 0,1 0,0 0,-1 0,1 0,-1 0,1 0,0 0,-1 0,1 0,-1 0,1 0,0 0,-1 0,10 39,60 247,-59-228,20 47,-30-104,1-1,-1 1,1 0,-1 0,1 0,-1-1,1 1,0 0,-1-1,1 1,0-1,0 1,-1-1,1 1,0-1,0 1,0-1,-1 1,1-1,0 0,0 0,0 0,0 1,0-1,0 0,0 0,0 0,-1 0,1 0,0-1,0 1,0 0,0 0,0 0,0-1,0 1,-1-1,1 1,0 0,0-1,-1 0,1 1,0-1,0 1,-1-1,1 0,-1 1,1-1,-1 0,1 0,27-42,-26 41,48-104,-4-2,17-66,-38 101,21-58,-37 117</inkml:trace>
  <inkml:trace contextRef="#ctx0" brushRef="#br0" timeOffset="-9148.696">574 565,'130'-15,"-126"14,0-1,0 1,0-1,0 0,-1 0,1 0,0 0,-1-1,0 0,1 1,-1-1,0 0,-1-1,1 1,0-1,-1 1,0-1,0 0,0 1,0-1,0 0,-1 0,0 0,0-1,0 1,0 0,-1 0,1-4,-1 5,0 0,0-1,0 1,-1-1,1 1,-1-1,0 1,0 0,0 0,0-1,0 1,-1 0,1 0,-1 0,0 0,0 0,0 1,0-1,-1 1,1-1,-1 1,1 0,-1 0,0 0,0 0,0 0,0 1,0-1,0 1,-1 0,1 0,0 0,-1 0,1 1,0-1,-1 1,1 0,-1 0,1 0,-1 0,1 1,0 0,-1-1,1 1,0 0,-1 1,1-1,0 0,0 1,0 0,0 0,0 0,-6 4,1 1,0 0,0 0,0 0,1 1,0 1,1-1,0 1,0 0,0 0,2 1,-1 0,1 0,0 0,1 0,0 0,1 1,0-1,1 1,0 0,1-1,0 10,0-12,0 0,1 0,-1 0,2-1,-1 1,1 0,0-1,1 1,-1-1,2 0,-1 0,1 0,0 0,0-1,1 1,0-1,0 0,0-1,1 1,0-1,0 0,0-1,1 1,-1-1,1 0,0-1,1 0,-1 0,0 0,1-1,1 0,14 1,-1-1,0 0,0-2,0-1,1-1,-1 0,0-2,-1-1,1 0,-1-2,0 0,0-1,-1-2,0 0,0-1,-2 0,2-3,12-9,-1-1,-1-2,-1-1,-1-2,-2 0,-1-2,-1 0,-2-2,3-7,-16 23,-1 0,0 0,-1 0,-1-1,0 0,-2 0,0-1,-1 1,0-1,-2 0,0 0,-2 1,-1-16,2 30,-1 0,1 0,-1 0,0 0,0 0,0 0,0 0,-1 0,0 0,1 1,-1-1,-1 1,1-1,0 1,-1 0,0 0,0 0,0 0,0 0,0 1,0-1,-1 1,1 0,-1 0,0 0,0 1,0-1,1 1,-1 0,0 0,-1 0,1 0,0 1,0 0,0 0,0 0,0 0,0 1,0-1,0 1,-4 1,-3 7,0 1,0 0,1 0,0 1,1 1,0-1,1 2,0-1,1 1,0 0,1 0,1 1,0 0,1 0,0 0,1 0,1 1,0 0,1-1,1 15,-1-5,2 0,0 0,2-1,1 1,0-1,2 0,1 0,0-1,2 1,0-2,2 1,0-2,2 1,7 9,3 9,-20-32,1 0,-1 0,1 0,1 0,-1 0,1-1,0 0,1 0,-1 0,1-1,0 0,0 0,1 0,6 2,36-16,-37-1</inkml:trace>
  <inkml:trace contextRef="#ctx0" brushRef="#br0" timeOffset="-8825.385">1703 452,'-18'11,"2"0,-1 1,2 1,-1 1,2 0,0 0,1 2,0 0,1 0,1 1,1 1,0-1,-4 13,13-27,0 0,0 0,1 0,-1 0,1 0,0 0,-1 0,1 0,1 1,-1-1,0 0,1 0,0 0,-1 0,1 0,0 0,1-1,-1 1,0 0,1 0,0-1,-1 1,1-1,0 1,0-1,1 0,-1 0,0 0,1 0,-1 0,1-1,0 1,-1-1,1 1,0-1,0 0,0 0,0 0,0-1,0 1,0-1,0 0,0 1,0-1,0-1,2 1,7 0,0 0,0-1,0-1,0 1,0-2,0 0,-1 0,1-1,-1-1,0 0,0 0,0-1,-1-1,0 0,0 0,-1-1,0 0,0 0,-1-1,0 0,0-1,-1 0,-1 0,1 0,-2-1,1 0,-2 0,1 0,-1-1,-1 0,0 1,-1-1,0 0,-1-3,-1 8,-1 1,0 0,0-1,-1 1,0 0,0 0,0-1,-1 2,1-1,-2 0,1 0,0 1,-1 0,0 0,-1 0,1 0,-1 1,0-1,-17-13</inkml:trace>
  <inkml:trace contextRef="#ctx0" brushRef="#br0" timeOffset="-8458.303">2324 452,'-30'5,"0"1,1 1,0 2,1 0,0 2,0 2,1 0,1 2,-21 15,43-27,1 0,-1 1,1-1,0 1,1 0,-1 0,1 0,-1 0,1 1,0-1,1 1,-1-1,1 1,0-1,0 1,0 0,1 0,0-1,0 1,0 0,0 0,1 0,-1-1,1 1,1 0,-1-1,1 1,-1-1,1 0,1 1,-1-1,1 0,-1 0,1 0,0-1,0 1,1-1,-1 1,1-1,0 0,0 0,0-1,0 1,0-1,3 1,9 4,0 0,0-1,0-1,1-1,-1 0,1-1,0-1,1-1,-1 0,0-1,16-3,8-13,-29 4</inkml:trace>
  <inkml:trace contextRef="#ctx0" brushRef="#br0" timeOffset="-8204.261">2522 565,'0'34,"0"15,0 0</inkml:trace>
  <inkml:trace contextRef="#ctx0" brushRef="#br0" timeOffset="-8048.317">2493 142,'0'0</inkml:trace>
  <inkml:trace contextRef="#ctx0" brushRef="#br0" timeOffset="-7747.313">2944 1,'-25'203,"23"330,2-509</inkml:trace>
  <inkml:trace contextRef="#ctx0" brushRef="#br0" timeOffset="-6937.765">2690 480,'303'-45,"-147"15,-113 26,-42 4,-1 0,1 0,0 0,-1 0,1 0,0 0,-1 0,1 0,0 0,0 1,-1-1,1 0,0 0,-1 1,1-1,-1 0,1 1,0-1,-1 0,1 1,-1-1,1 1,-1-1,1 1,-1-1,1 1,-1-1,0 1,1 0,-1-1,0 1,0 0,1-1,-1 1,0 0,0-1,0 1,0 0,0-1,0 1,0 0,0-1,0 1,0 0,0 0,0-1,0 1,-1 0,1-1,0 1,0-1,-1 1,1 0,0-1,-1 1,0 0,-69 123,68-121,0-1,0 1,0-1,1 1,-1 0,1 0,0-1,-1 1,1 0,0 1,1-1,-1 0,1 0,-1 0,1 0,0 0,0 1,0-1,1 0,-1 0,1 0,0 0,-1 0,1 0,1 0,-1 0,0 0,1 0,0-1,-1 1,1 0,0-1,0 1,0-1,1 0,-1 0,1 0,-1 0,1 0,0-1,-1 1,1-1,0 1,0-1,0 0,0 0,0-1,0 1,1-1,-1 1,0-1,4-2,0 1,0-1,-1-1,1 0,-1 0,0 0,0 0,0-1,0 0,0 0,-1-1,0 0,0 0,0 0,-1 0,1-1,-1 0,-1 0,1 0,0-2,29-36,-30 42,0-1,0 1,1 0,-1 0,0 0,1 0,0 1,-1-1,1 1,0 0,-1 0,1 0,0 1,0-1,0 1,0 0,0 0,0 0,-1 1,1-1,0 1,0 0,0 0,-1 0,1 1,0-1,-1 1,1 0,-1 0,0 0,0 0,0 1,0-1,0 1,0 0,-1 0,1 0,-1 0,0 0,0 0,1 3,9 5,0 2,-2-1,1 2,-2-1,1 2,-2-1,0 1,-1 0,0 0,-1 1,-1 0,-1 0,0 1,-1-1,1 17,-7 216,0-225,0-2,-2 1,-1 0,0-1,-2 0,0 0,-2-1,-3 4,12-22,0 1,-1-1,0 0,1 0,-1 0,0 0,-1 0,1-1,0 1,-1-1,0 1,1-1,-1 0,0 0,0 0,0 0,0-1,-1 1,1-1,0 0,-1 0,1 0,-1 0,1-1,-1 1,1-1,-1 0,1 0,-1 0,1-1,-1 1,1-1,-1 0,1 0,-1 0,1 0,0 0,0-1,0 0,-1 1,2-1,-1 0,0-1,0 1,1 0,-1-1,1 0,0 1,-1-1,1 0,1 0,-1 0,0 0,0-2,-2-8,0 1,1 0,1-1,0 1,0-1,1 0,1 0,0 1,1-1,0 0,1 0,0 1,1-1,1 1,0 0,1 0,0 0,0 1,1 0,2-2,2 1,2 0,-1 1,2 0,-1 1,2 0,-1 1,1 1,0 0,1 1,0 0,0 1,1 1,-1 1,11-2,-1-1</inkml:trace>
  <inkml:trace contextRef="#ctx0" brushRef="#br0" timeOffset="-3045.215">4666 423,'-17'-6,"1"1,-1 1,0 0,0 1,-1 1,1 0,0 1,-1 1,1 1,-1 1,1 0,0 1,0 1,0 0,0 2,-11 4,21-2,-1 1,1 0,1 0,0 0,0 1,1 0,0 0,0 0,1 1,1-1,0 1,0 0,1 0,0 0,1 0,0 0,1 1,0-1,1 0,1 0,-1 0,2 0,-1 0,2 0,3 9,-5-12,1-1,1 1,-1 0,1-1,0 0,1 1,0-2,0 1,0-1,1 1,0-1,0-1,1 1,0-1,0-1,0 1,0-1,1 0,-1-1,1 1,0-2,0 1,0-1,0 0,1-1,-1 0,0 0,1-1,-1 0,1 0,-1-1,0 0,1-1,-1 0,0 0,0-1,0 1,0-2,-1 1,1-1,-1-1,0 1,2-2,131-148,-128 140,-1-2,-1 1,0-1,-1-1,-1 1,0-2,1-5,-10 23,1 0,0 0,0 0,-1 0,1 0,0 1,0-1,0 0,-1 0,1 0,0 0,0 0,-1 0,1 0,0 0,0 0,-1-1,1 1,0 0,0 0,-1 0,1 0,0 0,0 0,0 7,0-1,0 1,1 0,0 0,0-1,1 1,0-1,0 1,0-1,1 0,0 1,1-1,-1-1,1 1,0-1,0 1,1-1,-1 0,1 0,0-1,1 0,-1 0,1 0,0 0,0-1,0 0,0 0,0-1,1 0,-1 0,1 0,0-1,-1 0,1 0,6-1,69 2,-57-3</inkml:trace>
  <inkml:trace contextRef="#ctx0" brushRef="#br0" timeOffset="-2579.112">5456 368,'0'0,"-17"9,1 1,0 0,0 1,1 1,0 0,1 2,1-1,-8 11,20-22,-1 0,1 1,0-1,0 1,0 0,0-1,0 1,0 0,1 0,-1 0,1-1,0 1,0 0,0 0,0 0,0 0,1-1,-1 1,1 0,0 0,-1-1,1 1,1 0,-1-1,0 1,1-1,-1 1,1-1,0 0,0 0,0 0,1 2,81 54,-70-50,61 49,-73-55,0 0,-1 0,1 1,-1-1,1 0,-1 1,1-1,-1 0,0 1,0 0,0-1,-1 1,1-1,-1 1,1 0,-1 0,0-1,0 1,0 0,0 0,-1-1,1 1,-1 0,0-1,1 1,-1-1,0 1,-1-1,1 1,0-1,-1 1,1-1,-1 0,-9 8,-1-1,1 0,-2-1,1 0,-1-1,0-1,-1 0,1-1,-1 0,0-1,-1 0,1-2,-1 1,-7-1,13 0,-65-5,56-2</inkml:trace>
  <inkml:trace contextRef="#ctx0" brushRef="#br0" timeOffset="26964.778">2296 1553,'-23'126,"22"-111,0 0,0-1,2 1,0 0,0 0,1 0,1-1,1 1,3 8,-6-19,1 1,0 0,0-1,0 1,0-1,1 0,0 0,0 0,0 0,0 0,1-1,-1 1,1-1,0 0,0 0,0-1,1 1,-1-1,0 0,1 0,0 0,-1 0,1-1,0 0,0 0,0 0,0-1,0 0,0 0,1 0,4-2,0 0,0-1,-1-1,1 1,-1-2,0 1,0-1,0-1,0 1,-1-2,0 1,-1-1,1 0,-1-1,-1 1,1-1,-1-1,4-7,32-34,-41 49,0-1,0 0,1 1,-1-1,0 1,1-1,-1 1,1 0,-1 0,1-1,0 1,0 0,-1 1,1-1,0 0,0 0,0 1,0-1,0 1,0 0,0-1,0 1,0 0,0 0,0 0,0 1,0-1,0 0,0 1,0-1,0 1,0 0,0 0,-1-1,1 1,0 0,0 1,-1-1,1 0,-1 0,1 1,-1-1,2 2,18 21,-16-17,-1-1,1 1,0-1,0 0,1 0,0-1,0 1,0-1,0 0,1-1,0 0,0 0,0 0,1-1,-1 0,1-1,0 0,-1 0,1 0,0-1,0 0,0-1,0 1,0-2,6 0,-8-1,1 0,-1-1,1 0,-1 0,0 0,0-1,-1 0,1 0,-1-1,0 1,0-1,0 0,-1-1,1 1,-1-1,-1 0,1 0,-1 0,0 0,0 0,-1-1,0 0,0 1,0-1,-1 0,0 0,-1 0,1 0,-1 0,-1 0,1 1,-1-1,0 0,-1 0,0 0,0 1,0-1,-1 1,1-1,-3-2,-8-8,2 3</inkml:trace>
  <inkml:trace contextRef="#ctx0" brushRef="#br0" timeOffset="28261.047">3030 1186,'28'198,"0"-17,-27 121,18-232,-17-69,-1 1,0-1,0 1,1-1,-1 1,1-1,-1 0,1 0,0 0,0 0,-1 0,1 0,0 0,0-1,0 1,0-1,0 1,0-1,0 0,0 1,0-1,0 0,0 0,0-1,0 1,-1 0,1-1,0 1,0-1,0 0,0 1,0-1,-1 0,2-1,138-106,1 13,-139 94,1 0,-1 1,0-1,0 1,1 0,-1 0,0 0,0 0,1 1,-1-1,0 1,0 0,0 0,0 0,0 0,0 1,0-1,0 1,0 0,0-1,-1 1,1 0,-1 1,1-1,-1 0,0 1,0 0,0-1,0 1,-1 0,1 0,-1 0,0 0,0 0,0 0,1 3,31 40,-30-42,1 0,0-1,0 0,0 0,0 0,0 0,0-1,1 0,-1 0,1 0,0 0,0-1,-1 1,1-1,0-1,0 1,0-1,0 0,0 0,0 0,0 0,0-1,0 0,0 0,0-1,-1 1,1-1,0 0,-1 0,1 0,-1-1,0 0,0 0,0 0,0 0,-1 0,1-1,-1 0,0 1,0-1,1-2,0 1,-1 0,0 1,0-1,-1 0,0 0,0-1,0 1,0 0,-1-1,0 1,0-1,0 1,-1-1,1 0,-2 1,1-1,0 0,-1 1,0-1,-1 1,1-1,-1 1,0 0,0 0,-1 0,1 0,-1 0,0 0,-1 1,1-1,-1 1,0 0,-3-3,2 6,0 1,-1-1,1 1,0 0,0 1,0-1,0 1,-1 0,1 1,0-1,0 1,1 0,-1 0,0 0,1 1,-1-1,1 1,0 0,0 1,0-1,0 1,0-1,1 1,0 0,0 1,0-1,0 0,0 3,-4 2,1 1,0 0,1 0,0 1,1 0,0-1,1 2,0-1,1 0,0 0,0 1,2-1,-1 1,1 0,1-1,0 1,1-1,1 7,3-12,-1 0,1 0,0-1,0 1,0-2,1 1,-1-1,1 0,0 0,1-1,-1 0,0 0,1-1,0 0,0 0,0 0,-1-1,1-1,0 1,0-1,3-1,21 3,1-1,-1-1,1-2,-1-1,0-2,0-1,7-3,-29 6,1-1,-1 0,0 0,0-1,0 0,0-1,-1 0,0 0,0-1,-1-1,0 1,0-1,-1 0,0-1,0 0,-1 0,0-1,0 1,-1-1,-1 0,0-1,2-6,-3 10,-1 0,0 1,0-1,-1 0,0 0,0 0,0 0,-1 1,0-1,-1 0,1 0,-1 0,-1 0,1 0,-1 0,0 1,-1-1,0 1,0 0,0 0,0 0,-1 0,0 0,-1 1,1-1,-1 1,-1 0,3 3,0 1,0-1,0 1,0 0,-1 0,1 0,0 0,-1 1,1-1,0 1,-1 0,1 0,-1 0,1 1,0-1,-1 1,1 0,0 0,-1 0,1 0,0 0,0 1,0-1,0 1,0 0,1 0,-1 0,-2 3,-67 71,64-64,0-1,1 2,0-1,1 1,1 0,0 0,0 1,2-1,-1 1,2 0,0 0,0 0,2 0,0 2,1-9,1 0,0-1,0 1,0-1,1 0,0 0,1 0,-1 0,1 0,0-1,0 1,1-1,0 0,0-1,0 1,0-1,1 0,0 0,0 0,0-1,0 0,1 0,7 3,2-1,-1 0,0-1,1 0,0-2,0 0,0 0,14-2,-11 1,0-2,-1-1,1 0,0-1,-1-1,0-1,0 0,0-2,-1 0,0 0,0-2,3-3,28-18,-2-3,-2-1,-1-3,-1-1,-3-2,-1-2,-18 19,-1-1,-2-1,0-1,-2 0,-1-1,-1-1,-1 0,-1-1,-2 0,-1 0,4-26,-11 47,0 0,-1 1,0-1,0 0,-1 0,0 1,0-1,-1 0,0 1,0-1,-1 1,0 0,0 0,2 4,-1 0,0 1,1-1,-1 1,0 0,0 0,0-1,-1 1,1 1,0-1,-1 0,1 1,-1-1,0 1,1-1,-1 1,0 0,0 1,0-1,0 0,0 1,0-1,0 1,0 0,0 0,0 0,0 1,0-1,0 1,0-1,1 1,-1 0,0 0,-1 1,-6 2,0 1,0 0,1 0,0 1,0 0,0 1,1 0,0 0,0 1,1 0,0 0,0 1,1 0,0 0,1 1,0-1,0 1,1 0,-2 6,-1 7,1-1,0 1,2 1,0-1,2 1,1-1,1 1,1 14,6 7,2-1,2 1,1-2,3 0,7 13,-10-25,-7-14,1-1,0-1,1 1,1-1,1 0,0-1,1 1,0-2,1 0,1 0,1 1,-10-13,-1 0,1 0,-1 0,1 0,0 0,-1 0,1-1,0 1,-1-1,1 0,0 0,0 0,-1 0,1 0,0-1,-1 1,1-1,0 0,-1 1,1-1,-1 0,1-1,-1 1,1 0,-1-1,0 1,0-1,0 0,0 0,0 0,0 0,0 0,-1 0,1 0,-1-1,1 1,-1-1,12-12</inkml:trace>
  <inkml:trace contextRef="#ctx0" brushRef="#br0" timeOffset="33253.259">5513 1214,'-10'2,"0"1,1 1,-1-1,1 2,0-1,0 1,0 0,1 1,0 0,0 1,0 0,1 0,0 0,0 1,1 0,0 0,1 1,-1 0,-15 22,1 1,1 0,3 2,0 0,2 0,2 2,1-1,-2 18,9-37,2-1,0 1,1 0,0 0,1-1,1 1,1 0,0-1,1 1,1-1,0 1,1-1,0-1,1 1,1-1,1 0,0 0,0-1,5 3,-2-1,0 0,2-1,0-1,0 0,1 0,1-2,0 0,1 0,0-2,0 0,1 0,0-2,0 0,7 0,83 15,-88-25</inkml:trace>
  <inkml:trace contextRef="#ctx0" brushRef="#br0" timeOffset="34349.204">5767 1723,'-6'16,"0"1,2 0,0 0,1 0,1 0,0 1,1-1,1 1,1-1,0 1,2-1,0 0,4 13,6 85,-17-9,3-107,1 1,0 0,0-1,0 1,-1 0,1-1,0 1,0 0,-1 0,1-1,0 1,-1 0,1-1,0 1,-1 0,1 0,0 0,-1 0,1-1,0 1,-1 0,1 0,-1 0,1 0,0 0,-1 0,1 0,-1 0,1 0,0 0,-1 0,1 0,-1 0,1 0,0 1,-1-1,1 0,0 0,-1 0,1 0,-1 1,1-1,0 0,0 0,-1 1,1-1,0 0,-1 1,1-1,-6-41,6 14,1-1,2 1,1 0,1 0,2 1,0 0,2 0,0 0,2 1,1 1,1 0,1 0,1 1,1 1,1 1,6-5,-7 5,-12 13,0 0,1 0,0 0,1 1,-1 0,1 0,1 0,0 1,-1 0,2 0,-1 1,1 0,0 0,0 1,0 0,1 0,-1 1,1 0,0 0,0 1,0 0,0 1,0 0,2 0,-8 2,0 1,1-1,-1 0,0 1,0-1,0 1,0 0,0 0,-1 0,1 1,0-1,-1 1,0-1,1 1,-1 0,0 0,-1 0,1 0,0 0,-1 0,0 0,1 1,-1-1,-1 0,1 1,0-1,-1 1,0-1,0 1,0 0,1 5,-2 1,1 0,-1-1,0 1,-1-1,0 0,-1 1,0-1,0 0,-3 5,-3 1,0 1,-2-1,1-1,-2 0,0 0,0-1,-1 0,-1-2,0 1,-9 4,16-11,-1-1,0 1,-1-1,1-1,-1 1,1-2,-1 1,0-1,0 0,0-1,0 0,-1-1,1 1,0-2,-3 0,11 0,-1 1,0-1,0 0,1-1,-1 1,1 0,-1 0,1-1,-1 1,1-1,0 1,0-1,0 0,0 1,0-1,0 0,0 0,0 1,1-1,-1 0,1 0,0 0,-1 0,1 0,0 0,0 0,0 0,0 0,0 0,1 0,-1 0,1 0,-1 0,1 1,0-1,-1 0,1 0,0 0,0 1,9-22</inkml:trace>
  <inkml:trace contextRef="#ctx0" brushRef="#br0" timeOffset="34712.46">6444 1637,'-21'22,"-127"148,116-79,31-89,1 1,0-1,0 0,0 0,1 1,-1-1,0 0,1 0,-1 0,1 1,0-1,0 0,0 0,0 0,0 0,0 0,1-1,-1 1,0 0,1 0,0-1,-1 1,1-1,0 0,0 1,0-1,0 0,0 0,0 0,0 0,0 0,0-1,0 1,0-1,1 1,-1-1,0 0,0 0,1 0,0 0,11-1,0-1,0-1,-1 0,1-1,0 0,-1-1,0-1,0 0,-1-1,0 0,0-1,-1 0,1-1,-2 0,1-1,7-9,-14 16,-1 0,1-1,-1 1,1-1,-1 0,0 0,-1 0,1 0,-1-1,0 1,0-1,0 1,0-1,-1 0,0 0,0 0,0 1,-1-1,1 0,-1 0,-1 0,1 0,0 0,-1 0,0 0,0 0,-1 1,0-1,1 0,-1 1,-1-1,1 1,-1 0,1 0,-1 0,0 0,-1 0,1 1,-1-1,0 1,1 0,-1 0,-1 0,1 1,0 0,-1-1,1 1,-1 1,0-1,1 1,-43 5,28 2</inkml:trace>
  <inkml:trace contextRef="#ctx0" brushRef="#br0" timeOffset="34934.664">6840 1778,'-5'24,"-6"13,-2 5,-3-5,1-9</inkml:trace>
  <inkml:trace contextRef="#ctx0" brushRef="#br0" timeOffset="35188.628">6840 1299</inkml:trace>
  <inkml:trace contextRef="#ctx0" brushRef="#br0" timeOffset="35504.937">7008 1920,'136'-157,"-99"116,-37 41,1-1,0 1,-1-1,1 1,0-1,-1 1,1 0,0-1,0 1,-1 0,1 0,0-1,0 1,0 0,-1 0,1 0,0 0,0 0,-1 0,1 0,0 1,0-1,0 0,-1 0,1 0,0 1,0-1,-1 1,1-1,0 0,-1 1,1-1,-1 1,1-1,0 1,-1 0,1-1,-1 1,1-1,-1 1,0 0,1 0,-1-1,0 1,1 0,-1-1,0 1,0 0,0 0,0 0,1-1,-1 1,0 0,0 0,-1 0,1-1,0 1,0 0,0 0,0-1,-1 1,1 0,-1 4,1-1,0 1,-1-1,2 1,-1-1,0 0,1 1,0-1,0 0,1 1,-1-1,1 0,0 0,0 0,0 0,0 0,1-1,-1 1,1-1,0 1,0-1,1 0,-1 0,0 0,1-1,0 1,0-1,0 0,0 0,0 0,0-1,0 1,0-1,1 0,-1 0,1-1,-1 1,4-1,1-3,-1 0,1-1,-1 0,0 0,0-1,0 0,-1 0,0-1,0 0,0 0,-1-1,0 0,0 0,0 0,-1-1,0 0,-1 0,0 0,0-1,-1 1,1-2,4-14</inkml:trace>
  <inkml:trace contextRef="#ctx0" brushRef="#br0" timeOffset="35766.759">7828 1214,'0'33,"0"22,0 5,0-2,-5-7,-2-6,1-3,1-2,1-4,2-3,1-2,0-2,1-1,1-1,-1 1,0 0,0-6</inkml:trace>
  <inkml:trace contextRef="#ctx0" brushRef="#br0" timeOffset="36002.748">7574 1553,'33'0,"17"0,3 0,-1 0,-1 0,-4 0,-5 0,-5 0,-3 0,-4-5,-7-1</inkml:trace>
  <inkml:trace contextRef="#ctx0" brushRef="#br0" timeOffset="36690.926">8533 1356,'-5'28,"-1"20,0 6,-4-1,0-5,2-1,1-4,3-4,2-4,1 1,1 0,0-1,-4-8,-2-2,1-2,0 1,2-4</inkml:trace>
  <inkml:trace contextRef="#ctx0" brushRef="#br0" timeOffset="36936.054">8448 1327,'29'0,"14"0,5 0,-1 0,-4 0,-5 0,-3 0,-3 0,-3-5,-1-1,0 5,-5 2</inkml:trace>
  <inkml:trace contextRef="#ctx0" brushRef="#br0" timeOffset="37186.2">8420 1723,'33'0,"17"0,4 0,2 0,-3-5,-6-2,-6 1,-6 1,-3 1,-3 2,-1-4,-1-1,-4 1</inkml:trace>
  <inkml:trace contextRef="#ctx0" brushRef="#br0" timeOffset="37544.43">9126 1157,'110'141,"-86"-104,-2 1,-1 1,-2 1,-2 1,-1 0,-3 1,-1 0,-2 1,-2 0,1 25,-10-51,-1 0,-1 0,0 0,-1 0,-1-1,0 0,-1 0,-1 0,-1-1,0 0,-1 0,0-1,-1 0,-1-1,0 0,-1-1,0 0,-11 7,-7 6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4:54.9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 31,'6'-4,"-55"71,48-64,0-1,1 0,-1 1,1-1,0 1,0-1,0 1,0-1,0 1,0-1,1 0,-1 1,1-1,0 1,-1-1,1 0,0 0,0 1,1-1,-1 0,0 0,1 0,-1 0,1 0,0-1,0 1,0 0,-1-1,1 1,1-1,-1 0,0 0,0 0,0 0,1 0,-1 0,0 0,1-1,-1 1,1-1,0 0,1 1,0 0,-1-1,1 1,0-1,0 0,0 0,0-1,0 1,0-1,0 0,0 0,0 0,-1 0,1-1,0 1,-1-1,1 0,-1 0,0-1,0 1,0-1,0 1,0-1,0 0,1-3,-2 4,0 0,-1 0,1 0,-1 0,0 0,0-1,0 1,0-1,0 1,0-1,-1 1,1-1,-1 1,0-1,0 1,0-1,0 0,0 1,0-1,-1 1,1-1,-1 1,0-1,1 1,-1-1,-1 1,1 0,0-1,0 1,-1 0,1 0,-1 0,0 0,0 0,0 0,0 1,0-1,0 1,0-1,0 1,0 0,-1 0,1 0,-1 0,1 0,-1 0,1 1,-1-1,0 3,0 0,0 0,1 0,-1 0,1 1,-1-1,1 1,0-1,0 1,0 0,0 0,1 0,-1 0,1 0,0 0,0 0,0 1,0-1,0 0,1 1,-1-1,1 1,0-1,0 0,0 1,1-1,-1 1,1-1,0 0,0 1,0-1,0 0,1 0,-1 0,1 0,1 2,0-4,1 0,-1 0,1 0,-1-1,1 1,0-1,-1 0,1 0,-1 0,1-1,-1 1,1-1,-1 0,1 0,-1 0,1 0,-1-1,0 0,0 1,0-1,0 0,0 0,0-1,0 1,-1 0,1-1,-1 0,0 0,0 0,0 0,0 0,0 0,1-3,36-70,-41 73,-1 1,1 0,0 0,0 0,-1 0,0 0,1 0,-1 1,0 0,1-1,-1 1,0 0,0 0,0 0,0 1,0-1,0 1,-1 0,1 0,0 0,0 0,0 0,0 1,0-1,0 1,0 0,0 0,0 0,0 0,0 0,-1 2,-102 60,105-62,0-1,0 1,-1-1,1 1,0 0,0-1,0 1,0 0,0 0,0 0,0 0,0 0,1 0,-1 0,0 0,1 0,-1 0,0 0,1 1,-1-1,1 0,0 0,-1 1,1-1,0 0,0 0,0 1,0-1,0 0,0 1,0-1,0 0,1 0,-1 1,0-1,1 0,-1 0,1 1,-1-1,1 0,0 0,-1 0,1 0,0 0,0 0,0 0,0 0,0 0,0 0,0-1,0 1,0 0,0-1,0 1,0-1,1 1,-1-1,0 1,0-1,1 0,-1 0,0 0,1 0,0 0,84 12,-84-11,0-1,0 0,0-1,0 1,0 0,0-1,0 1,0-1,0 1,-1-1,1 0,0 0,0 0,-1 0,1 0,-1 0,1 0,-1 0,1-1,-1 1,0-1,1 1,-1-1,0 1,0-1,0 0,0 1,-1-1,1 0,0 0,-1 0,1 0,-1 0,0 1,1-1,-1 0,0 0,0 0,0 0,-1 0,1 0,0 0,0 0,-1 0,1 0,0 0,-1 0,1 0,-1 0,0 0,0 0,1 1,-1-1,0 0,-1 0,1 1,0-1,0 1,-1-1,1 1,-1-1,1 1,-1 0,0 0,1 0,-1 0,0 0,0 0,0 0,0 1,0-1,1 1,-1-1,0 1,0 0,0 0,-1 0,1 0,0 0,0 0,0 0,0 1,0-1,1 1,-1-1,0 1,0 0,0 0,0 0,1 0,-1 0,0 0,1 0,-1 1,1-1,-1 0,1 1,0 0,-1-1,1 1,0 0,0-1,0 1,1 0,-1 0,0 0,0 1,1-1,0 0,0-1,0 1,0 0,0 0,0 0,0-1,0 1,1 0,-1 0,1-1,0 1,-1 0,1-1,0 1,0-1,0 1,0-1,0 1,0-1,0 0,1 1,-1-1,0 0,1 0,-1 0,1 0,-1 0,1 0,0 0,-1-1,1 1,0-1,0 1,-1-1,1 1,0-1,0 0,-1 0,1 0,0 0,0 0,0-1,-1 1,1 0,0-1,0 1,-1-1,1 0,0 0,-1 1,1-1,-1 0,1 0,-1 0,0-1,1 1,-1 0,0 0,0-1,1 0,0 0,0 1,0-1,-1 0,1 0,0 0,-1 0,0 0,1 0,-1-1,0 1,0 0,0-1,0 1,-1-1,1 1,-1-1,1 1,-1-1,0 1,0-1,0 1,0-1,0 1,-1-1,1 1,-1-1,0 1,0-1,0 1,0 0,0-1,0 1,0 0,-1 0,1 0,-1 0,0 0,0 0,1 0,-1 1,-2-2,1 3,0 0,0 1,0-1,0 1,0-1,0 1,1 0,-1 0,0 1,0-1,1 1,-1-1,1 1,-1 0,1 0,0 0,0 0,0 0,0 0,0 1,0-1,1 0,-1 1,1 0,0-1,-1 1,1 0,1 0,-1 0,0 0,1-1,-1 1,1 0,0 0,0 0,0 0,0 0,1 0,-1 0,1 0,-1 0,1 0,0 0,0-1,1 1,-1 0,1-1,-1 1,1-1,0 1,0-1,0 1,2 0,-1-1,0 1,1-1,-1 0,1 0,-1 0,1-1,0 1,0-1,0 0,0 0,0 0,0-1,0 1,0-1,0 0,0 0,1-1,-1 1,0-1,0 0,0 0,0 0,-1 0,1-1,0 0,0 1,-1-2,1 1,-1 0,0 0,0-1,0 0,0 0,0 0,0 0,-1 0,1 0,-1-1,0 1,0-1,0 0,-1 0,1 1,-1-1,0 0,0 0,0 0,-1 0,1 0,-1 0,0-1,0 1,-1 0,0-3,0 4,-1 0,-1 0,1 0,0 0,-1 0,1 0,-1 1,0-1,0 1,0 0,0 0,0 0,0 0,-1 1,1-1,-1 1,1 0,-1 0,1 0,-1 0,0 1,1-1,-1 1,0 0,0 0,1 0,-1 1,0 0,1-1,-1 1,0 0,1 1,-1-1,1 0,0 1,-1 0,1 0,0 0,0 0,0 1,1-1,-1 1,0-1,1 1,0 0,-1 0,1 0,1 1,-1-1,0 0,1 1,0-3,-1 1,1 0,0 0,0 0,1 0,-1-1,0 1,1 0,-1 0,1 0,0 1,-1-1,1 0,0 0,0 0,0 0,1 0,-1 0,0 0,1 0,0 0,-1 0,1 0,0 0,0-1,0 1,0 0,0 0,0-1,1 1,-1 0,1-1,-1 0,1 1,-1-1,1 0,0 0,-1 0,1 0,0 0,0 0,0 0,0-1,0 1,0-1,0 1,1-1,0-1,-1 0,1 0,-1 0,0-1,1 1,-1-1,0 0,0 0,0 1,0-1,-1 0,1-1,0 1,-1 0,1 0,-1-1,0 1,0-1,0 1,0-1,0 0,0-1,2-4,-16 25,5 43,8-58,0-1,0 0,0 0,0 1,0-1,0 0,0 1,1-1,-1 0,0 0,1 1,-1-1,1 0,-1 0,1 0,0 0,-1 1,1-1,0 0,0 0,0 0,0-1,0 1,0 0,0 0,0 0,0-1,0 1,0-1,1 1,-1-1,0 1,0-1,1 0,-1 1,0-1,0 0,1 0,-1 0,0 0,1 0,-1 0,0 0,1-1,1-1,0 0,0-1,0 1,0-1,0 0,-1 0,1 0,-1 0,0 0,0 0,0-1,0 1,-1-1,1 0,-1 1,0-1,0 0,0 0,-1 1,1-1,-1 0,0 0,0 0,-1 0,1 0,-1 0,1 1,-1-1,0 0,-1 0,1 1,-1-1,1 1,-1-1,0 1,0 0,-1-1,0 1,0 1,1-1,-1 1,0 0,0 0,0 0,-1 0,1 1,0 0,-1-1,1 1,0 0,-1 0,0 1,1-1,-1 1,1 0,-1 0,0 0,1 0,-1 0,1 1,-1 0,1 0,-1 0,1 0,-1 0,1 1,0-1,0 1,0 0,0 0,0 0,0 1,0-1,1 1,-1-1,1 1,0 0,0 0,0 0,0 0,0 0,1 0,-1 1,-7 18</inkml:trace>
  <inkml:trace contextRef="#ctx0" brushRef="#br0" timeOffset="1083.766">329 313,'0'0,"8"-14,-5 18,-25 261,-18-100,36-162,2-6</inkml:trace>
  <inkml:trace contextRef="#ctx0" brushRef="#br0" timeOffset="1469.441">329 313,'5'0,"6"0,7 0,4 0,4 0,1 0,2 0,1 0,-1-5,0-1,0 0,0 1,-1 1,1 2,-1 1,-9 0,-9 1</inkml:trace>
  <inkml:trace contextRef="#ctx0" brushRef="#br0" timeOffset="1848.227">245 538,'19'0,"7"-4,3-3,1 1,2 2,-1 0,-6 7,-2 2,0 0,1 0,1-1,1-6,1-3,-5-1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1 187,'33'11,"0"-2,1-1,0-2,31 2,-47-6,45 2,0-3,1-3,-1-2,36-9,-97 13,180-30,-204 12,-11 10,2-2,-1-1,2-1,0-2,0-1,-25-18,2-22,52 44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48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0,'0'5,"0"-4,0 4,-5 0,-2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4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0,'22'134,"-14"256,-10-233,3-128,-2 0,-1-1,-1 1,-1-1,-2 0,-1 2,-10 0,10-26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4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1 198,'48'-24,"30"-8,11 2,-4 0,-12 7,-9 6,-10 6,-10 6,-8-3,-4 2,-4 1,-1 1,-6 2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0,'-1'550,"-11"-425,7-98,1 0,2 1,0-1,2 1,1-1,2 0,0 1,5 12,-8-38,0 0,0-1,1 1,-1 0,1-1,0 1,-1-1,1 1,0-1,0 1,0-1,0 1,0-1,0 0,0 1,0-1,1 0,-1 0,1 0,-1 0,0 0,1 0,0-1,-1 1,1 0,-1-1,1 1,0-1,-1 0,1 1,0-1,0 0,-1 0,1 0,0 0,-1 0,1-1,0 1,0 0,-1-1,1 0,-1 1,1-1,0 0,-1 0,0 1,1-1,-1 0,1-1,-1 1,1 0,196-182,-186 174,68-38,-78 46,0 1,1-1,-1 1,0-1,0 1,0 0,1 0,-1 0,0 0,0 1,1-1,-1 1,0-1,0 1,0 0,0-1,0 1,0 0,0 0,0 1,0-1,-1 0,1 1,0-1,-1 1,1-1,-1 1,1 0,-1 0,0 0,0 0,0 0,0 0,0 0,0 0,0 0,-1 0,1 2,2 6,-1 0,0 1,-1 0,0-1,0 1,-1 0,-1-1,1 1,-2-1,0 1,0-1,-1 1,-1 2,-3 16,3-8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0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77 638,'-9'12,"0"-1,1 1,1 0,0 1,0 0,1 0,1 0,0 1,1-1,1 1,0 0,0 3,3-15,0 0,0 0,0 0,0 0,0 0,0 0,0 0,1 0,-1 0,1 0,0 0,-1 0,1-1,0 1,0 0,0 0,0-1,1 1,-1 0,0-1,1 1,-1-1,1 0,-1 1,1-1,0 0,0 0,-1 0,1 0,0 0,0-1,0 1,0-1,0 1,0-1,0 1,0-1,0 0,0 0,0 0,0 0,0-1,0 1,0 0,0-1,0 1,0-1,0 0,0 0,0 0,-1 0,1 0,0 0,-1 0,2-2,109-105,-77 67,-33 41,0 0,0 0,-1 0,1 0,0 1,0-1,-1 1,1-1,0 1,-1 0,1-1,0 1,-1 0,1 0,-1 0,1 0,-1 0,0 1,0-1,1 0,-1 1,0-1,0 1,0-1,0 1,0-1,-1 1,1 0,0-1,-1 1,1 0,-1 0,0-1,0 1,1 0,-1 0,0-1,-1 1,1 0,0 0,0 0,-1 0,8 19,-5-16,1-1,-1 0,1 0,0 0,0 0,1 0,-1 0,1-1,-1 0,1 0,0 0,0 0,1 0,-1-1,0 0,1 0,0 0,-1 0,1-1,0 0,0 0,0 0,0 0,0-1,0 0,0 0,0 0,0-1,-1 0,1 0,0 0,1 0,14-7,1-1,-1 0,0-2,-1 0,0-1,-1-1,0 0,-1-2,-1 0,0-1,-1 0,-1-1,0-1,-2-1,0 1,-1-2,2-6,38-59,-3-2,-5-2,-3-1,2-22,-27 23,-15 89,0-1,0 0,0 1,0-1,0 0,0 1,-1-1,1 0,0 1,0-1,-1 0,1 1,0-1,-1 1,1-1,-1 1,1-1,0 1,-1-1,1 1,-1-1,0 1,1-1,-1 1,1 0,-1-1,0 1,1 0,-1 0,0-1,1 1,-1 0,0 0,1 0,-1 0,0 0,1 0,-1 0,0 0,1 0,-1 0,0 0,1 1,-1-1,0 0,1 0,-1 1,0-1,1 0,-1 1,1-1,-1 0,1 1,-1-1,1 1,-1-1,1 1,-1 0,1-1,-1 1,-30 32,13-5,2 0,0 1,2 1,1 0,2 1,1 1,1 0,2 0,-3 28,9-41,0 0,2 0,0 1,1-1,1 0,1 0,1-1,0 1,1-1,1 0,1 0,1-1,0 0,1-1,4 4,101 113,-87-114,-18-18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0,'43'0,"43"0,17 0,-5 0,-9 0,-20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0,'0'29,"0"24,0 7,0-1,5-6,1-12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1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0,'9'5,"4"1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23,'45'-23,"-134"64,84-39,1 0,0 0,0 0,0 0,1 1,-1 0,1-1,-1 2,1-1,0 0,0 0,0 1,0 0,1 0,0-1,-1 1,1 1,1-1,-1 0,1 0,-1 1,1-1,0 1,1-1,-1 1,1-1,0 1,0-1,1 1,-1-1,1 1,0-1,0 1,0-1,1 0,-1 0,1 1,0-1,1 0,0 1,109 117,-111-118,0 0,-1 1,1-1,-1 1,0-1,0 0,0 1,0-1,-1 0,0 1,0-1,0 0,0 1,-1-1,0 0,1 0,-2 0,1-1,0 1,-1 0,1-1,-1 0,0 1,-1-1,1 0,0-1,-1 1,1 0,-1-1,0 0,0 0,0 0,0 0,0-1,0 0,-1 0,1 0,0 0,-1-1,1 1,0-1,-2 0,-106-10,87 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32,'50'95,"-43"-78,66 205,39 199,-104-384,34 67,-42-104,1 1,-1-1,0 1,1-1,-1 1,0-1,1 0,-1 1,1-1,-1 0,1 1,-1-1,1 0,-1 0,1 0,0 1,-1-1,1 0,-1 0,1 0,-1 0,1 0,0 0,-1 0,1 0,-1 0,1 0,-1 0,1 0,-1-1,1 1,0 0,-1 0,1-1,-1 1,1 0,-1-1,0 1,1 0,-1-1,1 1,-1-1,0 1,1 0,-1-1,0 1,1-1,-1 1,0-1,0 1,1-1,-1 0,0 1,0-1,0 1,0-1,0 1,0-1,0 0,0 1,0-1,0 1,0-1,13-42,-13 43,41-169,-6 36,-7-2,1-41,-22 125,30-148,-35 187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397 282,'-175'33,"152"-26,-134 57,156-64,0 0,1 0,-1 0,0 0,0 0,1 0,-1 0,0 0,1 0,-1 1,0-1,0 0,1 0,-1 1,1-1,-1 0,0 1,1-1,-1 0,1 1,-1-1,1 1,-1-1,1 1,-1 0,1-1,-1 1,1-1,0 1,-1 0,1-1,0 1,-1 0,1-1,0 1,0 0,0-1,0 1,0 0,0 0,0-1,0 1,0 0,0-1,0 1,0 0,1 0,-1-1,0 1,0 0,1-1,-1 1,0-1,1 1,-1 0,1-1,-1 1,1-1,-1 1,1-1,-1 1,1-1,-1 0,1 1,0-1,-1 0,1 1,0-1,-1 0,2 1,155 10,-156-11,1 1,0 0,-1 0,1 0,-1 0,1 0,-1 0,1 0,-1 0,1 1,-1-1,0 0,0 1,0-1,0 1,0-1,0 1,0 0,0-1,-1 1,1 0,-1 0,1-1,-1 1,0 0,0 0,1 0,-1 0,-1 0,1-1,0 1,0 0,-1 0,1 0,-1-1,1 1,-1 0,0 0,0-1,0 1,-40 67,-96 66,135-134,-1 0,1 1,0 0,0-1,-1 1,1 0,0 0,1 0,-1 0,0 0,0 0,1 1,0-1,-1 1,1-1,0 1,0-1,0 1,1-1,-1 1,0 0,1 0,0-1,0 1,0 0,0 0,0-1,0 1,1 0,-1 0,1-1,0 1,0-1,0 1,0 0,0-1,1 0,-1 1,1-1,-1 0,1 0,0 0,0 0,0 0,0 0,0 0,1-1,-1 1,0-1,104 23,-82-22,-5-4</inkml:trace>
  <inkml:trace contextRef="#ctx0" brushRef="#br0" timeOffset="336.844">143 0,'-11'67,"2"0,4 0,2 0,4 1,2 3,41 249,-8-94,-6 66,-26-213,2-61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0 149,'373'0,"-367"1,0-1,-1 0,1 0,-1-1,1 1,-1-1,1-1,-1 1,0-1,1 0,-1 0,0 0,0-1,0 0,1-1,-5 3,-1 0,1 0,-1 0,1 0,-1 0,1 0,-1 0,0 0,1 0,-1 0,0-1,0 1,0 0,0 0,0 0,0 0,0-1,0 1,-1 0,1 0,0 0,-1 0,1 0,0 0,-1 0,0 0,1 0,-1 0,0 0,1 0,-1 0,0 0,0 0,0 1,0-1,0 0,0 1,0-1,0 0,0 1,0-1,-44-26,-56-20,80 35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7:0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47,'398'0,"-230"-26,-123 12,-27 7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7:02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29,'58'5,"23"-3,8-3,-6 0,-13 0,-14-1,-10-4,-10-1,-5 1,-4 0,-1 3,-5 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7:0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396 142,'-34'22,"0"1,2 2,1 2,1 0,1 2,2 1,1 2,0 2,20-27,0 0,1 0,1 1,-1 0,1 0,0 0,1 1,0-1,0 1,1-1,0 1,0 0,1 0,1 0,-1 0,1 0,1 0,0 0,0 0,1 0,0 0,0 0,1-1,0 1,1-1,-1 0,2 0,-1 0,1 0,4 3,-2-2,0 0,1-1,0 0,1 0,0-1,0 0,1-1,0 0,0 0,0-1,0 0,1-1,0 0,0-1,0 0,0-1,1 0,-1-1,1 0,-1-1,1 0,-1-1,1 0,-1 0,0-2,1 1,-1-1,0-1,39-16,-1-2,0-2,-2-2,-1-2,-1-3,-1-1,19-20,-41 33,126-124,-142 135,1-1,-2 1,1-1,-1 0,0-1,-1 1,0-1,-1 0,0 0,-1 0,0 0,0-1,-1 1,0 0,-1-1,0 1,-1-1,0-1,-1 4,0 1,0-1,-1 1,0 0,0 0,-1 0,0 1,0-1,0 1,-1 0,0 0,0 0,-1 1,0 0,1 0,-2 0,1 1,0 0,-1 0,0 1,0-1,0 2,0-1,-1 1,-1-1,-14-3,-1 1,1 1,-1 1,0 1,0 1,-1 1,-12 2,-25 6,0 2,1 4,-55 18,59-13</inkml:trace>
  <inkml:trace contextRef="#ctx0" brushRef="#br0" timeOffset="527.26">0 424,'123'-4,"-77"7,102 0,0-7,128-21,170-23,-4 38,-430 10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5:56:5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6,'-5'-1,"-1"-1,0 1,0 0,0 1,0 0,0 0,0 0,0 0,0 1,1 0,-1 1,0-1,0 1,1 0,-1 0,1 1,0-1,-1 1,1 1,1-1,-1 1,0 0,1 0,0 0,0 0,0 1,0-1,-2 5,-7 18,2 1,0 0,2 0,1 1,2 0,-3 26,7-52,1 0,0 1,0-1,0 1,0-1,0 1,1-1,0 1,-1-1,1 1,1-1,-1 1,0-1,1 1,0-1,0 1,0-1,0 1,0-1,1 0,-1 0,1 0,0 0,0 0,0 0,0 0,1-1,-1 1,1-1,0 1,-1-1,1 0,0 0,0 0,0-1,1 1,-1-1,0 0,2 1,8 0,1 0,-1-1,1-1,-1 0,1-1,-1 0,1-1,-1 0,2-2,4-3</inkml:trace>
  <inkml:trace contextRef="#ctx0" brushRef="#br0" timeOffset="386.95">4 204,'20'0,"10"0,6 0,1 0,-6 0</inkml:trace>
  <inkml:trace contextRef="#ctx0" brushRef="#br0" timeOffset="835.526">626 63,'-2'19,"-2"0,0 0,-1 0,0 0,-2-1,0 0,-2 0,1-1,-2 0,-1 0,0-1,-6 6,-30 51,4-6,-4-2,-2-2,-38 37,59-69,11-13,2-5</inkml:trace>
  <inkml:trace contextRef="#ctx0" brushRef="#br0" timeOffset="1181.581">654 543,'-14'33,"-10"17,-1 3,4-6</inkml:trace>
  <inkml:trace contextRef="#ctx0" brushRef="#br0" timeOffset="1688.666">654 458,'19'-5,"11"-1,6 0,1-4,-1 0,-2 2,-1 2,-2 2,-7 2</inkml:trace>
  <inkml:trace contextRef="#ctx0" brushRef="#br0" timeOffset="2020.616">654 627,'5'0,"6"0,6 0,5 0,4 0,2 0,-4-5,-1-1,1 0,-5 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1,'5'19,"1"16,0 7,-1 1,-2-2,-1-3,-1-3,0-4,-1-6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76421.614">5118 2230,'37'-9,"-1"2,2 1,-1 2,0 2,28 2,-37 0,233-1,-260 2,0-1,1 0,-1 0,0 1,0-1,0 0,0 0,1 0,-1 0,0-1,0 1,0 0,0 0,0-1,1 1,-1-1,0 1,0-1,0 1,0-1,0 0,0 1,-1-1,1 0,0 0,0 0,0 1,-1-1,1 0,0 0,-1 0,1 0,-1 0,1-1,-1 1,0 0,1 0,-1 0,0 0,0 0,0-1,0 1,0 0,0 0,0 0,0 0,0 0,0-1,-1 1,1 0,0 0,-1 0,1 0,-1 0,0 0,1 0,-1 0,0 0,1 0,-1 0,0 0,0 1,0-2,-96-66,19 19,65 37</inkml:trace>
  <inkml:trace contextRef="#ctx0" brushRef="#br0" timeOffset="59678.946">884 3303,'0'0,"0"1,0-1,-1 1,1-1,0 1,0-1,0 1,0-1,0 1,-1-1,1 1,0-1,0 0,0 1,0-1,0 1,1-1,-1 1,0-1,0 1,0-1,0 1,0-1,1 1,-1-1,0 1,0-1,1 0,-1 1,0-1,1 0,-1 1,0-1,1 0,-1 1,1-1,-1 0,0 0,1 1,-1-1,1 0,-1 0,1 0,-1 0,1 1,-1-1,1 0,-1 0,1 0,-1 0,1 0,-1 0,1 0,-1-1,0 1,1 0,-1 0,1 0,153 34,-126-31,0-3,0 0,-1-1,1-2,20-5,44-3,227-21,-78 33,-240-57,8-257,-9 310,-1 0,1 0,-1 0,1 0,0 0,0 0,1 0,-1 0,1 0,-1 0,1 0,0 0,0 0,0 0,1 0,-1 1,1-1,-1 0,1 1,0 0,0-1,0 1,0 0,0 0,1 0,-1 0,1 0,-1 1,1-1,0 1,-1-1,1 1,0 0,0 0,0 0,0 1,225 2,534-2,-734-2,-25 1,1 0,-1 0,1 1,0 0,-1 0,1 0,0 0,-1 0,1 1,-1-1,1 1,-1 0,1 0,-1 0,1 1,-1-1,0 1,0 0,0 0,2 1,125 178,-17-70,-14-40,-85-66,0 0,0 0,0-2,0 0,1 0,0-1,-1-1,1-1,0 0,-1 0,15-4,17 2,152 2,-196 0,1 1,0-1,-1 1,1 0,0-1,-1 1,1 0,-1 0,1 1,-1-1,0 0,0 1,1 0,-1-1,0 1,0 0,0 0,-1 0,1 0,0 1,-1-1,0 0,1 1,-1-1,0 1,0-1,0 1,-1-1,1 1,0 1,1 88,-3-71,7 151,-6-169,0 0,0 0,0-1,-1 1,1 0,-1 0,0 0,0-1,0 1,0 0,-1-1,1 1,-1-1,1 1,-1-1,0 0,0 0,0 0,0 0,0 0,0 0,-1 0,1-1,-1 1,1-1,-1 0,0 0,1 0,-1 0,0 0,0 0,1-1,-1 0,0 1,0-1,0 0,0 0,0 0,0-1,-1 0,-23 6,-19 3,0-3,0-2,0-1,-38-5,-4 1,-58-20,122 11,20 3</inkml:trace>
  <inkml:trace contextRef="#ctx0" brushRef="#br0" timeOffset="60710.61">3029 3472,'-7'-4,"-1"1,0 0,0 1,0 0,0 0,0 1,0 0,0 0,-1 1,1 0,0 1,0 0,-1 0,1 0,0 1,0 0,0 1,1 0,-1 0,0 1,1 0,0 0,-6 5,10-8,-5 2,1 0,0 0,-1 1,1 0,0 0,1 1,-1-1,1 2,0-1,0 1,0-1,1 1,0 1,0-1,1 1,0 0,-3 6,3 0,0 0,1 0,1 1,0-1,1 0,1 1,0-1,0 1,2-1,-1 0,2 0,0 1,0-1,1-1,1 1,0-1,1 1,0-2,1 1,0-1,1 0,0 0,0-1,1 0,1 0,0-1,2 1,1-5,-1 0,1-1,0 0,-1-1,2 0,-1-1,0-1,0 0,1-1,-1 0,0-1,0-1,0 0,1 0,-1-2,3-2,0 0,0-2,0 0,-1 0,-1-2,1 0,-1 0,-1-1,0-1,-1 0,0-1,-1-1,4-5,6-5,-15 18,0-1,0 0,-1 0,0 0,-1-1,0 0,0 0,0 0,-1 0,0 0,-1-1,0 1,0-1,-1 0,0 0,0 0,-1 1,0-1,-1 0,0 0,-1 0,1 1,-1-1,-1 1,0-1,0 1,-1 0,-4-7,3 9,0 0,-1 0,1 1,-1 0,-1 0,1 1,-1 0,1 0,-1 0,0 1,-1 0,1 0,0 1,-1 0,0 0,1 0,-1 1,0 1,0-1,0 1,1 1,-8 0,-98 3,88-4</inkml:trace>
  <inkml:trace contextRef="#ctx0" brushRef="#br0" timeOffset="61965.429">2663 3754,'-23'-8,"0"2,0 0,-1 1,1 2,-1 0,0 1,0 2,0 0,-19 3,-15-1,-890-1,936-1</inkml:trace>
  <inkml:trace contextRef="#ctx0" brushRef="#br0" timeOffset="62696.394">1195 3500,'-19'8,"1"0,1 1,-1 1,2 0,-1 1,1 1,1 1,0 0,1 1,1 0,0 1,0 1,1 2,9-9,1 1,0 0,0 0,1 0,1 0,-1 0,2 0,-1 0,2 0,-1 0,1 0,1 0,-1-1,2 1,-1-1,1 0,1 0,0 0,0 0,1-1,0 0,0 0,1 0,0-1,0 0,0-1,1 1,4 1,0-3,1 0,0-1,-1 0,1-1,0 0,1-1,-1-1,0 0,1-1,-1 0,0-1,0-1,1 0,-1 0,0-2,-2 2,0-1,0-1,-1 0,0 0,1-1,-2 0,1-1,0 0,-1-1,0 0,-1 0,0-1,0 0,0 0,-1-1,0 0,-1 0,0 0,0-1,-1 0,-1 0,1-1,-2 1,1-1,-1-3,-2 4,-1-1,0 1,-1 0,0 0,0-1,-1 1,-1 0,1 0,-2 1,1-1,-1 1,-1-1,0 1,0 0,-1 1,0 0,0-1,-1 2,0-1,0 1,-1 0,0 1,0 0,-1 0,1 0,-1 1,-1 1,1 0,-1 0,-3 1,0 0,0 2,0-1,0 2,0 0,0 0,0 1,0 1,0 0,0 1,1 0,-1 1,1 1,0-1,0 2,-7 4,14-8,-15 6</inkml:trace>
  <inkml:trace contextRef="#ctx0" brushRef="#br0" timeOffset="69314.636">1167 3303,'-1'-2,"-1"0,1 0,-1 0,1 1,-1-1,0 0,1 1,-1-1,0 1,0 0,0 0,0 0,-1 0,1 0,0 0,0 0,-1 1,1-1,0 1,-1-1,1 1,0 0,-1 0,1 0,-1 0,0 0,-16 0,0 0,0 1,0 1,0 1,1 1,-1 0,1 1,-2 2,-95 19,50-25,-55 12,113-7,1-1,0 1,1 0,-1 0,1 1,0-1,1 1,0 0,0 1,0-1,1 1,0 0,0-1,1 1,0 0,1 1,0-1,0 0,0 0,1 0,1 1,-1-1,1 0,1 1,-4 133,1-140,1 1,-1-1,1 0,0 0,0 0,0 1,0-1,1 0,-1 0,1 0,-1 0,1 0,0 0,-1 0,1 0,0 0,1 0,-1 0,0 0,0 0,1-1,-1 1,1 0,-1-1,1 0,0 1,0-1,-1 0,1 0,0 0,0 0,0 0,0 0,1-1,-1 1,0-1,0 1,0-1,0 0,1 0,-1 0,0 0,0 0,2-1,272-4,-264 5</inkml:trace>
  <inkml:trace contextRef="#ctx0" brushRef="#br0" timeOffset="72985.644">4074 3303,'231'-11,"-135"-1,1 4,0 5,56 6,-6-1,-86-13,-80-14,3 16,-121-87,121 77,13 15,0 0,0-1,0 1,-1 0,1 1,-1-1,0 1,0-1,0 1,0 0,-1 1,1-1,-1 1,1 0,-1 0,0 0,-4 0,6 4,0 1,1-1,-1 1,1 0,-1 0,1 0,0 0,0 1,0-1,1 0,-1 1,1-1,0 1,0 0,0-1,0 1,1 0,0-1,-1 1,1 0,0 0,1-1,-1 1,1 0,0 2,-1 1,21 199,-18-193,0 0,-1-1,-1 1,0 0,-1 0,0 0,-1 0,0 0,-1 0,-1 0,0-1,-1 3,38-46,194-177,-212 190</inkml:trace>
  <inkml:trace contextRef="#ctx0" brushRef="#br0" timeOffset="75337.003">5118 2823,'6'0,"7"2,0-1,1 0,-1-1,1-1,-1 0,1 0,-1-2,0 0,0 0,0-1,0-1,0 0,-1 0,0-2,0 1,-1-1,0-1,0 0,6-7,-16 13,25-22,-25 24,0-1,-1 1,1 0,-1 0,1 0,0 0,-1 0,1 0,0 0,-1 0,1 0,0 0,-1 0,1 1,0-1,-1 0,1 0,-1 1,1-1,0 0,-1 1,1-1,-1 0,1 1,-1-1,1 1,-1-1,1 1,-1-1,0 1,1-1,-1 1,0 0,1-1,-1 1,0 0,0-1,0 1,1-1,-1 1,0 0,0-1,0 1,0 0,0-1,0 1,0 0,-1-1,1 1,0 0,0 0,-1 254,2-58,10-153,-11-43,0-1,0 1,1 0,-1-1,0 1,1 0,-1-1,0 1,1-1,-1 1,1 0,-1-1,1 1,-1-1,1 1,-1-1,1 1,0-1,-1 0,1 1,0-1,-1 0,1 0,0 1,-1-1,1 0,0 0,0 0,-1 0,1 0,0 0,0 0,-1 0,1 0,0 0,-1 0,1 0,0-1,0 1,-1 0,1-1,0 1,-1 0,1-1,-1 1,1-1,0 1,-1-1,1 1,-1-1,1 1,-1-1,0 1,1-1,-1 0,1 0,10-13,-1-2,0 1,-1-1,-1-1,0 0,-2 0,2-5,15-34,78-198,-41 123,-59 131,-5 10</inkml:trace>
  <inkml:trace contextRef="#ctx0" brushRef="#br0" timeOffset="75733.709">5852 3077,'-15'0,"-9"5,-5 6,-3 6,4 5,7 4,12-3,7-1,9-3,8-5,1-1,4-2,2-3,2-3,3-2,-4-7,-1-2,-4 0</inkml:trace>
  <inkml:trace contextRef="#ctx0" brushRef="#br0" timeOffset="80103.598">264 4008,'567'0,"-371"-27,30-3,395 31,-452-15,7 26,0-6,3-9,-4 2,220 1,-181-28,392 28,-268 0,-169-28,-115 26,-30 2</inkml:trace>
  <inkml:trace contextRef="#ctx0" brushRef="#br0" timeOffset="81155.345">884 3952,'-64'3,"0"4,1 2,0 3,0 3,-8 6,21-8,0 3,2 1,0 3,2 2,-36 23,81-45,-1 0,1 0,0 0,0 0,-1 1,1-1,0 0,0 1,0-1,0 1,-1 0,1-1,0 1,0 0,0 0,0-1,0 1,1 0,-1 0,0 0,0 0,1 0,-1 0,0 0,1 1,-1-1,1 0,-1 0,1 0,0 1,0-1,-1 0,1 0,0 1,0-1,0 0,0 0,0 1,1-1,-1 0,0 0,1 0,-1 1,0-1,1 0,-1 0,1 0,0 0,-1 0,1 0,0 0,0 0,1 1,86-7,-61 0,500-122,156-33,-545 126,-139 34,1 1,0-1,-1 0,1 0,0 0,-1 0,1 0,0 1,-1-1,1 0,0 0,-1 0,1 1,0-1,0 0,-1 0,1 1,0-1,0 0,0 1,-1-1,1 0,0 1,0-1,0 0,0 1,0-1,0 0,0 1,-1-1,1 1,0-1,0 0,1 1,-1-1,0 0,0 1,0-1,0 0,0 1,0-1,0 0,0 1,1-1,-1 0,0 1,0-1,1 0,-1 1,0-1,0 0,1 0,-1 1,0-1,0 0,1 0,-193 76,-389 146,500-189,82-32,-1 0,0 0,1 0,-1 0,1 0,0 0,-1 0,1 0,0 0,-1-1,1 1,0 0,0-1,0 1,0 0,-1-1,1 1,0-1,0 1,0-1,0 0,0 1,0-1,0 0,1 0,-1 0,0 0,0 0,0 0,0 0,0 0,0 0,0 0,0-1,0 2,21 0</inkml:trace>
  <inkml:trace contextRef="#ctx0" brushRef="#br0" timeOffset="81402.64">2098 3952,'-43'19,"-38"16,-16 2,0 0,7-2,13-7,11-3,11-2,11-4,8-5,5-1,7-2</inkml:trace>
  <inkml:trace contextRef="#ctx0" brushRef="#br0" timeOffset="81636.951">2747 3980,'-43'20,"-44"15,-15 2,-1-1,8-1,10-2,10-7,9-2,10-2,5-3,6-1,7-3,9 0,10-2</inkml:trace>
  <inkml:trace contextRef="#ctx0" brushRef="#br0" timeOffset="81860.48">3424 4008,'-67'24,"-32"13,-8 0,3-2,16-1,13-3,9-5,12-4,9-4,8-1,6-4,8 1,12-1,9-4</inkml:trace>
  <inkml:trace contextRef="#ctx0" brushRef="#br0" timeOffset="82101.896">3933 3980,'-38'20,"-33"10,-13 5,3-3,10-2,8-7,14-2,11-4,12-1,15-3,14-3,12-4,8-8,0-3</inkml:trace>
  <inkml:trace contextRef="#ctx0" brushRef="#br0" timeOffset="82351.088">4525 3895,'5'15,"-27"18,-20 14,-17 4,-8-3,-2-4,6-5,3-4,8-8,8-4,6-6,6-1,7-3</inkml:trace>
  <inkml:trace contextRef="#ctx0" brushRef="#br0" timeOffset="83091.569">546 4121,'-38'19,"-28"17,-1 1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76421.614">5118 2230,'37'-9,"-1"2,2 1,-1 2,0 2,28 2,-37 0,233-1,-260 2,0-1,1 0,-1 0,0 1,0-1,0 0,0 0,1 0,-1 0,0-1,0 1,0 0,0 0,0-1,1 1,-1-1,0 1,0-1,0 1,0-1,0 0,0 1,-1-1,1 0,0 0,0 0,0 1,-1-1,1 0,0 0,-1 0,1 0,-1 0,1-1,-1 1,0 0,1 0,-1 0,0 0,0 0,0-1,0 1,0 0,0 0,0 0,0 0,0 0,0-1,-1 1,1 0,0 0,-1 0,1 0,-1 0,0 0,1 0,-1 0,0 0,1 0,-1 0,0 0,0 1,0-2,-96-66,19 19,65 37</inkml:trace>
  <inkml:trace contextRef="#ctx0" brushRef="#br0" timeOffset="59678.946">884 3303,'0'0,"0"1,0-1,-1 1,1-1,0 1,0-1,0 1,0-1,0 1,-1-1,1 1,0-1,0 0,0 1,0-1,0 1,1-1,-1 1,0-1,0 1,0-1,0 1,0-1,1 1,-1-1,0 1,0-1,1 0,-1 1,0-1,1 0,-1 1,0-1,1 0,-1 1,1-1,-1 0,0 0,1 1,-1-1,1 0,-1 0,1 0,-1 0,1 1,-1-1,1 0,-1 0,1 0,-1 0,1 0,-1 0,1 0,-1-1,0 1,1 0,-1 0,1 0,153 34,-126-31,0-3,0 0,-1-1,1-2,20-5,44-3,227-21,-78 33,-240-57,8-257,-9 310,-1 0,1 0,-1 0,1 0,0 0,0 0,1 0,-1 0,1 0,-1 0,1 0,0 0,0 0,0 0,1 0,-1 1,1-1,-1 0,1 1,0 0,0-1,0 1,0 0,0 0,1 0,-1 0,1 0,-1 1,1-1,0 1,-1-1,1 1,0 0,0 0,0 0,0 1,225 2,534-2,-734-2,-25 1,1 0,-1 0,1 1,0 0,-1 0,1 0,0 0,-1 0,1 1,-1-1,1 1,-1 0,1 0,-1 0,1 1,-1-1,0 1,0 0,0 0,2 1,125 178,-17-70,-14-40,-85-66,0 0,0 0,0-2,0 0,1 0,0-1,-1-1,1-1,0 0,-1 0,15-4,17 2,152 2,-196 0,1 1,0-1,-1 1,1 0,0-1,-1 1,1 0,-1 0,1 1,-1-1,0 0,0 1,1 0,-1-1,0 1,0 0,0 0,-1 0,1 0,0 1,-1-1,0 0,1 1,-1-1,0 1,0-1,0 1,-1-1,1 1,0 1,1 88,-3-71,7 151,-6-169,0 0,0 0,0-1,-1 1,1 0,-1 0,0 0,0-1,0 1,0 0,-1-1,1 1,-1-1,1 1,-1-1,0 0,0 0,0 0,0 0,0 0,0 0,-1 0,1-1,-1 1,1-1,-1 0,0 0,1 0,-1 0,0 0,0 0,1-1,-1 0,0 1,0-1,0 0,0 0,0 0,0-1,-1 0,-23 6,-19 3,0-3,0-2,0-1,-38-5,-4 1,-58-20,122 11,20 3</inkml:trace>
  <inkml:trace contextRef="#ctx0" brushRef="#br0" timeOffset="60710.61">3029 3472,'-7'-4,"-1"1,0 0,0 1,0 0,0 0,0 1,0 0,0 0,-1 1,1 0,0 1,0 0,-1 0,1 0,0 1,0 0,0 1,1 0,-1 0,0 1,1 0,0 0,-6 5,10-8,-5 2,1 0,0 0,-1 1,1 0,0 0,1 1,-1-1,1 2,0-1,0 1,0-1,1 1,0 1,0-1,1 1,0 0,-3 6,3 0,0 0,1 0,1 1,0-1,1 0,1 1,0-1,0 1,2-1,-1 0,2 0,0 1,0-1,1-1,1 1,0-1,1 1,0-2,1 1,0-1,1 0,0 0,0-1,1 0,1 0,0-1,2 1,1-5,-1 0,1-1,0 0,-1-1,2 0,-1-1,0-1,0 0,1-1,-1 0,0-1,0-1,0 0,1 0,-1-2,3-2,0 0,0-2,0 0,-1 0,-1-2,1 0,-1 0,-1-1,0-1,-1 0,0-1,-1-1,4-5,6-5,-15 18,0-1,0 0,-1 0,0 0,-1-1,0 0,0 0,0 0,-1 0,0 0,-1-1,0 1,0-1,-1 0,0 0,0 0,-1 1,0-1,-1 0,0 0,-1 0,1 1,-1-1,-1 1,0-1,0 1,-1 0,-4-7,3 9,0 0,-1 0,1 1,-1 0,-1 0,1 1,-1 0,1 0,-1 0,0 1,-1 0,1 0,0 1,-1 0,0 0,1 0,-1 1,0 1,0-1,0 1,1 1,-8 0,-98 3,88-4</inkml:trace>
  <inkml:trace contextRef="#ctx0" brushRef="#br0" timeOffset="61965.429">2663 3754,'-23'-8,"0"2,0 0,-1 1,1 2,-1 0,0 1,0 2,0 0,-19 3,-15-1,-890-1,936-1</inkml:trace>
  <inkml:trace contextRef="#ctx0" brushRef="#br0" timeOffset="62696.394">1195 3500,'-19'8,"1"0,1 1,-1 1,2 0,-1 1,1 1,1 1,0 0,1 1,1 0,0 1,0 1,1 2,9-9,1 1,0 0,0 0,1 0,1 0,-1 0,2 0,-1 0,2 0,-1 0,1 0,1 0,-1-1,2 1,-1-1,1 0,1 0,0 0,0 0,1-1,0 0,0 0,1 0,0-1,0 0,0-1,1 1,4 1,0-3,1 0,0-1,-1 0,1-1,0 0,1-1,-1-1,0 0,1-1,-1 0,0-1,0-1,1 0,-1 0,0-2,-2 2,0-1,0-1,-1 0,0 0,1-1,-2 0,1-1,0 0,-1-1,0 0,-1 0,0-1,0 0,0 0,-1-1,0 0,-1 0,0 0,0-1,-1 0,-1 0,1-1,-2 1,1-1,-1-3,-2 4,-1-1,0 1,-1 0,0 0,0-1,-1 1,-1 0,1 0,-2 1,1-1,-1 1,-1-1,0 1,0 0,-1 1,0 0,0-1,-1 2,0-1,0 1,-1 0,0 1,0 0,-1 0,1 0,-1 1,-1 1,1 0,-1 0,-3 1,0 0,0 2,0-1,0 2,0 0,0 0,0 1,0 1,0 0,0 1,1 0,-1 1,1 1,0-1,0 2,-7 4,14-8,-15 6</inkml:trace>
  <inkml:trace contextRef="#ctx0" brushRef="#br0" timeOffset="69314.636">1167 3303,'-1'-2,"-1"0,1 0,-1 0,1 1,-1-1,0 0,1 1,-1-1,0 1,0 0,0 0,0 0,-1 0,1 0,0 0,0 0,-1 1,1-1,0 1,-1-1,1 1,0 0,-1 0,1 0,-1 0,0 0,-16 0,0 0,0 1,0 1,0 1,1 1,-1 0,1 1,-2 2,-95 19,50-25,-55 12,113-7,1-1,0 1,1 0,-1 0,1 1,0-1,1 1,0 0,0 1,0-1,1 1,0 0,0-1,1 1,0 0,1 1,0-1,0 0,0 0,1 0,1 1,-1-1,1 0,1 1,-4 133,1-140,1 1,-1-1,1 0,0 0,0 0,0 1,0-1,1 0,-1 0,1 0,-1 0,1 0,0 0,-1 0,1 0,0 0,1 0,-1 0,0 0,0 0,1-1,-1 1,1 0,-1-1,1 0,0 1,0-1,-1 0,1 0,0 0,0 0,0 0,0 0,1-1,-1 1,0-1,0 1,0-1,0 0,1 0,-1 0,0 0,0 0,2-1,272-4,-264 5</inkml:trace>
  <inkml:trace contextRef="#ctx0" brushRef="#br0" timeOffset="72985.644">4074 3303,'231'-11,"-135"-1,1 4,0 5,56 6,-6-1,-86-13,-80-14,3 16,-121-87,121 77,13 15,0 0,0-1,0 1,-1 0,1 1,-1-1,0 1,0-1,0 1,0 0,-1 1,1-1,-1 1,1 0,-1 0,0 0,-4 0,6 4,0 1,1-1,-1 1,1 0,-1 0,1 0,0 0,0 1,0-1,1 0,-1 1,1-1,0 1,0 0,0-1,0 1,1 0,0-1,-1 1,1 0,0 0,1-1,-1 1,1 0,0 2,-1 1,21 199,-18-193,0 0,-1-1,-1 1,0 0,-1 0,0 0,-1 0,0 0,-1 0,-1 0,0-1,-1 3,38-46,194-177,-212 190</inkml:trace>
  <inkml:trace contextRef="#ctx0" brushRef="#br0" timeOffset="75337.003">5118 2823,'6'0,"7"2,0-1,1 0,-1-1,1-1,-1 0,1 0,-1-2,0 0,0 0,0-1,0-1,0 0,-1 0,0-2,0 1,-1-1,0-1,0 0,6-7,-16 13,25-22,-25 24,0-1,-1 1,1 0,-1 0,1 0,0 0,-1 0,1 0,0 0,-1 0,1 0,0 0,-1 0,1 1,0-1,-1 0,1 0,-1 1,1-1,0 0,-1 1,1-1,-1 0,1 1,-1-1,1 1,-1-1,1 1,-1-1,0 1,1-1,-1 1,0 0,1-1,-1 1,0 0,0-1,0 1,1-1,-1 1,0 0,0-1,0 1,0 0,0-1,0 1,0 0,-1-1,1 1,0 0,0 0,-1 254,2-58,10-153,-11-43,0-1,0 1,1 0,-1-1,0 1,1 0,-1-1,0 1,1-1,-1 1,1 0,-1-1,1 1,-1-1,1 1,-1-1,1 1,0-1,-1 0,1 1,0-1,-1 0,1 0,0 1,-1-1,1 0,0 0,0 0,-1 0,1 0,0 0,0 0,-1 0,1 0,0 0,-1 0,1 0,0-1,0 1,-1 0,1-1,0 1,-1 0,1-1,-1 1,1-1,0 1,-1-1,1 1,-1-1,1 1,-1-1,0 1,1-1,-1 0,1 0,10-13,-1-2,0 1,-1-1,-1-1,0 0,-2 0,2-5,15-34,78-198,-41 123,-59 131,-5 10</inkml:trace>
  <inkml:trace contextRef="#ctx0" brushRef="#br0" timeOffset="75733.709">5852 3077,'-15'0,"-9"5,-5 6,-3 6,4 5,7 4,12-3,7-1,9-3,8-5,1-1,4-2,2-3,2-3,3-2,-4-7,-1-2,-4 0</inkml:trace>
  <inkml:trace contextRef="#ctx0" brushRef="#br0" timeOffset="80103.598">264 4008,'567'0,"-371"-27,30-3,395 31,-452-15,7 26,0-6,3-9,-4 2,220 1,-181-28,392 28,-268 0,-169-28,-115 26,-30 2</inkml:trace>
  <inkml:trace contextRef="#ctx0" brushRef="#br0" timeOffset="81155.345">884 3952,'-64'3,"0"4,1 2,0 3,0 3,-8 6,21-8,0 3,2 1,0 3,2 2,-36 23,81-45,-1 0,1 0,0 0,0 0,-1 1,1-1,0 0,0 1,0-1,0 1,-1 0,1-1,0 1,0 0,0 0,0-1,0 1,1 0,-1 0,0 0,0 0,1 0,-1 0,0 0,1 1,-1-1,1 0,-1 0,1 0,0 1,0-1,-1 0,1 0,0 1,0-1,0 0,0 0,0 1,1-1,-1 0,0 0,1 0,-1 1,0-1,1 0,-1 0,1 0,0 0,-1 0,1 0,0 0,0 0,1 1,86-7,-61 0,500-122,156-33,-545 126,-139 34,1 1,0-1,-1 0,1 0,0 0,-1 0,1 0,0 1,-1-1,1 0,0 0,-1 0,1 1,0-1,0 0,-1 0,1 1,0-1,0 0,0 1,-1-1,1 0,0 1,0-1,0 0,0 1,0-1,0 0,0 1,-1-1,1 1,0-1,0 0,1 1,-1-1,0 0,0 1,0-1,0 0,0 1,0-1,0 0,0 1,1-1,-1 0,0 1,0-1,1 0,-1 1,0-1,0 0,1 0,-1 1,0-1,0 0,1 0,-193 76,-389 146,500-189,82-32,-1 0,0 0,1 0,-1 0,1 0,0 0,-1 0,1 0,0 0,-1-1,1 1,0 0,0-1,0 1,0 0,-1-1,1 1,0-1,0 1,0-1,0 0,0 1,0-1,0 0,1 0,-1 0,0 0,0 0,0 0,0 0,0 0,0 0,0 0,0-1,0 2,21 0</inkml:trace>
  <inkml:trace contextRef="#ctx0" brushRef="#br0" timeOffset="81402.64">2098 3952,'-43'19,"-38"16,-16 2,0 0,7-2,13-7,11-3,11-2,11-4,8-5,5-1,7-2</inkml:trace>
  <inkml:trace contextRef="#ctx0" brushRef="#br0" timeOffset="81636.951">2747 3980,'-43'20,"-44"15,-15 2,-1-1,8-1,10-2,10-7,9-2,10-2,5-3,6-1,7-3,9 0,10-2</inkml:trace>
  <inkml:trace contextRef="#ctx0" brushRef="#br0" timeOffset="81860.48">3424 4008,'-67'24,"-32"13,-8 0,3-2,16-1,13-3,9-5,12-4,9-4,8-1,6-4,8 1,12-1,9-4</inkml:trace>
  <inkml:trace contextRef="#ctx0" brushRef="#br0" timeOffset="82101.896">3933 3980,'-38'20,"-33"10,-13 5,3-3,10-2,8-7,14-2,11-4,12-1,15-3,14-3,12-4,8-8,0-3</inkml:trace>
  <inkml:trace contextRef="#ctx0" brushRef="#br0" timeOffset="82351.088">4525 3895,'5'15,"-27"18,-20 14,-17 4,-8-3,-2-4,6-5,3-4,8-8,8-4,6-6,6-1,7-3</inkml:trace>
  <inkml:trace contextRef="#ctx0" brushRef="#br0" timeOffset="83091.569">546 4121,'-38'19,"-28"17,-1 1</inkml:trace>
  <inkml:trace contextRef="#ctx0" brushRef="#br0" timeOffset="20064.945">18354 762,'34'-72,"-23"46,0 1,2 0,1 1,1 0,1 2,1 0,1 0,1 2,1 0,0 1,2 2,2-2,-23 18,0-1,1 0,-1 1,0-1,1 1,0-1,-1 1,1 0,0 0,0 0,0 0,0 0,0 0,0 0,0 1,0-1,0 1,0-1,0 1,0 0,0 0,0 0,1 0,-1 0,0 0,0 1,0-1,0 1,0 0,0-1,0 1,0 0,0 0,0 0,-1 0,1 0,0 1,0-1,0 2,-1 12,-2 0,1 0,-2 1,0-1,-1 0,0-1,-6 15,4-11,2-12,0 0,1 0,0 0,0 1,0-1,1 0,0 1,1 0,-1-1,1 1,0-1,1 1,0-1,0 1,0-1,1 1,-1-1,2 0,-1 1,1-1,0-5,-1 0,1 0,0 0,0-1,-1 1,1-1,0 1,0-1,0 0,0 0,0 0,0-1,-1 1,1-1,0 1,0-1,0 0,-1 0,1 0,-1-1,1 1,-1 0,1-1,-1 0,0 0,1 1,-1-1,0-1,0 1,0-1,9-5,216-202,-160 159,-65 51,-1 1,0-1,1 1,-1-1,0 1,0 0,1-1,-1 1,0 0,0 0,0 0,0 0,0 0,0 0,0 0,0 0,-1 0,1 1,0-1,-1 0,1 0,-1 1,1-1,-1 0,1 1,-1-1,0 0,0 1,0-1,0 1,0-1,0 0,0 1,0-1,0 1,-1-1,1 0,-1 1,1-1,-1 1,1 2,-5 202,9-183,3-4</inkml:trace>
  <inkml:trace contextRef="#ctx0" brushRef="#br0" timeOffset="20385.78">19455 508,'-5'24,"-1"9</inkml:trace>
  <inkml:trace contextRef="#ctx0" brushRef="#br0" timeOffset="20632.124">19426 170,'5'-9,"6"10,2 6</inkml:trace>
  <inkml:trace contextRef="#ctx0" brushRef="#br0" timeOffset="20983.267">19652 678,'27'-58,"-17"34,1 1,0 1,2 0,0 0,2 1,1-1,-15 22,-1-1,0 1,0-1,1 1,-1-1,0 1,1-1,-1 1,0 0,1-1,-1 1,1 0,-1-1,1 1,-1 0,1-1,-1 1,1 0,-1 0,1 0,-1 0,1-1,-1 1,1 0,0 0,-1 0,1 0,-1 0,1 0,-1 0,1 0,-1 1,1-1,0 0,-1 0,1 0,-1 1,1-1,-1 0,0 0,1 1,-1-1,1 0,-1 1,1-1,-1 1,0-1,1 1,-1-1,0 0,1 1,-1-1,0 1,0-1,0 1,1 0,-1-1,0 1,0-1,0 1,0-1,8 45,-6-32,-3-9,2 0,-1 0,0 0,1 0,0 0,0 0,0-1,0 1,1 0,-1 0,1-1,0 1,0-1,1 0,-1 1,1-1,-1 0,1-1,0 1,0 0,0-1,0 1,1-1,-1 0,1 0,-1 0,1-1,0 1,0-1,-1 0,1 0,0 0,0-1,0 0,0 1,0-1,0 0,1-1,5-3,0 0,0-1,0-1,0 0,-1 0,0-1,-1 0,1 0,-1-1,-1 0,1 0,-2-1,1 0,-1 0,0-1,3-7,-4 9,6-8</inkml:trace>
  <inkml:trace contextRef="#ctx0" brushRef="#br0" timeOffset="21467.562">20244 452,'0'0,"0"1,0-1,0 0,0 1,0-1,0 0,0 1,0-1,0 1,0-1,0 0,0 1,0-1,0 0,0 1,0-1,1 0,-1 1,0-1,0 0,0 1,1-1,-1 0,0 1,0-1,1 0,-1 0,0 1,0-1,1 0,-1 0,0 1,1-1,-1 0,0 0,1 0,-1 0,1 0,-1 0,0 0,1 1,-1-1,0 0,1 0,-1 0,1 0,-1-1,0 1,1 0,-1 0,0 0,1 0,-1 0,0 0,1-1,-1 1,0 0,1 0,-1 0,0-1,1 1,-1 0,0 0,0-1,1 1,-19 37,8-19,8-13,-1 1,1-1,0 0,1 1,-1-1,1 1,0 0,0-1,1 1,0 0,0-1,0 1,0 0,1 0,0-1,0 1,1-1,0 1,0-1,0 0,0 1,1-1,0 0,0 0,0-1,1 1,3 3,-3-5,-1-1,1 1,0-1,0 0,0 0,0 0,0 0,1-1,-1 1,1-1,-1 0,1-1,-1 1,1-1,-1 0,1 0,-1 0,1-1,-1 0,1 1,-1-2,1 1,-1 0,0-1,0 0,0 0,0 0,0 0,0-1,2-1,14-13,0-2,-2 1,0-2,-1-1,-1 0,0-1,-2 0,-1-1,-1-1,0-2,2 1,-1 3,0-1,-2 0,0 0,-1-1,-2 0,-1-1,0 0,-2 0,-1 0,-1-1,-1-4,-2 28,0 0,0-1,0 1,0 0,0-1,-1 1,1 0,-1 0,1-1,-1 1,0 0,0 0,0 0,0 0,0 0,-1 0,1 0,-1 0,1 1,-1-1,0 1,1-1,-1 1,0-1,0 1,0 0,0 0,0 0,0 0,0 0,-1 1,1-1,0 0,0 1,-1 0,1 0,0-1,-1 1,1 0,0 1,-1-1,1 0,0 1,0-1,0 1,-1 0,1 0,0 0,0 0,0 0,0 0,-8 5,-1 0,2 0,-1 1,1 0,0 0,0 1,1 1,0-1,1 1,0 1,0-1,1 1,0 0,1 1,0-1,1 1,0 0,0 0,1 0,1 1,0-1,0 1,1-1,1 3,-3 6,1-1,1 1,1 0,0-1,2 1,0 0,1-1,1 0,1 0,1 0,0 0,1-1,1 0,1 0,1-1,1 1,3-1,1-1,0-1,1 0,0-1,2-1,-1 0,2-2,-1 0,2-1,-1 0,12 2,37 16,-49-23</inkml:trace>
  <inkml:trace contextRef="#ctx0" brushRef="#br0" timeOffset="24154.727">21289 424,'-1'34,"12"108,-10-138,1 1,-1-1,1 0,0 0,0 0,0 0,0 0,1 0,0-1,0 1,0-1,0 0,0 1,0-1,1-1,0 1,-1-1,1 1,0-1,0 0,1 0,-1-1,0 0,0 1,1-1,-1 0,1-1,-1 1,2-1,6-2,0 0,0-1,-1 0,0-1,1-1,-1 1,-1-2,1 1,-1-2,0 1,0-1,-1-1,0 0,0 0,-1-1,0 0,0 0,-1-1,0 0,3-8,-9 17,75-135,-71 158,-6 18,-1-28,1 0,1 0,0 0,0 0,1 0,1-1,0 1,1 0,0-1,0 1,1-1,2 2,-4-10,0 0,0-1,0 1,0 0,0-1,1 0,-1 0,1 0,-1 0,1 0,0 0,0-1,0 1,0-1,0 0,0 0,0 0,0 0,1 0,-1-1,0 1,0-1,1 0,-1 0,0-1,1 1,-1 0,0-1,0 0,0 0,1 0,-1 0,0 0,2-2,90-70,-84 57,0 0,-1 0,-1-2,0 1,-1-1,-1 0,-1 0,-1-1,0 0,1-17,-3 16</inkml:trace>
  <inkml:trace contextRef="#ctx0" brushRef="#br0" timeOffset="24584.245">22418 340,'-33'13,"0"2,1 1,1 1,0 2,2 1,0 2,1 1,-6 8,-15 33,48-63,0 1,0-1,1 1,-1-1,0 1,0 0,1-1,-1 1,1 0,-1 0,1-1,0 1,0 0,0 0,0 0,0-1,0 1,0 0,0 0,1-1,-1 1,1 0,-1 0,1-1,0 1,0-1,0 1,0 0,0-1,0 0,0 1,0-1,0 0,1 1,-1-1,1 0,-1 0,1 0,-1 0,2 0,3 0,0 0,-1-1,1 0,0 0,-1-1,1 1,0-1,-1-1,1 1,-1-1,1 0,-1 0,0 0,0-1,0 1,0-1,0-1,0 1,-1-1,0 0,4-4,-1 3,113-83,-35 25,-83 63,0 0,-1-1,1 1,0 0,0 0,-1 0,1 0,0 0,0 1,0-1,-1 0,1 1,0-1,-1 1,1 0,0 0,-1-1,1 1,-1 0,1 0,-1 0,0 1,1-1,-1 0,0 0,0 1,0-1,0 1,0-1,0 1,0-1,-1 1,1 0,0-1,-1 1,1 0,-1 0,0-1,0 1,1 0,-1 1,1 1,6 14</inkml:trace>
  <inkml:trace contextRef="#ctx0" brushRef="#br0" timeOffset="25035.995">22559 735,'25'-30,"-1"-1,-1-1,-2-1,-1-1,-2-1,-1 0,-2-2,-15 38,1-1,-1 1,1 0,-1-1,0 1,1-1,-1 1,1 0,0-1,-1 0,1 1,-1-1,1 1,0-1,-1 0,1 1,0-1,-1 0,1 1,0-1,0 0,-1 0,1 0,0 0,0 0,-1 0,1 0,0 0,0 0,-1 0,1 0,0-1,0 1,-1 0,1 0,0-1,-1 1,1 0,0-1,-1 1,1-1,-1 1,1-1,-1 1,1-1,-1 1,1-1,-1 0,1 1,-1-1,0 0,1 1,-1-1,0 0,0 1,1-1,-1 0,0 0,0 1,0-1,0 0,0 0,0 1,0-1,0 0,0 0,0 1,-1-1,1 0,0 0,7 55,-8-49,0 0,1 1,0-1,0 1,1-1,-1 1,1-1,0 0,1 1,-1-1,1 0,0 0,0 0,1 0,-1 0,1-1,0 1,1-1,-1 0,1 0,0 0,0 0,0 0,0-1,0 0,1 0,0 0,0-1,-1 1,3-1,-3-1,1 0,0 0,0-1,0 1,0-1,0-1,0 1,0-1,0 0,0 0,0 0,0-1,-1 1,1-1,0 0,-1-1,0 1,1-1,-1 0,0 0,-1 0,1 0,0-1,-1 0,3-3,59-111,-56 93</inkml:trace>
  <inkml:trace contextRef="#ctx0" brushRef="#br0" timeOffset="25357.927">23236 29,'13'35,"-1"0,-3 0,0 1,-3 0,-1 0,-1 1,-2 0,-2-1,-1 2,-29 168,29-161,1-33</inkml:trace>
  <inkml:trace contextRef="#ctx0" brushRef="#br0" timeOffset="25604.853">23096 340,'33'0,"21"0,6 0,-2 0,-6 0,-8 0,-6 0,-10-5,-4-2,-7 1</inkml:trace>
  <inkml:trace contextRef="#ctx0" brushRef="#br0" timeOffset="25950.648">23716 340,'-5'2,"-1"1,0-1,-1 0,2 1,-1 1,0-1,0 1,1-1,0 1,0 1,0-1,0 1,1 0,0 0,0 0,0 1,1 0,-3 3,7-5,0-1,0 0,0 0,0 0,0 0,1 0,0 0,-1 0,1-1,0 1,0 0,0-1,1 0,-1 1,1-1,-1 0,1 0,0 0,0-1,14 15,-13-11,-1-1,1 1,-2-1,1 1,0 0,-1 0,0 0,0 0,0 1,-1-1,0 0,0 1,0-1,-1 1,1-1,-1 1,-1-1,1 1,-1-1,0 1,0-1,-1 1,1-1,-1 0,0 0,-1 0,1 0,-1 0,0-1,0 1,-1-1,1 1,-1-1,0-1,0 1,0 0,0-1,-1 0,0 0,0 0,-4 2,-100 17,84-22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90805.311">7460 1355,'-3'6,"-1"1,1-1,0 1,1-1,0 1,0 0,0 0,1 0,-1 0,2 0,-1 0,1 0,0 1,-1 5,-1 498,2-498,0 1,-1-1,-1 0,0 1,-1-1,0 0,-1 0,0 0,-4 7,-15-3,11-17</inkml:trace>
  <inkml:trace contextRef="#ctx0" brushRef="#br0" timeOffset="91059.17">7150 1863,'38'-10,"32"-7,9-2,-4 4,-10 3,-12 4,-9 4,-8 2,-5 1,-3 6,-2 2,-4 0</inkml:trace>
  <inkml:trace contextRef="#ctx0" brushRef="#br0" timeOffset="91325.625">7968 1722,'-9'10,"-14"16,0 0,2 2,1 0,1 1,-13 29,30-56,0 0,1 0,-1 0,1 0,-1 0,1 0,0 0,0 1,0-1,0 0,0 1,1-1,-1 1,1-1,-1 1,1-1,0 1,0-1,0 1,1-1,-1 1,0-1,1 1,0-1,0 1,-1-1,1 0,1 1,-1-1,0 0,0 0,1 0,-1 0,1 0,0 0,0 0,0 0,0-1,0 1,0-1,0 0,0 1,0-1,1 0,-1 0,1 0,12-4,-1 0,1-1,-1 0,0-1,0-1,-1 0,1-1,-1 0,-1-1,1-1,4-4,-8 7,100-86,-105 87,0 1,-1 0,1-1,-1 0,0 0,0 0,0 0,-1-1,0 1,0-1,-1 1,1-1,-1 0,0 0,-1 1,1-1,-1 0,0 0,-1 0,1 0,-1 1,-1-6,1 8,0 0,0 0,-1 1,1-1,-1 0,1 0,-1 1,0-1,0 1,0-1,0 1,-1 0,1 0,0 0,-1 0,0 0,1 1,-1-1,0 1,0-1,0 1,0 0,0 0,0 1,0-1,0 1,0-1,0 1,-1 0,1 0,0 0,0 1,0-1,0 1,0-1,0 1,-1 1,-107 50,86-33</inkml:trace>
  <inkml:trace contextRef="#ctx0" brushRef="#br0" timeOffset="94546.343">9295 1638,'-7'-4,"0"1,-1 0,1 0,-1 1,1-1,-1 2,0-1,0 1,0 0,0 1,0 0,0 0,0 1,0 0,0 0,1 1,-1 0,0 0,-5 4,6-5,-108 37,113-38,1 0,-1 1,0-1,0 1,0-1,1 1,-1-1,0 1,0 0,1 0,-1 0,1 0,-1 0,1 0,-1 1,1-1,0 0,0 1,-1-1,1 1,0-1,0 1,0-1,1 1,-1 0,0 0,1-1,-1 1,1 0,-1 0,1 0,0-1,0 1,0 0,0 0,0 0,0 0,1 0,-1-1,0 1,1 0,0 0,-1-1,1 1,0 0,0-1,0 1,0 0,0-1,0 0,0 1,2 0,172 142,-174-143,0 1,1-1,-1 1,0-1,0 1,-1-1,1 1,0 0,0 0,-1-1,1 1,-1 0,0 0,1 0,-1-1,0 1,0 0,0 0,0 0,-1 0,1-1,0 1,-1 0,1 0,-1 0,0-1,0 1,1 0,-1-1,0 1,0-1,0 1,-1-1,1 0,0 1,-1-1,1 0,0 0,-1 0,0 0,1 0,-1 0,1 0,-1 0,0-1,-88 32,80-30,-165 15,151-18</inkml:trace>
  <inkml:trace contextRef="#ctx0" brushRef="#br0" timeOffset="95094.369">9690 1695,'-11'-1,"1"1,-1 1,1 0,-1 0,1 1,0 1,-1 0,1 0,1 1,-1 0,0 0,1 1,0 1,0 0,1 0,-6 4,-73 83,84-88,0-1,0 1,1-1,-1 1,1 0,0 0,1 0,-1 1,1-1,0 0,0 0,0 1,1-1,0 1,0-1,0 0,1 1,0-1,0 0,0 1,0-1,2 2,-2-5,1 1,0 0,0 0,0-1,0 1,0-1,1 0,-1 0,1 0,-1 0,1 0,0 0,0-1,0 1,0-1,0 0,0 0,0 0,0 0,1 0,-1-1,0 0,0 1,1-1,-1 0,0-1,0 1,1 0,-1-1,1 0,94-36,-74 18,0 0,-2-1,0-1,-2-2,0 0,-1-1,-2 0,0-2,7-17,-8 27,-23 49,7-32,-5 21</inkml:trace>
  <inkml:trace contextRef="#ctx0" brushRef="#br0" timeOffset="95725.281">10000 1666,'-6'10,"1"0,0 0,1 1,0-1,0 1,1 0,1 0,0 1,0-1,1 0,1 1,0-1,0 0,1 1,0-1,3 8,-1-15,1-1,-1 1,1-1,0 0,0 0,0-1,0 1,0-1,1 0,-1 0,1-1,-1 1,1-1,0 0,-1 0,1 0,0-1,0 0,0 0,0 0,-1 0,1-1,0 0,0 0,-1 0,1 0,0-1,-1 0,0 0,1 0,-1-1,0 1,0-1,0 0,0 0,-1 0,1-1,-1 0,7-6,-1-1,0 0,0 0,-2-1,1 0,-2 0,1-1,-2 0,4-10,14-30,-22 53,-1 1,0-1,0 0,1 0,-1 1,0-1,1 0,-1 0,0 1,1-1,-1 0,0 0,1 0,-1 0,0 0,1 1,-1-1,1 0,-1 0,0 0,1 0,-1 0,0 0,1 0,-1 0,1 0,-1 0,0-1,1 1,-1 0,1 0,-1 0,0 0,1-1,-1 1,0 0,1 0,-1 0,0-1,0 1,1 0,-1-1,0 1,0 0,1-1,-1 1,0 0,0-1,0 1,0 0,0-1,1 1,-1-1,0 1,0 0,0-1,0 1,2 37,-2-33,-2 592,2-566,-1 0,-1 0,-2 0,0 0,-3-1,0 0,-2 0,-1 0,-1-1,-2-1,-15 26,24-46,0 1,-1-1,0 0,0 0,-1-1,0 0,0 0,-1 0,1 0,-1-1,0 0,-1-1,1 0,-1 0,0 0,0-1,0 0,0-1,-4 1,8-6,0 1,0-1,0 0,0 0,1-1,-1 1,1-1,0 1,0-1,0 0,0-1,1 1,0 0,0-1,0 1,0-1,1 0,-1 1,1-1,1 0,-1 0,0 0,1 0,0 0,1 0,-1 1,1-1,0 0,0 0,0 0,0 1,2-3,5-23,2 0,0 1,3 0,0 1,2 0,0 1,2 0,1 2,2 0,0 1,11-9,26-28,-42 48</inkml:trace>
  <inkml:trace contextRef="#ctx0" brushRef="#br0" timeOffset="97589.288">9831 1863,'4'10,"8"2,0 6,4-2,-1 2,-3 2,-4-1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  <inkml:trace contextRef="#ctx0" brushRef="#br0" timeOffset="18087.892">15955 819,'15'-21,"26"-39,3 2,2 2,2 2,39-33,-82 81,1 1,-1 0,1 0,0 0,0 1,1 0,-1 0,1 1,0-1,0 1,0 1,1 0,-1 0,0 0,1 1,-1 0,1 0,0 1,5 0,-10 2,-1 1,1-1,-1 1,1-1,-1 1,0 0,0 0,0 0,-1 0,1 1,-1-1,0 0,0 1,0-1,0 1,0-1,-1 1,1-1,-1 1,0-1,0 1,-1 0,1-1,-1 1,1-1,-1 1,0-1,-1 0,1 1,0-1,-3 3,-2 25,6-28,-1-1,1 1,-1 0,1-1,0 1,0 0,0-1,0 1,0 0,0-1,1 1,0-1,-1 1,1-1,0 1,0-1,0 1,1-1,-1 0,0 1,1-1,0 0,-1 0,1 0,0 0,0-1,0 1,0 0,0-1,1 0,-1 1,0-1,1 0,-1 0,1 0,-1 0,1-1,0 1,-1-1,1 0,-1 1,1-1,0 0,-1-1,1 1,0 0,-1-1,1 1,2-2,104-72,-82 56,-10 6,1 0,0 1,0 1,1 0,1 2,0 0,19-5,-37 13,-1-1,1 1,0-1,0 1,-1 0,1-1,0 1,0 0,-1 0,1 1,0-1,-1 0,1 0,0 1,0-1,-1 1,1 0,-1-1,1 1,0 0,-1 0,0 0,1 0,-1 0,1 0,-1 0,0 1,0-1,0 0,0 1,0-1,0 1,0-1,0 1,-1-1,1 1,-1 0,1-1,-1 1,1 0,-1-1,0 1,0 1,-9 79,7-73,-1 6,0-5,0 1,1-1,0 1,1 0,0-1,0 1,2 0,-1 0,1-1,2 9,7-6,2-7</inkml:trace>
  <inkml:trace contextRef="#ctx0" brushRef="#br0" timeOffset="18884.449">17169 452,'-6'9,"0"1,0 0,1 0,1 1,-1-1,2 1,-1 0,2 0,-1 4,2-14,-1 97,3-95,-1-1,1 0,0 1,-1-1,1 0,0 1,1-1,-1 0,0 0,1 0,-1 0,1 0,-1-1,1 1,0 0,0-1,0 1,0-1,0 1,0-1,0 0,0 0,1 0,-1 0,0-1,1 1,-1-1,1 1,-1-1,0 0,1 0,-1 0,1 0,-1 0,1 0,-1-1,0 1,2-1,9-5,0 0,0 0,-1-1,0-1,0 0,-1-1,0 0,0 0,-1-1,0-1,-1 0,0 0,1-4,8-6,-8 8,-10 11,1 0,-1 0,1 0,0 0,0 0,0 0,0 0,0 0,0 0,0 0,1 1,-1-1,1 0,-1 1,1-1,0 1,-1 0,1-1,0 1,0 0,0 0,0 0,0 0,0 1,0-1,0 1,0-1,1 1,-1-1,0 1,0 0,0 0,0 0,1 1,-1-1,0 0,0 1,0-1,0 1,0 0,0 0,0 0,0 0,0 0,0 0,0 1,3 8,-1 1,0 0,0 1,-2-1,1 1,-1-1,-1 1,0 0,-1-1,0 1,-1 0,0 1,0 12,-6 96,-5-1,-13 40,14-89,4-27,-2-1,-2-1,-2 0,-1 0,-3 0,-28 22,44-63,-1 0,1 0,0 0,-1 0,1 0,0 0,-1-1,1 1,-1 0,1-1,-1 1,1-1,-1 1,0-1,1 0,-1 0,0 0,1 0,-1 0,1 0,-1 0,0-1,1 1,-1 0,1-1,-1 1,1-1,-1 0,1 1,-1-1,1 0,0 0,-1 0,1 0,0 0,0 0,0-1,0 1,0 0,0-1,0 1,0 0,0-1,1 1,-1-1,-4-12,1-1,1 1,0-1,2 0,-1 0,2 0,0 0,0 1,1-1,1 0,1 0,0 1,1-1,0 1,2 0,-1 0,2 1,0-2,4-10,2 1,0 0,2 1,0 1,2 0,0 1,1 1,1 1,2-1,-1 2</inkml:trace>
  <inkml:trace contextRef="#ctx0" brushRef="#br0" timeOffset="98661.563">11439 1299,'0'566,"-5"-510,-1-32</inkml:trace>
  <inkml:trace contextRef="#ctx0" brushRef="#br0" timeOffset="98978.529">11157 1666,'39'-15,"31"-9,9 0,-4 3,-10 5,-17 2,-10 2,-9 3,-7 4</inkml:trace>
  <inkml:trace contextRef="#ctx0" brushRef="#br0" timeOffset="99444.465">11806 1242,'3'78,"3"-1,4 1,2-2,9 17,41 99,-61-190,-1 0,1 0,-1-1,1 1,0-1,-1 1,1-1,0 1,0-1,0 1,0-1,0 0,1 1,-1-1,0 0,0 0,1 0,-1 0,1 0,-1 0,1-1,-1 1,1 0,0-1,-1 1,1-1,0 1,-1-1,1 0,0 0,0 0,-1 0,1 0,0 0,0-1,-1 1,1 0,0-1,-1 1,1-1,-1 0,1 1,-1-1,1 0,-1 0,1 0,0-1,80-73,-69 60,2 0,-1 1,2 1,0 1,1 0,0 1,1 0,-17 10,1 0,-1 1,1-1,0 0,-1 0,1 1,0-1,0 1,-1 0,1-1,0 1,0 0,0 0,-1 0,1 0,0 1,0-1,0 0,-1 1,1-1,0 1,0 0,-1-1,1 1,-1 0,1 0,-1 0,1 0,-1 0,1 1,-1-1,0 0,0 1,0-1,0 1,0-1,0 1,0-1,0 1,0 0,-1-1,1 1,-1 0,1 0,-1-1,0 1,1 0,-1 0,0 0,-1 0,4 111,-4-88</inkml:trace>
  <inkml:trace contextRef="#ctx0" brushRef="#br0" timeOffset="100111.669">12653 1666,'-6'6,"-13"11,0 2,2 0,0 1,1 1,1 1,1 0,0 2,14-24,-1 1,0-1,1 1,-1-1,0 1,1 0,-1-1,1 1,-1 0,1-1,-1 1,1 0,-1 0,1-1,0 1,0 0,-1 0,1 0,0 0,0-1,0 1,0 0,0 0,0 0,0 0,0 0,0-1,0 1,0 0,1 0,-1 0,0 0,1-1,-1 1,0 0,1 0,-1-1,1 1,-1 0,1-1,0 1,-1 0,1-1,0 1,-1-1,1 1,0-1,0 1,-1-1,1 0,0 1,0-1,0 0,-1 0,1 1,0-1,0 0,0 0,0 0,0 0,-1 0,1 0,1-1,52-18,128-110,-181 128,0 0,0 0,0 0,0 0,1 1,-1-1,0 0,1 1,-1-1,0 1,1-1,-1 1,1-1,-1 1,1 0,-1 0,1 0,-1 0,0 0,1 0,-1 0,1 0,-1 1,1-1,-1 1,1-1,-1 1,0-1,1 1,-1 0,0-1,0 1,0 0,1 0,-1 0,0 0,0 0,0 0,0 1,-1-1,1 0,0 0,0 1,-1-1,1 0,-1 1,1-1,-1 1,0-1,1 0,-1 1,0 0,5 53,-6-49,0-1,1 0,0 0,0 1,0-1,0 0,1 0,0 1,0-1,0 0,1 0,-1 0,1 0,1-1,-1 1,1 0,-1-1,1 1,1-1,-1 0,0 0,1-1,0 1,0-1,0 1,0-1,1 0,-1-1,1 1,0-1,0 0,7-1,0 0,0-1,0 0,0-1,0-1,0 0,0 0,0-1,0-1,-1 0,0 0,0-1,0-1,0 1,-1-2,7-5,-2 3,-1 0,0-1,-1-1,0 0,0-1,-1 0,-1-1,0-1,-1 1,0-2,2-6,-10 18,15-26,-2-1,-1 0,-1-1,-2 0,-1-1,-2 0,0-1,0-16,-8-142,0 190,1 0,-1 0,0 0,1 0,-1 0,0 0,0 0,0-1,0 1,0 0,0 0,0 0,0 0,0 0,0 0,-1 0,1 0,0 0,-1 0,1 0,-1 0,1 0,-1 0,1 1,-1-1,0 0,0 0,1 0,-1 1,0-1,0 0,0 1,1-1,-1 1,0-1,0 1,0-1,0 1,0 0,0-1,0 1,0 0,-1 0,1 0,0 0,0 0,0 0,0 0,0 0,0 0,0 0,0 1,0-1,0 0,0 1,0-1,0 1,0-1,0 1,0 0,1-1,-1 1,0 0,0-1,0 2,-7 14,0 1,1 0,0 0,2 1,0-1,1 1,1 0,1 1,0-1,1 0,1 1,1-1,2 13,-2 1,1 9,2 0,2 0,1 0,3-1,10 28,-17-56,1 0,0 0,1-1,0 0,1 0,0 0,1-1,0 0,7 8,-14-18,1 0,-1 1,0-1,1 1,-1-1,1 0,-1 1,0-1,1 0,-1 1,1-1,-1 0,1 0,-1 1,1-1,0 0,-1 0,1 0,-1 0,1 0,-1 0,1 0,-1 0,1 0,0 0,-1 0,1 0,-1 0,1 0,-1 0,1-1,-1 1,1 0,-1 0,1-1,-1 1,1 0,-1-1,1 1,-1-1,0 1,1 0,-1-1,0 1,1-1,-1 1,0-1,1 1,-1-1,0 1,0-1,0 1,0-1,0 1,1-1,-1 0,0 1,0-1,0 1,0-1,0 1,-1-1,1 0,0 1,-1-15</inkml:trace>
  <inkml:trace contextRef="#ctx0" brushRef="#br0" timeOffset="100359.541">13020 1440,'38'4,"47"3,13-1,0-1,-12-1,-16-2,-15-1,-12 0,-14-1</inkml:trace>
  <inkml:trace contextRef="#ctx0" brushRef="#br0" timeOffset="102978.791">14657 1807,'-7'-2,"1"1,-1 0,0 0,0 1,0 0,0 0,0 1,0-1,0 2,0-1,1 1,-1 0,0 0,1 1,-1 0,1 0,-3 2,-3 4,0 0,1 1,0 0,0 1,1 0,1 1,0 0,0 0,1 1,1 0,0 0,1 1,0 0,1 0,1 1,0 0,3-13,0 0,0 1,1-1,-1 0,1 1,-1-1,1 0,0 1,0-1,0 0,0 1,0-1,1 0,-1 1,1-1,0 0,-1 0,1 1,0-1,0 0,0 0,1 0,-1 0,0 0,1-1,-1 1,1 0,0 0,0-1,-1 0,1 1,0-1,0 0,0 0,1 0,-1 0,0 0,0 0,0 0,1-1,-1 1,0-1,1 0,-1 0,0 0,1 0,-1 0,0 0,1-1,0 1,17-6,0-1,-1-1,-1-1,1 0,-2-1,1-1,-1-1,-1 0,0-1,-1-1,0 0,-1-1,-1-1,5-7,17-19,-5 8,-1-2,-2 0,-2-2,16-32,-34 41,-30 33,8 12,0 0,1 1,2 1,-1 0,2 1,0 0,2 1,0 0,1 1,4-16,1 1,0 0,0 0,0 0,1 0,0 1,0-1,0 1,1-1,0 1,0 0,1-1,0 1,0 0,0-1,1 1,0 0,0-1,1 1,0-1,0 1,1-1,-1 0,1 0,1 0,-1 0,1-1,0 0,0 1,1-1,-1-1,1 1,0 0,0-1,1 0,-1-1,1 1,3 0,7 0,0-1,-1 0,2-2,-1 0,0-1,0 0,0-1,0-1,0-1,0 0,-1-1,1 0,-1-2,6-2,27-13,-2-2,0-3,33-24,-39 26,0-2,-2-1,-2-2,0-2,-2-1,-1-2,-2-1,-2-1,0-2,-3 0,-2-2,8-17,-30 53,1 0,-1 0,0 0,0-1,0 1,-1 0,0-1,1 1,-2-1,1 1,0-1,-1 1,0-1,0 1,0-1,-1 0,1 1,-1-1,0 1,-1-1,1 1,-1 0,0 0,0-1,0 1,0 0,-1 1,1-1,-1 0,0 1,0 0,-1-1,1 1,-1 0,0 1,1-1,-1 1,0-1,0 1,-1 1,1-1,0 0,-4 0,-5 5,0-1,0 2,0 0,0 0,0 2,1-1,0 1,0 1,0 0,1 1,0 0,1 1,0 0,0 1,1 0,0 0,1 1,0 0,0 0,-2 7,-2-2,1 1,1 1,0 0,2 0,0 0,1 1,0 1,2-1,0 1,0 12,3-24,1 0,1 0,0 1,0-1,0 1,1-1,0 0,1 0,0 0,0 0,1 0,0 0,0 0,1-1,0 1,0-1,1 0,0 0,0-1,1 0,-1 0,1 0,1 0,-1-1,1 0,5 3,5-1,-1 0,1-1,0-1,1-1,-1 0,1-1,0-1,0-1,-1 0,1-2,0 0,0-1,0 0,-1-2,1 0,-1-1,0 0,0-2,-1 0,0 0,0-2,-1 0,0-1,9-8,1-1,-2-2,0 0,-1-1,-1-2,-1 0,-2-1,0 0,-2-2,0 0,-2-2,-8 19,-2 0,1 0,-1-1,-1 1,1-1,-2 1,0-1,0 0,-1 0,0 0,-1 0,0 0,-1 0,0 0,-3-11,3 21,0-1,0 0,0 0,0 0,0 1,0-1,0 0,-1 1,1-1,-1 1,1-1,-1 1,1 0,-1 0,0 0,0 0,0 0,0 0,0 0,1 1,-1-1,0 1,-1-1,1 1,0 0,0 0,0 0,0 0,0 0,0 0,0 0,0 1,0-1,0 1,0 0,0-1,0 1,0 0,1 0,-1 0,0 0,0 1,0 0,-70 62,71-63,-14 17,0 0,1 1,1 1,1 0,1 0,0 1,2 1,-4 11,9-22,1 0,0 1,1-1,0 1,1-1,0 1,0 0,2 0,-1-1,2 1,-1 0,1-1,1 1,0-1,1 0,0 0,5 9,-4-10,0-1,1 1,0-1,1 0,0-1,0 1,0-1,1-1,1 1,-1-1,1-1,0 0,1 0,-1-1,1 0,0 0,1-1,8 2,90 15,-91-25</inkml:trace>
  <inkml:trace contextRef="#ctx0" brushRef="#br0" timeOffset="103325.298">14261 2202,'298'-1,"142"-25,318-56,-528 60,-143 13,-64 8</inkml:trace>
  <inkml:trace contextRef="#ctx0" brushRef="#br0" timeOffset="103981.102">14290 2484,'180'-8,"177"-31,-213 21,-142 17,217-25,146 4,10 24,-265-20,-86 13</inkml:trace>
  <inkml:trace contextRef="#ctx0" brushRef="#br0" timeOffset="105159.668">17000 1892,'-2'13,"1"0,1 1,0-1,1 1,1-1,0 0,0 0,2 0,-1 0,2 0,-1-1,2 0,0 0,0 0,8 10,-12-19,0 1,0-1,1 1,-1-1,1 0,0 1,-1-2,2 1,-1 0,0 0,0-1,1 0,0 0,-1 0,1 0,0 0,0-1,0 0,0 0,0 0,0 0,0 0,0-1,0 0,1 0,-1 0,0 0,0-1,0 0,0 1,0-2,0 1,0 0,0-1,0 0,0 1,-1-2,1 1,-1 0,0-1,1 1,-1-1,0 0,0 0,1-2,8-12,-1-1,0 0,-1 0,-1-1,-1-1,0 0,-2 0,0 0,-1 0,-1-1,-1-1,-2 16,-1 0,0 0,0-1,0 1,-1 0,0 0,0 0,0 0,-1 0,0 0,0 1,0-1,-1 0,0 1,0 0,0 0,-1 0,0 0,0 0,0 1,-1-1,1 1,-1 1,0-1,0 0,0 1,0 0,-1 0,0 1,1 0,-1 0,0 0,0 0,0 1,0 0,0 0,0 1,0 0,0 0,-1 0,1 1,0 0,0 0,0 0,0 1,0 0,-1 1,0 0,1 0,-1 1,1-1,-1 1,1 1,0 0,1-1,-1 2,1-1,0 1,0-1,1 1,0 1,-4 5,9-10,-1 1,1-1,0 1,0-1,-1 1,2-1,-1 0,0 1,0-1,1 0,-1 0,1 0,0 0,0 0,-1 0,1-1,0 1,1 0,-1-1,0 0,0 0,1 1,-1-1,0 0,1-1,-1 1,1 0,-1-1,1 1,0-1,-1 0,1 0,-1 0,1 0,-1-1,1 1,0-1,-1 1,2-1,34-2,-1-1,1-1,-1-3,-1-1,1-1,-1-2,-1-2,-1-1,2-2,8-1,0-3,-1-1,-1-2,-1-2,-2-1,-1-3,-1 0,-1-3,-2-1,2-5,-30 33,-1-1,1 0,-1-1,0 1,-1-1,0 0,0 0,-1 0,0-1,0 1,-1-1,0 0,0 0,-1 0,-1 1,1-1,-1 0,-1 0,0 0,0 0,0 0,-1 0,-1 1,0-1,0 1,0-1,-1 1,-4-6,7 12,0 1,-1-1,1 1,0-1,-1 1,1 0,-1 0,1 0,-1 0,0 0,1 0,-1 0,0 1,0-1,0 0,1 1,-1 0,0-1,0 1,0 0,0 0,0 0,0 0,0 0,1 1,-1-1,0 1,0-1,0 1,0-1,1 1,-1 0,0 0,1 0,-1 0,1 0,-1 0,1 1,-1-1,1 0,0 1,0-1,-1 2,-34 75,33-33,1 1,3-1,2 1,1-1,3 0,1 0,3-1,1 0,5 32,9 38,-1-17,-5 1,-3 1,-6 0,-3 1,-5 48,-2-139,-1-1,0 0,-1 1,1-1,-2 0,1 1,-1-1,0 0,-1 0,0 0,0-1,-1 1,0-1,0 1,-1-1,0-1,0 1,-1-1,1 0,-2 0,1 0,0-1,-1 0,0 0,0-1,-1 0,1 0,-1-1,1 1,-9 1,10-3,1 0,0-1,-1 1,1-1,-1 0,0-1,1 1,-1-1,0 0,1 0,-1-1,0 0,1 0,-1 0,1-1,-1 0,1 0,0 0,0 0,0-1,0 0,0 0,1 0,-1-1,1 0,0 1,0-2,0 1,0 0,1-1,0 1,0-2,-1-4,1-1,1 0,0-1,0 1,1 0,1-1,0 1,0 0,1-1,1 1,0 0,0 0,1 0,0 0,5-10,86-148,39-12,-115 155</inkml:trace>
  <inkml:trace contextRef="#ctx0" brushRef="#br0" timeOffset="113579.769">7460 2936,'-4'10,"-3"12,-4 8,0 3,1 1,3-1,-2-1,0-1,1-1,3-1,2 0,1-10,6-9,3-5</inkml:trace>
  <inkml:trace contextRef="#ctx0" brushRef="#br0" timeOffset="113786.576">7375 2626,'-5'0,"-1"0</inkml:trace>
  <inkml:trace contextRef="#ctx0" brushRef="#br0" timeOffset="114361.646">7997 2851,'-10'1,"1"1,-1 0,0 0,1 1,0 0,0 1,0 0,0 0,1 1,-1 0,1 1,0 0,1 0,-1 1,1-1,-2 5,8-8,1 1,-1 0,1 0,0 0,0-1,0 1,0 0,1 0,-1 0,1-1,0 1,0 0,1-1,-1 1,1-1,0 1,0-1,0 0,0 0,0 1,1-2,-1 1,1 0,0 0,0-1,0 0,0 0,0 0,1 0,-1 0,1 0,1 0,11 11,-12-11,1 1,-1 0,0 0,0 0,0 1,-1 0,1-1,-1 1,0 0,0 1,0-1,0 0,-1 1,0 0,0-1,0 1,0 0,-1 0,0 0,0 0,0 0,-1 1,1-1,-1 0,-1 0,1 0,-1 0,0 1,0-1,0 0,-1-1,1 1,-1 0,0 0,-1-1,1 1,-1-1,0 1,-2 0,-4 1,-1-2,0 1,-1-1,1-1,-1 0,1 0,-1-1,0-1,0 0,0 0,0-1,0 0,0-1,0 0,-6-2,-19 0,11 3</inkml:trace>
  <inkml:trace contextRef="#ctx0" brushRef="#br0" timeOffset="115466.851">8618 3387,'0'-18,"1"-1,1 1,0-1,1 1,2 0,-1 0,2 1,1-1,0 1,1 1,0-1,2 1,0 1,1 0,0 0,1 1,1 0,0 1,0 1,14-10,110-58,-135 79,0 0,1 0,-1 0,0 1,0-1,0 1,1-1,-1 1,0 0,0 0,1 0,-1 0,0 0,1 1,-1-1,0 1,0 0,0-1,1 1,-1 0,0 0,0 0,0 0,-1 1,1-1,0 1,0-1,-1 1,1-1,-1 1,1 0,-1 0,0 0,1 0,-1 0,0 0,0 0,-1 0,1 0,0 2,1 4,0-1,0 1,-1 0,0-1,-1 1,0 0,0 0,-1 0,1 0,-2-1,0 5,-12 83,16-94,-1 1,1-1,-1 1,1-1,0 0,0 0,0 0,-1 0,1 0,0 0,0-1,0 1,0-1,1 1,-1-1,0 0,0 0,0 0,0 0,0 0,0 0,0 0,0-1,1 1,-1-1,0 0,0 0,-1 1,1-1,0 0,0 0,0-1,-1 1,1 0,0-1,-1 1,2-2,153-123,16 10,-172 115,1 1,-1-1,0 0,1 1,-1-1,1 0,0 1,-1-1,1 1,0-1,-1 1,1-1,0 1,-1 0,1-1,0 1,0 0,-1-1,1 1,0 0,0 0,0 0,-1 0,1 0,0 0,0 0,0 0,-1 0,1 0,0 0,0 1,0-1,-1 0,1 0,0 1,0-1,-1 1,1-1,0 0,-1 1,1 0,0-1,-1 1,1-1,-1 1,1 0,-1-1,1 1,-1 0,0-1,1 1,-1 0,0 0,0-1,1 1,-1 0,0 0,0 0,0-1,0 1,0 0,0 0,0 0,0 0,0-1,0 1,-1 0,-13 58,-37 118,50-174,1-1,-1 1,1-1,0 1,0-1,0 1,0 0,0-1,0 1,1-1,-1 1,1-1,0 1,0-1,0 1,0-1,0 0,0 0,1 1,-1-1,1 0,-1 0,1 0,0-1,0 1,0 0,0-1,0 1,0-1,0 1,1-1,-1 0,0 0,1 0,-1 0,1-1,-1 1,1-1,-1 1,1-1,0 0,-1 0,1 0,-1 0,1-1,0 1,48-13,-31 3</inkml:trace>
  <inkml:trace contextRef="#ctx0" brushRef="#br0" timeOffset="115763.979">9803 2993,'-4'5,"-9"8,0 2,1 0,1 1,0 0,1 0,1 1,1 0,0 1,1 0,1 0,1 1,-2 11,7-27,1 0,0 0,0 0,0-1,1 1,-1 0,1 0,0-1,-1 1,1-1,0 1,0-1,1 0,-1 0,0 0,1 0,-1 0,1 0,0-1,-1 1,1-1,0 0,0 0,0 0,0 0,0 0,0-1,0 1,0-1,1 0,-1 0,0 0,0 0,0-1,0 1,0-1,0 0,0 0,0 0,0 0,0 0,-1-1,1 1,0-1,-1 0,1 0,0-1,9-3,0 0,0-1,-1 0,0-1,0 0,-1-1,0 0,0-1,-1 0,-1 0,1-1,-2 0,0-1,0 0,-1 0,0 0,-1 0,0-4,-4 10,-1 0,1 1,-2-1,1 0,-1 1,0-1,0 0,0 1,-1-1,0 1,0 0,0 0,-1-1,1 1,-1 1,-1-1,1 0,-1 1,1 0,-1-1,0 2,-1-1,1 0,-1 1,0 0,1 0,-1 0,-1 1,1-1,0 1,-1 1,1-1,-1 1,1 0,-1 0,0 0,1 1,-1 0,0 0,1 0,-1 1,0 0,1 0,-1 0,1 1,-1 0,1 0,-4 2,-55 35,50-25</inkml:trace>
  <inkml:trace contextRef="#ctx0" brushRef="#br0" timeOffset="116233.241">10197 2964,'57'225,"-43"-164,-13-60,-1 0,1 0,-1 0,1 0,0 0,-1 0,1 0,0-1,-1 1,1 0,0-1,0 1,0 0,0-1,0 1,-1-1,1 1,0-1,0 0,0 1,1-1,-1 0,0 0,0 0,0 0,0 0,0 0,0 0,0 0,0 0,0 0,0 0,0-1,0 1,0 0,0-1,0 1,0-1,0 1,0-1,0 0,-1 1,1-1,0 0,0 1,-1-1,1 0,0 0,-1 0,1 0,-1 0,1 0,-1 0,1 0,-1 0,0 0,0 0,89-162,-60 99,10-38,-41 96,-2 6</inkml:trace>
  <inkml:trace contextRef="#ctx0" brushRef="#br0" timeOffset="116494.604">10762 3020,'-10'34,"-2"15,0 5,2-12,3-13</inkml:trace>
  <inkml:trace contextRef="#ctx0" brushRef="#br0" timeOffset="116749.677">10734 2767,'-10'-24,"-2"-8</inkml:trace>
  <inkml:trace contextRef="#ctx0" brushRef="#br0" timeOffset="117116.515">10875 3218,'19'-22,"0"0,-1-1,-2-1,0-1,-2 0,0-1,4-15,-18 40,0 0,-1 1,1-1,0 0,0 0,0 1,0-1,0 0,0 0,0 1,0-1,0 0,0 0,1 1,-1-1,0 0,0 1,1-1,-1 0,0 1,1-1,-1 0,1 1,-1-1,1 1,-1-1,1 1,-1-1,1 1,0-1,-1 1,1-1,0 1,-1 0,1-1,0 1,-1 0,1 0,0 0,0-1,-1 1,1 0,0 0,0 0,-1 0,1 0,0 0,0 1,-1-1,1 0,0 0,-1 0,1 1,0-1,0 0,-1 1,1-1,-1 1,1-1,0 1,-1-1,1 1,-1-1,1 1,-1-1,1 1,-1 0,0-1,1 1,4 19,-5-14,0 1,0-1,1 0,0 0,1 1,-1-1,1 0,0 0,1 0,-1 0,1-1,0 1,1-1,-1 1,1-1,0 0,0-1,1 1,0-1,-1 0,1 0,1 0,-1-1,0 1,1-1,0-1,0 1,0-1,0 0,2 0,-1-2,0-1,1-1,-1 1,0-1,0 0,0-1,0 0,0 0,0 0,-1-1,0 0,0 0,0-1,0 1,0-1,-1-1,0 1,0-1,-1 0,1 0,-1 0,-1 0,1-1,-1 0,0 0,0 0,0-5,5-7</inkml:trace>
  <inkml:trace contextRef="#ctx0" brushRef="#br0" timeOffset="117732.569">11722 2880,'-11'1,"0"2,0-1,0 1,1 1,0 0,-1 1,2 0,-1 0,0 1,1 0,0 1,1 0,-1 0,1 1,1 0,-1 0,1 1,1 0,0 0,0 1,-3 8,8-15,0-1,1 0,0 1,0-1,0 1,0-1,0 1,0-1,0 1,1-1,-1 1,1-1,0 1,0-1,0 0,0 0,0 1,0-1,1 0,-1 0,1 0,0 0,-1 0,1-1,0 1,0-1,0 1,0-1,0 1,0-1,1 0,-1 0,0 0,0 0,1-1,-1 1,1-1,-1 1,1-1,-1 0,1 0,-1 0,1 0,-1 0,1 0,-1-1,1 0,-1 1,0-1,1 0,0 0,139-81,-65 30,-72 49,-1 0,1 0,-1 1,1-1,0 1,0 0,0 0,0 1,0 0,1 0,-1 0,0 0,0 1,1 0,-1 0,0 0,1 1,-1 0,0 0,0 0,1 0,-1 1,0 0,-1 0,1 1,0-1,0 1,-1 0,0 0,0 0,0 1,0 0,0-1,0 1,-1 1,0-1,0 0,1 3,4 18,-2-1,0 1,-1 0,-2 1,-1-1,-1 0,-1 1,-1-1,-1 4,0 25,0-20,-1-1,-2 0,-1 0,-2 0,-1-1,-1 0,-2-1,-1 0,-11 16,-82 80,98-119,6-6,-1 1,1-1,0 0,0 0,-1 0,1 0,-1 0,0 0,0-1,0 1,1-1,-1 0,0 0,-1 0,1 0,0 0,0-1,0 1,0-1,-1 0,1 0,0 0,0-1,0 1,0-1,-1 0,1 1,0-1,0-1,0 1,1 0,-1-1,0 1,0-1,1 0,-1 0,1 0,-1 0,1-1,0 1,0-1,0 1,0-1,1 0,-1 1,1-1,-1 0,1 0,-1-3,-1-6,1 0,0-1,1 1,0-1,1 1,0-1,1 1,0-1,1 1,1 0,0 0,0 0,1 0,1 0,0 1,0-1,1 1,1 1,0-1,7-7,1 1,0 1,1 0,0 1,1 1,1 1,0 0,1 2,0 0,1 1,0 1,10-3,83-21,-89 30</inkml:trace>
  <inkml:trace contextRef="#ctx0" brushRef="#br0" timeOffset="120929.506">13105 3105,'-9'-1,"1"0,-1 1,0 1,0 0,1 0,-1 0,1 1,-1 0,1 1,-1 0,1 0,0 1,1 0,-1 0,1 1,-1 0,1 1,1-1,-1 1,1 0,0 1,0-1,1 1,0 1,0-1,1 1,0-1,0 1,1 0,0 1,0-1,1 0,-1 9,1-13,0 0,0 0,1 0,0 0,0 0,0 1,0-1,1 0,-1 1,1-1,1 0,-1 1,0-1,1 0,0 1,0-1,0 0,1 0,-1 0,1 0,0 0,0 0,0 0,1-1,-1 1,1-1,0 0,0 1,0-1,0-1,1 1,-1 0,1-1,0 0,0 0,-1 0,1 0,0 0,1-1,-1 0,0 0,3 1,3-3,-1 1,1-1,0 0,-1-1,0 0,1-1,-1 0,0-1,0 1,-1-2,1 1,-1-1,0 0,0-1,0 0,-1 0,0-1,0 0,107-138,-98 120,0 0,-2 0,0-1,-2-1,-1-1,-2 1,0-2,-2 1,-1-1,-1 0,1-24,-5 47,0 0,0 0,-1 0,1 1,-1-1,-1 0,1 0,-1 0,0 0,0 1,-1-1,0 0,0 1,0-1,0 1,-1 0,0 0,0 0,0 0,-1 0,0 1,0-1,0 1,0 0,-1 1,1-1,-1 1,0-1,0 1,0 1,-1-1,-4-1,4 3,-1 1,1-1,-1 1,1 1,-1-1,1 1,-1 0,1 0,0 1,0 0,0 0,0 1,0-1,0 1,0 0,1 1,-1-1,1 1,0 1,1-1,-1 0,1 1,-1 0,1 0,1 0,-3 5,0-2,1 0,1 0,-1 1,1-1,1 1,0 0,0 0,0 0,1 1,1-1,0 1,0-1,1 1,0-1,0 1,1-1,2 10,6 4,2 1,0-2,1 0,1 0,1-1,1-1,1-1,1 0,0 0,4 0,28 34,120 94,-151-135</inkml:trace>
  <inkml:trace contextRef="#ctx0" brushRef="#br0" timeOffset="121250.92">13726 3049,'-14'23,"1"0,2 1,0 0,1 1,2 0,0 0,2 1,-3 23,8-46,1-1,0 1,0 0,0 0,0-1,0 1,0 0,1-1,-1 1,1 0,0-1,0 1,0 0,0-1,0 1,1-1,-1 0,1 0,0 1,-1-1,1 0,0 0,0 0,0-1,0 1,1 0,-1-1,0 0,1 1,-1-1,1 0,-1 0,1 0,0-1,-1 1,1-1,0 1,0-1,-1 0,1 0,0 0,-1 0,1-1,0 1,0-1,-1 1,2-2,12-3,1-2,-2 0,1 0,-1-2,0 0,-1-1,0 0,-1-1,0 0,0-2,-1 1,-1-1,0-1,-1 0,-1 0,0-1,-1 0,3-9,-8 21,-1-1,1 1,-1-1,0 0,-1 1,1-1,-1 0,1 0,-1 0,0 0,-1 0,1-1,-1 1,0 0,0 0,0 0,0 0,-1-1,1 1,-1 0,0 0,-1 0,1 0,-1 0,0 1,0-1,0 0,0 1,0-1,-1 1,0 0,1 0,-1 0,0 0,-1 0,1 1,0-1,-1 1,0 0,1 0,-5-1,2 1,-1 1,0 0,1 1,-1-1,0 1,0 1,1-1,-1 1,0 0,1 1,-1-1,1 1,-1 1,1-1,0 1,0 0,0 0,-3 3,-10 6</inkml:trace>
  <inkml:trace contextRef="#ctx0" brushRef="#br0" timeOffset="121817.625">14121 3049,'-3'7,"1"-1,1 1,-1 0,1 0,0 0,1 0,0 0,0 0,0-1,1 1,0 0,0 0,1 0,0-1,0 1,0 0,1-1,0 0,0 0,1 0,0 0,0 0,0-1,1 0,0 0,0 0,0 0,0-1,1 0,-1 0,1 0,0-1,3 1,3-3,0-1,1 0,-1-1,0-1,0 0,1 0,-1-1,-1-1,1 0,-1-1,1 0,-1 0,-1-2,1 1,-1-1,0 0,0-1,-1-1,0 1,-1-1,0-1,0 1,-1-1,-1-1,1 1,-1-1,0-4,15-19,-23 42,0-1,1 1,-1 0,2-1,-1 1,1 0,0-1,1 1,-1 0,2 0,-1-1,1 1,0-1,1 0,0 1,0-1,0 0,1-1,0 1,0 0,1-1,0 0,0 0,0-1,1 1,0-1,0-1,0 1,0-1,1 0,0 0,0-1,2 1,-4-2,0 0,0-1,0 0,0 0,1 0,-1 0,0-1,1 0,-1 0,0-1,1 1,-1-1,0 0,0-1,0 1,0-1,0 0,0 0,0-1,0 1,-1-1,1 0,-1-1,0 1,0-1,0 1,-1-1,1 0,-1-1,6-5,-1-1,0 0,-1 0,-1-1,1 1,-2-2,0 1,0-1,-1 1,-1-1,1-3,-1-12,-1 3</inkml:trace>
  <inkml:trace contextRef="#ctx0" brushRef="#br0" timeOffset="122282.672">15024 3331,'183'-280,"-156"252,-26 28,0-1,-1 1,1 0,-1 0,1 0,-1 0,1-1,0 1,-1 0,1 0,-1 0,1 0,0 0,-1 0,1 1,-1-1,1 0,-1 0,1 0,0 0,-1 1,1-1,-1 0,1 1,-1-1,1 0,-1 1,1-1,-1 1,0-1,1 0,-1 1,1-1,-1 1,0-1,0 1,1 0,-1-1,0 1,0-1,0 1,1-1,-1 1,0 0,0-1,0 1,0-1,0 1,0 0,0-1,0 1,-1-1,1 1,0-1,0 1,0 0,-1 9,1 0,1 0,-1 0,2 0,-1 0,2-1,-1 1,1 0,1-1,-1 0,2 0,-1 0,1 0,1-1,-1 1,2-2,-1 1,1 0,0-1,0-1,1 1,0-1,0 0,0-1,1 0,7 3,-10-7,-1 0,1 0,0 0,-1-1,1 0,0 0,0 0,-1-1,1 0,0 0,-1 0,1-1,-1 0,1 0,-1 0,0-1,0 1,0-1,0-1,0 1,-1-1,0 1,1-1,-2-1,1 1,1-1,6-9,-1-1,-1 0,0 0,0-1,-2 0,0-1,4-14,-3 7</inkml:trace>
  <inkml:trace contextRef="#ctx0" brushRef="#br0" timeOffset="123065.245">16492 2484,'-1'335,"-28"-52,30-85,-1-199</inkml:trace>
  <inkml:trace contextRef="#ctx0" brushRef="#br0" timeOffset="123347.491">16237 2964,'38'-10,"33"-7,8-7,0 2,-7 4,-13 1,-5 2,-8 0,-7 2,-5 3,-9-1,-3 1,-1 3,-4-3,-5 0</inkml:trace>
  <inkml:trace contextRef="#ctx0" brushRef="#br0" timeOffset="123780.434">16971 2484,'-45'418,"42"-391,-1-7,1 1,0-1,2 1,1-1,0 1,2-1,0 1,1-1,3 6,-6-24,1 1,0 0,0-1,0 1,1-1,-1 1,1-1,-1 0,1 1,0-1,-1 0,1 0,0 0,1 0,-1-1,0 1,0 0,1-1,-1 0,1 1,-1-1,1 0,0-1,-1 1,1 0,0-1,0 1,-1-1,1 0,0 0,0 0,0 0,-1 0,1-1,0 1,0-1,-1 0,2 0,97-54,59-82,-159 135,0 1,0 0,0 0,0 0,0 0,1 0,-1 0,0 0,1 0,-1 0,0 0,1 0,-1 1,1-1,-1 1,1-1,-1 1,1 0,0 0,-1-1,1 1,-1 0,1 0,-1 0,1 1,0-1,-1 0,1 1,-1-1,1 1,-1-1,1 1,-1 0,1-1,-1 1,0 0,1 0,-1 0,0 0,0 0,0 1,0-1,0 0,0 0,0 1,0-1,0 0,-1 1,1-1,-1 1,1-1,-1 1,1-1,-1 1,0 0,0-1,0 1,0-1,0 1,0 0,2 68,-3-60,0 0,1-1,1 1,-1 0,1 0,1 0,0 0,0-1,1 1,0-1,1 0,1 2,25 13,-17-23</inkml:trace>
  <inkml:trace contextRef="#ctx0" brushRef="#br0" timeOffset="126965.753">17677 3049,'222'-27,"-139"-7,-81 33,0-1,0 0,0 1,-1-1,1 0,0 0,-1 0,1 0,-1 0,0 0,1 0,-1 0,0-1,0 1,-1-1,1 1,0 0,-1-1,0 1,1-1,-1 1,0-1,0 1,0-1,-1 1,1-1,-1 1,1-1,-1 1,0-1,0 1,0 0,0-1,-2-2,0 1,0-1,-1 1,0-1,0 1,0 0,0 0,-1 1,1-1,-1 1,0 0,0 0,0 1,0 0,0-1,-1 2,1-1,-1 1,1-1,-1 2,-4-1,-124 8,125-5,0 1,0 0,1 0,-1 1,1 0,0 0,0 1,0 0,1 0,-1 1,2 0,-1 0,0 1,1 0,0 0,1 1,0-1,0 1,0 0,1 0,1 1,-1-1,1 1,1 0,-1 0,1 0,1 0,0 0,0 1,1-1,0 0,1 0,0 0,0 0,1 1,0-1,1-1,-1 1,2 0,-1-1,1 1,1-1,0 0,0-1,0 1,1-1,0 0,5 4,6 1,2 0,0-1,0-1,0-1,2 0,-1-2,1 0,0-1,0-2,0 0,1-1,-1-1,1-1,0-1,0-1,-1-1,16-3,-14 0,-5-1</inkml:trace>
  <inkml:trace contextRef="#ctx0" brushRef="#br0" timeOffset="110097.28">21458 1807,'-21'3,"-1"2,1 1,0 0,0 2,0 0,1 1,1 1,-1 1,2 1,0 1,0 0,1 1,-1 3,14-13,0 0,0 0,0 1,1 0,-1-1,1 1,0 1,1-1,-1 0,1 1,0-1,0 1,1 0,0-1,0 1,0 0,1 0,0 0,0 0,0 0,1-1,-1 1,2 0,-1 0,1-1,-1 1,1-1,1 1,-1-1,1 0,0 0,0 0,1 0,0 0,-1-1,1 1,1-1,-1 0,1-1,-1 1,1-1,0 0,0 0,1 0,-1-1,0 0,6 2,96 0,-82-4</inkml:trace>
  <inkml:trace contextRef="#ctx0" brushRef="#br0" timeOffset="110834.577">21938 1807,'-33'16,"1"3,1 1,1 1,0 1,2 2,1 1,1 1,-1 3,-21 53,47-79,1-1,-1 0,0 1,0-1,1 1,0-1,-1 0,1 1,0-1,0 1,0-1,1 1,-1-1,1 1,-1-1,1 1,0-1,0 0,0 0,0 1,0-1,0 0,1 0,-1 0,1 0,-1 0,1 0,0-1,0 1,0-1,0 1,0-1,0 1,0-1,0 0,1 0,6 0,1 0,-1 0,0-1,0-1,0 0,1 0,-1 0,0-1,0-1,-1 0,1 0,0 0,-1-1,0 0,0-1,0 0,-1 0,1-1,-1 0,0 0,-1 0,6-8,192-176,-191 185,-28 38,9-22,1 3,0-1,0 1,2 0,-1 1,2-1,0 0,0 1,2 12,0-23,0 0,0 0,0 0,1 0,0 0,0 0,0-1,0 1,1 0,-1 0,1-1,0 1,0-1,0 1,1-1,-1 0,1 0,0 0,0 0,0-1,0 1,0-1,0 0,1 0,-1 0,1 0,-1 0,1-1,0 0,0 0,0 0,0 0,2 0,12-1,0-1,-1 0,1-2,0 0,-1-1,1 0,-1-2,0 0,-1-1,1 0,-1-2,-1 0,0 0,0-2,-1 0,0 0,-1-1,0-1,3-5,36-25,-39 32,2 2,0-2,-1 0,0 0,-1-2,0 1,-1-2,0 0,-1 0,-1-1,0 0,-1-1,-1 0,0 0,-1-1,1-6,-8 22,1-1,-1 1,0-1,1 0,-1 1,0-1,0 1,0-1,0 0,0 1,0-1,-1 1,1-1,-1 0,1 1,-1-1,1 1,-1-1,0 1,0 0,1-1,-1 1,0 0,-1-1,1 1,0 0,0 0,0 0,-1 0,1 0,0 0,-1 1,1-1,-1 0,1 1,-1-1,1 1,-1-1,1 1,-1 0,0-1,1 1,-1 0,-68 18,59-13,0 0,0 1,1 1,0 0,0 0,1 1,-1 0,2 1,-1 0,2 0,-1 1,1 0,-2 4,8-12,0 0,0 0,0-1,0 1,1 0,-1 0,1 0,-1 1,1-1,0 0,-1 0,1 0,0 0,1 0,-1 0,0 0,1 0,-1 0,1 0,-1 0,1 0,0 0,0 0,0 0,0 0,0-1,0 1,1 0,-1-1,1 1,-1-1,1 1,-1-1,1 0,0 0,0 0,1 1,77 19,14-21,-75-1,1 0,-1 1,0 1,0 1,0 1,0 0,17 6,-33-8,0 0,0 1,0-1,-1 1,1 0,-1 0,1 0,-1 0,0 0,1 1,-1-1,0 1,-1-1,1 1,0 0,-1-1,1 1,-1 0,0 0,0 0,0 0,-1 0,1 0,-1 1,1-1,-1 0,0 0,0 0,-1 0,1 1,-1-1,1 0,-1 0,-1 3,-42 105,43-109,0-1,-3 5,0 0,0 0,1 0,0 0,0 1,0-1,1 1,0 0,0 0,1 0,-1 0,2 0,-1 0,1 0,0 0,0 1,1-1,0 0,1 0,-1 0,3 5,8 0</inkml:trace>
  <inkml:trace contextRef="#ctx0" brushRef="#br0" timeOffset="108194.609">19003 1299,'-1'80,"3"-31,-2 0,-2 0,-2 0,-3 0,-8 31,-55 224,63-268,2 1,1-1,2 1,1 0,3 20,-1-56,-1-11</inkml:trace>
  <inkml:trace contextRef="#ctx0" brushRef="#br0" timeOffset="108512.905">18665 1835,'33'-5,"26"-6,12-1,0 1,-9 2,-9 4,-9 1,-8-2,-4-1,-3 1,-3 1,1 2,-6 2</inkml:trace>
  <inkml:trace contextRef="#ctx0" brushRef="#br0" timeOffset="108980.85">19455 1299,'-23'79,"3"1,4 1,3 1,4 0,4 1,4 82,1-141,-1-21,-1 0,1 1,1-1,-1 0,0 1,1-1,-1 1,1 0,0-1,1 1,-1-1,0 1,1-1,0 1,0-1,0 0,0 1,0-1,1 0,0 0,-1 1,1-2,0 1,0 0,1 0,-1 0,1-1,-1 0,1 1,0-1,0 0,0 0,0 0,0-1,0 1,1-1,-1 0,0 0,3 1,7-5,0 0,0 0,0-1,-1 0,1-1,-1-1,-1 0,1-1,-1 0,0-1,5-4,-4 3,-1 0,2 2,-1-1,1 1,0 1,0 1,1 0,0 0,5 0,-16 5,0 1,0-1,0 0,-1 1,1 0,0 0,0 0,0 0,-1 0,1 1,-1-1,1 1,-1 0,1-1,-1 1,0 0,0 0,0 1,0-1,0 0,0 1,-1-1,1 1,-1-1,0 1,0 0,0 0,0-1,0 1,0 0,-1 0,0 0,1 0,-1 0,0 0,0 0,-1 0,1 0,-1 0,1 0,-1 0,0 0,4 32,2-15</inkml:trace>
  <inkml:trace contextRef="#ctx0" brushRef="#br0" timeOffset="109364.776">20076 2033,'4'-2,"15"-4,1-2,-1 0,0-1,-1-1,0 0,-1-2,0 0,-1-1,0 0,-1-1,0-1,-1-1,-1 0,-12 14,1 0,-1-1,0 1,0 0,0-1,-1 1,1-1,0 1,-1-1,0 0,1 1,-1-1,0 1,0-1,-1 0,1 1,0-1,-1 1,0-1,1 1,-1-1,0 1,0 0,-1-1,1 1,0 0,-1 0,1 0,-1 0,0 0,0 0,0 0,0 1,0-1,0 1,0-1,0 1,-1 0,1 0,0 0,-1 0,1 0,-1 0,1 1,-1-1,1 1,-1 0,0 0,1 0,-1 0,1 0,-1 0,1 1,-1-1,1 1,-2 0,-14 3,0 1,1 1,-1 0,1 1,1 1,-1 1,1 0,1 1,0 1,0 0,1 1,0 1,1 0,1 1,-10 14,14-19,1 0,1 1,0-1,1 1,-1 1,2-1,0 1,0-1,0 1,2 0,-2 11,3-16,0-1,0 1,1-1,0 1,0 0,1-1,-1 1,1-1,1 1,-1-1,1 1,0-1,0 0,0 1,1-1,0-1,0 1,0 0,0-1,1 1,0-1,0 0,0 0,0-1,1 1,113 33,-96-35,-1 0,1-2,0 0,0-2,-1 0,1-1,-1-1,0-1,20-8,-17 5</inkml:trace>
  <inkml:trace contextRef="#ctx0" brushRef="#br0" timeOffset="127865.449">18834 3077,'-26'146,"24"-141,2-20,4-26,-1 20,2 0,1 0,1 1,0 0,1 0,2 0,0 1,0 1,2 0,0 0,2 1,0 1,0 0,1 1,1 0,1 2,14-10,-30 22,1-1,0 1,-1-1,1 1,0-1,0 1,0 0,0 0,0 0,0 0,0 1,0-1,1 1,-1-1,0 1,0 0,0-1,1 1,-1 0,0 0,0 1,1-1,-1 0,0 1,0 0,0-1,0 1,0 0,1 0,-2 0,1 0,0 1,0-1,0 0,0 1,-1-1,1 1,-1 0,1-1,-1 1,0 0,0 0,1 2,-2 29,-1-30,0 0,1 0,0-1,-1 1,1 0,0 0,0 0,1 0,-1 0,0-1,1 1,0 0,0 0,0-1,0 1,0 0,0-1,1 1,-1-1,1 0,-1 1,1-1,0 0,0 0,1 1,12 5</inkml:trace>
  <inkml:trace contextRef="#ctx0" brushRef="#br0" timeOffset="128188.171">19567 2851,'-23'18,"0"1,1 2,1 0,1 1,1 1,1 1,1 0,1 2,1 0,-9 22,23-45,0-1,1 1,-1-1,0 1,1 0,0 0,-1-1,1 1,0 0,0 0,1-1,-1 1,1 0,-1-1,1 1,0 0,0-1,0 1,0-1,0 1,1-1,-1 1,1-1,-1 0,1 0,0 0,0 0,0 0,0 0,0-1,1 1,-1-1,0 1,1-1,-1 0,1 0,-1 0,1 0,1 0,6 2,1-1,-1 0,1 0,-1-1,1 0,0-1,-1-1,1 1,9-3,-6 2,-1-2,1 1,-1-2,0 1,1-2,-2 0,1 0,0-1,-1-1,-1 0,1-1,-1 0,0-1,-1 0,0 0,0-1,-1-1,0 0,-1 0,0 0,-1-1,-1 0,1-1,-2 1,0-1,1-4,-5 12,-1 1,1-1,-1 1,0-1,-1 0,1 1,-1-1,0 1,0 0,0-1,0 1,-1 0,0-1,0 1,0 0,0 0,-1 0,1 1,-1-1,0 1,0-1,0 1,-1 0,1 0,-1 1,0-1,0 1,0-1,0 1,-2 0,-2-2,-1 0,0 1,0 0,0 0,0 1,-1 1,1-1,0 2,-1-1,1 1,-1 0,1 1,-1 0,-1 2,-70 34,60-22</inkml:trace>
  <inkml:trace contextRef="#ctx0" brushRef="#br0" timeOffset="128704.098">20160 2907,'-23'2,"-1"0,1 2,0 0,0 2,0 0,1 2,0 0,0 2,1 0,0 1,1 1,-18 15,36-25,-1 0,1 1,-1-1,1 1,0-1,0 1,0 0,0 0,1 0,-1 0,1 0,0 0,0 0,0 0,0 1,0-1,1 0,0 1,-1-1,1 0,0 1,1-1,-1 1,1-1,-1 0,1 0,0 1,0-1,0 0,1 0,-1 0,1 0,0 0,0 0,0-1,0 1,0 0,0-1,1 0,-1 1,1-1,0 0,-1 0,1-1,0 1,0-1,1 1,-1-1,0 0,0 0,8 2,0 0,0 0,0-1,0-1,0 0,0 0,1-1,-1-1,0 0,0 0,1-1,-1 0,-1-1,1-1,0 1,-1-2,0 1,0-1,8-6,20-14,-1-2,-2-1,-1-1,12-15,10-9,-24 32,-32 20,0 1,1 0,-1-1,1 1,-1 0,1-1,-1 1,1 0,0 0,-1-1,1 1,-1 0,1 0,-1 0,1 0,0 0,-1 0,1 0,-1 0,1 0,-1 0,1 0,0 1,-1-1,1 0,-1 0,1 0,-1 1,1-1,-1 0,1 1,-1-1,1 0,-1 1,1-1,-1 1,0-1,1 1,-1-1,0 1,1-1,-1 1,0-1,0 1,1-1,-1 1,0-1,0 1,0 0,0-1,0 1,0-1,0 1,0-1,0 1,0 0,0-1,0 1,-22 99,18-89,0-1,0 1,2 0,-1 1,1-1,1 0,0 1,1-1,0 1,1-1,1-5,0 0,1-1,0 1,1-1,-1 0,1 0,0 0,0 0,0-1,1 1,0-1,0 0,0-1,0 1,0-1,1 0,-1 0,1-1,0 0,0 0,0 0,0 0,0-1,1 0,-1-1,0 1,0-1,1 0,-1-1,0 0,0 0,0 0,1 0,-1-1,3-1,16-5</inkml:trace>
  <inkml:trace contextRef="#ctx0" brushRef="#br0" timeOffset="129272.095">21007 2907,'-8'-1,"0"0,0 1,0-1,0 2,1-1,-1 1,0 0,0 1,0-1,1 2,-1-1,1 1,-1 0,1 1,0 0,0 0,-2 2,-2 0,1 0,0 1,0 0,1 0,0 1,0 0,1 0,0 1,1 1,0-1,0 1,1 0,0 1,1-1,0 1,1 0,0 0,0 1,-1 10,5-18,0-1,0 1,1-1,-1 0,1 1,-1-1,1 1,0-1,1 0,-1 0,0 0,1 1,0-1,0-1,0 1,0 0,0 0,1-1,-1 1,1-1,-1 0,1 0,0 0,0 0,0 0,0-1,0 1,0-1,1 0,-1 0,0 0,1 0,-1 0,0-1,4 0,124-6,-109 0,1-1,-1-2,0 0,0-1,-1 0,-1-2,0-1,0 0,-2-2,1 0,-2-1,0-1,-1 0,-1-1,11-17,62-82,-71 98,0 0,-1-2,-1 0,-2-1,0 0,-1-1,0 0,-3-1,0 0,0-4,-6 22,-1 1,0-1,-1 1,1-1,-1 0,0 0,-1 0,1 0,-1 0,0 0,-1 1,1-1,-1 0,0 0,-1 0,0 0,1 1,-2-1,1 1,-1 0,0-1,0 1,0 0,0 1,-1-1,0 1,0-1,0 1,-1 0,0 1,1-1,-1 1,0 0,-1-1,-9 2,1 0,0 1,0 1,0 0,-1 1,1 1,0 0,0 0,0 2,1-1,-1 2,1 0,0 1,0 0,0 1,1 0,0 1,1 0,-1 1,2 0,-1 1,-1 2,-1 1,1 0,-1 1,2 1,0-1,1 2,0-1,1 1,1 1,1 0,0 0,1 0,1 1,1 0,0 0,1 0,1 0,1 0,1 1,0-1,1 1,1-1,1 0,1 0,0 0,1-1,1 1,1-1,0 0,9 13,7 2,1-1,2-2,1 0,1-2,1-1,1-1,1-2,2-1,0-1,1-2,1-2,1-1,0-1,1-2,1-2,20 3,-26-8,-6-2</inkml:trace>
  <inkml:trace contextRef="#ctx0" brushRef="#br0" timeOffset="133084.313">22418 2993,'-22'11,"0"0,1 2,0 1,1 1,1 0,0 1,2 1,-1 1,2 1,0 0,2 1,-5 9,17-27,0 1,1-1,-1 1,1 0,-1 0,1 0,0-1,0 1,0 0,0 1,1-1,0 0,-1 0,1 0,0 0,0 0,0 0,1 0,-1 1,1-1,0 0,0 0,0 0,0-1,0 1,1 0,-1 0,1-1,0 1,0-1,0 1,0-1,0 0,0 0,1 0,-1 0,1 0,-1 0,1-1,0 1,0-1,0 0,0 0,0 0,0 0,9-2,0-1,0-1,0 0,0 0,0-1,-1-1,1 0,-1 0,0-1,-1-1,0 1,0-2,0 0,-1 0,2-2,137-145,-147 154,-1 0,1 0,0 0,-1 0,1 0,0 0,0 0,-1 0,1 0,0 0,0 0,0 1,0-1,0 0,0 0,0 1,1-1,-1 1,0-1,0 1,0 0,1 0,-1-1,0 1,0 0,0 0,1 0,-1 0,0 0,0 0,1 0,-1 1,0-1,0 0,1 1,-1-1,0 1,0-1,0 1,0 0,0 0,0-1,0 1,0 0,0 0,0 0,0 0,-1 0,1 0,0 0,60 127,-56-122,0 0,1-1,0 0,-1 0,2 0,-1-1,0 0,1 0,0 0,0-1,0 0,0 0,1-1,-1 0,0-1,1 1,0-1,-1-1,1 1,0-1,-1-1,1 1,0-2,-1 1,1-1,-1 0,0 0,1-1,-1 0,0 0,0 0,-1-1,2-2,8-4,0-1,-1-1,0 0,-1-1,-1-1,0 0,-1-1,0 0,-2-1,1 0,-2 0,0-1,-1-1,-1 1,4-18,1-2,-2 0,-2 0,-2-1,-1 0,-2 0,-1-10,-2 31,1-4,0 0,-2 0,-1 0,0 0,-2 0,0 1,-4-9,8 29,0-1,1 0,-1 0,0 1,0-1,0 0,0 0,0 0,0 1,0-1,-1 0,1 0,0 1,0-1,-1 0,1 0,0 1,-1-1,1 0,0 1,-1-1,1 0,-1 1,1-1,-1 1,0-1,1 1,-1-1,1 1,-1-1,0 1,0-1,1 1,-1 0,0 0,1-1,-1 1,0 0,0 0,0 0,1 0,-1 0,0 0,0 0,0 0,1 0,-1 0,0 0,0 1,1-1,-1 0,0 0,0 1,1-1,-1 0,0 1,1-1,-1 1,1-1,-1 1,0 0,1-1,-1 1,1-1,-1 1,1 0,0-1,-1 1,1 0,-5 13,1-1,0 1,1 0,1 0,0 0,1 0,1 0,0 0,1 1,0-1,1 0,1 1,1 27,13 156,18-1,-30-154,-5-35,0 0,0 0,1 0,1-1,-1 1,1-1,0 1,1-1,0 0,0 1,1-1,3 5,-7-11,1-1,-1 1,1-1,-1 0,1 1,-1-1,1 1,-1-1,1 0,-1 1,1-1,-1 0,1 0,0 1,-1-1,1 0,0 0,-1 0,1 0,-1 0,1 0,0 0,-1 0,1 0,0 0,-1 0,1 0,-1 0,1-1,0 1,-1 0,1-1,-1 1,1 0,-1-1,1 1,-1 0,1-1,-1 1,1-1,-1 1,1-1,-1 1,0-1,1 1,-1-1,0 1,1-1,-1 0,0 1,0-1,0 1,0-1,0 0,1 1,-1-1,0 0,4-15</inkml:trace>
  <inkml:trace contextRef="#ctx0" brushRef="#br0" timeOffset="133286.348">22700 2739,'43'4,"43"-2,17-2,0-1,-7-1,-16 1,-12-5,-12-1,-12 0,-7 2,-11 1</inkml:trace>
  <inkml:trace contextRef="#ctx0" brushRef="#br0" timeOffset="134720.497">6190 4205,'-10'39,"-2"31,-1 9,4 1,2-9,2-11,3-12,1-8,1-7,0-4,1-2,0-1,-1-10,0-7</inkml:trace>
  <inkml:trace contextRef="#ctx0" brushRef="#br0" timeOffset="135037.113">5795 4601,'63'-9,"24"-4,8 1,-7-3,-15 1,-14 4,-12 2,-10 4,-7-3,-2 0,-3 1,-4 2</inkml:trace>
  <inkml:trace contextRef="#ctx0" brushRef="#br0" timeOffset="135506.092">6642 4065,'-6'81,"3"2,7 70,0-38,-2 132,-2-245,-1 0,1 1,0-1,0 1,0-1,0 1,0-1,0 1,1-1,-1 1,1-1,0 0,0 1,0-1,0 0,0 0,0 0,1 0,-1 0,0 0,1 0,0 0,0 0,-1 0,1-1,0 1,0-1,0 0,1 1,-1-1,0 0,0 0,1-1,-1 1,0 0,1-1,-1 1,1-1,-1 0,1 0,-1 0,1 0,-1 0,0 0,1-1,-1 1,1-1,-1 0,0 0,1 0,0 0,168-136,-152 123,-13 9,-1 1,0-1,1 1,0 0,0 0,0 1,0 0,0 0,1 0,-1 1,1 0,0 0,0 1,3-1,-7 5,-1-1,1 1,0-1,-1 1,0 0,1 0,-1 0,0 0,0 1,-1-1,1 1,-1-1,0 1,0-1,0 1,0-1,0 1,-1 0,0 0,0-1,0 1,0 0,0-1,-1 1,0 0,0 0,1 4,-1 13,11 55,-9-76,0 1,0 0,1 0,-1-1,0 1,1 0,-1-1,0 0,1 1,-1-1,0 0,1 1,-1-1,1 0,-1 0,1 0,-1-1,0 1,1 0,-1 0,1-1,-1 1,0-1,1 1,-1-1,0 1,0-1,1 0,-1 0,13-8</inkml:trace>
  <inkml:trace contextRef="#ctx0" brushRef="#br0" timeOffset="135867.998">7375 4685,'18'-2,"-1"-1,1-1,-1 0,0-1,0-1,-1-1,0 0,0-2,-1 1,0-2,0 0,-1-1,0 0,-1-1,11-13,-22 23,1 0,-1-1,-1 1,1 0,0-1,-1 1,1-1,-1 0,0 0,0 1,0-1,0 0,0 0,0 0,-1 0,0 0,1 0,-1 0,0 0,-1 0,1 0,-1 0,1 0,-1 0,0 0,0 0,0 0,0 1,0-1,-1 0,1 1,-1-1,0 1,0-1,0 1,0 0,0 0,0 0,-1 0,1 0,-1 1,1-1,-1 1,0-1,1 1,-1 0,0 0,0 0,0 0,-7 0,-1 1,1 0,0 0,0 1,0 0,0 1,0 0,0 0,0 1,1 1,-1 0,1 0,0 0,0 1,0 1,1 0,0 0,0 0,0 1,1 0,0 0,0 1,1 0,0 1,1-1,0 1,0 0,0 0,1 0,1 1,0 0,0-1,1 1,0 0,0 0,1 1,1-1,0 0,1 10,-1-15,1 1,0-1,1 0,-1 1,1-1,0 0,0 0,0 0,1 0,0 0,0 0,0-1,1 1,-1-1,1 0,0 0,0-1,1 1,-1-1,1 0,0 0,-1 0,1-1,1 1,-1-1,0 0,0-1,1 1,-1-1,1 0,-1-1,1 1,-1-1,1 0,4-1,162-3,-148 4</inkml:trace>
  <inkml:trace contextRef="#ctx0" brushRef="#br0" timeOffset="137251.377">8702 4375,'0'-2,"0"0,0 0,0 0,-1 0,1 0,-1 1,1-1,-1 0,1 0,-1 0,0 0,0 1,0-1,0 0,0 1,-1-1,1 1,0 0,-1-1,1 1,-1 0,1 0,-1-1,1 1,-1 1,0-1,0 0,0 0,1 1,-1-1,0 1,0-1,0 1,0 0,0 0,0 0,0 0,0 0,0 0,0 0,0 1,0-1,-82 24,80-22,0 0,1 1,-1-1,0 1,1 0,0 0,0 0,0 1,0-1,0 1,1-1,0 1,-1 0,1 0,1 0,-1 0,0 0,1 1,0-1,0 0,0 1,1-1,0 1,0-1,0 0,0 1,0-1,1 1,0-1,0 0,0 1,0-1,1 0,0 0,0 0,0 0,0 0,1 0,-1-1,1 1,0-1,0 0,2 2,112 87,-100-82,0 1,0 1,-1 0,-1 1,0 1,12 15,-25-27,0 0,0-1,0 1,0 0,0 1,0-1,-1 0,0 1,1-1,-1 0,0 1,0-1,0 1,0 0,-1-1,1 1,-1 0,1 0,-1-1,0 1,0 0,0 0,-1-1,1 1,-1 0,1-1,-1 1,0 0,0-1,0 1,0-1,-1 0,1 1,-1-1,1 0,-1 0,0 1,0-1,0-1,0 1,0 0,0 0,-1-1,1 0,0 1,-1-1,1 0,-1 0,-1 0,-18 3,-1-1,1-2,0 0,-1-1,0-2,-13-2,33 4,-1 0,1 0,-1-1,1 1,0-1,-1 0,1 0,0 0,0 0,0-1,-1 1,1-1,1 0,-1 0,0 0,0 0,1-1,-1 1,1-1,0 1,0-1,0 0,0 0,0 0,1 0,-1 0,1-1,0-11</inkml:trace>
  <inkml:trace contextRef="#ctx0" brushRef="#br0" timeOffset="137739.979">9577 4459,'-5'0,"-40"-1,1 2,-1 2,0 2,1 2,-5 3,38-7,0 0,0 0,1 1,-1 1,1 0,0 0,0 1,1 0,-1 1,1 0,1 0,-1 1,2 0,-1 0,1 1,0 0,0 1,1-1,1 1,0 1,0-1,-2 9,5-15,0 0,0-1,0 1,1 0,0 0,-1 0,1 0,1 0,-1 0,1 0,0 0,0 0,0 1,0-1,1 0,-1 0,1 0,0 0,0 0,1 0,-1 0,1-1,0 1,0 0,0-1,0 1,1-1,0 0,-1 0,1 0,0 0,0 0,1-1,-1 0,1 1,-1-1,1 0,0 0,-1-1,1 1,0-1,0 0,0 0,0 0,4 0,6-3,0-1,0 0,0-1,-1 0,0-1,1-1,-2 0,1-1,-1 0,0-1,0 0,-1-1,10-9,24-16,114-64,-156 97,-1 0,1 1,0-1,0 1,-1 0,1 0,0 0,0 0,-1 0,1 0,0 1,-1-1,1 1,0 0,-1 0,1 0,-1 0,1 0,-1 1,0-1,1 1,-1-1,0 1,0 0,0 0,0 0,0 0,-1 0,1 0,-1 1,1-1,-1 1,0-1,0 1,0-1,0 1,0-1,-1 1,1 0,-1 0,0-1,0 1,0 0,0 0,0-1,-1 3,7 20</inkml:trace>
  <inkml:trace contextRef="#ctx0" brushRef="#br0" timeOffset="138272.608">9831 4826,'131'-272,"-126"262,0 1,0-1,1 1,0 0,0 1,1 0,0 0,1 0,0 1,0 0,0 0,1 1,9-5,-17 11,0-1,1 1,-1 0,1 0,-1-1,0 1,1 0,-1 0,1 0,-1 1,0-1,1 0,-1 1,1-1,-1 0,0 1,1 0,-1-1,0 1,0 0,0-1,1 1,-1 0,0 0,0 0,0 0,0 0,0 0,-1 0,1 1,0-1,0 0,-1 0,1 1,-1-1,1 0,-1 1,0-1,1 1,-1-1,0 2,6 63,-6-61,3 138,-3-141,1-1,-1 1,1 0,0-1,0 1,0-1,0 1,0-1,0 1,0-1,0 0,0 1,1-1,-1 0,1 0,-1 0,1 0,-1 0,1-1,-1 1,1 0,0-1,-1 1,1-1,0 1,0-1,-1 0,1 0,0 0,0 0,0 0,-1 0,1 0,0-1,0 1,-1-1,1 1,0-1,-1 0,1 1,-1-1,1 0,0-1,68-46,-68 46,174-158,-175 158,0 1,-1-1,1 1,0-1,0 1,0 0,1-1,-1 1,0 0,0 0,1 0,-1 0,1 0,-1 0,1 0,-1 0,1 1,0-1,-1 0,1 1,0 0,-1-1,1 1,0 0,0 0,-1 0,1 0,0 0,0 0,-1 0,1 1,0-1,-1 1,1-1,0 1,-1 0,1 0,-1-1,1 1,-1 0,1 0,-1 0,0 1,0-1,1 0,-1 0,0 1,0-1,0 1,0 0,10 217,-6-200</inkml:trace>
  <inkml:trace contextRef="#ctx0" brushRef="#br0" timeOffset="138642.427">10734 4658,'27'-2,"0"-2,-1 0,1-2,-1-1,0-1,-1-1,0-1,-1-1,0-1,0-2,12-9,-33 22,0-1,0 0,0 0,0 0,0 0,-1 0,1 0,-1-1,1 0,-1 1,0-1,0 0,0 0,0 0,-1 0,1 0,-1-1,1 1,-1 0,-1-1,1 1,0-1,-1 1,1-1,-1 1,0-1,0 1,-1-1,1 1,-1-1,0 1,1-1,-2 1,1 0,0 0,-1-1,1 1,-1 0,0 0,0 0,0 0,0 1,-1-1,1 1,-1-1,-5 0,1 0,-1 1,0 0,0 1,1 0,-1 0,0 0,0 1,0 0,0 1,0 0,0 0,0 0,0 1,1 1,-1-1,1 1,0 0,-1 1,-5 3,-2 2,1 0,0 1,0 0,1 2,0-1,1 1,0 1,1 0,-2 4,3-1,1 1,1 0,1 0,0 0,1 1,1 0,1 0,0 1,1 0,2-1,-1 16,3-29,-1 1,1 0,0 0,1-1,0 1,-1 0,2-1,-1 0,1 1,-1-1,2 0,-1 0,0-1,1 1,0-1,0 0,0 0,1 0,-1 0,1-1,0 1,0-1,0-1,4 2,134 41,-57-48,-61-2</inkml:trace>
  <inkml:trace contextRef="#ctx0" brushRef="#br0" timeOffset="139502.443">12286 4347,'-13'0,"0"0,0 1,0 1,0-1,0 2,0 0,1 1,-1 0,1 1,0 0,1 1,-1 0,1 1,-2 1,11-7,0 1,1-1,-1 0,0 1,1 0,-1-1,1 1,-1 0,1 0,0-1,0 1,0 0,0 0,0 1,0-1,0 0,1 0,-1 0,1 0,0 1,0-1,-1 0,1 0,1 1,-1-1,0 0,0 0,1 0,-1 1,1-1,0 0,0 0,0 0,0 0,0 0,0 0,0 0,1 0,68 60,-56-52,125 88,-136-95,0 0,0 0,0 1,0-1,-1 1,1 0,-1 0,0 0,-1 0,1 0,-1 0,1 1,-1-1,0 0,-1 1,1-1,-1 1,0-1,0 0,0 1,-1-1,0 1,0-1,0 0,0 1,0-1,-1 0,0 0,0 0,0 0,0 0,-1-1,1 1,-1-1,0 1,0-1,0 0,-1 0,1 0,-1-1,0 1,1-1,-1 0,-2 1,-9 4,0 0,-1-1,0-1,0 0,0-1,-1-1,1-1,-1 0,1-1,-1-1,0 0,-11-3,-18-13,34 3</inkml:trace>
  <inkml:trace contextRef="#ctx0" brushRef="#br0" timeOffset="140024.525">12766 4404,'-22'108,"5"0,-2 83,17-168,1-4,-2-1,0 1,-1-1,-1 0,-1 0,0 0,-1-1,-1 0,-1 0,0-1,-3 3,12-20,-1 1,1 0,0-1,0 1,0-1,-1 1,1 0,0-1,-1 1,1 0,0-1,-1 1,1 0,0-1,-1 1,1 0,0 0,-1 0,1-1,-1 1,1 0,-1 0,1 0,0 0,-1 0,1 0,-1 0,1 0,-1 0,1 0,-1 0,1 0,0 0,-1 0,1 0,-1 0,1 1,-1-1,1 0,0 0,-1 0,1 1,-1-1,1 0,0 1,-1-1,1 0,0 1,0-1,-1 0,1 1,0-1,9-41,102-147,-81 137,10-19,3 2,3 1,2 3,32-31,-74 88,0 0,0 1,0-1,0 1,1 1,0-1,0 1,1 1,-1-1,1 1,0 0,0 1,1 0,-1 0,1 1,-1 0,1 1,0 0,0 0,-1 1,1 0,0 0,0 1,0 0,-1 0,4 2,-9 1,0 0,1 0,-1 0,-1 0,1 0,-1 1,1-1,-1 1,-1 0,1-1,-1 1,1 0,-2 0,1 0,0 0,-1 0,0 0,0 0,0 0,-1 0,0 0,0 0,0 0,0 0,-1 0,0 0,0-1,0 1,-1-1,1 0,-1 1,-1 4,-5 15,-2-2,-1 1,0-1,-2-1,0 0,-1-1,-2 0,0-1,-1-1,0-1,-2-1,0 0,-7 3,13-10,0-1,0 0,0-1,-1-1,0 0,-1-1,-13 3,24-7,-1 0,0 0,1 0,-1-1,0 0,1 0,-1-1,0 1,1-1,-1 0,1-1,-1 1,1-1,0 0,0-1,0 1,0-1,0 0,0 0,1-1,-1 1,1-1,-4-4,6 5,1 0,-1 0,0 0,1 0,-1 0,1 0,0 0,0-1,1 1,-1 0,1-1,-1 1,1-1,0 1,0-1,0 1,1 0,0-1,-1 1,1 0,0-1,0 1,1 0,-1 0,2-3,8-12</inkml:trace>
  <inkml:trace contextRef="#ctx0" brushRef="#br0" timeOffset="141319.778">13416 4658,'39'-13,"-1"-2,0-1,-1-2,0-2,-2-1,0-2,1-3,48-64,-82 88,0-1,0 1,-1-1,1 1,-1-1,1 0,-1 0,0 0,-1 1,1-1,0 0,-1 0,1 0,-1 0,0 0,0 0,0 0,-1 0,1 0,-1 0,1 0,-1 0,0 0,0 0,0 0,-1 0,1 1,-1-1,1 1,-1-1,0 1,0 0,0-1,0 1,-1 0,1 0,-3-1,-4 0,0 0,0 0,0 1,0 1,0-1,-1 2,1-1,-1 1,1 1,0-1,-1 2,1-1,0 1,0 1,0-1,0 2,0-1,1 1,0 0,-1 1,1 0,1 1,-1-1,-1 4,-5-2,1 1,1 0,1 1,-1 0,1 1,1 0,0 1,0 0,1 0,1 1,0 0,-7 13,12-18,-1 0,1 0,0 0,1 0,0 1,0-1,1 1,-1 0,2-1,-1 1,1 0,0-1,1 1,0 0,0-1,0 1,1-1,0 1,1-1,0 0,0 0,0 0,2 2,4-1,-1-1,1 0,0 0,1 0,0-2,0 1,0-1,1 0,-1-1,1-1,0 0,0 0,0-1,1 0,-1-1,0 0,1-1,-1 0,1-1,-1 0,0-1,11-3,-1 1,0-2,-1-1,0 0,0-2,-1 0,0-1,-1-1,0 0,0-2,12-11,-28 23,79-76,-17 88,-49-9,0-1,1 0,-1-1,1-1,-1 0,1-1,-1-1,0 0,0-1,0-1,-1 0,1-1,-1 0,0-1,-1-1,0 0,0-1,-1-1,0 0,-1 0,0-1,0 0,3-6,-11 14,0 0,-1-1,1 1,-1 0,0-1,1 0,-2 0,1 1,0-1,-1 0,0 0,0 0,0-1,0 1,-1 0,1 0,-1-1,0 1,0 0,-1 0,1 0,-1-1,0 1,0 0,-1 0,1 0,-1 0,0 0,0 1,0-1,0 0,-1 1,1 0,-1-1,0 1,0 0,0 1,0-1,-1 0,1 1,-1 0,0 0,1 0,-1 0,-3-1,-2 2,1 1,-1 0,0 0,0 0,1 1,-1 1,0-1,1 1,-1 1,1 0,0 0,0 0,0 1,0 1,0-1,1 1,-5 4,-111 106,113-103,0 0,0 1,1 0,1 1,0 0,1 0,1 0,-4 11,9-20,-1-1,1 0,0 0,1 1,-1-1,1 0,-1 1,1-1,1 1,-1-1,1 0,-1 1,1-1,1 0,-1 0,0 0,1 1,0-2,0 1,0 0,1 0,-1-1,1 1,0-1,0 1,0-1,0 0,1-1,-1 1,1 0,-1-1,4 2,12 3,1-1,-1-1,1-1,0 0,0-2,0 0,0-1,1-1,-1-1,0-1,0-1,0 0,0-2,-1 0,14-6,184-76,-189 73,-1 2,-1-1,0-2,-1 0,-1-2,-1 0,13-12,-11-16,-25 44,0 1,1-1,-1 0,0 0,1 0,-1 0,0 0,0 0,0 0,0 0,0 1,0-1,0 0,0 0,0 0,-1 0,1 0,0 0,0 0,-1 0,1 1,-1-1,1 0,-1 0,1 0,-1 1,1-1,-1 0,0 1,1-1,-1 1,0-1,0 0,1 1,-1-1,0 1,0 0,0-1,0 1,0 0,1 0,-1-1,0 1,0 0,0 0,0 0,0 0,0 0,0 0,0 0,0 1,-11 1,0 0,0 1,0 1,0 0,1 0,-1 1,1 1,1 0,-1 0,1 1,0 0,0 1,-1 3,2-5,1 2,0-1,0 1,1 0,0 1,0-1,1 1,0 1,1-1,0 1,0 0,1 0,1 1,-1-1,2 1,-1 4,4-10,0-1,0 1,1 0,-1-1,1 0,0 1,1-1,-1 0,1 0,0 0,0 0,0-1,0 1,0-1,1 0,0 0,0 0,0 0,0-1,0 0,0 0,1 0,-1 0,1 0,-1-1,1 0,0 0,-1 0,1-1,0 1,0-1,-1 0,1-1,0 1,0-1,-1 0,1 0,4-2,27-5,-1-1,0-2,0-2,-1-1,-1-2,0-1,-1-1,-1-2,-1-1,-1-1,-1-2,-1-1,-1-1,18-24,-40 46,28-28,0-1,-3-1,-1-2,-1-1,-2-1,-2-1,-2-2,16-38,-34 66,0 1,0-1,-1 0,-1 0,0 1,-1-1,0 0,-1 0,0 0,-3-8,3 16,0 0,0 1,-1-1,1 1,-1 0,0 0,0-1,-1 1,1 1,-1-1,0 0,0 1,0-1,-1 1,1 0,-1 0,0 0,0 0,0 1,0 0,0 0,0 0,-1 0,1 0,-1 1,1 0,-1 0,1 0,-1 1,-2-1,-7 3,0 0,0 1,1 0,-1 1,1 1,0 0,0 0,1 2,0-1,0 2,0-1,1 2,0-1,1 2,0-1,0 2,-7 9,3-5,2 1,0 0,0 1,2 1,0-1,1 2,1-1,0 1,2 0,0 1,1-1,1 1,1 0,1 0,0 1,2-1,0 0,2 0,0 1,1-1,1 0,0-1,2 1,0-1,2 0,0-1,1 1,2 2,7 1,0-1,1 0,1-1,1-1,0-1,2-1,0-1,1 0,0-2,1-1,1-2,0 0,0-1,1-2,0-1,1-1,0-1,12 0,91 17,-106-17</inkml:trace>
  <inkml:trace contextRef="#ctx0" brushRef="#br0" timeOffset="145243.209">16068 4658,'-4'4,"-8"3,0 4,6 0,8-1,5-8,6-4,-5-2,2 1,-2-1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2:52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517 312,'4'2,"-1"0,0 0,0 1,0-1,0 1,-1 0,1 0,-1 0,0 0,1 0,-1 0,-1 1,1-1,0 1,-1-1,0 1,0 0,0-1,0 1,-1 0,1 1,1 12,0 0,-1 0,-1 1,-1-1,0 0,-1 0,-1 0,-1 0,0 0,-1-1,-7 14,-20 95,31-119,1 0,-1-1,1 1,0 0,1 0,-1 0,1 0,0 0,1-1,-1 1,1 0,0-1,1 0,-1 1,1-1,0 0,0 0,1 0,-1-1,1 1,0-1,0 0,1 0,-1 0,1-1,0 1,0-1,0-1,1 1,-1-1,0 1,1-1,0-1,-1 1,1-1,0 0,1 0,23 3,-1 0,1-2,-1-2,1 0,0-2,25-5,54-2,-99 1</inkml:trace>
  <inkml:trace contextRef="#ctx0" brushRef="#br0" timeOffset="1">1243 336,'4'-4,"-4"4,0-1,0 0,1 0,-1 1,0-1,1 0,-1 1,1-1,-1 0,1 1,-1-1,1 1,-1-1,1 1,0-1,-1 1,1-1,0 1,-1-1,1 1,0 0,-1 0,1-1,0 1,0 0,0 0,-1 0,1 0,0 0,0 0,0 0,-1 0,1 0,0 0,0 0,-1 0,1 1,0-1,0 0,-1 1,1-1,0 0,-1 1,1-1,0 1,-1-1,1 1,-1-1,1 1,0 0,-1-1,0 1,1 0,-1-1,1 1,-1 0,0-1,1 1,-1 0,0 0,0-1,0 1,0 0,0 0,0 0,0-1,0 2,5 20,-1 0,0 0,-2 1,-1-1,-1 1,-1 0,-1-1,-1 1,0-1,-3 2,-3 46,-22 192,32-263,-1 1,1 0,-1-1,1 1,-1 0,1 0,-1-1,1 1,-1 0,1 0,0 0,-1 0,1-1,0 1,-1 0,1 0,-1 0,1 1,0-1,-1 0,1 0,-1 0,1 0,0 0,-1 1,1-1,-1 0,1 1,-1-1,1 0,-1 1,1-1,-1 0,1 1,-1-1,0 1,1-1,-1 1,0-1,1 1,-1-1,0 1,1 0,-1-1,0 1,0-1,0 1,0 0,0-1,0 1,0-1,0 1,0 0,0-1,0 1,0-1,0 1,0 0,0-1,-1 1,1-1,0 1,0-1,-1 1,1 0,0-1,-1 1,1-1,-1 0,1 1,24-39,-24 37,11-20</inkml:trace>
  <inkml:trace contextRef="#ctx0" brushRef="#br0" timeOffset="2">1607 264,'-9'17,"2"0,0 0,1 1,1 0,1 1,0-1,1 1,1 0,1 11,1-25,0-1,0 0,1 0,0 0,0 0,0 0,0 0,1-1,-1 1,1 0,0 0,0-1,0 0,1 1,-1-1,1 0,0 0,0 0,0 0,0-1,0 1,1-1,-1 0,1 0,-1 0,1 0,0-1,0 1,0-1,0 0,0 0,0-1,0 1,0-1,0 0,0 0,0 0,0-1,0 1,0-1,0 0,0 0,0 0,0-1,0 1,-1-1,1 0,0 0,1-2,94-66,-89 58</inkml:trace>
  <inkml:trace contextRef="#ctx0" brushRef="#br0" timeOffset="3">1945 142,'-5'3,"1"0,-1 0,1 0,0 0,0 0,0 1,0 0,1 0,0 0,-1 0,1 0,1 1,-1-1,1 1,0 0,0 0,0 0,-1 4,-38 249,22-80,-62 123,82-301,0 0,-1 0,1-1,0 1,0 0,-1 0,1 0,0 0,0 0,0 0,-1 0,1 0,0 0,0 0,0 0,-1 1,1-1,0 0,0 0,-1 1,1-1,0 1,-1-1,1 0,0 1,-1 0,1-1,-1 1,1-1,-1 1,1 0,-1-1,1 1,-1 0,1-1,-1 1,0 0,0 0,1-1,-1 1,0 0,0 0,0-1,0 1,0 0,0 0,0 0,0-1,0 1,0 0,0 0,-1 0,1-1,0 1,0 0,-1 0,1-1,-1 2,14-15</inkml:trace>
  <inkml:trace contextRef="#ctx0" brushRef="#br0" timeOffset="4">82 142,'175'-25,"174"-22,2 16,12 15,214 14,-480-11,73 6,-166 9,0 0,0 1,0-1,-1 1,1 0,-1 1,1-1,-1 0,0 1,-1 0,1-1,-1 1,1 0,-1 1,0-1,-1 0,1 0,-1 1,0-1,0 1,0-1,0 1,-1 0,0-1,0 1,0 0,-1-1,1 1,-2 2,6 39,23 364,-18-42,-33-201,23-161,3-2,-2-1,1 1,0 0,-1 0,0 0,0 0,0 0,0 0,0 0,-1 0,0 0,0 0,0 0,0 0,-1 0,0-1,1 1,-1-1,0 1,-1-1,1 0,-1 0,1 0,-1 0,0 0,0 0,0-1,-1 0,1 1,0-1,-1-1,0 1,1 0,-1-1,0 0,0 1,-1-1,-200 6,-301 35,88-2,-173-35,397 19,154-17,38-6,0 0,0 1,0-1,-1-1,1 1,0 0,0 0,0-1,0 1,-1-1,1 0,0 0,-1 0,1 0,0 0,0 0,-1-1,1 1,0-1,0 1,0-1,-1 0,1 0,0 0,0 0,0 0,1-1,-1 1,0 0,0-1,1 1,-1-1,1 0,-1 0,1 1,0-1,-1 0,1 0,0 0,0-1,1 1,-1 0,0 0,-41-276,-12-196,30 256,20 102,-1 101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1,'-2'0,"1"0,-1 0,1 1,-1-1,0 1,1-1,-1 1,1 0,0-1,-1 1,1 0,0 0,-1 0,1 0,0 0,0 0,0 1,0-1,0 0,0 0,0 1,0-1,0 1,1-1,-1 1,1-1,-1 1,1-1,-1 1,1 0,0-1,0 1,0-1,0 1,0 0,0-1,0 1,1-1,-1 1,0 0,1-1,0 1,-1-1,1 1,0-1,51 56,-43-51,-3-4,1 1,-1 0,1 1,-1-1,0 1,-1 0,1 1,-1-1,0 1,0 0,0 1,-1-1,1 1,-1 0,-1 0,1 0,-1 0,0 1,-1 0,1-1,-1 1,0 0,-1 0,0 0,0 0,-1 0,1 0,-2 4,0-4,-1 0,-1 0,1 0,-1 0,0-1,-1 1,0-1,1 0,-2 0,1 0,-1-1,0 0,0 0,-1 0,1 0,-1-1,0 0,0 0,-1 0,1-1,-1 0,1 0,-1-1,0 0,0 0,0-1,-1 0,1 0,0 0,0-1,0 0,-1 0,-5-2,-6-9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76421.614">5118 2230,'37'-9,"-1"2,2 1,-1 2,0 2,28 2,-37 0,233-1,-260 2,0-1,1 0,-1 0,0 1,0-1,0 0,0 0,1 0,-1 0,0-1,0 1,0 0,0 0,0-1,1 1,-1-1,0 1,0-1,0 1,0-1,0 0,0 1,-1-1,1 0,0 0,0 0,0 1,-1-1,1 0,0 0,-1 0,1 0,-1 0,1-1,-1 1,0 0,1 0,-1 0,0 0,0 0,0-1,0 1,0 0,0 0,0 0,0 0,0 0,0-1,-1 1,1 0,0 0,-1 0,1 0,-1 0,0 0,1 0,-1 0,0 0,1 0,-1 0,0 0,0 1,0-2,-96-66,19 19,65 37</inkml:trace>
  <inkml:trace contextRef="#ctx0" brushRef="#br0" timeOffset="59678.946">884 3303,'0'0,"0"1,0-1,-1 1,1-1,0 1,0-1,0 1,0-1,0 1,-1-1,1 1,0-1,0 0,0 1,0-1,0 1,1-1,-1 1,0-1,0 1,0-1,0 1,0-1,1 1,-1-1,0 1,0-1,1 0,-1 1,0-1,1 0,-1 1,0-1,1 0,-1 1,1-1,-1 0,0 0,1 1,-1-1,1 0,-1 0,1 0,-1 0,1 1,-1-1,1 0,-1 0,1 0,-1 0,1 0,-1 0,1 0,-1-1,0 1,1 0,-1 0,1 0,153 34,-126-31,0-3,0 0,-1-1,1-2,20-5,44-3,227-21,-78 33,-240-57,8-257,-9 310,-1 0,1 0,-1 0,1 0,0 0,0 0,1 0,-1 0,1 0,-1 0,1 0,0 0,0 0,0 0,1 0,-1 1,1-1,-1 0,1 1,0 0,0-1,0 1,0 0,0 0,1 0,-1 0,1 0,-1 1,1-1,0 1,-1-1,1 1,0 0,0 0,0 0,0 1,225 2,534-2,-734-2,-25 1,1 0,-1 0,1 1,0 0,-1 0,1 0,0 0,-1 0,1 1,-1-1,1 1,-1 0,1 0,-1 0,1 1,-1-1,0 1,0 0,0 0,2 1,125 178,-17-70,-14-40,-85-66,0 0,0 0,0-2,0 0,1 0,0-1,-1-1,1-1,0 0,-1 0,15-4,17 2,152 2,-196 0,1 1,0-1,-1 1,1 0,0-1,-1 1,1 0,-1 0,1 1,-1-1,0 0,0 1,1 0,-1-1,0 1,0 0,0 0,-1 0,1 0,0 1,-1-1,0 0,1 1,-1-1,0 1,0-1,0 1,-1-1,1 1,0 1,1 88,-3-71,7 151,-6-169,0 0,0 0,0-1,-1 1,1 0,-1 0,0 0,0-1,0 1,0 0,-1-1,1 1,-1-1,1 1,-1-1,0 0,0 0,0 0,0 0,0 0,0 0,-1 0,1-1,-1 1,1-1,-1 0,0 0,1 0,-1 0,0 0,0 0,1-1,-1 0,0 1,0-1,0 0,0 0,0 0,0-1,-1 0,-23 6,-19 3,0-3,0-2,0-1,-38-5,-4 1,-58-20,122 11,20 3</inkml:trace>
  <inkml:trace contextRef="#ctx0" brushRef="#br0" timeOffset="60710.61">3029 3472,'-7'-4,"-1"1,0 0,0 1,0 0,0 0,0 1,0 0,0 0,-1 1,1 0,0 1,0 0,-1 0,1 0,0 1,0 0,0 1,1 0,-1 0,0 1,1 0,0 0,-6 5,10-8,-5 2,1 0,0 0,-1 1,1 0,0 0,1 1,-1-1,1 2,0-1,0 1,0-1,1 1,0 1,0-1,1 1,0 0,-3 6,3 0,0 0,1 0,1 1,0-1,1 0,1 1,0-1,0 1,2-1,-1 0,2 0,0 1,0-1,1-1,1 1,0-1,1 1,0-2,1 1,0-1,1 0,0 0,0-1,1 0,1 0,0-1,2 1,1-5,-1 0,1-1,0 0,-1-1,2 0,-1-1,0-1,0 0,1-1,-1 0,0-1,0-1,0 0,1 0,-1-2,3-2,0 0,0-2,0 0,-1 0,-1-2,1 0,-1 0,-1-1,0-1,-1 0,0-1,-1-1,4-5,6-5,-15 18,0-1,0 0,-1 0,0 0,-1-1,0 0,0 0,0 0,-1 0,0 0,-1-1,0 1,0-1,-1 0,0 0,0 0,-1 1,0-1,-1 0,0 0,-1 0,1 1,-1-1,-1 1,0-1,0 1,-1 0,-4-7,3 9,0 0,-1 0,1 1,-1 0,-1 0,1 1,-1 0,1 0,-1 0,0 1,-1 0,1 0,0 1,-1 0,0 0,1 0,-1 1,0 1,0-1,0 1,1 1,-8 0,-98 3,88-4</inkml:trace>
  <inkml:trace contextRef="#ctx0" brushRef="#br0" timeOffset="61965.429">2663 3754,'-23'-8,"0"2,0 0,-1 1,1 2,-1 0,0 1,0 2,0 0,-19 3,-15-1,-890-1,936-1</inkml:trace>
  <inkml:trace contextRef="#ctx0" brushRef="#br0" timeOffset="62696.394">1195 3500,'-19'8,"1"0,1 1,-1 1,2 0,-1 1,1 1,1 1,0 0,1 1,1 0,0 1,0 1,1 2,9-9,1 1,0 0,0 0,1 0,1 0,-1 0,2 0,-1 0,2 0,-1 0,1 0,1 0,-1-1,2 1,-1-1,1 0,1 0,0 0,0 0,1-1,0 0,0 0,1 0,0-1,0 0,0-1,1 1,4 1,0-3,1 0,0-1,-1 0,1-1,0 0,1-1,-1-1,0 0,1-1,-1 0,0-1,0-1,1 0,-1 0,0-2,-2 2,0-1,0-1,-1 0,0 0,1-1,-2 0,1-1,0 0,-1-1,0 0,-1 0,0-1,0 0,0 0,-1-1,0 0,-1 0,0 0,0-1,-1 0,-1 0,1-1,-2 1,1-1,-1-3,-2 4,-1-1,0 1,-1 0,0 0,0-1,-1 1,-1 0,1 0,-2 1,1-1,-1 1,-1-1,0 1,0 0,-1 1,0 0,0-1,-1 2,0-1,0 1,-1 0,0 1,0 0,-1 0,1 0,-1 1,-1 1,1 0,-1 0,-3 1,0 0,0 2,0-1,0 2,0 0,0 0,0 1,0 1,0 0,0 1,1 0,-1 1,1 1,0-1,0 2,-7 4,14-8,-15 6</inkml:trace>
  <inkml:trace contextRef="#ctx0" brushRef="#br0" timeOffset="69314.636">1167 3303,'-1'-2,"-1"0,1 0,-1 0,1 1,-1-1,0 0,1 1,-1-1,0 1,0 0,0 0,0 0,-1 0,1 0,0 0,0 0,-1 1,1-1,0 1,-1-1,1 1,0 0,-1 0,1 0,-1 0,0 0,-16 0,0 0,0 1,0 1,0 1,1 1,-1 0,1 1,-2 2,-95 19,50-25,-55 12,113-7,1-1,0 1,1 0,-1 0,1 1,0-1,1 1,0 0,0 1,0-1,1 1,0 0,0-1,1 1,0 0,1 1,0-1,0 0,0 0,1 0,1 1,-1-1,1 0,1 1,-4 133,1-140,1 1,-1-1,1 0,0 0,0 0,0 1,0-1,1 0,-1 0,1 0,-1 0,1 0,0 0,-1 0,1 0,0 0,1 0,-1 0,0 0,0 0,1-1,-1 1,1 0,-1-1,1 0,0 1,0-1,-1 0,1 0,0 0,0 0,0 0,0 0,1-1,-1 1,0-1,0 1,0-1,0 0,1 0,-1 0,0 0,0 0,2-1,272-4,-264 5</inkml:trace>
  <inkml:trace contextRef="#ctx0" brushRef="#br0" timeOffset="72985.644">4074 3303,'231'-11,"-135"-1,1 4,0 5,56 6,-6-1,-86-13,-80-14,3 16,-121-87,121 77,13 15,0 0,0-1,0 1,-1 0,1 1,-1-1,0 1,0-1,0 1,0 0,-1 1,1-1,-1 1,1 0,-1 0,0 0,-4 0,6 4,0 1,1-1,-1 1,1 0,-1 0,1 0,0 0,0 1,0-1,1 0,-1 1,1-1,0 1,0 0,0-1,0 1,1 0,0-1,-1 1,1 0,0 0,1-1,-1 1,1 0,0 2,-1 1,21 199,-18-193,0 0,-1-1,-1 1,0 0,-1 0,0 0,-1 0,0 0,-1 0,-1 0,0-1,-1 3,38-46,194-177,-212 190</inkml:trace>
  <inkml:trace contextRef="#ctx0" brushRef="#br0" timeOffset="75337.003">5118 2823,'6'0,"7"2,0-1,1 0,-1-1,1-1,-1 0,1 0,-1-2,0 0,0 0,0-1,0-1,0 0,-1 0,0-2,0 1,-1-1,0-1,0 0,6-7,-16 13,25-22,-25 24,0-1,-1 1,1 0,-1 0,1 0,0 0,-1 0,1 0,0 0,-1 0,1 0,0 0,-1 0,1 1,0-1,-1 0,1 0,-1 1,1-1,0 0,-1 1,1-1,-1 0,1 1,-1-1,1 1,-1-1,1 1,-1-1,0 1,1-1,-1 1,0 0,1-1,-1 1,0 0,0-1,0 1,1-1,-1 1,0 0,0-1,0 1,0 0,0-1,0 1,0 0,-1-1,1 1,0 0,0 0,-1 254,2-58,10-153,-11-43,0-1,0 1,1 0,-1-1,0 1,1 0,-1-1,0 1,1-1,-1 1,1 0,-1-1,1 1,-1-1,1 1,-1-1,1 1,0-1,-1 0,1 1,0-1,-1 0,1 0,0 1,-1-1,1 0,0 0,0 0,-1 0,1 0,0 0,0 0,-1 0,1 0,0 0,-1 0,1 0,0-1,0 1,-1 0,1-1,0 1,-1 0,1-1,-1 1,1-1,0 1,-1-1,1 1,-1-1,1 1,-1-1,0 1,1-1,-1 0,1 0,10-13,-1-2,0 1,-1-1,-1-1,0 0,-2 0,2-5,15-34,78-198,-41 123,-59 131,-5 10</inkml:trace>
  <inkml:trace contextRef="#ctx0" brushRef="#br0" timeOffset="75733.709">5852 3077,'-15'0,"-9"5,-5 6,-3 6,4 5,7 4,12-3,7-1,9-3,8-5,1-1,4-2,2-3,2-3,3-2,-4-7,-1-2,-4 0</inkml:trace>
  <inkml:trace contextRef="#ctx0" brushRef="#br0" timeOffset="80103.598">264 4008,'567'0,"-371"-27,30-3,395 31,-452-15,7 26,0-6,3-9,-4 2,220 1,-181-28,392 28,-268 0,-169-28,-115 26,-30 2</inkml:trace>
  <inkml:trace contextRef="#ctx0" brushRef="#br0" timeOffset="81155.345">884 3952,'-64'3,"0"4,1 2,0 3,0 3,-8 6,21-8,0 3,2 1,0 3,2 2,-36 23,81-45,-1 0,1 0,0 0,0 0,-1 1,1-1,0 0,0 1,0-1,0 1,-1 0,1-1,0 1,0 0,0 0,0-1,0 1,1 0,-1 0,0 0,0 0,1 0,-1 0,0 0,1 1,-1-1,1 0,-1 0,1 0,0 1,0-1,-1 0,1 0,0 1,0-1,0 0,0 0,0 1,1-1,-1 0,0 0,1 0,-1 1,0-1,1 0,-1 0,1 0,0 0,-1 0,1 0,0 0,0 0,1 1,86-7,-61 0,500-122,156-33,-545 126,-139 34,1 1,0-1,-1 0,1 0,0 0,-1 0,1 0,0 1,-1-1,1 0,0 0,-1 0,1 1,0-1,0 0,-1 0,1 1,0-1,0 0,0 1,-1-1,1 0,0 1,0-1,0 0,0 1,0-1,0 0,0 1,-1-1,1 1,0-1,0 0,1 1,-1-1,0 0,0 1,0-1,0 0,0 1,0-1,0 0,0 1,1-1,-1 0,0 1,0-1,1 0,-1 1,0-1,0 0,1 0,-1 1,0-1,0 0,1 0,-193 76,-389 146,500-189,82-32,-1 0,0 0,1 0,-1 0,1 0,0 0,-1 0,1 0,0 0,-1-1,1 1,0 0,0-1,0 1,0 0,-1-1,1 1,0-1,0 1,0-1,0 0,0 1,0-1,0 0,1 0,-1 0,0 0,0 0,0 0,0 0,0 0,0 0,0 0,0-1,0 2,21 0</inkml:trace>
  <inkml:trace contextRef="#ctx0" brushRef="#br0" timeOffset="81402.64">2098 3952,'-43'19,"-38"16,-16 2,0 0,7-2,13-7,11-3,11-2,11-4,8-5,5-1,7-2</inkml:trace>
  <inkml:trace contextRef="#ctx0" brushRef="#br0" timeOffset="81636.951">2747 3980,'-43'20,"-44"15,-15 2,-1-1,8-1,10-2,10-7,9-2,10-2,5-3,6-1,7-3,9 0,10-2</inkml:trace>
  <inkml:trace contextRef="#ctx0" brushRef="#br0" timeOffset="81860.48">3424 4008,'-67'24,"-32"13,-8 0,3-2,16-1,13-3,9-5,12-4,9-4,8-1,6-4,8 1,12-1,9-4</inkml:trace>
  <inkml:trace contextRef="#ctx0" brushRef="#br0" timeOffset="82101.896">3933 3980,'-38'20,"-33"10,-13 5,3-3,10-2,8-7,14-2,11-4,12-1,15-3,14-3,12-4,8-8,0-3</inkml:trace>
  <inkml:trace contextRef="#ctx0" brushRef="#br0" timeOffset="82351.088">4525 3895,'5'15,"-27"18,-20 14,-17 4,-8-3,-2-4,6-5,3-4,8-8,8-4,6-6,6-1,7-3</inkml:trace>
  <inkml:trace contextRef="#ctx0" brushRef="#br0" timeOffset="83091.569">546 4121,'-38'19,"-28"17,-1 1</inkml:trace>
  <inkml:trace contextRef="#ctx0" brushRef="#br0" timeOffset="20064.945">18354 762,'34'-72,"-23"46,0 1,2 0,1 1,1 0,1 2,1 0,1 0,1 2,1 0,0 1,2 2,2-2,-23 18,0-1,1 0,-1 1,0-1,1 1,0-1,-1 1,1 0,0 0,0 0,0 0,0 0,0 0,0 0,0 1,0-1,0 1,0-1,0 1,0 0,0 0,0 0,1 0,-1 0,0 0,0 1,0-1,0 1,0 0,0-1,0 1,0 0,0 0,0 0,-1 0,1 0,0 1,0-1,0 2,-1 12,-2 0,1 0,-2 1,0-1,-1 0,0-1,-6 15,4-11,2-12,0 0,1 0,0 0,0 1,0-1,1 0,0 1,1 0,-1-1,1 1,0-1,1 1,0-1,0 1,0-1,1 1,-1-1,2 0,-1 1,1-1,0-5,-1 0,1 0,0 0,0-1,-1 1,1-1,0 1,0-1,0 0,0 0,0 0,0-1,-1 1,1-1,0 1,0-1,0 0,-1 0,1 0,-1-1,1 1,-1 0,1-1,-1 0,0 0,1 1,-1-1,0-1,0 1,0-1,9-5,216-202,-160 159,-65 51,-1 1,0-1,1 1,-1-1,0 1,0 0,1-1,-1 1,0 0,0 0,0 0,0 0,0 0,0 0,0 0,0 0,-1 0,1 1,0-1,-1 0,1 0,-1 1,1-1,-1 0,1 1,-1-1,0 0,0 1,0-1,0 1,0-1,0 0,0 1,0-1,0 1,-1-1,1 0,-1 1,1-1,-1 1,1 2,-5 202,9-183,3-4</inkml:trace>
  <inkml:trace contextRef="#ctx0" brushRef="#br0" timeOffset="20385.78">19455 508,'-5'24,"-1"9</inkml:trace>
  <inkml:trace contextRef="#ctx0" brushRef="#br0" timeOffset="20632.124">19426 170,'5'-9,"6"10,2 6</inkml:trace>
  <inkml:trace contextRef="#ctx0" brushRef="#br0" timeOffset="20983.267">19652 678,'27'-58,"-17"34,1 1,0 1,2 0,0 0,2 1,1-1,-15 22,-1-1,0 1,0-1,1 1,-1-1,0 1,1-1,-1 1,0 0,1-1,-1 1,1 0,-1-1,1 1,-1 0,1-1,-1 1,1 0,-1 0,1 0,-1 0,1-1,-1 1,1 0,0 0,-1 0,1 0,-1 0,1 0,-1 0,1 0,-1 1,1-1,0 0,-1 0,1 0,-1 1,1-1,-1 0,0 0,1 1,-1-1,1 0,-1 1,1-1,-1 1,0-1,1 1,-1-1,0 0,1 1,-1-1,0 1,0-1,0 1,1 0,-1-1,0 1,0-1,0 1,0-1,8 45,-6-32,-3-9,2 0,-1 0,0 0,1 0,0 0,0 0,0-1,0 1,1 0,-1 0,1-1,0 1,0-1,1 0,-1 1,1-1,-1 0,1-1,0 1,0 0,0-1,0 1,1-1,-1 0,1 0,-1 0,1-1,0 1,0-1,-1 0,1 0,0 0,0-1,0 0,0 1,0-1,0 0,1-1,5-3,0 0,0-1,0-1,0 0,-1 0,0-1,-1 0,1 0,-1-1,-1 0,1 0,-2-1,1 0,-1 0,0-1,3-7,-4 9,6-8</inkml:trace>
  <inkml:trace contextRef="#ctx0" brushRef="#br0" timeOffset="21467.562">20244 452,'0'0,"0"1,0-1,0 0,0 1,0-1,0 0,0 1,0-1,0 1,0-1,0 0,0 1,0-1,0 0,0 1,0-1,1 0,-1 1,0-1,0 0,0 1,1-1,-1 0,0 1,0-1,1 0,-1 0,0 1,0-1,1 0,-1 0,0 1,1-1,-1 0,0 0,1 0,-1 0,1 0,-1 0,0 0,1 1,-1-1,0 0,1 0,-1 0,1 0,-1-1,0 1,1 0,-1 0,0 0,1 0,-1 0,0 0,1-1,-1 1,0 0,1 0,-1 0,0-1,1 1,-1 0,0 0,0-1,1 1,-19 37,8-19,8-13,-1 1,1-1,0 0,1 1,-1-1,1 1,0 0,0-1,1 1,0 0,0-1,0 1,0 0,1 0,0-1,0 1,1-1,0 1,0-1,0 0,0 1,1-1,0 0,0 0,0-1,1 1,3 3,-3-5,-1-1,1 1,0-1,0 0,0 0,0 0,0 0,1-1,-1 1,1-1,-1 0,1-1,-1 1,1-1,-1 0,1 0,-1 0,1-1,-1 0,1 1,-1-2,1 1,-1 0,0-1,0 0,0 0,0 0,0 0,0-1,2-1,14-13,0-2,-2 1,0-2,-1-1,-1 0,0-1,-2 0,-1-1,-1-1,0-2,2 1,-1 3,0-1,-2 0,0 0,-1-1,-2 0,-1-1,0 0,-2 0,-1 0,-1-1,-1-4,-2 28,0 0,0-1,0 1,0 0,0-1,-1 1,1 0,-1 0,1-1,-1 1,0 0,0 0,0 0,0 0,0 0,-1 0,1 0,-1 0,1 1,-1-1,0 1,1-1,-1 1,0-1,0 1,0 0,0 0,0 0,0 0,0 0,-1 1,1-1,0 0,0 1,-1 0,1 0,0-1,-1 1,1 0,0 1,-1-1,1 0,0 1,0-1,0 1,-1 0,1 0,0 0,0 0,0 0,0 0,-8 5,-1 0,2 0,-1 1,1 0,0 0,0 1,1 1,0-1,1 1,0 1,0-1,1 1,0 0,1 1,0-1,1 1,0 0,0 0,1 0,1 1,0-1,0 1,1-1,1 3,-3 6,1-1,1 1,1 0,0-1,2 1,0 0,1-1,1 0,1 0,1 0,0 0,1-1,1 0,1 0,1-1,1 1,3-1,1-1,0-1,1 0,0-1,2-1,-1 0,2-2,-1 0,2-1,-1 0,12 2,37 16,-49-23</inkml:trace>
  <inkml:trace contextRef="#ctx0" brushRef="#br0" timeOffset="24154.727">21289 424,'-1'34,"12"108,-10-138,1 1,-1-1,1 0,0 0,0 0,0 0,0 0,1 0,0-1,0 1,0-1,0 0,0 1,0-1,1-1,0 1,-1-1,1 1,0-1,0 0,1 0,-1-1,0 0,0 1,1-1,-1 0,1-1,-1 1,2-1,6-2,0 0,0-1,-1 0,0-1,1-1,-1 1,-1-2,1 1,-1-2,0 1,0-1,-1-1,0 0,0 0,-1-1,0 0,0 0,-1-1,0 0,3-8,-9 17,75-135,-71 158,-6 18,-1-28,1 0,1 0,0 0,0 0,1 0,1-1,0 1,1 0,0-1,0 1,1-1,2 2,-4-10,0 0,0-1,0 1,0 0,0-1,1 0,-1 0,1 0,-1 0,1 0,0 0,0-1,0 1,0-1,0 0,0 0,0 0,0 0,1 0,-1-1,0 1,0-1,1 0,-1 0,0-1,1 1,-1 0,0-1,0 0,0 0,1 0,-1 0,0 0,2-2,90-70,-84 57,0 0,-1 0,-1-2,0 1,-1-1,-1 0,-1 0,-1-1,0 0,1-17,-3 16</inkml:trace>
  <inkml:trace contextRef="#ctx0" brushRef="#br0" timeOffset="24584.245">22418 340,'-33'13,"0"2,1 1,1 1,0 2,2 1,0 2,1 1,-6 8,-15 33,48-63,0 1,0-1,1 1,-1-1,0 1,0 0,1-1,-1 1,1 0,-1 0,1-1,0 1,0 0,0 0,0 0,0-1,0 1,0 0,0 0,1-1,-1 1,1 0,-1 0,1-1,0 1,0-1,0 1,0 0,0-1,0 0,0 1,0-1,0 0,1 1,-1-1,1 0,-1 0,1 0,-1 0,2 0,3 0,0 0,-1-1,1 0,0 0,-1-1,1 1,0-1,-1-1,1 1,-1-1,1 0,-1 0,0 0,0-1,0 1,0-1,0-1,0 1,-1-1,0 0,4-4,-1 3,113-83,-35 25,-83 63,0 0,-1-1,1 1,0 0,0 0,-1 0,1 0,0 0,0 1,0-1,-1 0,1 1,0-1,-1 1,1 0,0 0,-1-1,1 1,-1 0,1 0,-1 0,0 1,1-1,-1 0,0 0,0 1,0-1,0 1,0-1,0 1,0-1,-1 1,1 0,0-1,-1 1,1 0,-1 0,0-1,0 1,1 0,-1 1,1 1,6 14</inkml:trace>
  <inkml:trace contextRef="#ctx0" brushRef="#br0" timeOffset="25035.995">22559 735,'25'-30,"-1"-1,-1-1,-2-1,-1-1,-2-1,-1 0,-2-2,-15 38,1-1,-1 1,1 0,-1-1,0 1,1-1,-1 1,1 0,0-1,-1 0,1 1,-1-1,1 1,0-1,-1 0,1 1,0-1,-1 0,1 1,0-1,0 0,-1 0,1 0,0 0,0 0,-1 0,1 0,0 0,0 0,-1 0,1 0,0-1,0 1,-1 0,1 0,0-1,-1 1,1 0,0-1,-1 1,1-1,-1 1,1-1,-1 1,1-1,-1 1,1-1,-1 0,1 1,-1-1,0 0,1 1,-1-1,0 0,0 1,1-1,-1 0,0 0,0 1,0-1,0 0,0 0,0 1,0-1,0 0,0 0,0 1,-1-1,1 0,0 0,7 55,-8-49,0 0,1 1,0-1,0 1,1-1,-1 1,1-1,0 0,1 1,-1-1,1 0,0 0,0 0,1 0,-1 0,1-1,0 1,1-1,-1 0,1 0,0 0,0 0,0 0,0-1,0 0,1 0,0 0,0-1,-1 1,3-1,-3-1,1 0,0 0,0-1,0 1,0-1,0-1,0 1,0-1,0 0,0 0,0 0,0-1,-1 1,1-1,0 0,-1-1,0 1,1-1,-1 0,0 0,-1 0,1 0,0-1,-1 0,3-3,59-111,-56 93</inkml:trace>
  <inkml:trace contextRef="#ctx0" brushRef="#br0" timeOffset="25357.927">23236 29,'13'35,"-1"0,-3 0,0 1,-3 0,-1 0,-1 1,-2 0,-2-1,-1 2,-29 168,29-161,1-33</inkml:trace>
  <inkml:trace contextRef="#ctx0" brushRef="#br0" timeOffset="25604.853">23096 340,'33'0,"21"0,6 0,-2 0,-6 0,-8 0,-6 0,-10-5,-4-2,-7 1</inkml:trace>
  <inkml:trace contextRef="#ctx0" brushRef="#br0" timeOffset="25950.648">23716 340,'-5'2,"-1"1,0-1,-1 0,2 1,-1 1,0-1,0 1,1-1,0 1,0 1,0-1,0 1,1 0,0 0,0 0,0 1,1 0,-3 3,7-5,0-1,0 0,0 0,0 0,0 0,1 0,0 0,-1 0,1-1,0 1,0 0,0-1,1 0,-1 1,1-1,-1 0,1 0,0 0,0-1,14 15,-13-11,-1-1,1 1,-2-1,1 1,0 0,-1 0,0 0,0 0,0 1,-1-1,0 0,0 1,0-1,-1 1,1-1,-1 1,-1-1,1 1,-1-1,0 1,0-1,-1 1,1-1,-1 0,0 0,-1 0,1 0,-1 0,0-1,0 1,-1-1,1 1,-1-1,0-1,0 1,0 0,0-1,-1 0,0 0,0 0,-4 2,-100 17,84-22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90805.311">7460 1355,'-3'6,"-1"1,1-1,0 1,1-1,0 1,0 0,0 0,1 0,-1 0,2 0,-1 0,1 0,0 1,-1 5,-1 498,2-498,0 1,-1-1,-1 0,0 1,-1-1,0 0,-1 0,0 0,-4 7,-15-3,11-17</inkml:trace>
  <inkml:trace contextRef="#ctx0" brushRef="#br0" timeOffset="91059.17">7150 1863,'38'-10,"32"-7,9-2,-4 4,-10 3,-12 4,-9 4,-8 2,-5 1,-3 6,-2 2,-4 0</inkml:trace>
  <inkml:trace contextRef="#ctx0" brushRef="#br0" timeOffset="91325.625">7968 1722,'-9'10,"-14"16,0 0,2 2,1 0,1 1,-13 29,30-56,0 0,1 0,-1 0,1 0,-1 0,1 0,0 0,0 1,0-1,0 0,0 1,1-1,-1 1,1-1,-1 1,1-1,0 1,0-1,0 1,1-1,-1 1,0-1,1 1,0-1,0 1,-1-1,1 0,1 1,-1-1,0 0,0 0,1 0,-1 0,1 0,0 0,0 0,0 0,0-1,0 1,0-1,0 0,0 1,0-1,1 0,-1 0,1 0,12-4,-1 0,1-1,-1 0,0-1,0-1,-1 0,1-1,-1 0,-1-1,1-1,4-4,-8 7,100-86,-105 87,0 1,-1 0,1-1,-1 0,0 0,0 0,0 0,-1-1,0 1,0-1,-1 1,1-1,-1 0,0 0,-1 1,1-1,-1 0,0 0,-1 0,1 0,-1 1,-1-6,1 8,0 0,0 0,-1 1,1-1,-1 0,1 0,-1 1,0-1,0 1,0-1,0 1,-1 0,1 0,0 0,-1 0,0 0,1 1,-1-1,0 1,0-1,0 1,0 0,0 0,0 1,0-1,0 1,0-1,0 1,-1 0,1 0,0 0,0 1,0-1,0 1,0-1,0 1,-1 1,-107 50,86-33</inkml:trace>
  <inkml:trace contextRef="#ctx0" brushRef="#br0" timeOffset="94546.343">9295 1638,'-7'-4,"0"1,-1 0,1 0,-1 1,1-1,-1 2,0-1,0 1,0 0,0 1,0 0,0 0,0 1,0 0,0 0,1 1,-1 0,0 0,-5 4,6-5,-108 37,113-38,1 0,-1 1,0-1,0 1,0-1,1 1,-1-1,0 1,0 0,1 0,-1 0,1 0,-1 0,1 0,-1 1,1-1,0 0,0 1,-1-1,1 1,0-1,0 1,0-1,1 1,-1 0,0 0,1-1,-1 1,1 0,-1 0,1 0,0-1,0 1,0 0,0 0,0 0,0 0,1 0,-1-1,0 1,1 0,0 0,-1-1,1 1,0 0,0-1,0 1,0 0,0-1,0 0,0 1,2 0,172 142,-174-143,0 1,1-1,-1 1,0-1,0 1,-1-1,1 1,0 0,0 0,-1-1,1 1,-1 0,0 0,1 0,-1-1,0 1,0 0,0 0,0 0,-1 0,1-1,0 1,-1 0,1 0,-1 0,0-1,0 1,1 0,-1-1,0 1,0-1,0 1,-1-1,1 0,0 1,-1-1,1 0,0 0,-1 0,0 0,1 0,-1 0,1 0,-1 0,0-1,-88 32,80-30,-165 15,151-18</inkml:trace>
  <inkml:trace contextRef="#ctx0" brushRef="#br0" timeOffset="95094.369">9690 1695,'-11'-1,"1"1,-1 1,1 0,-1 0,1 1,0 1,-1 0,1 0,1 1,-1 0,0 0,1 1,0 1,0 0,1 0,-6 4,-73 83,84-88,0-1,0 1,1-1,-1 1,1 0,0 0,1 0,-1 1,1-1,0 0,0 0,0 1,1-1,0 1,0-1,0 0,1 1,0-1,0 0,0 1,0-1,2 2,-2-5,1 1,0 0,0 0,0-1,0 1,0-1,1 0,-1 0,1 0,-1 0,1 0,0 0,0-1,0 1,0-1,0 0,0 0,0 0,0 0,1 0,-1-1,0 0,0 1,1-1,-1 0,0-1,0 1,1 0,-1-1,1 0,94-36,-74 18,0 0,-2-1,0-1,-2-2,0 0,-1-1,-2 0,0-2,7-17,-8 27,-23 49,7-32,-5 21</inkml:trace>
  <inkml:trace contextRef="#ctx0" brushRef="#br0" timeOffset="95725.281">10000 1666,'-6'10,"1"0,0 0,1 1,0-1,0 1,1 0,1 0,0 1,0-1,1 0,1 1,0-1,0 0,1 1,0-1,3 8,-1-15,1-1,-1 1,1-1,0 0,0 0,0-1,0 1,0-1,1 0,-1 0,1-1,-1 1,1-1,0 0,-1 0,1 0,0-1,0 0,0 0,0 0,-1 0,1-1,0 0,0 0,-1 0,1 0,0-1,-1 0,0 0,1 0,-1-1,0 1,0-1,0 0,0 0,-1 0,1-1,-1 0,7-6,-1-1,0 0,0 0,-2-1,1 0,-2 0,1-1,-2 0,4-10,14-30,-22 53,-1 1,0-1,0 0,1 0,-1 1,0-1,1 0,-1 0,0 1,1-1,-1 0,0 0,1 0,-1 0,0 0,1 1,-1-1,1 0,-1 0,0 0,1 0,-1 0,0 0,1 0,-1 0,1 0,-1 0,0-1,1 1,-1 0,1 0,-1 0,0 0,1-1,-1 1,0 0,1 0,-1 0,0-1,0 1,1 0,-1-1,0 1,0 0,1-1,-1 1,0 0,0-1,0 1,0 0,0-1,1 1,-1-1,0 1,0 0,0-1,0 1,2 37,-2-33,-2 592,2-566,-1 0,-1 0,-2 0,0 0,-3-1,0 0,-2 0,-1 0,-1-1,-2-1,-15 26,24-46,0 1,-1-1,0 0,0 0,-1-1,0 0,0 0,-1 0,1 0,-1-1,0 0,-1-1,1 0,-1 0,0 0,0-1,0 0,0-1,-4 1,8-6,0 1,0-1,0 0,0 0,1-1,-1 1,1-1,0 1,0-1,0 0,0-1,1 1,0 0,0-1,0 1,0-1,1 0,-1 1,1-1,1 0,-1 0,0 0,1 0,0 0,1 0,-1 1,1-1,0 0,0 0,0 0,0 1,2-3,5-23,2 0,0 1,3 0,0 1,2 0,0 1,2 0,1 2,2 0,0 1,11-9,26-28,-42 48</inkml:trace>
  <inkml:trace contextRef="#ctx0" brushRef="#br0" timeOffset="97589.288">9831 1863,'4'10,"8"2,0 6,4-2,-1 2,-3 2,-4-1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  <inkml:trace contextRef="#ctx0" brushRef="#br0" timeOffset="18087.892">15955 819,'15'-21,"26"-39,3 2,2 2,2 2,39-33,-82 81,1 1,-1 0,1 0,0 0,0 1,1 0,-1 0,1 1,0-1,0 1,0 1,1 0,-1 0,0 0,1 1,-1 0,1 0,0 1,5 0,-10 2,-1 1,1-1,-1 1,1-1,-1 1,0 0,0 0,0 0,-1 0,1 1,-1-1,0 0,0 1,0-1,0 1,0-1,-1 1,1-1,-1 1,0-1,0 1,-1 0,1-1,-1 1,1-1,-1 1,0-1,-1 0,1 1,0-1,-3 3,-2 25,6-28,-1-1,1 1,-1 0,1-1,0 1,0 0,0-1,0 1,0 0,0-1,1 1,0-1,-1 1,1-1,0 1,0-1,0 1,1-1,-1 0,0 1,1-1,0 0,-1 0,1 0,0 0,0-1,0 1,0 0,0-1,1 0,-1 1,0-1,1 0,-1 0,1 0,-1 0,1-1,0 1,-1-1,1 0,-1 1,1-1,0 0,-1-1,1 1,0 0,-1-1,1 1,2-2,104-72,-82 56,-10 6,1 0,0 1,0 1,1 0,1 2,0 0,19-5,-37 13,-1-1,1 1,0-1,0 1,-1 0,1-1,0 1,0 0,-1 0,1 1,0-1,-1 0,1 0,0 1,0-1,-1 1,1 0,-1-1,1 1,0 0,-1 0,0 0,1 0,-1 0,1 0,-1 0,0 1,0-1,0 0,0 1,0-1,0 1,0-1,0 1,-1-1,1 1,-1 0,1-1,-1 1,1 0,-1-1,0 1,0 1,-9 79,7-73,-1 6,0-5,0 1,1-1,0 1,1 0,0-1,0 1,2 0,-1 0,1-1,2 9,7-6,2-7</inkml:trace>
  <inkml:trace contextRef="#ctx0" brushRef="#br0" timeOffset="18884.449">17169 452,'-6'9,"0"1,0 0,1 0,1 1,-1-1,2 1,-1 0,2 0,-1 4,2-14,-1 97,3-95,-1-1,1 0,0 1,-1-1,1 0,0 1,1-1,-1 0,0 0,1 0,-1 0,1 0,-1-1,1 1,0 0,0-1,0 1,0-1,0 1,0-1,0 0,0 0,1 0,-1 0,0-1,1 1,-1-1,1 1,-1-1,0 0,1 0,-1 0,1 0,-1 0,1 0,-1-1,0 1,2-1,9-5,0 0,0 0,-1-1,0-1,0 0,-1-1,0 0,0 0,-1-1,0-1,-1 0,0 0,1-4,8-6,-8 8,-10 11,1 0,-1 0,1 0,0 0,0 0,0 0,0 0,0 0,0 0,0 0,1 1,-1-1,1 0,-1 1,1-1,0 1,-1 0,1-1,0 1,0 0,0 0,0 0,0 0,0 1,0-1,0 1,0-1,1 1,-1-1,0 1,0 0,0 0,0 0,1 1,-1-1,0 0,0 1,0-1,0 1,0 0,0 0,0 0,0 0,0 0,0 0,0 1,3 8,-1 1,0 0,0 1,-2-1,1 1,-1-1,-1 1,0 0,-1-1,0 1,-1 0,0 1,0 12,-6 96,-5-1,-13 40,14-89,4-27,-2-1,-2-1,-2 0,-1 0,-3 0,-28 22,44-63,-1 0,1 0,0 0,-1 0,1 0,0 0,-1-1,1 1,-1 0,1-1,-1 1,1-1,-1 1,0-1,1 0,-1 0,0 0,1 0,-1 0,1 0,-1 0,0-1,1 1,-1 0,1-1,-1 1,1-1,-1 0,1 1,-1-1,1 0,0 0,-1 0,1 0,0 0,0 0,0-1,0 1,0 0,0-1,0 1,0 0,0-1,1 1,-1-1,-4-12,1-1,1 1,0-1,2 0,-1 0,2 0,0 0,0 1,1-1,1 0,1 0,0 1,1-1,0 1,2 0,-1 0,2 1,0-2,4-10,2 1,0 0,2 1,0 1,2 0,0 1,1 1,1 1,2-1,-1 2</inkml:trace>
  <inkml:trace contextRef="#ctx0" brushRef="#br0" timeOffset="98661.563">11439 1299,'0'566,"-5"-510,-1-32</inkml:trace>
  <inkml:trace contextRef="#ctx0" brushRef="#br0" timeOffset="98978.529">11157 1666,'39'-15,"31"-9,9 0,-4 3,-10 5,-17 2,-10 2,-9 3,-7 4</inkml:trace>
  <inkml:trace contextRef="#ctx0" brushRef="#br0" timeOffset="99444.465">11806 1242,'3'78,"3"-1,4 1,2-2,9 17,41 99,-61-190,-1 0,1 0,-1-1,1 1,0-1,-1 1,1-1,0 1,0-1,0 1,0-1,0 0,1 1,-1-1,0 0,0 0,1 0,-1 0,1 0,-1 0,1-1,-1 1,1 0,0-1,-1 1,1-1,0 1,-1-1,1 0,0 0,0 0,-1 0,1 0,0 0,0-1,-1 1,1 0,0-1,-1 1,1-1,-1 0,1 1,-1-1,1 0,-1 0,1 0,0-1,80-73,-69 60,2 0,-1 1,2 1,0 1,1 0,0 1,1 0,-17 10,1 0,-1 1,1-1,0 0,-1 0,1 1,0-1,0 1,-1 0,1-1,0 1,0 0,0 0,-1 0,1 0,0 1,0-1,0 0,-1 1,1-1,0 1,0 0,-1-1,1 1,-1 0,1 0,-1 0,1 0,-1 0,1 1,-1-1,0 0,0 1,0-1,0 1,0-1,0 1,0-1,0 1,0 0,-1-1,1 1,-1 0,1 0,-1-1,0 1,1 0,-1 0,0 0,-1 0,4 111,-4-88</inkml:trace>
  <inkml:trace contextRef="#ctx0" brushRef="#br0" timeOffset="100111.669">12653 1666,'-6'6,"-13"11,0 2,2 0,0 1,1 1,1 1,1 0,0 2,14-24,-1 1,0-1,1 1,-1-1,0 1,1 0,-1-1,1 1,-1 0,1-1,-1 1,1 0,-1 0,1-1,0 1,0 0,-1 0,1 0,0 0,0-1,0 1,0 0,0 0,0 0,0 0,0 0,0-1,0 1,0 0,1 0,-1 0,0 0,1-1,-1 1,0 0,1 0,-1-1,1 1,-1 0,1-1,0 1,-1 0,1-1,0 1,-1-1,1 1,0-1,0 1,-1-1,1 0,0 1,0-1,0 0,-1 0,1 1,0-1,0 0,0 0,0 0,0 0,-1 0,1 0,1-1,52-18,128-110,-181 128,0 0,0 0,0 0,0 0,1 1,-1-1,0 0,1 1,-1-1,0 1,1-1,-1 1,1-1,-1 1,1 0,-1 0,1 0,-1 0,0 0,1 0,-1 0,1 0,-1 1,1-1,-1 1,1-1,-1 1,0-1,1 1,-1 0,0-1,0 1,0 0,1 0,-1 0,0 0,0 0,0 0,0 1,-1-1,1 0,0 0,0 1,-1-1,1 0,-1 1,1-1,-1 1,0-1,1 0,-1 1,0 0,5 53,-6-49,0-1,1 0,0 0,0 1,0-1,0 0,1 0,0 1,0-1,0 0,1 0,-1 0,1 0,1-1,-1 1,1 0,-1-1,1 1,1-1,-1 0,0 0,1-1,0 1,0-1,0 1,0-1,1 0,-1-1,1 1,0-1,0 0,7-1,0 0,0-1,0 0,0-1,0-1,0 0,0 0,0-1,0-1,-1 0,0 0,0-1,0-1,0 1,-1-2,7-5,-2 3,-1 0,0-1,-1-1,0 0,0-1,-1 0,-1-1,0-1,-1 1,0-2,2-6,-10 18,15-26,-2-1,-1 0,-1-1,-2 0,-1-1,-2 0,0-1,0-16,-8-142,0 190,1 0,-1 0,0 0,1 0,-1 0,0 0,0 0,0-1,0 1,0 0,0 0,0 0,0 0,0 0,0 0,-1 0,1 0,0 0,-1 0,1 0,-1 0,1 0,-1 0,1 1,-1-1,0 0,0 0,1 0,-1 1,0-1,0 0,0 1,1-1,-1 1,0-1,0 1,0-1,0 1,0 0,0-1,0 1,0 0,-1 0,1 0,0 0,0 0,0 0,0 0,0 0,0 0,0 0,0 1,0-1,0 0,0 1,0-1,0 1,0-1,0 1,0 0,1-1,-1 1,0 0,0-1,0 2,-7 14,0 1,1 0,0 0,2 1,0-1,1 1,1 0,1 1,0-1,1 0,1 1,1-1,2 13,-2 1,1 9,2 0,2 0,1 0,3-1,10 28,-17-56,1 0,0 0,1-1,0 0,1 0,0 0,1-1,0 0,7 8,-14-18,1 0,-1 1,0-1,1 1,-1-1,1 0,-1 1,0-1,1 0,-1 1,1-1,-1 0,1 0,-1 1,1-1,0 0,-1 0,1 0,-1 0,1 0,-1 0,1 0,-1 0,1 0,0 0,-1 0,1 0,-1 0,1 0,-1 0,1-1,-1 1,1 0,-1 0,1-1,-1 1,1 0,-1-1,1 1,-1-1,0 1,1 0,-1-1,0 1,1-1,-1 1,0-1,1 1,-1-1,0 1,0-1,0 1,0-1,0 1,1-1,-1 0,0 1,0-1,0 1,0-1,0 1,-1-1,1 0,0 1,-1-15</inkml:trace>
  <inkml:trace contextRef="#ctx0" brushRef="#br0" timeOffset="100359.541">13020 1440,'38'4,"47"3,13-1,0-1,-12-1,-16-2,-15-1,-12 0,-14-1</inkml:trace>
  <inkml:trace contextRef="#ctx0" brushRef="#br0" timeOffset="102978.791">14657 1807,'-7'-2,"1"1,-1 0,0 0,0 1,0 0,0 0,0 1,0-1,0 2,0-1,1 1,-1 0,0 0,1 1,-1 0,1 0,-3 2,-3 4,0 0,1 1,0 0,0 1,1 0,1 1,0 0,0 0,1 1,1 0,0 0,1 1,0 0,1 0,1 1,0 0,3-13,0 0,0 1,1-1,-1 0,1 1,-1-1,1 0,0 1,0-1,0 0,0 1,0-1,1 0,-1 1,1-1,0 0,-1 0,1 1,0-1,0 0,0 0,1 0,-1 0,0 0,1-1,-1 1,1 0,0 0,0-1,-1 0,1 1,0-1,0 0,0 0,1 0,-1 0,0 0,0 0,0 0,1-1,-1 1,0-1,1 0,-1 0,0 0,1 0,-1 0,0 0,1-1,0 1,17-6,0-1,-1-1,-1-1,1 0,-2-1,1-1,-1-1,-1 0,0-1,-1-1,0 0,-1-1,-1-1,5-7,17-19,-5 8,-1-2,-2 0,-2-2,16-32,-34 41,-30 33,8 12,0 0,1 1,2 1,-1 0,2 1,0 0,2 1,0 0,1 1,4-16,1 1,0 0,0 0,0 0,1 0,0 1,0-1,0 1,1-1,0 1,0 0,1-1,0 1,0 0,0-1,1 1,0 0,0-1,1 1,0-1,0 1,1-1,-1 0,1 0,1 0,-1 0,1-1,0 0,0 1,1-1,-1-1,1 1,0 0,0-1,1 0,-1-1,1 1,3 0,7 0,0-1,-1 0,2-2,-1 0,0-1,0 0,0-1,0-1,0-1,0 0,-1-1,1 0,-1-2,6-2,27-13,-2-2,0-3,33-24,-39 26,0-2,-2-1,-2-2,0-2,-2-1,-1-2,-2-1,-2-1,0-2,-3 0,-2-2,8-17,-30 53,1 0,-1 0,0 0,0-1,0 1,-1 0,0-1,1 1,-2-1,1 1,0-1,-1 1,0-1,0 1,0-1,-1 0,1 1,-1-1,0 1,-1-1,1 1,-1 0,0 0,0-1,0 1,0 0,-1 1,1-1,-1 0,0 1,0 0,-1-1,1 1,-1 0,0 1,1-1,-1 1,0-1,0 1,-1 1,1-1,0 0,-4 0,-5 5,0-1,0 2,0 0,0 0,0 2,1-1,0 1,0 1,0 0,1 1,0 0,1 1,0 0,0 1,1 0,0 0,1 1,0 0,0 0,-2 7,-2-2,1 1,1 1,0 0,2 0,0 0,1 1,0 1,2-1,0 1,0 12,3-24,1 0,1 0,0 1,0-1,0 1,1-1,0 0,1 0,0 0,0 0,1 0,0 0,0 0,1-1,0 1,0-1,1 0,0 0,0-1,1 0,-1 0,1 0,1 0,-1-1,1 0,5 3,5-1,-1 0,1-1,0-1,1-1,-1 0,1-1,0-1,0-1,-1 0,1-2,0 0,0-1,0 0,-1-2,1 0,-1-1,0 0,0-2,-1 0,0 0,0-2,-1 0,0-1,9-8,1-1,-2-2,0 0,-1-1,-1-2,-1 0,-2-1,0 0,-2-2,0 0,-2-2,-8 19,-2 0,1 0,-1-1,-1 1,1-1,-2 1,0-1,0 0,-1 0,0 0,-1 0,0 0,-1 0,0 0,-3-11,3 21,0-1,0 0,0 0,0 0,0 1,0-1,0 0,-1 1,1-1,-1 1,1-1,-1 1,1 0,-1 0,0 0,0 0,0 0,0 0,0 0,1 1,-1-1,0 1,-1-1,1 1,0 0,0 0,0 0,0 0,0 0,0 0,0 0,0 1,0-1,0 1,0 0,0-1,0 1,0 0,1 0,-1 0,0 0,0 1,0 0,-70 62,71-63,-14 17,0 0,1 1,1 1,1 0,1 0,0 1,2 1,-4 11,9-22,1 0,0 1,1-1,0 1,1-1,0 1,0 0,2 0,-1-1,2 1,-1 0,1-1,1 1,0-1,1 0,0 0,5 9,-4-10,0-1,1 1,0-1,1 0,0-1,0 1,0-1,1-1,1 1,-1-1,1-1,0 0,1 0,-1-1,1 0,0 0,1-1,8 2,90 15,-91-25</inkml:trace>
  <inkml:trace contextRef="#ctx0" brushRef="#br0" timeOffset="103325.298">14261 2202,'298'-1,"142"-25,318-56,-528 60,-143 13,-64 8</inkml:trace>
  <inkml:trace contextRef="#ctx0" brushRef="#br0" timeOffset="103981.102">14290 2484,'180'-8,"177"-31,-213 21,-142 17,217-25,146 4,10 24,-265-20,-86 13</inkml:trace>
  <inkml:trace contextRef="#ctx0" brushRef="#br0" timeOffset="105159.668">17000 1892,'-2'13,"1"0,1 1,0-1,1 1,1-1,0 0,0 0,2 0,-1 0,2 0,-1-1,2 0,0 0,0 0,8 10,-12-19,0 1,0-1,1 1,-1-1,1 0,0 1,-1-2,2 1,-1 0,0 0,0-1,1 0,0 0,-1 0,1 0,0 0,0-1,0 0,0 0,0 0,0 0,0 0,0-1,0 0,1 0,-1 0,0 0,0-1,0 0,0 1,0-2,0 1,0 0,0-1,0 0,0 1,-1-2,1 1,-1 0,0-1,1 1,-1-1,0 0,0 0,1-2,8-12,-1-1,0 0,-1 0,-1-1,-1-1,0 0,-2 0,0 0,-1 0,-1-1,-1-1,-2 16,-1 0,0 0,0-1,0 1,-1 0,0 0,0 0,0 0,-1 0,0 0,0 1,0-1,-1 0,0 1,0 0,0 0,-1 0,0 0,0 0,0 1,-1-1,1 1,-1 1,0-1,0 0,0 1,0 0,-1 0,0 1,1 0,-1 0,0 0,0 0,0 1,0 0,0 0,0 1,0 0,0 0,-1 0,1 1,0 0,0 0,0 0,0 1,0 0,-1 1,0 0,1 0,-1 1,1-1,-1 1,1 1,0 0,1-1,-1 2,1-1,0 1,0-1,1 1,0 1,-4 5,9-10,-1 1,1-1,0 1,0-1,-1 1,2-1,-1 0,0 1,0-1,1 0,-1 0,1 0,0 0,0 0,-1 0,1-1,0 1,1 0,-1-1,0 0,0 0,1 1,-1-1,0 0,1-1,-1 1,1 0,-1-1,1 1,0-1,-1 0,1 0,-1 0,1 0,-1-1,1 1,0-1,-1 1,2-1,34-2,-1-1,1-1,-1-3,-1-1,1-1,-1-2,-1-2,-1-1,2-2,8-1,0-3,-1-1,-1-2,-1-2,-2-1,-1-3,-1 0,-1-3,-2-1,2-5,-30 33,-1-1,1 0,-1-1,0 1,-1-1,0 0,0 0,-1 0,0-1,0 1,-1-1,0 0,0 0,-1 0,-1 1,1-1,-1 0,-1 0,0 0,0 0,0 0,-1 0,-1 1,0-1,0 1,0-1,-1 1,-4-6,7 12,0 1,-1-1,1 1,0-1,-1 1,1 0,-1 0,1 0,-1 0,0 0,1 0,-1 0,0 1,0-1,0 0,1 1,-1 0,0-1,0 1,0 0,0 0,0 0,0 0,0 0,1 1,-1-1,0 1,0-1,0 1,0-1,1 1,-1 0,0 0,1 0,-1 0,1 0,-1 0,1 1,-1-1,1 0,0 1,0-1,-1 2,-34 75,33-33,1 1,3-1,2 1,1-1,3 0,1 0,3-1,1 0,5 32,9 38,-1-17,-5 1,-3 1,-6 0,-3 1,-5 48,-2-139,-1-1,0 0,-1 1,1-1,-2 0,1 1,-1-1,0 0,-1 0,0 0,0-1,-1 1,0-1,0 1,-1-1,0-1,0 1,-1-1,1 0,-2 0,1 0,0-1,-1 0,0 0,0-1,-1 0,1 0,-1-1,1 1,-9 1,10-3,1 0,0-1,-1 1,1-1,-1 0,0-1,1 1,-1-1,0 0,1 0,-1-1,0 0,1 0,-1 0,1-1,-1 0,1 0,0 0,0 0,0-1,0 0,0 0,1 0,-1-1,1 0,0 1,0-2,0 1,0 0,1-1,0 1,0-2,-1-4,1-1,1 0,0-1,0 1,1 0,1-1,0 1,0 0,1-1,1 1,0 0,0 0,1 0,0 0,5-10,86-148,39-12,-115 155</inkml:trace>
  <inkml:trace contextRef="#ctx0" brushRef="#br0" timeOffset="113579.769">7460 2936,'-4'10,"-3"12,-4 8,0 3,1 1,3-1,-2-1,0-1,1-1,3-1,2 0,1-10,6-9,3-5</inkml:trace>
  <inkml:trace contextRef="#ctx0" brushRef="#br0" timeOffset="113786.576">7375 2626,'-5'0,"-1"0</inkml:trace>
  <inkml:trace contextRef="#ctx0" brushRef="#br0" timeOffset="114361.646">7997 2851,'-10'1,"1"1,-1 0,0 0,1 1,0 0,0 1,0 0,0 0,1 1,-1 0,1 1,0 0,1 0,-1 1,1-1,-2 5,8-8,1 1,-1 0,1 0,0 0,0-1,0 1,0 0,1 0,-1 0,1-1,0 1,0 0,1-1,-1 1,1-1,0 1,0-1,0 0,0 0,0 1,1-2,-1 1,1 0,0 0,0-1,0 0,0 0,0 0,1 0,-1 0,1 0,1 0,11 11,-12-11,1 1,-1 0,0 0,0 0,0 1,-1 0,1-1,-1 1,0 0,0 1,0-1,0 0,-1 1,0 0,0-1,0 1,0 0,-1 0,0 0,0 0,0 0,-1 1,1-1,-1 0,-1 0,1 0,-1 0,0 1,0-1,0 0,-1-1,1 1,-1 0,0 0,-1-1,1 1,-1-1,0 1,-2 0,-4 1,-1-2,0 1,-1-1,1-1,-1 0,1 0,-1-1,0-1,0 0,0 0,0-1,0 0,0-1,0 0,-6-2,-19 0,11 3</inkml:trace>
  <inkml:trace contextRef="#ctx0" brushRef="#br0" timeOffset="115466.851">8618 3387,'0'-18,"1"-1,1 1,0-1,1 1,2 0,-1 0,2 1,1-1,0 1,1 1,0-1,2 1,0 1,1 0,0 0,1 1,1 0,0 1,0 1,14-10,110-58,-135 79,0 0,1 0,-1 0,0 1,0-1,0 1,1-1,-1 1,0 0,0 0,1 0,-1 0,0 0,1 1,-1-1,0 1,0 0,0-1,1 1,-1 0,0 0,0 0,0 0,-1 1,1-1,0 1,0-1,-1 1,1-1,-1 1,1 0,-1 0,0 0,1 0,-1 0,0 0,0 0,-1 0,1 0,0 2,1 4,0-1,0 1,-1 0,0-1,-1 1,0 0,0 0,-1 0,1 0,-2-1,0 5,-12 83,16-94,-1 1,1-1,-1 1,1-1,0 0,0 0,0 0,-1 0,1 0,0 0,0-1,0 1,0-1,1 1,-1-1,0 0,0 0,0 0,0 0,0 0,0 0,0 0,0-1,1 1,-1-1,0 0,0 0,-1 1,1-1,0 0,0 0,0-1,-1 1,1 0,0-1,-1 1,2-2,153-123,16 10,-172 115,1 1,-1-1,0 0,1 1,-1-1,1 0,0 1,-1-1,1 1,0-1,-1 1,1-1,0 1,-1 0,1-1,0 1,0 0,-1-1,1 1,0 0,0 0,0 0,-1 0,1 0,0 0,0 0,0 0,-1 0,1 0,0 0,0 1,0-1,-1 0,1 0,0 1,0-1,-1 1,1-1,0 0,-1 1,1 0,0-1,-1 1,1-1,-1 1,1 0,-1-1,1 1,-1 0,0-1,1 1,-1 0,0 0,0-1,1 1,-1 0,0 0,0 0,0-1,0 1,0 0,0 0,0 0,0 0,0-1,0 1,-1 0,-13 58,-37 118,50-174,1-1,-1 1,1-1,0 1,0-1,0 1,0 0,0-1,0 1,1-1,-1 1,1-1,0 1,0-1,0 1,0-1,0 0,0 0,1 1,-1-1,1 0,-1 0,1 0,0-1,0 1,0 0,0-1,0 1,0-1,0 1,1-1,-1 0,0 0,1 0,-1 0,1-1,-1 1,1-1,-1 1,1-1,0 0,-1 0,1 0,-1 0,1-1,0 1,48-13,-31 3</inkml:trace>
  <inkml:trace contextRef="#ctx0" brushRef="#br0" timeOffset="115763.979">9803 2993,'-4'5,"-9"8,0 2,1 0,1 1,0 0,1 0,1 1,1 0,0 1,1 0,1 0,1 1,-2 11,7-27,1 0,0 0,0 0,0-1,1 1,-1 0,1 0,0-1,-1 1,1-1,0 1,0-1,1 0,-1 0,0 0,1 0,-1 0,1 0,0-1,-1 1,1-1,0 0,0 0,0 0,0 0,0 0,0-1,0 1,0-1,1 0,-1 0,0 0,0 0,0-1,0 1,0-1,0 0,0 0,0 0,0 0,0 0,-1-1,1 1,0-1,-1 0,1 0,0-1,9-3,0 0,0-1,-1 0,0-1,0 0,-1-1,0 0,0-1,-1 0,-1 0,1-1,-2 0,0-1,0 0,-1 0,0 0,-1 0,0-4,-4 10,-1 0,1 1,-2-1,1 0,-1 1,0-1,0 0,0 1,-1-1,0 1,0 0,0 0,-1-1,1 1,-1 1,-1-1,1 0,-1 1,1 0,-1-1,0 2,-1-1,1 0,-1 1,0 0,1 0,-1 0,-1 1,1-1,0 1,-1 1,1-1,-1 1,1 0,-1 0,0 0,1 1,-1 0,0 0,1 0,-1 1,0 0,1 0,-1 0,1 1,-1 0,1 0,-4 2,-55 35,50-25</inkml:trace>
  <inkml:trace contextRef="#ctx0" brushRef="#br0" timeOffset="116233.241">10197 2964,'57'225,"-43"-164,-13-60,-1 0,1 0,-1 0,1 0,0 0,-1 0,1 0,0-1,-1 1,1 0,0-1,0 1,0 0,0-1,0 1,-1-1,1 1,0-1,0 0,0 1,1-1,-1 0,0 0,0 0,0 0,0 0,0 0,0 0,0 0,0 0,0 0,0 0,0-1,0 1,0 0,0-1,0 1,0-1,0 1,0-1,0 0,-1 1,1-1,0 0,0 1,-1-1,1 0,0 0,-1 0,1 0,-1 0,1 0,-1 0,1 0,-1 0,0 0,0 0,89-162,-60 99,10-38,-41 96,-2 6</inkml:trace>
  <inkml:trace contextRef="#ctx0" brushRef="#br0" timeOffset="116494.604">10762 3020,'-10'34,"-2"15,0 5,2-12,3-13</inkml:trace>
  <inkml:trace contextRef="#ctx0" brushRef="#br0" timeOffset="116749.677">10734 2767,'-10'-24,"-2"-8</inkml:trace>
  <inkml:trace contextRef="#ctx0" brushRef="#br0" timeOffset="117116.515">10875 3218,'19'-22,"0"0,-1-1,-2-1,0-1,-2 0,0-1,4-15,-18 40,0 0,-1 1,1-1,0 0,0 0,0 1,0-1,0 0,0 0,0 1,0-1,0 0,0 0,1 1,-1-1,0 0,0 1,1-1,-1 0,0 1,1-1,-1 0,1 1,-1-1,1 1,-1-1,1 1,-1-1,1 1,0-1,-1 1,1-1,0 1,-1 0,1-1,0 1,-1 0,1 0,0 0,0-1,-1 1,1 0,0 0,0 0,-1 0,1 0,0 0,0 1,-1-1,1 0,0 0,-1 0,1 1,0-1,0 0,-1 1,1-1,-1 1,1-1,0 1,-1-1,1 1,-1-1,1 1,-1-1,1 1,-1 0,0-1,1 1,4 19,-5-14,0 1,0-1,1 0,0 0,1 1,-1-1,1 0,0 0,1 0,-1 0,1-1,0 1,1-1,-1 1,1-1,0 0,0-1,1 1,0-1,-1 0,1 0,1 0,-1-1,0 1,1-1,0-1,0 1,0-1,0 0,2 0,-1-2,0-1,1-1,-1 1,0-1,0 0,0-1,0 0,0 0,0 0,-1-1,0 0,0 0,0-1,0 1,0-1,-1-1,0 1,0-1,-1 0,1 0,-1 0,-1 0,1-1,-1 0,0 0,0 0,0-5,5-7</inkml:trace>
  <inkml:trace contextRef="#ctx0" brushRef="#br0" timeOffset="117732.569">11722 2880,'-11'1,"0"2,0-1,0 1,1 1,0 0,-1 1,2 0,-1 0,0 1,1 0,0 1,1 0,-1 0,1 1,1 0,-1 0,1 1,1 0,0 0,0 1,-3 8,8-15,0-1,1 0,0 1,0-1,0 1,0-1,0 1,0-1,0 1,1-1,-1 1,1-1,0 1,0-1,0 0,0 0,0 1,0-1,1 0,-1 0,1 0,0 0,-1 0,1-1,0 1,0-1,0 1,0-1,0 1,0-1,1 0,-1 0,0 0,0 0,1-1,-1 1,1-1,-1 1,1-1,-1 0,1 0,-1 0,1 0,-1 0,1 0,-1-1,1 0,-1 1,0-1,1 0,0 0,139-81,-65 30,-72 49,-1 0,1 0,-1 1,1-1,0 1,0 0,0 0,0 1,0 0,1 0,-1 0,0 0,0 1,1 0,-1 0,0 0,1 1,-1 0,0 0,0 0,1 0,-1 1,0 0,-1 0,1 1,0-1,0 1,-1 0,0 0,0 0,0 1,0 0,0-1,0 1,-1 1,0-1,0 0,1 3,4 18,-2-1,0 1,-1 0,-2 1,-1-1,-1 0,-1 1,-1-1,-1 4,0 25,0-20,-1-1,-2 0,-1 0,-2 0,-1-1,-1 0,-2-1,-1 0,-11 16,-82 80,98-119,6-6,-1 1,1-1,0 0,0 0,-1 0,1 0,-1 0,0 0,0-1,0 1,1-1,-1 0,0 0,-1 0,1 0,0 0,0-1,0 1,0-1,-1 0,1 0,0 0,0-1,0 1,0-1,-1 0,1 1,0-1,0-1,0 1,1 0,-1-1,0 1,0-1,1 0,-1 0,1 0,-1 0,1-1,0 1,0-1,0 1,0-1,1 0,-1 1,1-1,-1 0,1 0,-1-3,-1-6,1 0,0-1,1 1,0-1,1 1,0-1,1 1,0-1,1 1,1 0,0 0,0 0,1 0,1 0,0 1,0-1,1 1,1 1,0-1,7-7,1 1,0 1,1 0,0 1,1 1,1 1,0 0,1 2,0 0,1 1,0 1,10-3,83-21,-89 30</inkml:trace>
  <inkml:trace contextRef="#ctx0" brushRef="#br0" timeOffset="120929.506">13105 3105,'-9'-1,"1"0,-1 1,0 1,0 0,1 0,-1 0,1 1,-1 0,1 1,-1 0,1 0,0 1,1 0,-1 0,1 1,-1 0,1 1,1-1,-1 1,1 0,0 1,0-1,1 1,0 1,0-1,1 1,0-1,0 1,1 0,0 1,0-1,1 0,-1 9,1-13,0 0,0 0,1 0,0 0,0 0,0 1,0-1,1 0,-1 1,1-1,1 0,-1 1,0-1,1 0,0 1,0-1,0 0,1 0,-1 0,1 0,0 0,0 0,0 0,1-1,-1 1,1-1,0 0,0 1,0-1,0-1,1 1,-1 0,1-1,0 0,0 0,-1 0,1 0,0 0,1-1,-1 0,0 0,3 1,3-3,-1 1,1-1,0 0,-1-1,0 0,1-1,-1 0,0-1,0 1,-1-2,1 1,-1-1,0 0,0-1,0 0,-1 0,0-1,0 0,107-138,-98 120,0 0,-2 0,0-1,-2-1,-1-1,-2 1,0-2,-2 1,-1-1,-1 0,1-24,-5 47,0 0,0 0,-1 0,1 1,-1-1,-1 0,1 0,-1 0,0 0,0 1,-1-1,0 0,0 1,0-1,0 1,-1 0,0 0,0 0,0 0,-1 0,0 1,0-1,0 1,0 0,-1 1,1-1,-1 1,0-1,0 1,0 1,-1-1,-4-1,4 3,-1 1,1-1,-1 1,1 1,-1-1,1 1,-1 0,1 0,0 1,0 0,0 0,0 1,0-1,0 1,0 0,1 1,-1-1,1 1,0 1,1-1,-1 0,1 1,-1 0,1 0,1 0,-3 5,0-2,1 0,1 0,-1 1,1-1,1 1,0 0,0 0,0 0,1 1,1-1,0 1,0-1,1 1,0-1,0 1,1-1,2 10,6 4,2 1,0-2,1 0,1 0,1-1,1-1,1-1,1 0,0 0,4 0,28 34,120 94,-151-135</inkml:trace>
  <inkml:trace contextRef="#ctx0" brushRef="#br0" timeOffset="121250.92">13726 3049,'-14'23,"1"0,2 1,0 0,1 1,2 0,0 0,2 1,-3 23,8-46,1-1,0 1,0 0,0 0,0-1,0 1,0 0,1-1,-1 1,1 0,0-1,0 1,0 0,0-1,0 1,1-1,-1 0,1 0,0 1,-1-1,1 0,0 0,0 0,0-1,0 1,1 0,-1-1,0 0,1 1,-1-1,1 0,-1 0,1 0,0-1,-1 1,1-1,0 1,0-1,-1 0,1 0,0 0,-1 0,1-1,0 1,0-1,-1 1,2-2,12-3,1-2,-2 0,1 0,-1-2,0 0,-1-1,0 0,-1-1,0 0,0-2,-1 1,-1-1,0-1,-1 0,-1 0,0-1,-1 0,3-9,-8 21,-1-1,1 1,-1-1,0 0,-1 1,1-1,-1 0,1 0,-1 0,0 0,-1 0,1-1,-1 1,0 0,0 0,0 0,0 0,-1-1,1 1,-1 0,0 0,-1 0,1 0,-1 0,0 1,0-1,0 0,0 1,0-1,-1 1,0 0,1 0,-1 0,0 0,-1 0,1 1,0-1,-1 1,0 0,1 0,-5-1,2 1,-1 1,0 0,1 1,-1-1,0 1,0 1,1-1,-1 1,0 0,1 1,-1-1,1 1,-1 1,1-1,0 1,0 0,0 0,-3 3,-10 6</inkml:trace>
  <inkml:trace contextRef="#ctx0" brushRef="#br0" timeOffset="121817.625">14121 3049,'-3'7,"1"-1,1 1,-1 0,1 0,0 0,1 0,0 0,0 0,0-1,1 1,0 0,0 0,1 0,0-1,0 1,0 0,1-1,0 0,0 0,1 0,0 0,0 0,0-1,1 0,0 0,0 0,0 0,0-1,1 0,-1 0,1 0,0-1,3 1,3-3,0-1,1 0,-1-1,0-1,0 0,1 0,-1-1,-1-1,1 0,-1-1,1 0,-1 0,-1-2,1 1,-1-1,0 0,0-1,-1-1,0 1,-1-1,0-1,0 1,-1-1,-1-1,1 1,-1-1,0-4,15-19,-23 42,0-1,1 1,-1 0,2-1,-1 1,1 0,0-1,1 1,-1 0,2 0,-1-1,1 1,0-1,1 0,0 1,0-1,0 0,1-1,0 1,0 0,1-1,0 0,0 0,0-1,1 1,0-1,0-1,0 1,0-1,1 0,0 0,0-1,2 1,-4-2,0 0,0-1,0 0,0 0,1 0,-1 0,0-1,1 0,-1 0,0-1,1 1,-1-1,0 0,0-1,0 1,0-1,0 0,0 0,0-1,0 1,-1-1,1 0,-1-1,0 1,0-1,0 1,-1-1,1 0,-1-1,6-5,-1-1,0 0,-1 0,-1-1,1 1,-2-2,0 1,0-1,-1 1,-1-1,1-3,-1-12,-1 3</inkml:trace>
  <inkml:trace contextRef="#ctx0" brushRef="#br0" timeOffset="122282.672">15024 3331,'183'-280,"-156"252,-26 28,0-1,-1 1,1 0,-1 0,1 0,-1 0,1-1,0 1,-1 0,1 0,-1 0,1 0,0 0,-1 0,1 1,-1-1,1 0,-1 0,1 0,0 0,-1 1,1-1,-1 0,1 1,-1-1,1 0,-1 1,1-1,-1 1,0-1,1 0,-1 1,1-1,-1 1,0-1,0 1,1 0,-1-1,0 1,0-1,0 1,1-1,-1 1,0 0,0-1,0 1,0-1,0 1,0 0,0-1,0 1,-1-1,1 1,0-1,0 1,0 0,-1 9,1 0,1 0,-1 0,2 0,-1 0,2-1,-1 1,1 0,1-1,-1 0,2 0,-1 0,1 0,1-1,-1 1,2-2,-1 1,1 0,0-1,0-1,1 1,0-1,0 0,0-1,1 0,7 3,-10-7,-1 0,1 0,0 0,-1-1,1 0,0 0,0 0,-1-1,1 0,0 0,-1 0,1-1,-1 0,1 0,-1 0,0-1,0 1,0-1,0-1,0 1,-1-1,0 1,1-1,-2-1,1 1,1-1,6-9,-1-1,-1 0,0 0,0-1,-2 0,0-1,4-14,-3 7</inkml:trace>
  <inkml:trace contextRef="#ctx0" brushRef="#br0" timeOffset="123065.245">16492 2484,'-1'335,"-28"-52,30-85,-1-199</inkml:trace>
  <inkml:trace contextRef="#ctx0" brushRef="#br0" timeOffset="123347.491">16237 2964,'38'-10,"33"-7,8-7,0 2,-7 4,-13 1,-5 2,-8 0,-7 2,-5 3,-9-1,-3 1,-1 3,-4-3,-5 0</inkml:trace>
  <inkml:trace contextRef="#ctx0" brushRef="#br0" timeOffset="123780.434">16971 2484,'-45'418,"42"-391,-1-7,1 1,0-1,2 1,1-1,0 1,2-1,0 1,1-1,3 6,-6-24,1 1,0 0,0-1,0 1,1-1,-1 1,1-1,-1 0,1 1,0-1,-1 0,1 0,0 0,1 0,-1-1,0 1,0 0,1-1,-1 0,1 1,-1-1,1 0,0-1,-1 1,1 0,0-1,0 1,-1-1,1 0,0 0,0 0,0 0,-1 0,1-1,0 1,0-1,-1 0,2 0,97-54,59-82,-159 135,0 1,0 0,0 0,0 0,0 0,1 0,-1 0,0 0,1 0,-1 0,0 0,1 0,-1 1,1-1,-1 1,1-1,-1 1,1 0,0 0,-1-1,1 1,-1 0,1 0,-1 0,1 1,0-1,-1 0,1 1,-1-1,1 1,-1-1,1 1,-1 0,1-1,-1 1,0 0,1 0,-1 0,0 0,0 0,0 1,0-1,0 0,0 0,0 1,0-1,0 0,-1 1,1-1,-1 1,1-1,-1 1,1-1,-1 1,0 0,0-1,0 1,0-1,0 1,0 0,2 68,-3-60,0 0,1-1,1 1,-1 0,1 0,1 0,0 0,0-1,1 1,0-1,1 0,1 2,25 13,-17-23</inkml:trace>
  <inkml:trace contextRef="#ctx0" brushRef="#br0" timeOffset="126965.753">17677 3049,'222'-27,"-139"-7,-81 33,0-1,0 0,0 1,-1-1,1 0,0 0,-1 0,1 0,-1 0,0 0,1 0,-1 0,0-1,0 1,-1-1,1 1,0 0,-1-1,0 1,1-1,-1 1,0-1,0 1,0-1,-1 1,1-1,-1 1,1-1,-1 1,0-1,0 1,0 0,0-1,-2-2,0 1,0-1,-1 1,0-1,0 1,0 0,0 0,-1 1,1-1,-1 1,0 0,0 0,0 1,0 0,0-1,-1 2,1-1,-1 1,1-1,-1 2,-4-1,-124 8,125-5,0 1,0 0,1 0,-1 1,1 0,0 0,0 1,0 0,1 0,-1 1,2 0,-1 0,0 1,1 0,0 0,1 1,0-1,0 1,0 0,1 0,1 1,-1-1,1 1,1 0,-1 0,1 0,1 0,0 0,0 1,1-1,0 0,1 0,0 0,0 0,1 1,0-1,1-1,-1 1,2 0,-1-1,1 1,1-1,0 0,0-1,0 1,1-1,0 0,5 4,6 1,2 0,0-1,0-1,0-1,2 0,-1-2,1 0,0-1,0-2,0 0,1-1,-1-1,1-1,0-1,0-1,-1-1,16-3,-14 0,-5-1</inkml:trace>
  <inkml:trace contextRef="#ctx0" brushRef="#br0" timeOffset="110097.28">21458 1807,'-21'3,"-1"2,1 1,0 0,0 2,0 0,1 1,1 1,-1 1,2 1,0 1,0 0,1 1,-1 3,14-13,0 0,0 0,0 1,1 0,-1-1,1 1,0 1,1-1,-1 0,1 1,0-1,0 1,1 0,0-1,0 1,0 0,1 0,0 0,0 0,0 0,1-1,-1 1,2 0,-1 0,1-1,-1 1,1-1,1 1,-1-1,1 0,0 0,0 0,1 0,0 0,-1-1,1 1,1-1,-1 0,1-1,-1 1,1-1,0 0,0 0,1 0,-1-1,0 0,6 2,96 0,-82-4</inkml:trace>
  <inkml:trace contextRef="#ctx0" brushRef="#br0" timeOffset="110834.577">21938 1807,'-33'16,"1"3,1 1,1 1,0 1,2 2,1 1,1 1,-1 3,-21 53,47-79,1-1,-1 0,0 1,0-1,1 1,0-1,-1 0,1 1,0-1,0 1,0-1,1 1,-1-1,1 1,-1-1,1 1,0-1,0 0,0 0,0 1,0-1,0 0,1 0,-1 0,1 0,-1 0,1 0,0-1,0 1,0-1,0 1,0-1,0 1,0-1,0 0,1 0,6 0,1 0,-1 0,0-1,0-1,0 0,1 0,-1 0,0-1,0-1,-1 0,1 0,0 0,-1-1,0 0,0-1,0 0,-1 0,1-1,-1 0,0 0,-1 0,6-8,192-176,-191 185,-28 38,9-22,1 3,0-1,0 1,2 0,-1 1,2-1,0 0,0 1,2 12,0-23,0 0,0 0,0 0,1 0,0 0,0 0,0-1,0 1,1 0,-1 0,1-1,0 1,0-1,0 1,1-1,-1 0,1 0,0 0,0 0,0-1,0 1,0-1,0 0,1 0,-1 0,1 0,-1 0,1-1,0 0,0 0,0 0,0 0,2 0,12-1,0-1,-1 0,1-2,0 0,-1-1,1 0,-1-2,0 0,-1-1,1 0,-1-2,-1 0,0 0,0-2,-1 0,0 0,-1-1,0-1,3-5,36-25,-39 32,2 2,0-2,-1 0,0 0,-1-2,0 1,-1-2,0 0,-1 0,-1-1,0 0,-1-1,-1 0,0 0,-1-1,1-6,-8 22,1-1,-1 1,0-1,1 0,-1 1,0-1,0 1,0-1,0 0,0 1,0-1,-1 1,1-1,-1 0,1 1,-1-1,1 1,-1-1,0 1,0 0,1-1,-1 1,0 0,-1-1,1 1,0 0,0 0,0 0,-1 0,1 0,0 0,-1 1,1-1,-1 0,1 1,-1-1,1 1,-1-1,1 1,-1 0,0-1,1 1,-1 0,-68 18,59-13,0 0,0 1,1 1,0 0,0 0,1 1,-1 0,2 1,-1 0,2 0,-1 1,1 0,-2 4,8-12,0 0,0 0,0-1,0 1,1 0,-1 0,1 0,-1 1,1-1,0 0,-1 0,1 0,0 0,1 0,-1 0,0 0,1 0,-1 0,1 0,-1 0,1 0,0 0,0 0,0 0,0 0,0-1,0 1,1 0,-1-1,1 1,-1-1,1 1,-1-1,1 0,0 0,0 0,1 1,77 19,14-21,-75-1,1 0,-1 1,0 1,0 1,0 1,0 0,17 6,-33-8,0 0,0 1,0-1,-1 1,1 0,-1 0,1 0,-1 0,0 0,1 1,-1-1,0 1,-1-1,1 1,0 0,-1-1,1 1,-1 0,0 0,0 0,0 0,-1 0,1 0,-1 1,1-1,-1 0,0 0,0 0,-1 0,1 1,-1-1,1 0,-1 0,-1 3,-42 105,43-109,0-1,-3 5,0 0,0 0,1 0,0 0,0 1,0-1,1 1,0 0,0 0,1 0,-1 0,2 0,-1 0,1 0,0 0,0 1,1-1,0 0,1 0,-1 0,3 5,8 0</inkml:trace>
  <inkml:trace contextRef="#ctx0" brushRef="#br0" timeOffset="108194.609">19003 1299,'-1'80,"3"-31,-2 0,-2 0,-2 0,-3 0,-8 31,-55 224,63-268,2 1,1-1,2 1,1 0,3 20,-1-56,-1-11</inkml:trace>
  <inkml:trace contextRef="#ctx0" brushRef="#br0" timeOffset="108512.905">18665 1835,'33'-5,"26"-6,12-1,0 1,-9 2,-9 4,-9 1,-8-2,-4-1,-3 1,-3 1,1 2,-6 2</inkml:trace>
  <inkml:trace contextRef="#ctx0" brushRef="#br0" timeOffset="108980.85">19455 1299,'-23'79,"3"1,4 1,3 1,4 0,4 1,4 82,1-141,-1-21,-1 0,1 1,1-1,-1 0,0 1,1-1,-1 1,1 0,0-1,1 1,-1-1,0 1,1-1,0 1,0-1,0 0,0 1,0-1,1 0,0 0,-1 1,1-2,0 1,0 0,1 0,-1 0,1-1,-1 0,1 1,0-1,0 0,0 0,0 0,0-1,0 1,1-1,-1 0,0 0,3 1,7-5,0 0,0 0,0-1,-1 0,1-1,-1-1,-1 0,1-1,-1 0,0-1,5-4,-4 3,-1 0,2 2,-1-1,1 1,0 1,0 1,1 0,0 0,5 0,-16 5,0 1,0-1,0 0,-1 1,1 0,0 0,0 0,0 0,-1 0,1 1,-1-1,1 1,-1 0,1-1,-1 1,0 0,0 0,0 1,0-1,0 0,0 1,-1-1,1 1,-1-1,0 1,0 0,0 0,0-1,0 1,0 0,-1 0,0 0,1 0,-1 0,0 0,0 0,-1 0,1 0,-1 0,1 0,-1 0,0 0,4 32,2-15</inkml:trace>
  <inkml:trace contextRef="#ctx0" brushRef="#br0" timeOffset="109364.776">20076 2033,'4'-2,"15"-4,1-2,-1 0,0-1,-1-1,0 0,-1-2,0 0,-1-1,0 0,-1-1,0-1,-1-1,-1 0,-12 14,1 0,-1-1,0 1,0 0,0-1,-1 1,1-1,0 1,-1-1,0 0,1 1,-1-1,0 1,0-1,-1 0,1 1,0-1,-1 1,0-1,1 1,-1-1,0 1,0 0,-1-1,1 1,0 0,-1 0,1 0,-1 0,0 0,0 0,0 0,0 1,0-1,0 1,0-1,0 1,-1 0,1 0,0 0,-1 0,1 0,-1 0,1 1,-1-1,1 1,-1 0,0 0,1 0,-1 0,1 0,-1 0,1 1,-1-1,1 1,-2 0,-14 3,0 1,1 1,-1 0,1 1,1 1,-1 1,1 0,1 1,0 1,0 0,1 1,0 1,1 0,1 1,-10 14,14-19,1 0,1 1,0-1,1 1,-1 1,2-1,0 1,0-1,0 1,2 0,-2 11,3-16,0-1,0 1,1-1,0 1,0 0,1-1,-1 1,1-1,1 1,-1-1,1 1,0-1,0 0,0 1,1-1,0-1,0 1,0 0,0-1,1 1,0-1,0 0,0 0,0-1,1 1,113 33,-96-35,-1 0,1-2,0 0,0-2,-1 0,1-1,-1-1,0-1,20-8,-17 5</inkml:trace>
  <inkml:trace contextRef="#ctx0" brushRef="#br0" timeOffset="127865.449">18834 3077,'-26'146,"24"-141,2-20,4-26,-1 20,2 0,1 0,1 1,0 0,1 0,2 0,0 1,0 1,2 0,0 0,2 1,0 1,0 0,1 1,1 0,1 2,14-10,-30 22,1-1,0 1,-1-1,1 1,0-1,0 1,0 0,0 0,0 0,0 0,0 1,0-1,1 1,-1-1,0 1,0 0,0-1,1 1,-1 0,0 0,0 1,1-1,-1 0,0 1,0 0,0-1,0 1,0 0,1 0,-2 0,1 0,0 1,0-1,0 0,0 1,-1-1,1 1,-1 0,1-1,-1 1,0 0,0 0,1 2,-2 29,-1-30,0 0,1 0,0-1,-1 1,1 0,0 0,0 0,1 0,-1 0,0-1,1 1,0 0,0 0,0-1,0 1,0 0,0-1,1 1,-1-1,1 0,-1 1,1-1,0 0,0 0,1 1,12 5</inkml:trace>
  <inkml:trace contextRef="#ctx0" brushRef="#br0" timeOffset="128188.171">19567 2851,'-23'18,"0"1,1 2,1 0,1 1,1 1,1 1,1 0,1 2,1 0,-9 22,23-45,0-1,1 1,-1-1,0 1,1 0,0 0,-1-1,1 1,0 0,0 0,1-1,-1 1,1 0,-1-1,1 1,0 0,0-1,0 1,0-1,0 1,1-1,-1 1,1-1,-1 0,1 0,0 0,0 0,0 0,0 0,0-1,1 1,-1-1,0 1,1-1,-1 0,1 0,-1 0,1 0,1 0,6 2,1-1,-1 0,1 0,-1-1,1 0,0-1,-1-1,1 1,9-3,-6 2,-1-2,1 1,-1-2,0 1,1-2,-2 0,1 0,0-1,-1-1,-1 0,1-1,-1 0,0-1,-1 0,0 0,0-1,-1-1,0 0,-1 0,0 0,-1-1,-1 0,1-1,-2 1,0-1,1-4,-5 12,-1 1,1-1,-1 1,0-1,-1 0,1 1,-1-1,0 1,0 0,0-1,0 1,-1 0,0-1,0 1,0 0,0 0,-1 0,1 1,-1-1,0 1,0-1,0 1,-1 0,1 0,-1 1,0-1,0 1,0-1,0 1,-2 0,-2-2,-1 0,0 1,0 0,0 0,0 1,-1 1,1-1,0 2,-1-1,1 1,-1 0,1 1,-1 0,-1 2,-70 34,60-22</inkml:trace>
  <inkml:trace contextRef="#ctx0" brushRef="#br0" timeOffset="128704.098">20160 2907,'-23'2,"-1"0,1 2,0 0,0 2,0 0,1 2,0 0,0 2,1 0,0 1,1 1,-18 15,36-25,-1 0,1 1,-1-1,1 1,0-1,0 1,0 0,0 0,1 0,-1 0,1 0,0 0,0 0,0 0,0 1,0-1,1 0,0 1,-1-1,1 0,0 1,1-1,-1 1,1-1,-1 0,1 0,0 1,0-1,0 0,1 0,-1 0,1 0,0 0,0 0,0-1,0 1,0 0,0-1,1 0,-1 1,1-1,0 0,-1 0,1-1,0 1,0-1,1 1,-1-1,0 0,0 0,8 2,0 0,0 0,0-1,0-1,0 0,0 0,1-1,-1-1,0 0,0 0,1-1,-1 0,-1-1,1-1,0 1,-1-2,0 1,0-1,8-6,20-14,-1-2,-2-1,-1-1,12-15,10-9,-24 32,-32 20,0 1,1 0,-1-1,1 1,-1 0,1-1,-1 1,1 0,0 0,-1-1,1 1,-1 0,1 0,-1 0,1 0,0 0,-1 0,1 0,-1 0,1 0,-1 0,1 0,0 1,-1-1,1 0,-1 0,1 0,-1 1,1-1,-1 0,1 1,-1-1,1 0,-1 1,1-1,-1 1,0-1,1 1,-1-1,0 1,1-1,-1 1,0-1,0 1,1-1,-1 1,0-1,0 1,0 0,0-1,0 1,0-1,0 1,0-1,0 1,0 0,0-1,0 1,-22 99,18-89,0-1,0 1,2 0,-1 1,1-1,1 0,0 1,1-1,0 1,1-1,1-5,0 0,1-1,0 1,1-1,-1 0,1 0,0 0,0 0,0-1,1 1,0-1,0 0,0-1,0 1,0-1,1 0,-1 0,1-1,0 0,0 0,0 0,0 0,0-1,1 0,-1-1,0 1,0-1,1 0,-1-1,0 0,0 0,0 0,1 0,-1-1,3-1,16-5</inkml:trace>
  <inkml:trace contextRef="#ctx0" brushRef="#br0" timeOffset="129272.095">21007 2907,'-8'-1,"0"0,0 1,0-1,0 2,1-1,-1 1,0 0,0 1,0-1,1 2,-1-1,1 1,-1 0,1 1,0 0,0 0,-2 2,-2 0,1 0,0 1,0 0,1 0,0 1,0 0,1 0,0 1,1 1,0-1,0 1,1 0,0 1,1-1,0 1,1 0,0 0,0 1,-1 10,5-18,0-1,0 1,1-1,-1 0,1 1,-1-1,1 1,0-1,1 0,-1 0,0 0,1 1,0-1,0-1,0 1,0 0,0 0,1-1,-1 1,1-1,-1 0,1 0,0 0,0 0,0 0,0-1,0 1,0-1,1 0,-1 0,0 0,1 0,-1 0,0-1,4 0,124-6,-109 0,1-1,-1-2,0 0,0-1,-1 0,-1-2,0-1,0 0,-2-2,1 0,-2-1,0-1,-1 0,-1-1,11-17,62-82,-71 98,0 0,-1-2,-1 0,-2-1,0 0,-1-1,0 0,-3-1,0 0,0-4,-6 22,-1 1,0-1,-1 1,1-1,-1 0,0 0,-1 0,1 0,-1 0,0 0,-1 1,1-1,-1 0,0 0,-1 0,0 0,1 1,-2-1,1 1,-1 0,0-1,0 1,0 0,0 1,-1-1,0 1,0-1,0 1,-1 0,0 1,1-1,-1 1,0 0,-1-1,-9 2,1 0,0 1,0 1,0 0,-1 1,1 1,0 0,0 0,0 2,1-1,-1 2,1 0,0 1,0 0,0 1,1 0,0 1,1 0,-1 1,2 0,-1 1,-1 2,-1 1,1 0,-1 1,2 1,0-1,1 2,0-1,1 1,1 1,1 0,0 0,1 0,1 1,1 0,0 0,1 0,1 0,1 0,1 1,0-1,1 1,1-1,1 0,1 0,0 0,1-1,1 1,1-1,0 0,9 13,7 2,1-1,2-2,1 0,1-2,1-1,1-1,1-2,2-1,0-1,1-2,1-2,1-1,0-1,1-2,1-2,20 3,-26-8,-6-2</inkml:trace>
  <inkml:trace contextRef="#ctx0" brushRef="#br0" timeOffset="133084.313">22418 2993,'-22'11,"0"0,1 2,0 1,1 1,1 0,0 1,2 1,-1 1,2 1,0 0,2 1,-5 9,17-27,0 1,1-1,-1 1,1 0,-1 0,1 0,0-1,0 1,0 0,0 1,1-1,0 0,-1 0,1 0,0 0,0 0,0 0,1 0,-1 1,1-1,0 0,0 0,0 0,0-1,0 1,1 0,-1 0,1-1,0 1,0-1,0 1,0-1,0 0,0 0,1 0,-1 0,1 0,-1 0,1-1,0 1,0-1,0 0,0 0,0 0,0 0,9-2,0-1,0-1,0 0,0 0,0-1,-1-1,1 0,-1 0,0-1,-1-1,0 1,0-2,0 0,-1 0,2-2,137-145,-147 154,-1 0,1 0,0 0,-1 0,1 0,0 0,0 0,-1 0,1 0,0 0,0 0,0 1,0-1,0 0,0 0,0 1,1-1,-1 1,0-1,0 1,0 0,1 0,-1-1,0 1,0 0,0 0,1 0,-1 0,0 0,0 0,1 0,-1 1,0-1,0 0,1 1,-1-1,0 1,0-1,0 1,0 0,0 0,0-1,0 1,0 0,0 0,0 0,0 0,-1 0,1 0,0 0,60 127,-56-122,0 0,1-1,0 0,-1 0,2 0,-1-1,0 0,1 0,0 0,0-1,0 0,0 0,1-1,-1 0,0-1,1 1,0-1,-1-1,1 1,0-1,-1-1,1 1,0-2,-1 1,1-1,-1 0,0 0,1-1,-1 0,0 0,0 0,-1-1,2-2,8-4,0-1,-1-1,0 0,-1-1,-1-1,0 0,-1-1,0 0,-2-1,1 0,-2 0,0-1,-1-1,-1 1,4-18,1-2,-2 0,-2 0,-2-1,-1 0,-2 0,-1-10,-2 31,1-4,0 0,-2 0,-1 0,0 0,-2 0,0 1,-4-9,8 29,0-1,1 0,-1 0,0 1,0-1,0 0,0 0,0 0,0 1,0-1,-1 0,1 0,0 1,0-1,-1 0,1 0,0 1,-1-1,1 0,0 1,-1-1,1 0,-1 1,1-1,-1 1,0-1,1 1,-1-1,1 1,-1-1,0 1,0-1,1 1,-1 0,0 0,1-1,-1 1,0 0,0 0,0 0,1 0,-1 0,0 0,0 0,0 0,1 0,-1 0,0 0,0 1,1-1,-1 0,0 0,0 1,1-1,-1 0,0 1,1-1,-1 1,1-1,-1 1,0 0,1-1,-1 1,1-1,-1 1,1 0,0-1,-1 1,1 0,-5 13,1-1,0 1,1 0,1 0,0 0,1 0,1 0,0 0,1 1,0-1,1 0,1 1,1 27,13 156,18-1,-30-154,-5-35,0 0,0 0,1 0,1-1,-1 1,1-1,0 1,1-1,0 0,0 1,1-1,3 5,-7-11,1-1,-1 1,1-1,-1 0,1 1,-1-1,1 1,-1-1,1 0,-1 1,1-1,-1 0,1 0,0 1,-1-1,1 0,0 0,-1 0,1 0,-1 0,1 0,0 0,-1 0,1 0,0 0,-1 0,1 0,-1 0,1-1,0 1,-1 0,1-1,-1 1,1 0,-1-1,1 1,-1 0,1-1,-1 1,1-1,-1 1,1-1,-1 1,0-1,1 1,-1-1,0 1,1-1,-1 0,0 1,0-1,0 1,0-1,0 0,1 1,-1-1,0 0,4-15</inkml:trace>
  <inkml:trace contextRef="#ctx0" brushRef="#br0" timeOffset="133286.348">22700 2739,'43'4,"43"-2,17-2,0-1,-7-1,-16 1,-12-5,-12-1,-12 0,-7 2,-11 1</inkml:trace>
  <inkml:trace contextRef="#ctx0" brushRef="#br0" timeOffset="134720.497">6190 4205,'-10'39,"-2"31,-1 9,4 1,2-9,2-11,3-12,1-8,1-7,0-4,1-2,0-1,-1-10,0-7</inkml:trace>
  <inkml:trace contextRef="#ctx0" brushRef="#br0" timeOffset="135037.113">5795 4601,'63'-9,"24"-4,8 1,-7-3,-15 1,-14 4,-12 2,-10 4,-7-3,-2 0,-3 1,-4 2</inkml:trace>
  <inkml:trace contextRef="#ctx0" brushRef="#br0" timeOffset="135506.092">6642 4065,'-6'81,"3"2,7 70,0-38,-2 132,-2-245,-1 0,1 1,0-1,0 1,0-1,0 1,0-1,0 1,1-1,-1 1,1-1,0 0,0 1,0-1,0 0,0 0,0 0,1 0,-1 0,0 0,1 0,0 0,0 0,-1 0,1-1,0 1,0-1,0 0,1 1,-1-1,0 0,0 0,1-1,-1 1,0 0,1-1,-1 1,1-1,-1 0,1 0,-1 0,1 0,-1 0,0 0,1-1,-1 1,1-1,-1 0,0 0,1 0,0 0,168-136,-152 123,-13 9,-1 1,0-1,1 1,0 0,0 0,0 1,0 0,0 0,1 0,-1 1,1 0,0 0,0 1,3-1,-7 5,-1-1,1 1,0-1,-1 1,0 0,1 0,-1 0,0 0,0 1,-1-1,1 1,-1-1,0 1,0-1,0 1,0-1,0 1,-1 0,0 0,0-1,0 1,0 0,0-1,-1 1,0 0,0 0,1 4,-1 13,11 55,-9-76,0 1,0 0,1 0,-1-1,0 1,1 0,-1-1,0 0,1 1,-1-1,0 0,1 1,-1-1,1 0,-1 0,1 0,-1-1,0 1,1 0,-1 0,1-1,-1 1,0-1,1 1,-1-1,0 1,0-1,1 0,-1 0,13-8</inkml:trace>
  <inkml:trace contextRef="#ctx0" brushRef="#br0" timeOffset="135867.998">7375 4685,'18'-2,"-1"-1,1-1,-1 0,0-1,0-1,-1-1,0 0,0-2,-1 1,0-2,0 0,-1-1,0 0,-1-1,11-13,-22 23,1 0,-1-1,-1 1,1 0,0-1,-1 1,1-1,-1 0,0 0,0 1,0-1,0 0,0 0,0 0,-1 0,0 0,1 0,-1 0,0 0,-1 0,1 0,-1 0,1 0,-1 0,0 0,0 0,0 0,0 1,0-1,-1 0,1 1,-1-1,0 1,0-1,0 1,0 0,0 0,0 0,-1 0,1 0,-1 1,1-1,-1 1,0-1,1 1,-1 0,0 0,0 0,0 0,-7 0,-1 1,1 0,0 0,0 1,0 0,0 1,0 0,0 0,0 1,1 1,-1 0,1 0,0 0,0 1,0 1,1 0,0 0,0 0,0 1,1 0,0 0,0 1,1 0,0 1,1-1,0 1,0 0,0 0,1 0,1 1,0 0,0-1,1 1,0 0,0 0,1 1,1-1,0 0,1 10,-1-15,1 1,0-1,1 0,-1 1,1-1,0 0,0 0,0 0,1 0,0 0,0 0,0-1,1 1,-1-1,1 0,0 0,0-1,1 1,-1-1,1 0,0 0,-1 0,1-1,1 1,-1-1,0 0,0-1,1 1,-1-1,1 0,-1-1,1 1,-1-1,1 0,4-1,162-3,-148 4</inkml:trace>
  <inkml:trace contextRef="#ctx0" brushRef="#br0" timeOffset="137251.377">8702 4375,'0'-2,"0"0,0 0,0 0,-1 0,1 0,-1 1,1-1,-1 0,1 0,-1 0,0 0,0 1,0-1,0 0,0 1,-1-1,1 1,0 0,-1-1,1 1,-1 0,1 0,-1-1,1 1,-1 1,0-1,0 0,0 0,1 1,-1-1,0 1,0-1,0 1,0 0,0 0,0 0,0 0,0 0,0 0,0 0,0 1,0-1,-82 24,80-22,0 0,1 1,-1-1,0 1,1 0,0 0,0 0,0 1,0-1,0 1,1-1,0 1,-1 0,1 0,1 0,-1 0,0 0,1 1,0-1,0 0,0 1,1-1,0 1,0-1,0 0,0 1,0-1,1 1,0-1,0 0,0 1,0-1,1 0,0 0,0 0,0 0,0 0,1 0,-1-1,1 1,0-1,0 0,2 2,112 87,-100-82,0 1,0 1,-1 0,-1 1,0 1,12 15,-25-27,0 0,0-1,0 1,0 0,0 1,0-1,-1 0,0 1,1-1,-1 0,0 1,0-1,0 1,0 0,-1-1,1 1,-1 0,1 0,-1-1,0 1,0 0,0 0,-1-1,1 1,-1 0,1-1,-1 1,0 0,0-1,0 1,0-1,-1 0,1 1,-1-1,1 0,-1 0,0 1,0-1,0-1,0 1,0 0,0 0,-1-1,1 0,0 1,-1-1,1 0,-1 0,-1 0,-18 3,-1-1,1-2,0 0,-1-1,0-2,-13-2,33 4,-1 0,1 0,-1-1,1 1,0-1,-1 0,1 0,0 0,0 0,0-1,-1 1,1-1,1 0,-1 0,0 0,0 0,1-1,-1 1,1-1,0 1,0-1,0 0,0 0,0 0,1 0,-1 0,1-1,0-11</inkml:trace>
  <inkml:trace contextRef="#ctx0" brushRef="#br0" timeOffset="137739.979">9577 4459,'-5'0,"-40"-1,1 2,-1 2,0 2,1 2,-5 3,38-7,0 0,0 0,1 1,-1 1,1 0,0 0,0 1,1 0,-1 1,1 0,1 0,-1 1,2 0,-1 0,1 1,0 0,0 1,1-1,1 1,0 1,0-1,-2 9,5-15,0 0,0-1,0 1,1 0,0 0,-1 0,1 0,1 0,-1 0,1 0,0 0,0 0,0 1,0-1,1 0,-1 0,1 0,0 0,0 0,1 0,-1 0,1-1,0 1,0 0,0-1,0 1,1-1,0 0,-1 0,1 0,0 0,0 0,1-1,-1 0,1 1,-1-1,1 0,0 0,-1-1,1 1,0-1,0 0,0 0,0 0,4 0,6-3,0-1,0 0,0-1,-1 0,0-1,1-1,-2 0,1-1,-1 0,0-1,0 0,-1-1,10-9,24-16,114-64,-156 97,-1 0,1 1,0-1,0 1,-1 0,1 0,0 0,0 0,-1 0,1 0,0 1,-1-1,1 1,0 0,-1 0,1 0,-1 0,1 0,-1 1,0-1,1 1,-1-1,0 1,0 0,0 0,0 0,0 0,-1 0,1 0,-1 1,1-1,-1 1,0-1,0 1,0-1,0 1,0-1,-1 1,1 0,-1 0,0-1,0 1,0 0,0 0,0-1,-1 3,7 20</inkml:trace>
  <inkml:trace contextRef="#ctx0" brushRef="#br0" timeOffset="138272.608">9831 4826,'131'-272,"-126"262,0 1,0-1,1 1,0 0,0 1,1 0,0 0,1 0,0 1,0 0,0 0,1 1,9-5,-17 11,0-1,1 1,-1 0,1 0,-1-1,0 1,1 0,-1 0,1 0,-1 1,0-1,1 0,-1 1,1-1,-1 0,0 1,1 0,-1-1,0 1,0 0,0-1,1 1,-1 0,0 0,0 0,0 0,0 0,0 0,-1 0,1 1,0-1,0 0,-1 0,1 1,-1-1,1 0,-1 1,0-1,1 1,-1-1,0 2,6 63,-6-61,3 138,-3-141,1-1,-1 1,1 0,0-1,0 1,0-1,0 1,0-1,0 1,0-1,0 0,0 1,1-1,-1 0,1 0,-1 0,1 0,-1 0,1-1,-1 1,1 0,0-1,-1 1,1-1,0 1,0-1,-1 0,1 0,0 0,0 0,0 0,-1 0,1 0,0-1,0 1,-1-1,1 1,0-1,-1 0,1 1,-1-1,1 0,0-1,68-46,-68 46,174-158,-175 158,0 1,-1-1,1 1,0-1,0 1,0 0,1-1,-1 1,0 0,0 0,1 0,-1 0,1 0,-1 0,1 0,-1 0,1 1,0-1,-1 0,1 1,0 0,-1-1,1 1,0 0,0 0,-1 0,1 0,0 0,0 0,-1 0,1 1,0-1,-1 1,1-1,0 1,-1 0,1 0,-1-1,1 1,-1 0,1 0,-1 0,0 1,0-1,1 0,-1 0,0 1,0-1,0 1,0 0,10 217,-6-200</inkml:trace>
  <inkml:trace contextRef="#ctx0" brushRef="#br0" timeOffset="138642.427">10734 4658,'27'-2,"0"-2,-1 0,1-2,-1-1,0-1,-1-1,0-1,-1-1,0-1,0-2,12-9,-33 22,0-1,0 0,0 0,0 0,0 0,-1 0,1 0,-1-1,1 0,-1 1,0-1,0 0,0 0,0 0,-1 0,1 0,-1-1,1 1,-1 0,-1-1,1 1,0-1,-1 1,1-1,-1 1,0-1,0 1,-1-1,1 1,-1-1,0 1,1-1,-2 1,1 0,0 0,-1-1,1 1,-1 0,0 0,0 0,0 0,0 1,-1-1,1 1,-1-1,-5 0,1 0,-1 1,0 0,0 1,1 0,-1 0,0 0,0 1,0 0,0 1,0 0,0 0,0 0,0 1,1 1,-1-1,1 1,0 0,-1 1,-5 3,-2 2,1 0,0 1,0 0,1 2,0-1,1 1,0 1,1 0,-2 4,3-1,1 1,1 0,1 0,0 0,1 1,1 0,1 0,0 1,1 0,2-1,-1 16,3-29,-1 1,1 0,0 0,1-1,0 1,-1 0,2-1,-1 0,1 1,-1-1,2 0,-1 0,0-1,1 1,0-1,0 0,0 0,1 0,-1 0,1-1,0 1,0-1,0-1,4 2,134 41,-57-48,-61-2</inkml:trace>
  <inkml:trace contextRef="#ctx0" brushRef="#br0" timeOffset="139502.443">12286 4347,'-13'0,"0"0,0 1,0 1,0-1,0 2,0 0,1 1,-1 0,1 1,0 0,1 1,-1 0,1 1,-2 1,11-7,0 1,1-1,-1 0,0 1,1 0,-1-1,1 1,-1 0,1 0,0-1,0 1,0 0,0 0,0 1,0-1,0 0,1 0,-1 0,1 0,0 1,0-1,-1 0,1 0,1 1,-1-1,0 0,0 0,1 0,-1 1,1-1,0 0,0 0,0 0,0 0,0 0,0 0,0 0,1 0,68 60,-56-52,125 88,-136-95,0 0,0 0,0 1,0-1,-1 1,1 0,-1 0,0 0,-1 0,1 0,-1 0,1 1,-1-1,0 0,-1 1,1-1,-1 1,0-1,0 0,0 1,-1-1,0 1,0-1,0 0,0 1,0-1,-1 0,0 0,0 0,0 0,0 0,-1-1,1 1,-1-1,0 1,0-1,0 0,-1 0,1 0,-1-1,0 1,1-1,-1 0,-2 1,-9 4,0 0,-1-1,0-1,0 0,0-1,-1-1,1-1,-1 0,1-1,-1-1,0 0,-11-3,-18-13,34 3</inkml:trace>
  <inkml:trace contextRef="#ctx0" brushRef="#br0" timeOffset="140024.525">12766 4404,'-22'108,"5"0,-2 83,17-168,1-4,-2-1,0 1,-1-1,-1 0,-1 0,0 0,-1-1,-1 0,-1 0,0-1,-3 3,12-20,-1 1,1 0,0-1,0 1,0-1,-1 1,1 0,0-1,-1 1,1 0,0-1,-1 1,1 0,0-1,-1 1,1 0,0 0,-1 0,1-1,-1 1,1 0,-1 0,1 0,0 0,-1 0,1 0,-1 0,1 0,-1 0,1 0,-1 0,1 0,0 0,-1 0,1 0,-1 0,1 1,-1-1,1 0,0 0,-1 0,1 1,-1-1,1 0,0 1,-1-1,1 0,0 1,0-1,-1 0,1 1,0-1,9-41,102-147,-81 137,10-19,3 2,3 1,2 3,32-31,-74 88,0 0,0 1,0-1,0 1,1 1,0-1,0 1,1 1,-1-1,1 1,0 0,0 1,1 0,-1 0,1 1,-1 0,1 1,0 0,0 0,-1 1,1 0,0 0,0 1,0 0,-1 0,4 2,-9 1,0 0,1 0,-1 0,-1 0,1 0,-1 1,1-1,-1 1,-1 0,1-1,-1 1,1 0,-2 0,1 0,0 0,-1 0,0 0,0 0,0 0,-1 0,0 0,0 0,0 0,0 0,-1 0,0 0,0-1,0 1,-1-1,1 0,-1 1,-1 4,-5 15,-2-2,-1 1,0-1,-2-1,0 0,-1-1,-2 0,0-1,-1-1,0-1,-2-1,0 0,-7 3,13-10,0-1,0 0,0-1,-1-1,0 0,-1-1,-13 3,24-7,-1 0,0 0,1 0,-1-1,0 0,1 0,-1-1,0 1,1-1,-1 0,1-1,-1 1,1-1,0 0,0-1,0 1,0-1,0 0,0 0,1-1,-1 1,1-1,-4-4,6 5,1 0,-1 0,0 0,1 0,-1 0,1 0,0 0,0-1,1 1,-1 0,1-1,-1 1,1-1,0 1,0-1,0 1,1 0,0-1,-1 1,1 0,0-1,0 1,1 0,-1 0,2-3,8-12</inkml:trace>
  <inkml:trace contextRef="#ctx0" brushRef="#br0" timeOffset="141319.778">13416 4658,'39'-13,"-1"-2,0-1,-1-2,0-2,-2-1,0-2,1-3,48-64,-82 88,0-1,0 1,-1-1,1 1,-1-1,1 0,-1 0,0 0,-1 1,1-1,0 0,-1 0,1 0,-1 0,0 0,0 0,0 0,-1 0,1 0,-1 0,1 0,-1 0,0 0,0 0,0 0,-1 0,1 1,-1-1,1 1,-1-1,0 1,0 0,0-1,0 1,-1 0,1 0,-3-1,-4 0,0 0,0 0,0 1,0 1,0-1,-1 2,1-1,-1 1,1 1,0-1,-1 2,1-1,0 1,0 1,0-1,0 2,0-1,1 1,0 0,-1 1,1 0,1 1,-1-1,-1 4,-5-2,1 1,1 0,1 1,-1 0,1 1,1 0,0 1,0 0,1 0,1 1,0 0,-7 13,12-18,-1 0,1 0,0 0,1 0,0 1,0-1,1 1,-1 0,2-1,-1 1,1 0,0-1,1 1,0 0,0-1,0 1,1-1,0 1,1-1,0 0,0 0,0 0,2 2,4-1,-1-1,1 0,0 0,1 0,0-2,0 1,0-1,1 0,-1-1,1-1,0 0,0 0,0-1,1 0,-1-1,0 0,1-1,-1 0,1-1,-1 0,0-1,11-3,-1 1,0-2,-1-1,0 0,0-2,-1 0,0-1,-1-1,0 0,0-2,12-11,-28 23,79-76,-17 88,-49-9,0-1,1 0,-1-1,1-1,-1 0,1-1,-1-1,0 0,0-1,0-1,-1 0,1-1,-1 0,0-1,-1-1,0 0,0-1,-1-1,0 0,-1 0,0-1,0 0,3-6,-11 14,0 0,-1-1,1 1,-1 0,0-1,1 0,-2 0,1 1,0-1,-1 0,0 0,0 0,0-1,0 1,-1 0,1 0,-1-1,0 1,0 0,-1 0,1 0,-1-1,0 1,0 0,-1 0,1 0,-1 0,0 0,0 1,0-1,0 0,-1 1,1 0,-1-1,0 1,0 0,0 1,0-1,-1 0,1 1,-1 0,0 0,1 0,-1 0,-3-1,-2 2,1 1,-1 0,0 0,0 0,1 1,-1 1,0-1,1 1,-1 1,1 0,0 0,0 0,0 1,0 1,0-1,1 1,-5 4,-111 106,113-103,0 0,0 1,1 0,1 1,0 0,1 0,1 0,-4 11,9-20,-1-1,1 0,0 0,1 1,-1-1,1 0,-1 1,1-1,1 1,-1-1,1 0,-1 1,1-1,1 0,-1 0,0 0,1 1,0-2,0 1,0 0,1 0,-1-1,1 1,0-1,0 1,0-1,0 0,1-1,-1 1,1 0,-1-1,4 2,12 3,1-1,-1-1,1-1,0 0,0-2,0 0,0-1,1-1,-1-1,0-1,0-1,0 0,0-2,-1 0,14-6,184-76,-189 73,-1 2,-1-1,0-2,-1 0,-1-2,-1 0,13-12,-11-16,-25 44,0 1,1-1,-1 0,0 0,1 0,-1 0,0 0,0 0,0 0,0 0,0 1,0-1,0 0,0 0,0 0,-1 0,1 0,0 0,0 0,-1 0,1 1,-1-1,1 0,-1 0,1 0,-1 1,1-1,-1 0,0 1,1-1,-1 1,0-1,0 0,1 1,-1-1,0 1,0 0,0-1,0 1,0 0,1 0,-1-1,0 1,0 0,0 0,0 0,0 0,0 0,0 0,0 0,0 1,-11 1,0 0,0 1,0 1,0 0,1 0,-1 1,1 1,1 0,-1 0,1 1,0 0,0 1,-1 3,2-5,1 2,0-1,0 1,1 0,0 1,0-1,1 1,0 1,1-1,0 1,0 0,1 0,1 1,-1-1,2 1,-1 4,4-10,0-1,0 1,1 0,-1-1,1 0,0 1,1-1,-1 0,1 0,0 0,0 0,0-1,0 1,0-1,1 0,0 0,0 0,0 0,0-1,0 0,0 0,1 0,-1 0,1 0,-1-1,1 0,0 0,-1 0,1-1,0 1,0-1,-1 0,1-1,0 1,0-1,-1 0,1 0,4-2,27-5,-1-1,0-2,0-2,-1-1,-1-2,0-1,-1-1,-1-2,-1-1,-1-1,-1-2,-1-1,-1-1,18-24,-40 46,28-28,0-1,-3-1,-1-2,-1-1,-2-1,-2-1,-2-2,16-38,-34 66,0 1,0-1,-1 0,-1 0,0 1,-1-1,0 0,-1 0,0 0,-3-8,3 16,0 0,0 1,-1-1,1 1,-1 0,0 0,0-1,-1 1,1 1,-1-1,0 0,0 1,0-1,-1 1,1 0,-1 0,0 0,0 0,0 1,0 0,0 0,0 0,-1 0,1 0,-1 1,1 0,-1 0,1 0,-1 1,-2-1,-7 3,0 0,0 1,1 0,-1 1,1 1,0 0,0 0,1 2,0-1,0 2,0-1,1 2,0-1,1 2,0-1,0 2,-7 9,3-5,2 1,0 0,0 1,2 1,0-1,1 2,1-1,0 1,2 0,0 1,1-1,1 1,1 0,1 0,0 1,2-1,0 0,2 0,0 1,1-1,1 0,0-1,2 1,0-1,2 0,0-1,1 1,2 2,7 1,0-1,1 0,1-1,1-1,0-1,2-1,0-1,1 0,0-2,1-1,1-2,0 0,0-1,1-2,0-1,1-1,0-1,12 0,91 17,-106-17</inkml:trace>
  <inkml:trace contextRef="#ctx0" brushRef="#br0" timeOffset="145243.209">16068 4658,'-4'4,"-8"3,0 4,6 0,8-1,5-8,6-4,-5-2,2 1,-2-1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0 388,'35'-104,"-25"80,1 0,1 0,2 1,0 0,1 2,2 0,0 0,1 2,1 0,0 1,2 1,0 0,-20 16,1 0,-1 0,0 0,1 0,-1 0,1 0,-1 0,1 0,-1 1,1-1,0 0,-1 1,1-1,0 1,-1 0,1 0,0 0,0 0,-1 0,1 0,0 0,0 0,-1 0,1 1,0-1,-1 1,1 0,-1-1,1 1,0 0,-1 0,0 0,1 0,-1 0,1 0,-1 0,0 1,0-1,0 0,0 1,0-1,0 1,0-1,0 1,-1-1,1 1,0 0,-1-1,0 1,1 0,-1-1,0 1,0 0,0 0,0-1,0 1,4 225,-4-225,0 0,1 0,-1 0,0 0,1 0,-1 0,1-1,0 1,-1 0,1 0,0-1,0 1,0 0,0-1,0 1,1-1,-1 1,0-1,1 0,-1 0,1 0,0 1,-1-1,1-1,0 1,-1 0,1 0,0-1,0 1,0-1,0 1,-1-1,1 0,0 0,0 1,0-2,0 1,0 0,0 0,0-1,0 1,-1 0,1-1,0 0,0 0,0 1,-1-1,1 0,-1 0,1-1,0 1,-1 0,0 0,2-2,114-132,11 12,-128 122,1 1,0-1,0 1,-1-1,1 0,0 1,0 0,0-1,0 1,-1-1,1 1,0 0,0 0,0-1,0 1,0 0,0 0,0 0,0 0,0 0,0 0,0 0,0 1,0-1,-1 0,1 0,0 1,0-1,0 1,0-1,0 1,-1-1,1 1,0-1,0 1,-1 0,1-1,0 1,-1 0,1-1,-1 1,1 0,-1 0,1 0,-1 0,0 0,1 0,8 53,-7-33,-1-16,6 28,-2 1,-1 0,-1 0,-3 32,-5-42,-1-6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12 707,'-5'29,"-1"9</inkml:trace>
  <inkml:trace contextRef="#ctx0" brushRef="#br0" timeOffset="262.561">12 256,'-5'9,"-1"4</inkml:trace>
  <inkml:trace contextRef="#ctx0" brushRef="#br0" timeOffset="500.037">209 820,'122'-210,"-83"162,-35 68,-6-9,1 0,0 0,1 0,0 0,1 0,0 1,0-1,2 0,-1 0,3 5,-4-13,0 1,1-1,-1 0,1 0,0 0,0 0,0 0,0 0,0 0,0-1,1 1,-1-1,1 0,0 1,0-1,0-1,0 1,0 0,0-1,0 1,1-1,-1 0,1 0,-1 0,0-1,1 1,-1-1,1 0,-1 0,1 0,0 0,-1-1,0 0,1 1,0-1,9-4,-1 0,0 0,0-1,-1-1,1 0,-1 0,-1-1,0 0,0-1,0-1,-1 1,-1-1,1-1,-2 1,1-1,-2-1,1 0,-2 1,1-2,1-7,1-5</inkml:trace>
  <inkml:trace contextRef="#ctx0" brushRef="#br0" timeOffset="965.149">1056 482,'-15'7,"0"1,0 1,1 0,0 1,0 1,1 0,1 0,0 1,1 1,0 0,0 1,-6 12,16-23,-1 1,1-1,0 1,0-1,0 1,0 0,0 0,1-1,0 1,0 0,0 0,0 0,0-1,1 1,0 0,0 0,0-1,0 1,0 0,1-1,-1 0,1 1,0-1,0 0,1 0,-1 0,1 0,-1 0,1 0,0-1,0 0,0 1,0-1,0 0,1 0,-1-1,1 1,-1-1,1 0,0 1,-1-2,1 1,0 0,0-1,-1 0,1 0,3 0,8 0,0-1,0-1,0 0,0-1,-1-1,1 0,-1-1,0-1,0 0,-1-1,0 0,0-1,0 0,-1-1,-1-1,1 0,-1 0,-1-1,0 0,-1-1,3-5,5-5,-1-2,-1-1,0 0,-2 0,-1-1,-2-1,0 0,-2 0,-1-1,-1 0,-1-1,-1 1,-2-1,-1 0,-1 1,-2-1,-3-18,3 42,1-1,-1 0,0 1,-1-1,1 1,-1 0,0 0,0 0,-1 0,0 0,0 1,0-1,0 1,0 0,-1 1,0-1,0 1,0 0,0 0,0 0,-1 1,1 0,-1 0,0 0,1 1,-1-1,0 1,0 1,0-1,0 1,0 0,0 1,0-1,0 1,1 0,-1 1,0-1,0 1,-3 2,-5 2,1 1,0 0,1 1,0 0,0 1,1 0,0 1,0 0,1 1,1 0,0 1,0-1,1 2,1-1,0 1,0 1,2-1,-1 1,2 0,0 0,1 0,0 0,1 1,0 0,1-1,1 1,1 0,0-1,1 1,3 12,1-7,2 0,1-1,0 0,2-1,0 0,0 0,2-1,0-1,1 0,1-1,0 0,1-1,1-1,0-1,1 0,0-1,0-1,1-1,1 0,0-2,0 0,0-1,1-1,15 1,135 26,-146-29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0,'-5'2,"0"1,1-1,-1 1,1 0,0 0,0 0,0 0,0 1,1 0,-1-1,1 1,0 1,0-1,0 0,1 1,0-1,0 1,0 0,0 0,0 2,-2 3,0-1,1 1,0 0,1-1,0 1,1 0,0 1,0-1,1 0,1 0,-1 0,2 0,-1 0,1 0,1 0,0-1,0 1,1-1,0 1,1-1,0 0,1 0,-3-6,1-1,-1 0,1 0,0 0,-1-1,1 1,0-1,0 0,0 0,0 0,0 0,0-1,0 0,0 0,1 0,-1 0,0-1,0 1,0-1,0 0,0 0,0-1,-1 1,1-1,0 0,87-57,2-48,-24 15,-76 120,-1-8,-19 83,27-100,-1 0,1 0,0 0,0-1,0 1,1 0,-1 0,1 0,0-1,-1 1,1 0,0 0,1-1,-1 1,0-1,1 1,-1-1,1 0,0 0,0 0,0 1,0-2,0 1,0 0,1 0,-1-1,0 1,1-1,-1 0,1 0,0 0,-1 0,1 0,0 0,6-1,0 0,-1 0,1-1,-1 0,1 0,-1-1,1 0,-1-1,0 0,0 0,0 0,0-1,-1-1,1 1,-1-1,0 0,-1-1,1 0,-1 0,0 0,-1-1,1 1,-1-2,-1 1,1 0,-1-1,0 0,-1 0,0 0,1-4,6-13,-3 3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0,'-5'34,"-1"10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249 183,'-28'26,"1"1,0 2,3 0,0 1,2 2,1 0,2 1,1 1,-2 10,16-36,1 0,1 0,-1 0,1 1,1-1,-1 1,1 0,1-1,0 1,0 0,1-1,0 1,0-1,1 1,0-1,0 1,1-1,0 0,1 0,0-1,0 1,0-1,1 1,0-1,1-1,0 1,0-1,0 0,0 0,1-1,0 0,1 0,-1-1,1 0,-1 0,1 0,2-1,4 1,0-1,0-1,0 0,1-1,-1 0,0-1,1-1,-1 0,0-1,0-1,1 0,-2-1,1 0,0-1,-1-1,0 0,3-2,6-5,-1 0,0-1,-1-1,-1-1,0-1,-1 0,-1-1,-1-1,7-11,-11 14,-1-1,-1 0,0-1,-2 1,0-2,-1 1,0-1,-2-1,0 1,-2-1,0 1,-1-1,-1 0,0 0,-2 0,0 0,-2 0,0 0,-1 1,-1-1,-1 1,0 0,-1 1,-2 0,-4-8,11 22,0 0,0-1,0 1,-1 0,0 0,0 1,0-1,0 0,-1 1,1 0,-1 0,0 0,0 0,0 1,0-1,0 1,-1 0,1 0,-1 1,1-1,-1 1,0 0,1 0,-1 1,0-1,0 1,0 0,1 1,-1-1,0 1,0 0,1 0,-1 0,0 1,1-1,-1 1,1 0,0 1,0-1,-3 2,-3 13,1 1,0-1,1 2,1-1,1 1,0 0,2 0,0 0,1 1,1 0,1-1,0 1,2 0,0 0,2 4,-3 10,35 311,-22-257,0 236,14-158,-26-87,-1-79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1,'29'431,"-55"-268,13-110,9-41,1 0,0 0,1 1,0-1,0 1,2-1,-1 1,2 0,0-1,0 3,5 3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5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2,'4'-1,"0"1,0 0,0 0,0 0,0 0,-1 0,1 1,0 0,0 0,0 0,-1 0,1 1,0-1,-1 1,1 0,-1 0,0 0,0 1,0-1,0 1,0-1,0 1,-1 0,1 0,-1 1,0-1,0 0,0 1,0-1,-1 1,1-1,-1 1,0 0,0 0,0 0,-1 0,1-1,-1 1,0 0,0 0,0 0,-1 0,0 3,-47 333,50-25,3-264,1-33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7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495 640,'-18'-4,"0"2,0 0,-1 2,1 0,0 0,-1 2,1 0,0 1,0 1,1 1,-1 0,1 2,0 0,0 0,1 2,0 0,0 1,1 0,1 1,0 1,0 1,1-1,1 2,0 0,1 1,0 0,-3 8,-33 102,47-121,-1-1,1 0,-1 1,1-1,0 0,1 1,-1-1,0 1,1-1,0 0,0 1,0-1,0 0,1 0,-1 0,1 0,-1 0,1 0,0 0,0-1,1 1,-1-1,0 1,1-1,0 0,-1 0,1 0,0 0,0-1,0 1,0-1,0 1,1-1,-1 0,0 0,0-1,1 1,10-1,-1 0,1 0,0-1,0-1,-1-1,1 0,-1 0,0-1,0-1,0 0,-1-1,1 0,-1-1,-1-1,1 0,-2 0,1-1,1-2,193-198,-90 61,-115 148,0 1,0-1,0 0,1 1,-1-1,0 1,0-1,0 0,0 1,1-1,-1 0,0 0,0 1,1-1,-1 0,0 1,1-1,-1 0,0 0,1 0,-1 1,0-1,1 0,-1 0,1 0,-1 0,0 0,1 0,-1 0,1 0,-1 1,0-1,1-1,-1 1,1 0,-1 0,0 0,1 0,-1 0,1 0,-1 0,0-1,1 1,-1 0,-12 48,11-46,-11 36,1 0,2 1,1 0,2 0,2 1,2-1,2 16,0-50,0 0,1 0,0 0,0 0,0 0,1 0,-1 0,1-1,0 1,0-1,1 1,-1-1,1 0,0 0,1 0,-1 0,0-1,1 1,0-1,0 0,0 0,0 0,0 0,1-1,-1 0,1 0,0 0,-1-1,1 1,0-1,0 0,2 0,5 0,0 0,1-1,-1 0,1-1,-1 0,1-1,-1-1,0 1,0-2,0 0,-1 0,7-4,26-19,-1 0,-2-3,-1-2,-1-1,-2-2,-1-2,6-11,-9 11,-3-2,-1-1,-2-1,-2-2,-1 0,-3-2,-2 0,-1-2,-3 1,-1-2,-3 0,-2-1,-2 1,0-32,-13 0,6 78,0 1,0-1,0 1,-1-1,1 1,0-1,-1 1,1-1,-1 1,0 0,1-1,-1 1,0 0,0-1,0 1,0 0,0 0,0 0,0 0,0 0,0 0,0 0,-1 0,1 0,0 0,-1 1,1-1,-1 1,1-1,-1 1,1-1,-1 1,1 0,-1 0,1 0,-1 0,1 0,-1 0,1 0,-1 0,1 1,-1-1,1 0,-1 1,1 0,-1-1,1 1,-1 0,-13 10,1 1,1 0,0 1,1 0,0 1,1 0,1 1,0 0,-7 16,6-13,-7 12,2 0,1 1,1 0,2 2,1-1,2 1,1 1,1-1,2 1,2 0,1 1,1-1,2 0,2 0,2 11,-1-30,0-1,0 1,2 0,0-1,0 0,1-1,1 1,0-1,1-1,1 1,0-2,0 1,1-1,6 4,1-3,-3-6</inkml:trace>
  <inkml:trace contextRef="#ctx0" brushRef="#br0" timeOffset="30722.323">1398 1007,'1'1,"0"1,0 0,0-1,1 1,-1-1,1 1,-1-1,1 0,0 1,-1-1,1 0,0 0,0 0,0 0,0-1,0 1,0 0,0-1,0 0,0 1,0-1,0 0,0 0,0 0,0 0,0 0,0-1,0 1,0-1,1 0,15-4,0-1,0-1,-1 0,0-2,0 0,-1 0,0-2,-1 0,0-1,-1 0,3-4,99-139,-94 118,-2-1,-1 0,-3-2,-1 0,-1-1,-3 0,-1-1,-2-5,4-9,8-96,-20 151,0-1,0 0,0 0,0 0,-1 1,1-1,0 0,-1 0,1 1,-1-1,0 0,0 1,1-1,-1 1,0-1,0 1,0-1,-1 1,1 0,0-1,-1 1,1 0,0 0,-1 0,1 0,-1 0,0 0,1 1,-1-1,0 0,1 1,-1-1,0 1,0 0,1 0,-1-1,0 1,0 0,1 1,-1-1,0 0,0 0,0 1,1-1,-1 1,0-1,1 1,-1 0,1 0,-1 0,1 0,-1 0,1 0,-1 0,1 0,0 1,0-1,-1 0,1 1,0-1,-12 14,0 1,1 0,1 0,0 1,1 1,1 0,0 0,2 0,0 1,1 0,1 1,1 0,-1 10,-8 22,9-38,1 1,0 0,1-1,1 1,0 0,1 0,1 0,0 0,1 0,2 7,8 59,-12-69,0 0,1 0,0 0,1 0,1 0,0 0,0-1,1 1,1-1,0 0,0 0,1-1,0 1,1-1,0-1,1 1,7 5,51 9,-43-22</inkml:trace>
  <inkml:trace contextRef="#ctx0" brushRef="#br0" timeOffset="31374.313">2245 640,'-7'2,"0"0,1 1,-1 0,1 1,0-1,0 1,0 1,0-1,1 1,0 0,0 0,0 0,1 1,-1-1,1 1,1 0,-1 0,1 1,0-1,0 1,1 0,0 0,0-1,1 1,0 0,0 1,0-1,1 0,0 0,0 0,1 0,0 0,1 0,-1 0,1 0,1 3,2-5,0-1,0 0,1 1,-1-2,1 1,0-1,-1 0,2 0,-1 0,0-1,0 0,1 0,-1-1,1 0,0 0,-1 0,1-1,0 0,-1 0,1-1,0 0,-1 0,1 0,-1-1,1 0,-1 0,0-1,0 0,0 0,0 0,4-3,-1-1,-1 0,0-1,0 0,0 0,-1-1,0 0,0 0,-1-1,-1 1,1-1,-2-1,1 1,-2-1,1 1,-1-1,-1 0,0 0,0-1,-1 1,-1 0,0 0,0-1,-1 1,-2-10,1 17,1-1,0 1,-1-1,0 1,0 0,0 0,0 0,-1 0,0 0,0 0,0 1,0-1,0 1,-1 0,1 0,-1 0,0 0,0 1,0 0,0 0,-1 0,1 0,0 0,-1 1,1 0,-1 0,0 0,1 1,-1-1,0 1,1 0,-1 0,0 1,1-1,-1 1,0 0,1 1,-1-1,1 1,0 0,-1 0,1 0,0 0,0 1,0 0,1 0,-1 0,-1 2,-13 16,4-1</inkml:trace>
  <inkml:trace contextRef="#ctx0" brushRef="#br0" timeOffset="31936.637">2696 612,'-6'2,"-1"0,1 0,1 0,-1 1,0 0,0 0,1 1,0 0,0 0,0 0,0 0,1 1,-1 0,1 0,0 0,1 0,-1 1,1-1,0 1,0 0,1 0,0 0,0 0,0 0,1 0,0 1,0-1,1 1,-1-1,1 1,1-1,-1 0,1 1,0-1,2 5,-2-8,1 0,-1 0,1-1,0 1,0 0,0-1,0 0,0 1,0-1,1 0,-1 0,1 0,-1-1,1 1,0 0,-1-1,1 0,0 0,0 0,0 0,0 0,0 0,0-1,1 0,-1 1,0-1,0-1,0 1,0 0,0-1,0 1,1-1,0 0,95-45,11-58,-110 103,0 1,0-1,0 0,1 1,-1-1,0 0,0 1,1-1,-1 1,0-1,1 0,-1 1,1-1,-1 1,1-1,-1 1,1-1,-1 1,1-1,-1 1,1 0,0-1,-1 1,1 0,0 0,-1-1,1 1,0 0,-1 0,1 0,0 0,-1 0,1 0,0 0,0 0,-1 0,1 0,0 0,-1 0,1 1,0-1,-1 0,1 0,0 1,-1-1,1 0,-1 1,1-1,0 1,-1-1,1 1,-1-1,0 1,1-1,-1 1,1-1,-1 1,0 0,1-1,-1 1,0 0,0-1,1 1,-1 0,0 0,4 51,-4-46,-1-1,0 1,1-1,0 1,-1-1,2 1,-1-1,1 1,0-1,0 0,0 1,1-1,0 0,0 0,0 0,1 0,-1 0,1-1,0 1,1-1,-1 0,1 0,0 0,0 0,0 0,0-1,1 0,-1 0,1 0,0-1,0 1,0-1,0 0,0-1,0 1,1-1,3 1,1-4,0-1,0 1,0-2,0 1,-1-1,1-1,-1 0,0 0,-1-1,1 0,-1 0,0-1,-1 0,1 0,-1-1,-1 0,0 0,0-1,0 1,-1-1,0-1,1-5,32-121,-38 112,-3 6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0 466,'17'-50,"2"1,2 1,2 1,2 1,27-39,-46 75,1 0,-1 0,1 1,1 0,0 0,0 1,1 0,0 0,0 1,0 0,2 1,-10 5,0 1,0 0,0 0,0-1,0 1,-1 0,1 0,0 0,0 0,0 0,0 0,0 0,0 1,0-1,0 0,0 1,0-1,0 0,0 1,0-1,-1 1,1-1,0 1,0-1,-1 1,1 0,0 0,-1-1,1 1,0 0,-1 0,1-1,-1 1,0 0,1 0,-1 0,0 0,1 0,-1 0,0 0,0 0,0 0,0 0,0 0,0 0,4 51,-4-47,-4 144,4-146,1-1,-1 0,0 0,0 0,1 0,-1 0,1 0,0 0,-1 0,1 0,0 0,0 0,0 0,1-1,-1 1,0 0,1-1,-1 1,1-1,-1 1,1-1,0 0,0 0,-1 0,1 0,0 0,0 0,0 0,0-1,0 1,0-1,0 1,1-1,-1 0,0 0,0 0,0 0,0 0,0 0,0-1,0 1,0-1,0 1,0-1,0 0,0 0,0 0,0 0,0 0,0 0,0-1,25-13,0-1,-1-1,-1-1,0-2,16-17,30-23,65-55,-136 114,1 0,0 1,-1-1,1 0,-1 1,1-1,0 1,0-1,-1 1,1 0,0-1,0 1,-1 0,1-1,0 1,0 0,0 0,0 0,-1 0,1-1,0 1,0 1,0-1,0 0,0 0,-1 0,1 0,0 0,0 1,0-1,0 0,-1 1,1-1,0 1,-1-1,1 1,0-1,-1 1,1-1,0 1,-1 0,1-1,-1 1,1 0,-1 0,1-1,-1 1,0 0,1 0,-1 0,0-1,0 1,0 0,1 0,-1 0,0 0,0 0,0-1,0 1,-1 0,1 0,0 0,0 0,0-1,-1 1,1 0,0 0,-1 0,-16 61,-53 142,68-201,1-1,0 2,-1-1,2 0,-1 0,0 0,1 0,-1 1,1-1,0 0,0 0,0 1,1-1,-1 0,1 0,-1 0,1 1,0-1,0 0,1 0,-1 0,1 0,-1-1,1 1,0 0,0-1,0 1,1-1,-1 0,0 0,1 1,0-2,-1 1,1 0,0 0,0-1,0 0,0 1,0-1,75-14,-58 2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41 471,'-10'33,"2"1,1 0,1 0,2 1,1-1,3 28,-1-60,1 1,-1-1,1 1,0 0,0-1,0 1,0 0,0-1,1 1,-1-1,1 1,0-1,0 1,0-1,0 1,0-1,0 0,1 0,-1 0,1 1,0-1,-1 0,1-1,0 1,0 0,0-1,0 1,0-1,1 1,-1-1,0 0,1 0,-1 0,1 0,-1-1,1 1,-1-1,1 1,0-1,-1 0,1 0,-1 0,1 0,0-1,-1 1,1-1,-1 1,1-1,-1 0,1 0,-1 0,0 0,1 0,-1-1,0 1,2-2,6-7,0 1,-1-2,0 1,-1-2,0 1,0-1,-1 0,-1 0,0-1,-1 0,0 0,-1 0,-1-1,0 1,0-1,-2 0,1 0,-2 1,0-1,-1 0,0 0,-3-10,4 21,-1-1,0 1,0-1,-1 1,1 0,-1 0,1-1,-1 1,0 0,-1 0,1 1,0-1,-1 0,1 1,-1 0,0-1,0 1,0 0,0 0,0 1,0-1,0 1,-1-1,1 1,-1 0,1 0,-1 1,1-1,-1 1,1 0,-1 0,0 0,1 0,-1 0,1 1,-1 0,1 0,-1 0,5-2,0 0,1 0,-1 1,0-1,0 1,1-1,-1 1,0-1,1 1,-1 0,0 0,1 0,-1 0,1 0,-1 0,0 0,1 0,-1 0,0 1,1-1,-1 0,0 1,1-1,-1 1,0 0,0-1,0 1,1 0,-1 0,0-1,0 1,0 0,0 0,0 1,-1-1,1 0,0 0,0 0,-1 0,1 1,-1-1,1 0,-1 0,1 1,-1-1,0 1,0-1,0 0,0 1,0-1,0 0,0 1,0-1,0 1,-1-1,1 0,0 1,-1-1,1 0,-1 0,0 1,1-1,-1 0,0 0,0 0,0 0,0 1,19-15,-2-1,1 0,-2-1,0-1,-1 0,0-1,-2 0,0-1,-1-1,0 0,-2 0,0-1,-2 0,6-19,19-37,32-55,-63 131,1 0,-1 1,1-1,-1 0,0 1,1-1,-1 0,1 1,-1 0,0-1,0 1,1 0,-1 0,0-1,0 1,0 0,0 0,0 0,0 1,0-1,0 0,-1 0,1 0,0 1,-1-1,1 0,-1 1,1-1,-1 0,0 1,1-1,-1 1,0-1,0 0,0 1,0-1,0 1,0-1,-1 1,133 787,-125-754,-2 1,-1 0,-1 0,-3 0,-1 0,-1 0,-2 0,-2 0,-1-1,-2 0,-1 0,-14 32,23-64,0-1,0 1,0-1,-1 1,1-1,0 1,-1-1,0 0,1 0,-1 0,0 0,0 0,0 0,-1 0,1-1,0 1,-1-1,1 0,0 1,-1-1,0 0,1 0,-1-1,0 1,1-1,-1 1,0-1,0 0,1 0,-1 0,0 0,0 0,1-1,-1 1,0-1,1 0,-1 0,0 0,1 0,-1 0,1-1,0 1,-1-1,1 1,0-1,0 0,0 0,0 0,-1-1,-2-10,-1 0,2-1,0 1,1-1,0 0,1 0,0 0,1 0,1 0,0-1,1 1,1 0,0 0,1 0,0 1,1-2,2-16,2 0,0 1,2 0,2 1,0 0,2 1,1 0,4-3,3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1,'1'2,"8"14,0 1,-2 0,0 0,-1 0,-1 1,-1 0,0 0,0 9,-5 276,-6-233,-3 0,-3 0,-3-2,-12 29,13-51,63-182,6 2,41-68,-78 165,95-181,-112 217,0 0,0 0,0-1,0 1,0 0,0 0,0 0,0 0,1 0,-1 0,0 0,1 0,-1 0,1 0,-1 0,1 0,0 0,-1 0,1 1,0-1,0 0,-1 0,1 1,0-1,0 0,0 1,0-1,0 1,0-1,0 1,0 0,0-1,0 1,0 0,0 0,0 0,0-1,1 1,-1 0,0 1,0-1,0 0,0 0,0 0,0 1,0-1,0 0,0 1,0-1,0 1,0-1,0 1,0 0,0-1,-1 1,1 0,0 0,6 137,-9-89,0 238,8-237,-5-50,1 0,-1 0,1 0,-1 0,1 0,-1 0,1-1,-1 1,1 0,-1-1,1 1,-1-1,1 0,-1 1,0-1,1 0,-1 0,0 0,0 0,0 0,0 0,1 0,-1 0,-1-1,1 1,0 0,0 0,0-1,-1 1,1-1,-1 1,1-1,-1 1,1-1,-1 1,0-1,0 1,3-4,118-196,-99 154,2 1,2 1,2 2,2 1,2 1,5-3,-36 42,0 1,-1 0,1-1,0 1,0 0,0 0,0 0,1 0,-1-1,0 1,0 1,1-1,-1 0,0 0,1 0,-1 1,1-1,-1 1,1-1,-1 1,1 0,-1-1,1 1,0 0,-1 0,1 0,-1 0,1 1,-1-1,1 0,0 0,-1 1,1-1,-1 1,0 0,1-1,-1 1,1 0,-1 0,0 0,0 0,1 0,-1 0,0 0,0 0,0 1,0-1,0 0,-1 1,1-1,0 0,-1 1,1 0,4 13,0 0,-2 0,1 0,-2 0,0 1,-1-1,-1 1,0-1,-1 1,-1 4,0 26,-25 165,14-156,10-46,0 0,0 0,1 0,0 0,1 0,0 1,0-1,1 0,1 1,-1-1,1 1,1-1,0 0,1 4,7 0,1-7</inkml:trace>
  <inkml:trace contextRef="#ctx0" brushRef="#br0" timeOffset="634.625">1158 565,'23'158,"-21"-148,-2-4,0-1,1 1,0-1,0 1,1-1,-1 1,1-1,0 1,1-1,-1 0,1 0,0 0,0-1,1 1,-1-1,1 0,3 4,-3-9,0 1,-1-1,1 0,-1 0,1 0,-1 0,0-1,1 1,-1-1,0 0,0 0,0 0,0 0,-1 0,1-1,0 1,-1-1,0 0,0 0,1 0,-2 0,1 0,0 0,0-3,0 4,121-174,-123 175,1-1,0 1,0-1,0 1,0 0,0-1,0 1,0 0,0 0,0 0,1 0,-1 0,0 0,1 0,-1 0,1 0,-1 1,1-1,-1 0,1 1,-1-1,1 1,0 0,-1 0,1 0,0-1,-1 1,1 1,0-1,-1 0,1 0,0 1,-1-1,1 1,-1-1,1 1,-1 0,1-1,-1 1,1 0,-1 0,0 0,1 0,-1 0,0 1,0-1,0 0,0 0,0 1,0-1,0 1,0 0,6 26,-2 1,0 0,-2 0,-2 0,0 0,-2 0,-1 0,-1 0,-2 0,-5 15,-2 38,3-2,-4 0,-3-1,-3-1,-4 0,-10 17,32-92,0-1,1 1,-1-1,0 1,0-1,-1 1,1-1,0 0,-1 0,1 0,-1 0,0 0,0 0,0 0,0 0,0-1,0 1,0-1,0 1,-1-1,1 0,-1 0,1 0,0 0,-1-1,0 1,1-1,-1 1,1-1,-1 0,0 0,1 0,-1 0,0 0,1-1,-1 1,1-1,-1 0,1 0,-1 0,1 0,0 0,-1 0,1-1,0 1,0-1,0 0,0 1,0-1,0 0,0 0,1 0,-1 0,1-1,-1 1,-1-11,-1-1,2 1,0-1,0 0,2 0,-1 0,2 0,0 1,0-1,2 0,-1 1,2-1,0 1,0 0,1 0,4-7,2-6,1-1,1 2,1-1,1 2,1 0,1 1,1 1,2 0,1 1,-5 6</inkml:trace>
  <inkml:trace contextRef="#ctx0" brushRef="#br0" timeOffset="72156.935">340 1271,'0'737,"0"-731,1 0,-1-1,1 1,-2 0,1 0,-1-1,1 1,-2 0,1-1,-1 1,1-1,-2 0,1 1,0-1,-1 0,0 0,0-1,-1 1,1-1,-1 1,0-1,0 0,-1 0,1-1,-5 4,-11-1</inkml:trace>
  <inkml:trace contextRef="#ctx0" brushRef="#br0" timeOffset="72425.041">0 1722,'39'0,"31"0,9-5,1-1,-9 0,-11 1,-12 2,-8-4,-7-1,-4 2,-2-4,-1 0,-5-3,-6 1</inkml:trace>
  <inkml:trace contextRef="#ctx0" brushRef="#br0" timeOffset="72856.981">678 1271,'0'486,"-1"-475,1 0,1 0,0 0,0 0,1 0,0-1,1 1,0-1,1 1,0-1,1 0,0 0,0-1,1 1,0-1,1-1,0 1,0-1,3 2,-7-9,0 1,1-1,-1 1,1-1,-1 0,1-1,-1 1,1 0,-1-1,1 0,0 0,-1 0,1 0,0-1,-1 1,1-1,-1 0,1 0,-1 0,1-1,-1 1,0-1,0 1,0-1,3-2,72-60,-77 62,1-1,-1 1,0 0,1-1,-1 1,1 0,0 0,-1 0,1 0,0 0,0 0,1 1,-1-1,0 1,0 0,1-1,-1 1,1 0,-1 0,1 0,-1 1,1-1,0 1,-1-1,1 1,0 0,-1 0,1 0,0 0,-1 1,1-1,0 1,-1 0,1-1,-1 1,1 0,-1 0,1 1,-1-1,0 0,0 1,1 0,-1-1,1 3,18 66,-22-66,1 0,1 0,-1 0,0 0,1 0,0 0,0 0,0 0,1 0,-1 0,1 0,0 0,0-1,0 1,0-1,1 1,0-1,-1 0,1 0,0 0,0-1,1 1,-1-1,1 1,-1-1,1 0,0 0,15 3</inkml:trace>
  <inkml:trace contextRef="#ctx0" brushRef="#br0" timeOffset="73203.601">1355 1976,'19'-9,"0"0,-1-2,0 0,0-1,-2 0,1-2,-2 0,0 0,0-2,11-16,-24 30,0 0,-1 0,1 0,-1 0,1 0,-1-1,0 1,0-1,0 1,0-1,-1 1,1-1,0 1,-1-1,0 0,0 1,0-1,0 1,0-1,0 0,-1 1,1-1,-1 0,0 1,0-1,1 1,-2 0,1-1,0 1,0 0,-1-1,0 1,1 0,-1 0,0 0,0 1,0-1,0 0,0 1,0-1,-1 1,1 0,0 0,-1 0,1 0,-1 0,1 0,-1 0,1 1,-1 0,0-1,-1 1,-6 1,0 1,0 0,0 0,1 1,-1 1,1-1,-1 2,1-1,0 1,1 0,-1 1,1 0,0 1,1-1,0 1,0 1,0-1,1 1,0 1,0-1,1 1,0 0,1 0,0 0,0 1,1-1,0 1,1 0,0 0,0 0,1 0,1 6,1-5,2 1,0 0,0-1,1 0,0 0,1 0,1 0,0-1,0 0,0 0,2 0,-1-1,1 0,0 0,1-1,0 0,0-1,10 6,-10-8,0 0,0 0,0-1,1-1,0 1,0-1,0-1,0 0,0-1,1 1,-1-2,3 0,11 1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6 112,'-2'12,"0"0,1 0,1 0,0 1,1-1,0 0,1 0,0 0,1 0,0 0,1 0,1-1,-1 0,2 0,0 0,0 0,1-1,0 1,-5-9,0 0,0 0,0-1,0 1,1 0,-1-1,0 1,1-1,-1 0,1 0,-1 0,1 0,-1 0,1-1,0 1,-1-1,1 1,0-1,0 0,-1 0,1-1,0 1,0 0,-1-1,1 0,0 1,-1-1,1 0,-1 0,1-1,-1 1,0 0,1-1,-1 0,0 1,0-1,0 0,0 0,1-2,58-93,-59 90,1 1,-1-1,0 0,0 0,-1-1,0 1,0 0,-1 0,0 0,0-1,0 1,-1 0,-1 0,1 0,-1 0,0 0,0 0,-1 0,0 0,0 1,-1 0,0-1,0 1,0 1,-1-1,0 1,0-1,0 1,-1 1,1-1,-1 1,0 0,-1 0,1 1,0 0,-1 0,0 0,0 1,0 0,-5 0,-12 2,5 4</inkml:trace>
  <inkml:trace contextRef="#ctx0" brushRef="#br0" timeOffset="384.794">429 309,'61'-154,"-61"154,0-1,0 0,0 0,0 0,0 0,0 0,0 1,0-1,1 0,-1 0,0 0,0 0,1 1,-1-1,1 0,-1 0,0 1,1-1,0 0,-1 1,1-1,-1 0,1 1,0-1,-1 1,1-1,0 1,-1-1,1 1,0 0,0-1,0 1,-1 0,1 0,0-1,0 1,0 0,0 0,0 0,-1 0,1 0,0 0,0 0,0 0,0 1,0-1,-1 0,1 0,0 1,0-1,0 1,-1-1,1 0,0 1,-1-1,1 1,0 0,-1-1,1 1,-1 0,1-1,-1 1,1 0,-1-1,1 1,-1 0,0 0,1 0,-1 0,7 11,1 0,0-1,1 0,0 0,0-1,1 0,1-1,-1 0,2 0,0-1,-8-6,0 1,0-1,1 0,-1 0,1 0,0-1,-1 1,1-1,0 0,0-1,0 1,0-1,0 0,0 0,-1-1,1 1,0-1,0 0,0-1,-1 1,1-1,0 0,-1 0,0 0,1 0,-1-1,0 0,0 0,0 0,0-1,1-1,0 0,-1 0,1-1,-1 0,0 0,0 0,-1-1,0 1,0-1,0 0,-1 0,0 0,-1 0,1 0,-1-1,2-17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35 537,'-6'14,"0"-1,1 0,1 1,0 0,1 0,0 0,1 1,1-1,0 1,1-1,1 0,0 1,1-1,0 0,1 0,2 3,-1-12,-1-1,1 0,0 0,1 0,-1 0,1-1,-1 0,1 0,0 0,0-1,0 1,1-1,-1-1,1 1,-1-1,1 0,-1 0,1 0,0-1,-1 0,1 0,0 0,-1-1,1 1,-1-2,1 1,-1-1,1 1,-1-1,0-1,0 1,0-1,0 0,0 0,0 0,-1-1,0 0,0 0,4-3,-4 1,1-1,-1 1,0-1,0 1,-1-1,0 0,0 0,0-1,-1 1,0-1,-1 1,1-1,-2 1,1-1,-1 0,0 1,-1-1,1 0,-2 1,1-1,-1 1,0-1,0 1,-1 0,0 0,-1 0,1 0,-1 0,-1 1,1 0,-1 0,0 0,0 0,-1 1,0 0,0 0,0 0,0 1,-1 0,0 0,-6-2,6 2,-1 0,0 1,0 0,-1 0,1 1,-1 0,1 0,-1 1,0 0,1 1,-1 0,-6 1,-10 4</inkml:trace>
  <inkml:trace contextRef="#ctx0" brushRef="#br0" timeOffset="429.472">683 1,'-12'76,"3"2,3-1,4 41,-25 148,9-58,8-136,9-73,1-9</inkml:trace>
  <inkml:trace contextRef="#ctx0" brushRef="#br0" timeOffset="682.526">316 509,'44'-10,"32"-3,10 1,-7 2,-6 3,-11 3,-11 2,-9 1,-8 1,-4 0,-3 1,-5-1</inkml:trace>
  <inkml:trace contextRef="#ctx0" brushRef="#br0" timeOffset="879.391">1107 651,'-5'33,"-1"12</inkml:trace>
  <inkml:trace contextRef="#ctx0" brushRef="#br0" timeOffset="1129.12">1107 255,'-10'9,"-3"4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363 630,'-31'7,"0"2,1 1,0 2,1 0,0 2,1 1,1 2,0 0,1 2,-12 12,36-30,-1 1,1-1,-1 1,1 0,0 0,0 0,0 0,0 0,0 0,0 1,0-1,1 1,-1-1,1 1,0-1,0 1,0 0,0 0,0 0,0 0,1 0,0-1,-1 1,1 0,0 0,0 0,1 0,-1 0,1 0,-1 0,1 0,0 0,0-1,0 1,1 0,-1-1,0 1,1-1,0 1,0-1,0 0,0 1,0-1,0 0,9 1,1 0,-1-1,1 0,0-1,-1-1,1 1,0-2,-1 0,1 0,0-1,-1 0,0-1,1-1,-1 1,-1-2,1 0,0 0,-1-1,0 0,-1 0,1-1,2-3,100-72,-110 81,-1-1,0 1,0-1,1 1,-1-1,1 1,-1 0,1 0,0 0,-1 0,1 0,0 0,0 1,0-1,0 0,-1 1,1 0,0-1,0 1,0 0,0 0,0 0,0 0,0 0,0 1,0-1,0 0,0 1,0 0,-1-1,1 1,0 0,0 0,-1 0,1 0,0 0,-1 0,1 1,-1-1,0 0,1 1,-1-1,0 1,0 0,0-1,0 1,1 1,0 4,0-1,1 0,0 0,0 0,0 0,1-1,0 1,0-1,0 0,1 0,0 0,0 0,0-1,0 0,1 0,-1-1,1 1,0-1,0-1,1 1,-1-1,0 0,1 0,0-1,-1 0,1 0,0 0,-1-1,1 0,0-1,2 1,13-7,-3 0</inkml:trace>
  <inkml:trace contextRef="#ctx0" brushRef="#br0" timeOffset="404.445">1068 602,'-21'12,"-1"1,1 1,1 0,1 2,0 0,1 1,1 1,0 1,2 0,0 1,1 1,1 0,1 2,11-21,-1 0,1 1,0-1,0 1,1-1,-1 1,0-1,1 1,0 0,0-1,0 1,0 0,0-1,0 1,0 0,1-1,0 1,-1 0,1-1,0 1,0-1,0 0,1 1,-1-1,0 0,1 0,0 1,-1-1,1-1,0 1,0 0,0 0,0-1,1 1,-1-1,0 1,1-1,0 0,4 2,1 0,-1-1,0 0,1-1,0 0,-1 0,1 0,0-1,-1 0,1-1,0 0,7-1,8-7,1 0,-1-2,-1 0,0-2,-1 0,0-1,-1-1,0-1,-1-1,-1-1,-1 0,-1-2,0 0,-2 0,0-1,-1-1,-1 0,-2-1,0 0,-1-1,-1 0,-1 0,-2-1,2-11,-4 19,0 1,-1 0,-1 0,-1-1,0 1,-1-1,-1 1,0 0,-4-15,4 24,0 1,-1-1,1 1,-1 0,0 0,-1 0,1 0,-1 1,0-1,-1 1,1 0,-1 0,0 0,0 1,-1 0,1 0,-1 0,0 1,0 0,0 0,-1 0,1 1,-1 0,-3-1,2 1,0 0,0 1,0 0,0 1,0-1,0 1,0 1,0 0,0 0,1 0,-1 1,0 0,1 1,-1 0,1 0,0 0,0 1,0 0,0 1,1-1,-1 1,1 0,0 1,1 0,-5 6,-7 7,0 1,2 1,1 0,0 1,2 1,0 0,2 0,0 2,6-15,1 0,0 0,0 0,1 0,0 0,1 0,0 1,1-1,0 1,1-1,0 0,0 1,1-1,0 0,1 0,0 0,1-1,0 1,1-1,-1 1,2 0,3-2,-1 0,1 0,1-1,-1 0,1-1,0 0,1-1,-1 0,1 0,0-1,1 0,-1-1,0-1,1 0,0 0,-1-1,1 0,11-2,6 2</inkml:trace>
  <inkml:trace contextRef="#ctx0" brushRef="#br0" timeOffset="889.391">1605 659,'-17'15,"0"1,1 1,1 0,1 1,1 1,0 0,1 0,1 2,1-1,1 2,8-20,0 0,0 0,1 0,-1 0,1 0,-1 0,1 0,0 0,0 1,0-1,0 0,0 0,0 0,1 0,-1 1,1-1,-1 0,1 0,0 0,0 0,0 0,0 0,0-1,0 1,0 0,1 0,-1-1,1 1,-1-1,1 1,0-1,0 0,-1 1,1-1,0 0,0 0,0-1,0 1,0 0,0-1,1 1,-1-1,0 1,0-1,0 0,0 0,1 0,-1 0,0-1,0 1,0 0,1-1,17-5,0-2,0 0,0-1,-1-1,0 0,-1-2,-1 0,1-1,-2-1,0-1,-1 0,0-1,-1 0,-1-1,-1-1,0 0,-1 0,-1-1,-1-1,-1 0,0 0,-2 0,3-15,-3 16,0 0,-2 0,0-1,-1 0,-1 1,-1-1,0 0,-2 0,0 0,-1 0,-2 0,0 1,0 0,-2-1,-1 2,0-1,-2-2,5 16,0 0,0 0,0 0,0 1,-1 0,0 0,1 0,-2 0,1 1,0 0,-1 0,1 0,-1 1,0-1,0 1,0 1,0-1,0 1,0 0,-1 1,1-1,0 1,0 1,-1-1,1 1,0 0,0 0,0 1,0-1,0 2,0-1,1 0,-1 1,1 0,-1 1,1-1,0 1,0 0,1 0,-1 1,1-1,0 1,0 0,-6 7,1-1,0 1,1 1,0 0,1 0,0 1,2-1,-1 1,2 0,-1 1,2-1,0 1,1 0,1 0,0 0,1 0,0 0,1 0,1-1,0 1,1 0,1-1,0 1,1-1,1 0,0-1,1 1,0-1,1-1,0 1,1-1,1-1,0 1,7 5,12 5,1-2,1 0,0-2,2-2,32 12,-37-15,-20-8,0 0,0-1,1 0,-1-1,1 0,0 0,0-1,1 0,-1-1,0 0,0 0,1-1,-1 0,0-1,5 0,3-5</inkml:trace>
  <inkml:trace contextRef="#ctx0" brushRef="#br0" timeOffset="1135.897">2366 630,'-9'34,"-4"15,1 0</inkml:trace>
  <inkml:trace contextRef="#ctx0" brushRef="#br0" timeOffset="1284.9">2282 320,'0'0</inkml:trace>
  <inkml:trace contextRef="#ctx0" brushRef="#br0" timeOffset="1751.968">2593 122,'11'139,"-2"-74,-2 2,-3-1,-3 1,-4 16,1 26,-22 32,24-141,1 0,-1 0,0-1,1 1,-1 0,1 0,-1 0,0 0,1 0,-1-1,1 1,-1 0,0 0,1 0,-1 0,1 0,-1 0,0 0,1 0,-1 1,1-1,-1 0,0 0,1 0,-1 0,0 0,1 1,-1-1,0 0,1 0,-1 1,0-1,1 0,-1 0,0 1,0-1,1 0,-1 1,0-1,0 1,0-1,1 0,-1 1,0-1,0 0,0 1,0-1,0 1,0-1,0 0,0 1,0-1,0 1,0-1,0 0,0 1,0-1,0 1,0-1,-1 0,1 1,0-1,0 0,0 1,-1-1,1 0,0 1,0-1,19-26,-10 10</inkml:trace>
  <inkml:trace contextRef="#ctx0" brushRef="#br0" timeOffset="2040.841">2423 575,'38'0,"28"0,2-5,-6-2,-8 1,-9 1,-7 1,-10 2</inkml:trace>
  <inkml:trace contextRef="#ctx0" brushRef="#br0" timeOffset="2254.293">2960 743,'0'24,"0"8</inkml:trace>
  <inkml:trace contextRef="#ctx0" brushRef="#br0" timeOffset="2436.874">2960 376,'-10'19,"-3"7</inkml:trace>
  <inkml:trace contextRef="#ctx0" brushRef="#br0" timeOffset="2737.77">3213 630,'-2'11,"0"-1,0 1,1 0,0 0,1 0,0 0,1 0,0 0,1 0,0 0,1-1,0 1,0-1,1 1,1-1,0 0,5 8,-8-16,0-1,0 1,0 0,0-1,0 1,1-1,-1 1,0-1,1 0,-1 0,1 0,-1 0,1-1,0 1,-1-1,1 1,0-1,-1 0,1 0,0 0,-1 0,1-1,0 1,-1-1,1 0,-1 0,1 1,-1-2,1 1,-1 0,0 0,1-1,-1 1,0-1,0 0,1-1,61-77,-21-32,-42 108,0 0,0 0,-1-1,1 1,-1 0,0 0,0-1,-1 1,1 0,-1 0,0 0,0 0,0 0,0 0,-1 0,0 0,1 0,-2 0,1 1,0-1,-1 1,1 0,-1 0,0 0,0 0,-3-2,2 3,0 0,0 0,0 1,0-1,0 1,-1 0,1 0,0 1,-1-1,1 1,-1 0,1 0,0 0,-1 1,1 0,-4 0,-17 5</inkml:trace>
  <inkml:trace contextRef="#ctx0" brushRef="#br0" timeOffset="3191.375">3580 856,'142'-252,"-126"311,-13-53,1 0,0 0,0 0,0-1,1 1,0-1,0 0,0-1,1 1,-1-1,1 0,0-1,0 1,1-1,-1 0,1-1,-1 0,1 0,0 0,0-1,0 1,0-2,0 1,0-1,0 0,0-1,0 1,0-2,0 1,0-1,-1 0,1 0,-1 0,1-1,-1 0,0-1,0 1,0-1,0 0,-1-1,1 1,-1-1,0 0,-1-1,2-1,20-39,-16 28</inkml:trace>
  <inkml:trace contextRef="#ctx0" brushRef="#br0" timeOffset="3838.247">4342 489,'-160'220,"134"-158,25-60,1 0,0-1,0 1,-1-1,1 1,0-1,0 1,1 0,-1-1,0 1,0-1,1 1,-1-1,1 1,-1-1,1 1,0-1,-1 0,1 1,0-1,0 0,0 1,0-1,0 0,1 0,-1 0,0 0,0 0,1 0,-1 0,0-1,1 1,-1 0,1-1,-1 1,1-1,-1 0,1 1,-1-1,2 0,8-1,-1-1,1 0,-1 0,1-1,-1-1,0 0,0 0,-1-1,1 0,-1-1,0 0,-1 0,1-1,-1 0,0 0,-1-1,0 0,0-1,0-1,-1 4,62-69,-66 76,-1 0,0 0,1 0,-1 0,0 1,0-1,0 0,0 1,0-1,0 0,0 1,-1-1,1 1,0 0,-1-1,1 1,-1-1,0 1,0 0,1-1,-1 1,0 0,0-1,0 1,-1 0,1-1,0 1,-1 0,1-1,-1 2,1-1,-1 2,0 1,1 0,-1-1,1 1,0-1,1 1,-1-1,1 1,0-1,0 1,0-1,1 1,-1-1,1 0,0 0,0 0,1 0,-1 0,1 0,0-1,0 1,0-1,0 0,1 0,-1 0,1 0,0-1,0 1,2 0,7-1,1 0,-1-1,1-1,-1 0,1-1,-1 0,1-1,-1-1,0 0,0-1,0 0,0-1,-1 0,1-1,-2 0,1-1,-1-1,0 0,0 0,-1-1,0 0,-1-1,6-7,8-8,-1-2,-2 0,0-2,-2 0,-1-1,-2-1,-1 0,-1-1,-1 0,-2-1,-2 0,4-27,-9 42,-1 0,-1 0,0 1,-1-1,-1 0,-1 0,0 0,-1 0,-1 1,-1 0,-3-8,6 22,0-1,0 1,0 0,0 0,-1 1,1-1,-1 0,0 1,0-1,0 1,0 0,0 0,0 0,0 1,-1-1,1 1,-1 0,1 0,-1 0,0 0,1 0,-1 1,0 0,1 0,-1 0,0 0,0 0,1 1,-1 0,1-1,-1 1,0 1,1-1,0 0,-1 1,-7 3,0 0,0 0,0 1,1 0,0 1,1 0,-1 1,1 0,1 0,-5 6,2 0,1 2,0-1,1 1,1 1,0 0,1 0,1 0,1 1,0 0,1 0,1 0,1 1,1-1,0 0,1 1,1-1,1 1,1-1,0 0,1 0,1 0,1 0,0-1,2 0,0 0,4 5,0 2,1-1,1 0,2-1,0-1,1 0,1-1,0-1,2-1,0-1,1 0,1-2,0 0,1-2,6 2,-5-7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29 667,'0'1,"0"-1,-1 1,1-1,0 1,0-1,-1 1,1-1,0 1,-1-1,1 0,-1 1,1-1,0 0,-1 1,1-1,-1 0,1 0,-1 1,1-1,-1 0,1 0,-1 0,1 0,-1 0,0 0,1 0,-1 0,1 0,-1 0,1 0,-1 0,1 0,-1 0,1 0,-1 0,1-1,-1 1,1 0,-1 0,1-1,-1 1,1 0,-1-1,1 1,0 0,-1-1,1 1,0 0,-1-1,1 1,0-1,-1 1,1-1,0 1,0-1,-5 52,5-50,29 288,-19-199,-12-109,0-1,1-1,1 1,1 0,0 0,2 0,0 1,2-1,0 1,4-11,-5 15,7-25,2 0,1 1,2 1,2 0,1 2,2 0,1 1,2 1,18-20,-36 48,50-46,-54 51,0 0,-1 0,1 0,0 0,0 0,0 1,0-1,0 1,-1 0,1-1,0 1,0 0,0 0,0 0,0 0,0 0,0 1,0-1,0 0,0 1,0 0,-1-1,1 1,0 0,0 0,-1 0,1 0,-1 0,1 1,-1-1,1 0,-1 1,0-1,1 1,-1-1,0 1,56 113,-46-91,-1-3</inkml:trace>
  <inkml:trace contextRef="#ctx0" brushRef="#br0" timeOffset="479.017">58 272,'13'-11,"1"2,0 0,0 1,1 0,0 1,0 0,1 2,0-1,0 2,0 0,5 1,16-6,155-15,-214 8,1 10,1-2,1 0,0-1,0-1,0 0,1-2,1 0,-14-13,6-5,23 18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0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263 308,'16'-6,"1"-1,-2-1,1-1,-1 0,0-1,-1-1,0 0,-1-1,0 0,-1-1,-1-1,0 0,0 0,-1-1,-1 0,-1-1,0 0,-1 0,-1-1,0 0,-1-3,-5-6,-13 33,2 22,2 0,1 0,1 1,2 0,1 0,1 1,1-1,2 1,1-1,3 6,-3 26,0 17,-12 280,3-289,7-39,-2 0,-1 0,-2-1,-1 1,-1-1,-2-1,0 1,-2-2,-4 5,9-19,-2-1,1 0,-1 0,-1-1,0 0,-1 0,-1-1,1-1,-1 0,-1-1,0 0,-1-1,-4 2,14-6,-1-1,0 0,-1 0,1 0,-1-1,1 0,-1 0,0 0,1-1,-1 0,0 0,0 0,0-1,0 0,0 0,0 0,0-1,0 0,0 0,1 0,-1-1,0 0,1 0,-1-1,1 1,-1-1,1 0,-4-4,4-1,0 0,0 0,1 0,0-1,1 0,-1 0,2 0,-1 0,1 0,1-1,0 1,0 0,1-1,0 1,0-1,1 1,1-1,-1 1,1 0,1 0,0 0,0 0,3-3,11-22,2 0,1 2,2 0,1 2,1 0,2 2,7-5,-14 14,1 0,1 1,1 1,0 1,1 0,1 2,0 1,1 1,2 1,1 3,-4 2</inkml:trace>
  <inkml:trace contextRef="#ctx0" brushRef="#br0" timeOffset="319.048">827 590,'-16'20,"2"0,0 1,1 0,1 1,1 0,1 1,1 1,0-1,2 2,6-22,0 0,0 0,0 0,0 0,1 0,-1 0,1 1,0-1,0 0,0 0,0 0,0 0,1 0,-1 0,1 1,0-1,0 0,0-1,0 1,1 0,-1 0,1 0,0-1,0 1,0-1,0 1,0-1,0 0,0 0,1 0,0 0,-1 0,1-1,0 1,-1-1,1 0,0 1,0-1,0-1,0 1,0 0,1-1,-1 1,0-1,0 0,0 0,0 0,1-1,5 0,1 0,-1-1,0 0,0-1,-1 0,1 0,-1-1,1 0,-1 0,0-1,0 0,-1-1,0 0,0 0,0 0,-1-1,0 0,0 0,0 0,3-8,1-3,0 0,-1-1,0 0,-2 0,-1-1,0 0,-1 0,1-19,-4 36,-1-1,0 1,-1 0,1-1,-1 1,1-1,-1 1,0-1,0 1,-1-1,1 1,-1-1,0 1,1 0,-2-1,1 1,0 0,-1 0,1 0,-1 0,0 0,0 0,0 0,0 0,-1 1,1-1,-1 1,1 0,-1 0,0 0,0 0,0 0,0 0,0 1,0 0,-1-1,1 1,0 0,-1 1,1-1,-1 1,1-1,-2 1,-11 5</inkml:trace>
  <inkml:trace contextRef="#ctx0" brushRef="#br0" timeOffset="595.293">1081 901,'0'-22,"1"-1,2 0,0 1,1-1,1 1,1 0,1 1,1-1,1 1,1 1,0 0,2 0,1 0,-12 19,-1-1,1 1,0-1,0 1,0-1,0 1,1 0,-1-1,0 1,1 0,-1 0,0 0,1 0,-1 0,1 0,0 1,-1-1,1 0,0 1,-1-1,1 1,0 0,-1-1,1 1,0 0,0 0,0 0,-1 0,1 1,0-1,0 0,-1 1,1-1,0 1,-1-1,1 1,0 0,9 9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3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30 509,'-17'90,"15"-76,-2 0,2-1,0 1,0 0,1-1,1 1,0 0,1 0,1 0,0-1,1 1,1 4,-3-16,0 1,1-1,-1 0,0 1,1-1,0 0,-1 0,1 0,0 0,0-1,0 1,0 0,0-1,0 1,1-1,-1 0,0 0,1 0,-1 0,1 0,-1 0,1-1,0 1,-1-1,1 0,0 0,-1 0,1 0,-1 0,1 0,0-1,-1 1,1-1,-1 0,1 0,-1 0,1 0,88-50,-15-12,-74 64,0 0,1 0,-1 0,0 1,0-1,0 1,-1-1,1 1,0 0,-1-1,1 1,-1 0,1 0,-1 0,0 0,0 1,0-1,0 0,0 0,0 1,-1-1,1 1,-1-1,0 0,0 1,0 0,1 1,0 2,-1 1,1-1,1 1,-1-1,1 0,0 0,0 0,1 0,-1 0,1 0,1-1,-1 1,1-1,0 0,0 0,1 0,-1-1,1 1,0-1,0 0,1-1,-1 1,1-1,0 0,0-1,0 1,0-1,0 0,0-1,4 1,5-5,0-1,0 0,-1-2,0 0,0 0,0-1,-1-1,0 0,0-1,-1 0,0-1,-1 0,0-1,-1-1,0 1,-1-2,0 1,0-1,0-3,-4 8,2 0,-1 0,0 0,-1-1,0 0,-1 0,1-1,-2 1,1-1,-2 0,1 0,-1-3,-2-4</inkml:trace>
  <inkml:trace contextRef="#ctx0" brushRef="#br0" timeOffset="661.803">933 1,'1'0,"1"0,0 1,0-1,0 1,0-1,-1 1,1 0,0 0,-1 0,1 0,-1 0,1 0,-1 1,1-1,-1 0,0 1,1-1,-1 1,0-1,0 1,0-1,-1 1,1 0,0 0,0-1,-1 1,1 0,-1 0,0 0,0 0,1 0,-1-1,0 1,0 0,-1 1,3 2,5 28,-1 1,-1-1,-2 1,-2 0,-1 0,-1 1,-2 3,-25 189,10-103,17-123,1 1,0-1,-1 0,1 0,0 1,0-1,0 0,0 1,0-1,0 0,0 0,1 1,-1-1,0 0,1 0,-1 0,1 1,-1-1,1 0,0 0,-1 0,1 0,0 0,0 0,0 0,0 0,0 0,0 0,0-1,0 1,0 0,0-1,0 1,0-1,0 1,1-1,-1 1,0-1,0 0,1 0,-1 1,0-1,0 0,1 0,-1 0,0-1,1 1,-1 0,0 0,0-1,1 1,-1-1,0 1,0-1,0 1,1-2,16-5,0-1,-1-1,0-1,0-1,-1 0,-1-1,0-1,10-10,56-44,-80 66,0 1,-1-1,1 0,0 0,0 1,-1-1,1 0,0 1,0-1,0 1,0-1,0 1,0-1,0 1,0 0,0 0,0-1,0 1,0 0,0 0,0 0,1 0,-1 0,0 0,0 0,0 1,0-1,0 0,0 1,0-1,0 0,0 1,0-1,0 1,0 0,-1-1,1 1,0 0,0-1,0 1,-1 0,1 0,0 0,-1 0,1-1,-1 1,1 0,-1 0,0 0,1 0,-1 0,0 0,1 1,3 66,-4-48,0-14,-1-1,1 1,0 0,1-1,-1 1,1 0,0-1,0 1,1-1,0 0,0 1,0-1,0 0,1 0,0 0,0-1,0 1,1-1,-1 1,1-1,0 0,0-1,1 1,-1-1,1 1,0-1,0 0,11-3</inkml:trace>
  <inkml:trace contextRef="#ctx0" brushRef="#br0" timeOffset="1085.312">1526 735,'36'-6,"0"-1,-1-1,0-2,0-1,-1-2,0-2,26-16,-56 30,0-1,0 0,0 0,0 0,-1 0,1-1,-1 1,1-1,-1 0,0 0,0 0,-1-1,1 1,-1-1,1 1,-1-1,0 0,-1 0,1 0,0 0,-1 0,0 0,0 0,-1 0,1-1,-1 1,1 0,-2-1,1 1,0 0,-1 0,0-1,1 1,-2 0,1 0,0 0,-1 0,0 0,0 0,-2-2,2 4,-1-1,0 1,0 0,0-1,0 2,0-1,0 0,0 0,-1 1,1 0,-1 0,1 0,-1 0,1 0,-1 1,0 0,1-1,-1 1,0 1,1-1,-1 0,1 1,-1 0,1 0,-1 0,-2 1,-86 46,76-35,1 1,0 1,0 1,2 0,0 0,1 2,1-1,-6 12,16-27,0 0,0 0,0 0,0 0,0 0,0 0,0 1,1-1,-1 0,1 0,0 1,-1-1,1 0,0 0,0 1,1-1,-1 0,0 0,1 1,0-1,-1 0,1 0,0 0,0 0,0 0,0 0,0 0,1 0,-1 0,0-1,1 1,0 0,-1-1,1 1,0-1,0 0,0 0,0 0,0 1,0-2,0 2,96 16,19-21,-92 2</inkml:trace>
  <inkml:trace contextRef="#ctx0" brushRef="#br0" timeOffset="1482.978">1977 735,'5'0,"14"1,0-1,1 0,-1-1,0-2,0 1,0-2,-1-1,1 0,-1-1,14-7,-22 9,-1 0,0-1,0 0,0 0,0-1,-1 0,0 0,0-1,-1 0,0-1,0 0,-1 0,1 0,-2-1,1 1,-1-1,2-8,-6 16,0-1,-1 1,1-1,-1 1,0-1,0 1,1-1,-1 0,0 1,0-1,0 1,-1-1,1 1,0-1,0 1,-1-1,1 1,-1-1,0 1,1-1,-1 1,0 0,0-1,0 1,0 0,0 0,0-1,0 1,0 0,0 0,0 0,-1 1,1-1,0 0,-1 0,1 1,-1-1,1 1,-1-1,1 1,-1-1,1 1,-1 0,0 0,-69 10,62-7,0 1,1 0,-1 0,1 1,0 0,0 1,0-1,1 1,0 1,0 0,0 0,1 0,0 0,1 1,-1 0,2 0,-1 1,1 0,0-1,1 1,0 0,0 1,1-1,0 0,1 1,0-1,1 7,0-12,0-1,1 1,0 0,0 0,0 0,0-1,1 1,-1 0,1-1,0 0,0 1,0-1,1 0,-1 0,1 0,0 0,-1-1,1 1,1-1,-1 1,0-1,0 0,1 0,-1-1,1 1,0-1,-1 0,1 0,0 0,3 0,120 5,-109-9,0 0,-1-1,0-1,1 0,-2-2,1 0,-1 0,0-2,0 0,-1-1,0 0,-1-1,3-5,76-73,-75 71</inkml:trace>
  <inkml:trace contextRef="#ctx0" brushRef="#br0" timeOffset="1830.37">2654 86,'-25'166,"-6"99,20-16,7-231,-5 98,10-115,0 0,0 0,0 0,0 0,0 0,0 0,0 0,0 0,0-1,1 1,-1 0,0-1,0 1,1-1,-1 0,0 1,1-1,-1 0,0 0,1 0,-1 0,0 0,1 0,-1 0,0 0,1 0,-1-1,0 1,1-1,-1 1,0-1,0 1,1-1,-1 0,0 1,0-1,0 0,0 0,0 0,0 0,0 0,0 0,0 0,-1 0,1 0,0-1,-1 1,1 0,-1 0,1-2,10-11</inkml:trace>
  <inkml:trace contextRef="#ctx0" brushRef="#br0" timeOffset="2281.873">3078 396,'-68'48,"59"-43,1 0,-1 0,1 1,0 0,0 0,1 1,-1 0,2 0,-1 0,1 1,0 1,4-7,1 1,0 0,-1 0,1-1,1 1,-1 0,0 0,1 0,-1 0,1 0,0 0,0 0,0 0,0 0,1 0,-1 0,1 0,0 0,-1 0,1 0,1 0,-1-1,0 1,1 0,-1-1,1 1,0-1,2 2,73 58,-29-27,-44-32,1 1,-1-1,-1 1,1 1,0-1,-1 0,0 1,0-1,-1 1,1 0,-1 0,0 0,0 0,-1 1,1-1,-1 0,0 1,-1-1,1 1,-1-1,0 1,0-1,-1 0,0 1,0-1,0 1,-1-1,1 0,-1 0,-1 0,1 0,-1 0,1 0,-1-1,-1 1,1-1,-2 1,-1 0,1 0,-1-1,0 0,0 0,0 0,-1-1,1 0,-1 0,0-1,0 0,0 0,0-1,0 1,0-1,0-1,0 0,-1 0,1 0,0-1,0 0,0 0,0-1,0 0,0 0,0 0,1-1,-1 0,1-1,-1 1,1-1,1 0,-1-1,-4-3,-1-7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76421.614">5118 2230,'37'-9,"-1"2,2 1,-1 2,0 2,28 2,-37 0,233-1,-260 2,0-1,1 0,-1 0,0 1,0-1,0 0,0 0,1 0,-1 0,0-1,0 1,0 0,0 0,0-1,1 1,-1-1,0 1,0-1,0 1,0-1,0 0,0 1,-1-1,1 0,0 0,0 0,0 1,-1-1,1 0,0 0,-1 0,1 0,-1 0,1-1,-1 1,0 0,1 0,-1 0,0 0,0 0,0-1,0 1,0 0,0 0,0 0,0 0,0 0,0-1,-1 1,1 0,0 0,-1 0,1 0,-1 0,0 0,1 0,-1 0,0 0,1 0,-1 0,0 0,0 1,0-2,-96-66,19 19,65 37</inkml:trace>
  <inkml:trace contextRef="#ctx0" brushRef="#br0" timeOffset="59678.946">884 3303,'0'0,"0"1,0-1,-1 1,1-1,0 1,0-1,0 1,0-1,0 1,-1-1,1 1,0-1,0 0,0 1,0-1,0 1,1-1,-1 1,0-1,0 1,0-1,0 1,0-1,1 1,-1-1,0 1,0-1,1 0,-1 1,0-1,1 0,-1 1,0-1,1 0,-1 1,1-1,-1 0,0 0,1 1,-1-1,1 0,-1 0,1 0,-1 0,1 1,-1-1,1 0,-1 0,1 0,-1 0,1 0,-1 0,1 0,-1-1,0 1,1 0,-1 0,1 0,153 34,-126-31,0-3,0 0,-1-1,1-2,20-5,44-3,227-21,-78 33,-240-57,8-257,-9 310,-1 0,1 0,-1 0,1 0,0 0,0 0,1 0,-1 0,1 0,-1 0,1 0,0 0,0 0,0 0,1 0,-1 1,1-1,-1 0,1 1,0 0,0-1,0 1,0 0,0 0,1 0,-1 0,1 0,-1 1,1-1,0 1,-1-1,1 1,0 0,0 0,0 0,0 1,225 2,534-2,-734-2,-25 1,1 0,-1 0,1 1,0 0,-1 0,1 0,0 0,-1 0,1 1,-1-1,1 1,-1 0,1 0,-1 0,1 1,-1-1,0 1,0 0,0 0,2 1,125 178,-17-70,-14-40,-85-66,0 0,0 0,0-2,0 0,1 0,0-1,-1-1,1-1,0 0,-1 0,15-4,17 2,152 2,-196 0,1 1,0-1,-1 1,1 0,0-1,-1 1,1 0,-1 0,1 1,-1-1,0 0,0 1,1 0,-1-1,0 1,0 0,0 0,-1 0,1 0,0 1,-1-1,0 0,1 1,-1-1,0 1,0-1,0 1,-1-1,1 1,0 1,1 88,-3-71,7 151,-6-169,0 0,0 0,0-1,-1 1,1 0,-1 0,0 0,0-1,0 1,0 0,-1-1,1 1,-1-1,1 1,-1-1,0 0,0 0,0 0,0 0,0 0,0 0,-1 0,1-1,-1 1,1-1,-1 0,0 0,1 0,-1 0,0 0,0 0,1-1,-1 0,0 1,0-1,0 0,0 0,0 0,0-1,-1 0,-23 6,-19 3,0-3,0-2,0-1,-38-5,-4 1,-58-20,122 11,20 3</inkml:trace>
  <inkml:trace contextRef="#ctx0" brushRef="#br0" timeOffset="60710.61">3029 3472,'-7'-4,"-1"1,0 0,0 1,0 0,0 0,0 1,0 0,0 0,-1 1,1 0,0 1,0 0,-1 0,1 0,0 1,0 0,0 1,1 0,-1 0,0 1,1 0,0 0,-6 5,10-8,-5 2,1 0,0 0,-1 1,1 0,0 0,1 1,-1-1,1 2,0-1,0 1,0-1,1 1,0 1,0-1,1 1,0 0,-3 6,3 0,0 0,1 0,1 1,0-1,1 0,1 1,0-1,0 1,2-1,-1 0,2 0,0 1,0-1,1-1,1 1,0-1,1 1,0-2,1 1,0-1,1 0,0 0,0-1,1 0,1 0,0-1,2 1,1-5,-1 0,1-1,0 0,-1-1,2 0,-1-1,0-1,0 0,1-1,-1 0,0-1,0-1,0 0,1 0,-1-2,3-2,0 0,0-2,0 0,-1 0,-1-2,1 0,-1 0,-1-1,0-1,-1 0,0-1,-1-1,4-5,6-5,-15 18,0-1,0 0,-1 0,0 0,-1-1,0 0,0 0,0 0,-1 0,0 0,-1-1,0 1,0-1,-1 0,0 0,0 0,-1 1,0-1,-1 0,0 0,-1 0,1 1,-1-1,-1 1,0-1,0 1,-1 0,-4-7,3 9,0 0,-1 0,1 1,-1 0,-1 0,1 1,-1 0,1 0,-1 0,0 1,-1 0,1 0,0 1,-1 0,0 0,1 0,-1 1,0 1,0-1,0 1,1 1,-8 0,-98 3,88-4</inkml:trace>
  <inkml:trace contextRef="#ctx0" brushRef="#br0" timeOffset="61965.429">2663 3754,'-23'-8,"0"2,0 0,-1 1,1 2,-1 0,0 1,0 2,0 0,-19 3,-15-1,-890-1,936-1</inkml:trace>
  <inkml:trace contextRef="#ctx0" brushRef="#br0" timeOffset="62696.394">1195 3500,'-19'8,"1"0,1 1,-1 1,2 0,-1 1,1 1,1 1,0 0,1 1,1 0,0 1,0 1,1 2,9-9,1 1,0 0,0 0,1 0,1 0,-1 0,2 0,-1 0,2 0,-1 0,1 0,1 0,-1-1,2 1,-1-1,1 0,1 0,0 0,0 0,1-1,0 0,0 0,1 0,0-1,0 0,0-1,1 1,4 1,0-3,1 0,0-1,-1 0,1-1,0 0,1-1,-1-1,0 0,1-1,-1 0,0-1,0-1,1 0,-1 0,0-2,-2 2,0-1,0-1,-1 0,0 0,1-1,-2 0,1-1,0 0,-1-1,0 0,-1 0,0-1,0 0,0 0,-1-1,0 0,-1 0,0 0,0-1,-1 0,-1 0,1-1,-2 1,1-1,-1-3,-2 4,-1-1,0 1,-1 0,0 0,0-1,-1 1,-1 0,1 0,-2 1,1-1,-1 1,-1-1,0 1,0 0,-1 1,0 0,0-1,-1 2,0-1,0 1,-1 0,0 1,0 0,-1 0,1 0,-1 1,-1 1,1 0,-1 0,-3 1,0 0,0 2,0-1,0 2,0 0,0 0,0 1,0 1,0 0,0 1,1 0,-1 1,1 1,0-1,0 2,-7 4,14-8,-15 6</inkml:trace>
  <inkml:trace contextRef="#ctx0" brushRef="#br0" timeOffset="69314.636">1167 3303,'-1'-2,"-1"0,1 0,-1 0,1 1,-1-1,0 0,1 1,-1-1,0 1,0 0,0 0,0 0,-1 0,1 0,0 0,0 0,-1 1,1-1,0 1,-1-1,1 1,0 0,-1 0,1 0,-1 0,0 0,-16 0,0 0,0 1,0 1,0 1,1 1,-1 0,1 1,-2 2,-95 19,50-25,-55 12,113-7,1-1,0 1,1 0,-1 0,1 1,0-1,1 1,0 0,0 1,0-1,1 1,0 0,0-1,1 1,0 0,1 1,0-1,0 0,0 0,1 0,1 1,-1-1,1 0,1 1,-4 133,1-140,1 1,-1-1,1 0,0 0,0 0,0 1,0-1,1 0,-1 0,1 0,-1 0,1 0,0 0,-1 0,1 0,0 0,1 0,-1 0,0 0,0 0,1-1,-1 1,1 0,-1-1,1 0,0 1,0-1,-1 0,1 0,0 0,0 0,0 0,0 0,1-1,-1 1,0-1,0 1,0-1,0 0,1 0,-1 0,0 0,0 0,2-1,272-4,-264 5</inkml:trace>
  <inkml:trace contextRef="#ctx0" brushRef="#br0" timeOffset="72985.644">4074 3303,'231'-11,"-135"-1,1 4,0 5,56 6,-6-1,-86-13,-80-14,3 16,-121-87,121 77,13 15,0 0,0-1,0 1,-1 0,1 1,-1-1,0 1,0-1,0 1,0 0,-1 1,1-1,-1 1,1 0,-1 0,0 0,-4 0,6 4,0 1,1-1,-1 1,1 0,-1 0,1 0,0 0,0 1,0-1,1 0,-1 1,1-1,0 1,0 0,0-1,0 1,1 0,0-1,-1 1,1 0,0 0,1-1,-1 1,1 0,0 2,-1 1,21 199,-18-193,0 0,-1-1,-1 1,0 0,-1 0,0 0,-1 0,0 0,-1 0,-1 0,0-1,-1 3,38-46,194-177,-212 190</inkml:trace>
  <inkml:trace contextRef="#ctx0" brushRef="#br0" timeOffset="75337.003">5118 2823,'6'0,"7"2,0-1,1 0,-1-1,1-1,-1 0,1 0,-1-2,0 0,0 0,0-1,0-1,0 0,-1 0,0-2,0 1,-1-1,0-1,0 0,6-7,-16 13,25-22,-25 24,0-1,-1 1,1 0,-1 0,1 0,0 0,-1 0,1 0,0 0,-1 0,1 0,0 0,-1 0,1 1,0-1,-1 0,1 0,-1 1,1-1,0 0,-1 1,1-1,-1 0,1 1,-1-1,1 1,-1-1,1 1,-1-1,0 1,1-1,-1 1,0 0,1-1,-1 1,0 0,0-1,0 1,1-1,-1 1,0 0,0-1,0 1,0 0,0-1,0 1,0 0,-1-1,1 1,0 0,0 0,-1 254,2-58,10-153,-11-43,0-1,0 1,1 0,-1-1,0 1,1 0,-1-1,0 1,1-1,-1 1,1 0,-1-1,1 1,-1-1,1 1,-1-1,1 1,0-1,-1 0,1 1,0-1,-1 0,1 0,0 1,-1-1,1 0,0 0,0 0,-1 0,1 0,0 0,0 0,-1 0,1 0,0 0,-1 0,1 0,0-1,0 1,-1 0,1-1,0 1,-1 0,1-1,-1 1,1-1,0 1,-1-1,1 1,-1-1,1 1,-1-1,0 1,1-1,-1 0,1 0,10-13,-1-2,0 1,-1-1,-1-1,0 0,-2 0,2-5,15-34,78-198,-41 123,-59 131,-5 10</inkml:trace>
  <inkml:trace contextRef="#ctx0" brushRef="#br0" timeOffset="75733.709">5852 3077,'-15'0,"-9"5,-5 6,-3 6,4 5,7 4,12-3,7-1,9-3,8-5,1-1,4-2,2-3,2-3,3-2,-4-7,-1-2,-4 0</inkml:trace>
  <inkml:trace contextRef="#ctx0" brushRef="#br0" timeOffset="80103.598">264 4008,'567'0,"-371"-27,30-3,395 31,-452-15,7 26,0-6,3-9,-4 2,220 1,-181-28,392 28,-268 0,-169-28,-115 26,-30 2</inkml:trace>
  <inkml:trace contextRef="#ctx0" brushRef="#br0" timeOffset="81155.345">884 3952,'-64'3,"0"4,1 2,0 3,0 3,-8 6,21-8,0 3,2 1,0 3,2 2,-36 23,81-45,-1 0,1 0,0 0,0 0,-1 1,1-1,0 0,0 1,0-1,0 1,-1 0,1-1,0 1,0 0,0 0,0-1,0 1,1 0,-1 0,0 0,0 0,1 0,-1 0,0 0,1 1,-1-1,1 0,-1 0,1 0,0 1,0-1,-1 0,1 0,0 1,0-1,0 0,0 0,0 1,1-1,-1 0,0 0,1 0,-1 1,0-1,1 0,-1 0,1 0,0 0,-1 0,1 0,0 0,0 0,1 1,86-7,-61 0,500-122,156-33,-545 126,-139 34,1 1,0-1,-1 0,1 0,0 0,-1 0,1 0,0 1,-1-1,1 0,0 0,-1 0,1 1,0-1,0 0,-1 0,1 1,0-1,0 0,0 1,-1-1,1 0,0 1,0-1,0 0,0 1,0-1,0 0,0 1,-1-1,1 1,0-1,0 0,1 1,-1-1,0 0,0 1,0-1,0 0,0 1,0-1,0 0,0 1,1-1,-1 0,0 1,0-1,1 0,-1 1,0-1,0 0,1 0,-1 1,0-1,0 0,1 0,-193 76,-389 146,500-189,82-32,-1 0,0 0,1 0,-1 0,1 0,0 0,-1 0,1 0,0 0,-1-1,1 1,0 0,0-1,0 1,0 0,-1-1,1 1,0-1,0 1,0-1,0 0,0 1,0-1,0 0,1 0,-1 0,0 0,0 0,0 0,0 0,0 0,0 0,0 0,0-1,0 2,21 0</inkml:trace>
  <inkml:trace contextRef="#ctx0" brushRef="#br0" timeOffset="81402.64">2098 3952,'-43'19,"-38"16,-16 2,0 0,7-2,13-7,11-3,11-2,11-4,8-5,5-1,7-2</inkml:trace>
  <inkml:trace contextRef="#ctx0" brushRef="#br0" timeOffset="81636.951">2747 3980,'-43'20,"-44"15,-15 2,-1-1,8-1,10-2,10-7,9-2,10-2,5-3,6-1,7-3,9 0,10-2</inkml:trace>
  <inkml:trace contextRef="#ctx0" brushRef="#br0" timeOffset="81860.48">3424 4008,'-67'24,"-32"13,-8 0,3-2,16-1,13-3,9-5,12-4,9-4,8-1,6-4,8 1,12-1,9-4</inkml:trace>
  <inkml:trace contextRef="#ctx0" brushRef="#br0" timeOffset="82101.896">3933 3980,'-38'20,"-33"10,-13 5,3-3,10-2,8-7,14-2,11-4,12-1,15-3,14-3,12-4,8-8,0-3</inkml:trace>
  <inkml:trace contextRef="#ctx0" brushRef="#br0" timeOffset="82351.088">4525 3895,'5'15,"-27"18,-20 14,-17 4,-8-3,-2-4,6-5,3-4,8-8,8-4,6-6,6-1,7-3</inkml:trace>
  <inkml:trace contextRef="#ctx0" brushRef="#br0" timeOffset="83091.569">546 4121,'-38'19,"-28"17,-1 1</inkml:trace>
  <inkml:trace contextRef="#ctx0" brushRef="#br0" timeOffset="20064.945">18354 762,'34'-72,"-23"46,0 1,2 0,1 1,1 0,1 2,1 0,1 0,1 2,1 0,0 1,2 2,2-2,-23 18,0-1,1 0,-1 1,0-1,1 1,0-1,-1 1,1 0,0 0,0 0,0 0,0 0,0 0,0 0,0 1,0-1,0 1,0-1,0 1,0 0,0 0,0 0,1 0,-1 0,0 0,0 1,0-1,0 1,0 0,0-1,0 1,0 0,0 0,0 0,-1 0,1 0,0 1,0-1,0 2,-1 12,-2 0,1 0,-2 1,0-1,-1 0,0-1,-6 15,4-11,2-12,0 0,1 0,0 0,0 1,0-1,1 0,0 1,1 0,-1-1,1 1,0-1,1 1,0-1,0 1,0-1,1 1,-1-1,2 0,-1 1,1-1,0-5,-1 0,1 0,0 0,0-1,-1 1,1-1,0 1,0-1,0 0,0 0,0 0,0-1,-1 1,1-1,0 1,0-1,0 0,-1 0,1 0,-1-1,1 1,-1 0,1-1,-1 0,0 0,1 1,-1-1,0-1,0 1,0-1,9-5,216-202,-160 159,-65 51,-1 1,0-1,1 1,-1-1,0 1,0 0,1-1,-1 1,0 0,0 0,0 0,0 0,0 0,0 0,0 0,0 0,-1 0,1 1,0-1,-1 0,1 0,-1 1,1-1,-1 0,1 1,-1-1,0 0,0 1,0-1,0 1,0-1,0 0,0 1,0-1,0 1,-1-1,1 0,-1 1,1-1,-1 1,1 2,-5 202,9-183,3-4</inkml:trace>
  <inkml:trace contextRef="#ctx0" brushRef="#br0" timeOffset="20385.78">19455 508,'-5'24,"-1"9</inkml:trace>
  <inkml:trace contextRef="#ctx0" brushRef="#br0" timeOffset="20632.124">19426 170,'5'-9,"6"10,2 6</inkml:trace>
  <inkml:trace contextRef="#ctx0" brushRef="#br0" timeOffset="20983.267">19652 678,'27'-58,"-17"34,1 1,0 1,2 0,0 0,2 1,1-1,-15 22,-1-1,0 1,0-1,1 1,-1-1,0 1,1-1,-1 1,0 0,1-1,-1 1,1 0,-1-1,1 1,-1 0,1-1,-1 1,1 0,-1 0,1 0,-1 0,1-1,-1 1,1 0,0 0,-1 0,1 0,-1 0,1 0,-1 0,1 0,-1 1,1-1,0 0,-1 0,1 0,-1 1,1-1,-1 0,0 0,1 1,-1-1,1 0,-1 1,1-1,-1 1,0-1,1 1,-1-1,0 0,1 1,-1-1,0 1,0-1,0 1,1 0,-1-1,0 1,0-1,0 1,0-1,8 45,-6-32,-3-9,2 0,-1 0,0 0,1 0,0 0,0 0,0-1,0 1,1 0,-1 0,1-1,0 1,0-1,1 0,-1 1,1-1,-1 0,1-1,0 1,0 0,0-1,0 1,1-1,-1 0,1 0,-1 0,1-1,0 1,0-1,-1 0,1 0,0 0,0-1,0 0,0 1,0-1,0 0,1-1,5-3,0 0,0-1,0-1,0 0,-1 0,0-1,-1 0,1 0,-1-1,-1 0,1 0,-2-1,1 0,-1 0,0-1,3-7,-4 9,6-8</inkml:trace>
  <inkml:trace contextRef="#ctx0" brushRef="#br0" timeOffset="21467.562">20244 452,'0'0,"0"1,0-1,0 0,0 1,0-1,0 0,0 1,0-1,0 1,0-1,0 0,0 1,0-1,0 0,0 1,0-1,1 0,-1 1,0-1,0 0,0 1,1-1,-1 0,0 1,0-1,1 0,-1 0,0 1,0-1,1 0,-1 0,0 1,1-1,-1 0,0 0,1 0,-1 0,1 0,-1 0,0 0,1 1,-1-1,0 0,1 0,-1 0,1 0,-1-1,0 1,1 0,-1 0,0 0,1 0,-1 0,0 0,1-1,-1 1,0 0,1 0,-1 0,0-1,1 1,-1 0,0 0,0-1,1 1,-19 37,8-19,8-13,-1 1,1-1,0 0,1 1,-1-1,1 1,0 0,0-1,1 1,0 0,0-1,0 1,0 0,1 0,0-1,0 1,1-1,0 1,0-1,0 0,0 1,1-1,0 0,0 0,0-1,1 1,3 3,-3-5,-1-1,1 1,0-1,0 0,0 0,0 0,0 0,1-1,-1 1,1-1,-1 0,1-1,-1 1,1-1,-1 0,1 0,-1 0,1-1,-1 0,1 1,-1-2,1 1,-1 0,0-1,0 0,0 0,0 0,0 0,0-1,2-1,14-13,0-2,-2 1,0-2,-1-1,-1 0,0-1,-2 0,-1-1,-1-1,0-2,2 1,-1 3,0-1,-2 0,0 0,-1-1,-2 0,-1-1,0 0,-2 0,-1 0,-1-1,-1-4,-2 28,0 0,0-1,0 1,0 0,0-1,-1 1,1 0,-1 0,1-1,-1 1,0 0,0 0,0 0,0 0,0 0,-1 0,1 0,-1 0,1 1,-1-1,0 1,1-1,-1 1,0-1,0 1,0 0,0 0,0 0,0 0,0 0,-1 1,1-1,0 0,0 1,-1 0,1 0,0-1,-1 1,1 0,0 1,-1-1,1 0,0 1,0-1,0 1,-1 0,1 0,0 0,0 0,0 0,0 0,-8 5,-1 0,2 0,-1 1,1 0,0 0,0 1,1 1,0-1,1 1,0 1,0-1,1 1,0 0,1 1,0-1,1 1,0 0,0 0,1 0,1 1,0-1,0 1,1-1,1 3,-3 6,1-1,1 1,1 0,0-1,2 1,0 0,1-1,1 0,1 0,1 0,0 0,1-1,1 0,1 0,1-1,1 1,3-1,1-1,0-1,1 0,0-1,2-1,-1 0,2-2,-1 0,2-1,-1 0,12 2,37 16,-49-23</inkml:trace>
  <inkml:trace contextRef="#ctx0" brushRef="#br0" timeOffset="24154.727">21289 424,'-1'34,"12"108,-10-138,1 1,-1-1,1 0,0 0,0 0,0 0,0 0,1 0,0-1,0 1,0-1,0 0,0 1,0-1,1-1,0 1,-1-1,1 1,0-1,0 0,1 0,-1-1,0 0,0 1,1-1,-1 0,1-1,-1 1,2-1,6-2,0 0,0-1,-1 0,0-1,1-1,-1 1,-1-2,1 1,-1-2,0 1,0-1,-1-1,0 0,0 0,-1-1,0 0,0 0,-1-1,0 0,3-8,-9 17,75-135,-71 158,-6 18,-1-28,1 0,1 0,0 0,0 0,1 0,1-1,0 1,1 0,0-1,0 1,1-1,2 2,-4-10,0 0,0-1,0 1,0 0,0-1,1 0,-1 0,1 0,-1 0,1 0,0 0,0-1,0 1,0-1,0 0,0 0,0 0,0 0,1 0,-1-1,0 1,0-1,1 0,-1 0,0-1,1 1,-1 0,0-1,0 0,0 0,1 0,-1 0,0 0,2-2,90-70,-84 57,0 0,-1 0,-1-2,0 1,-1-1,-1 0,-1 0,-1-1,0 0,1-17,-3 16</inkml:trace>
  <inkml:trace contextRef="#ctx0" brushRef="#br0" timeOffset="24584.245">22418 340,'-33'13,"0"2,1 1,1 1,0 2,2 1,0 2,1 1,-6 8,-15 33,48-63,0 1,0-1,1 1,-1-1,0 1,0 0,1-1,-1 1,1 0,-1 0,1-1,0 1,0 0,0 0,0 0,0-1,0 1,0 0,0 0,1-1,-1 1,1 0,-1 0,1-1,0 1,0-1,0 1,0 0,0-1,0 0,0 1,0-1,0 0,1 1,-1-1,1 0,-1 0,1 0,-1 0,2 0,3 0,0 0,-1-1,1 0,0 0,-1-1,1 1,0-1,-1-1,1 1,-1-1,1 0,-1 0,0 0,0-1,0 1,0-1,0-1,0 1,-1-1,0 0,4-4,-1 3,113-83,-35 25,-83 63,0 0,-1-1,1 1,0 0,0 0,-1 0,1 0,0 0,0 1,0-1,-1 0,1 1,0-1,-1 1,1 0,0 0,-1-1,1 1,-1 0,1 0,-1 0,0 1,1-1,-1 0,0 0,0 1,0-1,0 1,0-1,0 1,0-1,-1 1,1 0,0-1,-1 1,1 0,-1 0,0-1,0 1,1 0,-1 1,1 1,6 14</inkml:trace>
  <inkml:trace contextRef="#ctx0" brushRef="#br0" timeOffset="25035.995">22559 735,'25'-30,"-1"-1,-1-1,-2-1,-1-1,-2-1,-1 0,-2-2,-15 38,1-1,-1 1,1 0,-1-1,0 1,1-1,-1 1,1 0,0-1,-1 0,1 1,-1-1,1 1,0-1,-1 0,1 1,0-1,-1 0,1 1,0-1,0 0,-1 0,1 0,0 0,0 0,-1 0,1 0,0 0,0 0,-1 0,1 0,0-1,0 1,-1 0,1 0,0-1,-1 1,1 0,0-1,-1 1,1-1,-1 1,1-1,-1 1,1-1,-1 1,1-1,-1 0,1 1,-1-1,0 0,1 1,-1-1,0 0,0 1,1-1,-1 0,0 0,0 1,0-1,0 0,0 0,0 1,0-1,0 0,0 0,0 1,-1-1,1 0,0 0,7 55,-8-49,0 0,1 1,0-1,0 1,1-1,-1 1,1-1,0 0,1 1,-1-1,1 0,0 0,0 0,1 0,-1 0,1-1,0 1,1-1,-1 0,1 0,0 0,0 0,0 0,0-1,0 0,1 0,0 0,0-1,-1 1,3-1,-3-1,1 0,0 0,0-1,0 1,0-1,0-1,0 1,0-1,0 0,0 0,0 0,0-1,-1 1,1-1,0 0,-1-1,0 1,1-1,-1 0,0 0,-1 0,1 0,0-1,-1 0,3-3,59-111,-56 93</inkml:trace>
  <inkml:trace contextRef="#ctx0" brushRef="#br0" timeOffset="25357.927">23236 29,'13'35,"-1"0,-3 0,0 1,-3 0,-1 0,-1 1,-2 0,-2-1,-1 2,-29 168,29-161,1-33</inkml:trace>
  <inkml:trace contextRef="#ctx0" brushRef="#br0" timeOffset="25604.853">23096 340,'33'0,"21"0,6 0,-2 0,-6 0,-8 0,-6 0,-10-5,-4-2,-7 1</inkml:trace>
  <inkml:trace contextRef="#ctx0" brushRef="#br0" timeOffset="25950.648">23716 340,'-5'2,"-1"1,0-1,-1 0,2 1,-1 1,0-1,0 1,1-1,0 1,0 1,0-1,0 1,1 0,0 0,0 0,0 1,1 0,-3 3,7-5,0-1,0 0,0 0,0 0,0 0,1 0,0 0,-1 0,1-1,0 1,0 0,0-1,1 0,-1 1,1-1,-1 0,1 0,0 0,0-1,14 15,-13-11,-1-1,1 1,-2-1,1 1,0 0,-1 0,0 0,0 0,0 1,-1-1,0 0,0 1,0-1,-1 1,1-1,-1 1,-1-1,1 1,-1-1,0 1,0-1,-1 1,1-1,-1 0,0 0,-1 0,1 0,-1 0,0-1,0 1,-1-1,1 1,-1-1,0-1,0 1,0 0,0-1,-1 0,0 0,0 0,-4 2,-100 17,84-22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90805.311">7460 1355,'-3'6,"-1"1,1-1,0 1,1-1,0 1,0 0,0 0,1 0,-1 0,2 0,-1 0,1 0,0 1,-1 5,-1 498,2-498,0 1,-1-1,-1 0,0 1,-1-1,0 0,-1 0,0 0,-4 7,-15-3,11-17</inkml:trace>
  <inkml:trace contextRef="#ctx0" brushRef="#br0" timeOffset="91059.17">7150 1863,'38'-10,"32"-7,9-2,-4 4,-10 3,-12 4,-9 4,-8 2,-5 1,-3 6,-2 2,-4 0</inkml:trace>
  <inkml:trace contextRef="#ctx0" brushRef="#br0" timeOffset="91325.625">7968 1722,'-9'10,"-14"16,0 0,2 2,1 0,1 1,-13 29,30-56,0 0,1 0,-1 0,1 0,-1 0,1 0,0 0,0 1,0-1,0 0,0 1,1-1,-1 1,1-1,-1 1,1-1,0 1,0-1,0 1,1-1,-1 1,0-1,1 1,0-1,0 1,-1-1,1 0,1 1,-1-1,0 0,0 0,1 0,-1 0,1 0,0 0,0 0,0 0,0-1,0 1,0-1,0 0,0 1,0-1,1 0,-1 0,1 0,12-4,-1 0,1-1,-1 0,0-1,0-1,-1 0,1-1,-1 0,-1-1,1-1,4-4,-8 7,100-86,-105 87,0 1,-1 0,1-1,-1 0,0 0,0 0,0 0,-1-1,0 1,0-1,-1 1,1-1,-1 0,0 0,-1 1,1-1,-1 0,0 0,-1 0,1 0,-1 1,-1-6,1 8,0 0,0 0,-1 1,1-1,-1 0,1 0,-1 1,0-1,0 1,0-1,0 1,-1 0,1 0,0 0,-1 0,0 0,1 1,-1-1,0 1,0-1,0 1,0 0,0 0,0 1,0-1,0 1,0-1,0 1,-1 0,1 0,0 0,0 1,0-1,0 1,0-1,0 1,-1 1,-107 50,86-33</inkml:trace>
  <inkml:trace contextRef="#ctx0" brushRef="#br0" timeOffset="94546.343">9295 1638,'-7'-4,"0"1,-1 0,1 0,-1 1,1-1,-1 2,0-1,0 1,0 0,0 1,0 0,0 0,0 1,0 0,0 0,1 1,-1 0,0 0,-5 4,6-5,-108 37,113-38,1 0,-1 1,0-1,0 1,0-1,1 1,-1-1,0 1,0 0,1 0,-1 0,1 0,-1 0,1 0,-1 1,1-1,0 0,0 1,-1-1,1 1,0-1,0 1,0-1,1 1,-1 0,0 0,1-1,-1 1,1 0,-1 0,1 0,0-1,0 1,0 0,0 0,0 0,0 0,1 0,-1-1,0 1,1 0,0 0,-1-1,1 1,0 0,0-1,0 1,0 0,0-1,0 0,0 1,2 0,172 142,-174-143,0 1,1-1,-1 1,0-1,0 1,-1-1,1 1,0 0,0 0,-1-1,1 1,-1 0,0 0,1 0,-1-1,0 1,0 0,0 0,0 0,-1 0,1-1,0 1,-1 0,1 0,-1 0,0-1,0 1,1 0,-1-1,0 1,0-1,0 1,-1-1,1 0,0 1,-1-1,1 0,0 0,-1 0,0 0,1 0,-1 0,1 0,-1 0,0-1,-88 32,80-30,-165 15,151-18</inkml:trace>
  <inkml:trace contextRef="#ctx0" brushRef="#br0" timeOffset="95094.369">9690 1695,'-11'-1,"1"1,-1 1,1 0,-1 0,1 1,0 1,-1 0,1 0,1 1,-1 0,0 0,1 1,0 1,0 0,1 0,-6 4,-73 83,84-88,0-1,0 1,1-1,-1 1,1 0,0 0,1 0,-1 1,1-1,0 0,0 0,0 1,1-1,0 1,0-1,0 0,1 1,0-1,0 0,0 1,0-1,2 2,-2-5,1 1,0 0,0 0,0-1,0 1,0-1,1 0,-1 0,1 0,-1 0,1 0,0 0,0-1,0 1,0-1,0 0,0 0,0 0,0 0,1 0,-1-1,0 0,0 1,1-1,-1 0,0-1,0 1,1 0,-1-1,1 0,94-36,-74 18,0 0,-2-1,0-1,-2-2,0 0,-1-1,-2 0,0-2,7-17,-8 27,-23 49,7-32,-5 21</inkml:trace>
  <inkml:trace contextRef="#ctx0" brushRef="#br0" timeOffset="95725.281">10000 1666,'-6'10,"1"0,0 0,1 1,0-1,0 1,1 0,1 0,0 1,0-1,1 0,1 1,0-1,0 0,1 1,0-1,3 8,-1-15,1-1,-1 1,1-1,0 0,0 0,0-1,0 1,0-1,1 0,-1 0,1-1,-1 1,1-1,0 0,-1 0,1 0,0-1,0 0,0 0,0 0,-1 0,1-1,0 0,0 0,-1 0,1 0,0-1,-1 0,0 0,1 0,-1-1,0 1,0-1,0 0,0 0,-1 0,1-1,-1 0,7-6,-1-1,0 0,0 0,-2-1,1 0,-2 0,1-1,-2 0,4-10,14-30,-22 53,-1 1,0-1,0 0,1 0,-1 1,0-1,1 0,-1 0,0 1,1-1,-1 0,0 0,1 0,-1 0,0 0,1 1,-1-1,1 0,-1 0,0 0,1 0,-1 0,0 0,1 0,-1 0,1 0,-1 0,0-1,1 1,-1 0,1 0,-1 0,0 0,1-1,-1 1,0 0,1 0,-1 0,0-1,0 1,1 0,-1-1,0 1,0 0,1-1,-1 1,0 0,0-1,0 1,0 0,0-1,1 1,-1-1,0 1,0 0,0-1,0 1,2 37,-2-33,-2 592,2-566,-1 0,-1 0,-2 0,0 0,-3-1,0 0,-2 0,-1 0,-1-1,-2-1,-15 26,24-46,0 1,-1-1,0 0,0 0,-1-1,0 0,0 0,-1 0,1 0,-1-1,0 0,-1-1,1 0,-1 0,0 0,0-1,0 0,0-1,-4 1,8-6,0 1,0-1,0 0,0 0,1-1,-1 1,1-1,0 1,0-1,0 0,0-1,1 1,0 0,0-1,0 1,0-1,1 0,-1 1,1-1,1 0,-1 0,0 0,1 0,0 0,1 0,-1 1,1-1,0 0,0 0,0 0,0 1,2-3,5-23,2 0,0 1,3 0,0 1,2 0,0 1,2 0,1 2,2 0,0 1,11-9,26-28,-42 48</inkml:trace>
  <inkml:trace contextRef="#ctx0" brushRef="#br0" timeOffset="97589.288">9831 1863,'4'10,"8"2,0 6,4-2,-1 2,-3 2,-4-1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  <inkml:trace contextRef="#ctx0" brushRef="#br0" timeOffset="18087.892">15955 819,'15'-21,"26"-39,3 2,2 2,2 2,39-33,-82 81,1 1,-1 0,1 0,0 0,0 1,1 0,-1 0,1 1,0-1,0 1,0 1,1 0,-1 0,0 0,1 1,-1 0,1 0,0 1,5 0,-10 2,-1 1,1-1,-1 1,1-1,-1 1,0 0,0 0,0 0,-1 0,1 1,-1-1,0 0,0 1,0-1,0 1,0-1,-1 1,1-1,-1 1,0-1,0 1,-1 0,1-1,-1 1,1-1,-1 1,0-1,-1 0,1 1,0-1,-3 3,-2 25,6-28,-1-1,1 1,-1 0,1-1,0 1,0 0,0-1,0 1,0 0,0-1,1 1,0-1,-1 1,1-1,0 1,0-1,0 1,1-1,-1 0,0 1,1-1,0 0,-1 0,1 0,0 0,0-1,0 1,0 0,0-1,1 0,-1 1,0-1,1 0,-1 0,1 0,-1 0,1-1,0 1,-1-1,1 0,-1 1,1-1,0 0,-1-1,1 1,0 0,-1-1,1 1,2-2,104-72,-82 56,-10 6,1 0,0 1,0 1,1 0,1 2,0 0,19-5,-37 13,-1-1,1 1,0-1,0 1,-1 0,1-1,0 1,0 0,-1 0,1 1,0-1,-1 0,1 0,0 1,0-1,-1 1,1 0,-1-1,1 1,0 0,-1 0,0 0,1 0,-1 0,1 0,-1 0,0 1,0-1,0 0,0 1,0-1,0 1,0-1,0 1,-1-1,1 1,-1 0,1-1,-1 1,1 0,-1-1,0 1,0 1,-9 79,7-73,-1 6,0-5,0 1,1-1,0 1,1 0,0-1,0 1,2 0,-1 0,1-1,2 9,7-6,2-7</inkml:trace>
  <inkml:trace contextRef="#ctx0" brushRef="#br0" timeOffset="18884.449">17169 452,'-6'9,"0"1,0 0,1 0,1 1,-1-1,2 1,-1 0,2 0,-1 4,2-14,-1 97,3-95,-1-1,1 0,0 1,-1-1,1 0,0 1,1-1,-1 0,0 0,1 0,-1 0,1 0,-1-1,1 1,0 0,0-1,0 1,0-1,0 1,0-1,0 0,0 0,1 0,-1 0,0-1,1 1,-1-1,1 1,-1-1,0 0,1 0,-1 0,1 0,-1 0,1 0,-1-1,0 1,2-1,9-5,0 0,0 0,-1-1,0-1,0 0,-1-1,0 0,0 0,-1-1,0-1,-1 0,0 0,1-4,8-6,-8 8,-10 11,1 0,-1 0,1 0,0 0,0 0,0 0,0 0,0 0,0 0,0 0,1 1,-1-1,1 0,-1 1,1-1,0 1,-1 0,1-1,0 1,0 0,0 0,0 0,0 0,0 1,0-1,0 1,0-1,1 1,-1-1,0 1,0 0,0 0,0 0,1 1,-1-1,0 0,0 1,0-1,0 1,0 0,0 0,0 0,0 0,0 0,0 0,0 1,3 8,-1 1,0 0,0 1,-2-1,1 1,-1-1,-1 1,0 0,-1-1,0 1,-1 0,0 1,0 12,-6 96,-5-1,-13 40,14-89,4-27,-2-1,-2-1,-2 0,-1 0,-3 0,-28 22,44-63,-1 0,1 0,0 0,-1 0,1 0,0 0,-1-1,1 1,-1 0,1-1,-1 1,1-1,-1 1,0-1,1 0,-1 0,0 0,1 0,-1 0,1 0,-1 0,0-1,1 1,-1 0,1-1,-1 1,1-1,-1 0,1 1,-1-1,1 0,0 0,-1 0,1 0,0 0,0 0,0-1,0 1,0 0,0-1,0 1,0 0,0-1,1 1,-1-1,-4-12,1-1,1 1,0-1,2 0,-1 0,2 0,0 0,0 1,1-1,1 0,1 0,0 1,1-1,0 1,2 0,-1 0,2 1,0-2,4-10,2 1,0 0,2 1,0 1,2 0,0 1,1 1,1 1,2-1,-1 2</inkml:trace>
  <inkml:trace contextRef="#ctx0" brushRef="#br0" timeOffset="98661.563">11439 1299,'0'566,"-5"-510,-1-32</inkml:trace>
  <inkml:trace contextRef="#ctx0" brushRef="#br0" timeOffset="98978.529">11157 1666,'39'-15,"31"-9,9 0,-4 3,-10 5,-17 2,-10 2,-9 3,-7 4</inkml:trace>
  <inkml:trace contextRef="#ctx0" brushRef="#br0" timeOffset="99444.465">11806 1242,'3'78,"3"-1,4 1,2-2,9 17,41 99,-61-190,-1 0,1 0,-1-1,1 1,0-1,-1 1,1-1,0 1,0-1,0 1,0-1,0 0,1 1,-1-1,0 0,0 0,1 0,-1 0,1 0,-1 0,1-1,-1 1,1 0,0-1,-1 1,1-1,0 1,-1-1,1 0,0 0,0 0,-1 0,1 0,0 0,0-1,-1 1,1 0,0-1,-1 1,1-1,-1 0,1 1,-1-1,1 0,-1 0,1 0,0-1,80-73,-69 60,2 0,-1 1,2 1,0 1,1 0,0 1,1 0,-17 10,1 0,-1 1,1-1,0 0,-1 0,1 1,0-1,0 1,-1 0,1-1,0 1,0 0,0 0,-1 0,1 0,0 1,0-1,0 0,-1 1,1-1,0 1,0 0,-1-1,1 1,-1 0,1 0,-1 0,1 0,-1 0,1 1,-1-1,0 0,0 1,0-1,0 1,0-1,0 1,0-1,0 1,0 0,-1-1,1 1,-1 0,1 0,-1-1,0 1,1 0,-1 0,0 0,-1 0,4 111,-4-88</inkml:trace>
  <inkml:trace contextRef="#ctx0" brushRef="#br0" timeOffset="100111.669">12653 1666,'-6'6,"-13"11,0 2,2 0,0 1,1 1,1 1,1 0,0 2,14-24,-1 1,0-1,1 1,-1-1,0 1,1 0,-1-1,1 1,-1 0,1-1,-1 1,1 0,-1 0,1-1,0 1,0 0,-1 0,1 0,0 0,0-1,0 1,0 0,0 0,0 0,0 0,0 0,0-1,0 1,0 0,1 0,-1 0,0 0,1-1,-1 1,0 0,1 0,-1-1,1 1,-1 0,1-1,0 1,-1 0,1-1,0 1,-1-1,1 1,0-1,0 1,-1-1,1 0,0 1,0-1,0 0,-1 0,1 1,0-1,0 0,0 0,0 0,0 0,-1 0,1 0,1-1,52-18,128-110,-181 128,0 0,0 0,0 0,0 0,1 1,-1-1,0 0,1 1,-1-1,0 1,1-1,-1 1,1-1,-1 1,1 0,-1 0,1 0,-1 0,0 0,1 0,-1 0,1 0,-1 1,1-1,-1 1,1-1,-1 1,0-1,1 1,-1 0,0-1,0 1,0 0,1 0,-1 0,0 0,0 0,0 0,0 1,-1-1,1 0,0 0,0 1,-1-1,1 0,-1 1,1-1,-1 1,0-1,1 0,-1 1,0 0,5 53,-6-49,0-1,1 0,0 0,0 1,0-1,0 0,1 0,0 1,0-1,0 0,1 0,-1 0,1 0,1-1,-1 1,1 0,-1-1,1 1,1-1,-1 0,0 0,1-1,0 1,0-1,0 1,0-1,1 0,-1-1,1 1,0-1,0 0,7-1,0 0,0-1,0 0,0-1,0-1,0 0,0 0,0-1,0-1,-1 0,0 0,0-1,0-1,0 1,-1-2,7-5,-2 3,-1 0,0-1,-1-1,0 0,0-1,-1 0,-1-1,0-1,-1 1,0-2,2-6,-10 18,15-26,-2-1,-1 0,-1-1,-2 0,-1-1,-2 0,0-1,0-16,-8-142,0 190,1 0,-1 0,0 0,1 0,-1 0,0 0,0 0,0-1,0 1,0 0,0 0,0 0,0 0,0 0,0 0,-1 0,1 0,0 0,-1 0,1 0,-1 0,1 0,-1 0,1 1,-1-1,0 0,0 0,1 0,-1 1,0-1,0 0,0 1,1-1,-1 1,0-1,0 1,0-1,0 1,0 0,0-1,0 1,0 0,-1 0,1 0,0 0,0 0,0 0,0 0,0 0,0 0,0 0,0 1,0-1,0 0,0 1,0-1,0 1,0-1,0 1,0 0,1-1,-1 1,0 0,0-1,0 2,-7 14,0 1,1 0,0 0,2 1,0-1,1 1,1 0,1 1,0-1,1 0,1 1,1-1,2 13,-2 1,1 9,2 0,2 0,1 0,3-1,10 28,-17-56,1 0,0 0,1-1,0 0,1 0,0 0,1-1,0 0,7 8,-14-18,1 0,-1 1,0-1,1 1,-1-1,1 0,-1 1,0-1,1 0,-1 1,1-1,-1 0,1 0,-1 1,1-1,0 0,-1 0,1 0,-1 0,1 0,-1 0,1 0,-1 0,1 0,0 0,-1 0,1 0,-1 0,1 0,-1 0,1-1,-1 1,1 0,-1 0,1-1,-1 1,1 0,-1-1,1 1,-1-1,0 1,1 0,-1-1,0 1,1-1,-1 1,0-1,1 1,-1-1,0 1,0-1,0 1,0-1,0 1,1-1,-1 0,0 1,0-1,0 1,0-1,0 1,-1-1,1 0,0 1,-1-15</inkml:trace>
  <inkml:trace contextRef="#ctx0" brushRef="#br0" timeOffset="100359.541">13020 1440,'38'4,"47"3,13-1,0-1,-12-1,-16-2,-15-1,-12 0,-14-1</inkml:trace>
  <inkml:trace contextRef="#ctx0" brushRef="#br0" timeOffset="102978.791">14657 1807,'-7'-2,"1"1,-1 0,0 0,0 1,0 0,0 0,0 1,0-1,0 2,0-1,1 1,-1 0,0 0,1 1,-1 0,1 0,-3 2,-3 4,0 0,1 1,0 0,0 1,1 0,1 1,0 0,0 0,1 1,1 0,0 0,1 1,0 0,1 0,1 1,0 0,3-13,0 0,0 1,1-1,-1 0,1 1,-1-1,1 0,0 1,0-1,0 0,0 1,0-1,1 0,-1 1,1-1,0 0,-1 0,1 1,0-1,0 0,0 0,1 0,-1 0,0 0,1-1,-1 1,1 0,0 0,0-1,-1 0,1 1,0-1,0 0,0 0,1 0,-1 0,0 0,0 0,0 0,1-1,-1 1,0-1,1 0,-1 0,0 0,1 0,-1 0,0 0,1-1,0 1,17-6,0-1,-1-1,-1-1,1 0,-2-1,1-1,-1-1,-1 0,0-1,-1-1,0 0,-1-1,-1-1,5-7,17-19,-5 8,-1-2,-2 0,-2-2,16-32,-34 41,-30 33,8 12,0 0,1 1,2 1,-1 0,2 1,0 0,2 1,0 0,1 1,4-16,1 1,0 0,0 0,0 0,1 0,0 1,0-1,0 1,1-1,0 1,0 0,1-1,0 1,0 0,0-1,1 1,0 0,0-1,1 1,0-1,0 1,1-1,-1 0,1 0,1 0,-1 0,1-1,0 0,0 1,1-1,-1-1,1 1,0 0,0-1,1 0,-1-1,1 1,3 0,7 0,0-1,-1 0,2-2,-1 0,0-1,0 0,0-1,0-1,0-1,0 0,-1-1,1 0,-1-2,6-2,27-13,-2-2,0-3,33-24,-39 26,0-2,-2-1,-2-2,0-2,-2-1,-1-2,-2-1,-2-1,0-2,-3 0,-2-2,8-17,-30 53,1 0,-1 0,0 0,0-1,0 1,-1 0,0-1,1 1,-2-1,1 1,0-1,-1 1,0-1,0 1,0-1,-1 0,1 1,-1-1,0 1,-1-1,1 1,-1 0,0 0,0-1,0 1,0 0,-1 1,1-1,-1 0,0 1,0 0,-1-1,1 1,-1 0,0 1,1-1,-1 1,0-1,0 1,-1 1,1-1,0 0,-4 0,-5 5,0-1,0 2,0 0,0 0,0 2,1-1,0 1,0 1,0 0,1 1,0 0,1 1,0 0,0 1,1 0,0 0,1 1,0 0,0 0,-2 7,-2-2,1 1,1 1,0 0,2 0,0 0,1 1,0 1,2-1,0 1,0 12,3-24,1 0,1 0,0 1,0-1,0 1,1-1,0 0,1 0,0 0,0 0,1 0,0 0,0 0,1-1,0 1,0-1,1 0,0 0,0-1,1 0,-1 0,1 0,1 0,-1-1,1 0,5 3,5-1,-1 0,1-1,0-1,1-1,-1 0,1-1,0-1,0-1,-1 0,1-2,0 0,0-1,0 0,-1-2,1 0,-1-1,0 0,0-2,-1 0,0 0,0-2,-1 0,0-1,9-8,1-1,-2-2,0 0,-1-1,-1-2,-1 0,-2-1,0 0,-2-2,0 0,-2-2,-8 19,-2 0,1 0,-1-1,-1 1,1-1,-2 1,0-1,0 0,-1 0,0 0,-1 0,0 0,-1 0,0 0,-3-11,3 21,0-1,0 0,0 0,0 0,0 1,0-1,0 0,-1 1,1-1,-1 1,1-1,-1 1,1 0,-1 0,0 0,0 0,0 0,0 0,0 0,1 1,-1-1,0 1,-1-1,1 1,0 0,0 0,0 0,0 0,0 0,0 0,0 0,0 1,0-1,0 1,0 0,0-1,0 1,0 0,1 0,-1 0,0 0,0 1,0 0,-70 62,71-63,-14 17,0 0,1 1,1 1,1 0,1 0,0 1,2 1,-4 11,9-22,1 0,0 1,1-1,0 1,1-1,0 1,0 0,2 0,-1-1,2 1,-1 0,1-1,1 1,0-1,1 0,0 0,5 9,-4-10,0-1,1 1,0-1,1 0,0-1,0 1,0-1,1-1,1 1,-1-1,1-1,0 0,1 0,-1-1,1 0,0 0,1-1,8 2,90 15,-91-25</inkml:trace>
  <inkml:trace contextRef="#ctx0" brushRef="#br0" timeOffset="103325.298">14261 2202,'298'-1,"142"-25,318-56,-528 60,-143 13,-64 8</inkml:trace>
  <inkml:trace contextRef="#ctx0" brushRef="#br0" timeOffset="103981.102">14290 2484,'180'-8,"177"-31,-213 21,-142 17,217-25,146 4,10 24,-265-20,-86 13</inkml:trace>
  <inkml:trace contextRef="#ctx0" brushRef="#br0" timeOffset="105159.668">17000 1892,'-2'13,"1"0,1 1,0-1,1 1,1-1,0 0,0 0,2 0,-1 0,2 0,-1-1,2 0,0 0,0 0,8 10,-12-19,0 1,0-1,1 1,-1-1,1 0,0 1,-1-2,2 1,-1 0,0 0,0-1,1 0,0 0,-1 0,1 0,0 0,0-1,0 0,0 0,0 0,0 0,0 0,0-1,0 0,1 0,-1 0,0 0,0-1,0 0,0 1,0-2,0 1,0 0,0-1,0 0,0 1,-1-2,1 1,-1 0,0-1,1 1,-1-1,0 0,0 0,1-2,8-12,-1-1,0 0,-1 0,-1-1,-1-1,0 0,-2 0,0 0,-1 0,-1-1,-1-1,-2 16,-1 0,0 0,0-1,0 1,-1 0,0 0,0 0,0 0,-1 0,0 0,0 1,0-1,-1 0,0 1,0 0,0 0,-1 0,0 0,0 0,0 1,-1-1,1 1,-1 1,0-1,0 0,0 1,0 0,-1 0,0 1,1 0,-1 0,0 0,0 0,0 1,0 0,0 0,0 1,0 0,0 0,-1 0,1 1,0 0,0 0,0 0,0 1,0 0,-1 1,0 0,1 0,-1 1,1-1,-1 1,1 1,0 0,1-1,-1 2,1-1,0 1,0-1,1 1,0 1,-4 5,9-10,-1 1,1-1,0 1,0-1,-1 1,2-1,-1 0,0 1,0-1,1 0,-1 0,1 0,0 0,0 0,-1 0,1-1,0 1,1 0,-1-1,0 0,0 0,1 1,-1-1,0 0,1-1,-1 1,1 0,-1-1,1 1,0-1,-1 0,1 0,-1 0,1 0,-1-1,1 1,0-1,-1 1,2-1,34-2,-1-1,1-1,-1-3,-1-1,1-1,-1-2,-1-2,-1-1,2-2,8-1,0-3,-1-1,-1-2,-1-2,-2-1,-1-3,-1 0,-1-3,-2-1,2-5,-30 33,-1-1,1 0,-1-1,0 1,-1-1,0 0,0 0,-1 0,0-1,0 1,-1-1,0 0,0 0,-1 0,-1 1,1-1,-1 0,-1 0,0 0,0 0,0 0,-1 0,-1 1,0-1,0 1,0-1,-1 1,-4-6,7 12,0 1,-1-1,1 1,0-1,-1 1,1 0,-1 0,1 0,-1 0,0 0,1 0,-1 0,0 1,0-1,0 0,1 1,-1 0,0-1,0 1,0 0,0 0,0 0,0 0,0 0,1 1,-1-1,0 1,0-1,0 1,0-1,1 1,-1 0,0 0,1 0,-1 0,1 0,-1 0,1 1,-1-1,1 0,0 1,0-1,-1 2,-34 75,33-33,1 1,3-1,2 1,1-1,3 0,1 0,3-1,1 0,5 32,9 38,-1-17,-5 1,-3 1,-6 0,-3 1,-5 48,-2-139,-1-1,0 0,-1 1,1-1,-2 0,1 1,-1-1,0 0,-1 0,0 0,0-1,-1 1,0-1,0 1,-1-1,0-1,0 1,-1-1,1 0,-2 0,1 0,0-1,-1 0,0 0,0-1,-1 0,1 0,-1-1,1 1,-9 1,10-3,1 0,0-1,-1 1,1-1,-1 0,0-1,1 1,-1-1,0 0,1 0,-1-1,0 0,1 0,-1 0,1-1,-1 0,1 0,0 0,0 0,0-1,0 0,0 0,1 0,-1-1,1 0,0 1,0-2,0 1,0 0,1-1,0 1,0-2,-1-4,1-1,1 0,0-1,0 1,1 0,1-1,0 1,0 0,1-1,1 1,0 0,0 0,1 0,0 0,5-10,86-148,39-12,-115 155</inkml:trace>
  <inkml:trace contextRef="#ctx0" brushRef="#br0" timeOffset="113579.769">7460 2936,'-4'10,"-3"12,-4 8,0 3,1 1,3-1,-2-1,0-1,1-1,3-1,2 0,1-10,6-9,3-5</inkml:trace>
  <inkml:trace contextRef="#ctx0" brushRef="#br0" timeOffset="113786.576">7375 2626,'-5'0,"-1"0</inkml:trace>
  <inkml:trace contextRef="#ctx0" brushRef="#br0" timeOffset="114361.646">7997 2851,'-10'1,"1"1,-1 0,0 0,1 1,0 0,0 1,0 0,0 0,1 1,-1 0,1 1,0 0,1 0,-1 1,1-1,-2 5,8-8,1 1,-1 0,1 0,0 0,0-1,0 1,0 0,1 0,-1 0,1-1,0 1,0 0,1-1,-1 1,1-1,0 1,0-1,0 0,0 0,0 1,1-2,-1 1,1 0,0 0,0-1,0 0,0 0,0 0,1 0,-1 0,1 0,1 0,11 11,-12-11,1 1,-1 0,0 0,0 0,0 1,-1 0,1-1,-1 1,0 0,0 1,0-1,0 0,-1 1,0 0,0-1,0 1,0 0,-1 0,0 0,0 0,0 0,-1 1,1-1,-1 0,-1 0,1 0,-1 0,0 1,0-1,0 0,-1-1,1 1,-1 0,0 0,-1-1,1 1,-1-1,0 1,-2 0,-4 1,-1-2,0 1,-1-1,1-1,-1 0,1 0,-1-1,0-1,0 0,0 0,0-1,0 0,0-1,0 0,-6-2,-19 0,11 3</inkml:trace>
  <inkml:trace contextRef="#ctx0" brushRef="#br0" timeOffset="115466.851">8618 3387,'0'-18,"1"-1,1 1,0-1,1 1,2 0,-1 0,2 1,1-1,0 1,1 1,0-1,2 1,0 1,1 0,0 0,1 1,1 0,0 1,0 1,14-10,110-58,-135 79,0 0,1 0,-1 0,0 1,0-1,0 1,1-1,-1 1,0 0,0 0,1 0,-1 0,0 0,1 1,-1-1,0 1,0 0,0-1,1 1,-1 0,0 0,0 0,0 0,-1 1,1-1,0 1,0-1,-1 1,1-1,-1 1,1 0,-1 0,0 0,1 0,-1 0,0 0,0 0,-1 0,1 0,0 2,1 4,0-1,0 1,-1 0,0-1,-1 1,0 0,0 0,-1 0,1 0,-2-1,0 5,-12 83,16-94,-1 1,1-1,-1 1,1-1,0 0,0 0,0 0,-1 0,1 0,0 0,0-1,0 1,0-1,1 1,-1-1,0 0,0 0,0 0,0 0,0 0,0 0,0 0,0-1,1 1,-1-1,0 0,0 0,-1 1,1-1,0 0,0 0,0-1,-1 1,1 0,0-1,-1 1,2-2,153-123,16 10,-172 115,1 1,-1-1,0 0,1 1,-1-1,1 0,0 1,-1-1,1 1,0-1,-1 1,1-1,0 1,-1 0,1-1,0 1,0 0,-1-1,1 1,0 0,0 0,0 0,-1 0,1 0,0 0,0 0,0 0,-1 0,1 0,0 0,0 1,0-1,-1 0,1 0,0 1,0-1,-1 1,1-1,0 0,-1 1,1 0,0-1,-1 1,1-1,-1 1,1 0,-1-1,1 1,-1 0,0-1,1 1,-1 0,0 0,0-1,1 1,-1 0,0 0,0 0,0-1,0 1,0 0,0 0,0 0,0 0,0-1,0 1,-1 0,-13 58,-37 118,50-174,1-1,-1 1,1-1,0 1,0-1,0 1,0 0,0-1,0 1,1-1,-1 1,1-1,0 1,0-1,0 1,0-1,0 0,0 0,1 1,-1-1,1 0,-1 0,1 0,0-1,0 1,0 0,0-1,0 1,0-1,0 1,1-1,-1 0,0 0,1 0,-1 0,1-1,-1 1,1-1,-1 1,1-1,0 0,-1 0,1 0,-1 0,1-1,0 1,48-13,-31 3</inkml:trace>
  <inkml:trace contextRef="#ctx0" brushRef="#br0" timeOffset="115763.979">9803 2993,'-4'5,"-9"8,0 2,1 0,1 1,0 0,1 0,1 1,1 0,0 1,1 0,1 0,1 1,-2 11,7-27,1 0,0 0,0 0,0-1,1 1,-1 0,1 0,0-1,-1 1,1-1,0 1,0-1,1 0,-1 0,0 0,1 0,-1 0,1 0,0-1,-1 1,1-1,0 0,0 0,0 0,0 0,0 0,0-1,0 1,0-1,1 0,-1 0,0 0,0 0,0-1,0 1,0-1,0 0,0 0,0 0,0 0,0 0,-1-1,1 1,0-1,-1 0,1 0,0-1,9-3,0 0,0-1,-1 0,0-1,0 0,-1-1,0 0,0-1,-1 0,-1 0,1-1,-2 0,0-1,0 0,-1 0,0 0,-1 0,0-4,-4 10,-1 0,1 1,-2-1,1 0,-1 1,0-1,0 0,0 1,-1-1,0 1,0 0,0 0,-1-1,1 1,-1 1,-1-1,1 0,-1 1,1 0,-1-1,0 2,-1-1,1 0,-1 1,0 0,1 0,-1 0,-1 1,1-1,0 1,-1 1,1-1,-1 1,1 0,-1 0,0 0,1 1,-1 0,0 0,1 0,-1 1,0 0,1 0,-1 0,1 1,-1 0,1 0,-4 2,-55 35,50-25</inkml:trace>
  <inkml:trace contextRef="#ctx0" brushRef="#br0" timeOffset="116233.241">10197 2964,'57'225,"-43"-164,-13-60,-1 0,1 0,-1 0,1 0,0 0,-1 0,1 0,0-1,-1 1,1 0,0-1,0 1,0 0,0-1,0 1,-1-1,1 1,0-1,0 0,0 1,1-1,-1 0,0 0,0 0,0 0,0 0,0 0,0 0,0 0,0 0,0 0,0 0,0-1,0 1,0 0,0-1,0 1,0-1,0 1,0-1,0 0,-1 1,1-1,0 0,0 1,-1-1,1 0,0 0,-1 0,1 0,-1 0,1 0,-1 0,1 0,-1 0,0 0,0 0,89-162,-60 99,10-38,-41 96,-2 6</inkml:trace>
  <inkml:trace contextRef="#ctx0" brushRef="#br0" timeOffset="116494.604">10762 3020,'-10'34,"-2"15,0 5,2-12,3-13</inkml:trace>
  <inkml:trace contextRef="#ctx0" brushRef="#br0" timeOffset="116749.677">10734 2767,'-10'-24,"-2"-8</inkml:trace>
  <inkml:trace contextRef="#ctx0" brushRef="#br0" timeOffset="117116.515">10875 3218,'19'-22,"0"0,-1-1,-2-1,0-1,-2 0,0-1,4-15,-18 40,0 0,-1 1,1-1,0 0,0 0,0 1,0-1,0 0,0 0,0 1,0-1,0 0,0 0,1 1,-1-1,0 0,0 1,1-1,-1 0,0 1,1-1,-1 0,1 1,-1-1,1 1,-1-1,1 1,-1-1,1 1,0-1,-1 1,1-1,0 1,-1 0,1-1,0 1,-1 0,1 0,0 0,0-1,-1 1,1 0,0 0,0 0,-1 0,1 0,0 0,0 1,-1-1,1 0,0 0,-1 0,1 1,0-1,0 0,-1 1,1-1,-1 1,1-1,0 1,-1-1,1 1,-1-1,1 1,-1-1,1 1,-1 0,0-1,1 1,4 19,-5-14,0 1,0-1,1 0,0 0,1 1,-1-1,1 0,0 0,1 0,-1 0,1-1,0 1,1-1,-1 1,1-1,0 0,0-1,1 1,0-1,-1 0,1 0,1 0,-1-1,0 1,1-1,0-1,0 1,0-1,0 0,2 0,-1-2,0-1,1-1,-1 1,0-1,0 0,0-1,0 0,0 0,0 0,-1-1,0 0,0 0,0-1,0 1,0-1,-1-1,0 1,0-1,-1 0,1 0,-1 0,-1 0,1-1,-1 0,0 0,0 0,0-5,5-7</inkml:trace>
  <inkml:trace contextRef="#ctx0" brushRef="#br0" timeOffset="117732.569">11722 2880,'-11'1,"0"2,0-1,0 1,1 1,0 0,-1 1,2 0,-1 0,0 1,1 0,0 1,1 0,-1 0,1 1,1 0,-1 0,1 1,1 0,0 0,0 1,-3 8,8-15,0-1,1 0,0 1,0-1,0 1,0-1,0 1,0-1,0 1,1-1,-1 1,1-1,0 1,0-1,0 0,0 0,0 1,0-1,1 0,-1 0,1 0,0 0,-1 0,1-1,0 1,0-1,0 1,0-1,0 1,0-1,1 0,-1 0,0 0,0 0,1-1,-1 1,1-1,-1 1,1-1,-1 0,1 0,-1 0,1 0,-1 0,1 0,-1-1,1 0,-1 1,0-1,1 0,0 0,139-81,-65 30,-72 49,-1 0,1 0,-1 1,1-1,0 1,0 0,0 0,0 1,0 0,1 0,-1 0,0 0,0 1,1 0,-1 0,0 0,1 1,-1 0,0 0,0 0,1 0,-1 1,0 0,-1 0,1 1,0-1,0 1,-1 0,0 0,0 0,0 1,0 0,0-1,0 1,-1 1,0-1,0 0,1 3,4 18,-2-1,0 1,-1 0,-2 1,-1-1,-1 0,-1 1,-1-1,-1 4,0 25,0-20,-1-1,-2 0,-1 0,-2 0,-1-1,-1 0,-2-1,-1 0,-11 16,-82 80,98-119,6-6,-1 1,1-1,0 0,0 0,-1 0,1 0,-1 0,0 0,0-1,0 1,1-1,-1 0,0 0,-1 0,1 0,0 0,0-1,0 1,0-1,-1 0,1 0,0 0,0-1,0 1,0-1,-1 0,1 1,0-1,0-1,0 1,1 0,-1-1,0 1,0-1,1 0,-1 0,1 0,-1 0,1-1,0 1,0-1,0 1,0-1,1 0,-1 1,1-1,-1 0,1 0,-1-3,-1-6,1 0,0-1,1 1,0-1,1 1,0-1,1 1,0-1,1 1,1 0,0 0,0 0,1 0,1 0,0 1,0-1,1 1,1 1,0-1,7-7,1 1,0 1,1 0,0 1,1 1,1 1,0 0,1 2,0 0,1 1,0 1,10-3,83-21,-89 30</inkml:trace>
  <inkml:trace contextRef="#ctx0" brushRef="#br0" timeOffset="120929.506">13105 3105,'-9'-1,"1"0,-1 1,0 1,0 0,1 0,-1 0,1 1,-1 0,1 1,-1 0,1 0,0 1,1 0,-1 0,1 1,-1 0,1 1,1-1,-1 1,1 0,0 1,0-1,1 1,0 1,0-1,1 1,0-1,0 1,1 0,0 1,0-1,1 0,-1 9,1-13,0 0,0 0,1 0,0 0,0 0,0 1,0-1,1 0,-1 1,1-1,1 0,-1 1,0-1,1 0,0 1,0-1,0 0,1 0,-1 0,1 0,0 0,0 0,0 0,1-1,-1 1,1-1,0 0,0 1,0-1,0-1,1 1,-1 0,1-1,0 0,0 0,-1 0,1 0,0 0,1-1,-1 0,0 0,3 1,3-3,-1 1,1-1,0 0,-1-1,0 0,1-1,-1 0,0-1,0 1,-1-2,1 1,-1-1,0 0,0-1,0 0,-1 0,0-1,0 0,107-138,-98 120,0 0,-2 0,0-1,-2-1,-1-1,-2 1,0-2,-2 1,-1-1,-1 0,1-24,-5 47,0 0,0 0,-1 0,1 1,-1-1,-1 0,1 0,-1 0,0 0,0 1,-1-1,0 0,0 1,0-1,0 1,-1 0,0 0,0 0,0 0,-1 0,0 1,0-1,0 1,0 0,-1 1,1-1,-1 1,0-1,0 1,0 1,-1-1,-4-1,4 3,-1 1,1-1,-1 1,1 1,-1-1,1 1,-1 0,1 0,0 1,0 0,0 0,0 1,0-1,0 1,0 0,1 1,-1-1,1 1,0 1,1-1,-1 0,1 1,-1 0,1 0,1 0,-3 5,0-2,1 0,1 0,-1 1,1-1,1 1,0 0,0 0,0 0,1 1,1-1,0 1,0-1,1 1,0-1,0 1,1-1,2 10,6 4,2 1,0-2,1 0,1 0,1-1,1-1,1-1,1 0,0 0,4 0,28 34,120 94,-151-135</inkml:trace>
  <inkml:trace contextRef="#ctx0" brushRef="#br0" timeOffset="121250.92">13726 3049,'-14'23,"1"0,2 1,0 0,1 1,2 0,0 0,2 1,-3 23,8-46,1-1,0 1,0 0,0 0,0-1,0 1,0 0,1-1,-1 1,1 0,0-1,0 1,0 0,0-1,0 1,1-1,-1 0,1 0,0 1,-1-1,1 0,0 0,0 0,0-1,0 1,1 0,-1-1,0 0,1 1,-1-1,1 0,-1 0,1 0,0-1,-1 1,1-1,0 1,0-1,-1 0,1 0,0 0,-1 0,1-1,0 1,0-1,-1 1,2-2,12-3,1-2,-2 0,1 0,-1-2,0 0,-1-1,0 0,-1-1,0 0,0-2,-1 1,-1-1,0-1,-1 0,-1 0,0-1,-1 0,3-9,-8 21,-1-1,1 1,-1-1,0 0,-1 1,1-1,-1 0,1 0,-1 0,0 0,-1 0,1-1,-1 1,0 0,0 0,0 0,0 0,-1-1,1 1,-1 0,0 0,-1 0,1 0,-1 0,0 1,0-1,0 0,0 1,0-1,-1 1,0 0,1 0,-1 0,0 0,-1 0,1 1,0-1,-1 1,0 0,1 0,-5-1,2 1,-1 1,0 0,1 1,-1-1,0 1,0 1,1-1,-1 1,0 0,1 1,-1-1,1 1,-1 1,1-1,0 1,0 0,0 0,-3 3,-10 6</inkml:trace>
  <inkml:trace contextRef="#ctx0" brushRef="#br0" timeOffset="121817.625">14121 3049,'-3'7,"1"-1,1 1,-1 0,1 0,0 0,1 0,0 0,0 0,0-1,1 1,0 0,0 0,1 0,0-1,0 1,0 0,1-1,0 0,0 0,1 0,0 0,0 0,0-1,1 0,0 0,0 0,0 0,0-1,1 0,-1 0,1 0,0-1,3 1,3-3,0-1,1 0,-1-1,0-1,0 0,1 0,-1-1,-1-1,1 0,-1-1,1 0,-1 0,-1-2,1 1,-1-1,0 0,0-1,-1-1,0 1,-1-1,0-1,0 1,-1-1,-1-1,1 1,-1-1,0-4,15-19,-23 42,0-1,1 1,-1 0,2-1,-1 1,1 0,0-1,1 1,-1 0,2 0,-1-1,1 1,0-1,1 0,0 1,0-1,0 0,1-1,0 1,0 0,1-1,0 0,0 0,0-1,1 1,0-1,0-1,0 1,0-1,1 0,0 0,0-1,2 1,-4-2,0 0,0-1,0 0,0 0,1 0,-1 0,0-1,1 0,-1 0,0-1,1 1,-1-1,0 0,0-1,0 1,0-1,0 0,0 0,0-1,0 1,-1-1,1 0,-1-1,0 1,0-1,0 1,-1-1,1 0,-1-1,6-5,-1-1,0 0,-1 0,-1-1,1 1,-2-2,0 1,0-1,-1 1,-1-1,1-3,-1-12,-1 3</inkml:trace>
  <inkml:trace contextRef="#ctx0" brushRef="#br0" timeOffset="122282.672">15024 3331,'183'-280,"-156"252,-26 28,0-1,-1 1,1 0,-1 0,1 0,-1 0,1-1,0 1,-1 0,1 0,-1 0,1 0,0 0,-1 0,1 1,-1-1,1 0,-1 0,1 0,0 0,-1 1,1-1,-1 0,1 1,-1-1,1 0,-1 1,1-1,-1 1,0-1,1 0,-1 1,1-1,-1 1,0-1,0 1,1 0,-1-1,0 1,0-1,0 1,1-1,-1 1,0 0,0-1,0 1,0-1,0 1,0 0,0-1,0 1,-1-1,1 1,0-1,0 1,0 0,-1 9,1 0,1 0,-1 0,2 0,-1 0,2-1,-1 1,1 0,1-1,-1 0,2 0,-1 0,1 0,1-1,-1 1,2-2,-1 1,1 0,0-1,0-1,1 1,0-1,0 0,0-1,1 0,7 3,-10-7,-1 0,1 0,0 0,-1-1,1 0,0 0,0 0,-1-1,1 0,0 0,-1 0,1-1,-1 0,1 0,-1 0,0-1,0 1,0-1,0-1,0 1,-1-1,0 1,1-1,-2-1,1 1,1-1,6-9,-1-1,-1 0,0 0,0-1,-2 0,0-1,4-14,-3 7</inkml:trace>
  <inkml:trace contextRef="#ctx0" brushRef="#br0" timeOffset="123065.245">16492 2484,'-1'335,"-28"-52,30-85,-1-199</inkml:trace>
  <inkml:trace contextRef="#ctx0" brushRef="#br0" timeOffset="123347.491">16237 2964,'38'-10,"33"-7,8-7,0 2,-7 4,-13 1,-5 2,-8 0,-7 2,-5 3,-9-1,-3 1,-1 3,-4-3,-5 0</inkml:trace>
  <inkml:trace contextRef="#ctx0" brushRef="#br0" timeOffset="123780.434">16971 2484,'-45'418,"42"-391,-1-7,1 1,0-1,2 1,1-1,0 1,2-1,0 1,1-1,3 6,-6-24,1 1,0 0,0-1,0 1,1-1,-1 1,1-1,-1 0,1 1,0-1,-1 0,1 0,0 0,1 0,-1-1,0 1,0 0,1-1,-1 0,1 1,-1-1,1 0,0-1,-1 1,1 0,0-1,0 1,-1-1,1 0,0 0,0 0,0 0,-1 0,1-1,0 1,0-1,-1 0,2 0,97-54,59-82,-159 135,0 1,0 0,0 0,0 0,0 0,1 0,-1 0,0 0,1 0,-1 0,0 0,1 0,-1 1,1-1,-1 1,1-1,-1 1,1 0,0 0,-1-1,1 1,-1 0,1 0,-1 0,1 1,0-1,-1 0,1 1,-1-1,1 1,-1-1,1 1,-1 0,1-1,-1 1,0 0,1 0,-1 0,0 0,0 0,0 1,0-1,0 0,0 0,0 1,0-1,0 0,-1 1,1-1,-1 1,1-1,-1 1,1-1,-1 1,0 0,0-1,0 1,0-1,0 1,0 0,2 68,-3-60,0 0,1-1,1 1,-1 0,1 0,1 0,0 0,0-1,1 1,0-1,1 0,1 2,25 13,-17-23</inkml:trace>
  <inkml:trace contextRef="#ctx0" brushRef="#br0" timeOffset="126965.753">17677 3049,'222'-27,"-139"-7,-81 33,0-1,0 0,0 1,-1-1,1 0,0 0,-1 0,1 0,-1 0,0 0,1 0,-1 0,0-1,0 1,-1-1,1 1,0 0,-1-1,0 1,1-1,-1 1,0-1,0 1,0-1,-1 1,1-1,-1 1,1-1,-1 1,0-1,0 1,0 0,0-1,-2-2,0 1,0-1,-1 1,0-1,0 1,0 0,0 0,-1 1,1-1,-1 1,0 0,0 0,0 1,0 0,0-1,-1 2,1-1,-1 1,1-1,-1 2,-4-1,-124 8,125-5,0 1,0 0,1 0,-1 1,1 0,0 0,0 1,0 0,1 0,-1 1,2 0,-1 0,0 1,1 0,0 0,1 1,0-1,0 1,0 0,1 0,1 1,-1-1,1 1,1 0,-1 0,1 0,1 0,0 0,0 1,1-1,0 0,1 0,0 0,0 0,1 1,0-1,1-1,-1 1,2 0,-1-1,1 1,1-1,0 0,0-1,0 1,1-1,0 0,5 4,6 1,2 0,0-1,0-1,0-1,2 0,-1-2,1 0,0-1,0-2,0 0,1-1,-1-1,1-1,0-1,0-1,-1-1,16-3,-14 0,-5-1</inkml:trace>
  <inkml:trace contextRef="#ctx0" brushRef="#br0" timeOffset="110097.28">21458 1807,'-21'3,"-1"2,1 1,0 0,0 2,0 0,1 1,1 1,-1 1,2 1,0 1,0 0,1 1,-1 3,14-13,0 0,0 0,0 1,1 0,-1-1,1 1,0 1,1-1,-1 0,1 1,0-1,0 1,1 0,0-1,0 1,0 0,1 0,0 0,0 0,0 0,1-1,-1 1,2 0,-1 0,1-1,-1 1,1-1,1 1,-1-1,1 0,0 0,0 0,1 0,0 0,-1-1,1 1,1-1,-1 0,1-1,-1 1,1-1,0 0,0 0,1 0,-1-1,0 0,6 2,96 0,-82-4</inkml:trace>
  <inkml:trace contextRef="#ctx0" brushRef="#br0" timeOffset="110834.577">21938 1807,'-33'16,"1"3,1 1,1 1,0 1,2 2,1 1,1 1,-1 3,-21 53,47-79,1-1,-1 0,0 1,0-1,1 1,0-1,-1 0,1 1,0-1,0 1,0-1,1 1,-1-1,1 1,-1-1,1 1,0-1,0 0,0 0,0 1,0-1,0 0,1 0,-1 0,1 0,-1 0,1 0,0-1,0 1,0-1,0 1,0-1,0 1,0-1,0 0,1 0,6 0,1 0,-1 0,0-1,0-1,0 0,1 0,-1 0,0-1,0-1,-1 0,1 0,0 0,-1-1,0 0,0-1,0 0,-1 0,1-1,-1 0,0 0,-1 0,6-8,192-176,-191 185,-28 38,9-22,1 3,0-1,0 1,2 0,-1 1,2-1,0 0,0 1,2 12,0-23,0 0,0 0,0 0,1 0,0 0,0 0,0-1,0 1,1 0,-1 0,1-1,0 1,0-1,0 1,1-1,-1 0,1 0,0 0,0 0,0-1,0 1,0-1,0 0,1 0,-1 0,1 0,-1 0,1-1,0 0,0 0,0 0,0 0,2 0,12-1,0-1,-1 0,1-2,0 0,-1-1,1 0,-1-2,0 0,-1-1,1 0,-1-2,-1 0,0 0,0-2,-1 0,0 0,-1-1,0-1,3-5,36-25,-39 32,2 2,0-2,-1 0,0 0,-1-2,0 1,-1-2,0 0,-1 0,-1-1,0 0,-1-1,-1 0,0 0,-1-1,1-6,-8 22,1-1,-1 1,0-1,1 0,-1 1,0-1,0 1,0-1,0 0,0 1,0-1,-1 1,1-1,-1 0,1 1,-1-1,1 1,-1-1,0 1,0 0,1-1,-1 1,0 0,-1-1,1 1,0 0,0 0,0 0,-1 0,1 0,0 0,-1 1,1-1,-1 0,1 1,-1-1,1 1,-1-1,1 1,-1 0,0-1,1 1,-1 0,-68 18,59-13,0 0,0 1,1 1,0 0,0 0,1 1,-1 0,2 1,-1 0,2 0,-1 1,1 0,-2 4,8-12,0 0,0 0,0-1,0 1,1 0,-1 0,1 0,-1 1,1-1,0 0,-1 0,1 0,0 0,1 0,-1 0,0 0,1 0,-1 0,1 0,-1 0,1 0,0 0,0 0,0 0,0 0,0-1,0 1,1 0,-1-1,1 1,-1-1,1 1,-1-1,1 0,0 0,0 0,1 1,77 19,14-21,-75-1,1 0,-1 1,0 1,0 1,0 1,0 0,17 6,-33-8,0 0,0 1,0-1,-1 1,1 0,-1 0,1 0,-1 0,0 0,1 1,-1-1,0 1,-1-1,1 1,0 0,-1-1,1 1,-1 0,0 0,0 0,0 0,-1 0,1 0,-1 1,1-1,-1 0,0 0,0 0,-1 0,1 1,-1-1,1 0,-1 0,-1 3,-42 105,43-109,0-1,-3 5,0 0,0 0,1 0,0 0,0 1,0-1,1 1,0 0,0 0,1 0,-1 0,2 0,-1 0,1 0,0 0,0 1,1-1,0 0,1 0,-1 0,3 5,8 0</inkml:trace>
  <inkml:trace contextRef="#ctx0" brushRef="#br0" timeOffset="108194.609">19003 1299,'-1'80,"3"-31,-2 0,-2 0,-2 0,-3 0,-8 31,-55 224,63-268,2 1,1-1,2 1,1 0,3 20,-1-56,-1-11</inkml:trace>
  <inkml:trace contextRef="#ctx0" brushRef="#br0" timeOffset="108512.905">18665 1835,'33'-5,"26"-6,12-1,0 1,-9 2,-9 4,-9 1,-8-2,-4-1,-3 1,-3 1,1 2,-6 2</inkml:trace>
  <inkml:trace contextRef="#ctx0" brushRef="#br0" timeOffset="108980.85">19455 1299,'-23'79,"3"1,4 1,3 1,4 0,4 1,4 82,1-141,-1-21,-1 0,1 1,1-1,-1 0,0 1,1-1,-1 1,1 0,0-1,1 1,-1-1,0 1,1-1,0 1,0-1,0 0,0 1,0-1,1 0,0 0,-1 1,1-2,0 1,0 0,1 0,-1 0,1-1,-1 0,1 1,0-1,0 0,0 0,0 0,0-1,0 1,1-1,-1 0,0 0,3 1,7-5,0 0,0 0,0-1,-1 0,1-1,-1-1,-1 0,1-1,-1 0,0-1,5-4,-4 3,-1 0,2 2,-1-1,1 1,0 1,0 1,1 0,0 0,5 0,-16 5,0 1,0-1,0 0,-1 1,1 0,0 0,0 0,0 0,-1 0,1 1,-1-1,1 1,-1 0,1-1,-1 1,0 0,0 0,0 1,0-1,0 0,0 1,-1-1,1 1,-1-1,0 1,0 0,0 0,0-1,0 1,0 0,-1 0,0 0,1 0,-1 0,0 0,0 0,-1 0,1 0,-1 0,1 0,-1 0,0 0,4 32,2-15</inkml:trace>
  <inkml:trace contextRef="#ctx0" brushRef="#br0" timeOffset="109364.776">20076 2033,'4'-2,"15"-4,1-2,-1 0,0-1,-1-1,0 0,-1-2,0 0,-1-1,0 0,-1-1,0-1,-1-1,-1 0,-12 14,1 0,-1-1,0 1,0 0,0-1,-1 1,1-1,0 1,-1-1,0 0,1 1,-1-1,0 1,0-1,-1 0,1 1,0-1,-1 1,0-1,1 1,-1-1,0 1,0 0,-1-1,1 1,0 0,-1 0,1 0,-1 0,0 0,0 0,0 0,0 1,0-1,0 1,0-1,0 1,-1 0,1 0,0 0,-1 0,1 0,-1 0,1 1,-1-1,1 1,-1 0,0 0,1 0,-1 0,1 0,-1 0,1 1,-1-1,1 1,-2 0,-14 3,0 1,1 1,-1 0,1 1,1 1,-1 1,1 0,1 1,0 1,0 0,1 1,0 1,1 0,1 1,-10 14,14-19,1 0,1 1,0-1,1 1,-1 1,2-1,0 1,0-1,0 1,2 0,-2 11,3-16,0-1,0 1,1-1,0 1,0 0,1-1,-1 1,1-1,1 1,-1-1,1 1,0-1,0 0,0 1,1-1,0-1,0 1,0 0,0-1,1 1,0-1,0 0,0 0,0-1,1 1,113 33,-96-35,-1 0,1-2,0 0,0-2,-1 0,1-1,-1-1,0-1,20-8,-17 5</inkml:trace>
  <inkml:trace contextRef="#ctx0" brushRef="#br0" timeOffset="127865.449">18834 3077,'-26'146,"24"-141,2-20,4-26,-1 20,2 0,1 0,1 1,0 0,1 0,2 0,0 1,0 1,2 0,0 0,2 1,0 1,0 0,1 1,1 0,1 2,14-10,-30 22,1-1,0 1,-1-1,1 1,0-1,0 1,0 0,0 0,0 0,0 0,0 1,0-1,1 1,-1-1,0 1,0 0,0-1,1 1,-1 0,0 0,0 1,1-1,-1 0,0 1,0 0,0-1,0 1,0 0,1 0,-2 0,1 0,0 1,0-1,0 0,0 1,-1-1,1 1,-1 0,1-1,-1 1,0 0,0 0,1 2,-2 29,-1-30,0 0,1 0,0-1,-1 1,1 0,0 0,0 0,1 0,-1 0,0-1,1 1,0 0,0 0,0-1,0 1,0 0,0-1,1 1,-1-1,1 0,-1 1,1-1,0 0,0 0,1 1,12 5</inkml:trace>
  <inkml:trace contextRef="#ctx0" brushRef="#br0" timeOffset="128188.171">19567 2851,'-23'18,"0"1,1 2,1 0,1 1,1 1,1 1,1 0,1 2,1 0,-9 22,23-45,0-1,1 1,-1-1,0 1,1 0,0 0,-1-1,1 1,0 0,0 0,1-1,-1 1,1 0,-1-1,1 1,0 0,0-1,0 1,0-1,0 1,1-1,-1 1,1-1,-1 0,1 0,0 0,0 0,0 0,0 0,0-1,1 1,-1-1,0 1,1-1,-1 0,1 0,-1 0,1 0,1 0,6 2,1-1,-1 0,1 0,-1-1,1 0,0-1,-1-1,1 1,9-3,-6 2,-1-2,1 1,-1-2,0 1,1-2,-2 0,1 0,0-1,-1-1,-1 0,1-1,-1 0,0-1,-1 0,0 0,0-1,-1-1,0 0,-1 0,0 0,-1-1,-1 0,1-1,-2 1,0-1,1-4,-5 12,-1 1,1-1,-1 1,0-1,-1 0,1 1,-1-1,0 1,0 0,0-1,0 1,-1 0,0-1,0 1,0 0,0 0,-1 0,1 1,-1-1,0 1,0-1,0 1,-1 0,1 0,-1 1,0-1,0 1,0-1,0 1,-2 0,-2-2,-1 0,0 1,0 0,0 0,0 1,-1 1,1-1,0 2,-1-1,1 1,-1 0,1 1,-1 0,-1 2,-70 34,60-22</inkml:trace>
  <inkml:trace contextRef="#ctx0" brushRef="#br0" timeOffset="128704.098">20160 2907,'-23'2,"-1"0,1 2,0 0,0 2,0 0,1 2,0 0,0 2,1 0,0 1,1 1,-18 15,36-25,-1 0,1 1,-1-1,1 1,0-1,0 1,0 0,0 0,1 0,-1 0,1 0,0 0,0 0,0 0,0 1,0-1,1 0,0 1,-1-1,1 0,0 1,1-1,-1 1,1-1,-1 0,1 0,0 1,0-1,0 0,1 0,-1 0,1 0,0 0,0 0,0-1,0 1,0 0,0-1,1 0,-1 1,1-1,0 0,-1 0,1-1,0 1,0-1,1 1,-1-1,0 0,0 0,8 2,0 0,0 0,0-1,0-1,0 0,0 0,1-1,-1-1,0 0,0 0,1-1,-1 0,-1-1,1-1,0 1,-1-2,0 1,0-1,8-6,20-14,-1-2,-2-1,-1-1,12-15,10-9,-24 32,-32 20,0 1,1 0,-1-1,1 1,-1 0,1-1,-1 1,1 0,0 0,-1-1,1 1,-1 0,1 0,-1 0,1 0,0 0,-1 0,1 0,-1 0,1 0,-1 0,1 0,0 1,-1-1,1 0,-1 0,1 0,-1 1,1-1,-1 0,1 1,-1-1,1 0,-1 1,1-1,-1 1,0-1,1 1,-1-1,0 1,1-1,-1 1,0-1,0 1,1-1,-1 1,0-1,0 1,0 0,0-1,0 1,0-1,0 1,0-1,0 1,0 0,0-1,0 1,-22 99,18-89,0-1,0 1,2 0,-1 1,1-1,1 0,0 1,1-1,0 1,1-1,1-5,0 0,1-1,0 1,1-1,-1 0,1 0,0 0,0 0,0-1,1 1,0-1,0 0,0-1,0 1,0-1,1 0,-1 0,1-1,0 0,0 0,0 0,0 0,0-1,1 0,-1-1,0 1,0-1,1 0,-1-1,0 0,0 0,0 0,1 0,-1-1,3-1,16-5</inkml:trace>
  <inkml:trace contextRef="#ctx0" brushRef="#br0" timeOffset="129272.095">21007 2907,'-8'-1,"0"0,0 1,0-1,0 2,1-1,-1 1,0 0,0 1,0-1,1 2,-1-1,1 1,-1 0,1 1,0 0,0 0,-2 2,-2 0,1 0,0 1,0 0,1 0,0 1,0 0,1 0,0 1,1 1,0-1,0 1,1 0,0 1,1-1,0 1,1 0,0 0,0 1,-1 10,5-18,0-1,0 1,1-1,-1 0,1 1,-1-1,1 1,0-1,1 0,-1 0,0 0,1 1,0-1,0-1,0 1,0 0,0 0,1-1,-1 1,1-1,-1 0,1 0,0 0,0 0,0 0,0-1,0 1,0-1,1 0,-1 0,0 0,1 0,-1 0,0-1,4 0,124-6,-109 0,1-1,-1-2,0 0,0-1,-1 0,-1-2,0-1,0 0,-2-2,1 0,-2-1,0-1,-1 0,-1-1,11-17,62-82,-71 98,0 0,-1-2,-1 0,-2-1,0 0,-1-1,0 0,-3-1,0 0,0-4,-6 22,-1 1,0-1,-1 1,1-1,-1 0,0 0,-1 0,1 0,-1 0,0 0,-1 1,1-1,-1 0,0 0,-1 0,0 0,1 1,-2-1,1 1,-1 0,0-1,0 1,0 0,0 1,-1-1,0 1,0-1,0 1,-1 0,0 1,1-1,-1 1,0 0,-1-1,-9 2,1 0,0 1,0 1,0 0,-1 1,1 1,0 0,0 0,0 2,1-1,-1 2,1 0,0 1,0 0,0 1,1 0,0 1,1 0,-1 1,2 0,-1 1,-1 2,-1 1,1 0,-1 1,2 1,0-1,1 2,0-1,1 1,1 1,1 0,0 0,1 0,1 1,1 0,0 0,1 0,1 0,1 0,1 1,0-1,1 1,1-1,1 0,1 0,0 0,1-1,1 1,1-1,0 0,9 13,7 2,1-1,2-2,1 0,1-2,1-1,1-1,1-2,2-1,0-1,1-2,1-2,1-1,0-1,1-2,1-2,20 3,-26-8,-6-2</inkml:trace>
  <inkml:trace contextRef="#ctx0" brushRef="#br0" timeOffset="133084.313">22418 2993,'-22'11,"0"0,1 2,0 1,1 1,1 0,0 1,2 1,-1 1,2 1,0 0,2 1,-5 9,17-27,0 1,1-1,-1 1,1 0,-1 0,1 0,0-1,0 1,0 0,0 1,1-1,0 0,-1 0,1 0,0 0,0 0,0 0,1 0,-1 1,1-1,0 0,0 0,0 0,0-1,0 1,1 0,-1 0,1-1,0 1,0-1,0 1,0-1,0 0,0 0,1 0,-1 0,1 0,-1 0,1-1,0 1,0-1,0 0,0 0,0 0,0 0,9-2,0-1,0-1,0 0,0 0,0-1,-1-1,1 0,-1 0,0-1,-1-1,0 1,0-2,0 0,-1 0,2-2,137-145,-147 154,-1 0,1 0,0 0,-1 0,1 0,0 0,0 0,-1 0,1 0,0 0,0 0,0 1,0-1,0 0,0 0,0 1,1-1,-1 1,0-1,0 1,0 0,1 0,-1-1,0 1,0 0,0 0,1 0,-1 0,0 0,0 0,1 0,-1 1,0-1,0 0,1 1,-1-1,0 1,0-1,0 1,0 0,0 0,0-1,0 1,0 0,0 0,0 0,0 0,-1 0,1 0,0 0,60 127,-56-122,0 0,1-1,0 0,-1 0,2 0,-1-1,0 0,1 0,0 0,0-1,0 0,0 0,1-1,-1 0,0-1,1 1,0-1,-1-1,1 1,0-1,-1-1,1 1,0-2,-1 1,1-1,-1 0,0 0,1-1,-1 0,0 0,0 0,-1-1,2-2,8-4,0-1,-1-1,0 0,-1-1,-1-1,0 0,-1-1,0 0,-2-1,1 0,-2 0,0-1,-1-1,-1 1,4-18,1-2,-2 0,-2 0,-2-1,-1 0,-2 0,-1-10,-2 31,1-4,0 0,-2 0,-1 0,0 0,-2 0,0 1,-4-9,8 29,0-1,1 0,-1 0,0 1,0-1,0 0,0 0,0 0,0 1,0-1,-1 0,1 0,0 1,0-1,-1 0,1 0,0 1,-1-1,1 0,0 1,-1-1,1 0,-1 1,1-1,-1 1,0-1,1 1,-1-1,1 1,-1-1,0 1,0-1,1 1,-1 0,0 0,1-1,-1 1,0 0,0 0,0 0,1 0,-1 0,0 0,0 0,0 0,1 0,-1 0,0 0,0 1,1-1,-1 0,0 0,0 1,1-1,-1 0,0 1,1-1,-1 1,1-1,-1 1,0 0,1-1,-1 1,1-1,-1 1,1 0,0-1,-1 1,1 0,-5 13,1-1,0 1,1 0,1 0,0 0,1 0,1 0,0 0,1 1,0-1,1 0,1 1,1 27,13 156,18-1,-30-154,-5-35,0 0,0 0,1 0,1-1,-1 1,1-1,0 1,1-1,0 0,0 1,1-1,3 5,-7-11,1-1,-1 1,1-1,-1 0,1 1,-1-1,1 1,-1-1,1 0,-1 1,1-1,-1 0,1 0,0 1,-1-1,1 0,0 0,-1 0,1 0,-1 0,1 0,0 0,-1 0,1 0,0 0,-1 0,1 0,-1 0,1-1,0 1,-1 0,1-1,-1 1,1 0,-1-1,1 1,-1 0,1-1,-1 1,1-1,-1 1,1-1,-1 1,0-1,1 1,-1-1,0 1,1-1,-1 0,0 1,0-1,0 1,0-1,0 0,1 1,-1-1,0 0,4-15</inkml:trace>
  <inkml:trace contextRef="#ctx0" brushRef="#br0" timeOffset="133286.348">22700 2739,'43'4,"43"-2,17-2,0-1,-7-1,-16 1,-12-5,-12-1,-12 0,-7 2,-11 1</inkml:trace>
  <inkml:trace contextRef="#ctx0" brushRef="#br0" timeOffset="134720.497">6190 4205,'-10'39,"-2"31,-1 9,4 1,2-9,2-11,3-12,1-8,1-7,0-4,1-2,0-1,-1-10,0-7</inkml:trace>
  <inkml:trace contextRef="#ctx0" brushRef="#br0" timeOffset="135037.113">5795 4601,'63'-9,"24"-4,8 1,-7-3,-15 1,-14 4,-12 2,-10 4,-7-3,-2 0,-3 1,-4 2</inkml:trace>
  <inkml:trace contextRef="#ctx0" brushRef="#br0" timeOffset="135506.092">6642 4065,'-6'81,"3"2,7 70,0-38,-2 132,-2-245,-1 0,1 1,0-1,0 1,0-1,0 1,0-1,0 1,1-1,-1 1,1-1,0 0,0 1,0-1,0 0,0 0,0 0,1 0,-1 0,0 0,1 0,0 0,0 0,-1 0,1-1,0 1,0-1,0 0,1 1,-1-1,0 0,0 0,1-1,-1 1,0 0,1-1,-1 1,1-1,-1 0,1 0,-1 0,1 0,-1 0,0 0,1-1,-1 1,1-1,-1 0,0 0,1 0,0 0,168-136,-152 123,-13 9,-1 1,0-1,1 1,0 0,0 0,0 1,0 0,0 0,1 0,-1 1,1 0,0 0,0 1,3-1,-7 5,-1-1,1 1,0-1,-1 1,0 0,1 0,-1 0,0 0,0 1,-1-1,1 1,-1-1,0 1,0-1,0 1,0-1,0 1,-1 0,0 0,0-1,0 1,0 0,0-1,-1 1,0 0,0 0,1 4,-1 13,11 55,-9-76,0 1,0 0,1 0,-1-1,0 1,1 0,-1-1,0 0,1 1,-1-1,0 0,1 1,-1-1,1 0,-1 0,1 0,-1-1,0 1,1 0,-1 0,1-1,-1 1,0-1,1 1,-1-1,0 1,0-1,1 0,-1 0,13-8</inkml:trace>
  <inkml:trace contextRef="#ctx0" brushRef="#br0" timeOffset="135867.998">7375 4685,'18'-2,"-1"-1,1-1,-1 0,0-1,0-1,-1-1,0 0,0-2,-1 1,0-2,0 0,-1-1,0 0,-1-1,11-13,-22 23,1 0,-1-1,-1 1,1 0,0-1,-1 1,1-1,-1 0,0 0,0 1,0-1,0 0,0 0,0 0,-1 0,0 0,1 0,-1 0,0 0,-1 0,1 0,-1 0,1 0,-1 0,0 0,0 0,0 0,0 1,0-1,-1 0,1 1,-1-1,0 1,0-1,0 1,0 0,0 0,0 0,-1 0,1 0,-1 1,1-1,-1 1,0-1,1 1,-1 0,0 0,0 0,0 0,-7 0,-1 1,1 0,0 0,0 1,0 0,0 1,0 0,0 0,0 1,1 1,-1 0,1 0,0 0,0 1,0 1,1 0,0 0,0 0,0 1,1 0,0 0,0 1,1 0,0 1,1-1,0 1,0 0,0 0,1 0,1 1,0 0,0-1,1 1,0 0,0 0,1 1,1-1,0 0,1 10,-1-15,1 1,0-1,1 0,-1 1,1-1,0 0,0 0,0 0,1 0,0 0,0 0,0-1,1 1,-1-1,1 0,0 0,0-1,1 1,-1-1,1 0,0 0,-1 0,1-1,1 1,-1-1,0 0,0-1,1 1,-1-1,1 0,-1-1,1 1,-1-1,1 0,4-1,162-3,-148 4</inkml:trace>
  <inkml:trace contextRef="#ctx0" brushRef="#br0" timeOffset="137251.377">8702 4375,'0'-2,"0"0,0 0,0 0,-1 0,1 0,-1 1,1-1,-1 0,1 0,-1 0,0 0,0 1,0-1,0 0,0 1,-1-1,1 1,0 0,-1-1,1 1,-1 0,1 0,-1-1,1 1,-1 1,0-1,0 0,0 0,1 1,-1-1,0 1,0-1,0 1,0 0,0 0,0 0,0 0,0 0,0 0,0 0,0 1,0-1,-82 24,80-22,0 0,1 1,-1-1,0 1,1 0,0 0,0 0,0 1,0-1,0 1,1-1,0 1,-1 0,1 0,1 0,-1 0,0 0,1 1,0-1,0 0,0 1,1-1,0 1,0-1,0 0,0 1,0-1,1 1,0-1,0 0,0 1,0-1,1 0,0 0,0 0,0 0,0 0,1 0,-1-1,1 1,0-1,0 0,2 2,112 87,-100-82,0 1,0 1,-1 0,-1 1,0 1,12 15,-25-27,0 0,0-1,0 1,0 0,0 1,0-1,-1 0,0 1,1-1,-1 0,0 1,0-1,0 1,0 0,-1-1,1 1,-1 0,1 0,-1-1,0 1,0 0,0 0,-1-1,1 1,-1 0,1-1,-1 1,0 0,0-1,0 1,0-1,-1 0,1 1,-1-1,1 0,-1 0,0 1,0-1,0-1,0 1,0 0,0 0,-1-1,1 0,0 1,-1-1,1 0,-1 0,-1 0,-18 3,-1-1,1-2,0 0,-1-1,0-2,-13-2,33 4,-1 0,1 0,-1-1,1 1,0-1,-1 0,1 0,0 0,0 0,0-1,-1 1,1-1,1 0,-1 0,0 0,0 0,1-1,-1 1,1-1,0 1,0-1,0 0,0 0,0 0,1 0,-1 0,1-1,0-11</inkml:trace>
  <inkml:trace contextRef="#ctx0" brushRef="#br0" timeOffset="137739.979">9577 4459,'-5'0,"-40"-1,1 2,-1 2,0 2,1 2,-5 3,38-7,0 0,0 0,1 1,-1 1,1 0,0 0,0 1,1 0,-1 1,1 0,1 0,-1 1,2 0,-1 0,1 1,0 0,0 1,1-1,1 1,0 1,0-1,-2 9,5-15,0 0,0-1,0 1,1 0,0 0,-1 0,1 0,1 0,-1 0,1 0,0 0,0 0,0 1,0-1,1 0,-1 0,1 0,0 0,0 0,1 0,-1 0,1-1,0 1,0 0,0-1,0 1,1-1,0 0,-1 0,1 0,0 0,0 0,1-1,-1 0,1 1,-1-1,1 0,0 0,-1-1,1 1,0-1,0 0,0 0,0 0,4 0,6-3,0-1,0 0,0-1,-1 0,0-1,1-1,-2 0,1-1,-1 0,0-1,0 0,-1-1,10-9,24-16,114-64,-156 97,-1 0,1 1,0-1,0 1,-1 0,1 0,0 0,0 0,-1 0,1 0,0 1,-1-1,1 1,0 0,-1 0,1 0,-1 0,1 0,-1 1,0-1,1 1,-1-1,0 1,0 0,0 0,0 0,0 0,-1 0,1 0,-1 1,1-1,-1 1,0-1,0 1,0-1,0 1,0-1,-1 1,1 0,-1 0,0-1,0 1,0 0,0 0,0-1,-1 3,7 20</inkml:trace>
  <inkml:trace contextRef="#ctx0" brushRef="#br0" timeOffset="138272.608">9831 4826,'131'-272,"-126"262,0 1,0-1,1 1,0 0,0 1,1 0,0 0,1 0,0 1,0 0,0 0,1 1,9-5,-17 11,0-1,1 1,-1 0,1 0,-1-1,0 1,1 0,-1 0,1 0,-1 1,0-1,1 0,-1 1,1-1,-1 0,0 1,1 0,-1-1,0 1,0 0,0-1,1 1,-1 0,0 0,0 0,0 0,0 0,0 0,-1 0,1 1,0-1,0 0,-1 0,1 1,-1-1,1 0,-1 1,0-1,1 1,-1-1,0 2,6 63,-6-61,3 138,-3-141,1-1,-1 1,1 0,0-1,0 1,0-1,0 1,0-1,0 1,0-1,0 0,0 1,1-1,-1 0,1 0,-1 0,1 0,-1 0,1-1,-1 1,1 0,0-1,-1 1,1-1,0 1,0-1,-1 0,1 0,0 0,0 0,0 0,-1 0,1 0,0-1,0 1,-1-1,1 1,0-1,-1 0,1 1,-1-1,1 0,0-1,68-46,-68 46,174-158,-175 158,0 1,-1-1,1 1,0-1,0 1,0 0,1-1,-1 1,0 0,0 0,1 0,-1 0,1 0,-1 0,1 0,-1 0,1 1,0-1,-1 0,1 1,0 0,-1-1,1 1,0 0,0 0,-1 0,1 0,0 0,0 0,-1 0,1 1,0-1,-1 1,1-1,0 1,-1 0,1 0,-1-1,1 1,-1 0,1 0,-1 0,0 1,0-1,1 0,-1 0,0 1,0-1,0 1,0 0,10 217,-6-200</inkml:trace>
  <inkml:trace contextRef="#ctx0" brushRef="#br0" timeOffset="138642.427">10734 4658,'27'-2,"0"-2,-1 0,1-2,-1-1,0-1,-1-1,0-1,-1-1,0-1,0-2,12-9,-33 22,0-1,0 0,0 0,0 0,0 0,-1 0,1 0,-1-1,1 0,-1 1,0-1,0 0,0 0,0 0,-1 0,1 0,-1-1,1 1,-1 0,-1-1,1 1,0-1,-1 1,1-1,-1 1,0-1,0 1,-1-1,1 1,-1-1,0 1,1-1,-2 1,1 0,0 0,-1-1,1 1,-1 0,0 0,0 0,0 0,0 1,-1-1,1 1,-1-1,-5 0,1 0,-1 1,0 0,0 1,1 0,-1 0,0 0,0 1,0 0,0 1,0 0,0 0,0 0,0 1,1 1,-1-1,1 1,0 0,-1 1,-5 3,-2 2,1 0,0 1,0 0,1 2,0-1,1 1,0 1,1 0,-2 4,3-1,1 1,1 0,1 0,0 0,1 1,1 0,1 0,0 1,1 0,2-1,-1 16,3-29,-1 1,1 0,0 0,1-1,0 1,-1 0,2-1,-1 0,1 1,-1-1,2 0,-1 0,0-1,1 1,0-1,0 0,0 0,1 0,-1 0,1-1,0 1,0-1,0-1,4 2,134 41,-57-48,-61-2</inkml:trace>
  <inkml:trace contextRef="#ctx0" brushRef="#br0" timeOffset="139502.443">12286 4347,'-13'0,"0"0,0 1,0 1,0-1,0 2,0 0,1 1,-1 0,1 1,0 0,1 1,-1 0,1 1,-2 1,11-7,0 1,1-1,-1 0,0 1,1 0,-1-1,1 1,-1 0,1 0,0-1,0 1,0 0,0 0,0 1,0-1,0 0,1 0,-1 0,1 0,0 1,0-1,-1 0,1 0,1 1,-1-1,0 0,0 0,1 0,-1 1,1-1,0 0,0 0,0 0,0 0,0 0,0 0,0 0,1 0,68 60,-56-52,125 88,-136-95,0 0,0 0,0 1,0-1,-1 1,1 0,-1 0,0 0,-1 0,1 0,-1 0,1 1,-1-1,0 0,-1 1,1-1,-1 1,0-1,0 0,0 1,-1-1,0 1,0-1,0 0,0 1,0-1,-1 0,0 0,0 0,0 0,0 0,-1-1,1 1,-1-1,0 1,0-1,0 0,-1 0,1 0,-1-1,0 1,1-1,-1 0,-2 1,-9 4,0 0,-1-1,0-1,0 0,0-1,-1-1,1-1,-1 0,1-1,-1-1,0 0,-11-3,-18-13,34 3</inkml:trace>
  <inkml:trace contextRef="#ctx0" brushRef="#br0" timeOffset="140024.525">12766 4404,'-22'108,"5"0,-2 83,17-168,1-4,-2-1,0 1,-1-1,-1 0,-1 0,0 0,-1-1,-1 0,-1 0,0-1,-3 3,12-20,-1 1,1 0,0-1,0 1,0-1,-1 1,1 0,0-1,-1 1,1 0,0-1,-1 1,1 0,0-1,-1 1,1 0,0 0,-1 0,1-1,-1 1,1 0,-1 0,1 0,0 0,-1 0,1 0,-1 0,1 0,-1 0,1 0,-1 0,1 0,0 0,-1 0,1 0,-1 0,1 1,-1-1,1 0,0 0,-1 0,1 1,-1-1,1 0,0 1,-1-1,1 0,0 1,0-1,-1 0,1 1,0-1,9-41,102-147,-81 137,10-19,3 2,3 1,2 3,32-31,-74 88,0 0,0 1,0-1,0 1,1 1,0-1,0 1,1 1,-1-1,1 1,0 0,0 1,1 0,-1 0,1 1,-1 0,1 1,0 0,0 0,-1 1,1 0,0 0,0 1,0 0,-1 0,4 2,-9 1,0 0,1 0,-1 0,-1 0,1 0,-1 1,1-1,-1 1,-1 0,1-1,-1 1,1 0,-2 0,1 0,0 0,-1 0,0 0,0 0,0 0,-1 0,0 0,0 0,0 0,0 0,-1 0,0 0,0-1,0 1,-1-1,1 0,-1 1,-1 4,-5 15,-2-2,-1 1,0-1,-2-1,0 0,-1-1,-2 0,0-1,-1-1,0-1,-2-1,0 0,-7 3,13-10,0-1,0 0,0-1,-1-1,0 0,-1-1,-13 3,24-7,-1 0,0 0,1 0,-1-1,0 0,1 0,-1-1,0 1,1-1,-1 0,1-1,-1 1,1-1,0 0,0-1,0 1,0-1,0 0,0 0,1-1,-1 1,1-1,-4-4,6 5,1 0,-1 0,0 0,1 0,-1 0,1 0,0 0,0-1,1 1,-1 0,1-1,-1 1,1-1,0 1,0-1,0 1,1 0,0-1,-1 1,1 0,0-1,0 1,1 0,-1 0,2-3,8-12</inkml:trace>
  <inkml:trace contextRef="#ctx0" brushRef="#br0" timeOffset="141319.778">13416 4658,'39'-13,"-1"-2,0-1,-1-2,0-2,-2-1,0-2,1-3,48-64,-82 88,0-1,0 1,-1-1,1 1,-1-1,1 0,-1 0,0 0,-1 1,1-1,0 0,-1 0,1 0,-1 0,0 0,0 0,0 0,-1 0,1 0,-1 0,1 0,-1 0,0 0,0 0,0 0,-1 0,1 1,-1-1,1 1,-1-1,0 1,0 0,0-1,0 1,-1 0,1 0,-3-1,-4 0,0 0,0 0,0 1,0 1,0-1,-1 2,1-1,-1 1,1 1,0-1,-1 2,1-1,0 1,0 1,0-1,0 2,0-1,1 1,0 0,-1 1,1 0,1 1,-1-1,-1 4,-5-2,1 1,1 0,1 1,-1 0,1 1,1 0,0 1,0 0,1 0,1 1,0 0,-7 13,12-18,-1 0,1 0,0 0,1 0,0 1,0-1,1 1,-1 0,2-1,-1 1,1 0,0-1,1 1,0 0,0-1,0 1,1-1,0 1,1-1,0 0,0 0,0 0,2 2,4-1,-1-1,1 0,0 0,1 0,0-2,0 1,0-1,1 0,-1-1,1-1,0 0,0 0,0-1,1 0,-1-1,0 0,1-1,-1 0,1-1,-1 0,0-1,11-3,-1 1,0-2,-1-1,0 0,0-2,-1 0,0-1,-1-1,0 0,0-2,12-11,-28 23,79-76,-17 88,-49-9,0-1,1 0,-1-1,1-1,-1 0,1-1,-1-1,0 0,0-1,0-1,-1 0,1-1,-1 0,0-1,-1-1,0 0,0-1,-1-1,0 0,-1 0,0-1,0 0,3-6,-11 14,0 0,-1-1,1 1,-1 0,0-1,1 0,-2 0,1 1,0-1,-1 0,0 0,0 0,0-1,0 1,-1 0,1 0,-1-1,0 1,0 0,-1 0,1 0,-1-1,0 1,0 0,-1 0,1 0,-1 0,0 0,0 1,0-1,0 0,-1 1,1 0,-1-1,0 1,0 0,0 1,0-1,-1 0,1 1,-1 0,0 0,1 0,-1 0,-3-1,-2 2,1 1,-1 0,0 0,0 0,1 1,-1 1,0-1,1 1,-1 1,1 0,0 0,0 0,0 1,0 1,0-1,1 1,-5 4,-111 106,113-103,0 0,0 1,1 0,1 1,0 0,1 0,1 0,-4 11,9-20,-1-1,1 0,0 0,1 1,-1-1,1 0,-1 1,1-1,1 1,-1-1,1 0,-1 1,1-1,1 0,-1 0,0 0,1 1,0-2,0 1,0 0,1 0,-1-1,1 1,0-1,0 1,0-1,0 0,1-1,-1 1,1 0,-1-1,4 2,12 3,1-1,-1-1,1-1,0 0,0-2,0 0,0-1,1-1,-1-1,0-1,0-1,0 0,0-2,-1 0,14-6,184-76,-189 73,-1 2,-1-1,0-2,-1 0,-1-2,-1 0,13-12,-11-16,-25 44,0 1,1-1,-1 0,0 0,1 0,-1 0,0 0,0 0,0 0,0 0,0 1,0-1,0 0,0 0,0 0,-1 0,1 0,0 0,0 0,-1 0,1 1,-1-1,1 0,-1 0,1 0,-1 1,1-1,-1 0,0 1,1-1,-1 1,0-1,0 0,1 1,-1-1,0 1,0 0,0-1,0 1,0 0,1 0,-1-1,0 1,0 0,0 0,0 0,0 0,0 0,0 0,0 0,0 1,-11 1,0 0,0 1,0 1,0 0,1 0,-1 1,1 1,1 0,-1 0,1 1,0 0,0 1,-1 3,2-5,1 2,0-1,0 1,1 0,0 1,0-1,1 1,0 1,1-1,0 1,0 0,1 0,1 1,-1-1,2 1,-1 4,4-10,0-1,0 1,1 0,-1-1,1 0,0 1,1-1,-1 0,1 0,0 0,0 0,0-1,0 1,0-1,1 0,0 0,0 0,0 0,0-1,0 0,0 0,1 0,-1 0,1 0,-1-1,1 0,0 0,-1 0,1-1,0 1,0-1,-1 0,1-1,0 1,0-1,-1 0,1 0,4-2,27-5,-1-1,0-2,0-2,-1-1,-1-2,0-1,-1-1,-1-2,-1-1,-1-1,-1-2,-1-1,-1-1,18-24,-40 46,28-28,0-1,-3-1,-1-2,-1-1,-2-1,-2-1,-2-2,16-38,-34 66,0 1,0-1,-1 0,-1 0,0 1,-1-1,0 0,-1 0,0 0,-3-8,3 16,0 0,0 1,-1-1,1 1,-1 0,0 0,0-1,-1 1,1 1,-1-1,0 0,0 1,0-1,-1 1,1 0,-1 0,0 0,0 0,0 1,0 0,0 0,0 0,-1 0,1 0,-1 1,1 0,-1 0,1 0,-1 1,-2-1,-7 3,0 0,0 1,1 0,-1 1,1 1,0 0,0 0,1 2,0-1,0 2,0-1,1 2,0-1,1 2,0-1,0 2,-7 9,3-5,2 1,0 0,0 1,2 1,0-1,1 2,1-1,0 1,2 0,0 1,1-1,1 1,1 0,1 0,0 1,2-1,0 0,2 0,0 1,1-1,1 0,0-1,2 1,0-1,2 0,0-1,1 1,2 2,7 1,0-1,1 0,1-1,1-1,0-1,2-1,0-1,1 0,0-2,1-1,1-2,0 0,0-1,1-2,0-1,1-1,0-1,12 0,91 17,-106-17</inkml:trace>
  <inkml:trace contextRef="#ctx0" brushRef="#br0" timeOffset="145243.209">16068 4658,'-4'4,"-8"3,0 4,6 0,8-1,5-8,6-4,-5-2,2 1,-2-1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0 388,'35'-104,"-25"80,1 0,1 0,2 1,0 0,1 2,2 0,0 0,1 2,1 0,0 1,2 1,0 0,-20 16,1 0,-1 0,0 0,1 0,-1 0,1 0,-1 0,1 0,-1 1,1-1,0 0,-1 1,1-1,0 1,-1 0,1 0,0 0,0 0,-1 0,1 0,0 0,0 0,-1 0,1 1,0-1,-1 1,1 0,-1-1,1 1,0 0,-1 0,0 0,1 0,-1 0,1 0,-1 0,0 1,0-1,0 0,0 1,0-1,0 1,0-1,0 1,-1-1,1 1,0 0,-1-1,0 1,1 0,-1-1,0 1,0 0,0 0,0-1,0 1,4 225,-4-225,0 0,1 0,-1 0,0 0,1 0,-1 0,1-1,0 1,-1 0,1 0,0-1,0 1,0 0,0-1,0 1,1-1,-1 1,0-1,1 0,-1 0,1 0,0 1,-1-1,1-1,0 1,-1 0,1 0,0-1,0 1,0-1,0 1,-1-1,1 0,0 0,0 1,0-2,0 1,0 0,0 0,0-1,0 1,-1 0,1-1,0 0,0 0,0 1,-1-1,1 0,-1 0,1-1,0 1,-1 0,0 0,2-2,114-132,11 12,-128 122,1 1,0-1,0 1,-1-1,1 0,0 1,0 0,0-1,0 1,-1-1,1 1,0 0,0 0,0-1,0 1,0 0,0 0,0 0,0 0,0 0,0 0,0 0,0 1,0-1,-1 0,1 0,0 1,0-1,0 1,0-1,0 1,-1-1,1 1,0-1,0 1,-1 0,1-1,0 1,-1 0,1-1,-1 1,1 0,-1 0,1 0,-1 0,0 0,1 0,8 53,-7-33,-1-16,6 28,-2 1,-1 0,-1 0,-3 32,-5-42,-1-6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1 308,'0'-9,"0"-14,0-6,0-5,0 0,0 1,0 1,0 1,0 1,0 1,0 5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12 707,'-5'29,"-1"9</inkml:trace>
  <inkml:trace contextRef="#ctx0" brushRef="#br0" timeOffset="262.561">12 256,'-5'9,"-1"4</inkml:trace>
  <inkml:trace contextRef="#ctx0" brushRef="#br0" timeOffset="500.037">209 820,'122'-210,"-83"162,-35 68,-6-9,1 0,0 0,1 0,0 0,1 0,0 1,0-1,2 0,-1 0,3 5,-4-13,0 1,1-1,-1 0,1 0,0 0,0 0,0 0,0 0,0 0,0-1,1 1,-1-1,1 0,0 1,0-1,0-1,0 1,0 0,0-1,0 1,1-1,-1 0,1 0,-1 0,0-1,1 1,-1-1,1 0,-1 0,1 0,0 0,-1-1,0 0,1 1,0-1,9-4,-1 0,0 0,0-1,-1-1,1 0,-1 0,-1-1,0 0,0-1,0-1,-1 1,-1-1,1-1,-2 1,1-1,-2-1,1 0,-2 1,1-2,1-7,1-5</inkml:trace>
  <inkml:trace contextRef="#ctx0" brushRef="#br0" timeOffset="965.149">1056 482,'-15'7,"0"1,0 1,1 0,0 1,0 1,1 0,1 0,0 1,1 1,0 0,0 1,-6 12,16-23,-1 1,1-1,0 1,0-1,0 1,0 0,0 0,1-1,0 1,0 0,0 0,0 0,0-1,1 1,0 0,0 0,0-1,0 1,0 0,1-1,-1 0,1 1,0-1,0 0,1 0,-1 0,1 0,-1 0,1 0,0-1,0 0,0 1,0-1,0 0,1 0,-1-1,1 1,-1-1,1 0,0 1,-1-2,1 1,0 0,0-1,-1 0,1 0,3 0,8 0,0-1,0-1,0 0,0-1,-1-1,1 0,-1-1,0-1,0 0,-1-1,0 0,0-1,0 0,-1-1,-1-1,1 0,-1 0,-1-1,0 0,-1-1,3-5,5-5,-1-2,-1-1,0 0,-2 0,-1-1,-2-1,0 0,-2 0,-1-1,-1 0,-1-1,-1 1,-2-1,-1 0,-1 1,-2-1,-3-18,3 42,1-1,-1 0,0 1,-1-1,1 1,-1 0,0 0,0 0,-1 0,0 0,0 1,0-1,0 1,0 0,-1 1,0-1,0 1,0 0,0 0,0 0,-1 1,1 0,-1 0,0 0,1 1,-1-1,0 1,0 1,0-1,0 1,0 0,0 1,0-1,0 1,1 0,-1 1,0-1,0 1,-3 2,-5 2,1 1,0 0,1 1,0 0,0 1,1 0,0 1,0 0,1 1,1 0,0 1,0-1,1 2,1-1,0 1,0 1,2-1,-1 1,2 0,0 0,1 0,0 0,1 1,0 0,1-1,1 1,1 0,0-1,1 1,3 12,1-7,2 0,1-1,0 0,2-1,0 0,0 0,2-1,0-1,1 0,1-1,0 0,1-1,1-1,0-1,1 0,0-1,0-1,1-1,1 0,0-2,0 0,0-1,1-1,15 1,135 26,-146-29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0,'-5'2,"0"1,1-1,-1 1,1 0,0 0,0 0,0 0,0 1,1 0,-1-1,1 1,0 1,0-1,0 0,1 1,0-1,0 1,0 0,0 0,0 2,-2 3,0-1,1 1,0 0,1-1,0 1,1 0,0 1,0-1,1 0,1 0,-1 0,2 0,-1 0,1 0,1 0,0-1,0 1,1-1,0 1,1-1,0 0,1 0,-3-6,1-1,-1 0,1 0,0 0,-1-1,1 1,0-1,0 0,0 0,0 0,0 0,0-1,0 0,0 0,1 0,-1 0,0-1,0 1,0-1,0 0,0 0,0-1,-1 1,1-1,0 0,87-57,2-48,-24 15,-76 120,-1-8,-19 83,27-100,-1 0,1 0,0 0,0-1,0 1,1 0,-1 0,1 0,0-1,-1 1,1 0,0 0,1-1,-1 1,0-1,1 1,-1-1,1 0,0 0,0 0,0 1,0-2,0 1,0 0,1 0,-1-1,0 1,1-1,-1 0,1 0,0 0,-1 0,1 0,0 0,6-1,0 0,-1 0,1-1,-1 0,1 0,-1-1,1 0,-1-1,0 0,0 0,0 0,0-1,-1-1,1 1,-1-1,0 0,-1-1,1 0,-1 0,0 0,-1-1,1 1,-1-2,-1 1,1 0,-1-1,0 0,-1 0,0 0,1-4,6-13,-3 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0,'-5'34,"-1"10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1,'29'431,"-55"-268,13-110,9-41,1 0,0 0,1 1,0-1,0 1,2-1,-1 1,2 0,0-1,0 3,5 3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5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2,'4'-1,"0"1,0 0,0 0,0 0,0 0,-1 0,1 1,0 0,0 0,0 0,-1 0,1 1,0-1,-1 1,1 0,-1 0,0 0,0 1,0-1,0 1,0-1,0 1,-1 0,1 0,-1 1,0-1,0 0,0 1,0-1,-1 1,1-1,-1 1,0 0,0 0,0 0,-1 0,1-1,-1 1,0 0,0 0,0 0,-1 0,0 3,-47 333,50-25,3-264,1-33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7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495 640,'-18'-4,"0"2,0 0,-1 2,1 0,0 0,-1 2,1 0,0 1,0 1,1 1,-1 0,1 2,0 0,0 0,1 2,0 0,0 1,1 0,1 1,0 1,0 1,1-1,1 2,0 0,1 1,0 0,-3 8,-33 102,47-121,-1-1,1 0,-1 1,1-1,0 0,1 1,-1-1,0 1,1-1,0 0,0 1,0-1,0 0,1 0,-1 0,1 0,-1 0,1 0,0 0,0-1,1 1,-1-1,0 1,1-1,0 0,-1 0,1 0,0 0,0-1,0 1,0-1,0 1,1-1,-1 0,0 0,0-1,1 1,10-1,-1 0,1 0,0-1,0-1,-1-1,1 0,-1 0,0-1,0-1,0 0,-1-1,1 0,-1-1,-1-1,1 0,-2 0,1-1,1-2,193-198,-90 61,-115 148,0 1,0-1,0 0,1 1,-1-1,0 1,0-1,0 0,0 1,1-1,-1 0,0 0,0 1,1-1,-1 0,0 1,1-1,-1 0,0 0,1 0,-1 1,0-1,1 0,-1 0,1 0,-1 0,0 0,1 0,-1 0,1 0,-1 1,0-1,1-1,-1 1,1 0,-1 0,0 0,1 0,-1 0,1 0,-1 0,0-1,1 1,-1 0,-12 48,11-46,-11 36,1 0,2 1,1 0,2 0,2 1,2-1,2 16,0-50,0 0,1 0,0 0,0 0,0 0,1 0,-1 0,1-1,0 1,0-1,1 1,-1-1,1 0,0 0,1 0,-1 0,0-1,1 1,0-1,0 0,0 0,0 0,0 0,1-1,-1 0,1 0,0 0,-1-1,1 1,0-1,0 0,2 0,5 0,0 0,1-1,-1 0,1-1,-1 0,1-1,-1-1,0 1,0-2,0 0,-1 0,7-4,26-19,-1 0,-2-3,-1-2,-1-1,-2-2,-1-2,6-11,-9 11,-3-2,-1-1,-2-1,-2-2,-1 0,-3-2,-2 0,-1-2,-3 1,-1-2,-3 0,-2-1,-2 1,0-32,-13 0,6 78,0 1,0-1,0 1,-1-1,1 1,0-1,-1 1,1-1,-1 1,0 0,1-1,-1 1,0 0,0-1,0 1,0 0,0 0,0 0,0 0,0 0,0 0,0 0,-1 0,1 0,0 0,-1 1,1-1,-1 1,1-1,-1 1,1-1,-1 1,1 0,-1 0,1 0,-1 0,1 0,-1 0,1 0,-1 0,1 1,-1-1,1 0,-1 1,1 0,-1-1,1 1,-1 0,-13 10,1 1,1 0,0 1,1 0,0 1,1 0,1 1,0 0,-7 16,6-13,-7 12,2 0,1 1,1 0,2 2,1-1,2 1,1 1,1-1,2 1,2 0,1 1,1-1,2 0,2 0,2 11,-1-30,0-1,0 1,2 0,0-1,0 0,1-1,1 1,0-1,1-1,1 1,0-2,0 1,1-1,6 4,1-3,-3-6</inkml:trace>
  <inkml:trace contextRef="#ctx0" brushRef="#br0" timeOffset="30722.323">1398 1007,'1'1,"0"1,0 0,0-1,1 1,-1-1,1 1,-1-1,1 0,0 1,-1-1,1 0,0 0,0 0,0 0,0-1,0 1,0 0,0-1,0 0,0 1,0-1,0 0,0 0,0 0,0 0,0 0,0-1,0 1,0-1,1 0,15-4,0-1,0-1,-1 0,0-2,0 0,-1 0,0-2,-1 0,0-1,-1 0,3-4,99-139,-94 118,-2-1,-1 0,-3-2,-1 0,-1-1,-3 0,-1-1,-2-5,4-9,8-96,-20 151,0-1,0 0,0 0,0 0,-1 1,1-1,0 0,-1 0,1 1,-1-1,0 0,0 1,1-1,-1 1,0-1,0 1,0-1,-1 1,1 0,0-1,-1 1,1 0,0 0,-1 0,1 0,-1 0,0 0,1 1,-1-1,0 0,1 1,-1-1,0 1,0 0,1 0,-1-1,0 1,0 0,1 1,-1-1,0 0,0 0,0 1,1-1,-1 1,0-1,1 1,-1 0,1 0,-1 0,1 0,-1 0,1 0,-1 0,1 0,0 1,0-1,-1 0,1 1,0-1,-12 14,0 1,1 0,1 0,0 1,1 1,1 0,0 0,2 0,0 1,1 0,1 1,1 0,-1 10,-8 22,9-38,1 1,0 0,1-1,1 1,0 0,1 0,1 0,0 0,1 0,2 7,8 59,-12-69,0 0,1 0,0 0,1 0,1 0,0 0,0-1,1 1,1-1,0 0,0 0,1-1,0 1,1-1,0-1,1 1,7 5,51 9,-43-22</inkml:trace>
  <inkml:trace contextRef="#ctx0" brushRef="#br0" timeOffset="31374.313">2245 640,'-7'2,"0"0,1 1,-1 0,1 1,0-1,0 1,0 1,0-1,1 1,0 0,0 0,0 0,1 1,-1-1,1 1,1 0,-1 0,1 1,0-1,0 1,1 0,0 0,0-1,1 1,0 0,0 1,0-1,1 0,0 0,0 0,1 0,0 0,1 0,-1 0,1 0,1 3,2-5,0-1,0 0,1 1,-1-2,1 1,0-1,-1 0,2 0,-1 0,0-1,0 0,1 0,-1-1,1 0,0 0,-1 0,1-1,0 0,-1 0,1-1,0 0,-1 0,1 0,-1-1,1 0,-1 0,0-1,0 0,0 0,0 0,4-3,-1-1,-1 0,0-1,0 0,0 0,-1-1,0 0,0 0,-1-1,-1 1,1-1,-2-1,1 1,-2-1,1 1,-1-1,-1 0,0 0,0-1,-1 1,-1 0,0 0,0-1,-1 1,-2-10,1 17,1-1,0 1,-1-1,0 1,0 0,0 0,0 0,-1 0,0 0,0 0,0 1,0-1,0 1,-1 0,1 0,-1 0,0 0,0 1,0 0,0 0,-1 0,1 0,0 0,-1 1,1 0,-1 0,0 0,1 1,-1-1,0 1,1 0,-1 0,0 1,1-1,-1 1,0 0,1 1,-1-1,1 1,0 0,-1 0,1 0,0 0,0 1,0 0,1 0,-1 0,-1 2,-13 16,4-1</inkml:trace>
  <inkml:trace contextRef="#ctx0" brushRef="#br0" timeOffset="31936.637">2696 612,'-6'2,"-1"0,1 0,1 0,-1 1,0 0,0 0,1 1,0 0,0 0,0 0,0 0,1 1,-1 0,1 0,0 0,1 0,-1 1,1-1,0 1,0 0,1 0,0 0,0 0,0 0,1 0,0 1,0-1,1 1,-1-1,1 1,1-1,-1 0,1 1,0-1,2 5,-2-8,1 0,-1 0,1-1,0 1,0 0,0-1,0 0,0 1,0-1,1 0,-1 0,1 0,-1-1,1 1,0 0,-1-1,1 0,0 0,0 0,0 0,0 0,0 0,0-1,1 0,-1 1,0-1,0-1,0 1,0 0,0-1,0 1,1-1,0 0,95-45,11-58,-110 103,0 1,0-1,0 0,1 1,-1-1,0 0,0 1,1-1,-1 1,0-1,1 0,-1 1,1-1,-1 1,1-1,-1 1,1-1,-1 1,1-1,-1 1,1 0,0-1,-1 1,1 0,0 0,-1-1,1 1,0 0,-1 0,1 0,0 0,-1 0,1 0,0 0,0 0,-1 0,1 0,0 0,-1 0,1 1,0-1,-1 0,1 0,0 1,-1-1,1 0,-1 1,1-1,0 1,-1-1,1 1,-1-1,0 1,1-1,-1 1,1-1,-1 1,0 0,1-1,-1 1,0 0,0-1,1 1,-1 0,0 0,4 51,-4-46,-1-1,0 1,1-1,0 1,-1-1,2 1,-1-1,1 1,0-1,0 0,0 1,1-1,0 0,0 0,0 0,1 0,-1 0,1-1,0 1,1-1,-1 0,1 0,0 0,0 0,0 0,0-1,1 0,-1 0,1 0,0-1,0 1,0-1,0 0,0-1,0 1,1-1,3 1,1-4,0-1,0 1,0-2,0 1,-1-1,1-1,-1 0,0 0,-1-1,1 0,-1 0,0-1,-1 0,1 0,-1-1,-1 0,0 0,0-1,0 1,-1-1,0-1,1-5,32-121,-38 112,-3 6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0 466,'17'-50,"2"1,2 1,2 1,2 1,27-39,-46 75,1 0,-1 0,1 1,1 0,0 0,0 1,1 0,0 0,0 1,0 0,2 1,-10 5,0 1,0 0,0 0,0-1,0 1,-1 0,1 0,0 0,0 0,0 0,0 0,0 0,0 1,0-1,0 0,0 1,0-1,0 0,0 1,0-1,-1 1,1-1,0 1,0-1,-1 1,1 0,0 0,-1-1,1 1,0 0,-1 0,1-1,-1 1,0 0,1 0,-1 0,0 0,1 0,-1 0,0 0,0 0,0 0,0 0,0 0,0 0,4 51,-4-47,-4 144,4-146,1-1,-1 0,0 0,0 0,1 0,-1 0,1 0,0 0,-1 0,1 0,0 0,0 0,0 0,1-1,-1 1,0 0,1-1,-1 1,1-1,-1 1,1-1,0 0,0 0,-1 0,1 0,0 0,0 0,0 0,0-1,0 1,0-1,0 1,1-1,-1 0,0 0,0 0,0 0,0 0,0 0,0-1,0 1,0-1,0 1,0-1,0 0,0 0,0 0,0 0,0 0,0 0,0-1,25-13,0-1,-1-1,-1-1,0-2,16-17,30-23,65-55,-136 114,1 0,0 1,-1-1,1 0,-1 1,1-1,0 1,0-1,-1 1,1 0,0-1,0 1,-1 0,1-1,0 1,0 0,0 0,0 0,-1 0,1-1,0 1,0 1,0-1,0 0,0 0,-1 0,1 0,0 0,0 1,0-1,0 0,-1 1,1-1,0 1,-1-1,1 1,0-1,-1 1,1-1,0 1,-1 0,1-1,-1 1,1 0,-1 0,1-1,-1 1,0 0,1 0,-1 0,0-1,0 1,0 0,1 0,-1 0,0 0,0 0,0-1,0 1,-1 0,1 0,0 0,0 0,0-1,-1 1,1 0,0 0,-1 0,-16 61,-53 142,68-201,1-1,0 2,-1-1,2 0,-1 0,0 0,1 0,-1 1,1-1,0 0,0 0,0 1,1-1,-1 0,1 0,-1 0,1 1,0-1,0 0,1 0,-1 0,1 0,-1-1,1 1,0 0,0-1,0 1,1-1,-1 0,0 0,1 1,0-2,-1 1,1 0,0 0,0-1,0 0,0 1,0-1,75-14,-58 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41 471,'-10'33,"2"1,1 0,1 0,2 1,1-1,3 28,-1-60,1 1,-1-1,1 1,0 0,0-1,0 1,0 0,0-1,1 1,-1-1,1 1,0-1,0 1,0-1,0 1,0-1,0 0,1 0,-1 0,1 1,0-1,-1 0,1-1,0 1,0 0,0-1,0 1,0-1,1 1,-1-1,0 0,1 0,-1 0,1 0,-1-1,1 1,-1-1,1 1,0-1,-1 0,1 0,-1 0,1 0,0-1,-1 1,1-1,-1 1,1-1,-1 0,1 0,-1 0,0 0,1 0,-1-1,0 1,2-2,6-7,0 1,-1-2,0 1,-1-2,0 1,0-1,-1 0,-1 0,0-1,-1 0,0 0,-1 0,-1-1,0 1,0-1,-2 0,1 0,-2 1,0-1,-1 0,0 0,-3-10,4 21,-1-1,0 1,0-1,-1 1,1 0,-1 0,1-1,-1 1,0 0,-1 0,1 1,0-1,-1 0,1 1,-1 0,0-1,0 1,0 0,0 0,0 1,0-1,0 1,-1-1,1 1,-1 0,1 0,-1 1,1-1,-1 1,1 0,-1 0,0 0,1 0,-1 0,1 1,-1 0,1 0,-1 0,5-2,0 0,1 0,-1 1,0-1,0 1,1-1,-1 1,0-1,1 1,-1 0,0 0,1 0,-1 0,1 0,-1 0,0 0,1 0,-1 0,0 1,1-1,-1 0,0 1,1-1,-1 1,0 0,0-1,0 1,1 0,-1 0,0-1,0 1,0 0,0 0,0 1,-1-1,1 0,0 0,0 0,-1 0,1 1,-1-1,1 0,-1 0,1 1,-1-1,0 1,0-1,0 0,0 1,0-1,0 0,0 1,0-1,0 1,-1-1,1 0,0 1,-1-1,1 0,-1 0,0 1,1-1,-1 0,0 0,0 0,0 0,0 1,19-15,-2-1,1 0,-2-1,0-1,-1 0,0-1,-2 0,0-1,-1-1,0 0,-2 0,0-1,-2 0,6-19,19-37,32-55,-63 131,1 0,-1 1,1-1,-1 0,0 1,1-1,-1 0,1 1,-1 0,0-1,0 1,1 0,-1 0,0-1,0 1,0 0,0 0,0 0,0 1,0-1,0 0,-1 0,1 0,0 1,-1-1,1 0,-1 1,1-1,-1 0,0 1,1-1,-1 1,0-1,0 0,0 1,0-1,0 1,0-1,-1 1,133 787,-125-754,-2 1,-1 0,-1 0,-3 0,-1 0,-1 0,-2 0,-2 0,-1-1,-2 0,-1 0,-14 32,23-64,0-1,0 1,0-1,-1 1,1-1,0 1,-1-1,0 0,1 0,-1 0,0 0,0 0,0 0,-1 0,1-1,0 1,-1-1,1 0,0 1,-1-1,0 0,1 0,-1-1,0 1,1-1,-1 1,0-1,0 0,1 0,-1 0,0 0,0 0,1-1,-1 1,0-1,1 0,-1 0,0 0,1 0,-1 0,1-1,0 1,-1-1,1 1,0-1,0 0,0 0,0 0,-1-1,-2-10,-1 0,2-1,0 1,1-1,0 0,1 0,0 0,1 0,1 0,0-1,1 1,1 0,0 0,1 0,0 1,1-2,2-16,2 0,0 1,2 0,2 1,0 0,2 1,1 0,4-3,3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1,'1'2,"8"14,0 1,-2 0,0 0,-1 0,-1 1,-1 0,0 0,0 9,-5 276,-6-233,-3 0,-3 0,-3-2,-12 29,13-51,63-182,6 2,41-68,-78 165,95-181,-112 217,0 0,0 0,0-1,0 1,0 0,0 0,0 0,0 0,1 0,-1 0,0 0,1 0,-1 0,1 0,-1 0,1 0,0 0,-1 0,1 1,0-1,0 0,-1 0,1 1,0-1,0 0,0 1,0-1,0 1,0-1,0 1,0 0,0-1,0 1,0 0,0 0,0 0,0-1,1 1,-1 0,0 1,0-1,0 0,0 0,0 0,0 1,0-1,0 0,0 1,0-1,0 1,0-1,0 1,0 0,0-1,-1 1,1 0,0 0,6 137,-9-89,0 238,8-237,-5-50,1 0,-1 0,1 0,-1 0,1 0,-1 0,1-1,-1 1,1 0,-1-1,1 1,-1-1,1 0,-1 1,0-1,1 0,-1 0,0 0,0 0,0 0,0 0,1 0,-1 0,-1-1,1 1,0 0,0 0,0-1,-1 1,1-1,-1 1,1-1,-1 1,1-1,-1 1,0-1,0 1,3-4,118-196,-99 154,2 1,2 1,2 2,2 1,2 1,5-3,-36 42,0 1,-1 0,1-1,0 1,0 0,0 0,0 0,1 0,-1-1,0 1,0 1,1-1,-1 0,0 0,1 0,-1 1,1-1,-1 1,1-1,-1 1,1 0,-1-1,1 1,0 0,-1 0,1 0,-1 0,1 1,-1-1,1 0,0 0,-1 1,1-1,-1 1,0 0,1-1,-1 1,1 0,-1 0,0 0,0 0,1 0,-1 0,0 0,0 0,0 1,0-1,0 0,-1 1,1-1,0 0,-1 1,1 0,4 13,0 0,-2 0,1 0,-2 0,0 1,-1-1,-1 1,0-1,-1 1,-1 4,0 26,-25 165,14-156,10-46,0 0,0 0,1 0,0 0,1 0,0 1,0-1,1 0,1 1,-1-1,1 1,1-1,0 0,1 4,7 0,1-7</inkml:trace>
  <inkml:trace contextRef="#ctx0" brushRef="#br0" timeOffset="634.625">1158 565,'23'158,"-21"-148,-2-4,0-1,1 1,0-1,0 1,1-1,-1 1,1-1,0 1,1-1,-1 0,1 0,0 0,0-1,1 1,-1-1,1 0,3 4,-3-9,0 1,-1-1,1 0,-1 0,1 0,-1 0,0-1,1 1,-1-1,0 0,0 0,0 0,0 0,-1 0,1-1,0 1,-1-1,0 0,0 0,1 0,-2 0,1 0,0 0,0-3,0 4,121-174,-123 175,1-1,0 1,0-1,0 1,0 0,0-1,0 1,0 0,0 0,0 0,1 0,-1 0,0 0,1 0,-1 0,1 0,-1 1,1-1,-1 0,1 1,-1-1,1 1,0 0,-1 0,1 0,0-1,-1 1,1 1,0-1,-1 0,1 0,0 1,-1-1,1 1,-1-1,1 1,-1 0,1-1,-1 1,1 0,-1 0,0 0,1 0,-1 0,0 1,0-1,0 0,0 0,0 1,0-1,0 1,0 0,6 26,-2 1,0 0,-2 0,-2 0,0 0,-2 0,-1 0,-1 0,-2 0,-5 15,-2 38,3-2,-4 0,-3-1,-3-1,-4 0,-10 17,32-92,0-1,1 1,-1-1,0 1,0-1,-1 1,1-1,0 0,-1 0,1 0,-1 0,0 0,0 0,0 0,0 0,0-1,0 1,0-1,0 1,-1-1,1 0,-1 0,1 0,0 0,-1-1,0 1,1-1,-1 1,1-1,-1 0,0 0,1 0,-1 0,0 0,1-1,-1 1,1-1,-1 0,1 0,-1 0,1 0,0 0,-1 0,1-1,0 1,0-1,0 0,0 1,0-1,0 0,0 0,1 0,-1 0,1-1,-1 1,-1-11,-1-1,2 1,0-1,0 0,2 0,-1 0,2 0,0 1,0-1,2 0,-1 1,2-1,0 1,0 0,1 0,4-7,2-6,1-1,1 2,1-1,1 2,1 0,1 1,1 1,2 0,1 1,-5 6</inkml:trace>
  <inkml:trace contextRef="#ctx0" brushRef="#br0" timeOffset="72156.935">340 1271,'0'737,"0"-731,1 0,-1-1,1 1,-2 0,1 0,-1-1,1 1,-2 0,1-1,-1 1,1-1,-2 0,1 1,0-1,-1 0,0 0,0-1,-1 1,1-1,-1 1,0-1,0 0,-1 0,1-1,-5 4,-11-1</inkml:trace>
  <inkml:trace contextRef="#ctx0" brushRef="#br0" timeOffset="72425.041">0 1722,'39'0,"31"0,9-5,1-1,-9 0,-11 1,-12 2,-8-4,-7-1,-4 2,-2-4,-1 0,-5-3,-6 1</inkml:trace>
  <inkml:trace contextRef="#ctx0" brushRef="#br0" timeOffset="72856.981">678 1271,'0'486,"-1"-475,1 0,1 0,0 0,0 0,1 0,0-1,1 1,0-1,1 1,0-1,1 0,0 0,0-1,1 1,0-1,1-1,0 1,0-1,3 2,-7-9,0 1,1-1,-1 1,1-1,-1 0,1-1,-1 1,1 0,-1-1,1 0,0 0,-1 0,1 0,0-1,-1 1,1-1,-1 0,1 0,-1 0,1-1,-1 1,0-1,0 1,0-1,3-2,72-60,-77 62,1-1,-1 1,0 0,1-1,-1 1,1 0,0 0,-1 0,1 0,0 0,0 0,1 1,-1-1,0 1,0 0,1-1,-1 1,1 0,-1 0,1 0,-1 1,1-1,0 1,-1-1,1 1,0 0,-1 0,1 0,0 0,-1 1,1-1,0 1,-1 0,1-1,-1 1,1 0,-1 0,1 1,-1-1,0 0,0 1,1 0,-1-1,1 3,18 66,-22-66,1 0,1 0,-1 0,0 0,1 0,0 0,0 0,0 0,1 0,-1 0,1 0,0 0,0-1,0 1,0-1,1 1,0-1,-1 0,1 0,0 0,0-1,1 1,-1-1,1 1,-1-1,1 0,0 0,15 3</inkml:trace>
  <inkml:trace contextRef="#ctx0" brushRef="#br0" timeOffset="73203.601">1355 1976,'19'-9,"0"0,-1-2,0 0,0-1,-2 0,1-2,-2 0,0 0,0-2,11-16,-24 30,0 0,-1 0,1 0,-1 0,1 0,-1-1,0 1,0-1,0 1,0-1,-1 1,1-1,0 1,-1-1,0 0,0 1,0-1,0 1,0-1,0 0,-1 1,1-1,-1 0,0 1,0-1,1 1,-2 0,1-1,0 1,0 0,-1-1,0 1,1 0,-1 0,0 0,0 1,0-1,0 0,0 1,0-1,-1 1,1 0,0 0,-1 0,1 0,-1 0,1 0,-1 0,1 1,-1 0,0-1,-1 1,-6 1,0 1,0 0,0 0,1 1,-1 1,1-1,-1 2,1-1,0 1,1 0,-1 1,1 0,0 1,1-1,0 1,0 1,0-1,1 1,0 1,0-1,1 1,0 0,1 0,0 0,0 1,1-1,0 1,1 0,0 0,0 0,1 0,1 6,1-5,2 1,0 0,0-1,1 0,0 0,1 0,1 0,0-1,0 0,0 0,2 0,-1-1,1 0,0 0,1-1,0 0,0-1,10 6,-10-8,0 0,0 0,0-1,1-1,0 1,0-1,0-1,0 0,0-1,1 1,-1-2,3 0,11 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67,'0'-29,"0"-9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6 112,'-2'12,"0"0,1 0,1 0,0 1,1-1,0 0,1 0,0 0,1 0,0 0,1 0,1-1,-1 0,2 0,0 0,0 0,1-1,0 1,-5-9,0 0,0 0,0-1,0 1,1 0,-1-1,0 1,1-1,-1 0,1 0,-1 0,1 0,-1 0,1-1,0 1,-1-1,1 1,0-1,0 0,-1 0,1-1,0 1,0 0,-1-1,1 0,0 1,-1-1,1 0,-1 0,1-1,-1 1,0 0,1-1,-1 0,0 1,0-1,0 0,0 0,1-2,58-93,-59 90,1 1,-1-1,0 0,0 0,-1-1,0 1,0 0,-1 0,0 0,0-1,0 1,-1 0,-1 0,1 0,-1 0,0 0,0 0,-1 0,0 0,0 1,-1 0,0-1,0 1,0 1,-1-1,0 1,0-1,0 1,-1 1,1-1,-1 1,0 0,-1 0,1 1,0 0,-1 0,0 0,0 1,0 0,-5 0,-12 2,5 4</inkml:trace>
  <inkml:trace contextRef="#ctx0" brushRef="#br0" timeOffset="384.794">429 309,'61'-154,"-61"154,0-1,0 0,0 0,0 0,0 0,0 0,0 1,0-1,1 0,-1 0,0 0,0 0,1 1,-1-1,1 0,-1 0,0 1,1-1,0 0,-1 1,1-1,-1 0,1 1,0-1,-1 1,1-1,0 1,-1-1,1 1,0 0,0-1,0 1,-1 0,1 0,0-1,0 1,0 0,0 0,0 0,-1 0,1 0,0 0,0 0,0 0,0 1,0-1,-1 0,1 0,0 1,0-1,0 1,-1-1,1 0,0 1,-1-1,1 1,0 0,-1-1,1 1,-1 0,1-1,-1 1,1 0,-1-1,1 1,-1 0,0 0,1 0,-1 0,7 11,1 0,0-1,1 0,0 0,0-1,1 0,1-1,-1 0,2 0,0-1,-8-6,0 1,0-1,1 0,-1 0,1 0,0-1,-1 1,1-1,0 0,0-1,0 1,0-1,0 0,0 0,-1-1,1 1,0-1,0 0,0-1,-1 1,1-1,0 0,-1 0,0 0,1 0,-1-1,0 0,0 0,0 0,0-1,1-1,0 0,-1 0,1-1,-1 0,0 0,0 0,-1-1,0 1,0-1,0 0,-1 0,0 0,-1 0,1 0,-1-1,2-17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35 537,'-6'14,"0"-1,1 0,1 1,0 0,1 0,0 0,1 1,1-1,0 1,1-1,1 0,0 1,1-1,0 0,1 0,2 3,-1-12,-1-1,1 0,0 0,1 0,-1 0,1-1,-1 0,1 0,0 0,0-1,0 1,1-1,-1-1,1 1,-1-1,1 0,-1 0,1 0,0-1,-1 0,1 0,0 0,-1-1,1 1,-1-2,1 1,-1-1,1 1,-1-1,0-1,0 1,0-1,0 0,0 0,0 0,-1-1,0 0,0 0,4-3,-4 1,1-1,-1 1,0-1,0 1,-1-1,0 0,0 0,0-1,-1 1,0-1,-1 1,1-1,-2 1,1-1,-1 0,0 1,-1-1,1 0,-2 1,1-1,-1 1,0-1,0 1,-1 0,0 0,-1 0,1 0,-1 0,-1 1,1 0,-1 0,0 0,0 0,-1 1,0 0,0 0,0 0,0 1,-1 0,0 0,-6-2,6 2,-1 0,0 1,0 0,-1 0,1 1,-1 0,1 0,-1 1,0 0,1 1,-1 0,-6 1,-10 4</inkml:trace>
  <inkml:trace contextRef="#ctx0" brushRef="#br0" timeOffset="429.472">683 1,'-12'76,"3"2,3-1,4 41,-25 148,9-58,8-136,9-73,1-9</inkml:trace>
  <inkml:trace contextRef="#ctx0" brushRef="#br0" timeOffset="682.526">316 509,'44'-10,"32"-3,10 1,-7 2,-6 3,-11 3,-11 2,-9 1,-8 1,-4 0,-3 1,-5-1</inkml:trace>
  <inkml:trace contextRef="#ctx0" brushRef="#br0" timeOffset="879.391">1107 651,'-5'33,"-1"12</inkml:trace>
  <inkml:trace contextRef="#ctx0" brushRef="#br0" timeOffset="1129.12">1107 255,'-10'9,"-3"4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363 630,'-31'7,"0"2,1 1,0 2,1 0,0 2,1 1,1 2,0 0,1 2,-12 12,36-30,-1 1,1-1,-1 1,1 0,0 0,0 0,0 0,0 0,0 0,0 1,0-1,1 1,-1-1,1 1,0-1,0 1,0 0,0 0,0 0,0 0,1 0,0-1,-1 1,1 0,0 0,0 0,1 0,-1 0,1 0,-1 0,1 0,0 0,0-1,0 1,1 0,-1-1,0 1,1-1,0 1,0-1,0 0,0 1,0-1,0 0,9 1,1 0,-1-1,1 0,0-1,-1-1,1 1,0-2,-1 0,1 0,0-1,-1 0,0-1,1-1,-1 1,-1-2,1 0,0 0,-1-1,0 0,-1 0,1-1,2-3,100-72,-110 81,-1-1,0 1,0-1,1 1,-1-1,1 1,-1 0,1 0,0 0,-1 0,1 0,0 0,0 1,0-1,0 0,-1 1,1 0,0-1,0 1,0 0,0 0,0 0,0 0,0 0,0 1,0-1,0 0,0 1,0 0,-1-1,1 1,0 0,0 0,-1 0,1 0,0 0,-1 0,1 1,-1-1,0 0,1 1,-1-1,0 1,0 0,0-1,0 1,1 1,0 4,0-1,1 0,0 0,0 0,0 0,1-1,0 1,0-1,0 0,1 0,0 0,0 0,0-1,0 0,1 0,-1-1,1 1,0-1,0-1,1 1,-1-1,0 0,1 0,0-1,-1 0,1 0,0 0,-1-1,1 0,0-1,2 1,13-7,-3 0</inkml:trace>
  <inkml:trace contextRef="#ctx0" brushRef="#br0" timeOffset="404.445">1068 602,'-21'12,"-1"1,1 1,1 0,1 2,0 0,1 1,1 1,0 1,2 0,0 1,1 1,1 0,1 2,11-21,-1 0,1 1,0-1,0 1,1-1,-1 1,0-1,1 1,0 0,0-1,0 1,0 0,0-1,0 1,0 0,1-1,0 1,-1 0,1-1,0 1,0-1,0 0,1 1,-1-1,0 0,1 0,0 1,-1-1,1-1,0 1,0 0,0 0,0-1,1 1,-1-1,0 1,1-1,0 0,4 2,1 0,-1-1,0 0,1-1,0 0,-1 0,1 0,0-1,-1 0,1-1,0 0,7-1,8-7,1 0,-1-2,-1 0,0-2,-1 0,0-1,-1-1,0-1,-1-1,-1-1,-1 0,-1-2,0 0,-2 0,0-1,-1-1,-1 0,-2-1,0 0,-1-1,-1 0,-1 0,-2-1,2-11,-4 19,0 1,-1 0,-1 0,-1-1,0 1,-1-1,-1 1,0 0,-4-15,4 24,0 1,-1-1,1 1,-1 0,0 0,-1 0,1 0,-1 1,0-1,-1 1,1 0,-1 0,0 0,0 1,-1 0,1 0,-1 0,0 1,0 0,0 0,-1 0,1 1,-1 0,-3-1,2 1,0 0,0 1,0 0,0 1,0-1,0 1,0 1,0 0,0 0,1 0,-1 1,0 0,1 1,-1 0,1 0,0 0,0 1,0 0,0 1,1-1,-1 1,1 0,0 1,1 0,-5 6,-7 7,0 1,2 1,1 0,0 1,2 1,0 0,2 0,0 2,6-15,1 0,0 0,0 0,1 0,0 0,1 0,0 1,1-1,0 1,1-1,0 0,0 1,1-1,0 0,1 0,0 0,1-1,0 1,1-1,-1 1,2 0,3-2,-1 0,1 0,1-1,-1 0,1-1,0 0,1-1,-1 0,1 0,0-1,1 0,-1-1,0-1,1 0,0 0,-1-1,1 0,11-2,6 2</inkml:trace>
  <inkml:trace contextRef="#ctx0" brushRef="#br0" timeOffset="889.391">1605 659,'-17'15,"0"1,1 1,1 0,1 1,1 1,0 0,1 0,1 2,1-1,1 2,8-20,0 0,0 0,1 0,-1 0,1 0,-1 0,1 0,0 0,0 1,0-1,0 0,0 0,0 0,1 0,-1 1,1-1,-1 0,1 0,0 0,0 0,0 0,0 0,0-1,0 1,0 0,1 0,-1-1,1 1,-1-1,1 1,0-1,0 0,-1 1,1-1,0 0,0 0,0-1,0 1,0 0,0-1,1 1,-1-1,0 1,0-1,0 0,0 0,1 0,-1 0,0-1,0 1,0 0,1-1,17-5,0-2,0 0,0-1,-1-1,0 0,-1-2,-1 0,1-1,-2-1,0-1,-1 0,0-1,-1 0,-1-1,-1-1,0 0,-1 0,-1-1,-1-1,-1 0,0 0,-2 0,3-15,-3 16,0 0,-2 0,0-1,-1 0,-1 1,-1-1,0 0,-2 0,0 0,-1 0,-2 0,0 1,0 0,-2-1,-1 2,0-1,-2-2,5 16,0 0,0 0,0 0,0 1,-1 0,0 0,1 0,-2 0,1 1,0 0,-1 0,1 0,-1 1,0-1,0 1,0 1,0-1,0 1,0 0,-1 1,1-1,0 1,0 1,-1-1,1 1,0 0,0 0,0 1,0-1,0 2,0-1,1 0,-1 1,1 0,-1 1,1-1,0 1,0 0,1 0,-1 1,1-1,0 1,0 0,-6 7,1-1,0 1,1 1,0 0,1 0,0 1,2-1,-1 1,2 0,-1 1,2-1,0 1,1 0,1 0,0 0,1 0,0 0,1 0,1-1,0 1,1 0,1-1,0 1,1-1,1 0,0-1,1 1,0-1,1-1,0 1,1-1,1-1,0 1,7 5,12 5,1-2,1 0,0-2,2-2,32 12,-37-15,-20-8,0 0,0-1,1 0,-1-1,1 0,0 0,0-1,1 0,-1-1,0 0,0 0,1-1,-1 0,0-1,5 0,3-5</inkml:trace>
  <inkml:trace contextRef="#ctx0" brushRef="#br0" timeOffset="1135.897">2366 630,'-9'34,"-4"15,1 0</inkml:trace>
  <inkml:trace contextRef="#ctx0" brushRef="#br0" timeOffset="1284.9">2282 320,'0'0</inkml:trace>
  <inkml:trace contextRef="#ctx0" brushRef="#br0" timeOffset="1751.968">2593 122,'11'139,"-2"-74,-2 2,-3-1,-3 1,-4 16,1 26,-22 32,24-141,1 0,-1 0,0-1,1 1,-1 0,1 0,-1 0,0 0,1 0,-1-1,1 1,-1 0,0 0,1 0,-1 0,1 0,-1 0,0 0,1 0,-1 1,1-1,-1 0,0 0,1 0,-1 0,0 0,1 1,-1-1,0 0,1 0,-1 1,0-1,1 0,-1 0,0 1,0-1,1 0,-1 1,0-1,0 1,0-1,1 0,-1 1,0-1,0 0,0 1,0-1,0 1,0-1,0 0,0 1,0-1,0 1,0-1,0 0,0 1,0-1,0 1,0-1,-1 0,1 1,0-1,0 0,0 1,-1-1,1 0,0 1,0-1,19-26,-10 10</inkml:trace>
  <inkml:trace contextRef="#ctx0" brushRef="#br0" timeOffset="2040.841">2423 575,'38'0,"28"0,2-5,-6-2,-8 1,-9 1,-7 1,-10 2</inkml:trace>
  <inkml:trace contextRef="#ctx0" brushRef="#br0" timeOffset="2254.293">2960 743,'0'24,"0"8</inkml:trace>
  <inkml:trace contextRef="#ctx0" brushRef="#br0" timeOffset="2436.874">2960 376,'-10'19,"-3"7</inkml:trace>
  <inkml:trace contextRef="#ctx0" brushRef="#br0" timeOffset="2737.77">3213 630,'-2'11,"0"-1,0 1,1 0,0 0,1 0,0 0,1 0,0 0,1 0,0 0,1-1,0 1,0-1,1 1,1-1,0 0,5 8,-8-16,0-1,0 1,0 0,0-1,0 1,1-1,-1 1,0-1,1 0,-1 0,1 0,-1 0,1-1,0 1,-1-1,1 1,0-1,-1 0,1 0,0 0,-1 0,1-1,0 1,-1-1,1 0,-1 0,1 1,-1-2,1 1,-1 0,0 0,1-1,-1 1,0-1,0 0,1-1,61-77,-21-32,-42 108,0 0,0 0,-1-1,1 1,-1 0,0 0,0-1,-1 1,1 0,-1 0,0 0,0 0,0 0,0 0,-1 0,0 0,1 0,-2 0,1 1,0-1,-1 1,1 0,-1 0,0 0,0 0,-3-2,2 3,0 0,0 0,0 1,0-1,0 1,-1 0,1 0,0 1,-1-1,1 1,-1 0,1 0,0 0,-1 1,1 0,-4 0,-17 5</inkml:trace>
  <inkml:trace contextRef="#ctx0" brushRef="#br0" timeOffset="3191.375">3580 856,'142'-252,"-126"311,-13-53,1 0,0 0,0 0,0-1,1 1,0-1,0 0,0-1,1 1,-1-1,1 0,0-1,0 1,1-1,-1 0,1-1,-1 0,1 0,0 0,0-1,0 1,0-2,0 1,0-1,0 0,0-1,0 1,0-2,0 1,0-1,-1 0,1 0,-1 0,1-1,-1 0,0-1,0 1,0-1,0 0,-1-1,1 1,-1-1,0 0,-1-1,2-1,20-39,-16 28</inkml:trace>
  <inkml:trace contextRef="#ctx0" brushRef="#br0" timeOffset="3838.247">4342 489,'-160'220,"134"-158,25-60,1 0,0-1,0 1,-1-1,1 1,0-1,0 1,1 0,-1-1,0 1,0-1,1 1,-1-1,1 1,-1-1,1 1,0-1,-1 0,1 1,0-1,0 0,0 1,0-1,0 0,1 0,-1 0,0 0,0 0,1 0,-1 0,0-1,1 1,-1 0,1-1,-1 1,1-1,-1 0,1 1,-1-1,2 0,8-1,-1-1,1 0,-1 0,1-1,-1-1,0 0,0 0,-1-1,1 0,-1-1,0 0,-1 0,1-1,-1 0,0 0,-1-1,0 0,0-1,0-1,-1 4,62-69,-66 76,-1 0,0 0,1 0,-1 0,0 1,0-1,0 0,0 1,0-1,0 0,0 1,-1-1,1 1,0 0,-1-1,1 1,-1-1,0 1,0 0,1-1,-1 1,0 0,0-1,0 1,-1 0,1-1,0 1,-1 0,1-1,-1 2,1-1,-1 2,0 1,1 0,-1-1,1 1,0-1,1 1,-1-1,1 1,0-1,0 1,0-1,1 1,-1-1,1 0,0 0,0 0,1 0,-1 0,1 0,0-1,0 1,0-1,0 0,1 0,-1 0,1 0,0-1,0 1,2 0,7-1,1 0,-1-1,1-1,-1 0,1-1,-1 0,1-1,-1-1,0 0,0-1,0 0,0-1,-1 0,1-1,-2 0,1-1,-1-1,0 0,0 0,-1-1,0 0,-1-1,6-7,8-8,-1-2,-2 0,0-2,-2 0,-1-1,-2-1,-1 0,-1-1,-1 0,-2-1,-2 0,4-27,-9 42,-1 0,-1 0,0 1,-1-1,-1 0,-1 0,0 0,-1 0,-1 1,-1 0,-3-8,6 22,0-1,0 1,0 0,0 0,-1 1,1-1,-1 0,0 1,0-1,0 1,0 0,0 0,0 0,0 1,-1-1,1 1,-1 0,1 0,-1 0,0 0,1 0,-1 1,0 0,1 0,-1 0,0 0,0 0,1 1,-1 0,1-1,-1 1,0 1,1-1,0 0,-1 1,-7 3,0 0,0 0,0 1,1 0,0 1,1 0,-1 1,1 0,1 0,-5 6,2 0,1 2,0-1,1 1,1 1,0 0,1 0,1 0,1 1,0 0,1 0,1 0,1 1,1-1,0 0,1 1,1-1,1 1,1-1,0 0,1 0,1 0,1 0,0-1,2 0,0 0,4 5,0 2,1-1,1 0,2-1,0-1,1 0,1-1,0-1,2-1,0-1,1 0,1-2,0 0,1-2,6 2,-5-7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0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263 308,'16'-6,"1"-1,-2-1,1-1,-1 0,0-1,-1-1,0 0,-1-1,0 0,-1-1,-1-1,0 0,0 0,-1-1,-1 0,-1-1,0 0,-1 0,-1-1,0 0,-1-3,-5-6,-13 33,2 22,2 0,1 0,1 1,2 0,1 0,1 1,1-1,2 1,1-1,3 6,-3 26,0 17,-12 280,3-289,7-39,-2 0,-1 0,-2-1,-1 1,-1-1,-2-1,0 1,-2-2,-4 5,9-19,-2-1,1 0,-1 0,-1-1,0 0,-1 0,-1-1,1-1,-1 0,-1-1,0 0,-1-1,-4 2,14-6,-1-1,0 0,-1 0,1 0,-1-1,1 0,-1 0,0 0,1-1,-1 0,0 0,0 0,0-1,0 0,0 0,0 0,0-1,0 0,0 0,1 0,-1-1,0 0,1 0,-1-1,1 1,-1-1,1 0,-4-4,4-1,0 0,0 0,1 0,0-1,1 0,-1 0,2 0,-1 0,1 0,1-1,0 1,0 0,1-1,0 1,0-1,1 1,1-1,-1 1,1 0,1 0,0 0,0 0,3-3,11-22,2 0,1 2,2 0,1 2,1 0,2 2,7-5,-14 14,1 0,1 1,1 1,0 1,1 0,1 2,0 1,1 1,2 1,1 3,-4 2</inkml:trace>
  <inkml:trace contextRef="#ctx0" brushRef="#br0" timeOffset="319.048">827 590,'-16'20,"2"0,0 1,1 0,1 1,1 0,1 1,1 1,0-1,2 2,6-22,0 0,0 0,0 0,0 0,1 0,-1 0,1 1,0-1,0 0,0 0,0 0,0 0,1 0,-1 0,1 1,0-1,0 0,0-1,0 1,1 0,-1 0,1 0,0-1,0 1,0-1,0 1,0-1,0 0,0 0,1 0,0 0,-1 0,1-1,0 1,-1-1,1 0,0 1,0-1,0-1,0 1,0 0,1-1,-1 1,0-1,0 0,0 0,0 0,1-1,5 0,1 0,-1-1,0 0,0-1,-1 0,1 0,-1-1,1 0,-1 0,0-1,0 0,-1-1,0 0,0 0,0 0,-1-1,0 0,0 0,0 0,3-8,1-3,0 0,-1-1,0 0,-2 0,-1-1,0 0,-1 0,1-19,-4 36,-1-1,0 1,-1 0,1-1,-1 1,1-1,-1 1,0-1,0 1,-1-1,1 1,-1-1,0 1,1 0,-2-1,1 1,0 0,-1 0,1 0,-1 0,0 0,0 0,0 0,0 0,-1 1,1-1,-1 1,1 0,-1 0,0 0,0 0,0 0,0 0,0 1,0 0,-1-1,1 1,0 0,-1 1,1-1,-1 1,1-1,-2 1,-11 5</inkml:trace>
  <inkml:trace contextRef="#ctx0" brushRef="#br0" timeOffset="595.293">1081 901,'0'-22,"1"-1,2 0,0 1,1-1,1 1,1 0,1 1,1-1,1 1,1 1,0 0,2 0,1 0,-12 19,-1-1,1 1,0-1,0 1,0-1,0 1,1 0,-1-1,0 1,1 0,-1 0,0 0,1 0,-1 0,1 0,0 1,-1-1,1 0,0 1,-1-1,1 1,0 0,-1-1,1 1,0 0,0 0,0 0,-1 0,1 1,0-1,0 0,-1 1,1-1,0 1,-1-1,1 1,0 0,9 9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3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30 509,'-17'90,"15"-76,-2 0,2-1,0 1,0 0,1-1,1 1,0 0,1 0,1 0,0-1,1 1,1 4,-3-16,0 1,1-1,-1 0,0 1,1-1,0 0,-1 0,1 0,0 0,0-1,0 1,0 0,0-1,0 1,1-1,-1 0,0 0,1 0,-1 0,1 0,-1 0,1-1,0 1,-1-1,1 0,0 0,-1 0,1 0,-1 0,1 0,0-1,-1 1,1-1,-1 0,1 0,-1 0,1 0,88-50,-15-12,-74 64,0 0,1 0,-1 0,0 1,0-1,0 1,-1-1,1 1,0 0,-1-1,1 1,-1 0,1 0,-1 0,0 0,0 1,0-1,0 0,0 0,0 1,-1-1,1 1,-1-1,0 0,0 1,0 0,1 1,0 2,-1 1,1-1,1 1,-1-1,1 0,0 0,0 0,1 0,-1 0,1 0,1-1,-1 1,1-1,0 0,0 0,1 0,-1-1,1 1,0-1,0 0,1-1,-1 1,1-1,0 0,0-1,0 1,0-1,0 0,0-1,4 1,5-5,0-1,0 0,-1-2,0 0,0 0,0-1,-1-1,0 0,0-1,-1 0,0-1,-1 0,0-1,-1-1,0 1,-1-2,0 1,0-1,0-3,-4 8,2 0,-1 0,0 0,-1-1,0 0,-1 0,1-1,-2 1,1-1,-2 0,1 0,-1-3,-2-4</inkml:trace>
  <inkml:trace contextRef="#ctx0" brushRef="#br0" timeOffset="661.803">933 1,'1'0,"1"0,0 1,0-1,0 1,0-1,-1 1,1 0,0 0,-1 0,1 0,-1 0,1 0,-1 1,1-1,-1 0,0 1,1-1,-1 1,0-1,0 1,0-1,-1 1,1 0,0 0,0-1,-1 1,1 0,-1 0,0 0,0 0,1 0,-1-1,0 1,0 0,-1 1,3 2,5 28,-1 1,-1-1,-2 1,-2 0,-1 0,-1 1,-2 3,-25 189,10-103,17-123,1 1,0-1,-1 0,1 0,0 1,0-1,0 0,0 1,0-1,0 0,0 0,1 1,-1-1,0 0,1 0,-1 0,1 1,-1-1,1 0,0 0,-1 0,1 0,0 0,0 0,0 0,0 0,0 0,0 0,0-1,0 1,0 0,0-1,0 1,0-1,0 1,1-1,-1 1,0-1,0 0,1 0,-1 1,0-1,0 0,1 0,-1 0,0-1,1 1,-1 0,0 0,0-1,1 1,-1-1,0 1,0-1,0 1,1-2,16-5,0-1,-1-1,0-1,0-1,-1 0,-1-1,0-1,10-10,56-44,-80 66,0 1,-1-1,1 0,0 0,0 1,-1-1,1 0,0 1,0-1,0 1,0-1,0 1,0-1,0 1,0 0,0 0,0-1,0 1,0 0,0 0,0 0,1 0,-1 0,0 0,0 0,0 1,0-1,0 0,0 1,0-1,0 0,0 1,0-1,0 1,0 0,-1-1,1 1,0 0,0-1,0 1,-1 0,1 0,0 0,-1 0,1-1,-1 1,1 0,-1 0,0 0,1 0,-1 0,0 0,1 1,3 66,-4-48,0-14,-1-1,1 1,0 0,1-1,-1 1,1 0,0-1,0 1,1-1,0 0,0 1,0-1,0 0,1 0,0 0,0-1,0 1,1-1,-1 1,1-1,0 0,0-1,1 1,-1-1,1 1,0-1,0 0,11-3</inkml:trace>
  <inkml:trace contextRef="#ctx0" brushRef="#br0" timeOffset="1085.312">1526 735,'36'-6,"0"-1,-1-1,0-2,0-1,-1-2,0-2,26-16,-56 30,0-1,0 0,0 0,0 0,-1 0,1-1,-1 1,1-1,-1 0,0 0,0 0,-1-1,1 1,-1-1,1 1,-1-1,0 0,-1 0,1 0,0 0,-1 0,0 0,0 0,-1 0,1-1,-1 1,1 0,-2-1,1 1,0 0,-1 0,0-1,1 1,-2 0,1 0,0 0,-1 0,0 0,0 0,-2-2,2 4,-1-1,0 1,0 0,0-1,0 2,0-1,0 0,0 0,-1 1,1 0,-1 0,1 0,-1 0,1 0,-1 1,0 0,1-1,-1 1,0 1,1-1,-1 0,1 1,-1 0,1 0,-1 0,-2 1,-86 46,76-35,1 1,0 1,0 1,2 0,0 0,1 2,1-1,-6 12,16-27,0 0,0 0,0 0,0 0,0 0,0 0,0 1,1-1,-1 0,1 0,0 1,-1-1,1 0,0 0,0 1,1-1,-1 0,0 0,1 1,0-1,-1 0,1 0,0 0,0 0,0 0,0 0,0 0,1 0,-1 0,0-1,1 1,0 0,-1-1,1 1,0-1,0 0,0 0,0 0,0 1,0-2,0 2,96 16,19-21,-92 2</inkml:trace>
  <inkml:trace contextRef="#ctx0" brushRef="#br0" timeOffset="1482.978">1977 735,'5'0,"14"1,0-1,1 0,-1-1,0-2,0 1,0-2,-1-1,1 0,-1-1,14-7,-22 9,-1 0,0-1,0 0,0 0,0-1,-1 0,0 0,0-1,-1 0,0-1,0 0,-1 0,1 0,-2-1,1 1,-1-1,2-8,-6 16,0-1,-1 1,1-1,-1 1,0-1,0 1,1-1,-1 0,0 1,0-1,0 1,-1-1,1 1,0-1,0 1,-1-1,1 1,-1-1,0 1,1-1,-1 1,0 0,0-1,0 1,0 0,0 0,0-1,0 1,0 0,0 0,0 0,-1 1,1-1,0 0,-1 0,1 1,-1-1,1 1,-1-1,1 1,-1-1,1 1,-1 0,0 0,-69 10,62-7,0 1,1 0,-1 0,1 1,0 0,0 1,0-1,1 1,0 1,0 0,0 0,1 0,0 0,1 1,-1 0,2 0,-1 1,1 0,0-1,1 1,0 0,0 1,1-1,0 0,1 1,0-1,1 7,0-12,0-1,1 1,0 0,0 0,0 0,0-1,1 1,-1 0,1-1,0 0,0 1,0-1,1 0,-1 0,1 0,0 0,-1-1,1 1,1-1,-1 1,0-1,0 0,1 0,-1-1,1 1,0-1,-1 0,1 0,0 0,3 0,120 5,-109-9,0 0,-1-1,0-1,1 0,-2-2,1 0,-1 0,0-2,0 0,-1-1,0 0,-1-1,3-5,76-73,-75 71</inkml:trace>
  <inkml:trace contextRef="#ctx0" brushRef="#br0" timeOffset="1830.37">2654 86,'-25'166,"-6"99,20-16,7-231,-5 98,10-115,0 0,0 0,0 0,0 0,0 0,0 0,0 0,0 0,0-1,1 1,-1 0,0-1,0 1,1-1,-1 0,0 1,1-1,-1 0,0 0,1 0,-1 0,0 0,1 0,-1 0,0 0,1 0,-1-1,0 1,1-1,-1 1,0-1,0 1,1-1,-1 0,0 1,0-1,0 0,0 0,0 0,0 0,0 0,0 0,0 0,-1 0,1 0,0-1,-1 1,1 0,-1 0,1-2,10-11</inkml:trace>
  <inkml:trace contextRef="#ctx0" brushRef="#br0" timeOffset="2281.873">3078 396,'-68'48,"59"-43,1 0,-1 0,1 1,0 0,0 0,1 1,-1 0,2 0,-1 0,1 1,0 1,4-7,1 1,0 0,-1 0,1-1,1 1,-1 0,0 0,1 0,-1 0,1 0,0 0,0 0,0 0,0 0,1 0,-1 0,1 0,0 0,-1 0,1 0,1 0,-1-1,0 1,1 0,-1-1,1 1,0-1,2 2,73 58,-29-27,-44-32,1 1,-1-1,-1 1,1 1,0-1,-1 0,0 1,0-1,-1 1,1 0,-1 0,0 0,0 0,-1 1,1-1,-1 0,0 1,-1-1,1 1,-1-1,0 1,0-1,-1 0,0 1,0-1,0 1,-1-1,1 0,-1 0,-1 0,1 0,-1 0,1 0,-1-1,-1 1,1-1,-2 1,-1 0,1 0,-1-1,0 0,0 0,0 0,-1-1,1 0,-1 0,0-1,0 0,0 0,0-1,0 1,0-1,0-1,0 0,-1 0,1 0,0-1,0 0,0 0,0-1,0 0,0 0,0 0,1-1,-1 0,1-1,-1 1,1-1,1 0,-1-1,-4-3,-1-7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42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225 359,'2'1,"0"0,0 0,-1 0,1 1,-1-1,1 0,-1 1,1-1,-1 1,0 0,0-1,0 1,0 0,0 0,0 0,0-1,0 1,-1 0,1 0,-1 0,0 0,1 0,-1 0,0 1,0-1,-1 0,3 8,10 52,-3 0,-3 1,-2 0,-4 9,-18 118,8-117,8-62</inkml:trace>
  <inkml:trace contextRef="#ctx0" brushRef="#br0" timeOffset="448.08">141 444,'21'-23,"1"1,2 0,0 2,0 1,2 1,1 1,0 1,24-10,-35 18,0 0,1 2,0-1,0 2,1 0,-1 1,1 1,0 1,0 0,0 2,4 0,-19 0,-1 0,0 0,0 0,1 1,-1-1,0 1,0 0,0 0,1 0,-1 0,0 0,0 0,0 0,-1 0,1 1,0-1,0 1,-1 0,1-1,-1 1,1 0,-1 0,0 0,0 0,0 0,0 0,0 0,0 0,0 1,-1-1,1 0,-1 0,0 1,0-1,0 0,0 1,0-1,0 2,-28 85,12-60,-2-2,0 0,-2-1,-1-1,-1-1,-1-1,-7 5,23-22,5-6,0 1,0 0,0 0,0 0,0 0,0 0,1 1,-1-1,0 1,1-1,-1 1,1-1,-1 1,1 0,0 0,0-1,0 1,0 0,0 0,0 0,0 0,1 0,-1 1,1-1,-1 0,1 0,0 0,0 0,0 1,0-1,0 0,1 0,-1 0,1 0,-1 0,1 1,0-1,-1 0,1 0,0-1,1 1,-1 0,0 0,1 1,216 89,-215-91,-1 1,1 0,-1 1,0-1,0 0,0 0,0 1,0 0,-1-1,1 1,-1 0,0 0,0-1,0 1,0 0,0 0,0 0,-1 0,1 1,-1-1,0 0,0 0,0 0,-1 0,1 0,-1 0,1 0,-1 0,0 0,0 0,-1 0,1 0,0-1,-1 1,0 0,0-1,0 1,-85 84,52-65,-1-1,0-2,-2-1,0-2,-13 2,27-11</inkml:trace>
  <inkml:trace contextRef="#ctx0" brushRef="#br0" timeOffset="1120.639">932 782,'-2'4,"1"-1,0 1,0-1,0 1,0-1,1 1,-1 0,1-1,0 1,0-1,0 1,1 0,0-1,-1 1,1-1,0 1,0-1,1 1,-1-1,1 0,0 1,0-1,0 0,0 0,0-1,1 1,-1 0,1-1,0 1,0-1,0 0,0 0,0 0,0 0,0-1,1 1,-1-1,1 0,-1 0,1 0,-1 0,1-1,0 0,-1 1,3-1,6-5,1 0,-1-1,0 0,0-1,-1 0,0-1,0 0,0 0,-1-1,-1-1,0 0,0 0,-1-1,0 0,4-9,10-7,36-40,-46 97,-13-25,1 0,-1 0,1 0,1 0,-1 0,1 0,0 0,0 0,0 0,1 0,-1 0,1-1,0 1,1-1,-1 1,1-1,0 0,0 0,0 0,1 0,-1 0,1-1,0 0,0 0,0 0,1 0,-1 0,0-1,1 0,0 0,0 0,-1-1,1 1,0-1,0 0,0-1,0 1,1-1,-1 0,1 0,11-6,0 0,0 0,-1-2,0 0,-1 0,0-2,0 0,-1-1,0 0,-1-1,0 0,-1-1,-1-1,8-11,4-8,-2-1,-1-1,-1-1,-2-1,-2-1,10-38,-17 54,2-10,-1 1,-2-1,-1-1,-1 1,-2-1,-1 0,-2 0,-3-19,4 50,-1 1,0-1,1 0,-1 1,0-1,0 1,0-1,0 0,-1 1,1-1,0 1,-1-1,1 1,-1-1,1 1,-1-1,0 1,0-1,1 1,-1 0,0-1,0 1,-1 0,1 0,0 0,0 0,0 0,-1 0,1 0,0 0,-1 0,1 1,-1-1,1 1,-1-1,1 1,-1-1,0 1,1 0,-1 0,1 0,-1 0,0 0,1 0,-1 0,1 1,-1-1,1 0,-1 1,1-1,-1 1,1 0,-1-1,1 1,-1 0,1 0,0 0,0 0,-1 0,1 0,0 1,0-1,0 0,0 0,0 1,-7 12,0 0,1 1,1 0,0 0,1 0,0 1,1-1,1 1,1 0,-1 7,-1 6,-1-2,2-1,1 1,1 0,1-1,2 1,2 13,3 6,2-1,2 0,2-1,2 0,5 5,-19-47,0-1,0 0,0 0,0 0,-1 1,1-1,0 0,0 1,-1-1,1 1,-1-1,1 1,-1-1,0 1,1-1,-1 1,0-1,0 1,0-1,0 1,0-1,-1 1,1 0,0-1,-1 1,1-1,-1 0,1 1,-1-1,0 1,0 0,-8-4</inkml:trace>
  <inkml:trace contextRef="#ctx0" brushRef="#br0" timeOffset="1368.407">1467 302,'43'-4,"49"-8,12 0,-1-4,-14 1,-12-1,-14 1,-14 4,-5 3,-5-1,-5 1,-3 1,-7 2</inkml:trace>
  <inkml:trace contextRef="#ctx0" brushRef="#br0" timeOffset="1683.568">0 1347,'496'-87,"529"-131,-635 139,-273 54,-117 25,0 0,-1-1,1 1,0 0,0 0,-1 0,1-1,0 1,0 0,-1 0,1-1,0 1,0 0,0-1,0 1,0 0,-1 0,1-1,0 1,0 0,0-1,0 1,0 0,0-1,0 1,0 0,0-1,0 1,0 0,0-1,0 1,0 0,1-1,-1 1,0 0,0 0,0-1,0 1,0 0,1 0,-1-1,0 1,0 0,1 0,-1-1,0 1,0 0,1 0,-1-1,-14 0</inkml:trace>
  <inkml:trace contextRef="#ctx0" brushRef="#br0" timeOffset="1982.819">141 1460,'294'-33,"-213"20,763-155,-555 105,49 9,-304 45,-8-1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5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29 707,'-4'28,"-3"20,1 6,1-1,1-10</inkml:trace>
  <inkml:trace contextRef="#ctx0" brushRef="#br0" timeOffset="248.191">1 340,'0'0</inkml:trace>
  <inkml:trace contextRef="#ctx0" brushRef="#br0" timeOffset="566.649">256 1045,'97'-270,"-79"239,-18 31,1 0,-1 0,1 0,0-1,-1 1,1 0,-1 0,1 0,-1 0,1 0,-1 0,1 0,-1 0,1 0,0 0,-1 0,1 0,-1 0,1 0,-1 1,1-1,-1 0,1 0,-1 1,1-1,-1 0,0 1,1-1,-1 0,1 1,-1-1,0 0,1 1,-1-1,0 1,1-1,-1 1,0-1,0 1,1-1,-1 1,0-1,0 1,0 0,0-1,0 1,0-1,0 1,0-1,0 1,0-1,0 1,0 0,5 17,-5-12,1 1,1-1,-1 0,1 0,0 1,0-1,1-1,0 1,0 0,0-1,1 1,0-1,0 0,0 0,0 0,1-1,0 0,0 0,0 0,0 0,1-1,0 0,1 1,-1-2,0 0,-1 0,2 0,-1 0,0-1,0 0,0-1,1 1,-1-1,0-1,0 1,1-1,-1 0,0 0,0-1,0 0,0 0,0 0,0-1,-1 1,1-2,-1 1,0 0,0-1,0 0,0 0,-1-1,1 1,-1-1,0 0,-1 0,1-1,-1 1,0-1,0 1,1-6,0-13,-3 1</inkml:trace>
  <inkml:trace contextRef="#ctx0" brushRef="#br0" timeOffset="936.88">1045 113,'0'35,"-17"315,-6-111,6-109,16-118</inkml:trace>
  <inkml:trace contextRef="#ctx0" brushRef="#br0" timeOffset="1185.936">791 593,'38'-4,"28"-3,7 1,-5 1,-8 1,-10 2,-8 1,-7 0,-10 1</inkml:trace>
  <inkml:trace contextRef="#ctx0" brushRef="#br0" timeOffset="2105.577">1384 678,'-76'150,"73"-144,1 1,1-1,-1 1,1 0,0-1,0 1,1 0,0-1,1 1,-1 0,1 0,1 3,-2-8,1 0,-1 0,1 0,0 0,-1 0,1-1,0 1,0 0,0 0,1 0,-1-1,0 1,1-1,-1 1,1-1,-1 1,1-1,0 0,-1 0,1 0,0 0,0 0,0 0,0-1,0 1,0 0,0-1,0 0,0 1,0-1,0 0,0 0,0 0,0 0,0-1,0 1,0 0,0-1,0 0,0 1,2-2,26-11,0-1,-1-2,-1-1,0-1,-1-1,14-14,-32 27,0-1,0 0,-1-1,0 0,0 0,-1-1,0 1,0-2,-1 1,-1-1,1 0,-1 0,-1 0,0-1,-1 0,0 0,0 0,-1-1,-16-25,2 25</inkml:trace>
  <inkml:trace contextRef="#ctx0" brushRef="#br0" timeOffset="2370.142">1976 678,'-9'29,"-4"9</inkml:trace>
  <inkml:trace contextRef="#ctx0" brushRef="#br0" timeOffset="2619.806">2005 227,'0'0</inkml:trace>
  <inkml:trace contextRef="#ctx0" brushRef="#br0" timeOffset="2839.458">2456 0,'0'530,"-3"-488,-1 0,-3 0,-1-1,-10 27,14-52,1 1,-1 1,-1-1,-1 0,-1 0,0-1,-1 0,0 0,-7 8,2-11</inkml:trace>
  <inkml:trace contextRef="#ctx0" brushRef="#br0" timeOffset="3105.165">2089 565,'39'5,"31"1,14 0,2-1,-9-1,-12-2,-8-1,-9 0,-8-1,-6-1,-3 1,-3 0,-6 0</inkml:trace>
  <inkml:trace contextRef="#ctx0" brushRef="#br0" timeOffset="3267.98">2908 734,'0'0</inkml:trace>
  <inkml:trace contextRef="#ctx0" brushRef="#br0" timeOffset="3467.144">2965 340,'0'14,"0"5</inkml:trace>
  <inkml:trace contextRef="#ctx0" brushRef="#br0" timeOffset="3739.285">3246 678,'-1'6,"-1"1,0 0,1 0,1 0,-1 0,1 0,0 0,1 0,-1 0,1 0,1 0,-1 0,1-1,0 1,1-1,0 1,2 3,-2-9,1 0,-1-1,1 1,-1 0,1-1,0 0,-1 0,1 0,-1-1,1 1,0-1,-1 0,1 1,-1-2,0 1,1 0,-1-1,0 1,0-1,0 0,0 0,0-1,0 1,-1 0,1-1,-1 0,1 1,-1-1,0 0,0 0,0 0,-1-1,1 0,5-7,0 0,-1 0,0 0,-1-1,0 0,-1 0,0 0,-1 0,1-9,-4 17,1-1,-1 1,1 0,-1-1,0 1,-1 0,1-1,-1 1,0 0,0 0,0-1,0 1,-1 0,0 0,0 0,0 1,0-1,-1 0,1 1,-1-1,0 1,0 0,0 0,0 0,-1 1,1-1,-1 1,1-1,-3 0,2 2,0-1,0 1,0 0,0 0,0 0,0 0,0 1,0 0,-1 0,1 0,0 0,0 1,0-1,0 1,-1 0,1 0,0 1,-1 0,-20 10</inkml:trace>
  <inkml:trace contextRef="#ctx0" brushRef="#br0" timeOffset="4137.184">3529 876,'140'-253,"-140"252,0 0,0 1,0-1,0 0,0 0,1 1,-1-1,0 0,0 0,0 1,1-1,-1 0,0 0,1 1,-1-1,1 0,-1 1,1-1,-1 1,1-1,-1 1,1-1,0 1,-1-1,1 1,-1-1,1 1,0 0,0-1,-1 1,1 0,0 0,0 0,-1-1,1 1,0 0,0 0,-1 0,1 0,0 0,0 0,-1 1,1-1,0 0,0 0,-1 0,1 1,0-1,0 0,-1 1,1-1,0 1,-1-1,1 1,-1-1,1 1,-1-1,1 1,-1-1,1 1,-1 0,1-1,-1 1,1 6,1-1,0 1,0-1,1 0,-1 0,1 0,1 0,-1 0,1-1,0 1,0-1,0 0,1-1,0 1,0-1,0 0,0 0,1 0,0-1,0 1,0-2,0 1,0 0,0-1,1-1,-1 1,1-1,2 0,4 1,1-2,0 0,-1-1,1 0,0-1,-1 0,1-1,-1-1,0 0,0-1,-1 0,1-1,-1 0,0-1,-1-1,0 0,0 0,0-1,4-5,4-5,-2 3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5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1 635,'47'-223,"-40"195,0-1,3 2,0 0,1 0,2 1,1 0,1 1,1 0,1 2,1 0,1 1,3-2,-5 8,-13 10,0 1,1 0,-1 1,1-1,0 1,0 0,1 0,-1 0,1 1,0 0,-1 0,1 0,1 1,-1 0,0 0,1 1,-1-1,1 2,1-1,-4 3,0 1,-1 0,1 0,-1 0,0 0,0 0,0 1,-1-1,1 1,-1 0,0 0,0 0,0 0,-1 0,1 0,-1 1,0-1,0 0,0 1,-1-1,0 1,0-1,0 1,0-1,-1 1,1-1,-1 0,-1 1,2 4,-3 194,3-201,0 0,0-1,0 1,0 0,0 0,0 0,1-1,-1 1,1 0,-1 0,1-1,0 1,0 0,-1-1,1 1,0-1,0 1,1-1,-1 1,0-1,0 0,1 0,-1 0,1 1,-1-1,1 0,-1-1,1 1,0 0,-1 0,1-1,0 1,0-1,-1 0,1 1,0-1,0 0,0 0,-1 0,1 0,0 0,0-1,0 1,-1 0,1-1,1 0,77-42,47-82,33-24,-159 147,1 0,-1 1,0-1,0 0,1 1,-1 0,1-1,-1 1,1 0,0 0,-1 0,1 0,0 0,0 0,0 0,0 1,0-1,0 1,0-1,0 1,0 0,0 0,0 0,0 0,0 0,0 0,0 1,0-1,-1 0,1 1,0 0,0-1,0 1,0 0,0 0,-1 0,1 0,0 1,-1-1,1 0,-1 1,0-1,1 1,-1-1,0 1,0-1,0 1,0 0,0 0,0 0,0 0,-1-1,1 3,2 22,-2-1,-1 1,-1 0,-1-1,-1 1,-2-1,-5 20,8-37,0-2,1-1,0 1,0-1,0 1,1 0,0 0,0-1,1 1,-1 0,1-1,0 1,1 0,-1-1,1 1,0-1,0 0,1 0,0 0,0 0,0 0,0 0,2 0,11 7</inkml:trace>
  <inkml:trace contextRef="#ctx0" brushRef="#br0" timeOffset="802.814">1328 127,'-16'18,"2"0,1 1,0 1,1 1,1-1,1 2,-1 6,7-20,-25 83,29-88,-1-1,1 1,0-1,0 1,0-1,0 1,0-1,1 1,-1-1,1 1,0-1,-1 1,1-1,0 0,0 1,1-1,-1 0,0 0,1 0,-1 0,1 0,0 0,-1-1,1 1,0 0,0-1,0 1,1-1,-1 0,0 0,0 0,1 0,-1 0,0 0,1-1,4 0,0 0,-1-1,1 0,0-1,-1 0,1 0,-1 0,1 0,-1-1,0 0,0-1,-1 1,1-1,-1 0,1-1,-1 1,0-1,0-1,-2 3,183-162,-100 66,-65 75,-25 62,-1 10,2 1,3-1,1 1,3-1,8 41,-8-50,-1 0,-1 0,-3 1,-1-1,-1 0,-3 0,-1-1,-2 0,-1 0,-3-1,-1 1,10-28,0 0,-1 0,-1-1,1 1,-1-2,-1 1,0-1,0 1,-1-2,1 1,-2-1,-6 4,14-10,-1 0,0 0,0-1,0 1,0 0,0-1,0 1,0-1,0 0,0 0,0 0,0 0,0 0,0 0,0-1,0 1,0 0,0-1,0 0,0 1,0-1,0 0,1 0,-1 0,0 0,0-1,1 1,-1 0,1-1,-1 1,1-1,0 1,0-1,-1 0,1 1,0-1,1 0,-1 0,0 0,0-1,-26-83,25 67,1 0,0 0,1 1,1-1,1 0,1 0,0 1,1 0,1 0,1 0,1 0,0 1,4-7,59-87,-50 87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0,'0'5,"0"6,0 7,0 4,0 4,0 2,-5-4,-2-1,1 0,1 2,2 0,0-3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0,'-5'5,"-1"2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1734 901,'-5'-9,"-1"-9,0-5,1-4,2-2,0-1,7 0,2 5</inkml:trace>
  <inkml:trace contextRef="#ctx0" brushRef="#br0" timeOffset="253.242">1677 450,'-4'-14,"2"-5,2-4,1-3,1-2,-1 4</inkml:trace>
  <inkml:trace contextRef="#ctx0" brushRef="#br0" timeOffset="482.57">1677 140,'0'-24,"5"-13,2-4,-1 4</inkml:trace>
  <inkml:trace contextRef="#ctx0" brushRef="#br0" timeOffset="6053.18">746 450,'-7'2,"0"1,0 0,0 0,0 1,0-1,1 1,0 1,-1-1,2 1,-1 0,1 1,-1-1,1 1,1 0,-1 0,1 1,0-1,1 1,0 0,0 0,0 0,1 0,0 1,-1 4,-1-2,1 0,1-1,0 2,0-1,0 0,2 0,-1 0,1 1,1-1,0 0,0 0,1 0,0 0,1 0,0 0,0 0,1-1,1 1,-1-1,2 0,-1-1,1 1,-1-5,-1 0,1 0,0-1,0 1,1-1,-1-1,1 1,-1-1,1 0,0 0,0 0,0-1,0 0,0 0,0 0,0-1,0 0,0 0,1-1,-1 0,0 0,0 0,0-1,-1 0,1 0,0 0,-1-1,1 1,-1-1,0-1,0 1,0-1,0 0,-1 0,1 0,-1-1,0 0,0 1,1-5,4-9,-1-1,0 0,-2 0,0-1,-1 0,-1 0,0-12,21-111,-33 0,7 139,0 0,-1-1,1 1,-1 0,0 0,0 0,0 0,-1 1,1-1,-1 1,0-1,0 1,0 0,-1 0,1 0,-1 0,1 1,-1-1,0 1,0 0,0 0,0 1,0-1,-1 1,1 0,0 0,-1 0,1 1,0-1,-3 1,3 0,1 0,-1 1,1-1,-1 1,1 0,-1-1,1 2,-1-1,1 0,0 1,0-1,-1 1,1 0,0 0,1 0,-1 1,0-1,1 1,-1-1,1 1,0 0,0 0,0 0,0 0,0 0,1 1,0-1,-1 0,1 1,0-1,1 1,-1 2,-6 118,93 217,-57-171,-29-160,1 1,0-1,0 0,1 0,0 0,1 0,0 0,1 0,0-1,0 1,1-1,1 0,3 5,-3-8</inkml:trace>
  <inkml:trace contextRef="#ctx0" brushRef="#br0" timeOffset="7747.272">69 987,'9'-10,"9"-8,5-5,4-4,2 2,-3 2,-3 3,1 2,1 3,0 4,-3 4</inkml:trace>
  <inkml:trace contextRef="#ctx0" brushRef="#br0" timeOffset="9469.661">1056 478,'7'-6,"-1"0,1 0,0 1,0 0,0 0,1 1,-1 0,1 0,0 1,0 0,1 0,-1 1,1 0,-1 0,1 1,0 0,-1 1,1 0,0 0,-1 1,1 0,1 1,2-2,115-15,75-36,-141 36,-62 16,1-1,0 0,0 0,0 0,0 0,0 1,0-1,0 0,-1 0,1 0,0 1,0-1,0 0,0 0,0 1,0-1,0 0,0 0,0 0,0 1,0-1,0 0,0 0,0 1,0-1,0 0,1 0,-1 0,0 1,0-1,0 0,0 0,0 0,0 0,1 1,-1-1,0 0,0 0,0 0,0 0,1 0,-1 0,0 1,0-1,0 0,1 0,-24 9,12-10,0 0,0-1,0 0,0-1,1-1,-1 0,1 0,0-1,0 0,0 0,1-1,-1-1,-4-4,-9-4,-83-77,105 92,0-1,1 1,-1 0,0-1,0 1,0 0,0-1,0 1,0 0,0 0,0 0,0 0,0 0,0 0,0 0,0 0,0 0,0 1,1-1,-1 0,0 1,0-1,0 0,0 1,0-1,1 1,-1-1,0 1,0 0,1-1,-1 1,0 0,1 0,-1-1,1 1,-1 0,1 0,-1 0,1 0,-1 0,1-1,0 1,0 0,-1 0,1 0,0 0,0 0,0 0,0 0,0 0,0 0,1 0,-1 0,0 0,-3 58,33 119,-29 46,0-224,-1-1,1 1,-1 0,0 0,1-1,-1 1,1 0,0 0,-1 0,1-1,-1 1,1 0,-1 0,1 0,-1 0,1 0,-1 0,1 0,-1 0,1 0,0 1,-1-1,1 0,-1 0,1 0,-1 1,1-1,-1 0,0 0,1 1,-1-1,1 0,-1 1,1-1,-1 1,0-1,1 0,-1 1,0-1,0 1,1-1,-1 1,0-1,0 1,0-1,1 1,-1-1,0 1,0-1,0 1,0 0,0-1,0 1,26-47,-7 8,1 1,1 1,2 0,2 2,26-28,-37 49,-1 2</inkml:trace>
  <inkml:trace contextRef="#ctx0" brushRef="#br0" timeOffset="10733.6">12 987,'-2'-4,"1"1,-1 0,1-1,-1 0,1 1,0-1,1 0,-1 1,0-1,1 0,0 0,0 1,0-1,1 0,-1 0,1 0,0 1,0-1,0 0,0 1,1-1,0 1,-1 0,1-1,2-1,7-22,29-107,-40 133,0 1,-1-1,1 0,0 0,0 0,0 0,0 0,0 0,0 0,0 0,0 0,0 1,0-1,0 0,1 0,-1 0,0 0,1 0,-1 0,0 1,1-1,-1 0,1 0,0 1,-1-1,1 0,-1 1,1-1,0 0,0 1,-1-1,1 1,0-1,0 1,0 0,-1-1,1 1,0 0,0 0,0-1,0 1,0 0,0 0,0 0,-1 0,1 0,0 0,0 0,0 1,0-1,0 0,0 0,0 1,-1-1,1 0,0 1,0-1,0 1,-1-1,1 1,0-1,-1 1,1 0,0 0,141 158,-43-36,-70-75,-29-47,-1-1,1 1,-1 0,0-1,1 1,-1 0,0-1,0 1,1-1,-1 1,0-1,0 0,0 1,0-1,1 0,-1 0,0 1,0-1,0 0,0 0,0 0,0 0,0 0,0 0,1 0,-1-1,0 1,0 0,0 0,0-1,0 1,1 0,-1-1,0 1,0-1,0 1,1-1,-1 1,0-1,1 0,-1 1,1-1,-1 0,-2-1,-60-28,50 22,-1 1,-1 0,1 1,-1 1,-1 0,1 1,0 0,-1 2,0 0,-7 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2,'-11'0,"4"-1,0 1,0 0,0 0,0 0,0 1,1 0,-1 0,0 1,1 0,-1 0,1 1,-1-1,1 1,-4 3,9-3,-1 1,1-1,0 0,0 1,0 0,1-1,-1 1,1-1,0 1,0 0,0-1,0 1,1 0,-1-1,1 1,0-1,0 1,0-1,1 1,-1-1,1 0,0 0,-1 0,2 0,-1 0,0 0,1 0,-1 0,1-1,0 0,-1 1,2-1,1 3,3 5,48 77,-55-84,0 0,0 0,0 0,0 0,-1 0,1 0,-1 0,0 0,0 0,0 0,-1 0,1 0,-1 0,1 0,-1 0,0 0,0 0,0-1,-1 1,1 0,-1-1,1 1,-1 0,0-1,0 0,0 0,0 1,-1-1,1 0,-1-1,1 1,-1 0,-7 4,-1 1,-1-2,1 1,-1-2,0 1,0-2,0 1,-1-2,-3 1,-9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26,'-2'21,"-1"0,-1 0,-1-1,0 1,-2-1,0 0,-2-1,0 0,-1 0,-5 7,1 0,0-10,24-51,7 0,2 0,1 2,2 0,1 2,1 0,13-11,-36 41,0 0,0 0,0-1,0 1,0 0,0 0,0 0,0 0,0 0,0 0,0 1,1-1,-1 0,0 1,0-1,1 1,-1-1,1 1,-1-1,0 1,1 0,-1 0,1 0,-1 0,1 0,-1 0,1 0,-1 0,0 1,1-1,-1 0,1 1,-1-1,0 1,1 0,-1-1,0 1,0 0,0 0,1 0,-1 0,0 0,0 0,0 0,0 0,-1 0,1 1,0-1,30 71,-27-62,2 9,-5-11,0 0,1 0,0 0,0-1,1 1,0-1,0 1,1-1,0 0,0-1,1 1,-1-1,2 1,-1-2,1 1,-1 0,2-1,-1 0,0-1,1 1,0-1,0-1,0 1,-1-5,0-1,0 0,-1 0,1 0,-1-1,1 0,-1 0,0 0,0-1,-1 1,1-1,-1 0,0-1,0 1,0-1,0 0,-1 0,0 0,0 0,0 0,-1-1,1 1,-1-1,-1 0,1 0,-1 0,7-11,25-100,-30 92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20,'-9'13,"1"0,0 0,1 1,1-1,0 2,1-1,1 0,0 1,1 0,0 0,1 2,2-15,-1 0,1 0,0 0,0 0,0 0,0 0,1-1,-1 1,1 0,-1 0,1 0,-1 0,1 0,0-1,0 1,0 0,0-1,0 1,0-1,0 1,1-1,-1 1,1-1,-1 0,1 0,-1 0,1 0,0 0,-1 0,1 0,0 0,0-1,-1 1,1-1,0 1,0-1,0 0,0 1,0-1,0 0,0 0,74-32,-71 29,0 0,0 0,0 0,-1-1,1 1,-1-1,0 0,0 0,-1-1,1 1,-1-1,0 0,0 0,0 0,-1 0,0-1,0 1,0-1,0 1,-1-1,0 1,0-1,-1 0,0 0,0 1,0-1,0 0,-1 0,0 1,0-1,-1 1,0-1,0 1,0-1,-2-3,-12-8,0 4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0,'-27'101,"12"-52,2 1,2 0,2 0,3 1,0 28,9-1,-8 93,-12-120,6-33</inkml:trace>
  <inkml:trace contextRef="#ctx0" brushRef="#br0" timeOffset="185.172">0 396,'39'0,"40"0,18 0,-4 0,-12 0,-21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2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6 194,'-2'10,"0"1,1-1,0 0,1 1,1-1,-1 0,1 1,1-1,0 0,0 0,1 0,1 0,-1 0,2-1,-1 0,1 1,1-2,4 8,-6-12,0-1,-1 1,1-1,0 0,1 0,-1 0,0 0,1-1,0 0,0 0,-1 0,1 0,0-1,0 0,0 0,1 0,-1-1,0 0,0 0,0 0,0-1,0 1,1-1,-1 0,0-1,0 1,3-2,125-68,8-53,-140 122,0 1,0-1,0 1,0 0,0-1,0 1,0 0,0 0,0 0,1-1,-1 1,1 1,-1-1,0 0,1 0,0 0,-1 1,1-1,-1 1,1-1,0 1,-1 0,1-1,0 1,-1 0,1 0,0 0,-1 1,1-1,0 0,-1 1,1-1,0 1,-1-1,1 1,-1 0,1-1,-1 1,1 0,-1 0,0 0,1 0,-1 1,0-1,0 0,0 0,0 1,1 0,16 38,-16-34,0 0,0 0,1 0,0 0,0 0,1-1,-1 1,1-1,0 0,0 0,1-1,0 1,-1-1,1 0,1 0,-1 0,1-1,5 3,-6-4,1-1,0 1,-1-1,1 0,0 0,0-1,0 1,0-2,0 1,-1 0,1-1,0 0,0-1,-1 1,1-1,0 0,-1 0,0-1,1 0,-1 0,0 0,-1 0,1-1,-1 0,1 0,-1 0,0 0,0-1,-1 0,0 0,1 0,-2 0,1 0,1-3,10-23,0-1,-2 0,-2-1,0 0,-3-1,3-28,-6 38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2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57 735,'-14'33,"-6"12</inkml:trace>
  <inkml:trace contextRef="#ctx0" brushRef="#br0" timeOffset="159.82">0 282,'0'0</inkml:trace>
  <inkml:trace contextRef="#ctx0" brushRef="#br0" timeOffset="477.573">537 1,'-46'531,"17"-229,-4-71,30-220</inkml:trace>
  <inkml:trace contextRef="#ctx0" brushRef="#br0" timeOffset="741.981">227 594,'38'-5,"27"-2,8 1,0-4,-7 1,-10 0,-9-1,-4-1,-9-2,-5 1,-3 2,-6-2,-2 2,-3-3,-4 1</inkml:trace>
  <inkml:trace contextRef="#ctx0" brushRef="#br0" timeOffset="1114.499">1072 170,'-8'22,"-38"98,6 2,-24 119,58-208,1-1,2 1,1 0,2 0,1 0,2 6,-3-35,0-1,1 0,-1 1,1-1,0 0,0 1,0-1,0 0,1 0,-1 0,1 0,0 0,0 0,0 0,0-1,0 1,1-1,-1 0,1 1,0-1,-1 0,1 0,0-1,0 1,0-1,0 1,1-1,-1 0,0 0,1-1,-1 1,0 0,1-1,-1 0,1 0,-1 0,0 0,1-1,-1 1,0-1,1 0,-1 0,0 0,3-2,22-7,-1-2,0-1,0-1,-1-1,11-10,105-54,-140 78,-1 1,0-1,0 0,1 0,-1 1,0-1,1 1,-1 0,0-1,1 1,-1 0,1 0,-1-1,0 1,1 0,-1 1,1-1,-1 0,1 0,-1 1,0-1,1 0,-1 1,0-1,1 1,-1 0,0 0,0-1,0 1,1 0,-1 0,0 0,0 0,0 0,0 0,-1 0,1 1,0-1,0 0,-1 0,1 1,-1-1,1 0,-1 1,1-1,-1 1,0-1,0 0,0 1,0-1,0 1,0-1,0 2,-9 51,6-48,1 1,1 0,-1 0,1-1,0 1,1 0,-1 1,1-1,1 0,0 0,0 0,0-1,0 1,1 0,1 0,-1-1,2 3,6 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57 617,'-10'38,"-3"18,6 4,3-3,8-12,3-13</inkml:trace>
  <inkml:trace contextRef="#ctx0" brushRef="#br0" timeOffset="248.433">0 193,'0'0</inkml:trace>
  <inkml:trace contextRef="#ctx0" brushRef="#br0" timeOffset="868.197">536 447,'-22'10,"1"1,0 0,1 2,0 0,1 1,-12 12,24-19,0-1,0 1,1 0,0 1,0 0,1 0,0 0,0 0,1 1,0 0,0 0,1 0,0 0,1 0,0 1,1-1,-1 8,2-11,0 0,0 0,1 0,0 0,0 0,0 0,1 0,0-1,0 1,0 0,1-1,0 0,0 0,0 0,0 0,1 0,0-1,0 1,0-1,1 0,-1 0,1-1,0 1,0-1,1 0,-1-1,0 1,1-1,0 0,-1 0,1-1,0 1,2-1,4-1,-1 0,0-1,0 0,0-1,0 0,0 0,0-1,0-1,-1 0,1 0,-1-1,-1-1,1 0,-1 0,1 0,-2-1,1-1,-1 1,2-4,20-17,-1-2,-1-1,-2 0,-1-2,-1-1,-2-1,-2-1,-1-1,-2-1,-1 0,-3-1,0-1,0-12,-7-94,-7 141,1-1,-1 1,0 0,-1-1,1 1,-1 0,0 0,0 0,-1 0,0 1,1-1,-1 0,-1 1,1 0,-1 0,0 0,1 0,-2 1,1-1,0 1,-1 0,1 1,-1-1,0 1,-2-1,2 2,0 0,0 0,0 1,-1 0,1 0,0 0,0 0,-1 1,1 0,0 0,0 1,0-1,0 1,0 0,1 0,-1 1,0 0,1-1,0 1,0 1,0-1,0 1,-3 2,-75 100,69-86,0 0,2 1,0 0,2 1,0 1,2-1,0 1,2 0,0 1,1-1,2 1,0 0,2 0,1-1,0 1,4 14,1-24,0-1,0 0,1-1,1 0,0 0,1 0,0-1,1 0,0-1,1 0,0-1,0 0,1-1,0 0,1-1,-1 0,2-1,-1 0,0-1,1-1,0 0,0-1,0 0,1-1,-1-1,1 0,-1-1,0-1,1 0,-1-1,12-3,-7 3,0-1,0-1,0-1,-1 0,0-1,0-1,0-1,-1-1,0 0,-1-1,0-1,0-1,-1 0,-1 0,0-2,-1 0,0 0,-1-2,-1 1,0-1,-1-1,-1 0,0 0,-2-1,5-13,-11 27,0 0,0-1,0 1,-1-1,1 1,-1-1,0 1,0-1,-1 1,0-1,1 1,-1-1,-1 1,1-1,-1 1,1 0,-1 0,0 0,-1 0,1 0,-1 1,0-1,0 1,0-1,0 1,0 0,-1 0,1 0,-1 1,0 0,0-1,0 1,0 0,0 1,-1-1,1 1,0 0,-1 0,1 0,-1 1,1-1,-1 1,0 0,-9 5,1 0,1 0,-1 1,1 1,0 0,0 1,1 0,0 1,0 0,1 0,1 1,-1 1,2 0,-1 0,2 0,-1 1,2 0,-1 1,2 0,0 0,0 0,1 0,1 1,-2 10,3-17,1 0,-1 1,1-1,1 1,-1-1,1 0,0 1,1-1,0 1,0-1,1 0,0 1,0-1,1 0,-1 0,2-1,-1 1,1-1,0 1,0-1,0 0,1-1,0 1,0-1,1 0,0 0,-1 0,2-1,-1 0,0 0,1-1,6 3,-1-1,0 0,0-1,1 0,-1-1,1 0,0-1,0 0,0-1,0-1,0 0,0-1,0 0,0-1,-1-1,1 0,0 0,-1-1,0-1,36-15,-1-1,-1-3,-1-2,-2-2,0-1,33-32,-61 50,64-37,-55 39</inkml:trace>
  <inkml:trace contextRef="#ctx0" brushRef="#br0" timeOffset="1316.99">1947 447,'-18'-2,"0"1,-1 1,1 0,0 1,0 1,0 1,0 0,0 2,1 0,-1 1,1 0,1 1,-1 1,1 1,1 1,0 0,0 0,1 2,0 0,1 0,-10 13,-19 78,41-99,0-1,1 0,0 0,-1 1,2-1,-1 0,0 1,0-1,1 0,0 0,0 0,0 0,0 1,0-1,0 0,1-1,0 1,-1 0,1 0,0-1,0 1,1-1,-1 1,0-1,1 0,-1 0,1 0,0-1,0 1,0 0,0-1,2 1,6-1,0 0,0-1,0-1,0 0,0 0,0-1,-1 0,1-1,-1 0,1-1,-1 0,0 0,-1-1,1-1,-1 0,0 0,0 0,-1-1,0-1,0 1,10-7,78-62,-95 75,0-1,0 1,1 0,-1 0,0 0,1 0,-1 1,0-1,1 0,-1 1,1-1,-1 0,1 1,0 0,-1-1,1 1,-1 0,1 0,0 0,-1 0,1 0,-1 0,1 1,0-1,-1 0,1 1,-1-1,1 1,-1 0,1-1,-1 1,0 0,1 0,-1 0,0 0,0 0,1 0,-1 0,0 1,0-1,0 1,21 69,-15-40,-5-24,0 1,1-1,0 0,0-1,0 1,1-1,0 1,0-1,1 0,0 0,0-1,0 0,1 0,-1 0,1 0,0-1,1 0,-1 0,1-1,0 0,-1 0,1 0,6 1,-2-1,-1-1,1 0,-1 0,1-1,0 0,0-1,0 0,-1-1,1 0,0-1,-1 0,1-1,-1 0,0-1,0 1,0-2,0 0,-1 0,1-1,-1 0,2-3,14-8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30,'-15'32,"1"1,2 1,1 0,2 0,1 1,2 0,-1 26,31 143,-24-166,-2 1,-1-1,-1 1,-11 37,15-76,-40 109,32-100</inkml:trace>
  <inkml:trace contextRef="#ctx0" brushRef="#br0" timeOffset="298.152">1 594,'38'-5,"42"-11,12-7,-5-1,-12 5,-15 0,-12 4,-10 4,-6-1,-4 2,-7-3,-2 2,-4 2</inkml:trace>
  <inkml:trace contextRef="#ctx0" brushRef="#br0" timeOffset="733.314">763 1,'-19'85,"4"1,3 1,4 0,3 66,36 58,-31-208,0 0,0 0,0-1,0 1,1 0,-1 0,1-1,0 1,0 0,0-1,0 1,0-1,0 1,1-1,-1 0,1 0,0 1,0-1,0 0,0 0,0-1,0 1,0 0,0-1,1 1,-1-1,1 0,-1 0,1 0,0 0,-1 0,1 0,0-1,-1 1,1-1,0 0,0 0,0 0,-1 0,1-1,0 1,0-1,1 0,11-7,0 0,-1-2,1 1,-2-2,0 0,0-1,-1 0,8-11,22-18,-34 32,25-18,-32 27,-1 0,1 0,0 0,0 0,-1 0,1 0,0 0,0 0,-1 0,1 0,0 0,-1 0,1 0,0 1,-1-1,1 0,0 1,-1-1,1 0,0 1,-1-1,1 1,-1-1,1 1,-1-1,1 1,-1-1,1 1,-1-1,0 1,1 0,-1-1,0 1,1 0,-1-1,0 1,0 0,0-1,1 1,-1 0,0 0,0-1,0 1,0 0,0-1,-1 1,1 0,0 0,0-1,0 1,-1 0,1 0,1 31,-2-25,1 0,-1 0,1-1,1 1,-1 0,1 0,1 0,-1 0,1-1,0 1,1 0,-1-1,1 0,1 0,-1 0,1 0,3 4,26-1,-17-11</inkml:trace>
  <inkml:trace contextRef="#ctx0" brushRef="#br0" timeOffset="1082.636">1412 678,'18'-9,"0"-1,0-1,-1-1,-1-1,0 0,0-1,-2 0,0-1,0-1,-1 0,-1-1,-1 0,-1-1,1-3,-9 18,-1 1,0-1,0 1,0-1,0 0,-1 1,1-1,-1 0,0 0,0 0,0 1,0-1,0 0,0 0,-1 0,1 1,-1-1,0 0,0 1,0-1,0 0,0 1,-1 0,1-1,-1 1,0 0,1-1,-1 1,0 0,0 0,-1 1,1-1,0 0,0 1,-1-1,1 1,-1 0,1 0,-1 0,0 0,0 0,1 1,-1-1,0 1,0-1,1 1,-1 0,0 0,0 1,0-1,1 1,-2-1,-10 5,1 0,0 0,0 1,0 1,1 0,0 1,0 0,1 0,0 2,0-1,1 1,1 1,-1 0,2 0,0 1,0 0,1 1,0-1,1 1,1 0,0 1,1-1,0 1,1 0,0 0,2 0,-1 1,2-1,0 0,1 8,-1-15,1 0,0 1,1-1,-1 0,1 0,1 1,-1-1,1-1,0 1,1 0,0-1,0 0,0 0,1 0,0 0,0-1,0 0,1 0,-1 0,1 0,1-1,-1 0,0-1,1 1,0-1,0-1,0 1,0-1,0 0,0-1,1 1,5-1,3 1,0 0,0 0,1-2,-1 0,0-1,0-1,0 0,0-1,12-4,-10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0,'0'24,"0"13,0 5,0-5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1,'-35'20,"18"-11,0 0,0 2,1 0,0 0,1 2,0 0,-3 5,16-15,0 1,1 0,-1 0,1 0,0-1,0 1,0 0,0 1,1-1,0 0,0 0,0 0,0 0,0 0,1 0,0 0,0 0,0 0,0 0,1 0,-1-1,1 1,0 0,0-1,1 1,-1-1,1 0,-1 0,1 0,0 0,0 0,0-1,1 1,-1-1,1 0,-1 0,2 0,47 64,-51-61,0-1,0 0,-1 1,0-1,0 1,0-1,0 1,-1-1,1 1,-1-1,0 1,-1-1,1 0,-1 0,0 1,0-1,0 0,0-1,-1 1,0 0,1-1,-5 4,-76 67,-18-27,77-43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56,'-33'112,"22"-53,2 1,3-1,3 1,2 0,5 32,-2 17,-1 243,-1-329</inkml:trace>
  <inkml:trace contextRef="#ctx0" brushRef="#br0" timeOffset="278.853">0 621,'48'-14,"21"-6,3 2,-5 3,-10 5,-10-2,-7 3,-7 1,-3 3,-3 3,-5-5,-2 1,-5 0</inkml:trace>
  <inkml:trace contextRef="#ctx0" brushRef="#br0" timeOffset="709.135">734 0,'0'624,"0"-612,0-1,0 0,1 0,0 0,1 1,1-1,-1-1,2 1,0 0,0-1,1 1,0-1,0-1,1 1,3 3,-7-12,0 1,1 0,-1-1,0 0,0 1,1-1,-1 0,1 0,-1 0,1-1,-1 1,1 0,0-1,-1 0,1 0,0 0,-1 0,1 0,0 0,-1-1,1 1,0-1,-1 0,1 1,-1-1,1-1,-1 1,0 0,2-1,67-53,-52 37,-12 12,-1 0,1 0,0 0,0 1,1 0,-1 1,1-1,0 1,0 1,1 0,-1 0,1 0,-1 1,1 0,0 1,4 0,-9 4,0 0,0 0,0 1,0 0,-1-1,0 1,1 1,-2-1,1 0,0 1,-1-1,0 1,0 0,0 0,-1-1,0 1,1 0,-2 1,1-1,-1 0,1 0,-2 0,1 0,0 0,-1 0,0 0,0 0,-2 4,3 6,-1 1,0-13,0 1,0-1,0 1,1-1,-1 1,1 0,0 0,0-1,1 1,-1 0,1-1,0 1,0-1,0 1,0-1,0 1,1-1,0 0,0 1,0-1,0 0,0 0,0-1,1 1,-1 0,2 0,7-2</inkml:trace>
  <inkml:trace contextRef="#ctx0" brushRef="#br0" timeOffset="1750.818">1497 790,'7'-8,"0"0,0 0,-1-1,0 1,0-1,-1-1,-1 1,1-1,-2 0,1 0,-1 0,-1 0,0 0,1-9,-3 17,1 1,-1-1,0 0,0 1,0-1,0 1,0-1,-1 0,1 1,0-1,-1 1,1-1,-1 1,1-1,-1 1,0-1,1 1,-1 0,0-1,0 1,0 0,0 0,-1 0,1 0,0 0,0 0,-1 0,1 0,0 0,-1 0,1 1,-1-1,1 1,-1-1,1 1,-1-1,1 1,-1 0,1 0,-1 0,0 0,1 0,-1 0,1 0,-1 0,0 1,-68 30,61-26,1 1,0 0,0 0,0 0,1 1,0 1,0-1,1 1,0 0,0 0,1 1,0-1,0 1,1 1,1-1,-1 0,1 1,1 0,0-1,0 1,1 0,0 0,1 0,0 0,0 0,2 6,1-12,-1 1,1 0,0-1,0 0,1 0,-1 0,1 0,0 0,0-1,0 0,0 0,1 0,-1 0,1-1,0 1,0-1,0-1,0 1,0 0,0-1,0 0,4 0,119 2,-95-9,0-2,0-1,-1-1,0-2,-1-1,0-2,-1-1,14-11,-21 13,-1-1,0-2,-1 0,-1-1,-1-1,-1 0,0-2,12-19,-2-43,-27 81,-1 0,0-1,0 1,-1 0,1-1,0 1,-1-1,1 1,-1 0,0 0,0-1,0 1,0 0,0 0,0 0,-1 0,1 0,-1 0,1 1,-1-1,0 0,0 1,1-1,-1 1,0 0,-1-1,1 1,0 0,0 0,0 1,-1-1,1 0,0 1,-1-1,1 1,-6 0,0 0,0 0,0 1,1 0,-1 1,0 0,1 0,-1 0,1 1,0 0,0 1,0 0,0 0,0 0,1 1,0 0,0 0,0 0,1 1,0 0,-4 5,8-10,0 0,0 1,0-1,0 1,0-1,0 1,1 0,-1-1,0 1,1 0,0-1,-1 1,1 0,0 0,0 0,0-1,0 1,0 0,0 0,0-1,1 1,-1 0,1 0,-1-1,1 1,0 0,-1-1,1 1,0-1,0 1,0-1,0 1,1-1,-1 0,0 0,1 1,-1-1,0 0,1 0,-1 0,1 0,0-1,74 18,65-14,-137-2,-1 0,0 1,0-1,0 1,0 0,-1-1,1 1,-1 0,0 1,0-1,0 0,0 1,0-1,-1 1,1 0,-1-1,0 1,0 0,-1 0,1-1,-1 1,0 0,0 4,8 30,-4-31,0 0,1 0,0 0,0-1,0 0,1 1,0-2,1 1,-1-1,1 0,0 0,0-1,0 0,1 0,-1-1,1 0,0 0,0-1,0 0,1 0,-1-1,0 0,0-1,1 0,-1 0,0 0,1-1,-1-1,0 1,0-1,0-1,2 0,8-2,-1-1,1-1,-1 0,0-2,-1 0,0-1,0 0,-1-1,0-1,-1 0,-1-1,0-1,0 0,-2 0,1-2,2-6,-11 19,-1 0,0-1,1 1,-2-1,1 0,0 1,-1-1,1 0,-1 0,0 0,0 0,-1 0,1 0,-1 0,0 0,0-1,0 1,-1 0,1 0,-1 0,0 0,0 0,0 0,-1 1,0-1,1 0,-1 0,-1 1,1 0,0-1,-1 1,0 0,1 0,-1 0,0 0,-1 1,1-1,0 1,-1 0,1 0,-1 0,0 0,0 1,0 0,0 0,0-1,-6 3,0 1,0-1,0 2,0-1,0 1,0 1,1 0,-1 0,1 1,0 0,0 0,1 1,0 0,0 1,0 0,1 0,0 1,0 0,1 0,0 0,1 1,-5 9,3-7,1 2,1-1,0 1,1 0,0 0,1 0,0 0,1 0,1 1,0-1,1 1,0-1,1 1,1-1,0 1,0-1,2 0,-1 0,2 0,3 7,1-9,1 1,1-1,-1 0,2-1,0-1,0 0,0 0,1-1,0-1,1 0,0-1,0 0,0-1,1-1,0 0,-1-1,16 1,-8 1,52 12,-44-11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7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70,'1'0,"0"1,0 0,0 0,0 0,0 0,0 0,0 0,0 0,0 0,0 0,-1 0,1 0,0 1,-1-1,1 0,-1 1,0-1,1 0,-1 0,0 1,0-1,0 1,0-1,0 0,0 1,0-1,0 0,0 1,-1-1,1 0,-1 1,1-1,-1 0,1 0,-1 0,0 1,1-1,-1 0,0 0,0 0,0 9,-7 438,10-271,-2 34,0-222</inkml:trace>
  <inkml:trace contextRef="#ctx0" brushRef="#br0" timeOffset="278.034">0 605,'39'-14,"31"-5,9 1,-9-2,-12 4,-10 3,-9 5,-7 3,-3 3,-2 1,-6-3,-6-2</inkml:trace>
  <inkml:trace contextRef="#ctx0" brushRef="#br0" timeOffset="765.191">650 70,'0'411,"26"-237,-25-155,2-1,1 0,0 0,1 0,1 0,1-1,0 0,9 14,-14-29,-1 0,1 0,0-1,0 1,0 0,0-1,0 1,0-1,0 1,1-1,-1 0,0 0,1 0,-1 0,1-1,-1 1,1-1,-1 1,1-1,0 0,-1 0,1 0,-1 0,1-1,-1 1,1-1,0 1,-1-1,0 0,2-1,75-42,-53 27,82-21,-105 38,0-1,1 1,-1 0,0 0,0 0,0 0,0 1,0-1,0 1,0 0,0 0,0 0,0 0,0 1,0-1,0 1,-1-1,1 1,-1 0,1 0,-1 0,0 0,0 1,0-1,0 1,0-1,0 1,-1 0,1 0,-1-1,0 1,0 0,0 0,1 3,20 68,-11-55</inkml:trace>
  <inkml:trace contextRef="#ctx0" brushRef="#br0" timeOffset="4865.904">1610 718,'-11'-1,"1"0,0 0,-1 1,1 1,0-1,0 2,-1-1,1 1,0 1,0 0,1 0,-1 1,1 1,-1-1,1 1,1 1,-1 0,1 0,0 0,0 1,1 0,0 1,0 0,-5 8,8-11,1 1,0 0,0 0,1 0,-1 0,1 0,1 1,-1-1,1 1,0-1,1 1,-1-1,2 7,-1-11,0 1,0 0,1-1,-1 1,1 0,-1-1,1 1,0-1,0 1,0-1,1 0,-1 1,0-1,1 0,0 0,-1 0,1 0,0 0,0 0,0 0,0-1,1 1,-1-1,0 0,1 1,-1-1,1 0,-1 0,1-1,-1 1,1 0,0-1,-1 0,1 1,11-3,0 1,0-2,-1 0,1 0,-1-2,0 1,0-2,0 0,-1 0,0-1,0 0,-1-1,0-1,0 0,-1 0,9-11,3-3,-21 20,1-1,-1 1,1 0,0 0,1 0,-1 0,0 0,1 0,0 1,-1-1,1 1,0 0,0 0,0 0,1 0,-1 0,0 1,1 0,-1-1,1 1,0 0,-1 1,1-1,-1 1,1-1,0 1,0 0,-1 1,1-1,0 1,-1-1,1 1,-1 0,1 1,44 44,-45-41,1 0,-1 0,1 0,0 0,0-1,1 1,-1-1,1 0,0-1,0 1,0-1,1 0,-1 0,1 0,-1-1,1 0,0 0,0-1,0 0,0 1,0-2,0 1,0-1,1 0,-1 0,0-1,0 0,0 0,2-1,10-9,0 0,-1-1,0-1,-1 0,-1-1,0-1,-1-1,-1 0,0-1,-1 0,-1 0,-1-2,5-11,1 4,2-8,-1-1,-2 0,-2-2,-1 1,-1-1,-2-1,-2 0,-2 0,-1-1,-2 1,-2-1,-1 1,-2-1,-2-2,-19-44,23 84,1 0,0 0,-1 1,1-1,-1 0,1 0,-1 1,0-1,1 1,-1-1,1 0,-1 1,0-1,0 1,1-1,-1 1,0 0,0-1,0 1,1 0,-1-1,0 1,0 0,0 0,0 0,0 0,1 0,-1 0,0 0,0 0,0 0,0 0,0 1,1-1,-1 0,0 1,0-1,0 0,1 1,-1-1,0 1,0-1,1 1,-1-1,0 1,1 0,-1-1,1 1,-1 0,1 0,-1-1,1 1,-1 0,-23 45,23-45,-8 30,1 1,2-1,1 1,1 1,2-1,1 0,1 1,4 18,-2 19,-1-16,2 0,3-1,2 0,14 47,-3 39,-19-116</inkml:trace>
  <inkml:trace contextRef="#ctx0" brushRef="#br0" timeOffset="5098.847">1807 493,'43'-5,"43"-6,17-1,0-4,-12 1,-13-2,-9 3,-12 3,-11 3,-9 4,-5 2,-8 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5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0,'-119'485,"112"-457,1 0,1 0,1 1,1 0,2 0,3 27,-2-53,0 0,1-1,-1 1,1 0,0-1,0 1,0-1,0 0,1 1,-1-1,1 0,-1 1,1-1,0 0,0 0,-1-1,1 1,1 0,-1-1,0 1,0-1,1 1,-1-1,1 0,-1 0,1 0,-1-1,1 1,-1 0,1-1,0 0,-1 0,1 1,0-2,0 1,1 0,99-25,148-104,-249 127,0 1,0 0,-1-1,1 1,0 0,1 0,-1 0,0 0,0 1,0-1,1 0,-1 1,0 0,0-1,1 1,-1 0,0 0,1 0,-1 1,0-1,1 1,-1-1,0 1,0 0,0-1,0 1,1 0,-1 1,-1-1,1 0,0 0,0 1,0-1,-1 1,1 0,0 0,-1-1,0 1,1 0,-1 0,0 0,0 0,0 0,0 1,-1-1,1 0,-1 0,1 2,0 76,7 30,17-79,-9-23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0 705,'5'306,"-4"-300,-1 0,1 0,0 0,0 0,0 0,1 0,0 0,1 0,-1-1,1 1,0-1,0 0,1 1,-1-2,1 1,0 0,0-1,1 0,0 0,-1 0,1 0,1-1,-1 0,0 0,1 0,-1-1,1 1,0-2,0 1,0 0,0-1,0 0,0-1,0 0,0 1,1-2,-1 1,2-1,3-3,0-1,0-1,0 0,-1 0,0-1,0 0,0-1,-1 0,0 0,-1-1,2-3,17-14,122-164,-148 189,0 0,0-1,0 1,1 0,-1 0,0 1,1-1,-1 0,1 0,-1 1,1-1,-1 0,1 1,-1 0,1-1,0 1,-1 0,1 0,0 0,-1 0,1 0,-1 0,1 0,0 1,-1-1,1 1,-1-1,1 1,-1-1,1 1,-1 0,1 0,-1 0,0 0,1 0,-1 0,0 0,0 0,0 0,0 1,33 61,-28-49,-5-6,1 0,1 0,0-1,0 1,0-1,1 1,0-1,1 0,-1 0,1-1,1 0,-1 0,1 0,0 0,0-1,1 0,0 0,0-1,0 0,0 0,1 0,-1-1,1 0,0-1,0 0,3 1,2-5,0 0,-1 0,1-2,0 1,-1-1,0-1,0-1,0 1,-1-2,1 1,-2-2,1 1,-1-2,0 1,-1-1,1-1,-2 0,0 0,0-1,-1 1,0-2,4-8,-6 9,0 1,-1-1,-1 0,0 0,0 0,-1 0,0-1,-1 1,0-1,-1 1,0-1,-1 1,0-1,-1 1,0 0,-4-10,0-4</inkml:trace>
  <inkml:trace contextRef="#ctx0" brushRef="#br0" timeOffset="1131.977">1157 0,'-30'152,"6"1,6 1,8 0,6 18,17-76,-12-94,0 1,0-1,0 1,0-1,0 0,0 0,1 1,-1-1,1 0,-1 0,1-1,0 1,0 0,0 0,0-1,0 1,0-1,0 0,1 1,-1-1,0 0,1-1,-1 1,1 0,-1-1,1 1,-1-1,1 0,-1 0,1 0,-1 0,1 0,-1 0,1-1,0 1,12-5,-1-1,0 0,0-1,0 0,-1-1,0-1,-1 0,0 0,3-5,27-18,51-25,-91 58,1 0,0 0,-1-1,1 2,-1-1,1 0,-1 0,1 1,-1-1,0 1,0 0,0 0,0 0,0 0,0 0,0 0,-1 0,1 1,-1-1,1 0,-1 1,0 0,0-1,0 1,-1-1,1 1,0 0,-1 0,0-1,0 1,0 1,8 18,-6-16,0 1,0-2,1 1,0 0,0 0,0-1,0 0,1 1,0-2,0 1,0 0,1-1,0 1,0-1,0-1,0 1,0-1,1 0,0 0,-1 0,1-1,0 0,0 0,1 0,-1-1,0 0,0 0,1-1,-1 0,4 0,8-5,1 0,-1-1,0-1,-1-1,0-1,0 0,-1-1,0-1,-1 0,0-1,0-1,-2 0,0-1,0 0,2-5,-8 10,-1 0,1-1,-1 1,-1-1,0-1,0 1,-1-1,0 1,-1-1,0 0,-1-1,0 1,-1 0,0-1,-1 1,0 0,-1-2,1 10,0 1,0 0,-1-1,1 1,-1-1,1 1,-1 0,0-1,0 1,0 0,0 0,-1-1,1 1,0 0,-1 0,1 1,-1-1,0 0,0 0,0 1,0-1,0 1,0 0,0-1,0 1,0 0,-1 0,1 1,0-1,-1 0,1 1,0-1,-1 1,1 0,-1 0,1 0,-1 0,1 0,-1 0,0 1,-6 1,0-1,0 2,1-1,-1 1,1 1,0-1,0 1,0 1,0 0,-5 4,6-1,0 0,0 0,1 1,0 0,0 0,1 0,1 1,-1 0,1 0,1 0,0 0,0 1,1-1,1 1,0-1,0 1,1 0,0-1,1 1,0 0,1-1,0 1,0-1,1 0,1 1,0-1,0-1,1 1,0-1,1 0,0 0,0 0,1-1,0 0,0 0,1-1,0 1,0-2,1 1,0-2,0 1,0-1,1 0,0-1,0 0,4 1,9-2,0-1,0-2,1 0,-1-1,0-1,0-1,0-1,-1-1,1-1,-1-1,-1-1,1-1,-1-1,-1-1,0-1,0 0,-1-2,-1 0,13-13,-21 18,-1-1,0 0,-1-1,0 0,0-1,-2 1,1-1,-1-1,-1 1,0-1,3-13,-7 20,1 0,-1-1,0 1,-1-1,0 1,0-1,0 1,-1-1,0 1,0-1,-1 1,0 0,0-1,0 1,-1 0,1 0,-2 1,1-1,-1 1,1-1,-1 1,-1 0,1 0,-1 1,-2-2,4 3,-1 0,1 1,-1-1,0 1,0 0,0 0,0 0,0 0,0 1,0 0,0 0,-1 0,1 0,-1 1,1 0,0-1,-1 2,1-1,-1 0,1 1,0 0,-1 0,1 0,0 1,0-1,0 1,0 0,0 0,0 0,1 1,-1-1,1 1,-4 3,-2 3,0-1,0 2,1-1,1 1,-1 1,1 0,1-1,0 2,1-1,0 1,-1 5,2-9,1 0,1 1,-1-1,2 1,-1 0,1-1,0 1,1 0,0 0,0 0,1-1,0 1,1 0,0-1,0 1,1-1,0 1,0-1,2 3,2 0,1-1,-1 1,2-1,-1-1,1 0,1 0,0-1,0 0,0 0,1-1,0-1,1 0,-1 0,1-1,0-1,0 0,1-1,-1 0,1-1,0 0,0-1,-1 0,1-1,6-1,4 2,0-1,0-2,0 0,0-1,-1-1,0-1,0-2,0 0,0-1,-1-1,-1-1,1 0,-2-2,0-1,13-10,-2-1,-1 0,-1-2,-2-2,-1 0,-1-1,-1-2,-2 0,-1-1,8-18,-9 15,-2-1,-2 0,-1-1,-2 0,-1-1,-2-1,-2 1,-1-1,-2-1,-2-3,-1 40,0-1,-1 0,0 1,0-1,0 1,0-1,-1 0,1 1,-1-1,0 1,0-1,0 1,0-1,-1 1,0 0,1 0,-1 0,0 0,0 0,-1 0,1 0,-1 1,1-1,-1 1,0-1,0 1,0 0,0 0,0 1,-1-1,1 1,0-1,-1 1,1 0,-1 0,1 1,-1-1,0 1,0 0,-11 6,-1 0,1 2,0 0,0 0,1 2,1 0,-1 0,2 1,-1 1,1 0,1 1,0 0,1 0,1 1,0 1,1-1,0 2,-1 3,-6 13,1 0,1 1,1 0,3 1,0 0,2 1,2-1,1 1,2 0,1 1,2-1,1 0,2 0,6 26,-1-31,1 0,1-1,2 0,0-1,2-1,2 0,0-1,1 0,2-2,14 14,-5 5,-20-24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79 283,'23'-5,"0"0,0-2,-1-1,0-1,-1 0,0-2,0 0,-1-2,0 0,12-12,-29 23,0-1,0 1,0 0,-1-1,1 1,-1-1,0 0,0 0,0 0,0 0,-1 0,1 0,-1-1,1 1,-1 0,0-1,-1 1,1-1,0 1,-1-1,0 1,0-1,0 1,0-1,-1 0,1 1,-1-1,0 1,0 0,0-1,-1 1,1 0,-1-1,0 1,0 0,0 0,0 1,0-1,0 0,-1 1,0-1,0 0,-5 1,1 0,-1 0,0 0,0 1,0 0,0 1,0-1,0 2,0-1,0 1,0 0,0 1,0 0,0 0,1 1,-1 0,1 0,-1 1,1 0,1 0,-1 0,0 1,-3 3,-5 5,1 0,0 0,1 1,0 1,1 0,0 1,2 1,0-1,-3 8,10-19,0 0,1 0,0 1,-1-1,1 1,1 0,-1-1,1 1,0 0,1 0,-1 0,1 0,0 0,1 0,-1-1,1 1,1 0,-1 0,1 0,-1-1,2 1,-1-1,1 0,0 1,0-1,0 0,0-1,1 1,0-1,0 1,0-1,2 1,7 4,1 0,-1-1,2 0,-1-1,1-1,0 0,0-1,0-1,1 0,-1-1,1-1,0 0,0-2,0 1,0-2,0 0,0-1,0 0,-1-2,1 0,-1 0,0-2,0 1,0-2,5-3,7-3,-3 3</inkml:trace>
  <inkml:trace contextRef="#ctx0" brushRef="#br0" timeOffset="369.709">954 86,'-26'3,"1"2,-1 0,1 2,0 1,1 1,0 0,0 2,1 1,1 1,0 1,1 1,-9 8,24-17,1 0,-1 0,1 0,0 1,1 0,-1 0,1 0,1 1,-1-1,1 1,0 2,2-7,0 0,1-1,-1 1,1 0,-1 0,1 0,0-1,0 1,0 0,1 0,-1 0,0-1,1 1,0 0,0 0,0-1,0 1,0-1,1 1,-1-1,1 1,-1-1,1 0,0 0,0 0,0 0,0 0,0 0,0 0,1-1,-1 1,1-1,2 2,5-1,1 1,-1-1,1-1,0 0,0-1,0 0,0 0,-1-1,1-1,0 1,0-2,-1 0,0 0,1-1,-1 0,-1 0,1-1,0-1,-1 0,0 0,-1-1,1 0,-1 0,-1-1,2-2,68-43,-76 52,1-1,-1 1,1 0,0 0,-1 0,1 1,0-1,-1 0,1 1,0-1,0 1,0-1,0 1,-1 0,1 0,0 0,0 0,0 0,0 0,0 0,0 1,-1-1,1 1,0-1,0 1,-1 0,1-1,0 1,-1 0,1 0,-1 0,1 1,-1-1,1 0,-1 1,0-1,0 0,1 1,-1 0,0-1,-1 1,2 1,17 80,-19-77,0-2,0 0,0 0,1 0,-1 0,1 0,0-1,0 1,0 0,0 0,1 0,-1-1,1 1,0-1,0 1,1-1,-1 0,1 0,-1 0,1 0,0 0,0-1,0 1,1-1,-1 0,1 0,-1 0,1 0,15 3</inkml:trace>
  <inkml:trace contextRef="#ctx0" brushRef="#br0" timeOffset="612.963">1631 1,'-36'20,"1"2,1 2,0 2,2 0,1 2,2 2,0 0,-6 13,-11 38,45-79,0 1,0 0,1-1,-1 1,1-1,-1 1,1 0,0 0,0-1,0 1,0 0,0 0,1-1,-1 1,1 0,0-1,0 1,0-1,0 1,0-1,1 1,-1-1,1 0,-1 0,1 0,0 0,0 0,0 0,0 0,0 0,2 0,10 3,0 0,1-1,0 0,0-2,0 1,0-2,0 0,0-1,1 0,-1-2,0 1,11-4,88-30,-90 25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395 677,'-17'8,"-1"0,1 1,1 0,-1 1,2 1,-1 1,2 0,0 1,0 1,1 0,1 0,-3 6,12-16,1 1,0-1,0 1,0-1,0 1,1 0,0 0,0 0,0 0,1 0,-1 0,1 0,0 0,1 0,-1 0,1 0,0 0,0 0,1 0,-1 0,1-1,0 1,1-1,-1 1,1-1,0 0,0 0,0 0,0 0,1 0,-1-1,1 0,0 0,0 1,4 2,-1 0,1-1,0 0,0 0,1-1,-1 0,1 0,0-1,0 0,0 0,0-1,0-1,1 1,-1-2,1 1,-1-1,9-1,6-5</inkml:trace>
  <inkml:trace contextRef="#ctx0" brushRef="#br0" timeOffset="285.63">735 762,'-7'13,"2"1,0 0,0 1,1-1,1 1,1 0,0-1,1 1,0 0,1 0,1 0,0 0,2 0,-1 0,5 13,-5-25,-1 1,1-2,0 1,0 0,0 0,0-1,1 1,-1-1,0 1,1-1,0 0,0 0,-1 0,1-1,0 1,1-1,-1 1,0-1,0 0,0 0,1 0,-1-1,1 1,-1-1,0 0,1 0,-1 0,1-1,-1 1,0-1,1 1,-1-1,3-1,4-2,0 1,-1-2,1 1,-1-1,0-1,0 1,0-2,-1 1,0-1,3-4,-3 2,1-1,-2 0,1 0,-2-1,1 0,-1 0,-1-1,0 1,-1-1,3-12,-5 19,-1 0,0 0,-1 0,1-1,-1 1,0 0,0 0,0 0,-1 0,0-1,0 1,0 0,-1 0,1 0,-1 1,0-1,-1 0,1 1,-1-1,0 1,0 0,0 0,-1 0,0 0,1 1,-1-1,-4-2,-11-4,2 3</inkml:trace>
  <inkml:trace contextRef="#ctx0" brushRef="#br0" timeOffset="783.483">1129 1017,'40'-85,"-28"54,2 0,2 2,0 0,2 0,16-18,-32 45,-1 0,0 0,1 0,-1 0,1 0,0 0,-1 1,1-1,0 1,0-1,0 1,0 0,0-1,1 1,-1 0,0 1,0-1,1 0,-1 1,1-1,-1 1,0 0,1-1,-1 1,1 1,-1-1,1 0,-1 0,0 1,1 0,-1-1,0 1,1 0,-1 0,0 0,0 0,0 1,0-1,0 0,0 1,0 0,-1-1,1 1,0 0,-1 0,1 0,-1 0,1 1,9 40,-12-39,1-1,0 0,0 0,0 0,0 1,1-1,-1 0,1 0,0 0,-1 0,2 0,-1 0,0 0,1 0,-1 0,1-1,0 1,0-1,0 1,0-1,0 0,0 1,1-1,-1 0,1-1,0 1,-1 0,1-1,0 1,0-1,0 0,0 0,0 0,0-1,0 1,1-1,-1 1,0-1,0 0,1 0,9-4,-1 0,1-1,-1-1,0 0,-1 0,1-1,-1-1,0 0,-1 0,7-8,4-1,52-29,-71 45,-1 1,0-1,1 0,-1 1,1-1,-1 1,1-1,-1 1,1 0,0-1,-1 1,1 0,-1 0,1 0,-1 0,1 1,0-1,-1 0,1 1,-1-1,1 1,-1-1,1 1,-1 0,0-1,1 1,-1 0,0 0,0 0,1 0,-1 0,0 0,0 1,0-1,0 0,-1 1,1-1,0 0,0 1,-1-1,1 1,-1-1,1 1,-1-1,0 1,1-1,-1 1,0 0,0-1,0 1,-1 0,-6 76,7-58</inkml:trace>
  <inkml:trace contextRef="#ctx0" brushRef="#br0" timeOffset="1432.701">1892 875,'-62'303,"19"-91,40-194,9-28,8-30,10-40,4 1,2 2,4 1,4 1,3 2,21-26,-52 84,0 1,1 1,0 0,2 0,-1 1,1 1,1 0,0 1,0 0,1 1,0 1,1 0,0 1,0 1,0 0,1 2,5-2,-20 6,1 0,-1 0,0 0,0 0,1 0,-1 1,0-1,0 1,0-1,0 1,1 0,-1 0,0 0,0 0,-1 0,1 0,0 0,0 1,0-1,-1 1,1-1,-1 1,1 0,-1 0,0-1,0 1,1 0,-1 0,-1 0,1 0,0 1,0-1,-1 0,1 0,-1 0,0 1,0-1,1 0,-2 1,-8 89,0-68,-1 0,-1-1,-1 0,0-1,-2 0,-1-1,0-1,-2 0,0-1,-1-1,-1-1,-20 15,-48 14,76-43</inkml:trace>
  <inkml:trace contextRef="#ctx0" brushRef="#br0" timeOffset="2169.535">2739 706,'-57'39,"2"3,2 2,2 2,-11 16,61-61,-1-1,1 1,-1 0,1 0,0 0,-1 0,1 0,0 0,0 0,0 0,-1 1,1-1,0 0,1 1,-1-1,0 1,0-1,1 1,-1-1,1 1,-1-1,1 1,-1 0,1-1,0 1,0 0,0-1,0 1,0 0,0-1,1 1,-1 0,0-1,1 1,-1-1,1 1,0-1,0 1,-1-1,1 1,0-1,0 0,0 1,0-1,1 0,-1 0,0 0,0 0,1 0,-1 0,1 0,-1 0,1-1,-1 1,1 0,-1-1,1 1,-1-1,1 0,0 0,-1 1,1-1,0 0,0 0,19-5,-1 0,0-1,0-1,0-1,-1-1,0 0,-1-1,0-2,10-7,-26 18,132-86,-133 86,1 0,-1 0,1 0,-1 1,1-1,0 0,-1 1,1-1,0 1,-1 0,1 0,0-1,0 1,-1 0,1 0,0 1,0-1,-1 0,1 1,0-1,0 1,-1-1,1 1,-1 0,1 0,-1 0,1 0,-1 0,1 0,-1 0,0 0,1 0,-1 1,0-1,0 0,0 1,0-1,0 1,-1-1,1 1,0 0,-1-1,1 1,-1 0,1 0,-1-1,0 1,0 0,0 0,0-1,0 2,2 10,-2-8,0-1,0 0,0 1,1-1,-1 1,1-1,1 0,-1 1,0-1,1 0,0 0,0 0,0 0,0 0,1-1,0 1,-1-1,1 1,0-1,1 0,-1 0,1-1,-1 1,1-1,0 1,2 0,9-1,0-1,0-1,0 0,0-1,0 0,0-2,0 1,0-2,-1 0,1-1,-1 0,0-1,-1 0,0-2,0 1,0-2,-1 1,0-2,-1 0,0 0,6-8,19-20,-2-1,-2-2,-1-1,6-15,-6 6,-2-1,-3-2,-2 0,-2-2,-3 0,8-39,-16 11,-10 82,-1-1,0 1,0-1,0 1,-1 0,1-1,0 1,-1-1,0 1,1-1,-1 1,0 0,0 0,0-1,-1 1,1 0,0 0,-1 0,1 0,-1 0,0 1,0-1,0 0,0 1,0 0,0-1,0 1,0 0,0 0,-1 0,1 0,0 0,-4 2,0 0,1 0,-1 0,1 1,-1 0,1 0,0 0,0 0,0 1,0 0,0 0,0 1,1-1,0 1,0 0,0 0,0 0,0 1,1-1,0 1,0 0,0 0,-2 5,-10 21,0 2,2-1,2 2,1 0,1 0,2 1,-2 26,8-43,0 1,1-1,1 1,0-1,1 0,2 0,0 0,0 0,2 0,0-1,1 0,1 0,0-1,1 0,1-1,1 0,0 0,9 8,83 79,-103-103,1 1,-1 0,1-1,-1 1,1 0,-1-1,0 1,1 0,-1-1,0 1,0-1,1 1,-1-1,0 1,0-1,1 1,-1-1,0 1,0-1,0 1,0-1,0 1,0-1,0 1,0-1,0 1,0-1,0 1,0-1,0 1,0-1,0 1,-1-1,1 1,0-1,0 1,-1-1,1 1,0 0,-1-1,1 1,0-1,-1 1,1 0,-1-1,1 1,0 0,-1 0,1-1,-1 1,1 0,-1 0,1-1,-1 1,1 0,-1 0,-12-18</inkml:trace>
  <inkml:trace contextRef="#ctx0" brushRef="#br0" timeOffset="2415.973">3247 508,'38'9,"27"4,8-1,-4-2,-5-3,-7-2,-10-3,-7-1,-6-1,-4-1,-2 1,-7-1</inkml:trace>
  <inkml:trace contextRef="#ctx0" brushRef="#br0" timeOffset="2586.094">4008 762,'0'19,"0"6</inkml:trace>
  <inkml:trace contextRef="#ctx0" brushRef="#br0" timeOffset="3205.586">4234 0,'19'20,"-1"0,-1 1,-2 1,0 1,-1 0,-1 1,-1 0,-1 1,-1 0,-2 1,0 0,-2 0,-1 0,1 13,-6-4,0-1,-2 0,-2 0,-1 0,-1-1,-2 1,-1-1,-2-1,-1 0,-10 16,40-71,2 1,0 0,1 2,1 0,0 1,9-3,-24 15,0 0,1 1,0 0,0 0,1 1,-1 0,1 0,0 1,0 0,1 1,-1 0,1 0,-1 1,1 1,0-1,0 2,0-1,0 1,0 1,0 0,0 0,-1 1,1 0,0 1,-1 0,1 0,-1 1,0 0,6 5,-11-7,0 0,0 1,-1 0,1-1,-1 1,1 1,-1-1,0 0,-1 1,1 0,0 0,-1-1,0 1,0 1,0-1,-1 0,1 0,-1 1,0-1,0 1,-1-1,1 1,-1-1,0 1,0-1,0 1,-1-1,0 1,0-1,0 1,0-1,-1 0,1 0,-1 1,-2 2,-11 7,-1-1,0 0,-1-1,0 0,-1-2,-1 0,1-1,-1-1,-1-1,0 0,-9 1,-11 5,36-11,-101 18,87-24</inkml:trace>
  <inkml:trace contextRef="#ctx0" brushRef="#br0" timeOffset="3502.99">4939 29,'-33'283,"18"-195,1-9,6-42,1 1,3 1,0-1,3 1,2 29,22-8,-12-48</inkml:trace>
  <inkml:trace contextRef="#ctx0" brushRef="#br0" timeOffset="4019.33">5052 706,'51'18,"94"20,-125-38,-1 0,1-1,-1-1,0-1,0-1,0-1,0 0,-1-1,0-1,0-1,3-2,-15 7,-1 1,1-1,-1 0,1 0,-1 0,0-1,0 1,-1-1,1-1,-1 1,0 0,0-1,0 0,-1 0,0 0,0-1,0 1,0-1,-1 1,0-1,0 0,-1 0,0 0,0 0,0 0,0 0,-1 0,0 0,-1 0,1-1,-1 1,0 0,-1 0,1 1,-1-1,0 0,-1 0,0-1,1 4,0-1,0 1,0-1,-1 1,1 0,-1 0,0 0,1 1,-1-1,0 0,-1 1,1 0,0 0,-1 0,0 0,1 1,-1-1,0 1,1 0,-1 0,0 0,0 0,0 1,0 0,0 0,0 0,0 0,0 0,0 1,0 0,0 0,0 0,1 0,-1 1,0-1,1 1,-1 0,-1 1,-12 9,0 1,1 0,1 1,0 1,1 0,0 1,2 1,-8 11,12-17,1 1,0 0,0 0,2 0,-1 1,1 0,1 0,0 0,1 0,1 1,0-1,0 9,2-15,0 0,0 0,1-1,0 1,0 0,1-1,-1 1,2-1,-1 0,0 0,1 1,1-2,-1 1,1 0,0-1,0 1,0-1,1 0,-1-1,1 1,1-1,-1 0,0 0,1 0,0-1,3 1,6 2,1-1,0-1,0-1,0 0,0-1,1 0,-1-2,0 0,1-1,-1 0,2-2,6-2,-6-2</inkml:trace>
  <inkml:trace contextRef="#ctx0" brushRef="#br0" timeOffset="4618.678">4094 310,'0'5,"-5"2,3-1,2-1</inkml:trace>
  <inkml:trace contextRef="#ctx0" brushRef="#br0" timeOffset="29214.273">283 2286,'-27'8,"0"0,1 2,0 1,1 2,-20 11,37-19,0 0,1 1,0 0,0 0,0 0,0 1,1 0,0 0,1 1,0-1,0 1,0 0,1 1,1-1,-1 1,1 0,1 0,-1 0,1 4,1-8,0 0,1 0,-1 0,1 0,0 0,1 0,-1 0,1-1,0 1,0 0,1 0,-1 0,1-1,0 1,0-1,1 0,-1 1,1-1,0 0,0-1,1 1,-1 0,1-1,-1 0,1 0,0 0,0 0,1 0,-1-1,0 0,1 0,0 0,-1-1,1 1,0-1,0 0,0 0,-1-1,3 0,14-6,-1-1,0 0,0-2,-1-1,0 0,0-1,-2-1,1-1,-1-1,-1 0,-1-1,9-10,-16 18,139-135,-145 141,-1 0,0 0,1 0,-1 0,1 0,-1 0,1 0,-1 0,1 1,0-1,-1 1,1-1,0 1,-1 0,1-1,0 1,0 0,-1 0,1 0,0 1,0-1,-1 0,1 1,0-1,-1 1,1-1,0 1,-1 0,1-1,-1 1,1 0,-1 0,0 0,1 1,-1-1,0 0,0 0,1 1,-1-1,0 1,0-1,-1 1,1-1,0 1,0-1,-1 1,1 0,43 172,-35-149</inkml:trace>
  <inkml:trace contextRef="#ctx0" brushRef="#br0" timeOffset="32776.978">1412 2229,'26'416,"-25"-404,0-1,-1 1,-1 0,0 0,-1 0,0-1,-1 1,0-1,-1 0,0 1,-1-2,0 1,0 0,-1-1,-1 0,0-1,0 1,-8 6,14-15,0-1,0 1,0-1,0 1,0-1,-1 0,1 1,0-1,0 0,-1 0,1 0,0 0,0 0,-1 0,1 0,0 0,0 0,0-1,-1 1,1 0,0-1,0 1,0-1,0 0,0 1,0-1,0 0,0 1,0-1,0 0,0 0,0 0,0 0,0 0,1 0,-1 0,1 0,-1 0,1 0,-1-1,1 1,-1 0,-15-53,18 30,0-1,2 0,0 1,2 0,0 0,2 1,1 0,0 0,2 1,1 0,0 0,2 2,4-6,-2 0,0-5,2 1,1 1,1 1,2 1,0 0,2 2,1 1,1 0,0 2,2 1,1 2,6-3,-32 20,0 0,0 0,0 0,1 0,-1 0,1 1,0-1,-1 1,1 0,0 0,0 0,-1 1,1 0,0-1,0 1,0 0,0 1,0-1,-1 1,1 0,0 0,0 0,-1 0,1 1,-1-1,1 1,-1 0,0 0,1 0,-1 0,0 1,0-1,-1 1,1 0,0 0,-1 0,0 0,0 0,0 1,0-1,0 1,0 10,0 0,-2 0,1 0,-2 1,0-1,0 0,-1-1,-1 1,0 0,-1-1,-1 1,0-1,-1 0,0-1,-1 1,0-1,-1-1,-7 9,6-7,0-1,-1 0,0-1,0 0,-2 0,1-1,-1-1,0 0,-6 3,14-9,0-1,-1 1,1-1,-1 1,1-1,-1 0,0-1,1 1,-1-1,0 0,0-1,0 1,0-1,0 0,0 0,0 0,0-1,0 1,0-1,0-1,0 1,1-1,-1 1,0-1,1-1,0 1,-1-1,1 1,-3-4,-11-15,6 0</inkml:trace>
  <inkml:trace contextRef="#ctx0" brushRef="#br0" timeOffset="33160.332">2343 2116,'-39'26,"3"-4,0 2,2 1,1 2,1 1,2 2,-5 6,31-32,0 1,0-1,0 1,0-1,1 1,0 0,0 1,0-1,1 0,-1 1,1-1,1 1,-1 0,1 0,0-1,0 1,1 0,0 0,0 0,0 0,1 0,-1 0,2 0,-1 0,0-1,1 1,0-1,1 1,-1-1,1 1,0-1,0 0,1-1,-1 1,1 0,0-1,1 0,-1 0,1 0,-1-1,1 1,0-1,1 0,-1 0,0-1,3 1,-2-2,1-1,-1 1,1-1,0 0,-1-1,1 0,-1 0,1 0,-1-1,0 0,1 0,-1-1,0 1,0-1,-1-1,1 1,-1-1,1 0,-1 0,0-1,-1 1,1-1,-1 0,0 0,1-2,10-13,-2-1,0-1,-1 0,-1 0,-1-1,-1-2,-4 14,-1 0,0 0,0 0,-1 0,-1-1,0 1,-1-1,0 1,0-1,-1 0,-1 1,0-1,-2-6,0 15,0 0,0 0,0 0,0 0,-1 1,1 0,-1-1,0 1,1 0,-1 1,0-1,0 1,-1 0,1 0,0 0,0 0,0 1,-1 0,1-1,0 2,0-1,-1 0,1 1,0 0,0 0,0 0,0 0,0 1,0 0,0 0,0 0,1 0,-4 2,-18 9</inkml:trace>
  <inkml:trace contextRef="#ctx0" brushRef="#br0" timeOffset="33412.778">2739 2286,'-19'38,"-7"18,2-1</inkml:trace>
  <inkml:trace contextRef="#ctx0" brushRef="#br0" timeOffset="33581.784">2767 1722,'0'0</inkml:trace>
  <inkml:trace contextRef="#ctx0" brushRef="#br0" timeOffset="33926.007">2907 2428,'61'-74,"-42"45,67-76,-85 104,1-1,0 1,-1-1,1 1,0 0,0 0,0 0,0 0,0 0,0 0,0 0,0 1,0-1,0 1,1-1,-1 1,0 0,0 0,0 0,1 0,-1 0,0 1,0-1,0 1,1-1,-1 1,0 0,0 0,0 0,0 0,0 0,-1 0,1 0,0 1,0-1,-1 1,1-1,-1 1,0 0,1 0,-1-1,0 1,0 0,0 0,0 0,0 0,0 0,-1 1,1-1,-1 0,0 0,1 0,-1 2,5 30,-6-30,0 0,1 1,0-1,0 0,0 0,1 0,0 1,-1-1,1 0,1 0,-1 0,1 0,-1 0,1-1,0 1,0 0,1-1,-1 1,1-1,0 0,0 0,0 0,0 0,0-1,0 1,1-1,0 0,-1 0,1 0,0 0,0 0,0-1,0 0,4 1,4-4,-1 0,1 0,-1-1,1-1,-1 0,0-1,0 0,-1 0,1-1,-1-1,-1 1,1-2,-1 1,0-1,-1-1,0 1,1-3,1 0,1-1,-2 0,1-1,-2 0,0 0,0-1,-2 0,1-1,-2 1,0-1,-1 0,0-1,-1 1,-1-1,1-14,-3 6</inkml:trace>
  <inkml:trace contextRef="#ctx0" brushRef="#br0" timeOffset="34182.128">3839 1411,'17'56,"-3"1,-2 0,-2 1,-3 0,-3 0,-2 0,-2 1,-4-1,-7 39,2-34,-2-1,-4 0,-11 28,-5-3,24-70</inkml:trace>
  <inkml:trace contextRef="#ctx0" brushRef="#br0" timeOffset="34442.866">3585 2032,'38'-5,"33"-1,8 0,-5 1,-4 2,-10 1,-15 1</inkml:trace>
  <inkml:trace contextRef="#ctx0" brushRef="#br0" timeOffset="35126.022">4883 2089,'-11'13,"0"1,1 1,1 0,0 0,2 1,-1 0,2 1,0-1,1 1,1 0,0 1,1-1,1 1,1-1,1 16,0-30,0 0,1 0,-1 0,1 0,0 0,0-1,0 1,0 0,1 0,-1-1,1 1,0-1,-1 1,1-1,0 0,0 0,1 0,-1 0,0 0,1 0,-1-1,1 1,-1-1,1 0,0 1,0-1,0 0,-1-1,1 1,0 0,0-1,0 0,0 0,0 0,0 0,0 0,0 0,1-1,110-39,-104 36,0-1,-1 0,1-1,-1 0,0 0,-1-1,1 0,-1-1,-1 0,1 0,-2-1,1 1,-1-1,0-1,-1 1,0-1,-1 0,0-1,0 1,-1 0,0-1,-1 0,-1 0,1 0,-2 1,1-1,-2 0,1 0,-2-7,0 14,1-1,-1 1,0 0,0-1,0 1,-1 0,1 1,-1-1,0 0,0 1,-1-1,1 1,-1 0,1 0,-1 0,0 1,0-1,0 1,-1 0,1 0,0 1,-1-1,1 1,-1 0,1 0,-1 0,0 1,1 0,-1 0,0 0,1 0,-1 1,0-1,1 1,-1 0,1 1,-1-1,1 1,0 0,-1 0,1 0,-2 3,-19 10,6 1</inkml:trace>
  <inkml:trace contextRef="#ctx0" brushRef="#br0" timeOffset="35543.325">5419 2483,'9'-40,"0"0,3 1,1 0,2 1,2 1,1 0,18-25,-35 60,33-41,-33 42,0 0,0 0,-1 1,1-1,0 1,0-1,0 1,0-1,1 1,-1-1,0 1,0 0,0 0,0-1,0 1,0 0,0 0,1 0,-1 0,0 1,0-1,0 0,0 0,0 1,0-1,0 0,0 1,0-1,0 1,0-1,0 1,0 0,0 0,0-1,0 1,-1 0,1 0,0 0,-1 0,1-1,0 1,-1 0,1 0,-1 1,1-1,24 79,-25-75,0 0,1 0,-1 0,1 1,0-1,0 0,1 0,0 0,0-1,0 1,0 0,1-1,0 1,0-1,0 0,0 0,1 0,-1 0,1-1,0 0,0 1,0-1,1-1,-1 1,1 0,0-1,3 1,-1-1,0-1,1 0,-1-1,0 0,0 0,1 0,-1-1,0 0,0 0,1-1,-1 0,0 0,-1-1,1 0,0 0,-1 0,0-1,1 0,-2 0,1-1,9-6,0-2,-2 0,1 0,-2-1,0-1,0 0,1-4,1-5,-3 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2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71,'-10'243,"-74"339,20-332,66-248,2-9</inkml:trace>
  <inkml:trace contextRef="#ctx0" brushRef="#br0" timeOffset="317.539">1 606,'29'-4,"19"-7,10-7,2 1,-2-2,1-3,-6 3,-7-1,-2 4,-3-1,-4 3,-4 4,-2 3,-7-2,-3 1,-4 2</inkml:trace>
  <inkml:trace contextRef="#ctx0" brushRef="#br0" timeOffset="744.76">819 71,'-19'88,"3"2,4-1,5 1,3 1,4 5,-13 21,10-100,-1 1,2-1,0 0,1 1,1 0,1-1,0 1,1-1,3 12,-4-26,0-1,-1 1,1-1,0 1,0-1,1 1,-1-1,0 0,1 0,-1 0,1 0,0 0,0 0,-1 0,1 0,1-1,-1 1,0-1,0 0,0 1,1-1,-1 0,1 0,-1-1,1 1,-1 0,1-1,-1 1,1-1,0 0,-1 0,1 0,-1 0,1-1,0 1,-1-1,1 1,-1-1,1 0,-1 0,0 0,99-55,34-55,-133 110,0 1,-1-1,1 0,0 1,-1 0,1-1,0 1,-1 0,1 0,0 0,-1 0,1 0,0 0,0 0,-1 1,1-1,0 1,-1-1,1 1,-1 0,1-1,-1 1,1 0,-1 0,1 0,-1 0,0 0,1 0,-1 1,0-1,0 0,0 1,0-1,0 1,0-1,-1 1,1-1,0 1,-1 0,1-1,-1 1,0 0,1-1,-1 1,4 79,-9-62,4-16,-1 0,1 0,0 0,0 0,1 0,-1 0,1 0,-1 0,1 0,0 1,0-1,1 0,-1 0,0 0,1 0,0 1,0-1,0 0,1 1,7 6</inkml:trace>
  <inkml:trace contextRef="#ctx0" brushRef="#br0" timeOffset="1450.687">1609 606,'-20'20,"-5"3,1 1,1 2,1 0,1 1,2 0,0 2,-8 19,28-49,0 0,0 0,0 0,0 1,0-1,0 0,0 0,0 1,0-1,1 1,-1-1,0 1,0 0,1-1,-1 1,0 0,0 0,1 0,-1 0,0 0,1 0,-1 0,0 0,0 1,1-1,-1 0,0 1,0-1,0 1,1-1,-1 1,0 0,0-1,0 1,0 0,0 0,0 0,0 0,-1 0,1 0,0 0,0 0,-1 0,1 0,-1 0,1 0,-1 1,1-1,-1 0,0 0,1 1,-1-1,0 0,0 0,0 1,0-1,0 0,0 1,-1-1,1 0,0 0,-1 1,1-1,0 0,-1 0,0 0,1 0,-1 1,0-1,0 0,15-8,0 0,-1-1,0-1,0 0,-1-1,0 0,-1 0,7-9,31-27,-48 44,1 0,-1 1,1-1,-1 1,1-1,0 1,0-1,-1 1,1 0,0 0,0 0,0 0,0 1,1-1,-1 0,0 1,0-1,0 1,1 0,-1 0,0 0,0 0,0 0,1 0,-1 1,0-1,0 1,0-1,0 1,0 0,0 0,0 0,0 0,0 0,0 1,0-1,0 0,0 1,31 50,-32-47,1 0,0 0,1 0,-1 0,1-1,0 1,0-1,0 0,1 0,-1 0,1 0,0-1,0 1,0-1,1 0,-1 0,1-1,0 0,0 1,-1-1,2-1,-1 1,0-1,0 0,4 1,6-5,-1 0,-1 0,1-1,0-1,-1 0,0-1,0-1,-1 0,0 0,0-1,0-1,-1 0,-1 0,0-1,0-1,0 0,-2 0,1-1,-1 0,-1 0,0-1,3-8,17-32,-2-2,-2 0,-3-2,-2 0,-3-1,-2-1,1-26,-11 64,0 9,0 0,-1 0,0-1,-1 1,-1-1,0 1,0-1,-1 1,-1 0,0-1,-1 1,0 0,-3-6,6 17,-1 0,1 0,-1 1,0-1,1 0,-1 0,0 0,0 1,0-1,1 0,-1 1,0-1,0 0,0 1,0-1,0 1,0 0,0-1,0 1,0 0,0 0,0-1,-1 1,1 0,0 0,0 0,0 0,0 1,0-1,0 0,0 0,0 1,0-1,0 0,0 1,0-1,0 1,0-1,0 1,0 0,0-1,0 1,1 0,-1 0,0 0,1 0,-1-1,0 2,-31 46,21-14,1 1,1-1,2 2,2-1,1 1,2 0,-2 277,31-152,-25-149,-1-3,0 0,1 0,0-1,0 1,1 0,0-1,1 0,-1 1,2-1,-1-1,3 4,2-5</inkml:trace>
  <inkml:trace contextRef="#ctx0" brushRef="#br0" timeOffset="1682.446">1863 353,'43'19,"34"6,13 0,-4-6,-7-5,-12-5,-17-4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8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1,'-15'5,"-6"1,0 0,0 2,1 1,1 0,-1 1,1 1,1 1,0 1,16-12,0 1,0-1,1 0,-1 1,0-1,1 1,-1 0,1 0,-1-1,1 1,0 0,0 0,-1 0,2 0,-1 0,0 1,0-1,1 0,-1 0,1 0,-1 1,1-1,0 0,0 1,0-1,1 0,-1 0,0 1,1-1,-1 0,1 0,0 0,0 1,0-1,0 0,0 0,0 0,0-1,1 1,-1 0,1 0,0-1,-1 1,147 100,-145-98,1 0,-2 1,1-1,0 1,-1 0,0 0,0-1,0 1,-1 1,0-1,0 0,0 0,0 0,-1 1,0-1,0 0,0 0,-1 1,0-1,0 0,0 0,-1 0,1 0,-1 0,0 0,-1 0,1-1,-1 1,0-1,0 0,0 0,-1 0,0 0,1 0,-1-1,-1 1,1-1,-2 0,-2 4,-1-1,-1-1,1 1,-1-2,0 1,0-1,0-1,-1 0,1 0,-1-1,1-1,-1 1,0-2,0 1,0-2,1 1,-1-2,0 1,0-1,-1-2,-7-2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0,'0'16,"0"842,-1-855,0-1,1 0,-1 1,0-1,1 0,0 1,-1-1,1 1,0-1,0 0,1 1,-1-1,0 1,1-1,0 0,-1 1,1-1,0 0,0 0,0 1,1-1,-1 0,0 0,1 0,-1-1,1 1,0 0,-1 0,1-1,0 1,0-1,0 0,0 0,1 1,-1-1,0 0,0-1,1 1,-1 0,0-1,1 1,-1-1,1 0,-1 0,0 0,2 0,9-6,-1 0,0 0,0-1,0-1,-1 0,0-1,0 0,-1-1,-1 0,1 0,-2-1,1 0,-1-1,2-5,2 1,2-3,6-11,2 1,1 1,1 1,2 1,0 1,29-21,-54 45,0 0,1-1,-1 1,0 0,0 0,1 0,-1 0,1 0,-1 0,1 0,-1 0,1 1,0-1,-1 1,1-1,0 1,-1 0,1-1,0 1,0 0,-1 0,1 0,0 0,0 1,-1-1,1 0,0 1,0-1,-1 1,1 0,-1-1,1 1,-1 0,1 0,-1 0,1 0,-1 0,0 0,1 1,-1-1,0 0,0 1,0-1,0 1,0-1,0 1,-1-1,1 1,0 0,-1-1,1 1,-1 0,0-1,0 1,1 1,0 111,-3-100,1 0,1 0,0 1,0-1,1 0,1 0,1 0,0-1,0 1,1 0,4 5,-6-15,0-1,0 1,0-1,0 0,1 0,0 0,-1 0,1 0,0 0,1-1,-1 1,0-1,1 0,-1 0,1-1,0 1,0-1,-1 1,1-1,0 0,0-1,0 1,0-1,0 1,3-1,17-3</inkml:trace>
  <inkml:trace contextRef="#ctx0" brushRef="#br0" timeOffset="3016.564">1190 649,'2'-1,"-1"-1,0 1,1-1,-1 1,0-1,0 1,0-1,0 0,0 0,0 0,0 1,0-1,-1 0,1 0,-1 0,0 0,1 0,-1 0,0 0,0 0,0 0,0 0,-1 0,1 0,-1 0,1 0,-1 0,1 0,-1 0,0 1,0-1,0 0,0 0,0 1,0-1,-1 1,1-1,-1 1,1-1,-1 1,1 0,-1 0,0 0,1 0,-1 0,0 0,0 0,0 1,0-1,0 1,0-1,0 1,0 0,0-1,-9-1,0 1,0-1,-1 2,1-1,0 2,-1 0,1 0,0 1,0 0,0 1,0 0,0 0,1 2,-1-1,1 1,0 1,1 0,-1 0,1 1,0 0,1 0,0 1,0 0,0 1,1 0,1 0,-1 1,2-1,-1 1,1 0,1 1,0-1,0 1,1 0,0 0,1 0,0 2,1-7,-1 0,2 0,-1 0,0 0,1 0,0 0,1 0,-1 0,1 0,1 0,-1 0,1 0,0 0,0-1,0 1,1-1,0 1,0-1,0 0,1 0,0 0,0-1,0 1,0-1,1 0,0 0,-1-1,1 1,1-1,-1 0,0-1,1 1,3 0,2-1,1 0,0-1,0-1,0 0,0 0,0-1,0-1,-1 0,1-1,-1 0,1 0,-1-1,0-1,0 0,5-4,144-110,-151 111,20-21,-1 0,-2-2,-1-1,18-31,-42 61,-5 11,0 0,0 1,1-1,1 0,-1 1,2 0,-1-1,1 1,1 0,0 9,2-11,0 1,1 0,0-1,1 0,0 0,0 0,0 0,1-1,1 1,-1-1,1-1,0 1,1-1,-1 0,1 0,4 2,8 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0 359,'38'6,"0"-1,0-2,-1-2,1-1,0-2,0-2,0-1,-1-2,0-2,9-4,-38 11,0 0,-1 0,1-1,-1 0,0 0,0-1,0 1,0-2,-1 1,1-1,-1 0,0 0,-1-1,1 0,-1 0,0 0,-1-1,1 1,-1-1,-1 0,1 0,-1 0,-1-1,1 1,-1-1,0 0,-1 0,0 1,0-8,-1 13,0-1,-1 0,1 1,-1-1,1 0,-1 1,0-1,0 1,0-1,-1 1,1 0,0-1,-1 1,0 0,1 0,-1 0,0 0,0 0,0 1,0-1,-1 0,1 1,0 0,-1-1,1 1,-1 0,1 0,-1 1,1-1,-1 0,0 1,1 0,-1-1,-1 1,-94 10,81-4,0 2,0 0,1 0,1 2,-1 0,2 1,-1 0,2 1,-1 1,2 0,-1 0,2 2,0-1,1 1,0 1,1 0,1 0,1 1,0 0,-1 7,7-18,-1-1,1 1,1 0,-1 0,1 0,0 0,0 0,1-1,0 1,0 0,0 0,1-1,-1 1,2 0,-1-1,0 0,1 1,0-1,0 0,1-1,-1 1,1 0,0-1,0 0,1 0,-1 0,1-1,0 1,0-1,0 0,0-1,1 1,-1-1,1 0,-1 0,2-1,16 6,1-2,1 0,-1-2,1-1,-1 0,1-2,-1-1,1-1,-1-1,1-1,-1-1,0-1,-1-2,0 0,0-1,0-1,-2-2,2-1,6 0,0-2,-1-1,-1-1,-1-2,-1 0,0-2,-1-1,-2-1,0 0,-1-2,-2 0,0-2,-2 0,-1-1,-1 0,5-18,-18 43,-1 1,1-1,-1 1,0-1,0 1,0-1,-1 0,1 0,-1 1,1-1,-1 0,0 0,0 0,0 0,0 1,-1-1,1 0,-1 0,1 0,-1 1,0-1,0 0,0 1,-1-1,1 1,-1 0,1-1,-1 1,0 0,0 0,0 0,0 0,0 0,0 0,-1 1,1-1,-1 1,1-1,-1 1,1 0,-1 0,0 0,1 0,-1 1,0-1,0 1,0 0,1 0,-1 0,0 0,0 0,0 0,-8 3,0 0,0 1,0 0,1 0,0 1,0 1,0 0,0 0,1 1,0 0,1 0,-1 1,2 0,-1 1,1-1,-1 3,6-8,0 0,0 0,0 1,1-1,-1 1,1-1,0 1,0-1,0 1,1 0,-1 0,1-1,0 1,0 0,0 0,0-1,1 1,0 0,-1 0,1-1,0 1,1-1,-1 1,1-1,0 1,0-1,0 0,0 0,0 0,1 0,-1 0,1-1,0 1,-1-1,1 1,1-1,-1 0,0 0,0-1,1 1,-1-1,1 1,-1-1,1 0,0-1,0 1,1 0,252 6,-254-7,-1 1,1-1,-1 1,1-1,-1 1,0 0,1 0,-1 0,0 0,0 0,1 1,-1-1,0 1,0-1,-1 1,1 0,0 0,0 0,-1 0,1 0,-1 0,0 0,0 0,0 1,0-1,0 0,0 1,0-1,-1 1,1-1,-1 1,0-1,0 1,0-1,0 1,0-1,0 1,-1-1,1 1,-1-1,0 2,-31 77,26-70,0 0,1 0,1 0,0 0,0 1,1-1,1 1,0 0,1 0,0 0,0 4,5 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1,'-36'29,"1"1,1 2,2 1,2 2,1 1,-12 21,37-53,0 1,0-1,1 1,0 0,0 0,0 0,0 0,1 0,0 0,0 1,0-1,1 1,0 0,0-1,0 1,1 0,-1-1,1 1,1 0,-1 0,1-1,0 1,1 0,-1-1,1 1,0-1,0 0,1 1,0-1,0 0,0-1,0 1,1 0,-1-1,1 0,4 3,5 0,1-1,1 0,-1-1,1-1,0 0,0-1,0-1,1 0,-1-1,0 0,1-2,-1 0,1 0,-1-2,0 1,0-2,0 0,-1-1,1-1,3-2,-6 4,0-1,-1 0,1 0,-1-2,-1 1,1-1,-1-1,0 1,-1-2,0 0,0 0,-1 0,0-1,-1 0,0-1,0 1,-1-1,-1-1,0 1,0-1,-1 0,-1 0,0 0,-1-1,0 1,0 0,-2-1,0-9,-2 13,0 1,-1-1,0 0,-1 1,0 0,0 0,-1 0,0 0,0 1,0 0,-1 0,-1 0,1 1,-1-1,0 2,0-1,-1 1,0 0,0 1,0 0,0 0,0 0,-1 1,0 1,0-1,0 1,0 1,0 0,0 0,0 1,0 0,0 0,0 1,0 1,-7 1,-12 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1,'-33'76,"2"3,4 0,4 2,3 0,1 13,10-33,3 0,2 0,3 1,4 10,-3-56,6 33,0-32</inkml:trace>
  <inkml:trace contextRef="#ctx0" brushRef="#br0" timeOffset="250.593">1 509,'38'-5,"28"-1,6 0,-3 1,-9 1,-10 2,-8 6,-8 2,-3 0,-8-1</inkml:trace>
  <inkml:trace contextRef="#ctx0" brushRef="#br0" timeOffset="777.396">621 622,'1'5,"0"0,0 0,0-1,0 1,1-1,0 1,0-1,0 0,0 1,1-1,0 0,-1-1,2 1,-1 0,0-1,1 0,-1 1,1-2,0 1,0 0,0-1,0 1,1-1,-1-1,1 1,-1 0,1-1,-1 0,1 0,0 0,0-1,-1 0,6 0,-2-5,0 0,0 0,-1-1,1 0,-1-1,-1 1,1-1,-1-1,0 1,-1-1,0 0,0 0,-1-1,0 0,36-51,-32 51,-7 6,0 0,0 0,1 0,-1 0,1 1,0-1,0 0,0 1,0-1,0 1,1 0,-1 0,1 0,-1 0,1 0,0 1,0-1,0 1,0-1,0 1,0 0,0 0,0 1,0-1,0 1,1-1,-1 1,0 0,0 0,1 1,-1-1,0 0,0 1,0 0,0 0,0 0,0 0,0 1,2 0,65 110,-40-54,5 1,-14-29,-2 1,-1 0,-1 1,-2 1,-1 0,-2 1,-1 1,-2 0,-1 0,-1 10,-5-23,-2 1,-1-1,0 0,-2 1,0-1,-2 0,0 0,-1 0,-2-1,0 0,-1-1,-1 1,-1-2,-3 4,4-6,0 0,-1-1,-1-1,0 0,-1 0,-1-2,0 1,-1-2,0 0,-1-1,0 0,-1-1,-16 6,-84 9,114-25,0 0,0 0,0 0,0 0,0-1,0 1,0-1,0 0,1 1,-1-1,0-1,0 1,1 0,-1-1,0 1,1-1,0 0,-1 0,1 0,0 0,0 0,0-1,0 1,0-1,1 1,-1-1,1 1,-1-1,1 0,0 0,0 0,1 0,-1 0,0 0,1 0,0 0,0-2,2-17,0 0,2 0,1 1,1 0,0 0,2 0,0 0,2 1,0 1,1 0,9-12,0-3,2-6,1 1,2 1,2 1,2 2,1 1,1 1,2 1,1 2,2 2,0 1,6-1,65-12,-78 35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2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0 572,'32'118,"-5"0,0 38,-26-151,10 44,-11-48,1 0,-1 0,0 0,1 0,-1-1,1 1,-1 0,1 0,-1-1,1 1,0 0,-1-1,1 1,0-1,-1 1,1-1,0 1,0-1,-1 1,1-1,0 0,0 1,0-1,0 0,0 0,-1 0,1 0,0 0,0 0,0 0,0 0,0 0,0 0,0 0,-1 0,1-1,0 1,0 0,0-1,-1 1,1 0,0-1,0 1,-1-1,1 0,0 1,-1-1,1 1,0-2,87-108,-60 68,-1-1,-3 0,-1-2,10-30,-25 51,46-84,-42 97</inkml:trace>
  <inkml:trace contextRef="#ctx0" brushRef="#br0" timeOffset="634.882">677 911,'22'-26,"-1"-1,-1 0,-2-1,-1-1,-1-1,-1 0,8-28,-21-18,-3 75,0-1,1 0,-1 1,0-1,0 1,0-1,0 1,0-1,0 1,0 0,0-1,0 1,-1 0,1 0,-1 0,1 0,-1 0,1 0,-1 1,1-1,-1 0,0 1,1-1,-1 1,0 0,1-1,-1 1,0 0,0 0,1 0,-1 0,0 1,0-1,1 0,-1 1,0-1,1 1,-1 0,0-1,0 1,-5 3,0-1,0 1,0 0,0 1,1 0,0 0,0 0,0 1,0 0,1 0,0 0,1 1,-1-1,1 1,0 0,1 0,0 1,0-1,0 1,0 2,-2 10,0-1,2 1,0 0,1 0,1 0,1 1,2 12,-2-25,1 1,0-1,1 1,-1-1,2 0,-1 0,1 0,1 0,-1 0,1-1,0 1,1-1,0 0,0-1,1 1,-1-1,1 0,1 0,-1-1,1 1,0-2,0 1,1-1,-1 0,1 0,0-1,0 0,0-1,0 0,0 0,1 0,6-1,6-4,0 0,-1-2,1-1,-1-1,-1 0,1-1,-1-1,-1-1,0-1,7-5,1 0,24-15,-2-1,-1-3,-1-2,-2-2,-2-1,-2-3,-2-1,-2-2,-1-1,16-33,-39 57,0 1,-2-2,-1 0,-1 0,-1 0,-1-1,-1 0,-1 0,-1-1,-2 1,-1-24,1 43,-1 0,0 0,0 0,0 0,-1 0,0 0,0 1,-1-1,1 0,-1 1,0-1,-1 1,0-1,1 1,-2 0,1 0,0 1,-1-1,0 1,0-1,-1 1,1 0,-1 1,0-1,0 1,0 0,0 0,0 1,-1-1,1 1,-1 0,0 1,1-1,-1 1,0 0,0 1,-4-1,0 3,-1-1,1 2,0-1,0 1,0 1,1 0,-1 0,1 1,0 0,0 1,0 0,1 0,0 1,0 0,1 0,0 1,0 0,1 0,-1 0,1 2,-5 8,1-1,1 2,0-1,1 1,1 1,1-1,1 1,1 0,-2 17,3-6,2 0,1 0,1 0,1-1,2 1,2-1,0 1,2-2,1 1,2-1,0-1,2 0,1 0,2-1,0-1,12 13,-17-23,-6-9,-1 0,1 0,0 0,0-1,1 0,0 0,0 0,1-1,-1 0,1 0,6 3,0-5</inkml:trace>
  <inkml:trace contextRef="#ctx0" brushRef="#br0" timeOffset="934.893">1862 629,'-14'20,"1"1,1 0,1 0,0 2,2-1,0 1,2 1,1-1,0 1,0 12,6-33,0 0,0-1,1 1,-1 0,1-1,-1 1,1 0,0-1,0 1,0-1,0 1,0-1,1 0,-1 1,1-1,0 0,-1 0,1 0,0 0,0 0,0-1,1 1,-1 0,0-1,0 0,1 0,-1 1,1-1,0-1,-1 1,1 0,-1-1,1 1,0-1,0 0,-1 0,1 0,0 0,106-21,-99 17,0-1,-1-1,0 0,0 0,0-1,-1 0,0 0,0-1,-1 0,0 0,0-1,-1 0,0 0,0-1,-1 1,-1-1,0 0,0-1,-1 1,0-1,0 1,-2-1,1 0,-1 0,-1 0,0 0,0 0,-1 0,-2-7,1 11,-1 0,1 1,-1-1,-1 0,1 1,-1 0,0 0,-1 0,0 0,0 1,0-1,0 1,-1 1,0-1,-5-3,-12-4</inkml:trace>
  <inkml:trace contextRef="#ctx0" brushRef="#br0" timeOffset="1280.488">2653 544,'-37'6,"1"3,0 1,1 2,0 1,1 1,0 3,1 0,-11 10,33-21,1 1,0 0,1 1,-1 0,1 0,1 1,0 0,0 0,-1 5,6-11,1 1,0 0,0-1,1 1,-1 0,1 0,0 0,0 0,0 0,1 1,0-1,-1 0,1 0,0 0,1 0,-1 1,1-1,0 0,0 0,0 0,1 0,-1 0,1-1,0 1,0 0,0-1,1 1,0 0,4 5,1 0,0 0,0-1,0-1,1 1,0-1,1-1,-1 0,1 0,1-1,-1 0,1 0,-1-2,1 1,9 1,12 2,-25-4,1 0,1-1,-1-1,0 0,0 0,1 0,-1-1,0 0,1-1,-1 1,0-2,3 0,100-51,-86 35</inkml:trace>
  <inkml:trace contextRef="#ctx0" brushRef="#br0" timeOffset="1466.259">2907 770,'-15'33,"1"17,2-1</inkml:trace>
  <inkml:trace contextRef="#ctx0" brushRef="#br0" timeOffset="1636.441">2992 262,'0'0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30 178,'5'-10,"0"-1,1 1,0 1,1-1,0 1,1 0,0 1,0 0,0 0,1 1,1 0,-1 0,1 1,0 0,0 1,1 0,0 1,0 0,1 0,15-4,0 1,0 2,0 0,0 2,1 1,-1 2,1 0,-1 2,9 2,-34-5,1 2,-1-1,0 0,1 0,-1 1,0-1,0 1,1 0,-1-1,0 1,0 0,0 0,0 1,0-1,0 0,0 1,0-1,-1 1,1 0,-1-1,1 1,-1 0,1 0,-1 0,0 0,0 0,0 0,0 0,0 1,-1-1,1 0,-1 0,1 1,-1-1,0 0,0 1,0-1,0 0,0 1,-1-1,1 0,-1 0,1 1,-1-1,0 1,-52 97,-138 97,70-83,71-35,49-76,0-1,0 1,1-1,-1 1,1 0,-1-1,1 1,0 0,0-1,0 1,1 0,-1-1,1 1,-1-1,1 1,0-1,0 1,0-1,0 1,0-1,1 0,-1 1,1-1,-1 0,1 0,0 0,0 0,0-1,0 1,0 0,0-1,1 1,1 0,17 6,0 0,1-2,0 0,0-2,1 0,-1-2,1 0,0-1,0-2,-1 0,1-1,-1-2,12-2,-24 5,0-1,0 1,0-2,-1 1,1-1,-1-1,0 0,1 0,-2-1,1 0,-1 0,1-1,-1 0,0-1,3-10</inkml:trace>
  <inkml:trace contextRef="#ctx0" brushRef="#br0" timeOffset="246.572">1 348,'38'0,"28"0,11 0,-2 0,-4 0,-9-5,-7-2,-6 1,-8 1,-1 2,-2 0,-3-3,-3 0,-7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21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1,'-5'5,"3"1,2-4,6-4,-3 4,-2 2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564 340,'0'573,"-26"-330,-22-60,48-182,0 0,0 0,0-1,0 1,0 0,-1 0,1-1,0 1,0 0,-1 0,1-1,0 1,-1 0,1-1,0 1,-1-1,1 1,-1 0,1-1,-1 1,0-1,1 1,-1-1,1 1,-1-1,0 0,1 1,-1-1,0 0,0 0,1 1,-1-1,0 0,0 0,1 0,-1 0,0 0,0 0,1 0,-1 0,0 0,0 0,-6-6</inkml:trace>
  <inkml:trace contextRef="#ctx0" brushRef="#br0" timeOffset="436.409">0 453,'164'-62,"3"8,167-32,-298 78,198-75,-212 75</inkml:trace>
  <inkml:trace contextRef="#ctx0" brushRef="#br0" timeOffset="922.411">1101 0,'0'957,"-1"-945,1 1,1-1,0 0,0 0,1 0,1-1,0 1,0 0,1-1,1 0,0 1,-4-10,1-1,-1 0,0 0,0 0,1 0,-1 0,0-1,1 1,-1 0,1-1,-1 1,1 0,-1-1,1 0,-1 1,1-1,0 0,-1 0,1 0,0 0,-1 0,1 0,-1-1,1 1,-1 0,1-1,0 1,-1-1,1 0,-1 1,0-1,1 0,-1 0,0 0,1 0,-1 0,51-42,-47 38,203-198,-207 202,-1 0,0 0,1 0,-1 0,1 0,0 1,-1-1,1 0,0 0,-1 0,1 1,0-1,0 0,0 1,0-1,0 1,0-1,0 1,0-1,0 1,0 0,0-1,0 1,0 0,0 0,0 0,0 0,0 0,0 0,0 0,0 0,0 0,0 0,0 1,0-1,0 0,0 1,0-1,0 1,0-1,0 1,0 0,0-1,0 1,-1 0,1-1,0 1,0 0,-1 0,1 0,-1 0,1 0,-1 0,1 0,-1 0,1 0,4 132,-7-116,1-1,1 1,0-1,1 1,1-1,0 0,5 15,-7-28,0-1,0 1,1 0,-1 0,1 0,0-1,-1 1,2 0,-1-1,0 1,0 0,1-1,-1 0,1 1,0-1,0 0,0 0,0 0,0 0,0 0,0 0,1-1,-1 1,1-1,-1 0,1 0,0 0,-1 0,1 0,0 0,0-1,0 1,-1-1,1 0,0 0,0 0,0 0,0 0,2-1,39-37,-30 26</inkml:trace>
  <inkml:trace contextRef="#ctx0" brushRef="#br0" timeOffset="1287.705">1835 1017,'21'-3,"-1"-1,1-1,-1-1,0 0,0-2,0 0,-1-1,-1-1,0-1,0 0,-1-2,0 0,-15 11,0 1,0-1,0 0,-1 0,1 0,-1 0,1 0,-1 0,0-1,0 1,0 0,0-1,0 1,-1-1,1 1,-1-1,1 1,-1-1,0 1,0-1,0 1,0-1,-1 1,1-1,-1 1,1-1,-1 1,0-1,0 1,0 0,0-1,-1 1,1 0,-1 0,1 0,-1 0,1 0,-1 0,0 0,-2-1,-1 0,1 0,-1 0,1 0,-1 1,0-1,0 1,1 0,-2 1,1-1,0 1,0 0,0 0,-1 1,1 0,0 0,-1 0,-2 1,-3 3,0 0,0 2,1-1,0 1,0 1,0 0,1 0,0 1,0 0,1 0,0 1,0 0,1 1,0-1,1 1,0 1,1-1,0 1,0 0,1 0,1 1,0-1,1 1,-2 8,4-11,-1 0,1 0,0 0,1 1,0-1,0 0,1 0,0-1,1 1,0 0,0-1,1 1,0-1,1 0,-1-1,1 1,1-1,0 0,0 0,0 0,1-1,-1 0,2 0,-1-1,1 0,-1 0,1-1,1 0,7 3,5 0,0 0,0-2,1 0,0-1,0-1,0-1,1-1,-1-1,11-2,-10-3,-5-1</inkml:trace>
  <inkml:trace contextRef="#ctx0" brushRef="#br0" timeOffset="1881.869">2879 876,'-5'34,"-1"25,-1 7,2-2,2-8,1-13</inkml:trace>
  <inkml:trace contextRef="#ctx0" brushRef="#br0" timeOffset="2120.96">2822 537,'0'24,"5"13,1-1</inkml:trace>
  <inkml:trace contextRef="#ctx0" brushRef="#br0" timeOffset="2452.563">3161 1271,'59'-255,"-21"190,-37 64,0 0,0 0,0 0,0 0,0 1,0-1,1 0,-1 1,0-1,0 1,1-1,-1 1,0-1,1 1,-1 0,0 0,1-1,-1 1,0 0,1 0,-1 1,1-1,-1 0,0 0,1 1,-1-1,0 1,0-1,1 1,-1-1,0 1,0 0,0 0,1-1,-1 1,0 0,0 0,-1 0,1 0,0 0,0 0,0 1,-1-1,1 0,0 0,-1 1,1-1,-1 0,0 1,1 0,19 44,24 42,-42-86,0 0,0 1,0-1,0 0,0 0,1-1,-1 1,1 0,-1-1,1 0,-1 1,1-1,0 0,0 0,-1-1,1 1,0-1,0 1,0-1,0 0,0 0,0 0,0 0,0-1,-1 1,1-1,0 0,0 1,0-1,0-1,7-4,-1 0,0-1,-1 0,1-1,-1 0,-1 0,1-1,-2 0,1 0,-1 0,0-1,-1 0,0 0,-1-1,0 1,-1-1,0 0,0 0,-1 0,-1 0,1-7,-1 8</inkml:trace>
  <inkml:trace contextRef="#ctx0" brushRef="#br0" timeOffset="3098.513">3894 312,'23'177,"-16"208,-37-183,18-157,6-34</inkml:trace>
  <inkml:trace contextRef="#ctx0" brushRef="#br0" timeOffset="3357.225">3613 791,'43'-5,"34"-1,8 0,-1 1,-10 2,-12 0,-12 2,-10 1,-7 0,-9 0</inkml:trace>
  <inkml:trace contextRef="#ctx0" brushRef="#br0" timeOffset="3650.183">4205 763,'-7'20,"1"1,1 0,1 0,1 0,1 0,1 1,1-1,0 1,2-1,0 0,2 0,0 0,1 0,2 0,-6-18,1 1,0-1,0 1,0-1,0 0,0 0,1 0,0 0,-1-1,1 1,0-1,0 1,1-1,-1 0,0 0,1 0,-1-1,1 1,-1-1,1 0,0 0,0 0,-1-1,1 1,0-1,0 0,0 0,0 0,-1-1,1 1,0-1,0 0,-1 0,1 0,0 0,-1-1,1 0,-1 1,0-1,1 0,-1-1,0 1,2-3,11-6,-2 0,1-1,-2-1,1 0,-2-1,0 0,0-1,-2 0,0-1,0 0,-2-1,0 0,1-3,14-43,-23 49</inkml:trace>
  <inkml:trace contextRef="#ctx0" brushRef="#br0" timeOffset="3916.714">4882 847,'-14'34,"-5"20,1 1</inkml:trace>
  <inkml:trace contextRef="#ctx0" brushRef="#br0" timeOffset="4165.286">4798 453</inkml:trace>
  <inkml:trace contextRef="#ctx0" brushRef="#br0" timeOffset="4453.563">5193 283,'0'764,"-11"-703,5-60,1-6</inkml:trace>
  <inkml:trace contextRef="#ctx0" brushRef="#br0" timeOffset="4719.592">4939 763,'29'5,"23"-4,9-1,3-1,-5-1,-7-4,-8-1,-7 0,-4 1,-4 3,-6-4,-3-1,-4 2</inkml:trace>
  <inkml:trace contextRef="#ctx0" brushRef="#br0" timeOffset="4916.546">5588 876,'-5'34,"-1"10</inkml:trace>
  <inkml:trace contextRef="#ctx0" brushRef="#br0" timeOffset="5088.839">5532 537</inkml:trace>
  <inkml:trace contextRef="#ctx0" brushRef="#br0" timeOffset="9005.899">5899 706,'-9'8,"1"0,1 0,-1 1,2 0,-1 0,1 0,0 1,1 0,0 0,1 0,0 1,0 0,1-1,1 1,0 0,0 1,1-1,1 0,0 0,0 0,1 1,0-1,3 7,-3-14,0 1,1 0,0 0,0-1,0 1,0-1,1 1,0-1,0 0,0 0,0 0,1-1,-1 1,1-1,0 0,0 0,0 0,1 0,-1-1,1 1,-1-1,1-1,0 1,0-1,-1 1,1-1,0-1,0 1,1-1,-1 0,0 0,1 0,6-1,0 0,-1-1,1-1,0 0,-1 0,1-1,-1-1,0 0,0 0,-1-1,0 0,0-1,2-2,0-1,-1-1,-1 1,0-2,-1 1,0-2,0 1,-2-1,4-8,-8 16,0 0,0-1,-1 1,0-1,0 0,-1 1,0-1,1 0,-2 0,1 0,-1 0,0 0,0 0,-1 0,0 0,0 0,0 0,-1 0,0 0,0 1,0-1,-2-2,-2 2,1 0,-2 1,1 0,0 0,-1 1,0 0,0 0,0 0,-1 1,1 0,-1 0,0 1,0 0,0 1,0 0,0 0,0 0,0 1,0 0,0 1,0 0,0 0,0 1,0 0,1 0,-1 0,0 1,1 1,-5 2,-17 6</inkml:trace>
  <inkml:trace contextRef="#ctx0" brushRef="#br0" timeOffset="9771.75">6435 650,'-130'272,"276"-488,-65 130,-80 87,0-1,1 1,-1 0,0-1,1 1,-1 0,0 0,0 0,0 0,0 0,0 0,0 0,0 0,0 0,0 0,0 0,-1 1,1-1,0 0,-1 1,1-1,-1 1,0-1,1 0,-1 1,0-1,0 1,0-1,0 1,0-1,0 1,0-1,-1 1,1-1,0 0,-1 1,1-1,-1 1,1 1,-1 8,1 0,1 0,0 0,1-1,0 1,0 0,1-1,0 0,1 0,0 0,1 0,0 0,1-1,0 0,0 0,0-1,2 1,-1-2,1 1,0-1,8 6,-11-10,0-1,0-1,0 1,0-1,0 1,0-1,0-1,0 1,0-1,1 0,-1 0,0 0,0-1,1 0,-1 0,0 0,0-1,0 1,0-1,-1-1,1 1,0-1,-1 1,0-1,1 0,-1-1,0 1,-1-1,1 0,-1 0,1 0,-1 0,-1 0,1-1,0 0,-1 1,0-1,0 0,-1 0,1 0,-1 0,0 0,0-4,6-12,0-1,-2 0,-1-1,0 1,-2-1,0-11,-2 10</inkml:trace>
  <inkml:trace contextRef="#ctx0" brushRef="#br0" timeOffset="10955.536">7620 622,'0'619,"1"-609,-1-1,-1 1,1-1,-1 0,-1 1,0-1,0 0,-1 0,0 0,-1-1,-1 4,5-13,0 0,0 1,0-1,0 1,0-1,0 0,0 1,0-1,-1 1,1-1,0 0,0 1,0-1,-1 1,1-1,0 1,-1-1,1 1,-1-1,1 1,0-1,-1 1,1-1,-1 1,1 0,-1-1,1 1,-1 0,1-1,-1 1,0 0,1 0,-1 0,1 0,-1-1,0 1,1 0,-1 0,0 0,1 0,-1 0,1 0,-1 1,0-1,1 0,-1 0,1 0,-1 1,0-1,1 0,-1 0,1 1,-1-1,1 0,-1 1,1-1,-1 1,1-1,0 1,-1-1,1 1,0-1,-1 1,1-1,0 1,0-1,-1 1,-5-51,8 27,2 0,0 0,2 0,0 1,2-1,0 2,1-1,8-10,17-29,4 2,1 1,4 3,1 1,28-23,-65 68,0 0,1 1,0 0,1 0,-1 1,1 0,1 1,-1 0,1 0,0 1,0 0,1 1,-1 0,1 1,0 0,0 1,6-1,-15 3,1 0,-1 0,1 1,-1-1,1 1,-1-1,1 1,-1 0,0 0,1 0,-1 0,0 1,0-1,0 0,0 1,0 0,0-1,0 1,-1 0,1 0,0 0,-1 0,0 0,1 0,-1 0,0 1,0-1,0 0,-1 1,1-1,0 1,-1-1,0 1,1-1,-1 1,0-1,0 1,-1-1,1 2,-22 99,14-85,-1 0,0 0,-2-1,0 0,0-1,-2 0,0-1,-1 0,0-1,-1-1,0 0,-9 4,19-14,0 0,1 0,-1 0,0-1,-1 1,1-2,0 1,0 0,-1-1,1 0,-1 0,0-1,1 1,-1-1,1 0,-1-1,1 1,-1-1,1 0,-1-1,1 1,0-1,-1 0,1-1,0 1,0-1,1 0,-1 0,0 0,1-1,0 0,-3-2,-1-11</inkml:trace>
  <inkml:trace contextRef="#ctx0" brushRef="#br0" timeOffset="11520.954">8185 933,'49'-21,"0"-1,-1-3,42-29,-73 41,0-1,-2 0,0-1,0-1,-2-1,0 0,-1 0,0-1,-2 0,0-1,-1-1,-1-1,8-61,-16 79,0 1,-1 0,1 0,0 0,-1 0,1 0,-1 0,1 0,-1 0,0 0,0 0,0 0,0 0,0 0,-1 1,1-1,-1 0,1 1,-1-1,1 1,-1 0,0-1,1 1,-1 0,0 0,0 0,0 0,0 1,0-1,0 0,0 1,0-1,-1 1,1 0,0 0,0 0,-1 0,-10 2,0 1,0 1,0 0,1 1,-1 0,1 1,0 0,1 1,0 0,0 1,0 0,1 1,-2 2,-59 83,70-92,0 0,0 1,0-1,0 1,1-1,-1 1,1-1,-1 1,1-1,0 1,0 0,0-1,0 1,1-1,-1 1,1-1,-1 1,1-1,0 1,0-1,0 1,0-1,1 0,-1 0,1 0,-1 1,1-1,0-1,-1 1,1 0,0 0,0-1,1 1,-1-1,0 0,0 1,1-1,-1 0,1 0,-1-1,1 1,0 0,10 1,0 1,1-2,-1 0,0-1,1 0,-1 0,0-2,0 0,1 0,-1-1,25-4,91-20,-127 27,-1-1,1 1,-1-1,1 1,-1 0,1-1,-1 1,1 0,0 0,-1 0,1 0,-1 1,1-1,-1 0,1 1,0-1,-1 1,0-1,1 1,-1 0,1-1,-1 1,0 0,1 0,-1 0,0 0,0 0,0 1,0-1,0 0,0 0,0 1,0-1,-1 0,1 1,0-1,-1 1,1-1,-1 1,0 0,1-1,-1 1,0-1,0 1,0-1,0 1,0 1,-26 73,0-41,21-30,1 1,-1-1,1 1,0 0,1 0,-1 0,1 0,0 1,1-1,-1 1,1 0,1 0,-1 1,6 9,5-5</inkml:trace>
  <inkml:trace contextRef="#ctx0" brushRef="#br0" timeOffset="11818.512">9031 593,'-18'21,"1"0,0 1,2 1,0 1,2 0,0 0,-5 17,17-38,-1-1,1 1,-1 0,1 0,0 0,0 0,0 0,0 0,0 0,1 0,0 0,-1 0,1 1,0-1,1 0,-1 0,0 0,1 0,0 0,0 0,0 0,0 0,0 0,0 0,1 0,-1-1,1 1,0 0,0-1,0 0,0 1,1-1,-1 0,0 0,1 0,0 0,-1-1,1 1,2 0,6-1,-1-2,0 1,0-2,0 1,1-1,-1-1,-1 1,1-2,0 1,-1-2,0 1,0-1,0 0,0-1,-1 0,0-1,0 0,-1 0,0 0,0-1,-1 0,0 0,0-1,-1 1,0-1,0-2,-3 7,0 0,0 0,-1 0,0 0,0 0,0 0,0-1,-1 1,1 0,-1-1,0 1,0 0,-1-1,1 1,-1 0,0 0,0-1,-1 1,1 0,-1 0,0 0,0 1,0-1,-1 0,1 1,-1-1,0 1,0 0,0 0,0 0,0 0,-1 1,1-1,-1 1,0 0,0 0,0 0,0 0,0 1,0 0,-3-1,-17-1</inkml:trace>
  <inkml:trace contextRef="#ctx0" brushRef="#br0" timeOffset="12422.509">9455 199,'-8'30,"1"1,2 0,1 1,1-1,2 1,2 15,-4 61,-22 31,-14-10,42-109,22-39,-15 10,7-7,1 1,0 0,0 2,1 0,1 1,1 1,-1 0,1 2,1 1,0 0,0 2,0 1,1 0,5 1,-24 4,0 1,0 0,0 0,0 0,0 0,0 1,0-1,-1 1,1 0,-1 0,1 0,-1 1,0-1,0 1,0 0,0 0,0 0,-1 0,0 0,1 0,-1 1,0-1,0 1,-1 0,1 0,-1-1,0 1,0 0,0 0,0 0,-1 0,0 0,0 0,0 0,0 0,0 0,-1 0,0 0,0 0,0 0,0 0,-1 0,1-1,-1 1,0 0,0-1,0 1,-1-1,1 0,-1 0,0 0,-2 2,-10 9,-1 0,-1-1,0-1,-1-1,0 0,0-1,-1-1,-1-1,1 0,-1-2,0 0,-8 0,21-4,-106 16,109-18,1 0,-1 0,1 0,-1-1,1 1,-1-1,1 0,-1 0,1 0,0-1,0 1,-1-1,1 0,0 0,0 0,1 0,-1 0,0 0,1-1,-1 0,1 1,0-1,0 0,0 0,0 0,1 0,-1-1,1 1,-1-3,-3-15</inkml:trace>
  <inkml:trace contextRef="#ctx0" brushRef="#br0" timeOffset="12822.567">9963 199,'-1'317,"-50"-97,27-139,27-73</inkml:trace>
  <inkml:trace contextRef="#ctx0" brushRef="#br0" timeOffset="13241.422">10132 791,'19'2,"-1"-1,1-1,-1 0,1-2,-1 0,1-1,-1 0,0-2,0 0,-1-1,1-1,-1-1,-1 0,5-3,-12 5,0 1,0-2,-1 1,0-1,0 0,0-1,-1 0,0 0,-1 0,0-1,0 0,-1 0,0-1,0 0,-1 1,0-2,0-4,-4 13,1-1,-1 0,0 0,0 1,0-1,-1 0,1 1,-1-1,0 0,1 1,-1-1,0 1,0-1,-1 1,1 0,0-1,-1 1,0 0,1 0,-1 0,0 0,0 0,0 0,0 1,0-1,-1 1,1-1,0 1,-1 0,1 0,-1 0,1 0,-1 1,0-1,1 0,-1 1,0 0,-5-2,0 1,1 1,-1-1,0 1,0 1,1-1,-1 1,0 1,1-1,-1 1,1 1,-7 2,0 4,-1 0,2 1,0 1,0 0,0 0,2 2,-1-1,2 2,0-1,0 1,1 1,0 1,6-11,1 0,-1 0,0 1,1-1,0 0,1 1,-1 0,1-1,0 1,0 0,1-1,0 1,0 0,0 0,1 0,-1-1,1 1,1 0,-1-1,1 1,0-1,0 0,1 1,0-1,-1 0,2 0,-1-1,1 1,-1-1,1 1,0-1,1-1,-1 1,1 0,4 2,11 1,1 0,1-1,-1-1,1-1,-1-1,1-1,0-1,0-1,0-1,0-1,0-1,18-4,-11 1</inkml:trace>
  <inkml:trace contextRef="#ctx0" brushRef="#br0" timeOffset="13870.562">10611 876,'57'-34,"75"-117,-88 93,29 3,-71 55,0-1,0 0,-1 1,1-1,0 1,0 0,0-1,0 1,-1 0,1 0,0 0,0 1,0-1,0 0,-1 1,1-1,0 1,0-1,-1 1,1 0,0 0,-1 0,1 0,-1 0,1 0,-1 0,1 1,-1-1,0 0,0 1,0-1,0 1,0-1,0 1,0 0,0-1,0 1,-1 0,1 0,-1 0,1-1,-1 1,0 0,0 0,0 1,4 48,-5-46,0 1,1-1,0 1,0-1,1 0,-1 1,1-1,0 0,1 1,-1-1,1 0,0 0,1 0,-1 0,1-1,-1 1,2-1,-1 1,3 2,-2-6,0 0,0 0,0-1,1 1,-1-1,0 0,0 0,0 0,0-1,0 0,0 1,0-1,0-1,0 1,0-1,0 1,0-1,-1 0,1 0,-1-1,0 1,1-1,-1 0,0 0,-1 0,1 0,0 0,-1 0,0-1,0 0,1 0,10-10,3-3,1 0,1 2,1 0,0 1,0 0,2 2,-1 0,8-1,-27 12,1 0,-1 0,0 1,0-1,1 0,-1 1,0 0,1-1,-1 1,1 0,-1-1,0 1,1 0,-1 0,1 0,-1 0,0 0,1 1,-1-1,1 0,-1 1,0-1,1 1,-1-1,0 1,0 0,1-1,-1 1,0 0,0 0,0 0,0 0,0 0,0 0,0 0,0 0,0 1,-1-1,1 0,0 0,-1 1,1-1,-1 0,0 1,1-1,-1 0,0 1,0 1,-8 75,4-61,2-7,0-1,1 1,0-1,0 1,1 0,1 0,-1-1,1 1,1 0,0-1,0 0,1 1,3 7,6 2</inkml:trace>
  <inkml:trace contextRef="#ctx0" brushRef="#br0" timeOffset="17087.134">57 1610,'515'-76,"-320"54,250-5,-296 15,0 6,6 6,-140 1,311-28,-72 14,231-32,-47 16,375 30,-479-28,334 26,-357-26,478 27,-700 0,253-12,103-7,-101-6,-173 24,162-10,-288 6,1 3,0 1,-1 3,16 3,-15 0,1-2,-1-2,0-2,38-5,44-7,2 7,77 7,88-3,12-24,510 25,-454-27,149 27,-256-27,-90 29,-137 4,-23 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18,'5'0,"6"-5,6-1,-4 0,-5 6,-3 8,-4 2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7,'0'-5,"-5"3,4 2,6 2,7-1,-3 0,-3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424 145,'17'39,"-12"-12,-2-1,0 1,-2 0,-1 0,-1-1,-1 1,-2 0,0-1,-2 0,-8 23,-2 21,-17 63,33-134,0 1,0 0,0 0,0-1,1 1,-1 0,0 0,0-1,0 1,1 0,-1 0,0 0,0-1,1 1,-1 0,0 0,0 0,1 0,-1-1,0 1,1 0,-1 0,0 0,0 0,1 0,-1 0,0 0,1 0,-1 0,0 0,1 0,-1 0,0 0,0 0,1 0,-1 1,0-1,1 0,-1 0,0 0,0 0,1 0,-1 1,0-1,0 0,0 0,1 0,-1 1,18-29,-10 11</inkml:trace>
  <inkml:trace contextRef="#ctx0" brushRef="#br0" timeOffset="349.76">113 89,'39'-5,"31"-1,14 0,-3 1,-5 2,-12 0,-10 2,-6 1,-6 0,-6 0,-3 0,-4 1,-1-1,-5 5,-12 1,-8 5,-8 0,-5-1</inkml:trace>
  <inkml:trace contextRef="#ctx0" brushRef="#br0" timeOffset="616.43">0 738,'43'-4,"39"-8,14 0,-3-4,-14 1,-15 3,-14 4,-10 3,-7 2,-5 2,-7 1</inkml:trace>
  <inkml:trace contextRef="#ctx0" brushRef="#br0" timeOffset="1316.358">1158 145,'34'1,"-12"0,1 0,0-1,0-1,-1-2,1 0,-1-1,0-1,0-1,-1-1,10-5,14-41,-44 52,0 0,0-1,-1 1,1 0,-1-1,1 1,-1-1,1 1,-1-1,0 1,0-1,0 1,0-1,0 1,0-1,0 1,0-1,-1 1,1-1,-1 1,1-1,-1 1,1-1,-1 1,0 0,1-1,-1 1,0 0,0 0,0 0,0 0,0 0,-1 0,1 0,0 0,0 0,-1 0,1 0,0 1,-1-1,1 1,-2-1,-2 1,0 1,0 0,0 0,0 1,0 0,0-1,1 1,-1 1,0-1,1 1,0 0,0 0,0 0,0 0,0 1,0 0,1 0,0 0,0 0,0 0,0 1,1-1,-1 1,1-1,0 1,1 0,-1 0,1 0,0 0,0 1,-21 212,12-113,10-78,-1 1,-1-1,-1 1,-2-1,-1 0,-1-1,-1 1,-1-1,-1-1,-1 1,-2-2,0 0,-17 21,23-38,-1 0,1 0,-1-1,-1-1,1 1,-1-1,0-1,0 0,-1 0,1-1,-1 0,0 0,1-1,-1 0,0-1,-1-1,1 1,0-1,0-1,-4 0,12 1,0 0,-1-1,1 1,-1 0,1-1,0 1,0-1,-1 0,1 0,0 0,0 0,0 0,0 0,0-1,0 1,0-1,0 1,0-1,1 0,-1 1,1-1,-1 0,1 0,0 0,0 0,0-1,0 1,0 0,0 0,1-1,-1 1,1 0,-1-1,1 1,0 0,0-1,0-4,1 1,0-1,0 1,0-1,1 1,0 0,0 0,1 0,0 0,0 0,0 0,3-4,10-10,1 1,0 1,2 0,0 1,0 1,2 1,0 0,1 2,0 0,11-3,-14 10,-1 1,1 1,0 1,0 0,0 1,1 1,-1 1,0 1,1 1,-1 0,0 1,0 1,2 2,20 2,-17-5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28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57,'-28'73,"-1"108,26-151,-20 111,8-78,9-58</inkml:trace>
  <inkml:trace contextRef="#ctx0" brushRef="#br0" timeOffset="354.608">141 0,'39'0,"31"0,9 0,1 0,-9 0,-12 0,-5 0,-8 0,-7 0,-5 0,-4 0,-1 0,-2 0,-1 0,-4 5,-6 2</inkml:trace>
  <inkml:trace contextRef="#ctx0" brushRef="#br0" timeOffset="618.382">0 565,'39'0,"31"0,14 0,-3-5,-5-1,-7 0,-9 1,-6 1,-7-2,-7-2,-5 2,-5 1,-1 2,-2 1,-5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0,'-24'2,"1"0,-1 2,1 0,0 2,0 0,1 2,-14 6,35-14,-1 0,0 0,0 1,0-1,1 0,-1 1,0 0,0-1,1 1,-1 0,1 0,-1 0,1 0,-1 0,1 0,-1 0,1 0,0 0,0 1,-1-1,1 1,0-1,0 1,1-1,-1 1,0 0,0-1,1 1,-1 0,1 0,0-1,-1 1,1 0,0 0,0-1,0 1,0 0,0 0,1 0,-1-1,0 1,1 0,-1 0,1-1,0 1,0 0,0-1,-1 1,2-1,-1 1,0-1,0 0,0 1,1-1,62 43,-57-41,1 1,-1 0,0 0,-1 1,1-1,-1 2,0-1,0 1,0-1,-1 1,0 1,2 4,-6-10,0 1,0 0,0 0,-1-1,1 1,-1 0,1 0,-1 0,0 0,0 0,1 0,-1-1,-1 1,1 0,0 0,0 0,-1 0,1 0,-1 0,0-1,1 1,-1 0,0-1,0 1,0 0,0-1,0 1,-1-1,1 1,0-1,-1 0,1 0,-1 1,1-1,-1 0,0 0,1-1,-1 1,0 0,0 0,0-1,-1 1,-82 16,-27-24,111 7,1 0,-1 1,0-2,1 1,-1 0,1 0,-1 0,1 0,-1 0,1 0,-1 0,1-1,-1 1,1 0,-1 0,1-1,-1 1,1 0,0-1,-1 1,1-1,0 1,-1 0,1-1,0 1,-1-1,1 1,0-1,0 1,-1-1,1 1,0-1,0 1,0-1,0 1,0-1,0 1,0-1,0 1,0-1,0 0,0 1,0-1,0 1,0-1,1 1,-1-1,0 1,0-1,0 1,1-1,-1 1,0 0,1-1,-1 1,0-1,1 1,-1 0,1-1,-1 1,1 0,-1-1,1 1,29-18,-11 12</inkml:trace>
  <inkml:trace contextRef="#ctx0" brushRef="#br0" timeOffset="446.989">573 226,'32'-13,"0"-2,0-1,-2-2,0-1,25-21,-53 40,0-1,-1 0,1 1,0-1,-1 0,1 0,-1 0,1 0,-1-1,1 1,-1 0,0-1,1 1,-1-1,0 1,0-1,0 1,0-1,-1 0,1 1,0-1,-1 0,1 0,-1 0,1 1,-1-1,0 0,0 0,0 0,0 0,0 0,0 1,-1-1,1 0,-1 0,1 0,-1 0,1 1,-1-1,0 0,0 1,0-1,0 1,0-1,0 1,-1-1,1 1,-9-1,1 1,0 0,-1 0,1 1,0 0,-1 1,1 0,0 1,-1-1,1 2,0-1,1 2,-1-1,0 1,1 0,0 1,0 0,0 0,0 1,1-1,0 2,0-1,1 1,0 0,0 1,0-1,1 1,-4 8,6-12,1 0,-1 0,1-1,0 1,0 1,1-1,-1 0,1 0,0 1,0-1,0 1,0-1,1 0,0 1,0-1,0 1,0-1,1 1,0-1,0 1,0-1,0 0,1 1,0-1,0 0,0 0,0 0,1-1,-1 1,1 0,0-1,0 0,0 1,0-1,1-1,0 1,-1 0,1-1,2 1,9 1,0 0,0-2,1 0,-1 0,1-2,-1 0,1 0,-1-2,1 0,-1 0,0-2,0 0,0 0,6-4,-1 0,-4-1</inkml:trace>
  <inkml:trace contextRef="#ctx0" brushRef="#br0" timeOffset="862.526">1137 226,'17'-4,"0"-1,0-1,0-1,-1 0,0-1,0-1,-1 0,0-1,-1-1,0 0,-1-1,0-1,-1 0,0 0,5-10,-16 22,0-1,0 1,0 0,0-1,0 1,-1-1,1 1,0-1,-1 1,0-1,1 0,-1 1,0-1,1 1,-1-1,0 0,0 1,-1-1,1 0,0 1,0-1,-1 1,1-1,-1 0,1 1,-1-1,0 1,0 0,1-1,-1 1,0 0,0-1,-1 1,1 0,0 0,0 0,0 0,-1 0,1 0,-2-1,-65 2,54 6,0 1,0 1,1 0,0 1,1 0,0 1,0 0,1 1,0 1,1-1,1 2,0-1,-8 15,14-23,1 1,0 0,-1 0,2 0,-1 0,1 1,-1-1,1 0,1 1,-1-1,1 0,0 1,0-1,1 1,-1-1,1 0,0 1,1-1,-1 0,1 0,0 0,1 0,-1 0,1 0,0-1,0 1,0-1,0 0,1 0,0 0,0-1,0 1,0-1,1 0,-1 0,1 0,0 0,0-1,0 0,15 6,0-2,0 0,0-1,0-2,1 0,0 0,0-2,0-1,0-1,15-2,11 1,11-4,-34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4:3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320 565,'-15'-1,"-1"0,1 2,0 0,-1 0,1 1,0 1,0 1,0 0,1 1,-1 1,1 0,0 0,1 2,0 0,0 0,0 1,1 1,1 0,-1 0,1 3,5 0,1 0,1 0,1 1,-1-1,2 1,0 0,1 0,0 0,1-1,1 1,0 0,1 0,2 7,-4-17,1 0,-1-1,1 1,0 0,0-1,0 1,1-1,-1 1,1-1,0 0,0 0,0 0,1 0,-1 0,1 0,-1 0,1-1,0 0,0 1,0-1,0 0,0 0,1-1,-1 1,1-1,-1 1,1-1,-1 0,1 0,0-1,3 1,1-1,0 1,1-2,-1 1,0-1,0-1,0 1,0-1,0-1,0 0,-1 0,1 0,-1-1,0 0,2-1,12-11,0-2,-1 0,-1-1,-1-1,-1-1,3-4,28-34,-47 58,0-1,0 1,0 0,0 0,0 0,0 0,0 0,0 0,1 0,-1 0,0 0,0 1,1-1,-1 0,0 1,1-1,-1 1,1 0,-1-1,1 1,-1 0,1 0,-1 0,1 0,-1 0,1 0,-1 0,1 1,-1-1,1 0,-1 1,0-1,1 1,-1 0,0-1,1 1,-1 0,0 0,0 0,1 1,39 55,-29-36,-2-8,1 0,0-1,0-1,1 0,1 0,0-1,1 0,0-2,0 1,1-2,0 0,0 0,0-2,1 0,1 0,8 3</inkml:trace>
  <inkml:trace contextRef="#ctx0" brushRef="#br0" timeOffset="5730.861">5343 198,'0'14,"0"6</inkml:trace>
  <inkml:trace contextRef="#ctx0" brushRef="#br0" timeOffset="5550.328">5372 650,'-5'34,"3"10,3-1</inkml:trace>
  <inkml:trace contextRef="#ctx0" brushRef="#br0" timeOffset="6096.141">5541 762,'10'-27,"0"1,1 0,2 0,1 1,0 1,2 0,17-19,-33 42,0 0,1 0,-1 0,1 0,-1 0,1 0,-1 1,1-1,0 0,0 0,-1 1,1-1,0 0,0 1,0-1,-1 0,1 1,0-1,0 1,0 0,0-1,0 1,0 0,0 0,0-1,0 1,0 0,0 0,1 0,-1 0,0 0,0 0,0 1,0-1,0 0,0 1,0-1,0 0,0 1,-1-1,1 1,0-1,0 1,0 0,0-1,-1 1,1 0,0 0,0-1,-1 1,1 0,-1 0,1 0,-1 0,1 1,17 39,-16-33,1 0,0-1,0 0,1 1,0-1,0-1,1 1,0-1,0 1,0-1,5 3,-8-6,0-1,1 0,-1 0,0 0,1-1,0 1,-1 0,1-1,0 0,-1 0,1 0,0 0,0 0,0 0,0-1,0 1,0-1,0 0,0 0,0 0,0 0,0-1,0 1,0-1,0 0,0 0,0 0,0 0,-1 0,1-1,0 1,-1-1,1 0,1-1,98-94,-86 88</inkml:trace>
  <inkml:trace contextRef="#ctx0" brushRef="#br0" timeOffset="6611.688">6247 508,'-2'-1,"1"0,0 0,-1 0,1 0,0 0,-1 0,1 0,-1 1,0-1,1 0,-1 1,1-1,-1 1,0 0,1 0,-1-1,0 1,0 0,1 0,-1 1,0-1,1 0,-1 0,0 1,1-1,-1 1,1 0,-1-1,0 1,1 0,-2 1,-5 2,0 1,0 0,0 1,1 0,0 0,0 1,0 0,1 0,0 0,1 1,-1 0,1 0,1 0,0 1,0-1,0 1,1 0,1 0,-1 0,2 1,-2 7,3-14,0 1,0-1,1 0,-1 1,1-1,0 0,0 1,0-1,0 0,0 0,1 0,-1 0,1 0,0 0,0-1,0 1,0 0,1-1,-1 0,1 1,-1-1,1 0,0 0,0-1,0 1,0-1,0 1,0-1,0 0,1 0,-1 0,0 0,0-1,1 0,-1 1,1-1,-1 0,0-1,1 1,-1 0,0-1,1 0,-1 0,0 0,0 0,0-1,0 1,2-2,17-8,-1-1,-1-1,0-1,-1 0,0-2,9-9,55-44,-81 67,0 0,1 1,-1-1,1 1,0-1,-1 1,1 0,0 0,0 0,0 1,0-1,0 0,0 1,0 0,-1 0,1 0,0 0,0 0,0 1,0-1,0 1,0 0,0 0,0 0,-1 0,1 0,0 1,-1-1,1 1,-1 0,1 0,-1-1,0 2,0-1,0 0,0 0,0 1,-1-1,1 1,0-1,-1 1,0 0,0-1,0 1,0 0,0 0,-1 0,1 2,5 17,-1 1,-1-1,-1 1,-1 0,-1 0,-2 14,5 53,-3-75,9 56,-3 0,-4 1,-2-1,-4 0,-3 1,-2-1,-14 44,20-104,-1-1,0 1,0-1,-1 0,-1 0,0 0,0 0,-1-1,0 0,0 0,-1-1,-1 1,1-1,-1-1,0 0,-1 0,0-1,0 1,0-2,-2 1,10-6,-1 1,0-1,0 0,1 1,-1-1,0 0,0 0,0 0,1 0,-1-1,0 1,0 0,1-1,-1 1,0-1,0 1,1-1,-1 0,1 0,-1 0,1 0,-1 0,1 0,-1 0,1-1,0 1,0 0,0-1,0 1,0-1,0 1,0-1,0 1,0-1,1 0,-1 1,1-1,-1 0,1 0,0 0,0 1,-1-3,1-78,9 41,1 0,3 0,1 1,2 1,2 1,1 0,3-1,-10 17,0 1,2 0,0 1,2 0,0 1,1 1,1 1,7-5,-6 8</inkml:trace>
  <inkml:trace contextRef="#ctx0" brushRef="#br0" timeOffset="4584.675">3453 961,'16'-45,"1"0,3 2,1 0,2 1,2 2,2 0,1 2,2 1,2 1,9-5,-40 39,0 0,0 1,1-1,-1 1,0 0,1-1,0 1,-1 0,1 0,0 0,-1 0,1 0,0 0,0 1,0-1,0 0,0 1,0 0,0-1,0 1,0 0,0 0,0 0,0 0,0 0,0 1,0-1,0 1,0-1,0 1,-1 0,1 0,0 0,0 0,0 0,-1 0,1 0,-1 0,1 1,-1-1,1 1,-1-1,0 1,0-1,0 1,0 0,0-1,0 1,0 0,0 0,-1 0,1 0,-1 0,1 2,2 12,-1 0,-1 1,0-1,-1 1,-1-1,0 1,-2-1,1 0,-2 0,0 0,-7 38,10-53,0 0,1 0,-1 0,0 0,0 0,1 0,-1 0,1 0,-1 0,1 0,-1 0,1 0,0 0,0 0,-1 0,1 0,0 0,0 1,0-1,0 0,0 0,0 0,1 0,-1 0,0 1,0-1,1 0,-1 0,1 0,-1 0,1 0,0 0,-1 0,1 0,0 0,-1-1,1 1,0 0,0 0,0-1,0 1,0 0,0-1,0 1,0-1,0 1,0-1,0 0,0 1,0-1,0 0,1 0,-1 0,0 0,0 0,0 0,0 0,0 0,1 0,-1 0,0-1,136-129,-97 87,-29 30,-1 1,2 0,0 0,0 2,1-1,0 2,1-1,0 2,6-3,-18 10,-1 0,1 1,-1-1,1 1,-1-1,1 1,-1-1,1 1,-1 0,1 0,0 0,-1 0,1 0,-1 0,1 0,-1 0,1 1,0-1,-1 1,1-1,-1 1,0-1,1 1,-1 0,1 0,-1 0,0 0,0 0,1 0,-1 0,0 0,0 0,0 1,0-1,0 0,-1 1,1-1,0 1,-1-1,1 1,-1-1,1 1,-1-1,0 1,1-1,4 80,-6-72,-21 178,21-185,0-1,1 1,-1 0,0-1,1 1,-1 0,1 0,-1 0,1-1,0 1,0 0,0 0,0 0,0 0,0 0,1-1,-1 1,1 0,-1 0,1-1,-1 1,1 0,0-1,0 1,0 0,0-1,0 1,0-1,0 0,1 1,-1-1,0 0,1 0,-1 0,1 0,0 0,-1 0,1 0,1 0,14-1</inkml:trace>
  <inkml:trace contextRef="#ctx0" brushRef="#br0" timeOffset="4882.173">4581 565,'-18'20,"1"2,0-1,2 2,1 0,0 1,2 1,-6 17,16-40,0 1,1-1,-1 1,1 0,0 0,0 0,0 0,0 0,0 0,1 0,-1 0,1 0,0 0,0 0,0 0,0 0,1 1,-1-1,1 0,0 0,0 0,0 0,0-1,0 1,0 0,1 0,0-1,-1 1,1-1,0 1,0-1,1 0,-1 0,0 0,1 0,-1 0,1 0,0-1,-1 1,1-1,0 0,0 0,0 0,0 0,0 0,0-1,0 1,0-1,3 0,2-2,-1 0,1-1,-1 1,0-2,0 1,0-1,0 0,-1 0,1-1,-1 0,0 0,-1 0,1-1,-1 0,0 0,-1-1,1 1,-1-1,0 0,-1 0,0 0,0 0,-1-1,1 1,-2-1,1 1,-1-1,0 0,0 0,-1 0,-1 0,0-7,-2 8,0 0,0 0,0 0,-1 0,0 1,-1-1,0 1,0 0,0 1,0-1,-1 1,0 0,0 1,0-1,-1 1,0 0,1 1,-1-1,-1 2,1-1,0 1,-1 0,1 0,-1 1,1 0,-1 0,0 1,1 0,-4 1,-15-2</inkml:trace>
  <inkml:trace contextRef="#ctx0" brushRef="#br0" timeOffset="5277.719">4892 537,'-5'41,"3"0,1 1,1-1,5 24,14 11,-19-74,1-1,-1 0,1 0,-1 0,1 1,0-1,-1 0,1 0,0 0,0 0,0 0,0 0,0 0,0-1,0 1,0 0,0 0,0-1,0 1,0-1,1 1,-1-1,0 1,0-1,1 0,-1 1,0-1,1 0,-1 0,0 0,0 0,1 0,-1-1,0 1,1 0,-1-1,0 1,0 0,1-1,-1 0,0 1,0-1,0 0,0 1,0-1,0 0,0 0,0 0,0 0,0 0,0 0,-1 0,1 0,0 0,-1-1,7-7,0-1,-2 0,1 0,-1-1,0 1,-1-1,-1 0,1-1,0-8,12-34,25-51,-32 87</inkml:trace>
  <inkml:trace contextRef="#ctx0" brushRef="#br0" timeOffset="2666.583">1675 594,'1'-2,"0"0,0 0,0 0,0 0,-1 0,1 0,0 0,-1 0,0 0,1 0,-1 0,0 0,0 0,0 0,0 0,-1 0,1 0,0-1,-1 1,0 0,1 0,-1 0,0 1,0-1,0 0,0 0,0 0,-1 1,1-1,0 1,-1-1,1 1,-1-1,0 1,1 0,-1 0,0 0,0 0,-2-1,-82-10,76 15,1-1,0 1,0 1,0-1,1 2,-1-1,1 1,0 0,0 1,1 0,-1 0,1 0,1 1,-1 0,1 1,0-1,1 1,0 1,0-1,1 0,-3 10,4-12,1 1,-1-1,2 1,-1 0,1 0,0 0,0 0,1 0,0 0,0 0,1 0,0 0,0 0,0 0,1 0,0-1,1 1,0 0,-1-1,2 0,-1 0,1 0,0 0,0 0,1-1,0 0,0 0,0 0,0 0,1-1,7 3,0-1,1-1,0 0,0 0,0-2,0 0,0 0,1-1,-1-1,1-1,0 0,-1-1,1 0,-1-1,0-1,6-1,36-14,-31 6</inkml:trace>
  <inkml:trace contextRef="#ctx0" brushRef="#br0" timeOffset="3511.247">2183 565,'-15'4,"0"1,0 0,1 1,0 1,0 0,1 1,0 1,0 0,1 0,0 1,0 1,2 0,-1 0,1 1,1 1,0 0,1 0,0 0,-2 8,8-18,0 1,0-1,0 1,1 0,-1-1,1 1,0 0,0 0,0 0,1 0,0 0,-1 0,1 0,1 0,-1 0,0 0,1 0,0-1,0 1,0 0,1 0,-1 0,1-1,0 1,0-1,0 1,0-1,0 0,1 0,0 0,-1 0,1 0,0-1,1 1,-1-1,0 0,1 0,-1 0,1 0,0-1,-1 0,1 1,0-1,0 0,0-1,0 1,0-1,0 0,0 0,0 0,0 0,1-1,3-2,0 0,0 0,0-1,0 0,0-1,-1 0,0 0,0 0,0-1,-1 0,0-1,0 1,0-1,-1 0,0-1,0 1,-1-1,0 0,57-151,-60 154,1-15,-7 33,2-7,1 0,1 0,-1 1,1-1,0 1,1-1,-1 1,1-1,1 1,-1-1,1 1,0-1,1 1,-1-1,1 0,0 0,1 0,0 0,0 0,0 0,0-1,1 1,0-1,0 0,1 0,-1-1,1 1,0-1,0 0,1 0,-1-1,1 1,0-1,1 0,7 0,1-1,-1-1,0 0,1-1,-1-1,0 0,0-1,1 0,-1-1,0-1,-1 0,1-1,-1-1,0 0,0 0,-1-1,1-1,9-8,-2-1,0-1,0-1,-2-1,0 0,-2-1,0-1,-2-1,0 0,-1-1,4-14,-15 36,0-1,-1 0,0 1,1-1,-1 0,0 0,0 1,0-1,-1 0,1 0,-1 0,0 0,1 0,-1 0,-1 0,1 0,0 0,-1 0,1 0,-1 0,0 0,0 0,0 0,-1 1,1-1,0 0,-1 1,0-1,0 1,0 0,0 0,0-1,0 1,0 0,-1 1,1-1,-1 0,1 1,-1-1,0 1,1 0,-1 0,0 0,0 0,0 1,0-1,0 1,0-1,0 1,-1 0,-4 1,0 1,0-1,1 1,-1 1,1-1,0 1,-1 0,2 1,-1 0,0 0,1 0,-1 1,1 0,0 0,1 1,-3 3,5-7,1 1,0 0,-1 0,1 0,0 0,1 0,-1 0,1 0,-1 1,1-1,0 1,0-1,0 1,1-1,-1 1,1-1,0 1,0 0,0-1,0 1,1-1,0 1,-1-1,1 1,0-1,1 1,-1-1,1 0,-1 0,1 1,0-1,0 0,0-1,1 1,-1 0,1 0,9 5,-1-1,2 0,-1 0,1-1,0 0,0-2,0 1,1-1,0-1,0-1,11 1,-9 0,-11-3,0-1,0 1,0 0,0 1,0-1,0 1,0 0,0 1,-1-1,1 1,0 0,-1 0,1 0,-1 1,0-1,0 1,0 0,0 0,0 1,-1-1,1 1,-1 0,0-1,0 2,-1-1,1 0,-1 0,0 1,0 0,0-1,0 1,-1 0,0 0,-24 88,20-86,-1 1,1 0,1-1,-1 1,2 0,-1 0,1 0,0 1,0-1,1 0,0 1,7 9,3-6</inkml:trace>
  <inkml:trace contextRef="#ctx0" brushRef="#br0" timeOffset="76421.614">5118 2230,'37'-9,"-1"2,2 1,-1 2,0 2,28 2,-37 0,233-1,-260 2,0-1,1 0,-1 0,0 1,0-1,0 0,0 0,1 0,-1 0,0-1,0 1,0 0,0 0,0-1,1 1,-1-1,0 1,0-1,0 1,0-1,0 0,0 1,-1-1,1 0,0 0,0 0,0 1,-1-1,1 0,0 0,-1 0,1 0,-1 0,1-1,-1 1,0 0,1 0,-1 0,0 0,0 0,0-1,0 1,0 0,0 0,0 0,0 0,0 0,0-1,-1 1,1 0,0 0,-1 0,1 0,-1 0,0 0,1 0,-1 0,0 0,1 0,-1 0,0 0,0 1,0-2,-96-66,19 19,65 37</inkml:trace>
  <inkml:trace contextRef="#ctx0" brushRef="#br0" timeOffset="59678.946">884 3303,'0'0,"0"1,0-1,-1 1,1-1,0 1,0-1,0 1,0-1,0 1,-1-1,1 1,0-1,0 0,0 1,0-1,0 1,1-1,-1 1,0-1,0 1,0-1,0 1,0-1,1 1,-1-1,0 1,0-1,1 0,-1 1,0-1,1 0,-1 1,0-1,1 0,-1 1,1-1,-1 0,0 0,1 1,-1-1,1 0,-1 0,1 0,-1 0,1 1,-1-1,1 0,-1 0,1 0,-1 0,1 0,-1 0,1 0,-1-1,0 1,1 0,-1 0,1 0,153 34,-126-31,0-3,0 0,-1-1,1-2,20-5,44-3,227-21,-78 33,-240-57,8-257,-9 310,-1 0,1 0,-1 0,1 0,0 0,0 0,1 0,-1 0,1 0,-1 0,1 0,0 0,0 0,0 0,1 0,-1 1,1-1,-1 0,1 1,0 0,0-1,0 1,0 0,0 0,1 0,-1 0,1 0,-1 1,1-1,0 1,-1-1,1 1,0 0,0 0,0 0,0 1,225 2,534-2,-734-2,-25 1,1 0,-1 0,1 1,0 0,-1 0,1 0,0 0,-1 0,1 1,-1-1,1 1,-1 0,1 0,-1 0,1 1,-1-1,0 1,0 0,0 0,2 1,125 178,-17-70,-14-40,-85-66,0 0,0 0,0-2,0 0,1 0,0-1,-1-1,1-1,0 0,-1 0,15-4,17 2,152 2,-196 0,1 1,0-1,-1 1,1 0,0-1,-1 1,1 0,-1 0,1 1,-1-1,0 0,0 1,1 0,-1-1,0 1,0 0,0 0,-1 0,1 0,0 1,-1-1,0 0,1 1,-1-1,0 1,0-1,0 1,-1-1,1 1,0 1,1 88,-3-71,7 151,-6-169,0 0,0 0,0-1,-1 1,1 0,-1 0,0 0,0-1,0 1,0 0,-1-1,1 1,-1-1,1 1,-1-1,0 0,0 0,0 0,0 0,0 0,0 0,-1 0,1-1,-1 1,1-1,-1 0,0 0,1 0,-1 0,0 0,0 0,1-1,-1 0,0 1,0-1,0 0,0 0,0 0,0-1,-1 0,-23 6,-19 3,0-3,0-2,0-1,-38-5,-4 1,-58-20,122 11,20 3</inkml:trace>
  <inkml:trace contextRef="#ctx0" brushRef="#br0" timeOffset="60710.61">3029 3472,'-7'-4,"-1"1,0 0,0 1,0 0,0 0,0 1,0 0,0 0,-1 1,1 0,0 1,0 0,-1 0,1 0,0 1,0 0,0 1,1 0,-1 0,0 1,1 0,0 0,-6 5,10-8,-5 2,1 0,0 0,-1 1,1 0,0 0,1 1,-1-1,1 2,0-1,0 1,0-1,1 1,0 1,0-1,1 1,0 0,-3 6,3 0,0 0,1 0,1 1,0-1,1 0,1 1,0-1,0 1,2-1,-1 0,2 0,0 1,0-1,1-1,1 1,0-1,1 1,0-2,1 1,0-1,1 0,0 0,0-1,1 0,1 0,0-1,2 1,1-5,-1 0,1-1,0 0,-1-1,2 0,-1-1,0-1,0 0,1-1,-1 0,0-1,0-1,0 0,1 0,-1-2,3-2,0 0,0-2,0 0,-1 0,-1-2,1 0,-1 0,-1-1,0-1,-1 0,0-1,-1-1,4-5,6-5,-15 18,0-1,0 0,-1 0,0 0,-1-1,0 0,0 0,0 0,-1 0,0 0,-1-1,0 1,0-1,-1 0,0 0,0 0,-1 1,0-1,-1 0,0 0,-1 0,1 1,-1-1,-1 1,0-1,0 1,-1 0,-4-7,3 9,0 0,-1 0,1 1,-1 0,-1 0,1 1,-1 0,1 0,-1 0,0 1,-1 0,1 0,0 1,-1 0,0 0,1 0,-1 1,0 1,0-1,0 1,1 1,-8 0,-98 3,88-4</inkml:trace>
  <inkml:trace contextRef="#ctx0" brushRef="#br0" timeOffset="61965.429">2663 3754,'-23'-8,"0"2,0 0,-1 1,1 2,-1 0,0 1,0 2,0 0,-19 3,-15-1,-890-1,936-1</inkml:trace>
  <inkml:trace contextRef="#ctx0" brushRef="#br0" timeOffset="62696.394">1195 3500,'-19'8,"1"0,1 1,-1 1,2 0,-1 1,1 1,1 1,0 0,1 1,1 0,0 1,0 1,1 2,9-9,1 1,0 0,0 0,1 0,1 0,-1 0,2 0,-1 0,2 0,-1 0,1 0,1 0,-1-1,2 1,-1-1,1 0,1 0,0 0,0 0,1-1,0 0,0 0,1 0,0-1,0 0,0-1,1 1,4 1,0-3,1 0,0-1,-1 0,1-1,0 0,1-1,-1-1,0 0,1-1,-1 0,0-1,0-1,1 0,-1 0,0-2,-2 2,0-1,0-1,-1 0,0 0,1-1,-2 0,1-1,0 0,-1-1,0 0,-1 0,0-1,0 0,0 0,-1-1,0 0,-1 0,0 0,0-1,-1 0,-1 0,1-1,-2 1,1-1,-1-3,-2 4,-1-1,0 1,-1 0,0 0,0-1,-1 1,-1 0,1 0,-2 1,1-1,-1 1,-1-1,0 1,0 0,-1 1,0 0,0-1,-1 2,0-1,0 1,-1 0,0 1,0 0,-1 0,1 0,-1 1,-1 1,1 0,-1 0,-3 1,0 0,0 2,0-1,0 2,0 0,0 0,0 1,0 1,0 0,0 1,1 0,-1 1,1 1,0-1,0 2,-7 4,14-8,-15 6</inkml:trace>
  <inkml:trace contextRef="#ctx0" brushRef="#br0" timeOffset="69314.636">1167 3303,'-1'-2,"-1"0,1 0,-1 0,1 1,-1-1,0 0,1 1,-1-1,0 1,0 0,0 0,0 0,-1 0,1 0,0 0,0 0,-1 1,1-1,0 1,-1-1,1 1,0 0,-1 0,1 0,-1 0,0 0,-16 0,0 0,0 1,0 1,0 1,1 1,-1 0,1 1,-2 2,-95 19,50-25,-55 12,113-7,1-1,0 1,1 0,-1 0,1 1,0-1,1 1,0 0,0 1,0-1,1 1,0 0,0-1,1 1,0 0,1 1,0-1,0 0,0 0,1 0,1 1,-1-1,1 0,1 1,-4 133,1-140,1 1,-1-1,1 0,0 0,0 0,0 1,0-1,1 0,-1 0,1 0,-1 0,1 0,0 0,-1 0,1 0,0 0,1 0,-1 0,0 0,0 0,1-1,-1 1,1 0,-1-1,1 0,0 1,0-1,-1 0,1 0,0 0,0 0,0 0,0 0,1-1,-1 1,0-1,0 1,0-1,0 0,1 0,-1 0,0 0,0 0,2-1,272-4,-264 5</inkml:trace>
  <inkml:trace contextRef="#ctx0" brushRef="#br0" timeOffset="72985.644">4074 3303,'231'-11,"-135"-1,1 4,0 5,56 6,-6-1,-86-13,-80-14,3 16,-121-87,121 77,13 15,0 0,0-1,0 1,-1 0,1 1,-1-1,0 1,0-1,0 1,0 0,-1 1,1-1,-1 1,1 0,-1 0,0 0,-4 0,6 4,0 1,1-1,-1 1,1 0,-1 0,1 0,0 0,0 1,0-1,1 0,-1 1,1-1,0 1,0 0,0-1,0 1,1 0,0-1,-1 1,1 0,0 0,1-1,-1 1,1 0,0 2,-1 1,21 199,-18-193,0 0,-1-1,-1 1,0 0,-1 0,0 0,-1 0,0 0,-1 0,-1 0,0-1,-1 3,38-46,194-177,-212 190</inkml:trace>
  <inkml:trace contextRef="#ctx0" brushRef="#br0" timeOffset="75337.003">5118 2823,'6'0,"7"2,0-1,1 0,-1-1,1-1,-1 0,1 0,-1-2,0 0,0 0,0-1,0-1,0 0,-1 0,0-2,0 1,-1-1,0-1,0 0,6-7,-16 13,25-22,-25 24,0-1,-1 1,1 0,-1 0,1 0,0 0,-1 0,1 0,0 0,-1 0,1 0,0 0,-1 0,1 1,0-1,-1 0,1 0,-1 1,1-1,0 0,-1 1,1-1,-1 0,1 1,-1-1,1 1,-1-1,1 1,-1-1,0 1,1-1,-1 1,0 0,1-1,-1 1,0 0,0-1,0 1,1-1,-1 1,0 0,0-1,0 1,0 0,0-1,0 1,0 0,-1-1,1 1,0 0,0 0,-1 254,2-58,10-153,-11-43,0-1,0 1,1 0,-1-1,0 1,1 0,-1-1,0 1,1-1,-1 1,1 0,-1-1,1 1,-1-1,1 1,-1-1,1 1,0-1,-1 0,1 1,0-1,-1 0,1 0,0 1,-1-1,1 0,0 0,0 0,-1 0,1 0,0 0,0 0,-1 0,1 0,0 0,-1 0,1 0,0-1,0 1,-1 0,1-1,0 1,-1 0,1-1,-1 1,1-1,0 1,-1-1,1 1,-1-1,1 1,-1-1,0 1,1-1,-1 0,1 0,10-13,-1-2,0 1,-1-1,-1-1,0 0,-2 0,2-5,15-34,78-198,-41 123,-59 131,-5 10</inkml:trace>
  <inkml:trace contextRef="#ctx0" brushRef="#br0" timeOffset="75733.709">5852 3077,'-15'0,"-9"5,-5 6,-3 6,4 5,7 4,12-3,7-1,9-3,8-5,1-1,4-2,2-3,2-3,3-2,-4-7,-1-2,-4 0</inkml:trace>
  <inkml:trace contextRef="#ctx0" brushRef="#br0" timeOffset="80103.598">264 4008,'567'0,"-371"-27,30-3,395 31,-452-15,7 26,0-6,3-9,-4 2,220 1,-181-28,392 28,-268 0,-169-28,-115 26,-30 2</inkml:trace>
  <inkml:trace contextRef="#ctx0" brushRef="#br0" timeOffset="81155.345">884 3952,'-64'3,"0"4,1 2,0 3,0 3,-8 6,21-8,0 3,2 1,0 3,2 2,-36 23,81-45,-1 0,1 0,0 0,0 0,-1 1,1-1,0 0,0 1,0-1,0 1,-1 0,1-1,0 1,0 0,0 0,0-1,0 1,1 0,-1 0,0 0,0 0,1 0,-1 0,0 0,1 1,-1-1,1 0,-1 0,1 0,0 1,0-1,-1 0,1 0,0 1,0-1,0 0,0 0,0 1,1-1,-1 0,0 0,1 0,-1 1,0-1,1 0,-1 0,1 0,0 0,-1 0,1 0,0 0,0 0,1 1,86-7,-61 0,500-122,156-33,-545 126,-139 34,1 1,0-1,-1 0,1 0,0 0,-1 0,1 0,0 1,-1-1,1 0,0 0,-1 0,1 1,0-1,0 0,-1 0,1 1,0-1,0 0,0 1,-1-1,1 0,0 1,0-1,0 0,0 1,0-1,0 0,0 1,-1-1,1 1,0-1,0 0,1 1,-1-1,0 0,0 1,0-1,0 0,0 1,0-1,0 0,0 1,1-1,-1 0,0 1,0-1,1 0,-1 1,0-1,0 0,1 0,-1 1,0-1,0 0,1 0,-193 76,-389 146,500-189,82-32,-1 0,0 0,1 0,-1 0,1 0,0 0,-1 0,1 0,0 0,-1-1,1 1,0 0,0-1,0 1,0 0,-1-1,1 1,0-1,0 1,0-1,0 0,0 1,0-1,0 0,1 0,-1 0,0 0,0 0,0 0,0 0,0 0,0 0,0 0,0-1,0 2,21 0</inkml:trace>
  <inkml:trace contextRef="#ctx0" brushRef="#br0" timeOffset="81402.64">2098 3952,'-43'19,"-38"16,-16 2,0 0,7-2,13-7,11-3,11-2,11-4,8-5,5-1,7-2</inkml:trace>
  <inkml:trace contextRef="#ctx0" brushRef="#br0" timeOffset="81636.951">2747 3980,'-43'20,"-44"15,-15 2,-1-1,8-1,10-2,10-7,9-2,10-2,5-3,6-1,7-3,9 0,10-2</inkml:trace>
  <inkml:trace contextRef="#ctx0" brushRef="#br0" timeOffset="81860.48">3424 4008,'-67'24,"-32"13,-8 0,3-2,16-1,13-3,9-5,12-4,9-4,8-1,6-4,8 1,12-1,9-4</inkml:trace>
  <inkml:trace contextRef="#ctx0" brushRef="#br0" timeOffset="82101.896">3933 3980,'-38'20,"-33"10,-13 5,3-3,10-2,8-7,14-2,11-4,12-1,15-3,14-3,12-4,8-8,0-3</inkml:trace>
  <inkml:trace contextRef="#ctx0" brushRef="#br0" timeOffset="82351.088">4525 3895,'5'15,"-27"18,-20 14,-17 4,-8-3,-2-4,6-5,3-4,8-8,8-4,6-6,6-1,7-3</inkml:trace>
  <inkml:trace contextRef="#ctx0" brushRef="#br0" timeOffset="83091.569">546 4121,'-38'19,"-28"17,-1 1</inkml:trace>
  <inkml:trace contextRef="#ctx0" brushRef="#br0" timeOffset="20064.945">18354 762,'34'-72,"-23"46,0 1,2 0,1 1,1 0,1 2,1 0,1 0,1 2,1 0,0 1,2 2,2-2,-23 18,0-1,1 0,-1 1,0-1,1 1,0-1,-1 1,1 0,0 0,0 0,0 0,0 0,0 0,0 0,0 1,0-1,0 1,0-1,0 1,0 0,0 0,0 0,1 0,-1 0,0 0,0 1,0-1,0 1,0 0,0-1,0 1,0 0,0 0,0 0,-1 0,1 0,0 1,0-1,0 2,-1 12,-2 0,1 0,-2 1,0-1,-1 0,0-1,-6 15,4-11,2-12,0 0,1 0,0 0,0 1,0-1,1 0,0 1,1 0,-1-1,1 1,0-1,1 1,0-1,0 1,0-1,1 1,-1-1,2 0,-1 1,1-1,0-5,-1 0,1 0,0 0,0-1,-1 1,1-1,0 1,0-1,0 0,0 0,0 0,0-1,-1 1,1-1,0 1,0-1,0 0,-1 0,1 0,-1-1,1 1,-1 0,1-1,-1 0,0 0,1 1,-1-1,0-1,0 1,0-1,9-5,216-202,-160 159,-65 51,-1 1,0-1,1 1,-1-1,0 1,0 0,1-1,-1 1,0 0,0 0,0 0,0 0,0 0,0 0,0 0,0 0,-1 0,1 1,0-1,-1 0,1 0,-1 1,1-1,-1 0,1 1,-1-1,0 0,0 1,0-1,0 1,0-1,0 0,0 1,0-1,0 1,-1-1,1 0,-1 1,1-1,-1 1,1 2,-5 202,9-183,3-4</inkml:trace>
  <inkml:trace contextRef="#ctx0" brushRef="#br0" timeOffset="20385.78">19455 508,'-5'24,"-1"9</inkml:trace>
  <inkml:trace contextRef="#ctx0" brushRef="#br0" timeOffset="20632.124">19426 170,'5'-9,"6"10,2 6</inkml:trace>
  <inkml:trace contextRef="#ctx0" brushRef="#br0" timeOffset="20983.267">19652 678,'27'-58,"-17"34,1 1,0 1,2 0,0 0,2 1,1-1,-15 22,-1-1,0 1,0-1,1 1,-1-1,0 1,1-1,-1 1,0 0,1-1,-1 1,1 0,-1-1,1 1,-1 0,1-1,-1 1,1 0,-1 0,1 0,-1 0,1-1,-1 1,1 0,0 0,-1 0,1 0,-1 0,1 0,-1 0,1 0,-1 1,1-1,0 0,-1 0,1 0,-1 1,1-1,-1 0,0 0,1 1,-1-1,1 0,-1 1,1-1,-1 1,0-1,1 1,-1-1,0 0,1 1,-1-1,0 1,0-1,0 1,1 0,-1-1,0 1,0-1,0 1,0-1,8 45,-6-32,-3-9,2 0,-1 0,0 0,1 0,0 0,0 0,0-1,0 1,1 0,-1 0,1-1,0 1,0-1,1 0,-1 1,1-1,-1 0,1-1,0 1,0 0,0-1,0 1,1-1,-1 0,1 0,-1 0,1-1,0 1,0-1,-1 0,1 0,0 0,0-1,0 0,0 1,0-1,0 0,1-1,5-3,0 0,0-1,0-1,0 0,-1 0,0-1,-1 0,1 0,-1-1,-1 0,1 0,-2-1,1 0,-1 0,0-1,3-7,-4 9,6-8</inkml:trace>
  <inkml:trace contextRef="#ctx0" brushRef="#br0" timeOffset="21467.562">20244 452,'0'0,"0"1,0-1,0 0,0 1,0-1,0 0,0 1,0-1,0 1,0-1,0 0,0 1,0-1,0 0,0 1,0-1,1 0,-1 1,0-1,0 0,0 1,1-1,-1 0,0 1,0-1,1 0,-1 0,0 1,0-1,1 0,-1 0,0 1,1-1,-1 0,0 0,1 0,-1 0,1 0,-1 0,0 0,1 1,-1-1,0 0,1 0,-1 0,1 0,-1-1,0 1,1 0,-1 0,0 0,1 0,-1 0,0 0,1-1,-1 1,0 0,1 0,-1 0,0-1,1 1,-1 0,0 0,0-1,1 1,-19 37,8-19,8-13,-1 1,1-1,0 0,1 1,-1-1,1 1,0 0,0-1,1 1,0 0,0-1,0 1,0 0,1 0,0-1,0 1,1-1,0 1,0-1,0 0,0 1,1-1,0 0,0 0,0-1,1 1,3 3,-3-5,-1-1,1 1,0-1,0 0,0 0,0 0,0 0,1-1,-1 1,1-1,-1 0,1-1,-1 1,1-1,-1 0,1 0,-1 0,1-1,-1 0,1 1,-1-2,1 1,-1 0,0-1,0 0,0 0,0 0,0 0,0-1,2-1,14-13,0-2,-2 1,0-2,-1-1,-1 0,0-1,-2 0,-1-1,-1-1,0-2,2 1,-1 3,0-1,-2 0,0 0,-1-1,-2 0,-1-1,0 0,-2 0,-1 0,-1-1,-1-4,-2 28,0 0,0-1,0 1,0 0,0-1,-1 1,1 0,-1 0,1-1,-1 1,0 0,0 0,0 0,0 0,0 0,-1 0,1 0,-1 0,1 1,-1-1,0 1,1-1,-1 1,0-1,0 1,0 0,0 0,0 0,0 0,0 0,-1 1,1-1,0 0,0 1,-1 0,1 0,0-1,-1 1,1 0,0 1,-1-1,1 0,0 1,0-1,0 1,-1 0,1 0,0 0,0 0,0 0,0 0,-8 5,-1 0,2 0,-1 1,1 0,0 0,0 1,1 1,0-1,1 1,0 1,0-1,1 1,0 0,1 1,0-1,1 1,0 0,0 0,1 0,1 1,0-1,0 1,1-1,1 3,-3 6,1-1,1 1,1 0,0-1,2 1,0 0,1-1,1 0,1 0,1 0,0 0,1-1,1 0,1 0,1-1,1 1,3-1,1-1,0-1,1 0,0-1,2-1,-1 0,2-2,-1 0,2-1,-1 0,12 2,37 16,-49-23</inkml:trace>
  <inkml:trace contextRef="#ctx0" brushRef="#br0" timeOffset="24154.727">21289 424,'-1'34,"12"108,-10-138,1 1,-1-1,1 0,0 0,0 0,0 0,0 0,1 0,0-1,0 1,0-1,0 0,0 1,0-1,1-1,0 1,-1-1,1 1,0-1,0 0,1 0,-1-1,0 0,0 1,1-1,-1 0,1-1,-1 1,2-1,6-2,0 0,0-1,-1 0,0-1,1-1,-1 1,-1-2,1 1,-1-2,0 1,0-1,-1-1,0 0,0 0,-1-1,0 0,0 0,-1-1,0 0,3-8,-9 17,75-135,-71 158,-6 18,-1-28,1 0,1 0,0 0,0 0,1 0,1-1,0 1,1 0,0-1,0 1,1-1,2 2,-4-10,0 0,0-1,0 1,0 0,0-1,1 0,-1 0,1 0,-1 0,1 0,0 0,0-1,0 1,0-1,0 0,0 0,0 0,0 0,1 0,-1-1,0 1,0-1,1 0,-1 0,0-1,1 1,-1 0,0-1,0 0,0 0,1 0,-1 0,0 0,2-2,90-70,-84 57,0 0,-1 0,-1-2,0 1,-1-1,-1 0,-1 0,-1-1,0 0,1-17,-3 16</inkml:trace>
  <inkml:trace contextRef="#ctx0" brushRef="#br0" timeOffset="24584.245">22418 340,'-33'13,"0"2,1 1,1 1,0 2,2 1,0 2,1 1,-6 8,-15 33,48-63,0 1,0-1,1 1,-1-1,0 1,0 0,1-1,-1 1,1 0,-1 0,1-1,0 1,0 0,0 0,0 0,0-1,0 1,0 0,0 0,1-1,-1 1,1 0,-1 0,1-1,0 1,0-1,0 1,0 0,0-1,0 0,0 1,0-1,0 0,1 1,-1-1,1 0,-1 0,1 0,-1 0,2 0,3 0,0 0,-1-1,1 0,0 0,-1-1,1 1,0-1,-1-1,1 1,-1-1,1 0,-1 0,0 0,0-1,0 1,0-1,0-1,0 1,-1-1,0 0,4-4,-1 3,113-83,-35 25,-83 63,0 0,-1-1,1 1,0 0,0 0,-1 0,1 0,0 0,0 1,0-1,-1 0,1 1,0-1,-1 1,1 0,0 0,-1-1,1 1,-1 0,1 0,-1 0,0 1,1-1,-1 0,0 0,0 1,0-1,0 1,0-1,0 1,0-1,-1 1,1 0,0-1,-1 1,1 0,-1 0,0-1,0 1,1 0,-1 1,1 1,6 14</inkml:trace>
  <inkml:trace contextRef="#ctx0" brushRef="#br0" timeOffset="25035.995">22559 735,'25'-30,"-1"-1,-1-1,-2-1,-1-1,-2-1,-1 0,-2-2,-15 38,1-1,-1 1,1 0,-1-1,0 1,1-1,-1 1,1 0,0-1,-1 0,1 1,-1-1,1 1,0-1,-1 0,1 1,0-1,-1 0,1 1,0-1,0 0,-1 0,1 0,0 0,0 0,-1 0,1 0,0 0,0 0,-1 0,1 0,0-1,0 1,-1 0,1 0,0-1,-1 1,1 0,0-1,-1 1,1-1,-1 1,1-1,-1 1,1-1,-1 1,1-1,-1 0,1 1,-1-1,0 0,1 1,-1-1,0 0,0 1,1-1,-1 0,0 0,0 1,0-1,0 0,0 0,0 1,0-1,0 0,0 0,0 1,-1-1,1 0,0 0,7 55,-8-49,0 0,1 1,0-1,0 1,1-1,-1 1,1-1,0 0,1 1,-1-1,1 0,0 0,0 0,1 0,-1 0,1-1,0 1,1-1,-1 0,1 0,0 0,0 0,0 0,0-1,0 0,1 0,0 0,0-1,-1 1,3-1,-3-1,1 0,0 0,0-1,0 1,0-1,0-1,0 1,0-1,0 0,0 0,0 0,0-1,-1 1,1-1,0 0,-1-1,0 1,1-1,-1 0,0 0,-1 0,1 0,0-1,-1 0,3-3,59-111,-56 93</inkml:trace>
  <inkml:trace contextRef="#ctx0" brushRef="#br0" timeOffset="25357.927">23236 29,'13'35,"-1"0,-3 0,0 1,-3 0,-1 0,-1 1,-2 0,-2-1,-1 2,-29 168,29-161,1-33</inkml:trace>
  <inkml:trace contextRef="#ctx0" brushRef="#br0" timeOffset="25604.853">23096 340,'33'0,"21"0,6 0,-2 0,-6 0,-8 0,-6 0,-10-5,-4-2,-7 1</inkml:trace>
  <inkml:trace contextRef="#ctx0" brushRef="#br0" timeOffset="25950.648">23716 340,'-5'2,"-1"1,0-1,-1 0,2 1,-1 1,0-1,0 1,1-1,0 1,0 1,0-1,0 1,1 0,0 0,0 0,0 1,1 0,-3 3,7-5,0-1,0 0,0 0,0 0,0 0,1 0,0 0,-1 0,1-1,0 1,0 0,0-1,1 0,-1 1,1-1,-1 0,1 0,0 0,0-1,14 15,-13-11,-1-1,1 1,-2-1,1 1,0 0,-1 0,0 0,0 0,0 1,-1-1,0 0,0 1,0-1,-1 1,1-1,-1 1,-1-1,1 1,-1-1,0 1,0-1,-1 1,1-1,-1 0,0 0,-1 0,1 0,-1 0,0-1,0 1,-1-1,1 1,-1-1,0-1,0 1,0 0,0-1,-1 0,0 0,0 0,-4 2,-100 17,84-22</inkml:trace>
  <inkml:trace contextRef="#ctx0" brushRef="#br0" timeOffset="9580.808">7630 508,'-4'3,"-108"89,109-89,0 1,0 0,0 0,1 0,-1 0,1 0,0 0,0 1,1-1,-1 1,1-1,0 1,0-1,1 1,-1 0,1 0,0-1,0 1,1 0,-1 0,1-1,0 1,1-1,-1 1,1-1,0 1,0-1,2 4,-2-4,0-1,0 1,1-1,-1 1,1-1,0 0,0 0,0 0,1 0,-1 0,1-1,-1 0,1 1,0-1,0-1,0 1,0-1,0 1,0-1,0 0,0 0,0-1,1 0,-1 1,0-1,1-1,-1 1,0-1,0 1,1-1,-1 0,0-1,9-2,0-1,-1-1,1 0,-1 0,-1-1,1-1,-1 0,-1 0,7-7,10-14,-1-1,-1-1,-2-2,-1 0,-1-1,0-6,-4 9,-1-1,-2-1,-1 0,-2-1,1-7,-9 30,0-1,-1 1,-1 0,0 0,0-1,-1 1,-1-1,0 1,0 0,-1-1,-1 1,0 0,0 0,-1 0,0 1,-1-1,0 1,-2 0,5 7,0 0,0 0,0 0,-1 1,1-1,-1 1,0-1,0 1,0 0,0 0,0 1,0-1,0 1,-1-1,1 1,0 0,-1 0,1 0,-1 1,1-1,-1 1,0 0,1 0,-1 0,1 1,-1-1,1 1,-1 0,1 0,-1 0,1 0,0 1,-2 0,-5 3,0 0,1 1,0 0,0 0,1 1,0 0,0 0,0 1,1 0,-4 6,1 1,0 0,2 1,-1 0,2 1,0 0,1 0,1 0,0 1,2-1,0 1,1 0,0 0,2 0,1 16,0-23,1-1,0 1,1 0,0 0,0-1,1 0,1 1,0-2,0 1,1 0,0-1,0 0,1-1,1 0,-1 0,1 0,1-1,0 1,10 6,1 0,1-1,0-1,1-1,0-1,0-1,18 5,-34-13,1 1,-1 0,0-1,0 0,0-1,1 1,-1-1,0-1,1 1,-1-1,0 0,0 0,0-1,0 0,0 0,3-1,9-8</inkml:trace>
  <inkml:trace contextRef="#ctx0" brushRef="#br0" timeOffset="9896.403">8364 395,'-7'18,"-4"9,0 0,2 1,1 0,2 1,0-1,2 1,1 5,3-31,0 0,0 0,0 0,0-1,0 1,1 0,-1 0,1-1,0 1,0 0,0-1,0 1,0-1,1 1,-1-1,1 0,0 1,-1-1,1 0,0 0,0 0,0 0,1-1,-1 1,0 0,1-1,-1 0,1 0,-1 1,1-1,0-1,-1 1,1 0,0-1,-1 1,1-1,0 0,0 0,0 0,-1 0,1-1,0 1,0-1,-1 1,1-1,0 0,6-3,1 0,-1-1,0 0,-1 0,1-1,-1 0,0-1,-1 0,1 0,-1 0,-1-1,1 0,-1 0,-1-1,0 0,3-5,-5 9,0 0,-1 0,1-1,-1 1,0-1,0 0,-1 0,0 0,0 1,0-1,-1 0,0 0,0 0,0 0,-1 0,0 0,0 0,0 0,-1 1,0-1,0 0,0 1,-1-1,0 1,0 0,0 0,-1 0,-2-2,2 3,0 1,0-1,-1 1,0 0,1 1,-1-1,0 1,0 0,0 0,-1 0,1 1,0 0,-1 0,1 0,-1 1,1 0,-1 0,1 0,-6 1,-15 5</inkml:trace>
  <inkml:trace contextRef="#ctx0" brushRef="#br0" timeOffset="10481.811">8730 481,'-4'6,"0"1,1-1,0 1,0 0,0 0,1 1,0-1,1 0,0 1,0-1,0 1,1-1,0 1,0-1,1 1,0-1,1 4,-1-8,0 0,-1 0,1 0,0 0,1 0,-1 0,0 0,1 0,0 0,0-1,0 1,0-1,0 1,0-1,0 0,1 1,0-1,-1-1,1 1,0 0,0-1,0 1,0-1,0 0,0 0,0 0,0 0,0-1,0 1,1-1,-1 0,0 0,0 0,1 0,-1 0,0-1,0 0,0 1,0-1,1 0,0-1,10-5,0 0,0 0,-1-1,0-1,-1 0,0-1,0 0,-1 0,0-2,-1 1,1-3,-11 13,0 0,1 0,-1 0,1 0,-1 0,1 0,0 0,0 0,-1 0,1 0,0 0,0 0,0 0,0 1,0-1,0 0,0 1,0-1,0 1,0-1,0 1,0-1,0 1,0 0,0 0,1 0,-1-1,0 1,0 0,0 0,1 0,-1 1,0-1,0 0,0 0,0 1,0-1,1 1,-1-1,0 1,0-1,0 1,0-1,0 1,0 0,-1 0,1 0,0-1,0 1,0 0,-1 0,1 0,0 0,-1 0,1 0,-1 0,0 1,1-1,-1 0,0 0,1 0,-1 0,0 1,0-1,0 0,0 4,1 0,0 0,0-1,1 1,-1 0,1-1,0 1,0-1,0 0,1 1,0-1,0 0,0-1,0 1,0 0,1-1,-1 0,1 0,0 0,0 0,0-1,1 1,-1-1,0 0,1 0,0-1,-1 1,1-1,0 0,0 0,-1-1,1 0,0 1,0-2,0 1,0 0,0-1,-1 0,1 0,0-1,1 0,3-4,-1 0,0-1,0 0,-1 0,1-1,-2 0,1 0,-1-1,-1 0,1 0,-1 0,-1-1,0 1,0-2,3-12</inkml:trace>
  <inkml:trace contextRef="#ctx0" brushRef="#br0" timeOffset="10935.716">9492 678,'40'-90,"45"-39,-84 129,-1-1,0 0,0 0,0 0,1 0,-1 0,1 1,-1-1,0 0,1 0,-1 1,1-1,0 0,-1 1,1-1,0 0,-1 1,1-1,0 1,-1-1,1 1,0-1,0 1,0 0,0-1,-1 1,1 0,0 0,0 0,0 0,0 0,0 0,0 0,-1 0,1 0,0 0,0 0,0 0,0 0,0 1,0-1,-1 0,1 1,0-1,0 1,-1-1,1 1,0-1,0 1,-1-1,1 1,-1 0,1-1,0 1,-1 0,1 0,-1-1,0 1,1 0,-1 0,1 1,8 64,-10-61,1-1,-1 1,1 0,0 0,0 0,0 0,1-1,0 1,0 0,0 0,1-1,-1 1,1-1,0 1,0-1,1 0,-1 1,1-1,0-1,0 1,0 0,1-1,-1 0,1 1,0-1,0-1,0 1,0 0,0-1,1 0,-1 0,1-1,0 1,4-2,0-1,0 0,-1-1,1 1,-1-2,1 1,-1-1,0-1,0 1,0-1,0-1,-1 1,0-2,0 1,0 0,-1-1,1-1,-1 1,-1-1,1 0,-1 0,-1 0,1-1,-1 0,0 0,1-6,16-17,-12 16</inkml:trace>
  <inkml:trace contextRef="#ctx0" brushRef="#br0" timeOffset="90805.311">7460 1355,'-3'6,"-1"1,1-1,0 1,1-1,0 1,0 0,0 0,1 0,-1 0,2 0,-1 0,1 0,0 1,-1 5,-1 498,2-498,0 1,-1-1,-1 0,0 1,-1-1,0 0,-1 0,0 0,-4 7,-15-3,11-17</inkml:trace>
  <inkml:trace contextRef="#ctx0" brushRef="#br0" timeOffset="91059.17">7150 1863,'38'-10,"32"-7,9-2,-4 4,-10 3,-12 4,-9 4,-8 2,-5 1,-3 6,-2 2,-4 0</inkml:trace>
  <inkml:trace contextRef="#ctx0" brushRef="#br0" timeOffset="91325.625">7968 1722,'-9'10,"-14"16,0 0,2 2,1 0,1 1,-13 29,30-56,0 0,1 0,-1 0,1 0,-1 0,1 0,0 0,0 1,0-1,0 0,0 1,1-1,-1 1,1-1,-1 1,1-1,0 1,0-1,0 1,1-1,-1 1,0-1,1 1,0-1,0 1,-1-1,1 0,1 1,-1-1,0 0,0 0,1 0,-1 0,1 0,0 0,0 0,0 0,0-1,0 1,0-1,0 0,0 1,0-1,1 0,-1 0,1 0,12-4,-1 0,1-1,-1 0,0-1,0-1,-1 0,1-1,-1 0,-1-1,1-1,4-4,-8 7,100-86,-105 87,0 1,-1 0,1-1,-1 0,0 0,0 0,0 0,-1-1,0 1,0-1,-1 1,1-1,-1 0,0 0,-1 1,1-1,-1 0,0 0,-1 0,1 0,-1 1,-1-6,1 8,0 0,0 0,-1 1,1-1,-1 0,1 0,-1 1,0-1,0 1,0-1,0 1,-1 0,1 0,0 0,-1 0,0 0,1 1,-1-1,0 1,0-1,0 1,0 0,0 0,0 1,0-1,0 1,0-1,0 1,-1 0,1 0,0 0,0 1,0-1,0 1,0-1,0 1,-1 1,-107 50,86-33</inkml:trace>
  <inkml:trace contextRef="#ctx0" brushRef="#br0" timeOffset="94546.343">9295 1638,'-7'-4,"0"1,-1 0,1 0,-1 1,1-1,-1 2,0-1,0 1,0 0,0 1,0 0,0 0,0 1,0 0,0 0,1 1,-1 0,0 0,-5 4,6-5,-108 37,113-38,1 0,-1 1,0-1,0 1,0-1,1 1,-1-1,0 1,0 0,1 0,-1 0,1 0,-1 0,1 0,-1 1,1-1,0 0,0 1,-1-1,1 1,0-1,0 1,0-1,1 1,-1 0,0 0,1-1,-1 1,1 0,-1 0,1 0,0-1,0 1,0 0,0 0,0 0,0 0,1 0,-1-1,0 1,1 0,0 0,-1-1,1 1,0 0,0-1,0 1,0 0,0-1,0 0,0 1,2 0,172 142,-174-143,0 1,1-1,-1 1,0-1,0 1,-1-1,1 1,0 0,0 0,-1-1,1 1,-1 0,0 0,1 0,-1-1,0 1,0 0,0 0,0 0,-1 0,1-1,0 1,-1 0,1 0,-1 0,0-1,0 1,1 0,-1-1,0 1,0-1,0 1,-1-1,1 0,0 1,-1-1,1 0,0 0,-1 0,0 0,1 0,-1 0,1 0,-1 0,0-1,-88 32,80-30,-165 15,151-18</inkml:trace>
  <inkml:trace contextRef="#ctx0" brushRef="#br0" timeOffset="95094.369">9690 1695,'-11'-1,"1"1,-1 1,1 0,-1 0,1 1,0 1,-1 0,1 0,1 1,-1 0,0 0,1 1,0 1,0 0,1 0,-6 4,-73 83,84-88,0-1,0 1,1-1,-1 1,1 0,0 0,1 0,-1 1,1-1,0 0,0 0,0 1,1-1,0 1,0-1,0 0,1 1,0-1,0 0,0 1,0-1,2 2,-2-5,1 1,0 0,0 0,0-1,0 1,0-1,1 0,-1 0,1 0,-1 0,1 0,0 0,0-1,0 1,0-1,0 0,0 0,0 0,0 0,1 0,-1-1,0 0,0 1,1-1,-1 0,0-1,0 1,1 0,-1-1,1 0,94-36,-74 18,0 0,-2-1,0-1,-2-2,0 0,-1-1,-2 0,0-2,7-17,-8 27,-23 49,7-32,-5 21</inkml:trace>
  <inkml:trace contextRef="#ctx0" brushRef="#br0" timeOffset="95725.281">10000 1666,'-6'10,"1"0,0 0,1 1,0-1,0 1,1 0,1 0,0 1,0-1,1 0,1 1,0-1,0 0,1 1,0-1,3 8,-1-15,1-1,-1 1,1-1,0 0,0 0,0-1,0 1,0-1,1 0,-1 0,1-1,-1 1,1-1,0 0,-1 0,1 0,0-1,0 0,0 0,0 0,-1 0,1-1,0 0,0 0,-1 0,1 0,0-1,-1 0,0 0,1 0,-1-1,0 1,0-1,0 0,0 0,-1 0,1-1,-1 0,7-6,-1-1,0 0,0 0,-2-1,1 0,-2 0,1-1,-2 0,4-10,14-30,-22 53,-1 1,0-1,0 0,1 0,-1 1,0-1,1 0,-1 0,0 1,1-1,-1 0,0 0,1 0,-1 0,0 0,1 1,-1-1,1 0,-1 0,0 0,1 0,-1 0,0 0,1 0,-1 0,1 0,-1 0,0-1,1 1,-1 0,1 0,-1 0,0 0,1-1,-1 1,0 0,1 0,-1 0,0-1,0 1,1 0,-1-1,0 1,0 0,1-1,-1 1,0 0,0-1,0 1,0 0,0-1,1 1,-1-1,0 1,0 0,0-1,0 1,2 37,-2-33,-2 592,2-566,-1 0,-1 0,-2 0,0 0,-3-1,0 0,-2 0,-1 0,-1-1,-2-1,-15 26,24-46,0 1,-1-1,0 0,0 0,-1-1,0 0,0 0,-1 0,1 0,-1-1,0 0,-1-1,1 0,-1 0,0 0,0-1,0 0,0-1,-4 1,8-6,0 1,0-1,0 0,0 0,1-1,-1 1,1-1,0 1,0-1,0 0,0-1,1 1,0 0,0-1,0 1,0-1,1 0,-1 1,1-1,1 0,-1 0,0 0,1 0,0 0,1 0,-1 1,1-1,0 0,0 0,0 0,0 1,2-3,5-23,2 0,0 1,3 0,0 1,2 0,0 1,2 0,1 2,2 0,0 1,11-9,26-28,-42 48</inkml:trace>
  <inkml:trace contextRef="#ctx0" brushRef="#br0" timeOffset="97589.288">9831 1863,'4'10,"8"2,0 6,4-2,-1 2,-3 2,-4-1</inkml:trace>
  <inkml:trace contextRef="#ctx0" brushRef="#br0" timeOffset="13698.864">12907 678,'0'-5,"0"-16,5-4,1-3,0-1,4 4,5 1,0 1,2 3,-2 1,1-1,3 2,4 0,1-1,2 1,2 5,-4 9,-7 5</inkml:trace>
  <inkml:trace contextRef="#ctx0" brushRef="#br0" timeOffset="14018.027">13471 311,'-13'18,"1"0,0 0,2 1,0 1,1 0,1 0,0 1,2 0,1 0,0 0,-1 22,6-40,-1 0,1 0,0 0,0 0,0 0,0 0,1 0,-1 0,1 0,0 0,0-1,0 1,0 0,0 0,0-1,1 1,-1-1,1 1,0-1,0 0,0 1,0-1,0 0,0 0,0-1,1 1,-1 0,1-1,0 1,-1-1,1 0,0 0,0 0,-1 0,1-1,0 1,0-1,0 1,3-1,6-4,0 0,-1 0,1-2,-1 1,0-1,0-1,-1 0,0 0,0-1,-1 0,0-1,0 0,-1 0,0-1,-1 0,0-1,-1 1,0-1,2-5,-5 11,0 1,0-1,-1 1,0-1,1 0,-2 0,1 0,-1 0,1 0,-1 0,-1 0,1-1,-1 1,0 0,0 0,-1-1,1 1,-1 0,0 0,0 0,-1 0,0 0,0 0,0 0,0 0,-1 1,0-1,0 1,0 0,0 0,-1 0,1 0,-1 1,0-1,0 1,-1 0,1 0,-3-1,-17 0,2 2</inkml:trace>
  <inkml:trace contextRef="#ctx0" brushRef="#br0" timeOffset="14600.788">14008 395,'-12'1,"0"0,0 1,0 0,0 1,1 0,-1 1,1 0,0 1,0 0,1 1,-1 0,1 1,0 0,1 0,0 1,0 0,1 1,-2 2,6-5,0 0,1 0,0 1,-1-1,2 1,-1 0,1 0,0 0,1 0,0 0,0 0,0 1,1-1,0 0,0 0,1 1,0-1,1 0,-1 0,3 5,-3-10,0 0,0 0,0 0,0 0,0 0,1 0,-1-1,1 1,-1-1,1 1,0-1,0 1,-1-1,1 0,0 0,0 0,0 0,0 0,1 0,-1-1,0 1,0-1,0 1,0-1,1 0,-1 0,0 0,0 0,1 0,-1-1,0 1,0-1,0 1,0-1,0 0,0 0,2-1,76-45,-76 44,116-114,-120 117,1-1,0 1,-1-1,1 1,0-1,-1 1,1 0,0-1,0 1,-1 0,1 0,0 0,0 0,0-1,-1 1,1 0,0 0,0 0,0 1,-1-1,1 0,0 0,0 0,-1 1,1-1,0 0,0 1,-1-1,1 0,0 1,-1-1,1 1,0-1,-1 1,1 0,-1-1,1 1,-1-1,1 1,-1 0,0-1,1 1,-1 0,0 0,1-1,-1 1,0 0,0 0,0 0,0-1,0 1,0 0,0 0,0 0,6 55,-5-44,0-5,0 0,1 0,0 0,0-1,0 1,1-1,0 1,1-1,-1 0,1 0,0 0,1-1,-1 0,1 1,0-1,1-1,-1 1,1-1,0 0,0 0,0-1,0 0,1 0,-1 0,1-1,0 0,0 0,2-1,72 6,-62-12</inkml:trace>
  <inkml:trace contextRef="#ctx0" brushRef="#br0" timeOffset="15181.758">14685 481,'-14'3,"1"0,0 1,0 1,0 0,0 1,1 1,0 0,0 0,1 1,0 1,0-1,1 2,0 0,0 0,2 1,-1 0,1 0,1 1,-4 7,10-16,0 0,0 0,1-1,0 1,-1 0,1 0,0 0,0 0,1-1,-1 1,1 0,-1 0,1-1,0 1,0 0,0-1,0 1,1-1,-1 1,1-1,-1 1,1-1,0 0,0 0,0 0,0 0,0 0,0-1,1 1,-1 0,0-1,1 0,0 0,-1 0,1 0,0 0,2 0,3 2,1-1,-1 0,1-1,0 0,0 0,0-1,0-1,-1 1,1-1,0 0,8-3,-1-2,-1 0,1-1,-1-1,0-1,-1 0,0 0,-1-2,0 0,0 0,-1-1,-1 0,0-1,0-1,0-2,114-212,-123 225,5-12,0-1,-1 1,0-1,-2 0,0 0,0-1,-2 1,0-1,-1 0,0 1,-2-1,0 0,-1 1,0-1,-2-3,3 17,0-1,0 1,-1 0,1 0,-1-1,1 1,-1 0,0 0,-1 0,1 1,0-1,-1 1,1-1,-1 1,0 0,0 0,0 0,0 0,0 0,0 1,0-1,-1 1,1 0,-1 0,1 0,-1 1,1-1,-1 1,1 0,-1 0,1 0,-1 0,1 0,-1 1,-1 0,-6 2,0-1,1 2,-1 0,1 0,0 1,0 0,0 0,1 1,0 1,-7 5,6-3,0 0,1 1,0 0,1 0,0 1,0 0,2 0,-1 0,1 1,1 0,0 1,1-1,0 1,1 0,0 0,1 0,0 0,1 0,1 1,0-1,1 0,0 0,1 0,1 0,0 0,2 4,0 1,0-1,1 1,1-1,1 0,1-1,0 0,1 0,0-1,1-1,1 1,1-2,0 0,0 0,6 2,-12-10,24 21,2-1,1-2,1-2,36 17,-52-31</inkml:trace>
  <inkml:trace contextRef="#ctx0" brushRef="#br0" timeOffset="11717.433">10904 1,'0'567,"0"-562,1 0,-1-1,0 1,-1 0,1 0,-1 0,0 0,0 0,0-1,-1 1,1 0,-1-1,-1 0,1 1,0-1,-1 0,0 0,0 0,0 0,0-1,-1 1,0-1,-12 5</inkml:trace>
  <inkml:trace contextRef="#ctx0" brushRef="#br0" timeOffset="12033.097">10564 424,'44'-14,"32"-10,14-1,-4 4,-11 6,-15 5,-11 4,-11 4,-6 1,-4 2,-6 0</inkml:trace>
  <inkml:trace contextRef="#ctx0" brushRef="#br0" timeOffset="12500.201">11242 29,'0'488,"-1"-486,0 0,0 1,1-1,-1 0,1 1,0-1,0 1,0-1,0 1,0-1,0 1,0-1,1 0,0 1,-1-1,1 0,0 1,0-1,0 0,0 0,0 0,1 0,-1 0,1 0,-1 0,1 0,0 0,0-1,0 1,0-1,0 1,0-1,0 0,0 0,0 0,1 0,-1 0,0-1,1 1,-1-1,1 1,-1-1,1 0,-1 0,2 0,11-5,0-1,0-1,-1 0,0-1,0 0,-1-1,11-9,51-31,0 19,-74 29,1 1,0-1,-1 1,1-1,0 1,-1 0,1 0,0-1,0 1,-1 0,1 1,0-1,-1 0,1 0,0 1,0-1,-1 1,1-1,-1 1,1 0,-1 0,1 0,-1 0,1 0,-1 0,0 0,1 0,-1 0,0 1,0-1,0 0,0 1,0-1,0 1,0-1,-1 1,1 0,0-1,-1 1,0 0,1-1,-1 2,-3 47,7 24,6-61</inkml:trace>
  <inkml:trace contextRef="#ctx0" brushRef="#br0" timeOffset="12885.822">11806 565,'36'-5,"-18"4,0 0,0-2,0 0,0-1,-1-1,0-1,0 0,0-1,-1-1,16-10,-30 17,1 0,-1 0,0-1,0 1,0-1,0 0,0 1,0-1,0 0,-1 0,1 0,0 0,-1-1,0 1,0 0,1-1,-1 1,-1-1,1 1,0-1,-1 1,1-1,-1 1,0-1,0 0,0 1,0-1,0 0,0 1,-1-1,1 1,-1-1,0 1,0-1,0 1,0-1,0 1,-1 0,1 0,-1-1,1 1,-1 0,0 0,0 1,1-1,-2 0,1 1,0-1,0 1,0-1,-1 1,1 0,0 0,-1 0,0 0,-7 0,1 0,-1 0,1 1,-1 0,1 0,-1 1,0 1,1-1,0 1,-1 1,1 0,0 0,0 1,1 0,-1 1,1 0,0 0,0 1,1 0,-1 0,1 1,1-1,-1 2,1-1,0 1,1 0,0 0,0 0,1 1,0 0,0-1,1 2,-1 3,3-8,0 1,0-1,1 0,0 0,0 1,0-1,0 0,1 1,0-1,0 0,0 0,1 0,0 0,0 0,0 0,0-1,1 1,0 0,0-1,0 0,1 0,-1 0,1 0,0-1,0 1,0-1,3 2,8 5,1 1,0-2,1 0,0-1,0 0,1-2,3 1,122 11,-119-19</inkml:trace>
  <inkml:trace contextRef="#ctx0" brushRef="#br0" timeOffset="17416.238">15645 762,'-24'19,"-13"12,-5 5,1-4,6-2,5-2,2-5,7-2,11-5,7-9,9-7,4-2</inkml:trace>
  <inkml:trace contextRef="#ctx0" brushRef="#br0" timeOffset="18087.892">15955 819,'15'-21,"26"-39,3 2,2 2,2 2,39-33,-82 81,1 1,-1 0,1 0,0 0,0 1,1 0,-1 0,1 1,0-1,0 1,0 1,1 0,-1 0,0 0,1 1,-1 0,1 0,0 1,5 0,-10 2,-1 1,1-1,-1 1,1-1,-1 1,0 0,0 0,0 0,-1 0,1 1,-1-1,0 0,0 1,0-1,0 1,0-1,-1 1,1-1,-1 1,0-1,0 1,-1 0,1-1,-1 1,1-1,-1 1,0-1,-1 0,1 1,0-1,-3 3,-2 25,6-28,-1-1,1 1,-1 0,1-1,0 1,0 0,0-1,0 1,0 0,0-1,1 1,0-1,-1 1,1-1,0 1,0-1,0 1,1-1,-1 0,0 1,1-1,0 0,-1 0,1 0,0 0,0-1,0 1,0 0,0-1,1 0,-1 1,0-1,1 0,-1 0,1 0,-1 0,1-1,0 1,-1-1,1 0,-1 1,1-1,0 0,-1-1,1 1,0 0,-1-1,1 1,2-2,104-72,-82 56,-10 6,1 0,0 1,0 1,1 0,1 2,0 0,19-5,-37 13,-1-1,1 1,0-1,0 1,-1 0,1-1,0 1,0 0,-1 0,1 1,0-1,-1 0,1 0,0 1,0-1,-1 1,1 0,-1-1,1 1,0 0,-1 0,0 0,1 0,-1 0,1 0,-1 0,0 1,0-1,0 0,0 1,0-1,0 1,0-1,0 1,-1-1,1 1,-1 0,1-1,-1 1,1 0,-1-1,0 1,0 1,-9 79,7-73,-1 6,0-5,0 1,1-1,0 1,1 0,0-1,0 1,2 0,-1 0,1-1,2 9,7-6,2-7</inkml:trace>
  <inkml:trace contextRef="#ctx0" brushRef="#br0" timeOffset="18884.449">17169 452,'-6'9,"0"1,0 0,1 0,1 1,-1-1,2 1,-1 0,2 0,-1 4,2-14,-1 97,3-95,-1-1,1 0,0 1,-1-1,1 0,0 1,1-1,-1 0,0 0,1 0,-1 0,1 0,-1-1,1 1,0 0,0-1,0 1,0-1,0 1,0-1,0 0,0 0,1 0,-1 0,0-1,1 1,-1-1,1 1,-1-1,0 0,1 0,-1 0,1 0,-1 0,1 0,-1-1,0 1,2-1,9-5,0 0,0 0,-1-1,0-1,0 0,-1-1,0 0,0 0,-1-1,0-1,-1 0,0 0,1-4,8-6,-8 8,-10 11,1 0,-1 0,1 0,0 0,0 0,0 0,0 0,0 0,0 0,0 0,1 1,-1-1,1 0,-1 1,1-1,0 1,-1 0,1-1,0 1,0 0,0 0,0 0,0 0,0 1,0-1,0 1,0-1,1 1,-1-1,0 1,0 0,0 0,0 0,1 1,-1-1,0 0,0 1,0-1,0 1,0 0,0 0,0 0,0 0,0 0,0 0,0 1,3 8,-1 1,0 0,0 1,-2-1,1 1,-1-1,-1 1,0 0,-1-1,0 1,-1 0,0 1,0 12,-6 96,-5-1,-13 40,14-89,4-27,-2-1,-2-1,-2 0,-1 0,-3 0,-28 22,44-63,-1 0,1 0,0 0,-1 0,1 0,0 0,-1-1,1 1,-1 0,1-1,-1 1,1-1,-1 1,0-1,1 0,-1 0,0 0,1 0,-1 0,1 0,-1 0,0-1,1 1,-1 0,1-1,-1 1,1-1,-1 0,1 1,-1-1,1 0,0 0,-1 0,1 0,0 0,0 0,0-1,0 1,0 0,0-1,0 1,0 0,0-1,1 1,-1-1,-4-12,1-1,1 1,0-1,2 0,-1 0,2 0,0 0,0 1,1-1,1 0,1 0,0 1,1-1,0 1,2 0,-1 0,2 1,0-2,4-10,2 1,0 0,2 1,0 1,2 0,0 1,1 1,1 1,2-1,-1 2</inkml:trace>
  <inkml:trace contextRef="#ctx0" brushRef="#br0" timeOffset="98661.563">11439 1299,'0'566,"-5"-510,-1-32</inkml:trace>
  <inkml:trace contextRef="#ctx0" brushRef="#br0" timeOffset="98978.529">11157 1666,'39'-15,"31"-9,9 0,-4 3,-10 5,-17 2,-10 2,-9 3,-7 4</inkml:trace>
  <inkml:trace contextRef="#ctx0" brushRef="#br0" timeOffset="99444.465">11806 1242,'3'78,"3"-1,4 1,2-2,9 17,41 99,-61-190,-1 0,1 0,-1-1,1 1,0-1,-1 1,1-1,0 1,0-1,0 1,0-1,0 0,1 1,-1-1,0 0,0 0,1 0,-1 0,1 0,-1 0,1-1,-1 1,1 0,0-1,-1 1,1-1,0 1,-1-1,1 0,0 0,0 0,-1 0,1 0,0 0,0-1,-1 1,1 0,0-1,-1 1,1-1,-1 0,1 1,-1-1,1 0,-1 0,1 0,0-1,80-73,-69 60,2 0,-1 1,2 1,0 1,1 0,0 1,1 0,-17 10,1 0,-1 1,1-1,0 0,-1 0,1 1,0-1,0 1,-1 0,1-1,0 1,0 0,0 0,-1 0,1 0,0 1,0-1,0 0,-1 1,1-1,0 1,0 0,-1-1,1 1,-1 0,1 0,-1 0,1 0,-1 0,1 1,-1-1,0 0,0 1,0-1,0 1,0-1,0 1,0-1,0 1,0 0,-1-1,1 1,-1 0,1 0,-1-1,0 1,1 0,-1 0,0 0,-1 0,4 111,-4-88</inkml:trace>
  <inkml:trace contextRef="#ctx0" brushRef="#br0" timeOffset="100111.669">12653 1666,'-6'6,"-13"11,0 2,2 0,0 1,1 1,1 1,1 0,0 2,14-24,-1 1,0-1,1 1,-1-1,0 1,1 0,-1-1,1 1,-1 0,1-1,-1 1,1 0,-1 0,1-1,0 1,0 0,-1 0,1 0,0 0,0-1,0 1,0 0,0 0,0 0,0 0,0 0,0-1,0 1,0 0,1 0,-1 0,0 0,1-1,-1 1,0 0,1 0,-1-1,1 1,-1 0,1-1,0 1,-1 0,1-1,0 1,-1-1,1 1,0-1,0 1,-1-1,1 0,0 1,0-1,0 0,-1 0,1 1,0-1,0 0,0 0,0 0,0 0,-1 0,1 0,1-1,52-18,128-110,-181 128,0 0,0 0,0 0,0 0,1 1,-1-1,0 0,1 1,-1-1,0 1,1-1,-1 1,1-1,-1 1,1 0,-1 0,1 0,-1 0,0 0,1 0,-1 0,1 0,-1 1,1-1,-1 1,1-1,-1 1,0-1,1 1,-1 0,0-1,0 1,0 0,1 0,-1 0,0 0,0 0,0 0,0 1,-1-1,1 0,0 0,0 1,-1-1,1 0,-1 1,1-1,-1 1,0-1,1 0,-1 1,0 0,5 53,-6-49,0-1,1 0,0 0,0 1,0-1,0 0,1 0,0 1,0-1,0 0,1 0,-1 0,1 0,1-1,-1 1,1 0,-1-1,1 1,1-1,-1 0,0 0,1-1,0 1,0-1,0 1,0-1,1 0,-1-1,1 1,0-1,0 0,7-1,0 0,0-1,0 0,0-1,0-1,0 0,0 0,0-1,0-1,-1 0,0 0,0-1,0-1,0 1,-1-2,7-5,-2 3,-1 0,0-1,-1-1,0 0,0-1,-1 0,-1-1,0-1,-1 1,0-2,2-6,-10 18,15-26,-2-1,-1 0,-1-1,-2 0,-1-1,-2 0,0-1,0-16,-8-142,0 190,1 0,-1 0,0 0,1 0,-1 0,0 0,0 0,0-1,0 1,0 0,0 0,0 0,0 0,0 0,0 0,-1 0,1 0,0 0,-1 0,1 0,-1 0,1 0,-1 0,1 1,-1-1,0 0,0 0,1 0,-1 1,0-1,0 0,0 1,1-1,-1 1,0-1,0 1,0-1,0 1,0 0,0-1,0 1,0 0,-1 0,1 0,0 0,0 0,0 0,0 0,0 0,0 0,0 0,0 1,0-1,0 0,0 1,0-1,0 1,0-1,0 1,0 0,1-1,-1 1,0 0,0-1,0 2,-7 14,0 1,1 0,0 0,2 1,0-1,1 1,1 0,1 1,0-1,1 0,1 1,1-1,2 13,-2 1,1 9,2 0,2 0,1 0,3-1,10 28,-17-56,1 0,0 0,1-1,0 0,1 0,0 0,1-1,0 0,7 8,-14-18,1 0,-1 1,0-1,1 1,-1-1,1 0,-1 1,0-1,1 0,-1 1,1-1,-1 0,1 0,-1 1,1-1,0 0,-1 0,1 0,-1 0,1 0,-1 0,1 0,-1 0,1 0,0 0,-1 0,1 0,-1 0,1 0,-1 0,1-1,-1 1,1 0,-1 0,1-1,-1 1,1 0,-1-1,1 1,-1-1,0 1,1 0,-1-1,0 1,1-1,-1 1,0-1,1 1,-1-1,0 1,0-1,0 1,0-1,0 1,1-1,-1 0,0 1,0-1,0 1,0-1,0 1,-1-1,1 0,0 1,-1-15</inkml:trace>
  <inkml:trace contextRef="#ctx0" brushRef="#br0" timeOffset="100359.541">13020 1440,'38'4,"47"3,13-1,0-1,-12-1,-16-2,-15-1,-12 0,-14-1</inkml:trace>
  <inkml:trace contextRef="#ctx0" brushRef="#br0" timeOffset="102978.791">14657 1807,'-7'-2,"1"1,-1 0,0 0,0 1,0 0,0 0,0 1,0-1,0 2,0-1,1 1,-1 0,0 0,1 1,-1 0,1 0,-3 2,-3 4,0 0,1 1,0 0,0 1,1 0,1 1,0 0,0 0,1 1,1 0,0 0,1 1,0 0,1 0,1 1,0 0,3-13,0 0,0 1,1-1,-1 0,1 1,-1-1,1 0,0 1,0-1,0 0,0 1,0-1,1 0,-1 1,1-1,0 0,-1 0,1 1,0-1,0 0,0 0,1 0,-1 0,0 0,1-1,-1 1,1 0,0 0,0-1,-1 0,1 1,0-1,0 0,0 0,1 0,-1 0,0 0,0 0,0 0,1-1,-1 1,0-1,1 0,-1 0,0 0,1 0,-1 0,0 0,1-1,0 1,17-6,0-1,-1-1,-1-1,1 0,-2-1,1-1,-1-1,-1 0,0-1,-1-1,0 0,-1-1,-1-1,5-7,17-19,-5 8,-1-2,-2 0,-2-2,16-32,-34 41,-30 33,8 12,0 0,1 1,2 1,-1 0,2 1,0 0,2 1,0 0,1 1,4-16,1 1,0 0,0 0,0 0,1 0,0 1,0-1,0 1,1-1,0 1,0 0,1-1,0 1,0 0,0-1,1 1,0 0,0-1,1 1,0-1,0 1,1-1,-1 0,1 0,1 0,-1 0,1-1,0 0,0 1,1-1,-1-1,1 1,0 0,0-1,1 0,-1-1,1 1,3 0,7 0,0-1,-1 0,2-2,-1 0,0-1,0 0,0-1,0-1,0-1,0 0,-1-1,1 0,-1-2,6-2,27-13,-2-2,0-3,33-24,-39 26,0-2,-2-1,-2-2,0-2,-2-1,-1-2,-2-1,-2-1,0-2,-3 0,-2-2,8-17,-30 53,1 0,-1 0,0 0,0-1,0 1,-1 0,0-1,1 1,-2-1,1 1,0-1,-1 1,0-1,0 1,0-1,-1 0,1 1,-1-1,0 1,-1-1,1 1,-1 0,0 0,0-1,0 1,0 0,-1 1,1-1,-1 0,0 1,0 0,-1-1,1 1,-1 0,0 1,1-1,-1 1,0-1,0 1,-1 1,1-1,0 0,-4 0,-5 5,0-1,0 2,0 0,0 0,0 2,1-1,0 1,0 1,0 0,1 1,0 0,1 1,0 0,0 1,1 0,0 0,1 1,0 0,0 0,-2 7,-2-2,1 1,1 1,0 0,2 0,0 0,1 1,0 1,2-1,0 1,0 12,3-24,1 0,1 0,0 1,0-1,0 1,1-1,0 0,1 0,0 0,0 0,1 0,0 0,0 0,1-1,0 1,0-1,1 0,0 0,0-1,1 0,-1 0,1 0,1 0,-1-1,1 0,5 3,5-1,-1 0,1-1,0-1,1-1,-1 0,1-1,0-1,0-1,-1 0,1-2,0 0,0-1,0 0,-1-2,1 0,-1-1,0 0,0-2,-1 0,0 0,0-2,-1 0,0-1,9-8,1-1,-2-2,0 0,-1-1,-1-2,-1 0,-2-1,0 0,-2-2,0 0,-2-2,-8 19,-2 0,1 0,-1-1,-1 1,1-1,-2 1,0-1,0 0,-1 0,0 0,-1 0,0 0,-1 0,0 0,-3-11,3 21,0-1,0 0,0 0,0 0,0 1,0-1,0 0,-1 1,1-1,-1 1,1-1,-1 1,1 0,-1 0,0 0,0 0,0 0,0 0,0 0,1 1,-1-1,0 1,-1-1,1 1,0 0,0 0,0 0,0 0,0 0,0 0,0 0,0 1,0-1,0 1,0 0,0-1,0 1,0 0,1 0,-1 0,0 0,0 1,0 0,-70 62,71-63,-14 17,0 0,1 1,1 1,1 0,1 0,0 1,2 1,-4 11,9-22,1 0,0 1,1-1,0 1,1-1,0 1,0 0,2 0,-1-1,2 1,-1 0,1-1,1 1,0-1,1 0,0 0,5 9,-4-10,0-1,1 1,0-1,1 0,0-1,0 1,0-1,1-1,1 1,-1-1,1-1,0 0,1 0,-1-1,1 0,0 0,1-1,8 2,90 15,-91-25</inkml:trace>
  <inkml:trace contextRef="#ctx0" brushRef="#br0" timeOffset="103325.298">14261 2202,'298'-1,"142"-25,318-56,-528 60,-143 13,-64 8</inkml:trace>
  <inkml:trace contextRef="#ctx0" brushRef="#br0" timeOffset="103981.102">14290 2484,'180'-8,"177"-31,-213 21,-142 17,217-25,146 4,10 24,-265-20,-86 13</inkml:trace>
  <inkml:trace contextRef="#ctx0" brushRef="#br0" timeOffset="105159.668">17000 1892,'-2'13,"1"0,1 1,0-1,1 1,1-1,0 0,0 0,2 0,-1 0,2 0,-1-1,2 0,0 0,0 0,8 10,-12-19,0 1,0-1,1 1,-1-1,1 0,0 1,-1-2,2 1,-1 0,0 0,0-1,1 0,0 0,-1 0,1 0,0 0,0-1,0 0,0 0,0 0,0 0,0 0,0-1,0 0,1 0,-1 0,0 0,0-1,0 0,0 1,0-2,0 1,0 0,0-1,0 0,0 1,-1-2,1 1,-1 0,0-1,1 1,-1-1,0 0,0 0,1-2,8-12,-1-1,0 0,-1 0,-1-1,-1-1,0 0,-2 0,0 0,-1 0,-1-1,-1-1,-2 16,-1 0,0 0,0-1,0 1,-1 0,0 0,0 0,0 0,-1 0,0 0,0 1,0-1,-1 0,0 1,0 0,0 0,-1 0,0 0,0 0,0 1,-1-1,1 1,-1 1,0-1,0 0,0 1,0 0,-1 0,0 1,1 0,-1 0,0 0,0 0,0 1,0 0,0 0,0 1,0 0,0 0,-1 0,1 1,0 0,0 0,0 0,0 1,0 0,-1 1,0 0,1 0,-1 1,1-1,-1 1,1 1,0 0,1-1,-1 2,1-1,0 1,0-1,1 1,0 1,-4 5,9-10,-1 1,1-1,0 1,0-1,-1 1,2-1,-1 0,0 1,0-1,1 0,-1 0,1 0,0 0,0 0,-1 0,1-1,0 1,1 0,-1-1,0 0,0 0,1 1,-1-1,0 0,1-1,-1 1,1 0,-1-1,1 1,0-1,-1 0,1 0,-1 0,1 0,-1-1,1 1,0-1,-1 1,2-1,34-2,-1-1,1-1,-1-3,-1-1,1-1,-1-2,-1-2,-1-1,2-2,8-1,0-3,-1-1,-1-2,-1-2,-2-1,-1-3,-1 0,-1-3,-2-1,2-5,-30 33,-1-1,1 0,-1-1,0 1,-1-1,0 0,0 0,-1 0,0-1,0 1,-1-1,0 0,0 0,-1 0,-1 1,1-1,-1 0,-1 0,0 0,0 0,0 0,-1 0,-1 1,0-1,0 1,0-1,-1 1,-4-6,7 12,0 1,-1-1,1 1,0-1,-1 1,1 0,-1 0,1 0,-1 0,0 0,1 0,-1 0,0 1,0-1,0 0,1 1,-1 0,0-1,0 1,0 0,0 0,0 0,0 0,0 0,1 1,-1-1,0 1,0-1,0 1,0-1,1 1,-1 0,0 0,1 0,-1 0,1 0,-1 0,1 1,-1-1,1 0,0 1,0-1,-1 2,-34 75,33-33,1 1,3-1,2 1,1-1,3 0,1 0,3-1,1 0,5 32,9 38,-1-17,-5 1,-3 1,-6 0,-3 1,-5 48,-2-139,-1-1,0 0,-1 1,1-1,-2 0,1 1,-1-1,0 0,-1 0,0 0,0-1,-1 1,0-1,0 1,-1-1,0-1,0 1,-1-1,1 0,-2 0,1 0,0-1,-1 0,0 0,0-1,-1 0,1 0,-1-1,1 1,-9 1,10-3,1 0,0-1,-1 1,1-1,-1 0,0-1,1 1,-1-1,0 0,1 0,-1-1,0 0,1 0,-1 0,1-1,-1 0,1 0,0 0,0 0,0-1,0 0,0 0,1 0,-1-1,1 0,0 1,0-2,0 1,0 0,1-1,0 1,0-2,-1-4,1-1,1 0,0-1,0 1,1 0,1-1,0 1,0 0,1-1,1 1,0 0,0 0,1 0,0 0,5-10,86-148,39-12,-115 155</inkml:trace>
  <inkml:trace contextRef="#ctx0" brushRef="#br0" timeOffset="113579.769">7460 2936,'-4'10,"-3"12,-4 8,0 3,1 1,3-1,-2-1,0-1,1-1,3-1,2 0,1-10,6-9,3-5</inkml:trace>
  <inkml:trace contextRef="#ctx0" brushRef="#br0" timeOffset="113786.576">7375 2626,'-5'0,"-1"0</inkml:trace>
  <inkml:trace contextRef="#ctx0" brushRef="#br0" timeOffset="114361.646">7997 2851,'-10'1,"1"1,-1 0,0 0,1 1,0 0,0 1,0 0,0 0,1 1,-1 0,1 1,0 0,1 0,-1 1,1-1,-2 5,8-8,1 1,-1 0,1 0,0 0,0-1,0 1,0 0,1 0,-1 0,1-1,0 1,0 0,1-1,-1 1,1-1,0 1,0-1,0 0,0 0,0 1,1-2,-1 1,1 0,0 0,0-1,0 0,0 0,0 0,1 0,-1 0,1 0,1 0,11 11,-12-11,1 1,-1 0,0 0,0 0,0 1,-1 0,1-1,-1 1,0 0,0 1,0-1,0 0,-1 1,0 0,0-1,0 1,0 0,-1 0,0 0,0 0,0 0,-1 1,1-1,-1 0,-1 0,1 0,-1 0,0 1,0-1,0 0,-1-1,1 1,-1 0,0 0,-1-1,1 1,-1-1,0 1,-2 0,-4 1,-1-2,0 1,-1-1,1-1,-1 0,1 0,-1-1,0-1,0 0,0 0,0-1,0 0,0-1,0 0,-6-2,-19 0,11 3</inkml:trace>
  <inkml:trace contextRef="#ctx0" brushRef="#br0" timeOffset="115466.851">8618 3387,'0'-18,"1"-1,1 1,0-1,1 1,2 0,-1 0,2 1,1-1,0 1,1 1,0-1,2 1,0 1,1 0,0 0,1 1,1 0,0 1,0 1,14-10,110-58,-135 79,0 0,1 0,-1 0,0 1,0-1,0 1,1-1,-1 1,0 0,0 0,1 0,-1 0,0 0,1 1,-1-1,0 1,0 0,0-1,1 1,-1 0,0 0,0 0,0 0,-1 1,1-1,0 1,0-1,-1 1,1-1,-1 1,1 0,-1 0,0 0,1 0,-1 0,0 0,0 0,-1 0,1 0,0 2,1 4,0-1,0 1,-1 0,0-1,-1 1,0 0,0 0,-1 0,1 0,-2-1,0 5,-12 83,16-94,-1 1,1-1,-1 1,1-1,0 0,0 0,0 0,-1 0,1 0,0 0,0-1,0 1,0-1,1 1,-1-1,0 0,0 0,0 0,0 0,0 0,0 0,0 0,0-1,1 1,-1-1,0 0,0 0,-1 1,1-1,0 0,0 0,0-1,-1 1,1 0,0-1,-1 1,2-2,153-123,16 10,-172 115,1 1,-1-1,0 0,1 1,-1-1,1 0,0 1,-1-1,1 1,0-1,-1 1,1-1,0 1,-1 0,1-1,0 1,0 0,-1-1,1 1,0 0,0 0,0 0,-1 0,1 0,0 0,0 0,0 0,-1 0,1 0,0 0,0 1,0-1,-1 0,1 0,0 1,0-1,-1 1,1-1,0 0,-1 1,1 0,0-1,-1 1,1-1,-1 1,1 0,-1-1,1 1,-1 0,0-1,1 1,-1 0,0 0,0-1,1 1,-1 0,0 0,0 0,0-1,0 1,0 0,0 0,0 0,0 0,0-1,0 1,-1 0,-13 58,-37 118,50-174,1-1,-1 1,1-1,0 1,0-1,0 1,0 0,0-1,0 1,1-1,-1 1,1-1,0 1,0-1,0 1,0-1,0 0,0 0,1 1,-1-1,1 0,-1 0,1 0,0-1,0 1,0 0,0-1,0 1,0-1,0 1,1-1,-1 0,0 0,1 0,-1 0,1-1,-1 1,1-1,-1 1,1-1,0 0,-1 0,1 0,-1 0,1-1,0 1,48-13,-31 3</inkml:trace>
  <inkml:trace contextRef="#ctx0" brushRef="#br0" timeOffset="115763.979">9803 2993,'-4'5,"-9"8,0 2,1 0,1 1,0 0,1 0,1 1,1 0,0 1,1 0,1 0,1 1,-2 11,7-27,1 0,0 0,0 0,0-1,1 1,-1 0,1 0,0-1,-1 1,1-1,0 1,0-1,1 0,-1 0,0 0,1 0,-1 0,1 0,0-1,-1 1,1-1,0 0,0 0,0 0,0 0,0 0,0-1,0 1,0-1,1 0,-1 0,0 0,0 0,0-1,0 1,0-1,0 0,0 0,0 0,0 0,0 0,-1-1,1 1,0-1,-1 0,1 0,0-1,9-3,0 0,0-1,-1 0,0-1,0 0,-1-1,0 0,0-1,-1 0,-1 0,1-1,-2 0,0-1,0 0,-1 0,0 0,-1 0,0-4,-4 10,-1 0,1 1,-2-1,1 0,-1 1,0-1,0 0,0 1,-1-1,0 1,0 0,0 0,-1-1,1 1,-1 1,-1-1,1 0,-1 1,1 0,-1-1,0 2,-1-1,1 0,-1 1,0 0,1 0,-1 0,-1 1,1-1,0 1,-1 1,1-1,-1 1,1 0,-1 0,0 0,1 1,-1 0,0 0,1 0,-1 1,0 0,1 0,-1 0,1 1,-1 0,1 0,-4 2,-55 35,50-25</inkml:trace>
  <inkml:trace contextRef="#ctx0" brushRef="#br0" timeOffset="116233.241">10197 2964,'57'225,"-43"-164,-13-60,-1 0,1 0,-1 0,1 0,0 0,-1 0,1 0,0-1,-1 1,1 0,0-1,0 1,0 0,0-1,0 1,-1-1,1 1,0-1,0 0,0 1,1-1,-1 0,0 0,0 0,0 0,0 0,0 0,0 0,0 0,0 0,0 0,0 0,0-1,0 1,0 0,0-1,0 1,0-1,0 1,0-1,0 0,-1 1,1-1,0 0,0 1,-1-1,1 0,0 0,-1 0,1 0,-1 0,1 0,-1 0,1 0,-1 0,0 0,0 0,89-162,-60 99,10-38,-41 96,-2 6</inkml:trace>
  <inkml:trace contextRef="#ctx0" brushRef="#br0" timeOffset="116494.604">10762 3020,'-10'34,"-2"15,0 5,2-12,3-13</inkml:trace>
  <inkml:trace contextRef="#ctx0" brushRef="#br0" timeOffset="116749.677">10734 2767,'-10'-24,"-2"-8</inkml:trace>
  <inkml:trace contextRef="#ctx0" brushRef="#br0" timeOffset="117116.515">10875 3218,'19'-22,"0"0,-1-1,-2-1,0-1,-2 0,0-1,4-15,-18 40,0 0,-1 1,1-1,0 0,0 0,0 1,0-1,0 0,0 0,0 1,0-1,0 0,0 0,1 1,-1-1,0 0,0 1,1-1,-1 0,0 1,1-1,-1 0,1 1,-1-1,1 1,-1-1,1 1,-1-1,1 1,0-1,-1 1,1-1,0 1,-1 0,1-1,0 1,-1 0,1 0,0 0,0-1,-1 1,1 0,0 0,0 0,-1 0,1 0,0 0,0 1,-1-1,1 0,0 0,-1 0,1 1,0-1,0 0,-1 1,1-1,-1 1,1-1,0 1,-1-1,1 1,-1-1,1 1,-1-1,1 1,-1 0,0-1,1 1,4 19,-5-14,0 1,0-1,1 0,0 0,1 1,-1-1,1 0,0 0,1 0,-1 0,1-1,0 1,1-1,-1 1,1-1,0 0,0-1,1 1,0-1,-1 0,1 0,1 0,-1-1,0 1,1-1,0-1,0 1,0-1,0 0,2 0,-1-2,0-1,1-1,-1 1,0-1,0 0,0-1,0 0,0 0,0 0,-1-1,0 0,0 0,0-1,0 1,0-1,-1-1,0 1,0-1,-1 0,1 0,-1 0,-1 0,1-1,-1 0,0 0,0 0,0-5,5-7</inkml:trace>
  <inkml:trace contextRef="#ctx0" brushRef="#br0" timeOffset="117732.569">11722 2880,'-11'1,"0"2,0-1,0 1,1 1,0 0,-1 1,2 0,-1 0,0 1,1 0,0 1,1 0,-1 0,1 1,1 0,-1 0,1 1,1 0,0 0,0 1,-3 8,8-15,0-1,1 0,0 1,0-1,0 1,0-1,0 1,0-1,0 1,1-1,-1 1,1-1,0 1,0-1,0 0,0 0,0 1,0-1,1 0,-1 0,1 0,0 0,-1 0,1-1,0 1,0-1,0 1,0-1,0 1,0-1,1 0,-1 0,0 0,0 0,1-1,-1 1,1-1,-1 1,1-1,-1 0,1 0,-1 0,1 0,-1 0,1 0,-1-1,1 0,-1 1,0-1,1 0,0 0,139-81,-65 30,-72 49,-1 0,1 0,-1 1,1-1,0 1,0 0,0 0,0 1,0 0,1 0,-1 0,0 0,0 1,1 0,-1 0,0 0,1 1,-1 0,0 0,0 0,1 0,-1 1,0 0,-1 0,1 1,0-1,0 1,-1 0,0 0,0 0,0 1,0 0,0-1,0 1,-1 1,0-1,0 0,1 3,4 18,-2-1,0 1,-1 0,-2 1,-1-1,-1 0,-1 1,-1-1,-1 4,0 25,0-20,-1-1,-2 0,-1 0,-2 0,-1-1,-1 0,-2-1,-1 0,-11 16,-82 80,98-119,6-6,-1 1,1-1,0 0,0 0,-1 0,1 0,-1 0,0 0,0-1,0 1,1-1,-1 0,0 0,-1 0,1 0,0 0,0-1,0 1,0-1,-1 0,1 0,0 0,0-1,0 1,0-1,-1 0,1 1,0-1,0-1,0 1,1 0,-1-1,0 1,0-1,1 0,-1 0,1 0,-1 0,1-1,0 1,0-1,0 1,0-1,1 0,-1 1,1-1,-1 0,1 0,-1-3,-1-6,1 0,0-1,1 1,0-1,1 1,0-1,1 1,0-1,1 1,1 0,0 0,0 0,1 0,1 0,0 1,0-1,1 1,1 1,0-1,7-7,1 1,0 1,1 0,0 1,1 1,1 1,0 0,1 2,0 0,1 1,0 1,10-3,83-21,-89 30</inkml:trace>
  <inkml:trace contextRef="#ctx0" brushRef="#br0" timeOffset="120929.506">13105 3105,'-9'-1,"1"0,-1 1,0 1,0 0,1 0,-1 0,1 1,-1 0,1 1,-1 0,1 0,0 1,1 0,-1 0,1 1,-1 0,1 1,1-1,-1 1,1 0,0 1,0-1,1 1,0 1,0-1,1 1,0-1,0 1,1 0,0 1,0-1,1 0,-1 9,1-13,0 0,0 0,1 0,0 0,0 0,0 1,0-1,1 0,-1 1,1-1,1 0,-1 1,0-1,1 0,0 1,0-1,0 0,1 0,-1 0,1 0,0 0,0 0,0 0,1-1,-1 1,1-1,0 0,0 1,0-1,0-1,1 1,-1 0,1-1,0 0,0 0,-1 0,1 0,0 0,1-1,-1 0,0 0,3 1,3-3,-1 1,1-1,0 0,-1-1,0 0,1-1,-1 0,0-1,0 1,-1-2,1 1,-1-1,0 0,0-1,0 0,-1 0,0-1,0 0,107-138,-98 120,0 0,-2 0,0-1,-2-1,-1-1,-2 1,0-2,-2 1,-1-1,-1 0,1-24,-5 47,0 0,0 0,-1 0,1 1,-1-1,-1 0,1 0,-1 0,0 0,0 1,-1-1,0 0,0 1,0-1,0 1,-1 0,0 0,0 0,0 0,-1 0,0 1,0-1,0 1,0 0,-1 1,1-1,-1 1,0-1,0 1,0 1,-1-1,-4-1,4 3,-1 1,1-1,-1 1,1 1,-1-1,1 1,-1 0,1 0,0 1,0 0,0 0,0 1,0-1,0 1,0 0,1 1,-1-1,1 1,0 1,1-1,-1 0,1 1,-1 0,1 0,1 0,-3 5,0-2,1 0,1 0,-1 1,1-1,1 1,0 0,0 0,0 0,1 1,1-1,0 1,0-1,1 1,0-1,0 1,1-1,2 10,6 4,2 1,0-2,1 0,1 0,1-1,1-1,1-1,1 0,0 0,4 0,28 34,120 94,-151-135</inkml:trace>
  <inkml:trace contextRef="#ctx0" brushRef="#br0" timeOffset="121250.92">13726 3049,'-14'23,"1"0,2 1,0 0,1 1,2 0,0 0,2 1,-3 23,8-46,1-1,0 1,0 0,0 0,0-1,0 1,0 0,1-1,-1 1,1 0,0-1,0 1,0 0,0-1,0 1,1-1,-1 0,1 0,0 1,-1-1,1 0,0 0,0 0,0-1,0 1,1 0,-1-1,0 0,1 1,-1-1,1 0,-1 0,1 0,0-1,-1 1,1-1,0 1,0-1,-1 0,1 0,0 0,-1 0,1-1,0 1,0-1,-1 1,2-2,12-3,1-2,-2 0,1 0,-1-2,0 0,-1-1,0 0,-1-1,0 0,0-2,-1 1,-1-1,0-1,-1 0,-1 0,0-1,-1 0,3-9,-8 21,-1-1,1 1,-1-1,0 0,-1 1,1-1,-1 0,1 0,-1 0,0 0,-1 0,1-1,-1 1,0 0,0 0,0 0,0 0,-1-1,1 1,-1 0,0 0,-1 0,1 0,-1 0,0 1,0-1,0 0,0 1,0-1,-1 1,0 0,1 0,-1 0,0 0,-1 0,1 1,0-1,-1 1,0 0,1 0,-5-1,2 1,-1 1,0 0,1 1,-1-1,0 1,0 1,1-1,-1 1,0 0,1 1,-1-1,1 1,-1 1,1-1,0 1,0 0,0 0,-3 3,-10 6</inkml:trace>
  <inkml:trace contextRef="#ctx0" brushRef="#br0" timeOffset="121817.625">14121 3049,'-3'7,"1"-1,1 1,-1 0,1 0,0 0,1 0,0 0,0 0,0-1,1 1,0 0,0 0,1 0,0-1,0 1,0 0,1-1,0 0,0 0,1 0,0 0,0 0,0-1,1 0,0 0,0 0,0 0,0-1,1 0,-1 0,1 0,0-1,3 1,3-3,0-1,1 0,-1-1,0-1,0 0,1 0,-1-1,-1-1,1 0,-1-1,1 0,-1 0,-1-2,1 1,-1-1,0 0,0-1,-1-1,0 1,-1-1,0-1,0 1,-1-1,-1-1,1 1,-1-1,0-4,15-19,-23 42,0-1,1 1,-1 0,2-1,-1 1,1 0,0-1,1 1,-1 0,2 0,-1-1,1 1,0-1,1 0,0 1,0-1,0 0,1-1,0 1,0 0,1-1,0 0,0 0,0-1,1 1,0-1,0-1,0 1,0-1,1 0,0 0,0-1,2 1,-4-2,0 0,0-1,0 0,0 0,1 0,-1 0,0-1,1 0,-1 0,0-1,1 1,-1-1,0 0,0-1,0 1,0-1,0 0,0 0,0-1,0 1,-1-1,1 0,-1-1,0 1,0-1,0 1,-1-1,1 0,-1-1,6-5,-1-1,0 0,-1 0,-1-1,1 1,-2-2,0 1,0-1,-1 1,-1-1,1-3,-1-12,-1 3</inkml:trace>
  <inkml:trace contextRef="#ctx0" brushRef="#br0" timeOffset="122282.672">15024 3331,'183'-280,"-156"252,-26 28,0-1,-1 1,1 0,-1 0,1 0,-1 0,1-1,0 1,-1 0,1 0,-1 0,1 0,0 0,-1 0,1 1,-1-1,1 0,-1 0,1 0,0 0,-1 1,1-1,-1 0,1 1,-1-1,1 0,-1 1,1-1,-1 1,0-1,1 0,-1 1,1-1,-1 1,0-1,0 1,1 0,-1-1,0 1,0-1,0 1,1-1,-1 1,0 0,0-1,0 1,0-1,0 1,0 0,0-1,0 1,-1-1,1 1,0-1,0 1,0 0,-1 9,1 0,1 0,-1 0,2 0,-1 0,2-1,-1 1,1 0,1-1,-1 0,2 0,-1 0,1 0,1-1,-1 1,2-2,-1 1,1 0,0-1,0-1,1 1,0-1,0 0,0-1,1 0,7 3,-10-7,-1 0,1 0,0 0,-1-1,1 0,0 0,0 0,-1-1,1 0,0 0,-1 0,1-1,-1 0,1 0,-1 0,0-1,0 1,0-1,0-1,0 1,-1-1,0 1,1-1,-2-1,1 1,1-1,6-9,-1-1,-1 0,0 0,0-1,-2 0,0-1,4-14,-3 7</inkml:trace>
  <inkml:trace contextRef="#ctx0" brushRef="#br0" timeOffset="123065.245">16492 2484,'-1'335,"-28"-52,30-85,-1-199</inkml:trace>
  <inkml:trace contextRef="#ctx0" brushRef="#br0" timeOffset="123347.491">16237 2964,'38'-10,"33"-7,8-7,0 2,-7 4,-13 1,-5 2,-8 0,-7 2,-5 3,-9-1,-3 1,-1 3,-4-3,-5 0</inkml:trace>
  <inkml:trace contextRef="#ctx0" brushRef="#br0" timeOffset="123780.434">16971 2484,'-45'418,"42"-391,-1-7,1 1,0-1,2 1,1-1,0 1,2-1,0 1,1-1,3 6,-6-24,1 1,0 0,0-1,0 1,1-1,-1 1,1-1,-1 0,1 1,0-1,-1 0,1 0,0 0,1 0,-1-1,0 1,0 0,1-1,-1 0,1 1,-1-1,1 0,0-1,-1 1,1 0,0-1,0 1,-1-1,1 0,0 0,0 0,0 0,-1 0,1-1,0 1,0-1,-1 0,2 0,97-54,59-82,-159 135,0 1,0 0,0 0,0 0,0 0,1 0,-1 0,0 0,1 0,-1 0,0 0,1 0,-1 1,1-1,-1 1,1-1,-1 1,1 0,0 0,-1-1,1 1,-1 0,1 0,-1 0,1 1,0-1,-1 0,1 1,-1-1,1 1,-1-1,1 1,-1 0,1-1,-1 1,0 0,1 0,-1 0,0 0,0 0,0 1,0-1,0 0,0 0,0 1,0-1,0 0,-1 1,1-1,-1 1,1-1,-1 1,1-1,-1 1,0 0,0-1,0 1,0-1,0 1,0 0,2 68,-3-60,0 0,1-1,1 1,-1 0,1 0,1 0,0 0,0-1,1 1,0-1,1 0,1 2,25 13,-17-23</inkml:trace>
  <inkml:trace contextRef="#ctx0" brushRef="#br0" timeOffset="126965.753">17677 3049,'222'-27,"-139"-7,-81 33,0-1,0 0,0 1,-1-1,1 0,0 0,-1 0,1 0,-1 0,0 0,1 0,-1 0,0-1,0 1,-1-1,1 1,0 0,-1-1,0 1,1-1,-1 1,0-1,0 1,0-1,-1 1,1-1,-1 1,1-1,-1 1,0-1,0 1,0 0,0-1,-2-2,0 1,0-1,-1 1,0-1,0 1,0 0,0 0,-1 1,1-1,-1 1,0 0,0 0,0 1,0 0,0-1,-1 2,1-1,-1 1,1-1,-1 2,-4-1,-124 8,125-5,0 1,0 0,1 0,-1 1,1 0,0 0,0 1,0 0,1 0,-1 1,2 0,-1 0,0 1,1 0,0 0,1 1,0-1,0 1,0 0,1 0,1 1,-1-1,1 1,1 0,-1 0,1 0,1 0,0 0,0 1,1-1,0 0,1 0,0 0,0 0,1 1,0-1,1-1,-1 1,2 0,-1-1,1 1,1-1,0 0,0-1,0 1,1-1,0 0,5 4,6 1,2 0,0-1,0-1,0-1,2 0,-1-2,1 0,0-1,0-2,0 0,1-1,-1-1,1-1,0-1,0-1,-1-1,16-3,-14 0,-5-1</inkml:trace>
  <inkml:trace contextRef="#ctx0" brushRef="#br0" timeOffset="110097.28">21458 1807,'-21'3,"-1"2,1 1,0 0,0 2,0 0,1 1,1 1,-1 1,2 1,0 1,0 0,1 1,-1 3,14-13,0 0,0 0,0 1,1 0,-1-1,1 1,0 1,1-1,-1 0,1 1,0-1,0 1,1 0,0-1,0 1,0 0,1 0,0 0,0 0,0 0,1-1,-1 1,2 0,-1 0,1-1,-1 1,1-1,1 1,-1-1,1 0,0 0,0 0,1 0,0 0,-1-1,1 1,1-1,-1 0,1-1,-1 1,1-1,0 0,0 0,1 0,-1-1,0 0,6 2,96 0,-82-4</inkml:trace>
  <inkml:trace contextRef="#ctx0" brushRef="#br0" timeOffset="110834.577">21938 1807,'-33'16,"1"3,1 1,1 1,0 1,2 2,1 1,1 1,-1 3,-21 53,47-79,1-1,-1 0,0 1,0-1,1 1,0-1,-1 0,1 1,0-1,0 1,0-1,1 1,-1-1,1 1,-1-1,1 1,0-1,0 0,0 0,0 1,0-1,0 0,1 0,-1 0,1 0,-1 0,1 0,0-1,0 1,0-1,0 1,0-1,0 1,0-1,0 0,1 0,6 0,1 0,-1 0,0-1,0-1,0 0,1 0,-1 0,0-1,0-1,-1 0,1 0,0 0,-1-1,0 0,0-1,0 0,-1 0,1-1,-1 0,0 0,-1 0,6-8,192-176,-191 185,-28 38,9-22,1 3,0-1,0 1,2 0,-1 1,2-1,0 0,0 1,2 12,0-23,0 0,0 0,0 0,1 0,0 0,0 0,0-1,0 1,1 0,-1 0,1-1,0 1,0-1,0 1,1-1,-1 0,1 0,0 0,0 0,0-1,0 1,0-1,0 0,1 0,-1 0,1 0,-1 0,1-1,0 0,0 0,0 0,0 0,2 0,12-1,0-1,-1 0,1-2,0 0,-1-1,1 0,-1-2,0 0,-1-1,1 0,-1-2,-1 0,0 0,0-2,-1 0,0 0,-1-1,0-1,3-5,36-25,-39 32,2 2,0-2,-1 0,0 0,-1-2,0 1,-1-2,0 0,-1 0,-1-1,0 0,-1-1,-1 0,0 0,-1-1,1-6,-8 22,1-1,-1 1,0-1,1 0,-1 1,0-1,0 1,0-1,0 0,0 1,0-1,-1 1,1-1,-1 0,1 1,-1-1,1 1,-1-1,0 1,0 0,1-1,-1 1,0 0,-1-1,1 1,0 0,0 0,0 0,-1 0,1 0,0 0,-1 1,1-1,-1 0,1 1,-1-1,1 1,-1-1,1 1,-1 0,0-1,1 1,-1 0,-68 18,59-13,0 0,0 1,1 1,0 0,0 0,1 1,-1 0,2 1,-1 0,2 0,-1 1,1 0,-2 4,8-12,0 0,0 0,0-1,0 1,1 0,-1 0,1 0,-1 1,1-1,0 0,-1 0,1 0,0 0,1 0,-1 0,0 0,1 0,-1 0,1 0,-1 0,1 0,0 0,0 0,0 0,0 0,0-1,0 1,1 0,-1-1,1 1,-1-1,1 1,-1-1,1 0,0 0,0 0,1 1,77 19,14-21,-75-1,1 0,-1 1,0 1,0 1,0 1,0 0,17 6,-33-8,0 0,0 1,0-1,-1 1,1 0,-1 0,1 0,-1 0,0 0,1 1,-1-1,0 1,-1-1,1 1,0 0,-1-1,1 1,-1 0,0 0,0 0,0 0,-1 0,1 0,-1 1,1-1,-1 0,0 0,0 0,-1 0,1 1,-1-1,1 0,-1 0,-1 3,-42 105,43-109,0-1,-3 5,0 0,0 0,1 0,0 0,0 1,0-1,1 1,0 0,0 0,1 0,-1 0,2 0,-1 0,1 0,0 0,0 1,1-1,0 0,1 0,-1 0,3 5,8 0</inkml:trace>
  <inkml:trace contextRef="#ctx0" brushRef="#br0" timeOffset="108194.609">19003 1299,'-1'80,"3"-31,-2 0,-2 0,-2 0,-3 0,-8 31,-55 224,63-268,2 1,1-1,2 1,1 0,3 20,-1-56,-1-11</inkml:trace>
  <inkml:trace contextRef="#ctx0" brushRef="#br0" timeOffset="108512.905">18665 1835,'33'-5,"26"-6,12-1,0 1,-9 2,-9 4,-9 1,-8-2,-4-1,-3 1,-3 1,1 2,-6 2</inkml:trace>
  <inkml:trace contextRef="#ctx0" brushRef="#br0" timeOffset="108980.85">19455 1299,'-23'79,"3"1,4 1,3 1,4 0,4 1,4 82,1-141,-1-21,-1 0,1 1,1-1,-1 0,0 1,1-1,-1 1,1 0,0-1,1 1,-1-1,0 1,1-1,0 1,0-1,0 0,0 1,0-1,1 0,0 0,-1 1,1-2,0 1,0 0,1 0,-1 0,1-1,-1 0,1 1,0-1,0 0,0 0,0 0,0-1,0 1,1-1,-1 0,0 0,3 1,7-5,0 0,0 0,0-1,-1 0,1-1,-1-1,-1 0,1-1,-1 0,0-1,5-4,-4 3,-1 0,2 2,-1-1,1 1,0 1,0 1,1 0,0 0,5 0,-16 5,0 1,0-1,0 0,-1 1,1 0,0 0,0 0,0 0,-1 0,1 1,-1-1,1 1,-1 0,1-1,-1 1,0 0,0 0,0 1,0-1,0 0,0 1,-1-1,1 1,-1-1,0 1,0 0,0 0,0-1,0 1,0 0,-1 0,0 0,1 0,-1 0,0 0,0 0,-1 0,1 0,-1 0,1 0,-1 0,0 0,4 32,2-15</inkml:trace>
  <inkml:trace contextRef="#ctx0" brushRef="#br0" timeOffset="109364.776">20076 2033,'4'-2,"15"-4,1-2,-1 0,0-1,-1-1,0 0,-1-2,0 0,-1-1,0 0,-1-1,0-1,-1-1,-1 0,-12 14,1 0,-1-1,0 1,0 0,0-1,-1 1,1-1,0 1,-1-1,0 0,1 1,-1-1,0 1,0-1,-1 0,1 1,0-1,-1 1,0-1,1 1,-1-1,0 1,0 0,-1-1,1 1,0 0,-1 0,1 0,-1 0,0 0,0 0,0 0,0 1,0-1,0 1,0-1,0 1,-1 0,1 0,0 0,-1 0,1 0,-1 0,1 1,-1-1,1 1,-1 0,0 0,1 0,-1 0,1 0,-1 0,1 1,-1-1,1 1,-2 0,-14 3,0 1,1 1,-1 0,1 1,1 1,-1 1,1 0,1 1,0 1,0 0,1 1,0 1,1 0,1 1,-10 14,14-19,1 0,1 1,0-1,1 1,-1 1,2-1,0 1,0-1,0 1,2 0,-2 11,3-16,0-1,0 1,1-1,0 1,0 0,1-1,-1 1,1-1,1 1,-1-1,1 1,0-1,0 0,0 1,1-1,0-1,0 1,0 0,0-1,1 1,0-1,0 0,0 0,0-1,1 1,113 33,-96-35,-1 0,1-2,0 0,0-2,-1 0,1-1,-1-1,0-1,20-8,-17 5</inkml:trace>
  <inkml:trace contextRef="#ctx0" brushRef="#br0" timeOffset="127865.449">18834 3077,'-26'146,"24"-141,2-20,4-26,-1 20,2 0,1 0,1 1,0 0,1 0,2 0,0 1,0 1,2 0,0 0,2 1,0 1,0 0,1 1,1 0,1 2,14-10,-30 22,1-1,0 1,-1-1,1 1,0-1,0 1,0 0,0 0,0 0,0 0,0 1,0-1,1 1,-1-1,0 1,0 0,0-1,1 1,-1 0,0 0,0 1,1-1,-1 0,0 1,0 0,0-1,0 1,0 0,1 0,-2 0,1 0,0 1,0-1,0 0,0 1,-1-1,1 1,-1 0,1-1,-1 1,0 0,0 0,1 2,-2 29,-1-30,0 0,1 0,0-1,-1 1,1 0,0 0,0 0,1 0,-1 0,0-1,1 1,0 0,0 0,0-1,0 1,0 0,0-1,1 1,-1-1,1 0,-1 1,1-1,0 0,0 0,1 1,12 5</inkml:trace>
  <inkml:trace contextRef="#ctx0" brushRef="#br0" timeOffset="128188.171">19567 2851,'-23'18,"0"1,1 2,1 0,1 1,1 1,1 1,1 0,1 2,1 0,-9 22,23-45,0-1,1 1,-1-1,0 1,1 0,0 0,-1-1,1 1,0 0,0 0,1-1,-1 1,1 0,-1-1,1 1,0 0,0-1,0 1,0-1,0 1,1-1,-1 1,1-1,-1 0,1 0,0 0,0 0,0 0,0 0,0-1,1 1,-1-1,0 1,1-1,-1 0,1 0,-1 0,1 0,1 0,6 2,1-1,-1 0,1 0,-1-1,1 0,0-1,-1-1,1 1,9-3,-6 2,-1-2,1 1,-1-2,0 1,1-2,-2 0,1 0,0-1,-1-1,-1 0,1-1,-1 0,0-1,-1 0,0 0,0-1,-1-1,0 0,-1 0,0 0,-1-1,-1 0,1-1,-2 1,0-1,1-4,-5 12,-1 1,1-1,-1 1,0-1,-1 0,1 1,-1-1,0 1,0 0,0-1,0 1,-1 0,0-1,0 1,0 0,0 0,-1 0,1 1,-1-1,0 1,0-1,0 1,-1 0,1 0,-1 1,0-1,0 1,0-1,0 1,-2 0,-2-2,-1 0,0 1,0 0,0 0,0 1,-1 1,1-1,0 2,-1-1,1 1,-1 0,1 1,-1 0,-1 2,-70 34,60-22</inkml:trace>
  <inkml:trace contextRef="#ctx0" brushRef="#br0" timeOffset="128704.098">20160 2907,'-23'2,"-1"0,1 2,0 0,0 2,0 0,1 2,0 0,0 2,1 0,0 1,1 1,-18 15,36-25,-1 0,1 1,-1-1,1 1,0-1,0 1,0 0,0 0,1 0,-1 0,1 0,0 0,0 0,0 0,0 1,0-1,1 0,0 1,-1-1,1 0,0 1,1-1,-1 1,1-1,-1 0,1 0,0 1,0-1,0 0,1 0,-1 0,1 0,0 0,0 0,0-1,0 1,0 0,0-1,1 0,-1 1,1-1,0 0,-1 0,1-1,0 1,0-1,1 1,-1-1,0 0,0 0,8 2,0 0,0 0,0-1,0-1,0 0,0 0,1-1,-1-1,0 0,0 0,1-1,-1 0,-1-1,1-1,0 1,-1-2,0 1,0-1,8-6,20-14,-1-2,-2-1,-1-1,12-15,10-9,-24 32,-32 20,0 1,1 0,-1-1,1 1,-1 0,1-1,-1 1,1 0,0 0,-1-1,1 1,-1 0,1 0,-1 0,1 0,0 0,-1 0,1 0,-1 0,1 0,-1 0,1 0,0 1,-1-1,1 0,-1 0,1 0,-1 1,1-1,-1 0,1 1,-1-1,1 0,-1 1,1-1,-1 1,0-1,1 1,-1-1,0 1,1-1,-1 1,0-1,0 1,1-1,-1 1,0-1,0 1,0 0,0-1,0 1,0-1,0 1,0-1,0 1,0 0,0-1,0 1,-22 99,18-89,0-1,0 1,2 0,-1 1,1-1,1 0,0 1,1-1,0 1,1-1,1-5,0 0,1-1,0 1,1-1,-1 0,1 0,0 0,0 0,0-1,1 1,0-1,0 0,0-1,0 1,0-1,1 0,-1 0,1-1,0 0,0 0,0 0,0 0,0-1,1 0,-1-1,0 1,0-1,1 0,-1-1,0 0,0 0,0 0,1 0,-1-1,3-1,16-5</inkml:trace>
  <inkml:trace contextRef="#ctx0" brushRef="#br0" timeOffset="129272.095">21007 2907,'-8'-1,"0"0,0 1,0-1,0 2,1-1,-1 1,0 0,0 1,0-1,1 2,-1-1,1 1,-1 0,1 1,0 0,0 0,-2 2,-2 0,1 0,0 1,0 0,1 0,0 1,0 0,1 0,0 1,1 1,0-1,0 1,1 0,0 1,1-1,0 1,1 0,0 0,0 1,-1 10,5-18,0-1,0 1,1-1,-1 0,1 1,-1-1,1 1,0-1,1 0,-1 0,0 0,1 1,0-1,0-1,0 1,0 0,0 0,1-1,-1 1,1-1,-1 0,1 0,0 0,0 0,0 0,0-1,0 1,0-1,1 0,-1 0,0 0,1 0,-1 0,0-1,4 0,124-6,-109 0,1-1,-1-2,0 0,0-1,-1 0,-1-2,0-1,0 0,-2-2,1 0,-2-1,0-1,-1 0,-1-1,11-17,62-82,-71 98,0 0,-1-2,-1 0,-2-1,0 0,-1-1,0 0,-3-1,0 0,0-4,-6 22,-1 1,0-1,-1 1,1-1,-1 0,0 0,-1 0,1 0,-1 0,0 0,-1 1,1-1,-1 0,0 0,-1 0,0 0,1 1,-2-1,1 1,-1 0,0-1,0 1,0 0,0 1,-1-1,0 1,0-1,0 1,-1 0,0 1,1-1,-1 1,0 0,-1-1,-9 2,1 0,0 1,0 1,0 0,-1 1,1 1,0 0,0 0,0 2,1-1,-1 2,1 0,0 1,0 0,0 1,1 0,0 1,1 0,-1 1,2 0,-1 1,-1 2,-1 1,1 0,-1 1,2 1,0-1,1 2,0-1,1 1,1 1,1 0,0 0,1 0,1 1,1 0,0 0,1 0,1 0,1 0,1 1,0-1,1 1,1-1,1 0,1 0,0 0,1-1,1 1,1-1,0 0,9 13,7 2,1-1,2-2,1 0,1-2,1-1,1-1,1-2,2-1,0-1,1-2,1-2,1-1,0-1,1-2,1-2,20 3,-26-8,-6-2</inkml:trace>
  <inkml:trace contextRef="#ctx0" brushRef="#br0" timeOffset="133084.313">22418 2993,'-22'11,"0"0,1 2,0 1,1 1,1 0,0 1,2 1,-1 1,2 1,0 0,2 1,-5 9,17-27,0 1,1-1,-1 1,1 0,-1 0,1 0,0-1,0 1,0 0,0 1,1-1,0 0,-1 0,1 0,0 0,0 0,0 0,1 0,-1 1,1-1,0 0,0 0,0 0,0-1,0 1,1 0,-1 0,1-1,0 1,0-1,0 1,0-1,0 0,0 0,1 0,-1 0,1 0,-1 0,1-1,0 1,0-1,0 0,0 0,0 0,0 0,9-2,0-1,0-1,0 0,0 0,0-1,-1-1,1 0,-1 0,0-1,-1-1,0 1,0-2,0 0,-1 0,2-2,137-145,-147 154,-1 0,1 0,0 0,-1 0,1 0,0 0,0 0,-1 0,1 0,0 0,0 0,0 1,0-1,0 0,0 0,0 1,1-1,-1 1,0-1,0 1,0 0,1 0,-1-1,0 1,0 0,0 0,1 0,-1 0,0 0,0 0,1 0,-1 1,0-1,0 0,1 1,-1-1,0 1,0-1,0 1,0 0,0 0,0-1,0 1,0 0,0 0,0 0,0 0,-1 0,1 0,0 0,60 127,-56-122,0 0,1-1,0 0,-1 0,2 0,-1-1,0 0,1 0,0 0,0-1,0 0,0 0,1-1,-1 0,0-1,1 1,0-1,-1-1,1 1,0-1,-1-1,1 1,0-2,-1 1,1-1,-1 0,0 0,1-1,-1 0,0 0,0 0,-1-1,2-2,8-4,0-1,-1-1,0 0,-1-1,-1-1,0 0,-1-1,0 0,-2-1,1 0,-2 0,0-1,-1-1,-1 1,4-18,1-2,-2 0,-2 0,-2-1,-1 0,-2 0,-1-10,-2 31,1-4,0 0,-2 0,-1 0,0 0,-2 0,0 1,-4-9,8 29,0-1,1 0,-1 0,0 1,0-1,0 0,0 0,0 0,0 1,0-1,-1 0,1 0,0 1,0-1,-1 0,1 0,0 1,-1-1,1 0,0 1,-1-1,1 0,-1 1,1-1,-1 1,0-1,1 1,-1-1,1 1,-1-1,0 1,0-1,1 1,-1 0,0 0,1-1,-1 1,0 0,0 0,0 0,1 0,-1 0,0 0,0 0,0 0,1 0,-1 0,0 0,0 1,1-1,-1 0,0 0,0 1,1-1,-1 0,0 1,1-1,-1 1,1-1,-1 1,0 0,1-1,-1 1,1-1,-1 1,1 0,0-1,-1 1,1 0,-5 13,1-1,0 1,1 0,1 0,0 0,1 0,1 0,0 0,1 1,0-1,1 0,1 1,1 27,13 156,18-1,-30-154,-5-35,0 0,0 0,1 0,1-1,-1 1,1-1,0 1,1-1,0 0,0 1,1-1,3 5,-7-11,1-1,-1 1,1-1,-1 0,1 1,-1-1,1 1,-1-1,1 0,-1 1,1-1,-1 0,1 0,0 1,-1-1,1 0,0 0,-1 0,1 0,-1 0,1 0,0 0,-1 0,1 0,0 0,-1 0,1 0,-1 0,1-1,0 1,-1 0,1-1,-1 1,1 0,-1-1,1 1,-1 0,1-1,-1 1,1-1,-1 1,1-1,-1 1,0-1,1 1,-1-1,0 1,1-1,-1 0,0 1,0-1,0 1,0-1,0 0,1 1,-1-1,0 0,4-15</inkml:trace>
  <inkml:trace contextRef="#ctx0" brushRef="#br0" timeOffset="133286.348">22700 2739,'43'4,"43"-2,17-2,0-1,-7-1,-16 1,-12-5,-12-1,-12 0,-7 2,-11 1</inkml:trace>
  <inkml:trace contextRef="#ctx0" brushRef="#br0" timeOffset="134720.497">6190 4205,'-10'39,"-2"31,-1 9,4 1,2-9,2-11,3-12,1-8,1-7,0-4,1-2,0-1,-1-10,0-7</inkml:trace>
  <inkml:trace contextRef="#ctx0" brushRef="#br0" timeOffset="135037.113">5795 4601,'63'-9,"24"-4,8 1,-7-3,-15 1,-14 4,-12 2,-10 4,-7-3,-2 0,-3 1,-4 2</inkml:trace>
  <inkml:trace contextRef="#ctx0" brushRef="#br0" timeOffset="135506.092">6642 4065,'-6'81,"3"2,7 70,0-38,-2 132,-2-245,-1 0,1 1,0-1,0 1,0-1,0 1,0-1,0 1,1-1,-1 1,1-1,0 0,0 1,0-1,0 0,0 0,0 0,1 0,-1 0,0 0,1 0,0 0,0 0,-1 0,1-1,0 1,0-1,0 0,1 1,-1-1,0 0,0 0,1-1,-1 1,0 0,1-1,-1 1,1-1,-1 0,1 0,-1 0,1 0,-1 0,0 0,1-1,-1 1,1-1,-1 0,0 0,1 0,0 0,168-136,-152 123,-13 9,-1 1,0-1,1 1,0 0,0 0,0 1,0 0,0 0,1 0,-1 1,1 0,0 0,0 1,3-1,-7 5,-1-1,1 1,0-1,-1 1,0 0,1 0,-1 0,0 0,0 1,-1-1,1 1,-1-1,0 1,0-1,0 1,0-1,0 1,-1 0,0 0,0-1,0 1,0 0,0-1,-1 1,0 0,0 0,1 4,-1 13,11 55,-9-76,0 1,0 0,1 0,-1-1,0 1,1 0,-1-1,0 0,1 1,-1-1,0 0,1 1,-1-1,1 0,-1 0,1 0,-1-1,0 1,1 0,-1 0,1-1,-1 1,0-1,1 1,-1-1,0 1,0-1,1 0,-1 0,13-8</inkml:trace>
  <inkml:trace contextRef="#ctx0" brushRef="#br0" timeOffset="135867.998">7375 4685,'18'-2,"-1"-1,1-1,-1 0,0-1,0-1,-1-1,0 0,0-2,-1 1,0-2,0 0,-1-1,0 0,-1-1,11-13,-22 23,1 0,-1-1,-1 1,1 0,0-1,-1 1,1-1,-1 0,0 0,0 1,0-1,0 0,0 0,0 0,-1 0,0 0,1 0,-1 0,0 0,-1 0,1 0,-1 0,1 0,-1 0,0 0,0 0,0 0,0 1,0-1,-1 0,1 1,-1-1,0 1,0-1,0 1,0 0,0 0,0 0,-1 0,1 0,-1 1,1-1,-1 1,0-1,1 1,-1 0,0 0,0 0,0 0,-7 0,-1 1,1 0,0 0,0 1,0 0,0 1,0 0,0 0,0 1,1 1,-1 0,1 0,0 0,0 1,0 1,1 0,0 0,0 0,0 1,1 0,0 0,0 1,1 0,0 1,1-1,0 1,0 0,0 0,1 0,1 1,0 0,0-1,1 1,0 0,0 0,1 1,1-1,0 0,1 10,-1-15,1 1,0-1,1 0,-1 1,1-1,0 0,0 0,0 0,1 0,0 0,0 0,0-1,1 1,-1-1,1 0,0 0,0-1,1 1,-1-1,1 0,0 0,-1 0,1-1,1 1,-1-1,0 0,0-1,1 1,-1-1,1 0,-1-1,1 1,-1-1,1 0,4-1,162-3,-148 4</inkml:trace>
  <inkml:trace contextRef="#ctx0" brushRef="#br0" timeOffset="137251.377">8702 4375,'0'-2,"0"0,0 0,0 0,-1 0,1 0,-1 1,1-1,-1 0,1 0,-1 0,0 0,0 1,0-1,0 0,0 1,-1-1,1 1,0 0,-1-1,1 1,-1 0,1 0,-1-1,1 1,-1 1,0-1,0 0,0 0,1 1,-1-1,0 1,0-1,0 1,0 0,0 0,0 0,0 0,0 0,0 0,0 0,0 1,0-1,-82 24,80-22,0 0,1 1,-1-1,0 1,1 0,0 0,0 0,0 1,0-1,0 1,1-1,0 1,-1 0,1 0,1 0,-1 0,0 0,1 1,0-1,0 0,0 1,1-1,0 1,0-1,0 0,0 1,0-1,1 1,0-1,0 0,0 1,0-1,1 0,0 0,0 0,0 0,0 0,1 0,-1-1,1 1,0-1,0 0,2 2,112 87,-100-82,0 1,0 1,-1 0,-1 1,0 1,12 15,-25-27,0 0,0-1,0 1,0 0,0 1,0-1,-1 0,0 1,1-1,-1 0,0 1,0-1,0 1,0 0,-1-1,1 1,-1 0,1 0,-1-1,0 1,0 0,0 0,-1-1,1 1,-1 0,1-1,-1 1,0 0,0-1,0 1,0-1,-1 0,1 1,-1-1,1 0,-1 0,0 1,0-1,0-1,0 1,0 0,0 0,-1-1,1 0,0 1,-1-1,1 0,-1 0,-1 0,-18 3,-1-1,1-2,0 0,-1-1,0-2,-13-2,33 4,-1 0,1 0,-1-1,1 1,0-1,-1 0,1 0,0 0,0 0,0-1,-1 1,1-1,1 0,-1 0,0 0,0 0,1-1,-1 1,1-1,0 1,0-1,0 0,0 0,0 0,1 0,-1 0,1-1,0-11</inkml:trace>
  <inkml:trace contextRef="#ctx0" brushRef="#br0" timeOffset="137739.979">9577 4459,'-5'0,"-40"-1,1 2,-1 2,0 2,1 2,-5 3,38-7,0 0,0 0,1 1,-1 1,1 0,0 0,0 1,1 0,-1 1,1 0,1 0,-1 1,2 0,-1 0,1 1,0 0,0 1,1-1,1 1,0 1,0-1,-2 9,5-15,0 0,0-1,0 1,1 0,0 0,-1 0,1 0,1 0,-1 0,1 0,0 0,0 0,0 1,0-1,1 0,-1 0,1 0,0 0,0 0,1 0,-1 0,1-1,0 1,0 0,0-1,0 1,1-1,0 0,-1 0,1 0,0 0,0 0,1-1,-1 0,1 1,-1-1,1 0,0 0,-1-1,1 1,0-1,0 0,0 0,0 0,4 0,6-3,0-1,0 0,0-1,-1 0,0-1,1-1,-2 0,1-1,-1 0,0-1,0 0,-1-1,10-9,24-16,114-64,-156 97,-1 0,1 1,0-1,0 1,-1 0,1 0,0 0,0 0,-1 0,1 0,0 1,-1-1,1 1,0 0,-1 0,1 0,-1 0,1 0,-1 1,0-1,1 1,-1-1,0 1,0 0,0 0,0 0,0 0,-1 0,1 0,-1 1,1-1,-1 1,0-1,0 1,0-1,0 1,0-1,-1 1,1 0,-1 0,0-1,0 1,0 0,0 0,0-1,-1 3,7 20</inkml:trace>
  <inkml:trace contextRef="#ctx0" brushRef="#br0" timeOffset="138272.608">9831 4826,'131'-272,"-126"262,0 1,0-1,1 1,0 0,0 1,1 0,0 0,1 0,0 1,0 0,0 0,1 1,9-5,-17 11,0-1,1 1,-1 0,1 0,-1-1,0 1,1 0,-1 0,1 0,-1 1,0-1,1 0,-1 1,1-1,-1 0,0 1,1 0,-1-1,0 1,0 0,0-1,1 1,-1 0,0 0,0 0,0 0,0 0,0 0,-1 0,1 1,0-1,0 0,-1 0,1 1,-1-1,1 0,-1 1,0-1,1 1,-1-1,0 2,6 63,-6-61,3 138,-3-141,1-1,-1 1,1 0,0-1,0 1,0-1,0 1,0-1,0 1,0-1,0 0,0 1,1-1,-1 0,1 0,-1 0,1 0,-1 0,1-1,-1 1,1 0,0-1,-1 1,1-1,0 1,0-1,-1 0,1 0,0 0,0 0,0 0,-1 0,1 0,0-1,0 1,-1-1,1 1,0-1,-1 0,1 1,-1-1,1 0,0-1,68-46,-68 46,174-158,-175 158,0 1,-1-1,1 1,0-1,0 1,0 0,1-1,-1 1,0 0,0 0,1 0,-1 0,1 0,-1 0,1 0,-1 0,1 1,0-1,-1 0,1 1,0 0,-1-1,1 1,0 0,0 0,-1 0,1 0,0 0,0 0,-1 0,1 1,0-1,-1 1,1-1,0 1,-1 0,1 0,-1-1,1 1,-1 0,1 0,-1 0,0 1,0-1,1 0,-1 0,0 1,0-1,0 1,0 0,10 217,-6-200</inkml:trace>
  <inkml:trace contextRef="#ctx0" brushRef="#br0" timeOffset="138642.427">10734 4658,'27'-2,"0"-2,-1 0,1-2,-1-1,0-1,-1-1,0-1,-1-1,0-1,0-2,12-9,-33 22,0-1,0 0,0 0,0 0,0 0,-1 0,1 0,-1-1,1 0,-1 1,0-1,0 0,0 0,0 0,-1 0,1 0,-1-1,1 1,-1 0,-1-1,1 1,0-1,-1 1,1-1,-1 1,0-1,0 1,-1-1,1 1,-1-1,0 1,1-1,-2 1,1 0,0 0,-1-1,1 1,-1 0,0 0,0 0,0 0,0 1,-1-1,1 1,-1-1,-5 0,1 0,-1 1,0 0,0 1,1 0,-1 0,0 0,0 1,0 0,0 1,0 0,0 0,0 0,0 1,1 1,-1-1,1 1,0 0,-1 1,-5 3,-2 2,1 0,0 1,0 0,1 2,0-1,1 1,0 1,1 0,-2 4,3-1,1 1,1 0,1 0,0 0,1 1,1 0,1 0,0 1,1 0,2-1,-1 16,3-29,-1 1,1 0,0 0,1-1,0 1,-1 0,2-1,-1 0,1 1,-1-1,2 0,-1 0,0-1,1 1,0-1,0 0,0 0,1 0,-1 0,1-1,0 1,0-1,0-1,4 2,134 41,-57-48,-61-2</inkml:trace>
  <inkml:trace contextRef="#ctx0" brushRef="#br0" timeOffset="139502.443">12286 4347,'-13'0,"0"0,0 1,0 1,0-1,0 2,0 0,1 1,-1 0,1 1,0 0,1 1,-1 0,1 1,-2 1,11-7,0 1,1-1,-1 0,0 1,1 0,-1-1,1 1,-1 0,1 0,0-1,0 1,0 0,0 0,0 1,0-1,0 0,1 0,-1 0,1 0,0 1,0-1,-1 0,1 0,1 1,-1-1,0 0,0 0,1 0,-1 1,1-1,0 0,0 0,0 0,0 0,0 0,0 0,0 0,1 0,68 60,-56-52,125 88,-136-95,0 0,0 0,0 1,0-1,-1 1,1 0,-1 0,0 0,-1 0,1 0,-1 0,1 1,-1-1,0 0,-1 1,1-1,-1 1,0-1,0 0,0 1,-1-1,0 1,0-1,0 0,0 1,0-1,-1 0,0 0,0 0,0 0,0 0,-1-1,1 1,-1-1,0 1,0-1,0 0,-1 0,1 0,-1-1,0 1,1-1,-1 0,-2 1,-9 4,0 0,-1-1,0-1,0 0,0-1,-1-1,1-1,-1 0,1-1,-1-1,0 0,-11-3,-18-13,34 3</inkml:trace>
  <inkml:trace contextRef="#ctx0" brushRef="#br0" timeOffset="140024.525">12766 4404,'-22'108,"5"0,-2 83,17-168,1-4,-2-1,0 1,-1-1,-1 0,-1 0,0 0,-1-1,-1 0,-1 0,0-1,-3 3,12-20,-1 1,1 0,0-1,0 1,0-1,-1 1,1 0,0-1,-1 1,1 0,0-1,-1 1,1 0,0-1,-1 1,1 0,0 0,-1 0,1-1,-1 1,1 0,-1 0,1 0,0 0,-1 0,1 0,-1 0,1 0,-1 0,1 0,-1 0,1 0,0 0,-1 0,1 0,-1 0,1 1,-1-1,1 0,0 0,-1 0,1 1,-1-1,1 0,0 1,-1-1,1 0,0 1,0-1,-1 0,1 1,0-1,9-41,102-147,-81 137,10-19,3 2,3 1,2 3,32-31,-74 88,0 0,0 1,0-1,0 1,1 1,0-1,0 1,1 1,-1-1,1 1,0 0,0 1,1 0,-1 0,1 1,-1 0,1 1,0 0,0 0,-1 1,1 0,0 0,0 1,0 0,-1 0,4 2,-9 1,0 0,1 0,-1 0,-1 0,1 0,-1 1,1-1,-1 1,-1 0,1-1,-1 1,1 0,-2 0,1 0,0 0,-1 0,0 0,0 0,0 0,-1 0,0 0,0 0,0 0,0 0,-1 0,0 0,0-1,0 1,-1-1,1 0,-1 1,-1 4,-5 15,-2-2,-1 1,0-1,-2-1,0 0,-1-1,-2 0,0-1,-1-1,0-1,-2-1,0 0,-7 3,13-10,0-1,0 0,0-1,-1-1,0 0,-1-1,-13 3,24-7,-1 0,0 0,1 0,-1-1,0 0,1 0,-1-1,0 1,1-1,-1 0,1-1,-1 1,1-1,0 0,0-1,0 1,0-1,0 0,0 0,1-1,-1 1,1-1,-4-4,6 5,1 0,-1 0,0 0,1 0,-1 0,1 0,0 0,0-1,1 1,-1 0,1-1,-1 1,1-1,0 1,0-1,0 1,1 0,0-1,-1 1,1 0,0-1,0 1,1 0,-1 0,2-3,8-12</inkml:trace>
  <inkml:trace contextRef="#ctx0" brushRef="#br0" timeOffset="141319.778">13416 4658,'39'-13,"-1"-2,0-1,-1-2,0-2,-2-1,0-2,1-3,48-64,-82 88,0-1,0 1,-1-1,1 1,-1-1,1 0,-1 0,0 0,-1 1,1-1,0 0,-1 0,1 0,-1 0,0 0,0 0,0 0,-1 0,1 0,-1 0,1 0,-1 0,0 0,0 0,0 0,-1 0,1 1,-1-1,1 1,-1-1,0 1,0 0,0-1,0 1,-1 0,1 0,-3-1,-4 0,0 0,0 0,0 1,0 1,0-1,-1 2,1-1,-1 1,1 1,0-1,-1 2,1-1,0 1,0 1,0-1,0 2,0-1,1 1,0 0,-1 1,1 0,1 1,-1-1,-1 4,-5-2,1 1,1 0,1 1,-1 0,1 1,1 0,0 1,0 0,1 0,1 1,0 0,-7 13,12-18,-1 0,1 0,0 0,1 0,0 1,0-1,1 1,-1 0,2-1,-1 1,1 0,0-1,1 1,0 0,0-1,0 1,1-1,0 1,1-1,0 0,0 0,0 0,2 2,4-1,-1-1,1 0,0 0,1 0,0-2,0 1,0-1,1 0,-1-1,1-1,0 0,0 0,0-1,1 0,-1-1,0 0,1-1,-1 0,1-1,-1 0,0-1,11-3,-1 1,0-2,-1-1,0 0,0-2,-1 0,0-1,-1-1,0 0,0-2,12-11,-28 23,79-76,-17 88,-49-9,0-1,1 0,-1-1,1-1,-1 0,1-1,-1-1,0 0,0-1,0-1,-1 0,1-1,-1 0,0-1,-1-1,0 0,0-1,-1-1,0 0,-1 0,0-1,0 0,3-6,-11 14,0 0,-1-1,1 1,-1 0,0-1,1 0,-2 0,1 1,0-1,-1 0,0 0,0 0,0-1,0 1,-1 0,1 0,-1-1,0 1,0 0,-1 0,1 0,-1-1,0 1,0 0,-1 0,1 0,-1 0,0 0,0 1,0-1,0 0,-1 1,1 0,-1-1,0 1,0 0,0 1,0-1,-1 0,1 1,-1 0,0 0,1 0,-1 0,-3-1,-2 2,1 1,-1 0,0 0,0 0,1 1,-1 1,0-1,1 1,-1 1,1 0,0 0,0 0,0 1,0 1,0-1,1 1,-5 4,-111 106,113-103,0 0,0 1,1 0,1 1,0 0,1 0,1 0,-4 11,9-20,-1-1,1 0,0 0,1 1,-1-1,1 0,-1 1,1-1,1 1,-1-1,1 0,-1 1,1-1,1 0,-1 0,0 0,1 1,0-2,0 1,0 0,1 0,-1-1,1 1,0-1,0 1,0-1,0 0,1-1,-1 1,1 0,-1-1,4 2,12 3,1-1,-1-1,1-1,0 0,0-2,0 0,0-1,1-1,-1-1,0-1,0-1,0 0,0-2,-1 0,14-6,184-76,-189 73,-1 2,-1-1,0-2,-1 0,-1-2,-1 0,13-12,-11-16,-25 44,0 1,1-1,-1 0,0 0,1 0,-1 0,0 0,0 0,0 0,0 0,0 1,0-1,0 0,0 0,0 0,-1 0,1 0,0 0,0 0,-1 0,1 1,-1-1,1 0,-1 0,1 0,-1 1,1-1,-1 0,0 1,1-1,-1 1,0-1,0 0,1 1,-1-1,0 1,0 0,0-1,0 1,0 0,1 0,-1-1,0 1,0 0,0 0,0 0,0 0,0 0,0 0,0 0,0 1,-11 1,0 0,0 1,0 1,0 0,1 0,-1 1,1 1,1 0,-1 0,1 1,0 0,0 1,-1 3,2-5,1 2,0-1,0 1,1 0,0 1,0-1,1 1,0 1,1-1,0 1,0 0,1 0,1 1,-1-1,2 1,-1 4,4-10,0-1,0 1,1 0,-1-1,1 0,0 1,1-1,-1 0,1 0,0 0,0 0,0-1,0 1,0-1,1 0,0 0,0 0,0 0,0-1,0 0,0 0,1 0,-1 0,1 0,-1-1,1 0,0 0,-1 0,1-1,0 1,0-1,-1 0,1-1,0 1,0-1,-1 0,1 0,4-2,27-5,-1-1,0-2,0-2,-1-1,-1-2,0-1,-1-1,-1-2,-1-1,-1-1,-1-2,-1-1,-1-1,18-24,-40 46,28-28,0-1,-3-1,-1-2,-1-1,-2-1,-2-1,-2-2,16-38,-34 66,0 1,0-1,-1 0,-1 0,0 1,-1-1,0 0,-1 0,0 0,-3-8,3 16,0 0,0 1,-1-1,1 1,-1 0,0 0,0-1,-1 1,1 1,-1-1,0 0,0 1,0-1,-1 1,1 0,-1 0,0 0,0 0,0 1,0 0,0 0,0 0,-1 0,1 0,-1 1,1 0,-1 0,1 0,-1 1,-2-1,-7 3,0 0,0 1,1 0,-1 1,1 1,0 0,0 0,1 2,0-1,0 2,0-1,1 2,0-1,1 2,0-1,0 2,-7 9,3-5,2 1,0 0,0 1,2 1,0-1,1 2,1-1,0 1,2 0,0 1,1-1,1 1,1 0,1 0,0 1,2-1,0 0,2 0,0 1,1-1,1 0,0-1,2 1,0-1,2 0,0-1,1 1,2 2,7 1,0-1,1 0,1-1,1-1,0-1,2-1,0-1,1 0,0-2,1-1,1-2,0 0,0-1,1-2,0-1,1-1,0-1,12 0,91 17,-106-17</inkml:trace>
  <inkml:trace contextRef="#ctx0" brushRef="#br0" timeOffset="145243.209">16068 4658,'-4'4,"-8"3,0 4,6 0,8-1,5-8,6-4,-5-2,2 1,-2-1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0 388,'35'-104,"-25"80,1 0,1 0,2 1,0 0,1 2,2 0,0 0,1 2,1 0,0 1,2 1,0 0,-20 16,1 0,-1 0,0 0,1 0,-1 0,1 0,-1 0,1 0,-1 1,1-1,0 0,-1 1,1-1,0 1,-1 0,1 0,0 0,0 0,-1 0,1 0,0 0,0 0,-1 0,1 1,0-1,-1 1,1 0,-1-1,1 1,0 0,-1 0,0 0,1 0,-1 0,1 0,-1 0,0 1,0-1,0 0,0 1,0-1,0 1,0-1,0 1,-1-1,1 1,0 0,-1-1,0 1,1 0,-1-1,0 1,0 0,0 0,0-1,0 1,4 225,-4-225,0 0,1 0,-1 0,0 0,1 0,-1 0,1-1,0 1,-1 0,1 0,0-1,0 1,0 0,0-1,0 1,1-1,-1 1,0-1,1 0,-1 0,1 0,0 1,-1-1,1-1,0 1,-1 0,1 0,0-1,0 1,0-1,0 1,-1-1,1 0,0 0,0 1,0-2,0 1,0 0,0 0,0-1,0 1,-1 0,1-1,0 0,0 0,0 1,-1-1,1 0,-1 0,1-1,0 1,-1 0,0 0,2-2,114-132,11 12,-128 122,1 1,0-1,0 1,-1-1,1 0,0 1,0 0,0-1,0 1,-1-1,1 1,0 0,0 0,0-1,0 1,0 0,0 0,0 0,0 0,0 0,0 0,0 0,0 1,0-1,-1 0,1 0,0 1,0-1,0 1,0-1,0 1,-1-1,1 1,0-1,0 1,-1 0,1-1,0 1,-1 0,1-1,-1 1,1 0,-1 0,1 0,-1 0,0 0,1 0,8 53,-7-33,-1-16,6 28,-2 1,-1 0,-1 0,-3 32,-5-42,-1-6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12 707,'-5'29,"-1"9</inkml:trace>
  <inkml:trace contextRef="#ctx0" brushRef="#br0" timeOffset="262.561">12 256,'-5'9,"-1"4</inkml:trace>
  <inkml:trace contextRef="#ctx0" brushRef="#br0" timeOffset="500.037">209 820,'122'-210,"-83"162,-35 68,-6-9,1 0,0 0,1 0,0 0,1 0,0 1,0-1,2 0,-1 0,3 5,-4-13,0 1,1-1,-1 0,1 0,0 0,0 0,0 0,0 0,0 0,0-1,1 1,-1-1,1 0,0 1,0-1,0-1,0 1,0 0,0-1,0 1,1-1,-1 0,1 0,-1 0,0-1,1 1,-1-1,1 0,-1 0,1 0,0 0,-1-1,0 0,1 1,0-1,9-4,-1 0,0 0,0-1,-1-1,1 0,-1 0,-1-1,0 0,0-1,0-1,-1 1,-1-1,1-1,-2 1,1-1,-2-1,1 0,-2 1,1-2,1-7,1-5</inkml:trace>
  <inkml:trace contextRef="#ctx0" brushRef="#br0" timeOffset="965.149">1056 482,'-15'7,"0"1,0 1,1 0,0 1,0 1,1 0,1 0,0 1,1 1,0 0,0 1,-6 12,16-23,-1 1,1-1,0 1,0-1,0 1,0 0,0 0,1-1,0 1,0 0,0 0,0 0,0-1,1 1,0 0,0 0,0-1,0 1,0 0,1-1,-1 0,1 1,0-1,0 0,1 0,-1 0,1 0,-1 0,1 0,0-1,0 0,0 1,0-1,0 0,1 0,-1-1,1 1,-1-1,1 0,0 1,-1-2,1 1,0 0,0-1,-1 0,1 0,3 0,8 0,0-1,0-1,0 0,0-1,-1-1,1 0,-1-1,0-1,0 0,-1-1,0 0,0-1,0 0,-1-1,-1-1,1 0,-1 0,-1-1,0 0,-1-1,3-5,5-5,-1-2,-1-1,0 0,-2 0,-1-1,-2-1,0 0,-2 0,-1-1,-1 0,-1-1,-1 1,-2-1,-1 0,-1 1,-2-1,-3-18,3 42,1-1,-1 0,0 1,-1-1,1 1,-1 0,0 0,0 0,-1 0,0 0,0 1,0-1,0 1,0 0,-1 1,0-1,0 1,0 0,0 0,0 0,-1 1,1 0,-1 0,0 0,1 1,-1-1,0 1,0 1,0-1,0 1,0 0,0 1,0-1,0 1,1 0,-1 1,0-1,0 1,-3 2,-5 2,1 1,0 0,1 1,0 0,0 1,1 0,0 1,0 0,1 1,1 0,0 1,0-1,1 2,1-1,0 1,0 1,2-1,-1 1,2 0,0 0,1 0,0 0,1 1,0 0,1-1,1 1,1 0,0-1,1 1,3 12,1-7,2 0,1-1,0 0,2-1,0 0,0 0,2-1,0-1,1 0,1-1,0 0,1-1,1-1,0-1,1 0,0-1,0-1,1-1,1 0,0-2,0 0,0-1,1-1,15 1,135 26,-146-29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0,'-5'2,"0"1,1-1,-1 1,1 0,0 0,0 0,0 0,0 1,1 0,-1-1,1 1,0 1,0-1,0 0,1 1,0-1,0 1,0 0,0 0,0 2,-2 3,0-1,1 1,0 0,1-1,0 1,1 0,0 1,0-1,1 0,1 0,-1 0,2 0,-1 0,1 0,1 0,0-1,0 1,1-1,0 1,1-1,0 0,1 0,-3-6,1-1,-1 0,1 0,0 0,-1-1,1 1,0-1,0 0,0 0,0 0,0 0,0-1,0 0,0 0,1 0,-1 0,0-1,0 1,0-1,0 0,0 0,0-1,-1 1,1-1,0 0,87-57,2-48,-24 15,-76 120,-1-8,-19 83,27-100,-1 0,1 0,0 0,0-1,0 1,1 0,-1 0,1 0,0-1,-1 1,1 0,0 0,1-1,-1 1,0-1,1 1,-1-1,1 0,0 0,0 0,0 1,0-2,0 1,0 0,1 0,-1-1,0 1,1-1,-1 0,1 0,0 0,-1 0,1 0,0 0,6-1,0 0,-1 0,1-1,-1 0,1 0,-1-1,1 0,-1-1,0 0,0 0,0 0,0-1,-1-1,1 1,-1-1,0 0,-1-1,1 0,-1 0,0 0,-1-1,1 1,-1-2,-1 1,1 0,-1-1,0 0,-1 0,0 0,1-4,6-13,-3 3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0,'-5'34,"-1"10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4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1,'29'431,"-55"-268,13-110,9-41,1 0,0 0,1 1,0-1,0 1,2-1,-1 1,2 0,0-1,0 3,5 3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5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2,'4'-1,"0"1,0 0,0 0,0 0,0 0,-1 0,1 1,0 0,0 0,0 0,-1 0,1 1,0-1,-1 1,1 0,-1 0,0 0,0 1,0-1,0 1,0-1,0 1,-1 0,1 0,-1 1,0-1,0 0,0 1,0-1,-1 1,1-1,-1 1,0 0,0 0,0 0,-1 0,1-1,-1 1,0 0,0 0,0 0,-1 0,0 3,-47 333,50-25,3-264,1-33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17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495 640,'-18'-4,"0"2,0 0,-1 2,1 0,0 0,-1 2,1 0,0 1,0 1,1 1,-1 0,1 2,0 0,0 0,1 2,0 0,0 1,1 0,1 1,0 1,0 1,1-1,1 2,0 0,1 1,0 0,-3 8,-33 102,47-121,-1-1,1 0,-1 1,1-1,0 0,1 1,-1-1,0 1,1-1,0 0,0 1,0-1,0 0,1 0,-1 0,1 0,-1 0,1 0,0 0,0-1,1 1,-1-1,0 1,1-1,0 0,-1 0,1 0,0 0,0-1,0 1,0-1,0 1,1-1,-1 0,0 0,0-1,1 1,10-1,-1 0,1 0,0-1,0-1,-1-1,1 0,-1 0,0-1,0-1,0 0,-1-1,1 0,-1-1,-1-1,1 0,-2 0,1-1,1-2,193-198,-90 61,-115 148,0 1,0-1,0 0,1 1,-1-1,0 1,0-1,0 0,0 1,1-1,-1 0,0 0,0 1,1-1,-1 0,0 1,1-1,-1 0,0 0,1 0,-1 1,0-1,1 0,-1 0,1 0,-1 0,0 0,1 0,-1 0,1 0,-1 1,0-1,1-1,-1 1,1 0,-1 0,0 0,1 0,-1 0,1 0,-1 0,0-1,1 1,-1 0,-12 48,11-46,-11 36,1 0,2 1,1 0,2 0,2 1,2-1,2 16,0-50,0 0,1 0,0 0,0 0,0 0,1 0,-1 0,1-1,0 1,0-1,1 1,-1-1,1 0,0 0,1 0,-1 0,0-1,1 1,0-1,0 0,0 0,0 0,0 0,1-1,-1 0,1 0,0 0,-1-1,1 1,0-1,0 0,2 0,5 0,0 0,1-1,-1 0,1-1,-1 0,1-1,-1-1,0 1,0-2,0 0,-1 0,7-4,26-19,-1 0,-2-3,-1-2,-1-1,-2-2,-1-2,6-11,-9 11,-3-2,-1-1,-2-1,-2-2,-1 0,-3-2,-2 0,-1-2,-3 1,-1-2,-3 0,-2-1,-2 1,0-32,-13 0,6 78,0 1,0-1,0 1,-1-1,1 1,0-1,-1 1,1-1,-1 1,0 0,1-1,-1 1,0 0,0-1,0 1,0 0,0 0,0 0,0 0,0 0,0 0,0 0,-1 0,1 0,0 0,-1 1,1-1,-1 1,1-1,-1 1,1-1,-1 1,1 0,-1 0,1 0,-1 0,1 0,-1 0,1 0,-1 0,1 1,-1-1,1 0,-1 1,1 0,-1-1,1 1,-1 0,-13 10,1 1,1 0,0 1,1 0,0 1,1 0,1 1,0 0,-7 16,6-13,-7 12,2 0,1 1,1 0,2 2,1-1,2 1,1 1,1-1,2 1,2 0,1 1,1-1,2 0,2 0,2 11,-1-30,0-1,0 1,2 0,0-1,0 0,1-1,1 1,0-1,1-1,1 1,0-2,0 1,1-1,6 4,1-3,-3-6</inkml:trace>
  <inkml:trace contextRef="#ctx0" brushRef="#br0" timeOffset="30722.323">1398 1007,'1'1,"0"1,0 0,0-1,1 1,-1-1,1 1,-1-1,1 0,0 1,-1-1,1 0,0 0,0 0,0 0,0-1,0 1,0 0,0-1,0 0,0 1,0-1,0 0,0 0,0 0,0 0,0 0,0-1,0 1,0-1,1 0,15-4,0-1,0-1,-1 0,0-2,0 0,-1 0,0-2,-1 0,0-1,-1 0,3-4,99-139,-94 118,-2-1,-1 0,-3-2,-1 0,-1-1,-3 0,-1-1,-2-5,4-9,8-96,-20 151,0-1,0 0,0 0,0 0,-1 1,1-1,0 0,-1 0,1 1,-1-1,0 0,0 1,1-1,-1 1,0-1,0 1,0-1,-1 1,1 0,0-1,-1 1,1 0,0 0,-1 0,1 0,-1 0,0 0,1 1,-1-1,0 0,1 1,-1-1,0 1,0 0,1 0,-1-1,0 1,0 0,1 1,-1-1,0 0,0 0,0 1,1-1,-1 1,0-1,1 1,-1 0,1 0,-1 0,1 0,-1 0,1 0,-1 0,1 0,0 1,0-1,-1 0,1 1,0-1,-12 14,0 1,1 0,1 0,0 1,1 1,1 0,0 0,2 0,0 1,1 0,1 1,1 0,-1 10,-8 22,9-38,1 1,0 0,1-1,1 1,0 0,1 0,1 0,0 0,1 0,2 7,8 59,-12-69,0 0,1 0,0 0,1 0,1 0,0 0,0-1,1 1,1-1,0 0,0 0,1-1,0 1,1-1,0-1,1 1,7 5,51 9,-43-22</inkml:trace>
  <inkml:trace contextRef="#ctx0" brushRef="#br0" timeOffset="31374.313">2245 640,'-7'2,"0"0,1 1,-1 0,1 1,0-1,0 1,0 1,0-1,1 1,0 0,0 0,0 0,1 1,-1-1,1 1,1 0,-1 0,1 1,0-1,0 1,1 0,0 0,0-1,1 1,0 0,0 1,0-1,1 0,0 0,0 0,1 0,0 0,1 0,-1 0,1 0,1 3,2-5,0-1,0 0,1 1,-1-2,1 1,0-1,-1 0,2 0,-1 0,0-1,0 0,1 0,-1-1,1 0,0 0,-1 0,1-1,0 0,-1 0,1-1,0 0,-1 0,1 0,-1-1,1 0,-1 0,0-1,0 0,0 0,0 0,4-3,-1-1,-1 0,0-1,0 0,0 0,-1-1,0 0,0 0,-1-1,-1 1,1-1,-2-1,1 1,-2-1,1 1,-1-1,-1 0,0 0,0-1,-1 1,-1 0,0 0,0-1,-1 1,-2-10,1 17,1-1,0 1,-1-1,0 1,0 0,0 0,0 0,-1 0,0 0,0 0,0 1,0-1,0 1,-1 0,1 0,-1 0,0 0,0 1,0 0,0 0,-1 0,1 0,0 0,-1 1,1 0,-1 0,0 0,1 1,-1-1,0 1,1 0,-1 0,0 1,1-1,-1 1,0 0,1 1,-1-1,1 1,0 0,-1 0,1 0,0 0,0 1,0 0,1 0,-1 0,-1 2,-13 16,4-1</inkml:trace>
  <inkml:trace contextRef="#ctx0" brushRef="#br0" timeOffset="31936.637">2696 612,'-6'2,"-1"0,1 0,1 0,-1 1,0 0,0 0,1 1,0 0,0 0,0 0,0 0,1 1,-1 0,1 0,0 0,1 0,-1 1,1-1,0 1,0 0,1 0,0 0,0 0,0 0,1 0,0 1,0-1,1 1,-1-1,1 1,1-1,-1 0,1 1,0-1,2 5,-2-8,1 0,-1 0,1-1,0 1,0 0,0-1,0 0,0 1,0-1,1 0,-1 0,1 0,-1-1,1 1,0 0,-1-1,1 0,0 0,0 0,0 0,0 0,0 0,0-1,1 0,-1 1,0-1,0-1,0 1,0 0,0-1,0 1,1-1,0 0,95-45,11-58,-110 103,0 1,0-1,0 0,1 1,-1-1,0 0,0 1,1-1,-1 1,0-1,1 0,-1 1,1-1,-1 1,1-1,-1 1,1-1,-1 1,1-1,-1 1,1 0,0-1,-1 1,1 0,0 0,-1-1,1 1,0 0,-1 0,1 0,0 0,-1 0,1 0,0 0,0 0,-1 0,1 0,0 0,-1 0,1 1,0-1,-1 0,1 0,0 1,-1-1,1 0,-1 1,1-1,0 1,-1-1,1 1,-1-1,0 1,1-1,-1 1,1-1,-1 1,0 0,1-1,-1 1,0 0,0-1,1 1,-1 0,0 0,4 51,-4-46,-1-1,0 1,1-1,0 1,-1-1,2 1,-1-1,1 1,0-1,0 0,0 1,1-1,0 0,0 0,0 0,1 0,-1 0,1-1,0 1,1-1,-1 0,1 0,0 0,0 0,0 0,0-1,1 0,-1 0,1 0,0-1,0 1,0-1,0 0,0-1,0 1,1-1,3 1,1-4,0-1,0 1,0-2,0 1,-1-1,1-1,-1 0,0 0,-1-1,1 0,-1 0,0-1,-1 0,1 0,-1-1,-1 0,0 0,0-1,0 1,-1-1,0-1,1-5,32-121,-38 112,-3 6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0 466,'17'-50,"2"1,2 1,2 1,2 1,27-39,-46 75,1 0,-1 0,1 1,1 0,0 0,0 1,1 0,0 0,0 1,0 0,2 1,-10 5,0 1,0 0,0 0,0-1,0 1,-1 0,1 0,0 0,0 0,0 0,0 0,0 0,0 1,0-1,0 0,0 1,0-1,0 0,0 1,0-1,-1 1,1-1,0 1,0-1,-1 1,1 0,0 0,-1-1,1 1,0 0,-1 0,1-1,-1 1,0 0,1 0,-1 0,0 0,1 0,-1 0,0 0,0 0,0 0,0 0,0 0,0 0,4 51,-4-47,-4 144,4-146,1-1,-1 0,0 0,0 0,1 0,-1 0,1 0,0 0,-1 0,1 0,0 0,0 0,0 0,1-1,-1 1,0 0,1-1,-1 1,1-1,-1 1,1-1,0 0,0 0,-1 0,1 0,0 0,0 0,0 0,0-1,0 1,0-1,0 1,1-1,-1 0,0 0,0 0,0 0,0 0,0 0,0-1,0 1,0-1,0 1,0-1,0 0,0 0,0 0,0 0,0 0,0 0,0-1,25-13,0-1,-1-1,-1-1,0-2,16-17,30-23,65-55,-136 114,1 0,0 1,-1-1,1 0,-1 1,1-1,0 1,0-1,-1 1,1 0,0-1,0 1,-1 0,1-1,0 1,0 0,0 0,0 0,-1 0,1-1,0 1,0 1,0-1,0 0,0 0,-1 0,1 0,0 0,0 1,0-1,0 0,-1 1,1-1,0 1,-1-1,1 1,0-1,-1 1,1-1,0 1,-1 0,1-1,-1 1,1 0,-1 0,1-1,-1 1,0 0,1 0,-1 0,0-1,0 1,0 0,1 0,-1 0,0 0,0 0,0-1,0 1,-1 0,1 0,0 0,0 0,0-1,-1 1,1 0,0 0,-1 0,-16 61,-53 142,68-201,1-1,0 2,-1-1,2 0,-1 0,0 0,1 0,-1 1,1-1,0 0,0 0,0 1,1-1,-1 0,1 0,-1 0,1 1,0-1,0 0,1 0,-1 0,1 0,-1-1,1 1,0 0,0-1,0 1,1-1,-1 0,0 0,1 1,0-2,-1 1,1 0,0 0,0-1,0 0,0 1,0-1,75-14,-58 2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41 471,'-10'33,"2"1,1 0,1 0,2 1,1-1,3 28,-1-60,1 1,-1-1,1 1,0 0,0-1,0 1,0 0,0-1,1 1,-1-1,1 1,0-1,0 1,0-1,0 1,0-1,0 0,1 0,-1 0,1 1,0-1,-1 0,1-1,0 1,0 0,0-1,0 1,0-1,1 1,-1-1,0 0,1 0,-1 0,1 0,-1-1,1 1,-1-1,1 1,0-1,-1 0,1 0,-1 0,1 0,0-1,-1 1,1-1,-1 1,1-1,-1 0,1 0,-1 0,0 0,1 0,-1-1,0 1,2-2,6-7,0 1,-1-2,0 1,-1-2,0 1,0-1,-1 0,-1 0,0-1,-1 0,0 0,-1 0,-1-1,0 1,0-1,-2 0,1 0,-2 1,0-1,-1 0,0 0,-3-10,4 21,-1-1,0 1,0-1,-1 1,1 0,-1 0,1-1,-1 1,0 0,-1 0,1 1,0-1,-1 0,1 1,-1 0,0-1,0 1,0 0,0 0,0 1,0-1,0 1,-1-1,1 1,-1 0,1 0,-1 1,1-1,-1 1,1 0,-1 0,0 0,1 0,-1 0,1 1,-1 0,1 0,-1 0,5-2,0 0,1 0,-1 1,0-1,0 1,1-1,-1 1,0-1,1 1,-1 0,0 0,1 0,-1 0,1 0,-1 0,0 0,1 0,-1 0,0 1,1-1,-1 0,0 1,1-1,-1 1,0 0,0-1,0 1,1 0,-1 0,0-1,0 1,0 0,0 0,0 1,-1-1,1 0,0 0,0 0,-1 0,1 1,-1-1,1 0,-1 0,1 1,-1-1,0 1,0-1,0 0,0 1,0-1,0 0,0 1,0-1,0 1,-1-1,1 0,0 1,-1-1,1 0,-1 0,0 1,1-1,-1 0,0 0,0 0,0 0,0 1,19-15,-2-1,1 0,-2-1,0-1,-1 0,0-1,-2 0,0-1,-1-1,0 0,-2 0,0-1,-2 0,6-19,19-37,32-55,-63 131,1 0,-1 1,1-1,-1 0,0 1,1-1,-1 0,1 1,-1 0,0-1,0 1,1 0,-1 0,0-1,0 1,0 0,0 0,0 0,0 1,0-1,0 0,-1 0,1 0,0 1,-1-1,1 0,-1 1,1-1,-1 0,0 1,1-1,-1 1,0-1,0 0,0 1,0-1,0 1,0-1,-1 1,133 787,-125-754,-2 1,-1 0,-1 0,-3 0,-1 0,-1 0,-2 0,-2 0,-1-1,-2 0,-1 0,-14 32,23-64,0-1,0 1,0-1,-1 1,1-1,0 1,-1-1,0 0,1 0,-1 0,0 0,0 0,0 0,-1 0,1-1,0 1,-1-1,1 0,0 1,-1-1,0 0,1 0,-1-1,0 1,1-1,-1 1,0-1,0 0,1 0,-1 0,0 0,0 0,1-1,-1 1,0-1,1 0,-1 0,0 0,1 0,-1 0,1-1,0 1,-1-1,1 1,0-1,0 0,0 0,0 0,-1-1,-2-10,-1 0,2-1,0 1,1-1,0 0,1 0,0 0,1 0,1 0,0-1,1 1,1 0,0 0,1 0,0 1,1-2,2-16,2 0,0 1,2 0,2 1,0 0,2 1,1 0,4-3,3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7:0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1,'1'2,"8"14,0 1,-2 0,0 0,-1 0,-1 1,-1 0,0 0,0 9,-5 276,-6-233,-3 0,-3 0,-3-2,-12 29,13-51,63-182,6 2,41-68,-78 165,95-181,-112 217,0 0,0 0,0-1,0 1,0 0,0 0,0 0,0 0,1 0,-1 0,0 0,1 0,-1 0,1 0,-1 0,1 0,0 0,-1 0,1 1,0-1,0 0,-1 0,1 1,0-1,0 0,0 1,0-1,0 1,0-1,0 1,0 0,0-1,0 1,0 0,0 0,0 0,0-1,1 1,-1 0,0 1,0-1,0 0,0 0,0 0,0 1,0-1,0 0,0 1,0-1,0 1,0-1,0 1,0 0,0-1,-1 1,1 0,0 0,6 137,-9-89,0 238,8-237,-5-50,1 0,-1 0,1 0,-1 0,1 0,-1 0,1-1,-1 1,1 0,-1-1,1 1,-1-1,1 0,-1 1,0-1,1 0,-1 0,0 0,0 0,0 0,0 0,1 0,-1 0,-1-1,1 1,0 0,0 0,0-1,-1 1,1-1,-1 1,1-1,-1 1,1-1,-1 1,0-1,0 1,3-4,118-196,-99 154,2 1,2 1,2 2,2 1,2 1,5-3,-36 42,0 1,-1 0,1-1,0 1,0 0,0 0,0 0,1 0,-1-1,0 1,0 1,1-1,-1 0,0 0,1 0,-1 1,1-1,-1 1,1-1,-1 1,1 0,-1-1,1 1,0 0,-1 0,1 0,-1 0,1 1,-1-1,1 0,0 0,-1 1,1-1,-1 1,0 0,1-1,-1 1,1 0,-1 0,0 0,0 0,1 0,-1 0,0 0,0 0,0 1,0-1,0 0,-1 1,1-1,0 0,-1 1,1 0,4 13,0 0,-2 0,1 0,-2 0,0 1,-1-1,-1 1,0-1,-1 1,-1 4,0 26,-25 165,14-156,10-46,0 0,0 0,1 0,0 0,1 0,0 1,0-1,1 0,1 1,-1-1,1 1,1-1,0 0,1 4,7 0,1-7</inkml:trace>
  <inkml:trace contextRef="#ctx0" brushRef="#br0" timeOffset="634.625">1158 565,'23'158,"-21"-148,-2-4,0-1,1 1,0-1,0 1,1-1,-1 1,1-1,0 1,1-1,-1 0,1 0,0 0,0-1,1 1,-1-1,1 0,3 4,-3-9,0 1,-1-1,1 0,-1 0,1 0,-1 0,0-1,1 1,-1-1,0 0,0 0,0 0,0 0,-1 0,1-1,0 1,-1-1,0 0,0 0,1 0,-2 0,1 0,0 0,0-3,0 4,121-174,-123 175,1-1,0 1,0-1,0 1,0 0,0-1,0 1,0 0,0 0,0 0,1 0,-1 0,0 0,1 0,-1 0,1 0,-1 1,1-1,-1 0,1 1,-1-1,1 1,0 0,-1 0,1 0,0-1,-1 1,1 1,0-1,-1 0,1 0,0 1,-1-1,1 1,-1-1,1 1,-1 0,1-1,-1 1,1 0,-1 0,0 0,1 0,-1 0,0 1,0-1,0 0,0 0,0 1,0-1,0 1,0 0,6 26,-2 1,0 0,-2 0,-2 0,0 0,-2 0,-1 0,-1 0,-2 0,-5 15,-2 38,3-2,-4 0,-3-1,-3-1,-4 0,-10 17,32-92,0-1,1 1,-1-1,0 1,0-1,-1 1,1-1,0 0,-1 0,1 0,-1 0,0 0,0 0,0 0,0 0,0-1,0 1,0-1,0 1,-1-1,1 0,-1 0,1 0,0 0,-1-1,0 1,1-1,-1 1,1-1,-1 0,0 0,1 0,-1 0,0 0,1-1,-1 1,1-1,-1 0,1 0,-1 0,1 0,0 0,-1 0,1-1,0 1,0-1,0 0,0 1,0-1,0 0,0 0,1 0,-1 0,1-1,-1 1,-1-11,-1-1,2 1,0-1,0 0,2 0,-1 0,2 0,0 1,0-1,2 0,-1 1,2-1,0 1,0 0,1 0,4-7,2-6,1-1,1 2,1-1,1 2,1 0,1 1,1 1,2 0,1 1,-5 6</inkml:trace>
  <inkml:trace contextRef="#ctx0" brushRef="#br0" timeOffset="72156.935">340 1271,'0'737,"0"-731,1 0,-1-1,1 1,-2 0,1 0,-1-1,1 1,-2 0,1-1,-1 1,1-1,-2 0,1 1,0-1,-1 0,0 0,0-1,-1 1,1-1,-1 1,0-1,0 0,-1 0,1-1,-5 4,-11-1</inkml:trace>
  <inkml:trace contextRef="#ctx0" brushRef="#br0" timeOffset="72425.041">0 1722,'39'0,"31"0,9-5,1-1,-9 0,-11 1,-12 2,-8-4,-7-1,-4 2,-2-4,-1 0,-5-3,-6 1</inkml:trace>
  <inkml:trace contextRef="#ctx0" brushRef="#br0" timeOffset="72856.981">678 1271,'0'486,"-1"-475,1 0,1 0,0 0,0 0,1 0,0-1,1 1,0-1,1 1,0-1,1 0,0 0,0-1,1 1,0-1,1-1,0 1,0-1,3 2,-7-9,0 1,1-1,-1 1,1-1,-1 0,1-1,-1 1,1 0,-1-1,1 0,0 0,-1 0,1 0,0-1,-1 1,1-1,-1 0,1 0,-1 0,1-1,-1 1,0-1,0 1,0-1,3-2,72-60,-77 62,1-1,-1 1,0 0,1-1,-1 1,1 0,0 0,-1 0,1 0,0 0,0 0,1 1,-1-1,0 1,0 0,1-1,-1 1,1 0,-1 0,1 0,-1 1,1-1,0 1,-1-1,1 1,0 0,-1 0,1 0,0 0,-1 1,1-1,0 1,-1 0,1-1,-1 1,1 0,-1 0,1 1,-1-1,0 0,0 1,1 0,-1-1,1 3,18 66,-22-66,1 0,1 0,-1 0,0 0,1 0,0 0,0 0,0 0,1 0,-1 0,1 0,0 0,0-1,0 1,0-1,1 1,0-1,-1 0,1 0,0 0,0-1,1 1,-1-1,1 1,-1-1,1 0,0 0,15 3</inkml:trace>
  <inkml:trace contextRef="#ctx0" brushRef="#br0" timeOffset="73203.601">1355 1976,'19'-9,"0"0,-1-2,0 0,0-1,-2 0,1-2,-2 0,0 0,0-2,11-16,-24 30,0 0,-1 0,1 0,-1 0,1 0,-1-1,0 1,0-1,0 1,0-1,-1 1,1-1,0 1,-1-1,0 0,0 1,0-1,0 1,0-1,0 0,-1 1,1-1,-1 0,0 1,0-1,1 1,-2 0,1-1,0 1,0 0,-1-1,0 1,1 0,-1 0,0 0,0 1,0-1,0 0,0 1,0-1,-1 1,1 0,0 0,-1 0,1 0,-1 0,1 0,-1 0,1 1,-1 0,0-1,-1 1,-6 1,0 1,0 0,0 0,1 1,-1 1,1-1,-1 2,1-1,0 1,1 0,-1 1,1 0,0 1,1-1,0 1,0 1,0-1,1 1,0 1,0-1,1 1,0 0,1 0,0 0,0 1,1-1,0 1,1 0,0 0,0 0,1 0,1 6,1-5,2 1,0 0,0-1,1 0,0 0,1 0,1 0,0-1,0 0,0 0,2 0,-1-1,1 0,0 0,1-1,0 0,0-1,10 6,-10-8,0 0,0 0,0-1,1-1,0 1,0-1,0-1,0 0,0-1,1 1,-1-2,3 0,11 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6 112,'-2'12,"0"0,1 0,1 0,0 1,1-1,0 0,1 0,0 0,1 0,0 0,1 0,1-1,-1 0,2 0,0 0,0 0,1-1,0 1,-5-9,0 0,0 0,0-1,0 1,1 0,-1-1,0 1,1-1,-1 0,1 0,-1 0,1 0,-1 0,1-1,0 1,-1-1,1 1,0-1,0 0,-1 0,1-1,0 1,0 0,-1-1,1 0,0 1,-1-1,1 0,-1 0,1-1,-1 1,0 0,1-1,-1 0,0 1,0-1,0 0,0 0,1-2,58-93,-59 90,1 1,-1-1,0 0,0 0,-1-1,0 1,0 0,-1 0,0 0,0-1,0 1,-1 0,-1 0,1 0,-1 0,0 0,0 0,-1 0,0 0,0 1,-1 0,0-1,0 1,0 1,-1-1,0 1,0-1,0 1,-1 1,1-1,-1 1,0 0,-1 0,1 1,0 0,-1 0,0 0,0 1,0 0,-5 0,-12 2,5 4</inkml:trace>
  <inkml:trace contextRef="#ctx0" brushRef="#br0" timeOffset="384.794">429 309,'61'-154,"-61"154,0-1,0 0,0 0,0 0,0 0,0 0,0 1,0-1,1 0,-1 0,0 0,0 0,1 1,-1-1,1 0,-1 0,0 1,1-1,0 0,-1 1,1-1,-1 0,1 1,0-1,-1 1,1-1,0 1,-1-1,1 1,0 0,0-1,0 1,-1 0,1 0,0-1,0 1,0 0,0 0,0 0,-1 0,1 0,0 0,0 0,0 0,0 1,0-1,-1 0,1 0,0 1,0-1,0 1,-1-1,1 0,0 1,-1-1,1 1,0 0,-1-1,1 1,-1 0,1-1,-1 1,1 0,-1-1,1 1,-1 0,0 0,1 0,-1 0,7 11,1 0,0-1,1 0,0 0,0-1,1 0,1-1,-1 0,2 0,0-1,-8-6,0 1,0-1,1 0,-1 0,1 0,0-1,-1 1,1-1,0 0,0-1,0 1,0-1,0 0,0 0,-1-1,1 1,0-1,0 0,0-1,-1 1,1-1,0 0,-1 0,0 0,1 0,-1-1,0 0,0 0,0 0,0-1,1-1,0 0,-1 0,1-1,-1 0,0 0,0 0,-1-1,0 1,0-1,0 0,-1 0,0 0,-1 0,1 0,-1-1,2-17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35 537,'-6'14,"0"-1,1 0,1 1,0 0,1 0,0 0,1 1,1-1,0 1,1-1,1 0,0 1,1-1,0 0,1 0,2 3,-1-12,-1-1,1 0,0 0,1 0,-1 0,1-1,-1 0,1 0,0 0,0-1,0 1,1-1,-1-1,1 1,-1-1,1 0,-1 0,1 0,0-1,-1 0,1 0,0 0,-1-1,1 1,-1-2,1 1,-1-1,1 1,-1-1,0-1,0 1,0-1,0 0,0 0,0 0,-1-1,0 0,0 0,4-3,-4 1,1-1,-1 1,0-1,0 1,-1-1,0 0,0 0,0-1,-1 1,0-1,-1 1,1-1,-2 1,1-1,-1 0,0 1,-1-1,1 0,-2 1,1-1,-1 1,0-1,0 1,-1 0,0 0,-1 0,1 0,-1 0,-1 1,1 0,-1 0,0 0,0 0,-1 1,0 0,0 0,0 0,0 1,-1 0,0 0,-6-2,6 2,-1 0,0 1,0 0,-1 0,1 1,-1 0,1 0,-1 1,0 0,1 1,-1 0,-6 1,-10 4</inkml:trace>
  <inkml:trace contextRef="#ctx0" brushRef="#br0" timeOffset="429.472">683 1,'-12'76,"3"2,3-1,4 41,-25 148,9-58,8-136,9-73,1-9</inkml:trace>
  <inkml:trace contextRef="#ctx0" brushRef="#br0" timeOffset="682.526">316 509,'44'-10,"32"-3,10 1,-7 2,-6 3,-11 3,-11 2,-9 1,-8 1,-4 0,-3 1,-5-1</inkml:trace>
  <inkml:trace contextRef="#ctx0" brushRef="#br0" timeOffset="879.391">1107 651,'-5'33,"-1"12</inkml:trace>
  <inkml:trace contextRef="#ctx0" brushRef="#br0" timeOffset="1129.12">1107 255,'-10'9,"-3"4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1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363 630,'-31'7,"0"2,1 1,0 2,1 0,0 2,1 1,1 2,0 0,1 2,-12 12,36-30,-1 1,1-1,-1 1,1 0,0 0,0 0,0 0,0 0,0 0,0 1,0-1,1 1,-1-1,1 1,0-1,0 1,0 0,0 0,0 0,0 0,1 0,0-1,-1 1,1 0,0 0,0 0,1 0,-1 0,1 0,-1 0,1 0,0 0,0-1,0 1,1 0,-1-1,0 1,1-1,0 1,0-1,0 0,0 1,0-1,0 0,9 1,1 0,-1-1,1 0,0-1,-1-1,1 1,0-2,-1 0,1 0,0-1,-1 0,0-1,1-1,-1 1,-1-2,1 0,0 0,-1-1,0 0,-1 0,1-1,2-3,100-72,-110 81,-1-1,0 1,0-1,1 1,-1-1,1 1,-1 0,1 0,0 0,-1 0,1 0,0 0,0 1,0-1,0 0,-1 1,1 0,0-1,0 1,0 0,0 0,0 0,0 0,0 0,0 1,0-1,0 0,0 1,0 0,-1-1,1 1,0 0,0 0,-1 0,1 0,0 0,-1 0,1 1,-1-1,0 0,1 1,-1-1,0 1,0 0,0-1,0 1,1 1,0 4,0-1,1 0,0 0,0 0,0 0,1-1,0 1,0-1,0 0,1 0,0 0,0 0,0-1,0 0,1 0,-1-1,1 1,0-1,0-1,1 1,-1-1,0 0,1 0,0-1,-1 0,1 0,0 0,-1-1,1 0,0-1,2 1,13-7,-3 0</inkml:trace>
  <inkml:trace contextRef="#ctx0" brushRef="#br0" timeOffset="404.445">1068 602,'-21'12,"-1"1,1 1,1 0,1 2,0 0,1 1,1 1,0 1,2 0,0 1,1 1,1 0,1 2,11-21,-1 0,1 1,0-1,0 1,1-1,-1 1,0-1,1 1,0 0,0-1,0 1,0 0,0-1,0 1,0 0,1-1,0 1,-1 0,1-1,0 1,0-1,0 0,1 1,-1-1,0 0,1 0,0 1,-1-1,1-1,0 1,0 0,0 0,0-1,1 1,-1-1,0 1,1-1,0 0,4 2,1 0,-1-1,0 0,1-1,0 0,-1 0,1 0,0-1,-1 0,1-1,0 0,7-1,8-7,1 0,-1-2,-1 0,0-2,-1 0,0-1,-1-1,0-1,-1-1,-1-1,-1 0,-1-2,0 0,-2 0,0-1,-1-1,-1 0,-2-1,0 0,-1-1,-1 0,-1 0,-2-1,2-11,-4 19,0 1,-1 0,-1 0,-1-1,0 1,-1-1,-1 1,0 0,-4-15,4 24,0 1,-1-1,1 1,-1 0,0 0,-1 0,1 0,-1 1,0-1,-1 1,1 0,-1 0,0 0,0 1,-1 0,1 0,-1 0,0 1,0 0,0 0,-1 0,1 1,-1 0,-3-1,2 1,0 0,0 1,0 0,0 1,0-1,0 1,0 1,0 0,0 0,1 0,-1 1,0 0,1 1,-1 0,1 0,0 0,0 1,0 0,0 1,1-1,-1 1,1 0,0 1,1 0,-5 6,-7 7,0 1,2 1,1 0,0 1,2 1,0 0,2 0,0 2,6-15,1 0,0 0,0 0,1 0,0 0,1 0,0 1,1-1,0 1,1-1,0 0,0 1,1-1,0 0,1 0,0 0,1-1,0 1,1-1,-1 1,2 0,3-2,-1 0,1 0,1-1,-1 0,1-1,0 0,1-1,-1 0,1 0,0-1,1 0,-1-1,0-1,1 0,0 0,-1-1,1 0,11-2,6 2</inkml:trace>
  <inkml:trace contextRef="#ctx0" brushRef="#br0" timeOffset="889.391">1605 659,'-17'15,"0"1,1 1,1 0,1 1,1 1,0 0,1 0,1 2,1-1,1 2,8-20,0 0,0 0,1 0,-1 0,1 0,-1 0,1 0,0 0,0 1,0-1,0 0,0 0,0 0,1 0,-1 1,1-1,-1 0,1 0,0 0,0 0,0 0,0 0,0-1,0 1,0 0,1 0,-1-1,1 1,-1-1,1 1,0-1,0 0,-1 1,1-1,0 0,0 0,0-1,0 1,0 0,0-1,1 1,-1-1,0 1,0-1,0 0,0 0,1 0,-1 0,0-1,0 1,0 0,1-1,17-5,0-2,0 0,0-1,-1-1,0 0,-1-2,-1 0,1-1,-2-1,0-1,-1 0,0-1,-1 0,-1-1,-1-1,0 0,-1 0,-1-1,-1-1,-1 0,0 0,-2 0,3-15,-3 16,0 0,-2 0,0-1,-1 0,-1 1,-1-1,0 0,-2 0,0 0,-1 0,-2 0,0 1,0 0,-2-1,-1 2,0-1,-2-2,5 16,0 0,0 0,0 0,0 1,-1 0,0 0,1 0,-2 0,1 1,0 0,-1 0,1 0,-1 1,0-1,0 1,0 1,0-1,0 1,0 0,-1 1,1-1,0 1,0 1,-1-1,1 1,0 0,0 0,0 1,0-1,0 2,0-1,1 0,-1 1,1 0,-1 1,1-1,0 1,0 0,1 0,-1 1,1-1,0 1,0 0,-6 7,1-1,0 1,1 1,0 0,1 0,0 1,2-1,-1 1,2 0,-1 1,2-1,0 1,1 0,1 0,0 0,1 0,0 0,1 0,1-1,0 1,1 0,1-1,0 1,1-1,1 0,0-1,1 1,0-1,1-1,0 1,1-1,1-1,0 1,7 5,12 5,1-2,1 0,0-2,2-2,32 12,-37-15,-20-8,0 0,0-1,1 0,-1-1,1 0,0 0,0-1,1 0,-1-1,0 0,0 0,1-1,-1 0,0-1,5 0,3-5</inkml:trace>
  <inkml:trace contextRef="#ctx0" brushRef="#br0" timeOffset="1135.897">2366 630,'-9'34,"-4"15,1 0</inkml:trace>
  <inkml:trace contextRef="#ctx0" brushRef="#br0" timeOffset="1284.9">2282 320,'0'0</inkml:trace>
  <inkml:trace contextRef="#ctx0" brushRef="#br0" timeOffset="1751.968">2593 122,'11'139,"-2"-74,-2 2,-3-1,-3 1,-4 16,1 26,-22 32,24-141,1 0,-1 0,0-1,1 1,-1 0,1 0,-1 0,0 0,1 0,-1-1,1 1,-1 0,0 0,1 0,-1 0,1 0,-1 0,0 0,1 0,-1 1,1-1,-1 0,0 0,1 0,-1 0,0 0,1 1,-1-1,0 0,1 0,-1 1,0-1,1 0,-1 0,0 1,0-1,1 0,-1 1,0-1,0 1,0-1,1 0,-1 1,0-1,0 0,0 1,0-1,0 1,0-1,0 0,0 1,0-1,0 1,0-1,0 0,0 1,0-1,0 1,0-1,-1 0,1 1,0-1,0 0,0 1,-1-1,1 0,0 1,0-1,19-26,-10 10</inkml:trace>
  <inkml:trace contextRef="#ctx0" brushRef="#br0" timeOffset="2040.841">2423 575,'38'0,"28"0,2-5,-6-2,-8 1,-9 1,-7 1,-10 2</inkml:trace>
  <inkml:trace contextRef="#ctx0" brushRef="#br0" timeOffset="2254.293">2960 743,'0'24,"0"8</inkml:trace>
  <inkml:trace contextRef="#ctx0" brushRef="#br0" timeOffset="2436.874">2960 376,'-10'19,"-3"7</inkml:trace>
  <inkml:trace contextRef="#ctx0" brushRef="#br0" timeOffset="2737.77">3213 630,'-2'11,"0"-1,0 1,1 0,0 0,1 0,0 0,1 0,0 0,1 0,0 0,1-1,0 1,0-1,1 1,1-1,0 0,5 8,-8-16,0-1,0 1,0 0,0-1,0 1,1-1,-1 1,0-1,1 0,-1 0,1 0,-1 0,1-1,0 1,-1-1,1 1,0-1,-1 0,1 0,0 0,-1 0,1-1,0 1,-1-1,1 0,-1 0,1 1,-1-2,1 1,-1 0,0 0,1-1,-1 1,0-1,0 0,1-1,61-77,-21-32,-42 108,0 0,0 0,-1-1,1 1,-1 0,0 0,0-1,-1 1,1 0,-1 0,0 0,0 0,0 0,0 0,-1 0,0 0,1 0,-2 0,1 1,0-1,-1 1,1 0,-1 0,0 0,0 0,-3-2,2 3,0 0,0 0,0 1,0-1,0 1,-1 0,1 0,0 1,-1-1,1 1,-1 0,1 0,0 0,-1 1,1 0,-4 0,-17 5</inkml:trace>
  <inkml:trace contextRef="#ctx0" brushRef="#br0" timeOffset="3191.375">3580 856,'142'-252,"-126"311,-13-53,1 0,0 0,0 0,0-1,1 1,0-1,0 0,0-1,1 1,-1-1,1 0,0-1,0 1,1-1,-1 0,1-1,-1 0,1 0,0 0,0-1,0 1,0-2,0 1,0-1,0 0,0-1,0 1,0-2,0 1,0-1,-1 0,1 0,-1 0,1-1,-1 0,0-1,0 1,0-1,0 0,-1-1,1 1,-1-1,0 0,-1-1,2-1,20-39,-16 28</inkml:trace>
  <inkml:trace contextRef="#ctx0" brushRef="#br0" timeOffset="3838.247">4342 489,'-160'220,"134"-158,25-60,1 0,0-1,0 1,-1-1,1 1,0-1,0 1,1 0,-1-1,0 1,0-1,1 1,-1-1,1 1,-1-1,1 1,0-1,-1 0,1 1,0-1,0 0,0 1,0-1,0 0,1 0,-1 0,0 0,0 0,1 0,-1 0,0-1,1 1,-1 0,1-1,-1 1,1-1,-1 0,1 1,-1-1,2 0,8-1,-1-1,1 0,-1 0,1-1,-1-1,0 0,0 0,-1-1,1 0,-1-1,0 0,-1 0,1-1,-1 0,0 0,-1-1,0 0,0-1,0-1,-1 4,62-69,-66 76,-1 0,0 0,1 0,-1 0,0 1,0-1,0 0,0 1,0-1,0 0,0 1,-1-1,1 1,0 0,-1-1,1 1,-1-1,0 1,0 0,1-1,-1 1,0 0,0-1,0 1,-1 0,1-1,0 1,-1 0,1-1,-1 2,1-1,-1 2,0 1,1 0,-1-1,1 1,0-1,1 1,-1-1,1 1,0-1,0 1,0-1,1 1,-1-1,1 0,0 0,0 0,1 0,-1 0,1 0,0-1,0 1,0-1,0 0,1 0,-1 0,1 0,0-1,0 1,2 0,7-1,1 0,-1-1,1-1,-1 0,1-1,-1 0,1-1,-1-1,0 0,0-1,0 0,0-1,-1 0,1-1,-2 0,1-1,-1-1,0 0,0 0,-1-1,0 0,-1-1,6-7,8-8,-1-2,-2 0,0-2,-2 0,-1-1,-2-1,-1 0,-1-1,-1 0,-2-1,-2 0,4-27,-9 42,-1 0,-1 0,0 1,-1-1,-1 0,-1 0,0 0,-1 0,-1 1,-1 0,-3-8,6 22,0-1,0 1,0 0,0 0,-1 1,1-1,-1 0,0 1,0-1,0 1,0 0,0 0,0 0,0 1,-1-1,1 1,-1 0,1 0,-1 0,0 0,1 0,-1 1,0 0,1 0,-1 0,0 0,0 0,1 1,-1 0,1-1,-1 1,0 1,1-1,0 0,-1 1,-7 3,0 0,0 0,0 1,1 0,0 1,1 0,-1 1,1 0,1 0,-5 6,2 0,1 2,0-1,1 1,1 1,0 0,1 0,1 0,1 1,0 0,1 0,1 0,1 1,1-1,0 0,1 1,1-1,1 1,1-1,0 0,1 0,1 0,1 0,0-1,2 0,0 0,4 5,0 2,1-1,1 0,2-1,0-1,1 0,1-1,0-1,2-1,0-1,1 0,1-2,0 0,1-2,6 2,-5-7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08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263 308,'16'-6,"1"-1,-2-1,1-1,-1 0,0-1,-1-1,0 0,-1-1,0 0,-1-1,-1-1,0 0,0 0,-1-1,-1 0,-1-1,0 0,-1 0,-1-1,0 0,-1-3,-5-6,-13 33,2 22,2 0,1 0,1 1,2 0,1 0,1 1,1-1,2 1,1-1,3 6,-3 26,0 17,-12 280,3-289,7-39,-2 0,-1 0,-2-1,-1 1,-1-1,-2-1,0 1,-2-2,-4 5,9-19,-2-1,1 0,-1 0,-1-1,0 0,-1 0,-1-1,1-1,-1 0,-1-1,0 0,-1-1,-4 2,14-6,-1-1,0 0,-1 0,1 0,-1-1,1 0,-1 0,0 0,1-1,-1 0,0 0,0 0,0-1,0 0,0 0,0 0,0-1,0 0,0 0,1 0,-1-1,0 0,1 0,-1-1,1 1,-1-1,1 0,-4-4,4-1,0 0,0 0,1 0,0-1,1 0,-1 0,2 0,-1 0,1 0,1-1,0 1,0 0,1-1,0 1,0-1,1 1,1-1,-1 1,1 0,1 0,0 0,0 0,3-3,11-22,2 0,1 2,2 0,1 2,1 0,2 2,7-5,-14 14,1 0,1 1,1 1,0 1,1 0,1 2,0 1,1 1,2 1,1 3,-4 2</inkml:trace>
  <inkml:trace contextRef="#ctx0" brushRef="#br0" timeOffset="319.048">827 590,'-16'20,"2"0,0 1,1 0,1 1,1 0,1 1,1 1,0-1,2 2,6-22,0 0,0 0,0 0,0 0,1 0,-1 0,1 1,0-1,0 0,0 0,0 0,0 0,1 0,-1 0,1 1,0-1,0 0,0-1,0 1,1 0,-1 0,1 0,0-1,0 1,0-1,0 1,0-1,0 0,0 0,1 0,0 0,-1 0,1-1,0 1,-1-1,1 0,0 1,0-1,0-1,0 1,0 0,1-1,-1 1,0-1,0 0,0 0,0 0,1-1,5 0,1 0,-1-1,0 0,0-1,-1 0,1 0,-1-1,1 0,-1 0,0-1,0 0,-1-1,0 0,0 0,0 0,-1-1,0 0,0 0,0 0,3-8,1-3,0 0,-1-1,0 0,-2 0,-1-1,0 0,-1 0,1-19,-4 36,-1-1,0 1,-1 0,1-1,-1 1,1-1,-1 1,0-1,0 1,-1-1,1 1,-1-1,0 1,1 0,-2-1,1 1,0 0,-1 0,1 0,-1 0,0 0,0 0,0 0,0 0,-1 1,1-1,-1 1,1 0,-1 0,0 0,0 0,0 0,0 0,0 1,0 0,-1-1,1 1,0 0,-1 1,1-1,-1 1,1-1,-2 1,-11 5</inkml:trace>
  <inkml:trace contextRef="#ctx0" brushRef="#br0" timeOffset="595.293">1081 901,'0'-22,"1"-1,2 0,0 1,1-1,1 1,1 0,1 1,1-1,1 1,1 1,0 0,2 0,1 0,-12 19,-1-1,1 1,0-1,0 1,0-1,0 1,1 0,-1-1,0 1,1 0,-1 0,0 0,1 0,-1 0,1 0,0 1,-1-1,1 0,0 1,-1-1,1 1,0 0,-1-1,1 1,0 0,0 0,0 0,-1 0,1 1,0-1,0 0,-1 1,1-1,0 1,-1-1,1 1,0 0,9 9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34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30 509,'-17'90,"15"-76,-2 0,2-1,0 1,0 0,1-1,1 1,0 0,1 0,1 0,0-1,1 1,1 4,-3-16,0 1,1-1,-1 0,0 1,1-1,0 0,-1 0,1 0,0 0,0-1,0 1,0 0,0-1,0 1,1-1,-1 0,0 0,1 0,-1 0,1 0,-1 0,1-1,0 1,-1-1,1 0,0 0,-1 0,1 0,-1 0,1 0,0-1,-1 1,1-1,-1 0,1 0,-1 0,1 0,88-50,-15-12,-74 64,0 0,1 0,-1 0,0 1,0-1,0 1,-1-1,1 1,0 0,-1-1,1 1,-1 0,1 0,-1 0,0 0,0 1,0-1,0 0,0 0,0 1,-1-1,1 1,-1-1,0 0,0 1,0 0,1 1,0 2,-1 1,1-1,1 1,-1-1,1 0,0 0,0 0,1 0,-1 0,1 0,1-1,-1 1,1-1,0 0,0 0,1 0,-1-1,1 1,0-1,0 0,1-1,-1 1,1-1,0 0,0-1,0 1,0-1,0 0,0-1,4 1,5-5,0-1,0 0,-1-2,0 0,0 0,0-1,-1-1,0 0,0-1,-1 0,0-1,-1 0,0-1,-1-1,0 1,-1-2,0 1,0-1,0-3,-4 8,2 0,-1 0,0 0,-1-1,0 0,-1 0,1-1,-2 1,1-1,-2 0,1 0,-1-3,-2-4</inkml:trace>
  <inkml:trace contextRef="#ctx0" brushRef="#br0" timeOffset="661.803">933 1,'1'0,"1"0,0 1,0-1,0 1,0-1,-1 1,1 0,0 0,-1 0,1 0,-1 0,1 0,-1 1,1-1,-1 0,0 1,1-1,-1 1,0-1,0 1,0-1,-1 1,1 0,0 0,0-1,-1 1,1 0,-1 0,0 0,0 0,1 0,-1-1,0 1,0 0,-1 1,3 2,5 28,-1 1,-1-1,-2 1,-2 0,-1 0,-1 1,-2 3,-25 189,10-103,17-123,1 1,0-1,-1 0,1 0,0 1,0-1,0 0,0 1,0-1,0 0,0 0,1 1,-1-1,0 0,1 0,-1 0,1 1,-1-1,1 0,0 0,-1 0,1 0,0 0,0 0,0 0,0 0,0 0,0 0,0-1,0 1,0 0,0-1,0 1,0-1,0 1,1-1,-1 1,0-1,0 0,1 0,-1 1,0-1,0 0,1 0,-1 0,0-1,1 1,-1 0,0 0,0-1,1 1,-1-1,0 1,0-1,0 1,1-2,16-5,0-1,-1-1,0-1,0-1,-1 0,-1-1,0-1,10-10,56-44,-80 66,0 1,-1-1,1 0,0 0,0 1,-1-1,1 0,0 1,0-1,0 1,0-1,0 1,0-1,0 1,0 0,0 0,0-1,0 1,0 0,0 0,0 0,1 0,-1 0,0 0,0 0,0 1,0-1,0 0,0 1,0-1,0 0,0 1,0-1,0 1,0 0,-1-1,1 1,0 0,0-1,0 1,-1 0,1 0,0 0,-1 0,1-1,-1 1,1 0,-1 0,0 0,1 0,-1 0,0 0,1 1,3 66,-4-48,0-14,-1-1,1 1,0 0,1-1,-1 1,1 0,0-1,0 1,1-1,0 0,0 1,0-1,0 0,1 0,0 0,0-1,0 1,1-1,-1 1,1-1,0 0,0-1,1 1,-1-1,1 1,0-1,0 0,11-3</inkml:trace>
  <inkml:trace contextRef="#ctx0" brushRef="#br0" timeOffset="1085.312">1526 735,'36'-6,"0"-1,-1-1,0-2,0-1,-1-2,0-2,26-16,-56 30,0-1,0 0,0 0,0 0,-1 0,1-1,-1 1,1-1,-1 0,0 0,0 0,-1-1,1 1,-1-1,1 1,-1-1,0 0,-1 0,1 0,0 0,-1 0,0 0,0 0,-1 0,1-1,-1 1,1 0,-2-1,1 1,0 0,-1 0,0-1,1 1,-2 0,1 0,0 0,-1 0,0 0,0 0,-2-2,2 4,-1-1,0 1,0 0,0-1,0 2,0-1,0 0,0 0,-1 1,1 0,-1 0,1 0,-1 0,1 0,-1 1,0 0,1-1,-1 1,0 1,1-1,-1 0,1 1,-1 0,1 0,-1 0,-2 1,-86 46,76-35,1 1,0 1,0 1,2 0,0 0,1 2,1-1,-6 12,16-27,0 0,0 0,0 0,0 0,0 0,0 0,0 1,1-1,-1 0,1 0,0 1,-1-1,1 0,0 0,0 1,1-1,-1 0,0 0,1 1,0-1,-1 0,1 0,0 0,0 0,0 0,0 0,0 0,1 0,-1 0,0-1,1 1,0 0,-1-1,1 1,0-1,0 0,0 0,0 0,0 1,0-2,0 2,96 16,19-21,-92 2</inkml:trace>
  <inkml:trace contextRef="#ctx0" brushRef="#br0" timeOffset="1482.978">1977 735,'5'0,"14"1,0-1,1 0,-1-1,0-2,0 1,0-2,-1-1,1 0,-1-1,14-7,-22 9,-1 0,0-1,0 0,0 0,0-1,-1 0,0 0,0-1,-1 0,0-1,0 0,-1 0,1 0,-2-1,1 1,-1-1,2-8,-6 16,0-1,-1 1,1-1,-1 1,0-1,0 1,1-1,-1 0,0 1,0-1,0 1,-1-1,1 1,0-1,0 1,-1-1,1 1,-1-1,0 1,1-1,-1 1,0 0,0-1,0 1,0 0,0 0,0-1,0 1,0 0,0 0,0 0,-1 1,1-1,0 0,-1 0,1 1,-1-1,1 1,-1-1,1 1,-1-1,1 1,-1 0,0 0,-69 10,62-7,0 1,1 0,-1 0,1 1,0 0,0 1,0-1,1 1,0 1,0 0,0 0,1 0,0 0,1 1,-1 0,2 0,-1 1,1 0,0-1,1 1,0 0,0 1,1-1,0 0,1 1,0-1,1 7,0-12,0-1,1 1,0 0,0 0,0 0,0-1,1 1,-1 0,1-1,0 0,0 1,0-1,1 0,-1 0,1 0,0 0,-1-1,1 1,1-1,-1 1,0-1,0 0,1 0,-1-1,1 1,0-1,-1 0,1 0,0 0,3 0,120 5,-109-9,0 0,-1-1,0-1,1 0,-2-2,1 0,-1 0,0-2,0 0,-1-1,0 0,-1-1,3-5,76-73,-75 71</inkml:trace>
  <inkml:trace contextRef="#ctx0" brushRef="#br0" timeOffset="1830.37">2654 86,'-25'166,"-6"99,20-16,7-231,-5 98,10-115,0 0,0 0,0 0,0 0,0 0,0 0,0 0,0 0,0-1,1 1,-1 0,0-1,0 1,1-1,-1 0,0 1,1-1,-1 0,0 0,1 0,-1 0,0 0,1 0,-1 0,0 0,1 0,-1-1,0 1,1-1,-1 1,0-1,0 1,1-1,-1 0,0 1,0-1,0 0,0 0,0 0,0 0,0 0,0 0,0 0,-1 0,1 0,0-1,-1 1,1 0,-1 0,1-2,10-11</inkml:trace>
  <inkml:trace contextRef="#ctx0" brushRef="#br0" timeOffset="2281.873">3078 396,'-68'48,"59"-43,1 0,-1 0,1 1,0 0,0 0,1 1,-1 0,2 0,-1 0,1 1,0 1,4-7,1 1,0 0,-1 0,1-1,1 1,-1 0,0 0,1 0,-1 0,1 0,0 0,0 0,0 0,0 0,1 0,-1 0,1 0,0 0,-1 0,1 0,1 0,-1-1,0 1,1 0,-1-1,1 1,0-1,2 2,73 58,-29-27,-44-32,1 1,-1-1,-1 1,1 1,0-1,-1 0,0 1,0-1,-1 1,1 0,-1 0,0 0,0 0,-1 1,1-1,-1 0,0 1,-1-1,1 1,-1-1,0 1,0-1,-1 0,0 1,0-1,0 1,-1-1,1 0,-1 0,-1 0,1 0,-1 0,1 0,-1-1,-1 1,1-1,-2 1,-1 0,1 0,-1-1,0 0,0 0,0 0,-1-1,1 0,-1 0,0-1,0 0,0 0,0-1,0 1,0-1,0-1,0 0,-1 0,1 0,0-1,0 0,0 0,0-1,0 0,0 0,0 0,1-1,-1 0,1-1,-1 1,1-1,1 0,-1-1,-4-3,-1-7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42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225 359,'2'1,"0"0,0 0,-1 0,1 1,-1-1,1 0,-1 1,1-1,-1 1,0 0,0-1,0 1,0 0,0 0,0 0,0-1,0 1,-1 0,1 0,-1 0,0 0,1 0,-1 0,0 1,0-1,-1 0,3 8,10 52,-3 0,-3 1,-2 0,-4 9,-18 118,8-117,8-62</inkml:trace>
  <inkml:trace contextRef="#ctx0" brushRef="#br0" timeOffset="448.08">141 444,'21'-23,"1"1,2 0,0 2,0 1,2 1,1 1,0 1,24-10,-35 18,0 0,1 2,0-1,0 2,1 0,-1 1,1 1,0 1,0 0,0 2,4 0,-19 0,-1 0,0 0,0 0,1 1,-1-1,0 1,0 0,0 0,1 0,-1 0,0 0,0 0,0 0,-1 0,1 1,0-1,0 1,-1 0,1-1,-1 1,1 0,-1 0,0 0,0 0,0 0,0 0,0 0,0 0,0 1,-1-1,1 0,-1 0,0 1,0-1,0 0,0 1,0-1,0 2,-28 85,12-60,-2-2,0 0,-2-1,-1-1,-1-1,-1-1,-7 5,23-22,5-6,0 1,0 0,0 0,0 0,0 0,0 0,1 1,-1-1,0 1,1-1,-1 1,1-1,-1 1,1 0,0 0,0-1,0 1,0 0,0 0,0 0,0 0,1 0,-1 1,1-1,-1 0,1 0,0 0,0 0,0 1,0-1,0 0,1 0,-1 0,1 0,-1 0,1 1,0-1,-1 0,1 0,0-1,1 1,-1 0,0 0,1 1,216 89,-215-91,-1 1,1 0,-1 1,0-1,0 0,0 0,0 1,0 0,-1-1,1 1,-1 0,0 0,0-1,0 1,0 0,0 0,0 0,-1 0,1 1,-1-1,0 0,0 0,0 0,-1 0,1 0,-1 0,1 0,-1 0,0 0,0 0,-1 0,1 0,0-1,-1 1,0 0,0-1,0 1,-85 84,52-65,-1-1,0-2,-2-1,0-2,-13 2,27-11</inkml:trace>
  <inkml:trace contextRef="#ctx0" brushRef="#br0" timeOffset="1120.639">932 782,'-2'4,"1"-1,0 1,0-1,0 1,0-1,1 1,-1 0,1-1,0 1,0-1,0 1,1 0,0-1,-1 1,1-1,0 1,0-1,1 1,-1-1,1 0,0 1,0-1,0 0,0 0,0-1,1 1,-1 0,1-1,0 1,0-1,0 0,0 0,0 0,0 0,0-1,1 1,-1-1,1 0,-1 0,1 0,-1 0,1-1,0 0,-1 1,3-1,6-5,1 0,-1-1,0 0,0-1,-1 0,0-1,0 0,0 0,-1-1,-1-1,0 0,0 0,-1-1,0 0,4-9,10-7,36-40,-46 97,-13-25,1 0,-1 0,1 0,1 0,-1 0,1 0,0 0,0 0,0 0,1 0,-1 0,1-1,0 1,1-1,-1 1,1-1,0 0,0 0,0 0,1 0,-1 0,1-1,0 0,0 0,0 0,1 0,-1 0,0-1,1 0,0 0,0 0,-1-1,1 1,0-1,0 0,0-1,0 1,1-1,-1 0,1 0,11-6,0 0,0 0,-1-2,0 0,-1 0,0-2,0 0,-1-1,0 0,-1-1,0 0,-1-1,-1-1,8-11,4-8,-2-1,-1-1,-1-1,-2-1,-2-1,10-38,-17 54,2-10,-1 1,-2-1,-1-1,-1 1,-2-1,-1 0,-2 0,-3-19,4 50,-1 1,0-1,1 0,-1 1,0-1,0 1,0-1,0 0,-1 1,1-1,0 1,-1-1,1 1,-1-1,1 1,-1-1,0 1,0-1,1 1,-1 0,0-1,0 1,-1 0,1 0,0 0,0 0,0 0,-1 0,1 0,0 0,-1 0,1 1,-1-1,1 1,-1-1,1 1,-1-1,0 1,1 0,-1 0,1 0,-1 0,0 0,1 0,-1 0,1 1,-1-1,1 0,-1 1,1-1,-1 1,1 0,-1-1,1 1,-1 0,1 0,0 0,0 0,-1 0,1 0,0 1,0-1,0 0,0 0,0 1,-7 12,0 0,1 1,1 0,0 0,1 0,0 1,1-1,1 1,1 0,-1 7,-1 6,-1-2,2-1,1 1,1 0,1-1,2 1,2 13,3 6,2-1,2 0,2-1,2 0,5 5,-19-47,0-1,0 0,0 0,0 0,-1 1,1-1,0 0,0 1,-1-1,1 1,-1-1,1 1,-1-1,0 1,1-1,-1 1,0-1,0 1,0-1,0 1,0-1,-1 1,1 0,0-1,-1 1,1-1,-1 0,1 1,-1-1,0 1,0 0,-8-4</inkml:trace>
  <inkml:trace contextRef="#ctx0" brushRef="#br0" timeOffset="1368.407">1467 302,'43'-4,"49"-8,12 0,-1-4,-14 1,-12-1,-14 1,-14 4,-5 3,-5-1,-5 1,-3 1,-7 2</inkml:trace>
  <inkml:trace contextRef="#ctx0" brushRef="#br0" timeOffset="1683.568">0 1347,'496'-87,"529"-131,-635 139,-273 54,-117 25,0 0,-1-1,1 1,0 0,0 0,-1 0,1-1,0 1,0 0,-1 0,1-1,0 1,0 0,0-1,0 1,0 0,-1 0,1-1,0 1,0 0,0-1,0 1,0 0,0-1,0 1,0 0,0-1,0 1,0 0,0-1,0 1,0 0,1-1,-1 1,0 0,0 0,0-1,0 1,0 0,1 0,-1-1,0 1,0 0,1 0,-1-1,0 1,0 0,1 0,-1-1,-14 0</inkml:trace>
  <inkml:trace contextRef="#ctx0" brushRef="#br0" timeOffset="1982.819">141 1460,'294'-33,"-213"20,763-155,-555 105,49 9,-304 45,-8-1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460 166,'14'146,"-21"-2,-7 0,-5 0,-20 56,40-183,4-27</inkml:trace>
  <inkml:trace contextRef="#ctx0" brushRef="#br0" timeOffset="1">0 190,'3'-7,"0"-1,1 1,-1 0,1-1,1 2,-1-1,1 0,1 1,-1 0,1 0,0 1,0-1,0 1,1 1,0-1,0 1,0 0,0 1,1 0,0 0,-1 0,1 1,0 0,0 1,61-16,0 3,0 3,1 2,1 4,20 3,37-4,5 6,-122 5,-6 0</inkml:trace>
  <inkml:trace contextRef="#ctx0" brushRef="#br0" timeOffset="2">847 530,'-1'2,"-1"0,1 0,-1 0,1 0,0 0,-1 0,1 1,0-1,1 0,-1 1,0-1,1 0,-1 1,1-1,0 1,0-1,0 1,0-1,0 1,0-1,1 1,-1-1,1 1,0-1,0 1,0-1,0 0,0 0,0 0,2 3,3 9,0 1,1-1,0-1,1 1,1-1,0 0,1-1,0 0,1-1,0 0,1-1,0 0,1-1,0 0,0-1,1 0,13 5,-23-13,1 1,0-1,-1 0,1 0,-1 0,1-1,-1 1,1-1,-1 0,1-1,-1 1,0-1,0 1,0-2,0 1,0 0,0-1,0 1,-1-1,1 0,-1 0,0-1,0 1,0-1,0 1,-1-1,1 0,-1 0,1-3,46-127,-57 46,0 85,0 6</inkml:trace>
  <inkml:trace contextRef="#ctx0" brushRef="#br0" timeOffset="3">1500 699,'14'-12,"-1"-1,-1-1,0 0,0 0,-2-1,0 0,0-1,-1-1,-2 1,1-1,-2 0,4-17,-10 32,0-1,-1 1,1-1,-1 1,0 0,0-1,0 1,0 0,0 0,0 0,0 0,-1 0,1 0,-1 0,0 0,1 0,-1 1,0-1,0 1,0-1,0 1,-1 0,1 0,0 0,0 0,-1 0,1 0,0 1,-1-1,1 1,-1-1,1 1,-1 0,1 0,-1 0,1 1,0-1,-1 0,1 1,-1 0,1-1,0 1,-1 0,1 0,0 1,0-1,0 0,0 1,0-1,0 1,0 0,1-1,-1 1,0 0,1 0,0 0,-1 1,-7 6,1 1,0-1,1 1,0 0,1 1,0 0,0 0,1 0,1 0,0 1,0 0,0 7,2-13,1-1,0 0,0 1,0-1,1 1,-1 0,1-1,1 1,-1-1,1 1,0-1,0 0,1 1,0-1,0 0,0 0,0 0,1 0,0 0,0 0,0-1,0 0,1 1,0-1,0 0,0-1,0 1,0-1,2 1,6-2,1 0,-1-1,1-1,0 0,-1 0,1-1,-1-1,1 0,-1-1,0 0,1-1,-2 0,1-1,0-1,-1 1,0-2,-1 1,1-2,-1 1,-1-2,1 1,2-4,48-43,-34 30</inkml:trace>
  <inkml:trace contextRef="#ctx0" brushRef="#br0" timeOffset="4">2104 385,'-66'40,"62"-39,1 0,-1 0,1 0,0 1,0-1,0 1,0 0,0 0,0 0,0 0,1 1,-1-1,1 1,-1-1,1 1,0 0,0 0,0 0,0 0,1 0,-1 0,1 1,0-1,0 0,0 1,1-1,-1 1,1-1,-1 1,1-1,1 1,-1-1,0 1,1-1,-1 1,1-1,0 1,0-1,1 0,-1 0,1 1,-1-1,1 0,0 0,0 0,2 1,28 19,-28-22,-1 0,0 0,0 1,1-1,-1 1,-1 0,1 0,0 0,0 1,-1-1,1 1,-1-1,0 1,0 0,0-1,0 1,0 1,-1-1,1 0,-1 0,0 0,0 1,0-1,0 0,-1 1,1-1,-1 1,0-1,0 1,0-1,0 1,-1-1,0 1,-1 4,-1 1,0-1,-1-1,0 1,0 0,0-1,-1 0,0 0,-1 0,0-1,0 0,0 0,0 0,-1-1,0 0,0 0,-1-1,0 1,1-2,-1 1,0-1,-1-1,1 1,0-1,-1-1,1 1,-1-1,-6-1,-1-4</inkml:trace>
  <inkml:trace contextRef="#ctx0" brushRef="#br0" timeOffset="5">2540 506,'-15'0,"9"-2,0 1,0-1,0 1,0 1,0-1,0 1,0 0,0 0,0 1,0 0,0 0,0 0,1 1,-1 0,0 0,1 0,-1 1,1 0,0 0,0 0,0 1,0-1,0 1,1 1,0-1,0 0,0 1,0 0,1 0,0 0,0 0,0 1,0-1,1 1,-1 4,3-4,1 0,0 0,1 0,-1-1,1 1,0 0,1-1,-1 1,1-1,0 0,0 0,1 0,-1 0,1-1,0 1,1-1,-1 0,1 0,0-1,0 1,0-1,0 0,0 0,1-1,-1 0,1 0,0 0,0 0,-1-1,1 0,0 0,0-1,0 0,0 0,0 0,0-1,0 1,0-1,0-1,0 1,0-1,-1 0,5-3,7-5,0-2,0 0,-1-1,-1-1,0 0,-1-1,0-1,-1 0,-1-1,-1 0,0-1,-2 0,0-1,0 1,-2-2,-1 1,0-1,-1 0,-1 0,-1-1,-1 1,-1-1,-1 0,0 1,-2-1,0 1,-1-1,-4-8,4 17,0 0,-1 0,-1 0,0 0,0 1,-2 0,1 0,-1 0,-1 1,1 0,-7-5,11 12,0 1,0-1,0 0,0 1,-1-1,1 1,-1 0,0 0,1 1,-1-1,0 1,0 0,0 0,0 0,0 0,0 1,0-1,-1 1,1 0,0 1,0-1,0 1,0-1,0 1,0 0,0 1,0-1,0 1,1 0,-1 0,0 0,1 0,0 0,-1 1,1 0,0 0,-7 8,2 0,-1 0,2 1,-1 0,1 0,1 1,1 0,0 0,0 1,1-1,1 1,0 0,1 0,0 0,2 0,-1 0,2 0,0 0,0 0,1 0,1 0,0 0,1-1,1 1,0-1,1 0,0-1,1 1,0-1,1 0,1-1,0 0,0 0,1-1,0-1,1 1,0-1,0-1,1 0,1-1,-4 0,1-1,0-1,1 1,-1-2,1 0,0 0,0-1,1 0,-1-1,0 0,1-1,-1 0,1-1,0 0,-1-1,1 0,-1-1,0 0,1-1,-1 0,0-1,0 0,-1-1,1 0,8-6,3-6</inkml:trace>
  <inkml:trace contextRef="#ctx0" brushRef="#br0" timeOffset="6">3242 312,'-125'54,"-1"49,122-98,0-1,0 1,0 0,1 0,0 0,0 1,0-1,0 1,1 0,0 0,0 0,1 0,0 0,0 0,0 0,1 0,0 0,0 1,0-1,1 0,0 0,0 0,0 0,3 5,-3-9,0 0,0 0,1 0,-1 0,1 0,-1 0,1 0,0-1,-1 1,1-1,0 1,0-1,0 0,0 0,0 0,1 0,-1 0,0 0,0-1,1 1,-1-1,0 1,1-1,-1 0,1 0,-1 0,0 0,1-1,-1 1,0 0,1-1,-1 0,0 1,0-1,1 0,-1 0,0-1,0 1,1-1,81-55,99-139,-183 197,0-1,1 1,-1-1,0 1,1-1,-1 1,1-1,-1 1,1-1,-1 1,1-1,-1 1,1-1,0 0,-1 1,1-1,-1 0,1 0,0 0,-1 1,1-1,0 0,-1 0,1 0,0 0,-1 0,1 0,0 0,-1 0,1 0,0 0,-1-1,1 1,0 0,-1 0,1-1,-1 1,1 0,-1-1,1 1,0-1,-1 1,1 0,-1-1,0 1,1-1,-1 1,1-1,-1 0,0 1,1-1,-1 1,0-1,0 0,1 1,-1-1,0 0,0 1,0-1,0 0,-9 64,5-44,-1 115,5-131,0 1,1-1,-1 1,1-1,-1 0,1 1,0-1,0 0,1 0,-1 0,1 0,-1 0,1 0,0 0,0-1,1 1,-1 0,0-1,1 0,-1 0,1 0,0 0,0 0,0 0,0-1,0 1,0-1,0 0,0 0,1 0,-1 0,0 0,1-1,-1 0,0 0,1 0,1 0,6-5,-1 0,0 0,0-1,0-1,-1 0,0 0,0 0,0-1,-1-1,-1 0,1 0,-2 0,1-1,-1 0,0 0,-1 0,-1-1,1 0,1-9,-3 13,32-66,-23 127,-14-20,1-23,0 0,0 0,1 1,1-1,0 0,0 1,1-1,1 0,0 0,0 0,4 7,-7-18,0 1,1 0,-1 0,1 0,-1 0,1 0,-1-1,1 1,0 0,-1-1,1 1,0 0,0-1,-1 1,1-1,0 1,0-1,0 1,0-1,0 0,0 1,-1-1,1 0,0 0,0 1,0-1,0 0,0 0,0 0,0 0,0-1,0 1,0 0,0 0,0 0,0-1,0 1,0-1,-1 1,1 0,0-1,0 0,0 1,-1-1,1 1,0-1,0 0,-1 0,1 1,-1-1,1 0,-1 0,1 0,-1 1,1-1,-1 0,0 0,29-58,-27 55,128-292,-130 295,0 0,1 0,-1-1,0 1,0 0,1 0,-1-1,0 1,1 0,-1 0,1 0,0 0,-1-1,1 1,0 0,0 0,0 0,-1 1,1-1,0 0,0 0,0 0,1 1,-1-1,0 0,0 1,0-1,0 1,1 0,-1-1,0 1,0 0,1 0,-1-1,0 1,0 0,1 0,-1 1,0-1,1 0,-1 0,0 1,0-1,0 0,1 1,-1-1,0 1,0 0,0-1,0 1,0 0,0 0,0 0,0-1,0 1,0 0,-1 0,1 0,0 1,-1-1,1 0,0 0,-1 0,1 0,-1 1,0-1,1 0,-1 0,0 1,0 0,26 249,-17-174,2-6,-4 1,-2 0,-4 0,-3 1,-3-1,-8 37,9-92,-1 1,-1-1,0 0,-1-1,-1 0,0 0,-1 0,-1-1,-1-1,0 1,-1-2,0 0,-1 0,0-1,-1-1,0 0,-1-1,-1 0,1-1,-1-1,-1-1,1 0,-1-1,-1-1,1 0,14-5,-1 1,1 0,0-1,-1 0,1 0,0 0,-1 0,1 0,0-1,0 0,-1 1,1-1,0 0,0-1,0 1,0 0,0-1,0 0,1 0,-1 0,0 0,1 0,-1 0,1-1,0 1,0-1,0 1,0-1,0 0,1 0,-1 0,1 0,0 0,0 0,0 0,0-1,0 1,1 0,0 0,-1-1,1 1,22-140,-3 99,2 0,2 1,1 2,3 0,1 2,2 1,1 1,2 2,2 1,1 2,10-5,98-41,-108 65</inkml:trace>
  <inkml:trace contextRef="#ctx0" brushRef="#br0" timeOffset="7">122 1232,'97'1,"464"-90,-173 31,39-6,56 14,589-54,-279 36,-377 38,-346 26,-60 5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5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29 707,'-4'28,"-3"20,1 6,1-1,1-10</inkml:trace>
  <inkml:trace contextRef="#ctx0" brushRef="#br0" timeOffset="248.191">1 340,'0'0</inkml:trace>
  <inkml:trace contextRef="#ctx0" brushRef="#br0" timeOffset="566.649">256 1045,'97'-270,"-79"239,-18 31,1 0,-1 0,1 0,0-1,-1 1,1 0,-1 0,1 0,-1 0,1 0,-1 0,1 0,-1 0,1 0,0 0,-1 0,1 0,-1 0,1 0,-1 1,1-1,-1 0,1 0,-1 1,1-1,-1 0,0 1,1-1,-1 0,1 1,-1-1,0 0,1 1,-1-1,0 1,1-1,-1 1,0-1,0 1,1-1,-1 1,0-1,0 1,0 0,0-1,0 1,0-1,0 1,0-1,0 1,0-1,0 1,0 0,5 17,-5-12,1 1,1-1,-1 0,1 0,0 1,0-1,1-1,0 1,0 0,0-1,1 1,0-1,0 0,0 0,0 0,1-1,0 0,0 0,0 0,0 0,1-1,0 0,1 1,-1-2,0 0,-1 0,2 0,-1 0,0-1,0 0,0-1,1 1,-1-1,0-1,0 1,1-1,-1 0,0 0,0-1,0 0,0 0,0 0,0-1,-1 1,1-2,-1 1,0 0,0-1,0 0,0 0,-1-1,1 1,-1-1,0 0,-1 0,1-1,-1 1,0-1,0 1,1-6,0-13,-3 1</inkml:trace>
  <inkml:trace contextRef="#ctx0" brushRef="#br0" timeOffset="936.88">1045 113,'0'35,"-17"315,-6-111,6-109,16-118</inkml:trace>
  <inkml:trace contextRef="#ctx0" brushRef="#br0" timeOffset="1185.936">791 593,'38'-4,"28"-3,7 1,-5 1,-8 1,-10 2,-8 1,-7 0,-10 1</inkml:trace>
  <inkml:trace contextRef="#ctx0" brushRef="#br0" timeOffset="2105.577">1384 678,'-76'150,"73"-144,1 1,1-1,-1 1,1 0,0-1,0 1,1 0,0-1,1 1,-1 0,1 0,1 3,-2-8,1 0,-1 0,1 0,0 0,-1 0,1-1,0 1,0 0,0 0,1 0,-1-1,0 1,1-1,-1 1,1-1,-1 1,1-1,0 0,-1 0,1 0,0 0,0 0,0 0,0-1,0 1,0 0,0-1,0 0,0 1,0-1,0 0,0 0,0 0,0 0,0-1,0 1,0 0,0-1,0 0,0 1,2-2,26-11,0-1,-1-2,-1-1,0-1,-1-1,14-14,-32 27,0-1,0 0,-1-1,0 0,0 0,-1-1,0 1,0-2,-1 1,-1-1,1 0,-1 0,-1 0,0-1,-1 0,0 0,0 0,-1-1,-16-25,2 25</inkml:trace>
  <inkml:trace contextRef="#ctx0" brushRef="#br0" timeOffset="2370.142">1976 678,'-9'29,"-4"9</inkml:trace>
  <inkml:trace contextRef="#ctx0" brushRef="#br0" timeOffset="2619.806">2005 227,'0'0</inkml:trace>
  <inkml:trace contextRef="#ctx0" brushRef="#br0" timeOffset="2839.458">2456 0,'0'530,"-3"-488,-1 0,-3 0,-1-1,-10 27,14-52,1 1,-1 1,-1-1,-1 0,-1 0,0-1,-1 0,0 0,-7 8,2-11</inkml:trace>
  <inkml:trace contextRef="#ctx0" brushRef="#br0" timeOffset="3105.165">2089 565,'39'5,"31"1,14 0,2-1,-9-1,-12-2,-8-1,-9 0,-8-1,-6-1,-3 1,-3 0,-6 0</inkml:trace>
  <inkml:trace contextRef="#ctx0" brushRef="#br0" timeOffset="3267.98">2908 734,'0'0</inkml:trace>
  <inkml:trace contextRef="#ctx0" brushRef="#br0" timeOffset="3467.144">2965 340,'0'14,"0"5</inkml:trace>
  <inkml:trace contextRef="#ctx0" brushRef="#br0" timeOffset="3739.285">3246 678,'-1'6,"-1"1,0 0,1 0,1 0,-1 0,1 0,0 0,1 0,-1 0,1 0,1 0,-1 0,1-1,0 1,1-1,0 1,2 3,-2-9,1 0,-1-1,1 1,-1 0,1-1,0 0,-1 0,1 0,-1-1,1 1,0-1,-1 0,1 1,-1-2,0 1,1 0,-1-1,0 1,0-1,0 0,0 0,0-1,0 1,-1 0,1-1,-1 0,1 1,-1-1,0 0,0 0,0 0,-1-1,1 0,5-7,0 0,-1 0,0 0,-1-1,0 0,-1 0,0 0,-1 0,1-9,-4 17,1-1,-1 1,1 0,-1-1,0 1,-1 0,1-1,-1 1,0 0,0 0,0-1,0 1,-1 0,0 0,0 0,0 1,0-1,-1 0,1 1,-1-1,0 1,0 0,0 0,0 0,-1 1,1-1,-1 1,1-1,-3 0,2 2,0-1,0 1,0 0,0 0,0 0,0 0,0 1,0 0,-1 0,1 0,0 0,0 1,0-1,0 1,-1 0,1 0,0 1,-1 0,-20 10</inkml:trace>
  <inkml:trace contextRef="#ctx0" brushRef="#br0" timeOffset="4137.184">3529 876,'140'-253,"-140"252,0 0,0 1,0-1,0 0,0 0,1 1,-1-1,0 0,0 0,0 1,1-1,-1 0,0 0,1 1,-1-1,1 0,-1 1,1-1,-1 1,1-1,-1 1,1-1,0 1,-1-1,1 1,-1-1,1 1,0 0,0-1,-1 1,1 0,0 0,0 0,-1-1,1 1,0 0,0 0,-1 0,1 0,0 0,0 0,-1 1,1-1,0 0,0 0,-1 0,1 1,0-1,0 0,-1 1,1-1,0 1,-1-1,1 1,-1-1,1 1,-1-1,1 1,-1-1,1 1,-1 0,1-1,-1 1,1 6,1-1,0 1,0-1,1 0,-1 0,1 0,1 0,-1 0,1-1,0 1,0-1,0 0,1-1,0 1,0-1,0 0,0 0,1 0,0-1,0 1,0-2,0 1,0 0,0-1,1-1,-1 1,1-1,2 0,4 1,1-2,0 0,-1-1,1 0,0-1,-1 0,1-1,-1-1,0 0,0-1,-1 0,1-1,-1 0,0-1,-1-1,0 0,0 0,0-1,4-5,4-5,-2 3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8:5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1 635,'47'-223,"-40"195,0-1,3 2,0 0,1 0,2 1,1 0,1 1,1 0,1 2,1 0,1 1,3-2,-5 8,-13 10,0 1,1 0,-1 1,1-1,0 1,0 0,1 0,-1 0,1 1,0 0,-1 0,1 0,1 1,-1 0,0 0,1 1,-1-1,1 2,1-1,-4 3,0 1,-1 0,1 0,-1 0,0 0,0 0,0 1,-1-1,1 1,-1 0,0 0,0 0,0 0,-1 0,1 0,-1 1,0-1,0 0,0 1,-1-1,0 1,0-1,0 1,0-1,-1 1,1-1,-1 0,-1 1,2 4,-3 194,3-201,0 0,0-1,0 1,0 0,0 0,0 0,1-1,-1 1,1 0,-1 0,1-1,0 1,0 0,-1-1,1 1,0-1,0 1,1-1,-1 1,0-1,0 0,1 0,-1 0,1 1,-1-1,1 0,-1-1,1 1,0 0,-1 0,1-1,0 1,0-1,-1 0,1 1,0-1,0 0,0 0,-1 0,1 0,0 0,0-1,0 1,-1 0,1-1,1 0,77-42,47-82,33-24,-159 147,1 0,-1 1,0-1,0 0,1 1,-1 0,1-1,-1 1,1 0,0 0,-1 0,1 0,0 0,0 0,0 0,0 1,0-1,0 1,0-1,0 1,0 0,0 0,0 0,0 0,0 0,0 0,0 1,0-1,-1 0,1 1,0 0,0-1,0 1,0 0,0 0,-1 0,1 0,0 1,-1-1,1 0,-1 1,0-1,1 1,-1-1,0 1,0-1,0 1,0 0,0 0,0 0,0 0,-1-1,1 3,2 22,-2-1,-1 1,-1 0,-1-1,-1 1,-2-1,-5 20,8-37,0-2,1-1,0 1,0-1,0 1,1 0,0 0,0-1,1 1,-1 0,1-1,0 1,1 0,-1-1,1 1,0-1,0 0,1 0,0 0,0 0,0 0,0 0,2 0,11 7</inkml:trace>
  <inkml:trace contextRef="#ctx0" brushRef="#br0" timeOffset="802.814">1328 127,'-16'18,"2"0,1 1,0 1,1 1,1-1,1 2,-1 6,7-20,-25 83,29-88,-1-1,1 1,0-1,0 1,0-1,0 1,0-1,1 1,-1-1,1 1,0-1,-1 1,1-1,0 0,0 1,1-1,-1 0,0 0,1 0,-1 0,1 0,0 0,-1-1,1 1,0 0,0-1,0 1,1-1,-1 0,0 0,0 0,1 0,-1 0,0 0,1-1,4 0,0 0,-1-1,1 0,0-1,-1 0,1 0,-1 0,1 0,-1-1,0 0,0-1,-1 1,1-1,-1 0,1-1,-1 1,0-1,0-1,-2 3,183-162,-100 66,-65 75,-25 62,-1 10,2 1,3-1,1 1,3-1,8 41,-8-50,-1 0,-1 0,-3 1,-1-1,-1 0,-3 0,-1-1,-2 0,-1 0,-3-1,-1 1,10-28,0 0,-1 0,-1-1,1 1,-1-2,-1 1,0-1,0 1,-1-2,1 1,-2-1,-6 4,14-10,-1 0,0 0,0-1,0 1,0 0,0-1,0 1,0-1,0 0,0 0,0 0,0 0,0 0,0 0,0-1,0 1,0 0,0-1,0 0,0 1,0-1,0 0,1 0,-1 0,0 0,0-1,1 1,-1 0,1-1,-1 1,1-1,0 1,0-1,-1 0,1 1,0-1,1 0,-1 0,0 0,0-1,-26-83,25 67,1 0,0 0,1 1,1-1,1 0,1 0,0 1,1 0,1 0,1 0,1 0,0 1,4-7,59-87,-50 87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0,'0'5,"0"6,0 7,0 4,0 4,0 2,-5-4,-2-1,1 0,1 2,2 0,0-3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0,'-5'5,"-1"2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2,'-11'0,"4"-1,0 1,0 0,0 0,0 0,0 1,1 0,-1 0,0 1,1 0,-1 0,1 1,-1-1,1 1,-4 3,9-3,-1 1,1-1,0 0,0 1,0 0,1-1,-1 1,1-1,0 1,0 0,0-1,0 1,1 0,-1-1,1 1,0-1,0 1,0-1,1 1,-1-1,1 0,0 0,-1 0,2 0,-1 0,0 0,1 0,-1 0,1-1,0 0,-1 1,2-1,1 3,3 5,48 77,-55-84,0 0,0 0,0 0,0 0,-1 0,1 0,-1 0,0 0,0 0,0 0,-1 0,1 0,-1 0,1 0,-1 0,0 0,0 0,0-1,-1 1,1 0,-1-1,1 1,-1 0,0-1,0 0,0 0,0 1,-1-1,1 0,-1-1,1 1,-1 0,-7 4,-1 1,-1-2,1 1,-1-2,0 1,0-2,0 1,-1-2,-3 1,-9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26,'-2'21,"-1"0,-1 0,-1-1,0 1,-2-1,0 0,-2-1,0 0,-1 0,-5 7,1 0,0-10,24-51,7 0,2 0,1 2,2 0,1 2,1 0,13-11,-36 41,0 0,0 0,0-1,0 1,0 0,0 0,0 0,0 0,0 0,0 0,0 1,1-1,-1 0,0 1,0-1,1 1,-1-1,1 1,-1-1,0 1,1 0,-1 0,1 0,-1 0,1 0,-1 0,1 0,-1 0,0 1,1-1,-1 0,1 1,-1-1,0 1,1 0,-1-1,0 1,0 0,0 0,1 0,-1 0,0 0,0 0,0 0,0 0,-1 0,1 1,0-1,30 71,-27-62,2 9,-5-11,0 0,1 0,0 0,0-1,1 1,0-1,0 1,1-1,0 0,0-1,1 1,-1-1,2 1,-1-2,1 1,-1 0,2-1,-1 0,0-1,1 1,0-1,0-1,0 1,-1-5,0-1,0 0,-1 0,1 0,-1-1,1 0,-1 0,0 0,0-1,-1 1,1-1,-1 0,0-1,0 1,0-1,0 0,-1 0,0 0,0 0,0 0,-1-1,1 1,-1-1,-1 0,1 0,-1 0,7-11,25-100,-30 92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20,'-9'13,"1"0,0 0,1 1,1-1,0 2,1-1,1 0,0 1,1 0,0 0,1 2,2-15,-1 0,1 0,0 0,0 0,0 0,0 0,1-1,-1 1,1 0,-1 0,1 0,-1 0,1 0,0-1,0 1,0 0,0-1,0 1,0-1,0 1,1-1,-1 1,1-1,-1 0,1 0,-1 0,1 0,0 0,-1 0,1 0,0 0,0-1,-1 1,1-1,0 1,0-1,0 0,0 1,0-1,0 0,0 0,74-32,-71 29,0 0,0 0,0 0,-1-1,1 1,-1-1,0 0,0 0,-1-1,1 1,-1-1,0 0,0 0,0 0,-1 0,0-1,0 1,0-1,0 1,-1-1,0 1,0-1,-1 0,0 0,0 1,0-1,0 0,-1 0,0 1,0-1,-1 1,0-1,0 1,0-1,-2-3,-12-8,0 4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0,'-27'101,"12"-52,2 1,2 0,2 0,3 1,0 28,9-1,-8 93,-12-120,6-33</inkml:trace>
  <inkml:trace contextRef="#ctx0" brushRef="#br0" timeOffset="185.172">0 396,'39'0,"40"0,18 0,-4 0,-12 0,-21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2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6 194,'-2'10,"0"1,1-1,0 0,1 1,1-1,-1 0,1 1,1-1,0 0,0 0,1 0,1 0,-1 0,2-1,-1 0,1 1,1-2,4 8,-6-12,0-1,-1 1,1-1,0 0,1 0,-1 0,0 0,1-1,0 0,0 0,-1 0,1 0,0-1,0 0,0 0,1 0,-1-1,0 0,0 0,0 0,0-1,0 1,1-1,-1 0,0-1,0 1,3-2,125-68,8-53,-140 122,0 1,0-1,0 1,0 0,0-1,0 1,0 0,0 0,0 0,1-1,-1 1,1 1,-1-1,0 0,1 0,0 0,-1 1,1-1,-1 1,1-1,0 1,-1 0,1-1,0 1,-1 0,1 0,0 0,-1 1,1-1,0 0,-1 1,1-1,0 1,-1-1,1 1,-1 0,1-1,-1 1,1 0,-1 0,0 0,1 0,-1 1,0-1,0 0,0 0,0 1,1 0,16 38,-16-34,0 0,0 0,1 0,0 0,0 0,1-1,-1 1,1-1,0 0,0 0,1-1,0 1,-1-1,1 0,1 0,-1 0,1-1,5 3,-6-4,1-1,0 1,-1-1,1 0,0 0,0-1,0 1,0-2,0 1,-1 0,1-1,0 0,0-1,-1 1,1-1,0 0,-1 0,0-1,1 0,-1 0,0 0,-1 0,1-1,-1 0,1 0,-1 0,0 0,0-1,-1 0,0 0,1 0,-2 0,1 0,1-3,10-23,0-1,-2 0,-2-1,0 0,-3-1,3-28,-6 38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2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57 735,'-14'33,"-6"12</inkml:trace>
  <inkml:trace contextRef="#ctx0" brushRef="#br0" timeOffset="159.82">0 282,'0'0</inkml:trace>
  <inkml:trace contextRef="#ctx0" brushRef="#br0" timeOffset="477.573">537 1,'-46'531,"17"-229,-4-71,30-220</inkml:trace>
  <inkml:trace contextRef="#ctx0" brushRef="#br0" timeOffset="741.981">227 594,'38'-5,"27"-2,8 1,0-4,-7 1,-10 0,-9-1,-4-1,-9-2,-5 1,-3 2,-6-2,-2 2,-3-3,-4 1</inkml:trace>
  <inkml:trace contextRef="#ctx0" brushRef="#br0" timeOffset="1114.499">1072 170,'-8'22,"-38"98,6 2,-24 119,58-208,1-1,2 1,1 0,2 0,1 0,2 6,-3-35,0-1,1 0,-1 1,1-1,0 0,0 1,0-1,0 0,1 0,-1 0,1 0,0 0,0 0,0 0,0-1,0 1,1-1,-1 0,1 1,0-1,-1 0,1 0,0-1,0 1,0-1,0 1,1-1,-1 0,0 0,1-1,-1 1,0 0,1-1,-1 0,1 0,-1 0,0 0,1-1,-1 1,0-1,1 0,-1 0,0 0,3-2,22-7,-1-2,0-1,0-1,-1-1,11-10,105-54,-140 78,-1 1,0-1,0 0,1 0,-1 1,0-1,1 1,-1 0,0-1,1 1,-1 0,1 0,-1-1,0 1,1 0,-1 1,1-1,-1 0,1 0,-1 1,0-1,1 0,-1 1,0-1,1 1,-1 0,0 0,0-1,0 1,1 0,-1 0,0 0,0 0,0 0,0 0,-1 0,1 1,0-1,0 0,-1 0,1 1,-1-1,1 0,-1 1,1-1,-1 1,0-1,0 0,0 1,0-1,0 1,0-1,0 2,-9 51,6-48,1 1,1 0,-1 0,1-1,0 1,1 0,-1 1,1-1,1 0,0 0,0 0,0-1,0 1,1 0,1 0,-1-1,2 3,6 4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57 617,'-10'38,"-3"18,6 4,3-3,8-12,3-13</inkml:trace>
  <inkml:trace contextRef="#ctx0" brushRef="#br0" timeOffset="248.433">0 193,'0'0</inkml:trace>
  <inkml:trace contextRef="#ctx0" brushRef="#br0" timeOffset="868.197">536 447,'-22'10,"1"1,0 0,1 2,0 0,1 1,-12 12,24-19,0-1,0 1,1 0,0 1,0 0,1 0,0 0,0 0,1 1,0 0,0 0,1 0,0 0,1 0,0 1,1-1,-1 8,2-11,0 0,0 0,1 0,0 0,0 0,0 0,1 0,0-1,0 1,0 0,1-1,0 0,0 0,0 0,0 0,1 0,0-1,0 1,0-1,1 0,-1 0,1-1,0 1,0-1,1 0,-1-1,0 1,1-1,0 0,-1 0,1-1,0 1,2-1,4-1,-1 0,0-1,0 0,0-1,0 0,0 0,0-1,0-1,-1 0,1 0,-1-1,-1-1,1 0,-1 0,1 0,-2-1,1-1,-1 1,2-4,20-17,-1-2,-1-1,-2 0,-1-2,-1-1,-2-1,-2-1,-1-1,-2-1,-1 0,-3-1,0-1,0-12,-7-94,-7 141,1-1,-1 1,0 0,-1-1,1 1,-1 0,0 0,0 0,-1 0,0 1,1-1,-1 0,-1 1,1 0,-1 0,0 0,1 0,-2 1,1-1,0 1,-1 0,1 1,-1-1,0 1,-2-1,2 2,0 0,0 0,0 1,-1 0,1 0,0 0,0 0,-1 1,1 0,0 0,0 1,0-1,0 1,0 0,1 0,-1 1,0 0,1-1,0 1,0 1,0-1,0 1,-3 2,-75 100,69-86,0 0,2 1,0 0,2 1,0 1,2-1,0 1,2 0,0 1,1-1,2 1,0 0,2 0,1-1,0 1,4 14,1-24,0-1,0 0,1-1,1 0,0 0,1 0,0-1,1 0,0-1,1 0,0-1,0 0,1-1,0 0,1-1,-1 0,2-1,-1 0,0-1,1-1,0 0,0-1,0 0,1-1,-1-1,1 0,-1-1,0-1,1 0,-1-1,12-3,-7 3,0-1,0-1,0-1,-1 0,0-1,0-1,0-1,-1-1,0 0,-1-1,0-1,0-1,-1 0,-1 0,0-2,-1 0,0 0,-1-2,-1 1,0-1,-1-1,-1 0,0 0,-2-1,5-13,-11 27,0 0,0-1,0 1,-1-1,1 1,-1-1,0 1,0-1,-1 1,0-1,1 1,-1-1,-1 1,1-1,-1 1,1 0,-1 0,0 0,-1 0,1 0,-1 1,0-1,0 1,0-1,0 1,0 0,-1 0,1 0,-1 1,0 0,0-1,0 1,0 0,0 1,-1-1,1 1,0 0,-1 0,1 0,-1 1,1-1,-1 1,0 0,-9 5,1 0,1 0,-1 1,1 1,0 0,0 1,1 0,0 1,0 0,1 0,1 1,-1 1,2 0,-1 0,2 0,-1 1,2 0,-1 1,2 0,0 0,0 0,1 0,1 1,-2 10,3-17,1 0,-1 1,1-1,1 1,-1-1,1 0,0 1,1-1,0 1,0-1,1 0,0 1,0-1,1 0,-1 0,2-1,-1 1,1-1,0 1,0-1,0 0,1-1,0 1,0-1,1 0,0 0,-1 0,2-1,-1 0,0 0,1-1,6 3,-1-1,0 0,0-1,1 0,-1-1,1 0,0-1,0 0,0-1,0-1,0 0,0-1,0 0,0-1,-1-1,1 0,0 0,-1-1,0-1,36-15,-1-1,-1-3,-1-2,-2-2,0-1,33-32,-61 50,64-37,-55 39</inkml:trace>
  <inkml:trace contextRef="#ctx0" brushRef="#br0" timeOffset="1316.99">1947 447,'-18'-2,"0"1,-1 1,1 0,0 1,0 1,0 1,0 0,0 2,1 0,-1 1,1 0,1 1,-1 1,1 1,1 1,0 0,0 0,1 2,0 0,1 0,-10 13,-19 78,41-99,0-1,1 0,0 0,-1 1,2-1,-1 0,0 1,0-1,1 0,0 0,0 0,0 0,0 1,0-1,0 0,1-1,0 1,-1 0,1 0,0-1,0 1,1-1,-1 1,0-1,1 0,-1 0,1 0,0-1,0 1,0 0,0-1,2 1,6-1,0 0,0-1,0-1,0 0,0 0,0-1,-1 0,1-1,-1 0,1-1,-1 0,0 0,-1-1,1-1,-1 0,0 0,0 0,-1-1,0-1,0 1,10-7,78-62,-95 75,0-1,0 1,1 0,-1 0,0 0,1 0,-1 1,0-1,1 0,-1 1,1-1,-1 0,1 1,0 0,-1-1,1 1,-1 0,1 0,0 0,-1 0,1 0,-1 0,1 1,0-1,-1 0,1 1,-1-1,1 1,-1 0,1-1,-1 1,0 0,1 0,-1 0,0 0,0 0,1 0,-1 0,0 1,0-1,0 1,21 69,-15-40,-5-24,0 1,1-1,0 0,0-1,0 1,1-1,0 1,0-1,1 0,0 0,0-1,0 0,1 0,-1 0,1 0,0-1,1 0,-1 0,1-1,0 0,-1 0,1 0,6 1,-2-1,-1-1,1 0,-1 0,1-1,0 0,0-1,0 0,-1-1,1 0,0-1,-1 0,1-1,-1 0,0-1,0 1,0-2,0 0,-1 0,1-1,-1 0,2-3,14-8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30,'-15'32,"1"1,2 1,1 0,2 0,1 1,2 0,-1 26,31 143,-24-166,-2 1,-1-1,-1 1,-11 37,15-76,-40 109,32-100</inkml:trace>
  <inkml:trace contextRef="#ctx0" brushRef="#br0" timeOffset="298.152">1 594,'38'-5,"42"-11,12-7,-5-1,-12 5,-15 0,-12 4,-10 4,-6-1,-4 2,-7-3,-2 2,-4 2</inkml:trace>
  <inkml:trace contextRef="#ctx0" brushRef="#br0" timeOffset="733.314">763 1,'-19'85,"4"1,3 1,4 0,3 66,36 58,-31-208,0 0,0 0,0-1,0 1,1 0,-1 0,1-1,0 1,0 0,0-1,0 1,0-1,0 1,1-1,-1 0,1 0,0 1,0-1,0 0,0 0,0-1,0 1,0 0,0-1,1 1,-1-1,1 0,-1 0,1 0,0 0,-1 0,1 0,0-1,-1 1,1-1,0 0,0 0,0 0,-1 0,1-1,0 1,0-1,1 0,11-7,0 0,-1-2,1 1,-2-2,0 0,0-1,-1 0,8-11,22-18,-34 32,25-18,-32 27,-1 0,1 0,0 0,0 0,-1 0,1 0,0 0,0 0,-1 0,1 0,0 0,-1 0,1 0,0 1,-1-1,1 0,0 1,-1-1,1 0,0 1,-1-1,1 1,-1-1,1 1,-1-1,1 1,-1-1,1 1,-1-1,0 1,1 0,-1-1,0 1,1 0,-1-1,0 1,0 0,0-1,1 1,-1 0,0 0,0-1,0 1,0 0,0-1,-1 1,1 0,0 0,0-1,0 1,-1 0,1 0,1 31,-2-25,1 0,-1 0,1-1,1 1,-1 0,1 0,1 0,-1 0,1-1,0 1,1 0,-1-1,1 0,1 0,-1 0,1 0,3 4,26-1,-17-11</inkml:trace>
  <inkml:trace contextRef="#ctx0" brushRef="#br0" timeOffset="1082.636">1412 678,'18'-9,"0"-1,0-1,-1-1,-1-1,0 0,0-1,-2 0,0-1,0-1,-1 0,-1-1,-1 0,-1-1,1-3,-9 18,-1 1,0-1,0 1,0-1,0 0,-1 1,1-1,-1 0,0 0,0 0,0 1,0-1,0 0,0 0,-1 0,1 1,-1-1,0 0,0 1,0-1,0 0,0 1,-1 0,1-1,-1 1,0 0,1-1,-1 1,0 0,0 0,-1 1,1-1,0 0,0 1,-1-1,1 1,-1 0,1 0,-1 0,0 0,0 0,1 1,-1-1,0 1,0-1,1 1,-1 0,0 0,0 1,0-1,1 1,-2-1,-10 5,1 0,0 0,0 1,0 1,1 0,0 1,0 0,1 0,0 2,0-1,1 1,1 1,-1 0,2 0,0 1,0 0,1 1,0-1,1 1,1 0,0 1,1-1,0 1,1 0,0 0,2 0,-1 1,2-1,0 0,1 8,-1-15,1 0,0 1,1-1,-1 0,1 0,1 1,-1-1,1-1,0 1,1 0,0-1,0 0,0 0,1 0,0 0,0-1,0 0,1 0,-1 0,1 0,1-1,-1 0,0-1,1 1,0-1,0-1,0 1,0-1,0 0,0-1,1 1,5-1,3 1,0 0,0 0,1-2,-1 0,0-1,0-1,0 0,0-1,12-4,-10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0,'0'24,"0"13,0 5,0-5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1,'-35'20,"18"-11,0 0,0 2,1 0,0 0,1 2,0 0,-3 5,16-15,0 1,1 0,-1 0,1 0,0-1,0 1,0 0,0 1,1-1,0 0,0 0,0 0,0 0,0 0,1 0,0 0,0 0,0 0,0 0,1 0,-1-1,1 1,0 0,0-1,1 1,-1-1,1 0,-1 0,1 0,0 0,0 0,0-1,1 1,-1-1,1 0,-1 0,2 0,47 64,-51-61,0-1,0 0,-1 1,0-1,0 1,0-1,0 1,-1-1,1 1,-1-1,0 1,-1-1,1 0,-1 0,0 1,0-1,0 0,0-1,-1 1,0 0,1-1,-5 4,-76 67,-18-27,77-43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43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56,'-33'112,"22"-53,2 1,3-1,3 1,2 0,5 32,-2 17,-1 243,-1-329</inkml:trace>
  <inkml:trace contextRef="#ctx0" brushRef="#br0" timeOffset="278.853">0 621,'48'-14,"21"-6,3 2,-5 3,-10 5,-10-2,-7 3,-7 1,-3 3,-3 3,-5-5,-2 1,-5 0</inkml:trace>
  <inkml:trace contextRef="#ctx0" brushRef="#br0" timeOffset="709.135">734 0,'0'624,"0"-612,0-1,0 0,1 0,0 0,1 1,1-1,-1-1,2 1,0 0,0-1,1 1,0-1,0-1,1 1,3 3,-7-12,0 1,1 0,-1-1,0 0,0 1,1-1,-1 0,1 0,-1 0,1-1,-1 1,1 0,0-1,-1 0,1 0,0 0,-1 0,1 0,0 0,-1-1,1 1,0-1,-1 0,1 1,-1-1,1-1,-1 1,0 0,2-1,67-53,-52 37,-12 12,-1 0,1 0,0 0,0 1,1 0,-1 1,1-1,0 1,0 1,1 0,-1 0,1 0,-1 1,1 0,0 1,4 0,-9 4,0 0,0 0,0 1,0 0,-1-1,0 1,1 1,-2-1,1 0,0 1,-1-1,0 1,0 0,0 0,-1-1,0 1,1 0,-2 1,1-1,-1 0,1 0,-2 0,1 0,0 0,-1 0,0 0,0 0,-2 4,3 6,-1 1,0-13,0 1,0-1,0 1,1-1,-1 1,1 0,0 0,0-1,1 1,-1 0,1-1,0 1,0-1,0 1,0-1,0 1,1-1,0 0,0 1,0-1,0 0,0 0,0-1,1 1,-1 0,2 0,7-2</inkml:trace>
  <inkml:trace contextRef="#ctx0" brushRef="#br0" timeOffset="1750.818">1497 790,'7'-8,"0"0,0 0,-1-1,0 1,0-1,-1-1,-1 1,1-1,-2 0,1 0,-1 0,-1 0,0 0,1-9,-3 17,1 1,-1-1,0 0,0 1,0-1,0 1,0-1,-1 0,1 1,0-1,-1 1,1-1,-1 1,1-1,-1 1,0-1,1 1,-1 0,0-1,0 1,0 0,0 0,-1 0,1 0,0 0,0 0,-1 0,1 0,0 0,-1 0,1 1,-1-1,1 1,-1-1,1 1,-1-1,1 1,-1 0,1 0,-1 0,0 0,1 0,-1 0,1 0,-1 0,0 1,-68 30,61-26,1 1,0 0,0 0,0 0,1 1,0 1,0-1,1 1,0 0,0 0,1 1,0-1,0 1,1 1,1-1,-1 0,1 1,1 0,0-1,0 1,1 0,0 0,1 0,0 0,0 0,2 6,1-12,-1 1,1 0,0-1,0 0,1 0,-1 0,1 0,0 0,0-1,0 0,0 0,1 0,-1 0,1-1,0 1,0-1,0-1,0 1,0 0,0-1,0 0,4 0,119 2,-95-9,0-2,0-1,-1-1,0-2,-1-1,0-2,-1-1,14-11,-21 13,-1-1,0-2,-1 0,-1-1,-1-1,-1 0,0-2,12-19,-2-43,-27 81,-1 0,0-1,0 1,-1 0,1-1,0 1,-1-1,1 1,-1 0,0 0,0-1,0 1,0 0,0 0,0 0,-1 0,1 0,-1 0,1 1,-1-1,0 0,0 1,1-1,-1 1,0 0,-1-1,1 1,0 0,0 0,0 1,-1-1,1 0,0 1,-1-1,1 1,-6 0,0 0,0 0,0 1,1 0,-1 1,0 0,1 0,-1 0,1 1,0 0,0 1,0 0,0 0,0 0,1 1,0 0,0 0,0 0,1 1,0 0,-4 5,8-10,0 0,0 1,0-1,0 1,0-1,0 1,1 0,-1-1,0 1,1 0,0-1,-1 1,1 0,0 0,0 0,0-1,0 1,0 0,0 0,0-1,1 1,-1 0,1 0,-1-1,1 1,0 0,-1-1,1 1,0-1,0 1,0-1,0 1,1-1,-1 0,0 0,1 1,-1-1,0 0,1 0,-1 0,1 0,0-1,74 18,65-14,-137-2,-1 0,0 1,0-1,0 1,0 0,-1-1,1 1,-1 0,0 1,0-1,0 0,0 1,0-1,-1 1,1 0,-1-1,0 1,0 0,-1 0,1-1,-1 1,0 0,0 4,8 30,-4-31,0 0,1 0,0 0,0-1,0 0,1 1,0-2,1 1,-1-1,1 0,0 0,0-1,0 0,1 0,-1-1,1 0,0 0,0-1,0 0,1 0,-1-1,0 0,0-1,1 0,-1 0,0 0,1-1,-1-1,0 1,0-1,0-1,2 0,8-2,-1-1,1-1,-1 0,0-2,-1 0,0-1,0 0,-1-1,0-1,-1 0,-1-1,0-1,0 0,-2 0,1-2,2-6,-11 19,-1 0,0-1,1 1,-2-1,1 0,0 1,-1-1,1 0,-1 0,0 0,0 0,-1 0,1 0,-1 0,0 0,0-1,0 1,-1 0,1 0,-1 0,0 0,0 0,0 0,-1 1,0-1,1 0,-1 0,-1 1,1 0,0-1,-1 1,0 0,1 0,-1 0,0 0,-1 1,1-1,0 1,-1 0,1 0,-1 0,0 0,0 1,0 0,0 0,0-1,-6 3,0 1,0-1,0 2,0-1,0 1,0 1,1 0,-1 0,1 1,0 0,0 0,1 1,0 0,0 1,0 0,1 0,0 1,0 0,1 0,0 0,1 1,-5 9,3-7,1 2,1-1,0 1,1 0,0 0,1 0,0 0,1 0,1 1,0-1,1 1,0-1,1 1,1-1,0 1,0-1,2 0,-1 0,2 0,3 7,1-9,1 1,1-1,-1 0,2-1,0-1,0 0,0 0,1-1,0-1,1 0,0-1,0 0,0-1,1-1,0 0,-1-1,16 1,-8 1,52 12,-44-11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37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70,'1'0,"0"1,0 0,0 0,0 0,0 0,0 0,0 0,0 0,0 0,0 0,-1 0,1 0,0 1,-1-1,1 0,-1 1,0-1,1 0,-1 0,0 1,0-1,0 1,0-1,0 0,0 1,0-1,0 0,0 1,-1-1,1 0,-1 1,1-1,-1 0,1 0,-1 0,0 1,1-1,-1 0,0 0,0 0,0 9,-7 438,10-271,-2 34,0-222</inkml:trace>
  <inkml:trace contextRef="#ctx0" brushRef="#br0" timeOffset="278.034">0 605,'39'-14,"31"-5,9 1,-9-2,-12 4,-10 3,-9 5,-7 3,-3 3,-2 1,-6-3,-6-2</inkml:trace>
  <inkml:trace contextRef="#ctx0" brushRef="#br0" timeOffset="765.191">650 70,'0'411,"26"-237,-25-155,2-1,1 0,0 0,1 0,1 0,1-1,0 0,9 14,-14-29,-1 0,1 0,0-1,0 1,0 0,0-1,0 1,0-1,0 1,1-1,-1 0,0 0,1 0,-1 0,1-1,-1 1,1-1,-1 1,1-1,0 0,-1 0,1 0,-1 0,1-1,-1 1,1-1,0 1,-1-1,0 0,2-1,75-42,-53 27,82-21,-105 38,0-1,1 1,-1 0,0 0,0 0,0 0,0 1,0-1,0 1,0 0,0 0,0 0,0 0,0 1,0-1,0 1,-1-1,1 1,-1 0,1 0,-1 0,0 0,0 1,0-1,0 1,0-1,0 1,-1 0,1 0,-1-1,0 1,0 0,0 0,1 3,20 68,-11-55</inkml:trace>
  <inkml:trace contextRef="#ctx0" brushRef="#br0" timeOffset="4865.904">1610 718,'-11'-1,"1"0,0 0,-1 1,1 1,0-1,0 2,-1-1,1 1,0 1,0 0,1 0,-1 1,1 1,-1-1,1 1,1 1,-1 0,1 0,0 0,0 1,1 0,0 1,0 0,-5 8,8-11,1 1,0 0,0 0,1 0,-1 0,1 0,1 1,-1-1,1 1,0-1,1 1,-1-1,2 7,-1-11,0 1,0 0,1-1,-1 1,1 0,-1-1,1 1,0-1,0 1,0-1,1 0,-1 1,0-1,1 0,0 0,-1 0,1 0,0 0,0 0,0 0,0-1,1 1,-1-1,0 0,1 1,-1-1,1 0,-1 0,1-1,-1 1,1 0,0-1,-1 0,1 1,11-3,0 1,0-2,-1 0,1 0,-1-2,0 1,0-2,0 0,-1 0,0-1,0 0,-1-1,0-1,0 0,-1 0,9-11,3-3,-21 20,1-1,-1 1,1 0,0 0,1 0,-1 0,0 0,1 0,0 1,-1-1,1 1,0 0,0 0,0 0,1 0,-1 0,0 1,1 0,-1-1,1 1,0 0,-1 1,1-1,-1 1,1-1,0 1,0 0,-1 1,1-1,0 1,-1-1,1 1,-1 0,1 1,44 44,-45-41,1 0,-1 0,1 0,0 0,0-1,1 1,-1-1,1 0,0-1,0 1,0-1,1 0,-1 0,1 0,-1-1,1 0,0 0,0-1,0 0,0 1,0-2,0 1,0-1,1 0,-1 0,0-1,0 0,0 0,2-1,10-9,0 0,-1-1,0-1,-1 0,-1-1,0-1,-1-1,-1 0,0-1,-1 0,-1 0,-1-2,5-11,1 4,2-8,-1-1,-2 0,-2-2,-1 1,-1-1,-2-1,-2 0,-2 0,-1-1,-2 1,-2-1,-1 1,-2-1,-2-2,-19-44,23 84,1 0,0 0,-1 1,1-1,-1 0,1 0,-1 1,0-1,1 1,-1-1,1 0,-1 1,0-1,0 1,1-1,-1 1,0 0,0-1,0 1,1 0,-1-1,0 1,0 0,0 0,0 0,0 0,1 0,-1 0,0 0,0 0,0 0,0 0,0 1,1-1,-1 0,0 1,0-1,0 0,1 1,-1-1,0 1,0-1,1 1,-1-1,0 1,1 0,-1-1,1 1,-1 0,1 0,-1-1,1 1,-1 0,-23 45,23-45,-8 30,1 1,2-1,1 1,1 1,2-1,1 0,1 1,4 18,-2 19,-1-16,2 0,3-1,2 0,14 47,-3 39,-19-116</inkml:trace>
  <inkml:trace contextRef="#ctx0" brushRef="#br0" timeOffset="5098.847">1807 493,'43'-5,"43"-6,17-1,0-4,-12 1,-13-2,-9 3,-12 3,-11 3,-9 4,-5 2,-8 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5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0,'-119'485,"112"-457,1 0,1 0,1 1,1 0,2 0,3 27,-2-53,0 0,1-1,-1 1,1 0,0-1,0 1,0-1,0 0,1 1,-1-1,1 0,-1 1,1-1,0 0,0 0,-1-1,1 1,1 0,-1-1,0 1,0-1,1 1,-1-1,1 0,-1 0,1 0,-1-1,1 1,-1 0,1-1,0 0,-1 0,1 1,0-2,0 1,1 0,99-25,148-104,-249 127,0 1,0 0,-1-1,1 1,0 0,1 0,-1 0,0 0,0 1,0-1,1 0,-1 1,0 0,0-1,1 1,-1 0,0 0,1 0,-1 1,0-1,1 1,-1-1,0 1,0 0,0-1,0 1,1 0,-1 1,-1-1,1 0,0 0,0 1,0-1,-1 1,1 0,0 0,-1-1,0 1,1 0,-1 0,0 0,0 0,0 0,0 1,-1-1,1 0,-1 0,1 2,0 76,7 30,17-79,-9-23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0 705,'5'306,"-4"-300,-1 0,1 0,0 0,0 0,0 0,1 0,0 0,1 0,-1-1,1 1,0-1,0 0,1 1,-1-2,1 1,0 0,0-1,1 0,0 0,-1 0,1 0,1-1,-1 0,0 0,1 0,-1-1,1 1,0-2,0 1,0 0,0-1,0 0,0-1,0 0,0 1,1-2,-1 1,2-1,3-3,0-1,0-1,0 0,-1 0,0-1,0 0,0-1,-1 0,0 0,-1-1,2-3,17-14,122-164,-148 189,0 0,0-1,0 1,1 0,-1 0,0 1,1-1,-1 0,1 0,-1 1,1-1,-1 0,1 1,-1 0,1-1,0 1,-1 0,1 0,0 0,-1 0,1 0,-1 0,1 0,0 1,-1-1,1 1,-1-1,1 1,-1-1,1 1,-1 0,1 0,-1 0,0 0,1 0,-1 0,0 0,0 0,0 0,0 1,33 61,-28-49,-5-6,1 0,1 0,0-1,0 1,0-1,1 1,0-1,1 0,-1 0,1-1,1 0,-1 0,1 0,0 0,0-1,1 0,0 0,0-1,0 0,0 0,1 0,-1-1,1 0,0-1,0 0,3 1,2-5,0 0,-1 0,1-2,0 1,-1-1,0-1,0-1,0 1,-1-2,1 1,-2-2,1 1,-1-2,0 1,-1-1,1-1,-2 0,0 0,0-1,-1 1,0-2,4-8,-6 9,0 1,-1-1,-1 0,0 0,0 0,-1 0,0-1,-1 1,0-1,-1 1,0-1,-1 1,0-1,-1 1,0 0,-4-10,0-4</inkml:trace>
  <inkml:trace contextRef="#ctx0" brushRef="#br0" timeOffset="1131.977">1157 0,'-30'152,"6"1,6 1,8 0,6 18,17-76,-12-94,0 1,0-1,0 1,0-1,0 0,0 0,1 1,-1-1,1 0,-1 0,1-1,0 1,0 0,0 0,0-1,0 1,0-1,0 0,1 1,-1-1,0 0,1-1,-1 1,1 0,-1-1,1 1,-1-1,1 0,-1 0,1 0,-1 0,1 0,-1 0,1-1,0 1,12-5,-1-1,0 0,0-1,0 0,-1-1,0-1,-1 0,0 0,3-5,27-18,51-25,-91 58,1 0,0 0,-1-1,1 2,-1-1,1 0,-1 0,1 1,-1-1,0 1,0 0,0 0,0 0,0 0,0 0,0 0,-1 0,1 1,-1-1,1 0,-1 1,0 0,0-1,0 1,-1-1,1 1,0 0,-1 0,0-1,0 1,0 1,8 18,-6-16,0 1,0-2,1 1,0 0,0 0,0-1,0 0,1 1,0-2,0 1,0 0,1-1,0 1,0-1,0-1,0 1,0-1,1 0,0 0,-1 0,1-1,0 0,0 0,1 0,-1-1,0 0,0 0,1-1,-1 0,4 0,8-5,1 0,-1-1,0-1,-1-1,0-1,0 0,-1-1,0-1,-1 0,0-1,0-1,-2 0,0-1,0 0,2-5,-8 10,-1 0,1-1,-1 1,-1-1,0-1,0 1,-1-1,0 1,-1-1,0 0,-1-1,0 1,-1 0,0-1,-1 1,0 0,-1-2,1 10,0 1,0 0,-1-1,1 1,-1-1,1 1,-1 0,0-1,0 1,0 0,0 0,-1-1,1 1,0 0,-1 0,1 1,-1-1,0 0,0 0,0 1,0-1,0 1,0 0,0-1,0 1,0 0,-1 0,1 1,0-1,-1 0,1 1,0-1,-1 1,1 0,-1 0,1 0,-1 0,1 0,-1 0,0 1,-6 1,0-1,0 2,1-1,-1 1,1 1,0-1,0 1,0 1,0 0,-5 4,6-1,0 0,0 0,1 1,0 0,0 0,1 0,1 1,-1 0,1 0,1 0,0 0,0 1,1-1,1 1,0-1,0 1,1 0,0-1,1 1,0 0,1-1,0 1,0-1,1 0,1 1,0-1,0-1,1 1,0-1,1 0,0 0,0 0,1-1,0 0,0 0,1-1,0 1,0-2,1 1,0-2,0 1,0-1,1 0,0-1,0 0,4 1,9-2,0-1,0-2,1 0,-1-1,0-1,0-1,0-1,-1-1,1-1,-1-1,-1-1,1-1,-1-1,-1-1,0-1,0 0,-1-2,-1 0,13-13,-21 18,-1-1,0 0,-1-1,0 0,0-1,-2 1,1-1,-1-1,-1 1,0-1,3-13,-7 20,1 0,-1-1,0 1,-1-1,0 1,0-1,0 1,-1-1,0 1,0-1,-1 1,0 0,0-1,0 1,-1 0,1 0,-2 1,1-1,-1 1,1-1,-1 1,-1 0,1 0,-1 1,-2-2,4 3,-1 0,1 1,-1-1,0 1,0 0,0 0,0 0,0 0,0 1,0 0,0 0,-1 0,1 0,-1 1,1 0,0-1,-1 2,1-1,-1 0,1 1,0 0,-1 0,1 0,0 1,0-1,0 1,0 0,0 0,0 0,1 1,-1-1,1 1,-4 3,-2 3,0-1,0 2,1-1,1 1,-1 1,1 0,1-1,0 2,1-1,0 1,-1 5,2-9,1 0,1 1,-1-1,2 1,-1 0,1-1,0 1,1 0,0 0,0 0,1-1,0 1,1 0,0-1,0 1,1-1,0 1,0-1,2 3,2 0,1-1,-1 1,2-1,-1-1,1 0,1 0,0-1,0 0,0 0,1-1,0-1,1 0,-1 0,1-1,0-1,0 0,1-1,-1 0,1-1,0 0,0-1,-1 0,1-1,6-1,4 2,0-1,0-2,0 0,0-1,-1-1,0-1,0-2,0 0,0-1,-1-1,-1-1,1 0,-2-2,0-1,13-10,-2-1,-1 0,-1-2,-2-2,-1 0,-1-1,-1-2,-2 0,-1-1,8-18,-9 15,-2-1,-2 0,-1-1,-2 0,-1-1,-2-1,-2 1,-1-1,-2-1,-2-3,-1 40,0-1,-1 0,0 1,0-1,0 1,0-1,-1 0,1 1,-1-1,0 1,0-1,0 1,0-1,-1 1,0 0,1 0,-1 0,0 0,0 0,-1 0,1 0,-1 1,1-1,-1 1,0-1,0 1,0 0,0 0,0 1,-1-1,1 1,0-1,-1 1,1 0,-1 0,1 1,-1-1,0 1,0 0,-11 6,-1 0,1 2,0 0,0 0,1 2,1 0,-1 0,2 1,-1 1,1 0,1 1,0 0,1 0,1 1,0 1,1-1,0 2,-1 3,-6 13,1 0,1 1,1 0,3 1,0 0,2 1,2-1,1 1,2 0,1 1,2-1,1 0,2 0,6 26,-1-31,1 0,1-1,2 0,0-1,2-1,2 0,0-1,1 0,2-2,14 14,-5 5,-20-24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5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79 283,'23'-5,"0"0,0-2,-1-1,0-1,-1 0,0-2,0 0,-1-2,0 0,12-12,-29 23,0-1,0 1,0 0,-1-1,1 1,-1-1,0 0,0 0,0 0,0 0,-1 0,1 0,-1-1,1 1,-1 0,0-1,-1 1,1-1,0 1,-1-1,0 1,0-1,0 1,0-1,-1 0,1 1,-1-1,0 1,0 0,0-1,-1 1,1 0,-1-1,0 1,0 0,0 0,0 1,0-1,0 0,-1 1,0-1,0 0,-5 1,1 0,-1 0,0 0,0 1,0 0,0 1,0-1,0 2,0-1,0 1,0 0,0 1,0 0,0 0,1 1,-1 0,1 0,-1 1,1 0,1 0,-1 0,0 1,-3 3,-5 5,1 0,0 0,1 1,0 1,1 0,0 1,2 1,0-1,-3 8,10-19,0 0,1 0,0 1,-1-1,1 1,1 0,-1-1,1 1,0 0,1 0,-1 0,1 0,0 0,1 0,-1-1,1 1,1 0,-1 0,1 0,-1-1,2 1,-1-1,1 0,0 1,0-1,0 0,0-1,1 1,0-1,0 1,0-1,2 1,7 4,1 0,-1-1,2 0,-1-1,1-1,0 0,0-1,0-1,1 0,-1-1,1-1,0 0,0-2,0 1,0-2,0 0,0-1,0 0,-1-2,1 0,-1 0,0-2,0 1,0-2,5-3,7-3,-3 3</inkml:trace>
  <inkml:trace contextRef="#ctx0" brushRef="#br0" timeOffset="369.709">954 86,'-26'3,"1"2,-1 0,1 2,0 1,1 1,0 0,0 2,1 1,1 1,0 1,1 1,-9 8,24-17,1 0,-1 0,1 0,0 1,1 0,-1 0,1 0,1 1,-1-1,1 1,0 2,2-7,0 0,1-1,-1 1,1 0,-1 0,1 0,0-1,0 1,0 0,1 0,-1 0,0-1,1 1,0 0,0 0,0-1,0 1,0-1,1 1,-1-1,1 1,-1-1,1 0,0 0,0 0,0 0,0 0,0 0,0 0,1-1,-1 1,1-1,2 2,5-1,1 1,-1-1,1-1,0 0,0-1,0 0,0 0,-1-1,1-1,0 1,0-2,-1 0,0 0,1-1,-1 0,-1 0,1-1,0-1,-1 0,0 0,-1-1,1 0,-1 0,-1-1,2-2,68-43,-76 52,1-1,-1 1,1 0,0 0,-1 0,1 1,0-1,-1 0,1 1,0-1,0 1,0-1,0 1,-1 0,1 0,0 0,0 0,0 0,0 0,0 0,0 1,-1-1,1 1,0-1,0 1,-1 0,1-1,0 1,-1 0,1 0,-1 0,1 1,-1-1,1 0,-1 1,0-1,0 0,1 1,-1 0,0-1,-1 1,2 1,17 80,-19-77,0-2,0 0,0 0,1 0,-1 0,1 0,0-1,0 1,0 0,0 0,1 0,-1-1,1 1,0-1,0 1,1-1,-1 0,1 0,-1 0,1 0,0 0,0-1,0 1,1-1,-1 0,1 0,-1 0,1 0,15 3</inkml:trace>
  <inkml:trace contextRef="#ctx0" brushRef="#br0" timeOffset="612.963">1631 1,'-36'20,"1"2,1 2,0 2,2 0,1 2,2 2,0 0,-6 13,-11 38,45-79,0 1,0 0,1-1,-1 1,1-1,-1 1,1 0,0 0,0-1,0 1,0 0,0 0,1-1,-1 1,1 0,0-1,0 1,0-1,0 1,0-1,1 1,-1-1,1 0,-1 0,1 0,0 0,0 0,0 0,0 0,0 0,2 0,10 3,0 0,1-1,0 0,0-2,0 1,0-2,0 0,0-1,1 0,-1-2,0 1,11-4,88-30,-90 25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19:1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395 677,'-17'8,"-1"0,1 1,1 0,-1 1,2 1,-1 1,2 0,0 1,0 1,1 0,1 0,-3 6,12-16,1 1,0-1,0 1,0-1,0 1,1 0,0 0,0 0,0 0,1 0,-1 0,1 0,0 0,1 0,-1 0,1 0,0 0,0 0,1 0,-1 0,1-1,0 1,1-1,-1 1,1-1,0 0,0 0,0 0,0 0,1 0,-1-1,1 0,0 0,0 1,4 2,-1 0,1-1,0 0,0 0,1-1,-1 0,1 0,0-1,0 0,0 0,0-1,0-1,1 1,-1-2,1 1,-1-1,9-1,6-5</inkml:trace>
  <inkml:trace contextRef="#ctx0" brushRef="#br0" timeOffset="285.63">735 762,'-7'13,"2"1,0 0,0 1,1-1,1 1,1 0,0-1,1 1,0 0,1 0,1 0,0 0,2 0,-1 0,5 13,-5-25,-1 1,1-2,0 1,0 0,0 0,0-1,1 1,-1-1,0 1,1-1,0 0,0 0,-1 0,1-1,0 1,1-1,-1 1,0-1,0 0,0 0,1 0,-1-1,1 1,-1-1,0 0,1 0,-1 0,1-1,-1 1,0-1,1 1,-1-1,3-1,4-2,0 1,-1-2,1 1,-1-1,0-1,0 1,0-2,-1 1,0-1,3-4,-3 2,1-1,-2 0,1 0,-2-1,1 0,-1 0,-1-1,0 1,-1-1,3-12,-5 19,-1 0,0 0,-1 0,1-1,-1 1,0 0,0 0,0 0,-1 0,0-1,0 1,0 0,-1 0,1 0,-1 1,0-1,-1 0,1 1,-1-1,0 1,0 0,0 0,-1 0,0 0,1 1,-1-1,-4-2,-11-4,2 3</inkml:trace>
  <inkml:trace contextRef="#ctx0" brushRef="#br0" timeOffset="783.483">1129 1017,'40'-85,"-28"54,2 0,2 2,0 0,2 0,16-18,-32 45,-1 0,0 0,1 0,-1 0,1 0,0 0,-1 1,1-1,0 1,0-1,0 1,0 0,0-1,1 1,-1 0,0 1,0-1,1 0,-1 1,1-1,-1 1,0 0,1-1,-1 1,1 1,-1-1,1 0,-1 0,0 1,1 0,-1-1,0 1,1 0,-1 0,0 0,0 0,0 1,0-1,0 0,0 1,0 0,-1-1,1 1,0 0,-1 0,1 0,-1 0,1 1,9 40,-12-39,1-1,0 0,0 0,0 0,0 1,1-1,-1 0,1 0,0 0,-1 0,2 0,-1 0,0 0,1 0,-1 0,1-1,0 1,0-1,0 1,0-1,0 0,0 1,1-1,-1 0,1-1,0 1,-1 0,1-1,0 1,0-1,0 0,0 0,0 0,0-1,0 1,1-1,-1 1,0-1,0 0,1 0,9-4,-1 0,1-1,-1-1,0 0,-1 0,1-1,-1-1,0 0,-1 0,7-8,4-1,52-29,-71 45,-1 1,0-1,1 0,-1 1,1-1,-1 1,1-1,-1 1,1 0,0-1,-1 1,1 0,-1 0,1 0,-1 0,1 1,0-1,-1 0,1 1,-1-1,1 1,-1-1,1 1,-1 0,0-1,1 1,-1 0,0 0,0 0,1 0,-1 0,0 0,0 1,0-1,0 0,-1 1,1-1,0 0,0 1,-1-1,1 1,-1-1,1 1,-1-1,0 1,1-1,-1 1,0 0,0-1,0 1,-1 0,-6 76,7-58</inkml:trace>
  <inkml:trace contextRef="#ctx0" brushRef="#br0" timeOffset="1432.701">1892 875,'-62'303,"19"-91,40-194,9-28,8-30,10-40,4 1,2 2,4 1,4 1,3 2,21-26,-52 84,0 1,1 1,0 0,2 0,-1 1,1 1,1 0,0 1,0 0,1 1,0 1,1 0,0 1,0 1,0 0,1 2,5-2,-20 6,1 0,-1 0,0 0,0 0,1 0,-1 1,0-1,0 1,0-1,0 1,1 0,-1 0,0 0,0 0,-1 0,1 0,0 0,0 1,0-1,-1 1,1-1,-1 1,1 0,-1 0,0-1,0 1,1 0,-1 0,-1 0,1 0,0 1,0-1,-1 0,1 0,-1 0,0 1,0-1,1 0,-2 1,-8 89,0-68,-1 0,-1-1,-1 0,0-1,-2 0,-1-1,0-1,-2 0,0-1,-1-1,-1-1,-20 15,-48 14,76-43</inkml:trace>
  <inkml:trace contextRef="#ctx0" brushRef="#br0" timeOffset="2169.535">2739 706,'-57'39,"2"3,2 2,2 2,-11 16,61-61,-1-1,1 1,-1 0,1 0,0 0,-1 0,1 0,0 0,0 0,0 0,-1 1,1-1,0 0,1 1,-1-1,0 1,0-1,1 1,-1-1,1 1,-1-1,1 1,-1 0,1-1,0 1,0 0,0-1,0 1,0 0,0-1,1 1,-1 0,0-1,1 1,-1-1,1 1,0-1,0 1,-1-1,1 1,0-1,0 0,0 1,0-1,1 0,-1 0,0 0,0 0,1 0,-1 0,1 0,-1 0,1-1,-1 1,1 0,-1-1,1 1,-1-1,1 0,0 0,-1 1,1-1,0 0,0 0,19-5,-1 0,0-1,0-1,0-1,-1-1,0 0,-1-1,0-2,10-7,-26 18,132-86,-133 86,1 0,-1 0,1 0,-1 1,1-1,0 0,-1 1,1-1,0 1,-1 0,1 0,0-1,0 1,-1 0,1 0,0 1,0-1,-1 0,1 1,0-1,0 1,-1-1,1 1,-1 0,1 0,-1 0,1 0,-1 0,1 0,-1 0,0 0,1 0,-1 1,0-1,0 0,0 1,0-1,0 1,-1-1,1 1,0 0,-1-1,1 1,-1 0,1 0,-1-1,0 1,0 0,0 0,0-1,0 2,2 10,-2-8,0-1,0 0,0 1,1-1,-1 1,1-1,1 0,-1 1,0-1,1 0,0 0,0 0,0 0,0 0,1-1,0 1,-1-1,1 1,0-1,1 0,-1 0,1-1,-1 1,1-1,0 1,2 0,9-1,0-1,0-1,0 0,0-1,0 0,0-2,0 1,0-2,-1 0,1-1,-1 0,0-1,-1 0,0-2,0 1,0-2,-1 1,0-2,-1 0,0 0,6-8,19-20,-2-1,-2-2,-1-1,6-15,-6 6,-2-1,-3-2,-2 0,-2-2,-3 0,8-39,-16 11,-10 82,-1-1,0 1,0-1,0 1,-1 0,1-1,0 1,-1-1,0 1,1-1,-1 1,0 0,0 0,0-1,-1 1,1 0,0 0,-1 0,1 0,-1 0,0 1,0-1,0 0,0 1,0 0,0-1,0 1,0 0,0 0,-1 0,1 0,0 0,-4 2,0 0,1 0,-1 0,1 1,-1 0,1 0,0 0,0 0,0 1,0 0,0 0,0 1,1-1,0 1,0 0,0 0,0 0,0 1,1-1,0 1,0 0,0 0,-2 5,-10 21,0 2,2-1,2 2,1 0,1 0,2 1,-2 26,8-43,0 1,1-1,1 1,0-1,1 0,2 0,0 0,0 0,2 0,0-1,1 0,1 0,0-1,1 0,1-1,1 0,0 0,9 8,83 79,-103-103,1 1,-1 0,1-1,-1 1,1 0,-1-1,0 1,1 0,-1-1,0 1,0-1,1 1,-1-1,0 1,0-1,1 1,-1-1,0 1,0-1,0 1,0-1,0 1,0-1,0 1,0-1,0 1,0-1,0 1,0-1,0 1,0-1,0 1,-1-1,1 1,0-1,0 1,-1-1,1 1,0 0,-1-1,1 1,0-1,-1 1,1 0,-1-1,1 1,0 0,-1 0,1-1,-1 1,1 0,-1 0,1-1,-1 1,1 0,-1 0,-12-18</inkml:trace>
  <inkml:trace contextRef="#ctx0" brushRef="#br0" timeOffset="2415.973">3247 508,'38'9,"27"4,8-1,-4-2,-5-3,-7-2,-10-3,-7-1,-6-1,-4-1,-2 1,-7-1</inkml:trace>
  <inkml:trace contextRef="#ctx0" brushRef="#br0" timeOffset="2586.094">4008 762,'0'19,"0"6</inkml:trace>
  <inkml:trace contextRef="#ctx0" brushRef="#br0" timeOffset="3205.586">4234 0,'19'20,"-1"0,-1 1,-2 1,0 1,-1 0,-1 1,-1 0,-1 1,-1 0,-2 1,0 0,-2 0,-1 0,1 13,-6-4,0-1,-2 0,-2 0,-1 0,-1-1,-2 1,-1-1,-2-1,-1 0,-10 16,40-71,2 1,0 0,1 2,1 0,0 1,9-3,-24 15,0 0,1 1,0 0,0 0,1 1,-1 0,1 0,0 1,0 0,1 1,-1 0,1 0,-1 1,1 1,0-1,0 2,0-1,0 1,0 1,0 0,0 0,-1 1,1 0,0 1,-1 0,1 0,-1 1,0 0,6 5,-11-7,0 0,0 1,-1 0,1-1,-1 1,1 1,-1-1,0 0,-1 1,1 0,0 0,-1-1,0 1,0 1,0-1,-1 0,1 0,-1 1,0-1,0 1,-1-1,1 1,-1-1,0 1,0-1,0 1,-1-1,0 1,0-1,0 1,0-1,-1 0,1 0,-1 1,-2 2,-11 7,-1-1,0 0,-1-1,0 0,-1-2,-1 0,1-1,-1-1,-1-1,0 0,-9 1,-11 5,36-11,-101 18,87-24</inkml:trace>
  <inkml:trace contextRef="#ctx0" brushRef="#br0" timeOffset="3502.99">4939 29,'-33'283,"18"-195,1-9,6-42,1 1,3 1,0-1,3 1,2 29,22-8,-12-48</inkml:trace>
  <inkml:trace contextRef="#ctx0" brushRef="#br0" timeOffset="4019.33">5052 706,'51'18,"94"20,-125-38,-1 0,1-1,-1-1,0-1,0-1,0-1,0 0,-1-1,0-1,0-1,3-2,-15 7,-1 1,1-1,-1 0,1 0,-1 0,0-1,0 1,-1-1,1-1,-1 1,0 0,0-1,0 0,-1 0,0 0,0-1,0 1,0-1,-1 1,0-1,0 0,-1 0,0 0,0 0,0 0,0 0,-1 0,0 0,-1 0,1-1,-1 1,0 0,-1 0,1 1,-1-1,0 0,-1 0,0-1,1 4,0-1,0 1,0-1,-1 1,1 0,-1 0,0 0,1 1,-1-1,0 0,-1 1,1 0,0 0,-1 0,0 0,1 1,-1-1,0 1,1 0,-1 0,0 0,0 0,0 1,0 0,0 0,0 0,0 0,0 0,0 1,0 0,0 0,0 0,1 0,-1 1,0-1,1 1,-1 0,-1 1,-12 9,0 1,1 0,1 1,0 1,1 0,0 1,2 1,-8 11,12-17,1 1,0 0,0 0,2 0,-1 1,1 0,1 0,0 0,1 0,1 1,0-1,0 9,2-15,0 0,0 0,1-1,0 1,0 0,1-1,-1 1,2-1,-1 0,0 0,1 1,1-2,-1 1,1 0,0-1,0 1,0-1,1 0,-1-1,1 1,1-1,-1 0,0 0,1 0,0-1,3 1,6 2,1-1,0-1,0-1,0 0,0-1,1 0,-1-2,0 0,1-1,-1 0,2-2,6-2,-6-2</inkml:trace>
  <inkml:trace contextRef="#ctx0" brushRef="#br0" timeOffset="4618.678">4094 310,'0'5,"-5"2,3-1,2-1</inkml:trace>
  <inkml:trace contextRef="#ctx0" brushRef="#br0" timeOffset="29214.273">283 2286,'-27'8,"0"0,1 2,0 1,1 2,-20 11,37-19,0 0,1 1,0 0,0 0,0 0,0 1,1 0,0 0,1 1,0-1,0 1,0 0,1 1,1-1,-1 1,1 0,1 0,-1 0,1 4,1-8,0 0,1 0,-1 0,1 0,0 0,1 0,-1 0,1-1,0 1,0 0,1 0,-1 0,1-1,0 1,0-1,1 0,-1 1,1-1,0 0,0-1,1 1,-1 0,1-1,-1 0,1 0,0 0,0 0,1 0,-1-1,0 0,1 0,0 0,-1-1,1 1,0-1,0 0,0 0,-1-1,3 0,14-6,-1-1,0 0,0-2,-1-1,0 0,0-1,-2-1,1-1,-1-1,-1 0,-1-1,9-10,-16 18,139-135,-145 141,-1 0,0 0,1 0,-1 0,1 0,-1 0,1 0,-1 0,1 1,0-1,-1 1,1-1,0 1,-1 0,1-1,0 1,0 0,-1 0,1 0,0 1,0-1,-1 0,1 1,0-1,-1 1,1-1,0 1,-1 0,1-1,-1 1,1 0,-1 0,0 0,1 1,-1-1,0 0,0 0,1 1,-1-1,0 1,0-1,-1 1,1-1,0 1,0-1,-1 1,1 0,43 172,-35-149</inkml:trace>
  <inkml:trace contextRef="#ctx0" brushRef="#br0" timeOffset="32776.978">1412 2229,'26'416,"-25"-404,0-1,-1 1,-1 0,0 0,-1 0,0-1,-1 1,0-1,-1 0,0 1,-1-2,0 1,0 0,-1-1,-1 0,0-1,0 1,-8 6,14-15,0-1,0 1,0-1,0 1,0-1,-1 0,1 1,0-1,0 0,-1 0,1 0,0 0,0 0,-1 0,1 0,0 0,0 0,0-1,-1 1,1 0,0-1,0 1,0-1,0 0,0 1,0-1,0 0,0 1,0-1,0 0,0 0,0 0,0 0,0 0,1 0,-1 0,1 0,-1 0,1 0,-1-1,1 1,-1 0,-15-53,18 30,0-1,2 0,0 1,2 0,0 0,2 1,1 0,0 0,2 1,1 0,0 0,2 2,4-6,-2 0,0-5,2 1,1 1,1 1,2 1,0 0,2 2,1 1,1 0,0 2,2 1,1 2,6-3,-32 20,0 0,0 0,0 0,1 0,-1 0,1 1,0-1,-1 1,1 0,0 0,0 0,-1 1,1 0,0-1,0 1,0 0,0 1,0-1,-1 1,1 0,0 0,0 0,-1 0,1 1,-1-1,1 1,-1 0,0 0,1 0,-1 0,0 1,0-1,-1 1,1 0,0 0,-1 0,0 0,0 0,0 1,0-1,0 1,0 10,0 0,-2 0,1 0,-2 1,0-1,0 0,-1-1,-1 1,0 0,-1-1,-1 1,0-1,-1 0,0-1,-1 1,0-1,-1-1,-7 9,6-7,0-1,-1 0,0-1,0 0,-2 0,1-1,-1-1,0 0,-6 3,14-9,0-1,-1 1,1-1,-1 1,1-1,-1 0,0-1,1 1,-1-1,0 0,0-1,0 1,0-1,0 0,0 0,0 0,0-1,0 1,0-1,0-1,0 1,1-1,-1 1,0-1,1-1,0 1,-1-1,1 1,-3-4,-11-15,6 0</inkml:trace>
  <inkml:trace contextRef="#ctx0" brushRef="#br0" timeOffset="33160.332">2343 2116,'-39'26,"3"-4,0 2,2 1,1 2,1 1,2 2,-5 6,31-32,0 1,0-1,0 1,0-1,1 1,0 0,0 1,0-1,1 0,-1 1,1-1,1 1,-1 0,1 0,0-1,0 1,1 0,0 0,0 0,0 0,1 0,-1 0,2 0,-1 0,0-1,1 1,0-1,1 1,-1-1,1 1,0-1,0 0,1-1,-1 1,1 0,0-1,1 0,-1 0,1 0,-1-1,1 1,0-1,1 0,-1 0,0-1,3 1,-2-2,1-1,-1 1,1-1,0 0,-1-1,1 0,-1 0,1 0,-1-1,0 0,1 0,-1-1,0 1,0-1,-1-1,1 1,-1-1,1 0,-1 0,0-1,-1 1,1-1,-1 0,0 0,1-2,10-13,-2-1,0-1,-1 0,-1 0,-1-1,-1-2,-4 14,-1 0,0 0,0 0,-1 0,-1-1,0 1,-1-1,0 1,0-1,-1 0,-1 1,0-1,-2-6,0 15,0 0,0 0,0 0,0 0,-1 1,1 0,-1-1,0 1,1 0,-1 1,0-1,0 1,-1 0,1 0,0 0,0 0,0 1,-1 0,1-1,0 2,0-1,-1 0,1 1,0 0,0 0,0 0,0 0,0 1,0 0,0 0,0 0,1 0,-4 2,-18 9</inkml:trace>
  <inkml:trace contextRef="#ctx0" brushRef="#br0" timeOffset="33412.778">2739 2286,'-19'38,"-7"18,2-1</inkml:trace>
  <inkml:trace contextRef="#ctx0" brushRef="#br0" timeOffset="33581.784">2767 1722,'0'0</inkml:trace>
  <inkml:trace contextRef="#ctx0" brushRef="#br0" timeOffset="33926.007">2907 2428,'61'-74,"-42"45,67-76,-85 104,1-1,0 1,-1-1,1 1,0 0,0 0,0 0,0 0,0 0,0 0,0 0,0 1,0-1,0 1,1-1,-1 1,0 0,0 0,0 0,1 0,-1 0,0 1,0-1,0 1,1-1,-1 1,0 0,0 0,0 0,0 0,0 0,-1 0,1 0,0 1,0-1,-1 1,1-1,-1 1,0 0,1 0,-1-1,0 1,0 0,0 0,0 0,0 0,0 0,-1 1,1-1,-1 0,0 0,1 0,-1 2,5 30,-6-30,0 0,1 1,0-1,0 0,0 0,1 0,0 1,-1-1,1 0,1 0,-1 0,1 0,-1 0,1-1,0 1,0 0,1-1,-1 1,1-1,0 0,0 0,0 0,0 0,0-1,0 1,1-1,0 0,-1 0,1 0,0 0,0 0,0-1,0 0,4 1,4-4,-1 0,1 0,-1-1,1-1,-1 0,0-1,0 0,-1 0,1-1,-1-1,-1 1,1-2,-1 1,0-1,-1-1,0 1,1-3,1 0,1-1,-2 0,1-1,-2 0,0 0,0-1,-2 0,1-1,-2 1,0-1,-1 0,0-1,-1 1,-1-1,1-14,-3 6</inkml:trace>
  <inkml:trace contextRef="#ctx0" brushRef="#br0" timeOffset="34182.128">3839 1411,'17'56,"-3"1,-2 0,-2 1,-3 0,-3 0,-2 0,-2 1,-4-1,-7 39,2-34,-2-1,-4 0,-11 28,-5-3,24-70</inkml:trace>
  <inkml:trace contextRef="#ctx0" brushRef="#br0" timeOffset="34442.866">3585 2032,'38'-5,"33"-1,8 0,-5 1,-4 2,-10 1,-15 1</inkml:trace>
  <inkml:trace contextRef="#ctx0" brushRef="#br0" timeOffset="35126.022">4883 2089,'-11'13,"0"1,1 1,1 0,0 0,2 1,-1 0,2 1,0-1,1 1,1 0,0 1,1-1,1 1,1-1,1 16,0-30,0 0,1 0,-1 0,1 0,0 0,0-1,0 1,0 0,1 0,-1-1,1 1,0-1,-1 1,1-1,0 0,0 0,1 0,-1 0,0 0,1 0,-1-1,1 1,-1-1,1 0,0 1,0-1,0 0,-1-1,1 1,0 0,0-1,0 0,0 0,0 0,0 0,0 0,0 0,1-1,110-39,-104 36,0-1,-1 0,1-1,-1 0,0 0,-1-1,1 0,-1-1,-1 0,1 0,-2-1,1 1,-1-1,0-1,-1 1,0-1,-1 0,0-1,0 1,-1 0,0-1,-1 0,-1 0,1 0,-2 1,1-1,-2 0,1 0,-2-7,0 14,1-1,-1 1,0 0,0-1,0 1,-1 0,1 1,-1-1,0 0,0 1,-1-1,1 1,-1 0,1 0,-1 0,0 1,0-1,0 1,-1 0,1 0,0 1,-1-1,1 1,-1 0,1 0,-1 0,0 1,1 0,-1 0,0 0,1 0,-1 1,0-1,1 1,-1 0,1 1,-1-1,1 1,0 0,-1 0,1 0,-2 3,-19 10,6 1</inkml:trace>
  <inkml:trace contextRef="#ctx0" brushRef="#br0" timeOffset="35543.325">5419 2483,'9'-40,"0"0,3 1,1 0,2 1,2 1,1 0,18-25,-35 60,33-41,-33 42,0 0,0 0,-1 1,1-1,0 1,0-1,0 1,0-1,1 1,-1-1,0 1,0 0,0 0,0-1,0 1,0 0,0 0,1 0,-1 0,0 1,0-1,0 0,0 0,0 1,0-1,0 0,0 1,0-1,0 1,0-1,0 1,0 0,0 0,0-1,0 1,-1 0,1 0,0 0,-1 0,1-1,0 1,-1 0,1 0,-1 1,1-1,24 79,-25-75,0 0,1 0,-1 0,1 1,0-1,0 0,1 0,0 0,0-1,0 1,0 0,1-1,0 1,0-1,0 0,0 0,1 0,-1 0,1-1,0 0,0 1,0-1,1-1,-1 1,1 0,0-1,3 1,-1-1,0-1,1 0,-1-1,0 0,0 0,1 0,-1-1,0 0,0 0,1-1,-1 0,0 0,-1-1,1 0,0 0,-1 0,0-1,1 0,-2 0,1-1,9-6,0-2,-2 0,1 0,-2-1,0-1,0 0,1-4,1-5,-3 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2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71,'-10'243,"-74"339,20-332,66-248,2-9</inkml:trace>
  <inkml:trace contextRef="#ctx0" brushRef="#br0" timeOffset="317.539">1 606,'29'-4,"19"-7,10-7,2 1,-2-2,1-3,-6 3,-7-1,-2 4,-3-1,-4 3,-4 4,-2 3,-7-2,-3 1,-4 2</inkml:trace>
  <inkml:trace contextRef="#ctx0" brushRef="#br0" timeOffset="744.76">819 71,'-19'88,"3"2,4-1,5 1,3 1,4 5,-13 21,10-100,-1 1,2-1,0 0,1 1,1 0,1-1,0 1,1-1,3 12,-4-26,0-1,-1 1,1-1,0 1,0-1,1 1,-1-1,0 0,1 0,-1 0,1 0,0 0,0 0,-1 0,1 0,1-1,-1 1,0-1,0 0,0 1,1-1,-1 0,1 0,-1-1,1 1,-1 0,1-1,-1 1,1-1,0 0,-1 0,1 0,-1 0,1-1,0 1,-1-1,1 1,-1-1,1 0,-1 0,0 0,99-55,34-55,-133 110,0 1,-1-1,1 0,0 1,-1 0,1-1,0 1,-1 0,1 0,0 0,-1 0,1 0,0 0,0 0,-1 1,1-1,0 1,-1-1,1 1,-1 0,1-1,-1 1,1 0,-1 0,1 0,-1 0,0 0,1 0,-1 1,0-1,0 0,0 1,0-1,0 1,0-1,-1 1,1-1,0 1,-1 0,1-1,-1 1,0 0,1-1,-1 1,4 79,-9-62,4-16,-1 0,1 0,0 0,0 0,1 0,-1 0,1 0,-1 0,1 0,0 1,0-1,1 0,-1 0,0 0,1 0,0 1,0-1,0 0,1 1,7 6</inkml:trace>
  <inkml:trace contextRef="#ctx0" brushRef="#br0" timeOffset="1450.687">1609 606,'-20'20,"-5"3,1 1,1 2,1 0,1 1,2 0,0 2,-8 19,28-49,0 0,0 0,0 0,0 1,0-1,0 0,0 0,0 1,0-1,1 1,-1-1,0 1,0 0,1-1,-1 1,0 0,0 0,1 0,-1 0,0 0,1 0,-1 0,0 0,0 1,1-1,-1 0,0 1,0-1,0 1,1-1,-1 1,0 0,0-1,0 1,0 0,0 0,0 0,0 0,-1 0,1 0,0 0,0 0,-1 0,1 0,-1 0,1 0,-1 1,1-1,-1 0,0 0,1 1,-1-1,0 0,0 0,0 1,0-1,0 0,0 1,-1-1,1 0,0 0,-1 1,1-1,0 0,-1 0,0 0,1 0,-1 1,0-1,0 0,15-8,0 0,-1-1,0-1,0 0,-1-1,0 0,-1 0,7-9,31-27,-48 44,1 0,-1 1,1-1,-1 1,1-1,0 1,0-1,-1 1,1 0,0 0,0 0,0 0,0 1,1-1,-1 0,0 1,0-1,0 1,1 0,-1 0,0 0,0 0,0 0,1 0,-1 1,0-1,0 1,0-1,0 1,0 0,0 0,0 0,0 0,0 0,0 1,0-1,0 0,0 1,31 50,-32-47,1 0,0 0,1 0,-1 0,1-1,0 1,0-1,0 0,1 0,-1 0,1 0,0-1,0 1,0-1,1 0,-1 0,1-1,0 0,0 1,-1-1,2-1,-1 1,0-1,0 0,4 1,6-5,-1 0,-1 0,1-1,0-1,-1 0,0-1,0-1,-1 0,0 0,0-1,0-1,-1 0,-1 0,0-1,0-1,0 0,-2 0,1-1,-1 0,-1 0,0-1,3-8,17-32,-2-2,-2 0,-3-2,-2 0,-3-1,-2-1,1-26,-11 64,0 9,0 0,-1 0,0-1,-1 1,-1-1,0 1,0-1,-1 1,-1 0,0-1,-1 1,0 0,-3-6,6 17,-1 0,1 0,-1 1,0-1,1 0,-1 0,0 0,0 1,0-1,1 0,-1 1,0-1,0 0,0 1,0-1,0 1,0 0,0-1,0 1,0 0,0 0,0-1,-1 1,1 0,0 0,0 0,0 0,0 1,0-1,0 0,0 0,0 1,0-1,0 0,0 1,0-1,0 1,0-1,0 1,0 0,0-1,0 1,1 0,-1 0,0 0,1 0,-1-1,0 2,-31 46,21-14,1 1,1-1,2 2,2-1,1 1,2 0,-2 277,31-152,-25-149,-1-3,0 0,1 0,0-1,0 1,1 0,0-1,1 0,-1 1,2-1,-1-1,3 4,2-5</inkml:trace>
  <inkml:trace contextRef="#ctx0" brushRef="#br0" timeOffset="1682.446">1863 353,'43'19,"34"6,13 0,-4-6,-7-5,-12-5,-17-4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8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1,'-15'5,"-6"1,0 0,0 2,1 1,1 0,-1 1,1 1,1 1,0 1,16-12,0 1,0-1,1 0,-1 1,0-1,1 1,-1 0,1 0,-1-1,1 1,0 0,0 0,-1 0,2 0,-1 0,0 1,0-1,1 0,-1 0,1 0,-1 1,1-1,0 0,0 1,0-1,1 0,-1 0,0 1,1-1,-1 0,1 0,0 0,0 1,0-1,0 0,0 0,0 0,0-1,1 1,-1 0,1 0,0-1,-1 1,147 100,-145-98,1 0,-2 1,1-1,0 1,-1 0,0 0,0-1,0 1,-1 1,0-1,0 0,0 0,0 0,-1 1,0-1,0 0,0 0,-1 1,0-1,0 0,0 0,-1 0,1 0,-1 0,0 0,-1 0,1-1,-1 1,0-1,0 0,0 0,-1 0,0 0,1 0,-1-1,-1 1,1-1,-2 0,-2 4,-1-1,-1-1,1 1,-1-2,0 1,0-1,0-1,-1 0,1 0,-1-1,1-1,-1 1,0-2,0 1,0-2,1 1,-1-2,0 1,0-1,-1-2,-7-2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0,'0'16,"0"842,-1-855,0-1,1 0,-1 1,0-1,1 0,0 1,-1-1,1 1,0-1,0 0,1 1,-1-1,0 1,1-1,0 0,-1 1,1-1,0 0,0 0,0 1,1-1,-1 0,0 0,1 0,-1-1,1 1,0 0,-1 0,1-1,0 1,0-1,0 0,0 0,1 1,-1-1,0 0,0-1,1 1,-1 0,0-1,1 1,-1-1,1 0,-1 0,0 0,2 0,9-6,-1 0,0 0,0-1,0-1,-1 0,0-1,0 0,-1-1,-1 0,1 0,-2-1,1 0,-1-1,2-5,2 1,2-3,6-11,2 1,1 1,1 1,2 1,0 1,29-21,-54 45,0 0,1-1,-1 1,0 0,0 0,1 0,-1 0,1 0,-1 0,1 0,-1 0,1 1,0-1,-1 1,1-1,0 1,-1 0,1-1,0 1,0 0,-1 0,1 0,0 0,0 1,-1-1,1 0,0 1,0-1,-1 1,1 0,-1-1,1 1,-1 0,1 0,-1 0,1 0,-1 0,0 0,1 1,-1-1,0 0,0 1,0-1,0 1,0-1,0 1,-1-1,1 1,0 0,-1-1,1 1,-1 0,0-1,0 1,1 1,0 111,-3-100,1 0,1 0,0 1,0-1,1 0,1 0,1 0,0-1,0 1,1 0,4 5,-6-15,0-1,0 1,0-1,0 0,1 0,0 0,-1 0,1 0,0 0,1-1,-1 1,0-1,1 0,-1 0,1-1,0 1,0-1,-1 1,1-1,0 0,0-1,0 1,0-1,0 1,3-1,17-3</inkml:trace>
  <inkml:trace contextRef="#ctx0" brushRef="#br0" timeOffset="3016.564">1190 649,'2'-1,"-1"-1,0 1,1-1,-1 1,0-1,0 1,0-1,0 0,0 0,0 0,0 1,0-1,-1 0,1 0,-1 0,0 0,1 0,-1 0,0 0,0 0,0 0,0 0,-1 0,1 0,-1 0,1 0,-1 0,1 0,-1 0,0 1,0-1,0 0,0 0,0 1,0-1,-1 1,1-1,-1 1,1-1,-1 1,1 0,-1 0,0 0,1 0,-1 0,0 0,0 0,0 1,0-1,0 1,0-1,0 1,0 0,0-1,-9-1,0 1,0-1,-1 2,1-1,0 2,-1 0,1 0,0 1,0 0,0 1,0 0,0 0,1 2,-1-1,1 1,0 1,1 0,-1 0,1 1,0 0,1 0,0 1,0 0,0 1,1 0,1 0,-1 1,2-1,-1 1,1 0,1 1,0-1,0 1,1 0,0 0,1 0,0 2,1-7,-1 0,2 0,-1 0,0 0,1 0,0 0,1 0,-1 0,1 0,1 0,-1 0,1 0,0 0,0-1,0 1,1-1,0 1,0-1,0 0,1 0,0 0,0-1,0 1,0-1,1 0,0 0,-1-1,1 1,1-1,-1 0,0-1,1 1,3 0,2-1,1 0,0-1,0-1,0 0,0 0,0-1,0-1,-1 0,1-1,-1 0,1 0,-1-1,0-1,0 0,5-4,144-110,-151 111,20-21,-1 0,-2-2,-1-1,18-31,-42 61,-5 11,0 0,0 1,1-1,1 0,-1 1,2 0,-1-1,1 1,1 0,0 9,2-11,0 1,1 0,0-1,1 0,0 0,0 0,0 0,1-1,1 1,-1-1,1-1,0 1,1-1,-1 0,1 0,4 2,8 5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0 359,'38'6,"0"-1,0-2,-1-2,1-1,0-2,0-2,0-1,-1-2,0-2,9-4,-38 11,0 0,-1 0,1-1,-1 0,0 0,0-1,0 1,0-2,-1 1,1-1,-1 0,0 0,-1-1,1 0,-1 0,0 0,-1-1,1 1,-1-1,-1 0,1 0,-1 0,-1-1,1 1,-1-1,0 0,-1 0,0 1,0-8,-1 13,0-1,-1 0,1 1,-1-1,1 0,-1 1,0-1,0 1,0-1,-1 1,1 0,0-1,-1 1,0 0,1 0,-1 0,0 0,0 0,0 1,0-1,-1 0,1 1,0 0,-1-1,1 1,-1 0,1 0,-1 1,1-1,-1 0,0 1,1 0,-1-1,-1 1,-94 10,81-4,0 2,0 0,1 0,1 2,-1 0,2 1,-1 0,2 1,-1 1,2 0,-1 0,2 2,0-1,1 1,0 1,1 0,1 0,1 1,0 0,-1 7,7-18,-1-1,1 1,1 0,-1 0,1 0,0 0,0 0,1-1,0 1,0 0,0 0,1-1,-1 1,2 0,-1-1,0 0,1 1,0-1,0 0,1-1,-1 1,1 0,0-1,0 0,1 0,-1 0,1-1,0 1,0-1,0 0,0-1,1 1,-1-1,1 0,-1 0,2-1,16 6,1-2,1 0,-1-2,1-1,-1 0,1-2,-1-1,1-1,-1-1,1-1,-1-1,0-1,-1-2,0 0,0-1,0-1,-2-2,2-1,6 0,0-2,-1-1,-1-1,-1-2,-1 0,0-2,-1-1,-2-1,0 0,-1-2,-2 0,0-2,-2 0,-1-1,-1 0,5-18,-18 43,-1 1,1-1,-1 1,0-1,0 1,0-1,-1 0,1 0,-1 1,1-1,-1 0,0 0,0 0,0 0,0 1,-1-1,1 0,-1 0,1 0,-1 1,0-1,0 0,0 1,-1-1,1 1,-1 0,1-1,-1 1,0 0,0 0,0 0,0 0,0 0,0 0,-1 1,1-1,-1 1,1-1,-1 1,1 0,-1 0,0 0,1 0,-1 1,0-1,0 1,0 0,1 0,-1 0,0 0,0 0,0 0,-8 3,0 0,0 1,0 0,1 0,0 1,0 1,0 0,0 0,1 1,0 0,1 0,-1 1,2 0,-1 1,1-1,-1 3,6-8,0 0,0 0,0 1,1-1,-1 1,1-1,0 1,0-1,0 1,1 0,-1 0,1-1,0 1,0 0,0 0,0-1,1 1,0 0,-1 0,1-1,0 1,1-1,-1 1,1-1,0 1,0-1,0 0,0 0,0 0,1 0,-1 0,1-1,0 1,-1-1,1 1,1-1,-1 0,0 0,0-1,1 1,-1-1,1 1,-1-1,1 0,0-1,0 1,1 0,252 6,-254-7,-1 1,1-1,-1 1,1-1,-1 1,0 0,1 0,-1 0,0 0,0 0,1 1,-1-1,0 1,0-1,-1 1,1 0,0 0,0 0,-1 0,1 0,-1 0,0 0,0 0,0 1,0-1,0 0,0 1,0-1,-1 1,1-1,-1 1,0-1,0 1,0-1,0 1,0-1,0 1,-1-1,1 1,-1-1,0 2,-31 77,26-70,0 0,1 0,1 0,0 0,0 1,1-1,1 1,0 0,1 0,0 0,0 4,5 2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1,'-36'29,"1"1,1 2,2 1,2 2,1 1,-12 21,37-53,0 1,0-1,1 1,0 0,0 0,0 0,0 0,1 0,0 0,0 1,0-1,1 1,0 0,0-1,0 1,1 0,-1-1,1 1,1 0,-1 0,1-1,0 1,1 0,-1-1,1 1,0-1,0 0,1 1,0-1,0 0,0-1,0 1,1 0,-1-1,1 0,4 3,5 0,1-1,1 0,-1-1,1-1,0 0,0-1,0-1,1 0,-1-1,0 0,1-2,-1 0,1 0,-1-2,0 1,0-2,0 0,-1-1,1-1,3-2,-6 4,0-1,-1 0,1 0,-1-2,-1 1,1-1,-1-1,0 1,-1-2,0 0,0 0,-1 0,0-1,-1 0,0-1,0 1,-1-1,-1-1,0 1,0-1,-1 0,-1 0,0 0,-1-1,0 1,0 0,-2-1,0-9,-2 13,0 1,-1-1,0 0,-1 1,0 0,0 0,-1 0,0 0,0 1,0 0,-1 0,-1 0,1 1,-1-1,0 2,0-1,-1 1,0 0,0 1,0 0,0 0,0 0,-1 1,0 1,0-1,0 1,0 1,0 0,0 0,0 1,0 0,0 0,0 1,0 1,-7 1,-12 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1,'-33'76,"2"3,4 0,4 2,3 0,1 13,10-33,3 0,2 0,3 1,4 10,-3-56,6 33,0-32</inkml:trace>
  <inkml:trace contextRef="#ctx0" brushRef="#br0" timeOffset="250.593">1 509,'38'-5,"28"-1,6 0,-3 1,-9 1,-10 2,-8 6,-8 2,-3 0,-8-1</inkml:trace>
  <inkml:trace contextRef="#ctx0" brushRef="#br0" timeOffset="777.396">621 622,'1'5,"0"0,0 0,0-1,0 1,1-1,0 1,0-1,0 0,0 1,1-1,0 0,-1-1,2 1,-1 0,0-1,1 0,-1 1,1-2,0 1,0 0,0-1,0 1,1-1,-1-1,1 1,-1 0,1-1,-1 0,1 0,0 0,0-1,-1 0,6 0,-2-5,0 0,0 0,-1-1,1 0,-1-1,-1 1,1-1,-1-1,0 1,-1-1,0 0,0 0,-1-1,0 0,36-51,-32 51,-7 6,0 0,0 0,1 0,-1 0,1 1,0-1,0 0,0 1,0-1,0 1,1 0,-1 0,1 0,-1 0,1 0,0 1,0-1,0 1,0-1,0 1,0 0,0 0,0 1,0-1,0 1,1-1,-1 1,0 0,0 0,1 1,-1-1,0 0,0 1,0 0,0 0,0 0,0 0,0 1,2 0,65 110,-40-54,5 1,-14-29,-2 1,-1 0,-1 1,-2 1,-1 0,-2 1,-1 1,-2 0,-1 0,-1 10,-5-23,-2 1,-1-1,0 0,-2 1,0-1,-2 0,0 0,-1 0,-2-1,0 0,-1-1,-1 1,-1-2,-3 4,4-6,0 0,-1-1,-1-1,0 0,-1 0,-1-2,0 1,-1-2,0 0,-1-1,0 0,-1-1,-16 6,-84 9,114-25,0 0,0 0,0 0,0 0,0-1,0 1,0-1,0 0,1 1,-1-1,0-1,0 1,1 0,-1-1,0 1,1-1,0 0,-1 0,1 0,0 0,0 0,0-1,0 1,0-1,1 1,-1-1,1 1,-1-1,1 0,0 0,0 0,1 0,-1 0,0 0,1 0,0 0,0-2,2-17,0 0,2 0,1 1,1 0,0 0,2 0,0 0,2 1,0 1,1 0,9-12,0-3,2-6,1 1,2 1,2 1,2 2,1 1,1 1,2 1,1 2,2 2,0 1,6-1,65-12,-78 35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12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0 572,'32'118,"-5"0,0 38,-26-151,10 44,-11-48,1 0,-1 0,0 0,1 0,-1-1,1 1,-1 0,1 0,-1-1,1 1,0 0,-1-1,1 1,0-1,-1 1,1-1,0 1,0-1,-1 1,1-1,0 0,0 1,0-1,0 0,0 0,-1 0,1 0,0 0,0 0,0 0,0 0,0 0,0 0,0 0,-1 0,1-1,0 1,0 0,0-1,-1 1,1 0,0-1,0 1,-1-1,1 0,0 1,-1-1,1 1,0-2,87-108,-60 68,-1-1,-3 0,-1-2,10-30,-25 51,46-84,-42 97</inkml:trace>
  <inkml:trace contextRef="#ctx0" brushRef="#br0" timeOffset="634.882">677 911,'22'-26,"-1"-1,-1 0,-2-1,-1-1,-1-1,-1 0,8-28,-21-18,-3 75,0-1,1 0,-1 1,0-1,0 1,0-1,0 1,0-1,0 1,0 0,0-1,0 1,-1 0,1 0,-1 0,1 0,-1 0,1 0,-1 1,1-1,-1 0,0 1,1-1,-1 1,0 0,1-1,-1 1,0 0,0 0,1 0,-1 0,0 1,0-1,1 0,-1 1,0-1,1 1,-1 0,0-1,0 1,-5 3,0-1,0 1,0 0,0 1,1 0,0 0,0 0,0 1,0 0,1 0,0 0,1 1,-1-1,1 1,0 0,1 0,0 1,0-1,0 1,0 2,-2 10,0-1,2 1,0 0,1 0,1 0,1 1,2 12,-2-25,1 1,0-1,1 1,-1-1,2 0,-1 0,1 0,1 0,-1 0,1-1,0 1,1-1,0 0,0-1,1 1,-1-1,1 0,1 0,-1-1,1 1,0-2,0 1,1-1,-1 0,1 0,0-1,0 0,0-1,0 0,0 0,1 0,6-1,6-4,0 0,-1-2,1-1,-1-1,-1 0,1-1,-1-1,-1-1,0-1,7-5,1 0,24-15,-2-1,-1-3,-1-2,-2-2,-2-1,-2-3,-2-1,-2-2,-1-1,16-33,-39 57,0 1,-2-2,-1 0,-1 0,-1 0,-1-1,-1 0,-1 0,-1-1,-2 1,-1-24,1 43,-1 0,0 0,0 0,0 0,-1 0,0 0,0 1,-1-1,1 0,-1 1,0-1,-1 1,0-1,1 1,-2 0,1 0,0 1,-1-1,0 1,0-1,-1 1,1 0,-1 1,0-1,0 1,0 0,0 0,0 1,-1-1,1 1,-1 0,0 1,1-1,-1 1,0 0,0 1,-4-1,0 3,-1-1,1 2,0-1,0 1,0 1,1 0,-1 0,1 1,0 0,0 1,0 0,1 0,0 1,0 0,1 0,0 1,0 0,1 0,-1 0,1 2,-5 8,1-1,1 2,0-1,1 1,1 1,1-1,1 1,1 0,-2 17,3-6,2 0,1 0,1 0,1-1,2 1,2-1,0 1,2-2,1 1,2-1,0-1,2 0,1 0,2-1,0-1,12 13,-17-23,-6-9,-1 0,1 0,0 0,0-1,1 0,0 0,0 0,1-1,-1 0,1 0,6 3,0-5</inkml:trace>
  <inkml:trace contextRef="#ctx0" brushRef="#br0" timeOffset="934.893">1862 629,'-14'20,"1"1,1 0,1 0,0 2,2-1,0 1,2 1,1-1,0 1,0 12,6-33,0 0,0-1,1 1,-1 0,1-1,-1 1,1 0,0-1,0 1,0-1,0 1,0-1,1 0,-1 1,1-1,0 0,-1 0,1 0,0 0,0 0,0-1,1 1,-1 0,0-1,0 0,1 0,-1 1,1-1,0-1,-1 1,1 0,-1-1,1 1,0-1,0 0,-1 0,1 0,0 0,106-21,-99 17,0-1,-1-1,0 0,0 0,0-1,-1 0,0 0,0-1,-1 0,0 0,0-1,-1 0,0 0,0-1,-1 1,-1-1,0 0,0-1,-1 1,0-1,0 1,-2-1,1 0,-1 0,-1 0,0 0,0 0,-1 0,-2-7,1 11,-1 0,1 1,-1-1,-1 0,1 1,-1 0,0 0,-1 0,0 0,0 1,0-1,0 1,-1 1,0-1,-5-3,-12-4</inkml:trace>
  <inkml:trace contextRef="#ctx0" brushRef="#br0" timeOffset="1280.488">2653 544,'-37'6,"1"3,0 1,1 2,0 1,1 1,0 3,1 0,-11 10,33-21,1 1,0 0,1 1,-1 0,1 0,1 1,0 0,0 0,-1 5,6-11,1 1,0 0,0-1,1 1,-1 0,1 0,0 0,0 0,0 0,1 1,0-1,-1 0,1 0,0 0,1 0,-1 1,1-1,0 0,0 0,0 0,1 0,-1 0,1-1,0 1,0 0,0-1,1 1,0 0,4 5,1 0,0 0,0-1,0-1,1 1,0-1,1-1,-1 0,1 0,1-1,-1 0,1 0,-1-2,1 1,9 1,12 2,-25-4,1 0,1-1,-1-1,0 0,0 0,1 0,-1-1,0 0,1-1,-1 1,0-2,3 0,100-51,-86 35</inkml:trace>
  <inkml:trace contextRef="#ctx0" brushRef="#br0" timeOffset="1466.259">2907 770,'-15'33,"1"17,2-1</inkml:trace>
  <inkml:trace contextRef="#ctx0" brushRef="#br0" timeOffset="1636.441">2992 262,'0'0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09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30 178,'5'-10,"0"-1,1 1,0 1,1-1,0 1,1 0,0 1,0 0,0 0,1 1,1 0,-1 0,1 1,0 0,0 1,1 0,0 1,0 0,1 0,15-4,0 1,0 2,0 0,0 2,1 1,-1 2,1 0,-1 2,9 2,-34-5,1 2,-1-1,0 0,1 0,-1 1,0-1,0 1,1 0,-1-1,0 1,0 0,0 0,0 1,0-1,0 0,0 1,0-1,-1 1,1 0,-1-1,1 1,-1 0,1 0,-1 0,0 0,0 0,0 0,0 0,0 1,-1-1,1 0,-1 0,1 1,-1-1,0 0,0 1,0-1,0 0,0 1,-1-1,1 0,-1 0,1 1,-1-1,0 1,-52 97,-138 97,70-83,71-35,49-76,0-1,0 1,1-1,-1 1,1 0,-1-1,1 1,0 0,0-1,0 1,1 0,-1-1,1 1,-1-1,1 1,0-1,0 1,0-1,0 1,0-1,1 0,-1 1,1-1,-1 0,1 0,0 0,0 0,0-1,0 1,0 0,0-1,1 1,1 0,17 6,0 0,1-2,0 0,0-2,1 0,-1-2,1 0,0-1,0-2,-1 0,1-1,-1-2,12-2,-24 5,0-1,0 1,0-2,-1 1,1-1,-1-1,0 0,1 0,-2-1,1 0,-1 0,1-1,-1 0,0-1,3-10</inkml:trace>
  <inkml:trace contextRef="#ctx0" brushRef="#br0" timeOffset="246.572">1 348,'38'0,"28"0,11 0,-2 0,-4 0,-9-5,-7-2,-6 1,-8 1,-1 2,-2 0,-3-3,-3 0,-7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21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1,'-5'5,"3"1,2-4,6-4,-3 4,-2 2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5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13,'-5'-2,"0"0,0 0,0 1,0-1,0 1,0 0,0 0,0 1,-1-1,1 1,0 0,0 1,-1-1,1 1,0 0,0 1,0-1,0 1,0 0,-2 1,6-3,-17 6,1 1,-1 0,1 1,0 1,1 0,0 1,1 1,-1 1,16-9,-1 0,1-1,0 1,0-1,1 1,-1-1,0 1,1-1,0 1,-1-1,1 0,0 1,0-1,1 0,-1 1,0-1,1 0,-1 0,1 0,0 0,-1-1,1 1,0 0,0-1,0 1,1-1,-1 0,0 1,0-1,1 0,-1-1,0 1,1 0,-1-1,1 1,2-1,2 4,3 1,113 77,-120-80,0 1,0 1,0-1,-1 0,1 1,-1-1,0 1,0-1,0 1,0 0,-1 0,0 0,0 0,0 0,0 0,0 1,-1-1,0 0,0 0,0 0,-1 1,1-1,-1 0,0 0,0 0,0 0,-1 0,1 0,-1 0,0-1,0 1,0 0,-2 1,-6 6,0 1,-1-2,0 1,0-1,-1-1,-1 0,0-1,0-1,0 1,-1-2,0 0,-1-1,1 0,-13 2,-1-4,3-3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1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1,'-9'33,"-4"17,1 3,2-10,3-14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0,'-5'4,"-3"2,-1 0,1 1,1 0,-1 0,1 0,0 1,1 0,0 0,0 1,1 0,0 0,0 1,5-6,0-1,1 0,0 0,-1 0,1 1,0-1,1 0,-1 0,0-1,1 1,0 0,0 0,0-1,0 1,0-1,0 1,0-1,1 0,-1 0,1 0,0 0,0-1,-1 1,1-1,0 0,0 1,0-1,1 0,1 0,16 11,-12-7,-5-4,-1 1,1-1,0 1,0 0,-1 0,0 0,1 1,-1-1,0 1,0-1,0 1,0 0,-1 1,1-1,-1 0,0 1,0-1,0 1,0-1,-1 1,1 0,-1 0,0 0,0 0,0 0,-1 0,0 0,1 0,-1 0,-1 0,1 4,-5-1,-1 1,1-1,-1 0,-1-1,1 0,-1 0,0 0,0-1,-1 1,1-2,-8 4,-10 5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0,'-5'29,"-2"14,1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0 365,'136'-248,"-135"246,-1 0,0 1,1 0,-1-1,0 1,0-1,1 1,-1-1,1 1,-1 0,1-1,0 1,0 0,-1 0,1 0,0-1,0 1,0 0,0 0,0 0,1 0,-1 0,0 1,0-1,0 0,1 1,-1-1,0 0,1 1,-1 0,1-1,-1 1,1 0,-1 0,1-1,-1 1,0 0,1 1,-1-1,1 0,-1 0,1 1,-1-1,0 0,1 1,-1 0,0-1,1 1,-1 0,16 37,-15-32,0 0,0-1,0 1,1-1,0 0,0 1,0-1,0-1,1 1,0 0,0-1,0 0,0 0,1 0,0 0,-1-1,2 0,-1 0,3 1,-2-1,1-1,-1 0,1 0,-1-1,1 1,0-2,0 1,0-1,0 0,0 0,0-1,-1 1,1-2,0 1,0-1,-1 0,1 0,-1-1,0 0,0 0,0-1,0 1,0-1,-1 0,0-1,1 0,-2 1,1-1,0-1,-1 1,0-1,-1 0,1 0,1-5,39-104,-40 94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3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1 108,'19'24,"16"8,7-7,1-11,-2-14,-3-12,-8-7,-5-7,-6-3,-6-1,-1-1,-2 0,-3 6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0,'-5'24,"-1"8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4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0 110,'12'109,"-11"-105,0 0,0-1,0 1,0-1,1 1,-1-1,1 1,0-1,0 0,0 0,0 0,1 0,-1 0,1 0,0-1,-1 1,1-1,1 0,-1 0,0 0,0 0,1 0,-1-1,1 0,-1 0,1 0,1 1,0-3,1 0,-1 0,1 0,-1-1,0 1,1-1,-1 0,0-1,0 1,0-1,-1 0,1-1,-1 1,0-1,1 1,-2-1,1 0,0-1,-1 1,0-1,0 0,0 1,0-1,-1 0,0-1,0 1,-1 0,1-1,-1 1,0-1,0 1,-1-5,2 4,-1-1,-1 1,1-1,-1 0,0 1,-1-1,1 1,-1-1,-1 0,1 1,-1 0,0-1,0 1,-1 0,0 0,0 0,-1 1,1-1,-1 1,0-1,-1 1,1 1,-1-1,0 1,-1-1,-16-8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1 255,'12'-14,"-7"6,1 0,0 0,0 1,1 0,0 1,0-1,1 1,0 1,0 0,0 0,0 0,5-1,-10 6,0 0,0 1,0-1,0 1,0 0,0 0,0 0,0 0,0 0,-1 1,1-1,0 1,-1 0,1-1,-1 1,0 1,0-1,0 0,0 0,0 1,0-1,0 1,10 10,-5-7,0-1,0-1,0 1,0-1,1 0,-1-1,1 0,0 0,0 0,0-1,1 0,-1-1,0 0,1 0,-1-1,0 0,1-1,-1 0,0 0,1 0,-1-1,0 0,0-1,6-2,6-3,-1-1,0-1,0-1,-1 0,-1-1,1-1,-2-1,0 0,5-7,52-72,-65 73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4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1,'20'97,"-4"0,-5 2,-2 50,-36 260,50-333,-22-74,0-1,0 1,0-1,0 1,0-1,0 1,0-1,0 0,1 0,-1 1,0-1,1 0,-1 0,1 0,-1-1,1 1,0 0,-1 0,1-1,0 1,0-1,-1 0,1 1,0-1,0 0,-1 0,1 0,0 0,0-1,-1 1,1 0,0-1,0 1,-1-1,1 0,0 1,-1-1,1 0,-1 0,1 0,0-1,11-9</inkml:trace>
  <inkml:trace contextRef="#ctx0" brushRef="#br0" timeOffset="246.44">1 565,'38'0,"23"0,10 0,-2 0,-8 0,-10 0,-8 0,-7 0,-10 0</inkml:trace>
  <inkml:trace contextRef="#ctx0" brushRef="#br0" timeOffset="396.642">649 734,'0'0</inkml:trace>
  <inkml:trace contextRef="#ctx0" brushRef="#br0" timeOffset="545.863">621 395,'0'0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3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0,'-4'39,"-3"36,-4 10,0 1,1-10,3-8,3-11,1-10,2-4,0-4,2-4,-1-3,1-2,-1-2,0 0,1-1,-1 0,0-4</inkml:trace>
  <inkml:trace contextRef="#ctx0" brushRef="#br0" timeOffset="182.877">0 537,'34'-5,"25"-1,8 5,-4 2,-6 2,-14-1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0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30,'27'259,"-13"-95,-7-116,-2 1,-3 0,-2 0,-1 0,-7 31,-38 107,36-164</inkml:trace>
  <inkml:trace contextRef="#ctx0" brushRef="#br0" timeOffset="266.302">1 565,'43'-14,"34"-10,8-5,-1 2,-9 5,-13 7,-13 1,-9 3,-7 4,-4-3,-2 1,-7 2</inkml:trace>
  <inkml:trace contextRef="#ctx0" brushRef="#br0" timeOffset="682.121">706 1,'-28'552,"29"-334,-1-216,0 1,0 0,0 0,1 0,-1 0,1 0,0 0,0-1,0 1,0 0,1-1,-1 1,1-1,-1 1,1-1,0 1,0-1,0 0,0 0,0 0,0 0,1-1,-1 1,1-1,-1 1,1-1,0 0,-1 0,1 0,0 0,0 0,0-1,0 1,0-1,-1 0,1 0,0 0,0 0,0-1,0 1,0-1,0 1,0-1,-1 0,1 0,0 0,-1-1,3-1,86-54,54-25,-142 80,0 1,1 0,-1 0,0 0,0 1,1-1,-1 1,1 0,-1 0,0 0,1 0,-1 0,1 1,-1 0,0-1,0 1,1 0,-1 1,0-1,0 1,0-1,0 1,0 0,-1 0,1 0,0 0,-1 1,0-1,1 1,-1 0,0-1,0 1,-1 0,1 0,-1 0,1 0,-1 0,0 1,0-1,0 0,-1 1,1-1,-1 3,10 106,-5-93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58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0,'-19'194,"8"1,11 91,1-198,-1-83,-1-3,1 0,-1 0,1 0,-1 0,1 0,0 0,0 1,0-1,0 0,0 0,1 0,-1 0,1 0,-1 1,1-1,0 0,0 0,-1 0,2-1,-1 1,0 0,0 0,0-1,1 1,-1 0,1-1,0 1,-1-1,1 0,0 0,0 1,0-1,0 0,0-1,0 1,0 0,0 0,11-4,-1 0,1-1,-1 0,0-1,0-1,-1 1,0-2,0 0,0 0,-1-1,4-4,7-2,3-4,-12 8,0 1,1 0,0 1,0 0,1 1,0 1,0 0,1 1,12-3,-25 7,0 1,0 0,0 0,0 0,0 0,1 0,-1 0,0 0,0 0,0 1,0-1,0 1,0 0,-1 0,1 0,0-1,0 2,0-1,-1 0,1 0,-1 0,1 1,-1-1,1 1,-1-1,0 1,1 0,-1-1,0 1,0 0,-1 0,1 0,0 0,-1 0,1 0,-1 0,1 0,-1 0,0 0,0 0,0 0,0 0,0 1,-17 90,-7-21,23-54</inkml:trace>
  <inkml:trace contextRef="#ctx0" brushRef="#br0" timeOffset="877.788">879 508,'-33'31,"1"1,2 2,2 1,1 1,1 1,-14 31,38-67,1 0,0 0,0 1,0-1,-1 1,1-1,1 1,-1-1,0 1,0 0,1-1,-1 1,0 0,1-1,0 1,-1 0,1 0,0 0,0-1,0 1,0 0,0 0,1 0,-1-1,1 1,-1 0,1 0,-1-1,1 1,0 0,0-1,0 1,0-1,0 1,0-1,0 0,0 1,1-1,-1 0,0 0,1 0,-1 0,1 0,0 0,-1 0,1 0,0-1,-1 1,1-1,0 1,0-1,-1 0,1 1,0-1,0 0,0 0,-1 0,2-1,97-53,-66 31,123-109,-156 130,0 1,0 0,0 0,0 0,0 0,0 0,0 1,0-1,0 0,1 0,-1 1,0-1,0 1,1-1,-1 1,1 0,-1-1,0 1,1 0,-1 0,1 0,-1 0,0 0,1 0,-1 0,1 1,-1-1,0 0,1 1,-1-1,0 1,1 0,-1-1,0 1,0 0,0 0,0-1,0 1,0 0,0 0,0 0,0 1,0-1,0 0,0 0,-1 0,1 1,-1-1,1 1,5 14,-6-9,1 0,1 0,-1 0,1 0,1-1,-1 1,1 0,0-1,0 0,1 1,0-2,0 1,1 0,-1-1,1 0,0 0,1 0,-1 0,1-1,0 0,0 0,0-1,1 0,-1 0,1 0,0-1,-1 0,7 1,2-6,-1-1,0 0,1-1,-1-1,-1 0,1-1,-1-1,-1 0,1 0,-1-1,-1-1,0 0,0-1,-1 0,0 0,-1-1,0 0,3-8,4-2,-1-1,-2-1,0 0,-2 0,0-1,-2-1,-1 0,-1 0,1-7,-7 30,0-1,0 1,0 0,0-1,-1 1,1 0,-1-1,0 1,0-1,0 1,0-1,-1 1,0 0,1-1,-1 1,0 0,-1-1,1 1,0 0,-1 0,0 0,0 0,0 0,0 1,0-1,0 0,-1 1,1 0,-1 0,0-1,1 2,-1-1,0 0,0 0,-1 1,1 0,0 0,0 0,-1 0,1 0,0 0,-1 1,1 0,-1 0,1 0,-1 0,1 0,0 1,-1-1,-1 1,-5 4,-1 1,1 0,0 0,0 1,1 0,0 0,1 1,-1 0,1 1,1 0,0 0,0 1,1 0,0 0,0 0,1 1,1 0,0 0,0 0,-1 8,4-14,1 0,-1 0,1 0,0 0,0 0,0 0,1 0,0 0,0 0,0 0,0 0,1 0,0-1,0 1,0 0,0-1,1 0,0 0,0 1,0-2,0 1,1 0,-1-1,1 1,0-1,0 0,0 0,1-1,-1 1,1-1,-1 0,1 0,0-1,0 1,-1-1,1 0,0 0,5-1,103 4,-96-5,-1 0,1 1,0 1,0 1,0 0,-1 1,1 1,5 2,-18-4,-1 0,1 0,-1 1,0-1,0 1,0 0,0 0,-1 0,1 0,-1 0,0 0,0 1,0-1,0 1,0-1,-1 1,0 0,1 0,-1 0,-1-1,1 1,-1 0,1 0,-1 0,0 3,-1-3,1-1,0 1,0 0,1 0,-1 0,1-1,0 1,0 0,0-1,1 1,-1-1,1 1,0-1,0 0,0 0,0 1,1-1,-1-1,1 1,-1 0,1-1,0 1,0-1,0 0,1 0,-1 0,0 0,3 0,10 0,0-2,-1 0,1 0,0-1,-1-1,1-1,-1 0,0-1,1-1,-2 0,1-1,-1-1,0 0,0-1,-1 0,0-1,0 0,-1-1,-1-1,1 0,-2 0,1-1,4-8,-14 18,10-8,-1 0,0 0,-1-1,0 0,-1-1,0 0,-1 0,0-1,-1 0,0 0,-1 0,-1-1,0 1,-1-1,0 0,-1 0,-1-1,0-3,-1 16,0 0,0-1,0 1,-1 0,1 0,-1-1,1 1,-1 0,0 0,0 0,0 0,0 0,0 0,0 0,-1 0,1 1,-1-1,1 0,-1 1,0-1,0 1,1 0,-1-1,0 1,0 0,0 0,0 0,0 1,-1-1,1 0,0 1,0-1,0 1,-1 0,1 0,0 0,0 0,-1 0,1 0,0 0,0 1,-1-1,-1 2,-4 0,1 0,-1 1,0 0,1 1,0-1,0 1,0 1,0-1,1 1,-1 0,1 1,0 0,-6 11,0-1,1 2,1 0,0 0,2 1,0 0,1 0,1 1,1 0,0 0,2 0,0 1,2-1,0 1,1-1,2 9,-1-22,0 0,1 0,0 0,0 0,1 0,0 0,0-1,1 1,-1-1,1 0,1 0,-1 0,1-1,0 1,0-1,1 0,-1-1,1 1,0-1,1 0,-1-1,1 0,-1 0,1 0,0-1,0 1,0-2,0 1,1-1,-1 0,0-1,4 0,14 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1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0,'-1'66,"-3"0,-3 0,-3 0,-3-1,-3-1,-2-1,-25 57,-62 99,84-172,44-49,154-98,-112 60,2 3,1 3,33-10,-98 43,3-2,1 0,-1 0,0 0,1 1,0 0,-1 0,1 1,0 0,0 0,0 1,0 0,0 0,0 0,0 1,-1 0,1 0,0 1,0 0,-1 0,6 3,-10 0,-1 1,0-1,0 1,0-1,-1 1,0 0,0-1,0 1,-1-1,0 1,0 0,0-1,-1 0,0 1,0-1,0 0,-1 0,1 0,-1 0,-1-1,1 1,0-1,-1 1,0-1,0-1,0 1,-5 3,-9 11,0-1,-1-1,-1 0,0-2,-1 0,-1-1,0-1,0-1,-1-1,-1-1,0-1,0-2,0 0,-1-1,0-2,0 0,-8-1,5-6,6-2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0,'5'29,"7"14,5 0,0-7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20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0,'19'29,"7"14,-2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2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1 177,'171'-154,"-170"153,0-1,0 1,0-1,0 1,1 0,-1-1,0 1,0 0,1 0,-1 0,0 0,1 0,0 0,-1 0,1 0,-1 1,1-1,0 0,-1 1,1 0,0-1,0 1,-1 0,1 0,0 0,0 0,0 0,-1 0,1 0,0 1,0-1,-1 1,1-1,0 1,-1 0,1 0,0 0,36 109,-36-106,1 0,-1 0,1-1,-1 1,1-1,0 1,0-1,1 0,-1 0,1-1,0 1,-1-1,1 1,0-1,0 0,0-1,1 1,-1-1,0 0,1 0,-1 0,1 0,-1-1,1 0,-1 0,1 0,-1-1,1 1,-1-1,0 0,1 0,-1 0,0-1,0 0,0 0,0 0,0 0,0 0,0-1,-1 0,1 0,1-2,65-102,-58 84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2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1,'-25'216,"26"-210,0-1,0 1,0-1,0 1,1-1,0 1,0-1,1 0,-1 0,1 0,0 0,0-1,1 1,-1-1,1 0,0 0,0 0,1 0,-1-1,1 0,0 0,3 2,-6-3,0-1,0 1,0 0,-1 0,1 0,-1 1,1-1,-1 0,1 1,-1-1,0 0,0 1,-1 0,1-1,0 1,-1-1,1 1,-1 0,0-1,0 1,0 0,0-1,-1 1,1 0,-1-1,1 1,-1-1,0 1,0-1,0 1,0-1,-1 1,1-1,-1 0,1 0,-1 0,0 0,0 0,0 0,-1 1,-1 1,0 1,0-1,-1 0,0 0,0 0,0-1,0 1,0-1,-1-1,1 1,-1-1,0 0,0 0,0 0,0-1,0 0,-5 0,-4-3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2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1,'-1'390,"-9"-215,22 70,-12-233</inkml:trace>
  <inkml:trace contextRef="#ctx0" brushRef="#br0" timeOffset="249.765">1 509,'38'-5,"32"-6,9-7,1 1,-9 3,-12-2,-10 3,-10 3,-6-1,-4-4,-2 0,-5-1,-7-3,-1 1,-4 5</inkml:trace>
  <inkml:trace contextRef="#ctx0" brushRef="#br0" timeOffset="569.396">762 1,'-22'308,"-10"-72,32-233,-1 1,1 0,0 0,0 0,0 0,0 0,1 0,0 0,-1 0,1-1,1 1,-1 0,0-1,1 1,0-1,0 1,0-1,0 0,1 0,-1 0,1 0,0 0,0 0,0-1,0 1,0-1,0 0,1 0,-1 0,1-1,-1 1,1-1,0 0,0 0,-1 0,1 0,0-1,0 1,0-1,0 0,0 0,0-1,0 1,1-1,142-55,-103 36,75-29,-117 50,0 0,1 0,-1-1,0 2,0-1,0 0,0 0,0 1,0-1,0 1,-1-1,1 1,0 0,-1 0,0-1,1 1,-1 0,0 1,0-1,0 0,0 0,0 0,0 1,-1-1,1 0,-1 1,0-1,0 0,0 1,0-1,0 0,0 1,0-1,-1 1,5 21,5 0,2-4</inkml:trace>
  <inkml:trace contextRef="#ctx0" brushRef="#br0" timeOffset="773.121">1412 622,'-5'24,"-1"7</inkml:trace>
  <inkml:trace contextRef="#ctx0" brushRef="#br0" timeOffset="939.016">1299 255,'0'0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1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1 333,'162'-292,"-134"261,-27 31,0 0,-1 0,1 0,0 0,-1 0,1 1,0-1,-1 0,1 0,-1 0,1 1,0-1,-1 0,1 1,-1-1,1 0,0 1,-1-1,1 1,-1-1,1 1,-1-1,0 1,1-1,-1 1,0 0,1-1,-1 1,0-1,0 1,1 0,-1-1,0 1,0 0,0-1,0 1,0 0,0-1,0 1,0 0,0-1,0 1,0 0,0-1,-1 1,1 0,0-1,0 1,-1 0,1-1,0 43,-2-37,1 0,0 0,0-1,0 1,1 0,0 0,0 0,1 0,0 0,0 0,0 0,0-1,1 1,0 0,0-1,1 0,0 1,0-1,0 0,0 0,1-1,-1 1,1-1,1 1,-1-1,1-1,-1 1,1-1,0 1,0-1,0-1,1 1,6 1,0-1,0 0,0-1,0 0,0-1,0 0,1-1,-1 0,0-1,0-1,0 0,0 0,0-2,0 1,-1-1,1-1,-1 0,0 0,-1-1,1-1,-1 0,0 0,-1-1,9-9,-8 3</inkml:trace>
  <inkml:trace contextRef="#ctx0" brushRef="#br0" timeOffset="476.7">819 51,'-4'9,"1"1,-1 0,2 0,0 0,0 0,1 0,0 0,0 1,2-1,-1 0,1 1,0-1,1 0,1 0,-1 0,1 0,1 0,4 8,-6-16,0 0,0 0,1-1,-1 1,0 0,1-1,-1 0,1 1,-1-1,1 0,0 0,-1-1,1 1,0 0,0-1,0 0,-1 0,1 0,0 0,0 0,0 0,-1-1,1 1,0-1,0 0,-1 0,1 0,-1 0,1 0,-1-1,1 1,0-1,74-57,70-117,-146 174,0 1,0-1,0 1,0 0,0-1,0 1,0 0,1-1,-1 1,0 0,1 0,-1 0,1 0,-1 1,1-1,-1 0,1 0,0 1,-1-1,1 1,0 0,-1-1,1 1,0 0,0 0,-1 0,1 0,0 1,0-1,-1 0,1 1,0-1,-1 1,1-1,-1 1,1 0,0 0,-1 0,0 0,1 0,-1 0,1 0,-1 0,0 0,0 1,0-1,0 0,0 1,0-1,0 1,0 0,-1-1,1 1,-1-1,1 2,10 147,-12-118,-55 532,54-515,-2 0,-3-1,-1 0,-2 0,-3-1,-5 9,18-54,-14 24,14-26,1 0,-1-1,0 1,0 0,-1-1,1 1,0 0,0-1,0 1,0 0,0 0,0-1,0 1,0 0,-1-1,1 1,0 0,0 0,0-1,-1 1,1 0,0 0,0 0,-1-1,1 1,0 0,0 0,-1 0,1 0,0-1,0 1,-1 0,1 0,0 0,-1 0,1 0,0 0,-1 0,1 0,0 0,-1 0,1 0,0 0,-1 0,1 0,0 0,0 1,-1-1,1 0,0 0,-1 0,1 0,0 0,0 1,-1-1,1 0,0 0,0 1,0-1,-1 0,1 0,0 1,0-1,-1-13,2 0,-1 0,2 0,-1 0,2 0,0 0,0 1,4-7,-1-1,5-22,3 0,1 2,2 0,2 0,1 2,2 1,2 0,10-10,-13 22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1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0 427,'78'-138,"-60"109,2 1,1 1,1 0,2 2,0 0,2 2,20-14,-45 35,0 1,0-1,1 1,-1 0,1-1,-1 1,1 0,0 0,-1 0,1 0,0 0,0 1,-1-1,1 1,0-1,0 1,0-1,0 1,0 0,0 0,0 0,0 0,0 0,0 0,-1 1,1-1,0 1,0-1,0 1,0 0,-1 0,1 0,0 0,-1 0,1 0,0 0,-1 0,0 0,1 1,-1-1,0 1,1-1,-1 1,0 0,0-1,0 1,-1 0,1 0,0-1,-1 1,1 1,1 9,0 0,-1 0,0 1,-1-1,-1 0,0 0,0 1,-1-1,-1 0,-4 11,1 5,-16 75,46-115,-20 9,79-77,3 4,4 3,38-20,-127 92,0-1,1 0,-1 1,0-1,0 1,1-1,-1 1,1 0,-1 0,1-1,0 1,-1 0,1 1,0-1,0 0,-1 0,1 1,0-1,0 1,0-1,0 1,0 0,0 0,0 0,0 0,0 0,0 0,0 1,0-1,0 1,0-1,-1 1,1 0,0 0,0 0,-1 0,1 0,0 0,-1 0,1 0,-1 1,1-1,-1 0,0 1,0-1,1 1,-1 0,0-1,-1 1,1 0,0 0,2 15,-1 0,-1 1,0-1,-2 0,0 0,-1 0,0 1,-1-2,-6 16,-1 18,9-47,0 0,1 0,-1 0,1 0,0 0,0 1,0-1,0 0,0 0,1 0,-1 0,1 0,0 0,0 0,0 0,0-1,1 1,-1 0,2 1,9 8</inkml:trace>
  <inkml:trace contextRef="#ctx0" brushRef="#br0" timeOffset="399.449">1524 33,'-71'32,"1"3,2 3,2 3,-36 30,93-65,0 1,0 1,0 0,1 0,0 0,0 1,1 0,0 1,1-1,0 1,0 1,1-1,0 2,5-11,-1 1,1 0,0-1,-1 1,1 0,0 0,0-1,0 1,0 0,1 0,-1 0,0-1,1 1,-1 0,1-1,0 1,-1 0,1-1,0 1,0-1,0 1,0-1,0 0,1 1,-1-1,0 0,1 0,-1 0,0 0,1 0,-1 0,1 0,0 0,-1-1,1 1,0-1,-1 1,1-1,0 1,0-1,74-1,-44-10,0-1,-1-2,0-1,-1-1,-1-2,22-17,-26 19,136-100,-160 114,-1 1,1 0,0-1,-1 1,1 0,0-1,0 1,0 0,0 0,0 0,1 0,-1 0,0 0,0 0,1 1,-1-1,0 0,1 1,-1-1,1 0,-1 1,1 0,-1-1,1 1,-1 0,1 0,-1 0,1 0,-1 0,1 0,-1 1,1-1,-1 0,1 1,-1-1,1 1,-1-1,0 1,1 0,-1 0,0-1,1 1,-1 0,0 0,0 0,0 1,0-1,0 0,0 0,0 0,-1 1,1-1,3 22,28 67,-17-73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1:16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37 678,'-5'11,"-1"-1,2 1,-1 0,1 0,1 1,0-1,1 1,0 0,1-1,0 1,1 0,0 0,1 0,0 0,1-1,0 1,1 0,3 9,-3-18,-1 0,1 0,0 0,0-1,0 1,0-1,1 0,-1 0,0 0,1 0,0 0,-1-1,1 0,0 0,0 0,0 0,0 0,0-1,-1 0,1 0,0 0,0 0,0 0,4-2,91-28,-74 19,0-2,-2 0,0-2,0 0,-1-2,-1 0,-1-1,-1-2,0 0,-1 0,1-6,-2 5,-1 4</inkml:trace>
  <inkml:trace contextRef="#ctx0" brushRef="#br0" timeOffset="302.26">884 1,'0'38,"-9"37,-4 15,1-2,2-8,3-12,3-13,1-5,2-8,1-5,1-5,-1-3,1-1,-1-1,1-4</inkml:trace>
  <inkml:trace contextRef="#ctx0" brushRef="#br0" timeOffset="547.286">574 481,'38'-5,"33"-2,8 1,0 1,-8 2,-11 0,-16 2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0:56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9060 1016,'8'-1,"0"-1,0 0,-1-1,1 0,-1 0,1 0,-1-1,0 0,0-1,-1 0,0 0,5-3,-8 5,26-22,0-1,-2-1,-1-2,-1 0,-1-2,1-5,-25 35,1-1,-1 1,0 0,0 0,0-1,1 1,-1 0,1-1,-1 1,1 0,-1 0,1 0,0-1,0 1,-1 0,1 0,0 0,0 0,0 0,0 1,0-1,0 0,1 0,-1 1,0-1,0 1,0-1,1 1,-1-1,0 1,1 0,-1-1,0 1,1 0,-1 0,0 0,1 0,-1 0,0 1,1-1,-1 0,0 0,1 1,-1-1,0 1,0 0,0-1,1 1,-1 0,0-1,4 60,-6-56,0-1,0 1,0-1,1 1,-1-1,1 1,0-1,0 1,0 0,1-1,-1 1,1-1,0 1,0-1,0 0,1 1,-1-1,1 0,-1 0,1 0,0 0,0 0,1 0,-1 0,0-1,1 1,0-1,-1 0,1 0,0 0,0 0,1 0,-1-1,0 1,0-1,2 1,4-4,1 0,-1 0,0-1,0 0,0-1,0 0,0 0,-1 0,0-1,0-1,0 0,-1 0,1 0,-2-1,1 0,-1 0,0 0,0-1,0-2,87-165,-81 158</inkml:trace>
  <inkml:trace contextRef="#ctx0" brushRef="#br0" timeOffset="285.375">10048 621,'-21'41,"8"-19,1 1,1 0,1 0,1 1,1 0,2 1,0-1,1 5,4-28,1 0,0 0,0 0,-1 0,1 0,0 0,0 0,0 0,0 0,0 0,0 1,0-1,0 0,1 0,-1 0,0 0,1 0,-1 0,1 0,-1 0,1 0,-1 0,1-1,-1 1,1 0,0 0,0 0,0-1,-1 1,1 0,0-1,0 1,0-1,0 1,0-1,0 1,0-1,0 1,0-1,0 0,0 0,0 0,0 0,0 0,1 0,-1 0,0 0,0 0,0 0,0 0,0-1,0 1,0 0,1-1,51-32,-44 27,-1-1,-1 0,0 0,0-1,0 0,-1 0,0-1,0 0,-1 0,0 0,-1-1,0 1,-1-1,0 0,0 0,-1 0,0 0,-1-1,0 1,-1-1,0-1,0 9,-1 1,0-1,0 1,1-1,-2 1,1 0,0-1,0 1,-1 0,1 0,-1 0,0 0,0 0,0 1,0-1,0 0,0 1,0-1,0 1,0 0,-1 0,1 0,-1 0,1 0,-1 0,1 1,-2-1,-18 0</inkml:trace>
  <inkml:trace contextRef="#ctx0" brushRef="#br0" timeOffset="589.15">10640 1,'-44'414,"31"-92,-8-210,10-88</inkml:trace>
  <inkml:trace contextRef="#ctx0" brushRef="#br0" timeOffset="836.05">10245 508,'43'0,"43"0,17 0,0 0,-7 0,-16 0,-17 0,-18 0</inkml:trace>
  <inkml:trace contextRef="#ctx0" brushRef="#br0" timeOffset="-1644.007">6322 1045,'165'-281,"-70"175,-94 105,-1 1,1-1,-1 0,1 0,0 1,-1-1,1 0,0 1,0-1,0 1,-1-1,1 1,0-1,0 1,0 0,0-1,0 1,0 0,0 0,0 0,0 0,0 0,0 0,0 0,0 0,-1 0,1 0,0 0,0 1,0-1,0 0,0 1,0-1,0 0,0 1,-1-1,1 1,0 0,0-1,-1 1,1 0,0-1,-1 1,1 0,0 0,15 46,-12-30,4 16,-8-28,0-1,0 1,0 0,0-1,1 1,0-1,0 1,0-1,1 1,-1-1,1 0,0 0,0 0,0 0,1 0,0 0,-1-1,1 1,1-1,-1 0,0 0,1 0,-1 0,1 0,0-1,0 0,0 1,0-2,1 1,-1 0,0-1,1 0,-1 0,1 0,1 0,7-5,1-1,-1 0,1-1,-1 0,-1-1,1-1,-2 0,1 0,-1-1,6-6,10-6,145-109,-171 129,-1-1,1 1,0 0,0 0,0 0,0 0,0 0,0 0,0 1,0-1,1 0,-1 1,0-1,0 0,1 1,-1-1,0 1,0 0,1-1,-1 1,1 0,-1 0,0 0,1 0,-1 0,0 0,1 0,-1 1,0-1,1 0,-1 1,0-1,1 1,-1 0,0-1,0 1,0 0,0 0,1-1,-1 1,0 0,0 0,-1 0,1 0,0 0,0 1,0-1,-1 0,1 0,-1 1,1-1,-1 0,1 0,-1 1,0-1,0 0,1 1,-1-1,0 1,0-1,0 1,-2 186,2-186,0 0,0 0,0 0,0 0,1 0,-1 0,0 0,1 0,-1 0,1-1,0 1,0 0,0 0,0 0,0-1,0 1,0-1,0 1,1-1,-1 1,0-1,1 0,0 1,-1-1,1 0,0 0,-1 0,1-1,0 1,0 0,0-1,0 1,-1-1,1 1,0-1,0 0,0 0,0 0,0 0,0 0,0 0,0-1,0 1,0-1,0 1,0-1,0 0,-1 0,1 1,0-1,-1 0,2-1,14-9</inkml:trace>
  <inkml:trace contextRef="#ctx0" brushRef="#br0" timeOffset="-1281.971">7677 593,'-34'13,"1"2,1 1,0 2,2 1,0 2,1 0,1 2,-5 7,-19 40,50-68,1 0,0 0,0 1,1-1,-1 0,0 0,1 1,-1-1,1 1,0-1,0 0,0 1,0-1,0 1,0-1,1 0,-1 1,1-1,0 0,-1 1,1-1,0 0,0 0,1 0,-1 0,0 0,1 0,-1 0,1 0,0-1,-1 1,1 0,2 0,2 2,-1-1,1 0,0-1,0 1,0-1,0 0,0-1,1 1,-1-1,1-1,-1 1,1-1,-1 0,0 0,1-1,-1 0,1 0,-1-1,0 0,0 0,0 0,0-1,4-1,128-86,-131 85,105-102,-112 107,0-1,0 1,0-1,0 1,1-1,-1 1,0-1,0 1,0 0,1-1,-1 1,0-1,0 1,1-1,-1 1,0 0,1-1,-1 1,0 0,1-1,-1 1,1 0,-1-1,1 1,-1 0,0 0,1 0,-1 0,1-1,-1 1,1 0,-1 0,1 0,-1 0,1 0,-1 0,1 0,-1 0,1 0,-1 0,1 0,-1 1,1-1,-1 0,1 0,-1 0,1 1,-1-1,0 0,1 1,-1-1,1 0,-1 1,0-1,1 0,-1 1,0-1,1 1,-1-1,0 0,0 1,0-1,1 1,1 34,-2-29,-1 17</inkml:trace>
  <inkml:trace contextRef="#ctx0" brushRef="#br0" timeOffset="-766.658">8072 678,'-6'23,"0"0,2 0,0 0,1 0,2 1,0 0,2-1,1 7,-2-26,0 0,1 0,-1 0,1-1,0 1,0 0,0 0,1-1,-1 1,1-1,0 1,0-1,0 0,0 0,1 0,-1 0,1 0,0 0,0-1,0 1,0-1,0 0,0 0,1 0,-1 0,1-1,-1 1,1-1,0 0,0 0,-1 0,1-1,0 1,0-1,0 0,0 0,-1 0,1-1,0 1,0-1,0 0,-1 0,1 0,0-1,-1 1,1-1,-1 0,12-7,-1-1,-1-1,0 0,0-1,-1 0,-1 0,0-2,-1 1,0-1,-1-1,-1 0,0 0,-1 0,2-9,9-11,-18 34,0-1,0 1,0 0,0 0,1-1,-1 1,0 0,1 0,-1 0,0-1,1 1,0 0,-1 0,1 0,0 0,-1 0,1 0,0 0,0 0,0 0,0 0,0 1,0-1,0 0,0 0,0 1,0-1,0 1,0-1,1 1,-1 0,0-1,0 1,1 0,-1 0,0 0,0 0,1 0,-1 0,0 0,0 0,1 0,-1 1,0-1,0 1,0-1,1 1,-1-1,0 1,0-1,0 1,1 0,3 10,0 0,-1 0,0 0,-1 1,-1-1,1 1,-2 0,1 0,-2-1,0 1,-1 10,2-2,0 54,-2-1,-4 1,-2 0,-5-1,-2 0,-3-2,-4 1,-7 11,15-53,-2-1,0 0,-2-1,-1-1,-1-1,-1 0,-15 12,-14-2,48-35,0-1,0 0,0 1,0-1,0 0,0 1,0-1,0 0,0 0,0 0,0 0,-1 0,1 0,0 0,0 0,0 0,0-1,0 1,0 0,0-1,0 1,0-1,0 1,0-1,0 1,0-1,0 0,0 1,1-1,-1 0,0 0,0 0,1 1,-1-1,1 0,-1 0,1 0,-1 0,1 0,-1 0,1 0,0 0,0-1,-1 1,1 0,0 0,0 0,0 0,0 0,0 0,1 0,-1-1,1-12,0-1,1 0,0 1,2-1,0 1,0 0,1 0,1 1,4-9,4-12,18-42,4 1,2 2,4 1,12-10,-13 14,-29 41</inkml:trace>
  <inkml:trace contextRef="#ctx0" brushRef="#br0" timeOffset="-3616.952">3979 169,'-17'30,"1"0,1 1,1 1,2 0,1 1,2 0,1 1,2 0,1 0,1 1,2-1,2 1,1-1,2 1,-3-29,0 1,0-1,1 1,0-1,1 0,-1 0,1 1,0-1,1 0,0-1,-1 1,2 0,-1-1,1 1,0-1,0 0,0-1,1 1,-1-1,1 1,0-2,1 1,-1 0,1-1,-1 0,1 0,0-1,0 0,0 0,0 0,1-1,-1 1,0-2,1 1,-1-1,1 0,-1 0,1 0,-1-1,0 0,1-1,-1 1,0-1,1-1,25-16,0-1,-2-2,0-1,-2-1,-1-1,0-2,-2-1,-2-1,0-1,-2 0,11-23,-6 8,-1-2,-3 0,-1-2,-3 0,10-46,-21 13,-8 83,-1 0,1-1,0 1,-1 0,1 0,0-1,0 1,0 0,0 0,0 0,0 1,0-1,0 0,0 0,0 0,0 1,1-1,-1 0,1 1,-1-1,1 1,-1-1,1 1,0-1,0 1,-1-1,1 1,0 0,-17 66,2 0,3 0,3 2,3-1,3 1,3-1,3 1,3-1,4 0,2 0,7 12,1-7,-9-38,-1 0,-1 1,-3 0,-1 1,-1-1,-2 34,-6-56,0-1,-1 0,0 0,-1 0,-1-1,0 0,-1 0,0-1,-1 0,0 0,-1-1,0 0,-1-1,0 0,-1-1,0 0,0-1,-1 0,0-1,-9 4,12-6,0 1,0-1,-1 0,1-1,-1-1,0 1,0-2,0 0,0 0,-1-1,1 0,0-1,-1 0,1-1,-1 0,-5-2,15 2,0 0,-1 0,1 0,0 0,0-1,0 1,0-1,1 0,-1 0,0 1,1-1,-1 0,1 0,-1-1,1 1,0 0,0 0,0 0,0-1,1 1,-1-1,0 1,1-1,0 1,-1 0,1-1,0 1,1-1,-1 1,0-1,1 1,-1-1,1 1,0-1,30-82,-5 38,2 2,2 1,31-34,-18 23,-12 15,-5 7</inkml:trace>
  <inkml:trace contextRef="#ctx0" brushRef="#br0" timeOffset="-3316.404">4939 480,'-12'18,"-15"20,1 0,2 2,2 1,1 1,2 1,3 0,-7 27,22-67,-1-1,1 1,0 0,0 0,0 0,0 0,1 0,-1 0,1 0,-1 0,1 0,0 0,1 0,-1 0,0 0,1 0,0 0,-1 0,1 0,0-1,1 1,-1 0,0 0,1-1,0 1,-1-1,1 1,0-1,0 0,0 0,1 0,-1 0,1 0,-1 0,1-1,-1 1,1-1,0 1,0-1,-1 0,1 0,0-1,0 1,0-1,0 1,0-1,0 0,0 0,0 0,2-1,10-3,0-2,0 0,-1-1,0 0,0-1,-1-1,0 0,0 0,-1-2,0 1,-1-2,0 0,-1 0,0 0,-1-1,-1-1,0 0,0 0,4-14,-8 22,-1-1,1 1,-1-1,0 0,-1-1,0 1,0 0,-1-1,1 1,-2-1,1 1,-1-1,0 1,-1-1,1 0,-2 1,1 0,-1-1,0 1,0 0,-1 0,0 0,0 0,-1 0,0 1,0-1,-1 1,1 0,-1 1,-1-1,1 1,-1 0,0 0,0 1,-2-2,3 4,0 0,0 0,0 0,0 1,0-1,0 1,0 0,0 1,-1-1,1 1,0 0,-1 1,1-1,0 1,0 0,0 0,0 1,0-1,0 1,0 0,0 1,0-1,1 1,-1 0,1 0,-1 1,-14 12</inkml:trace>
  <inkml:trace contextRef="#ctx0" brushRef="#br0" timeOffset="-2530.077">5221 649,'0'20,"-2"-10,0 1,1-1,1 0,-1 0,2 0,-1 0,1 1,1-1,0 0,0-1,1 1,0 0,1-1,0 1,1-1,-1 0,2 0,-1-1,1 0,1 0,-1 0,2-1,-1 0,1 0,3 2,-5-6,1 0,-1-1,1 0,0 0,-1 0,1-1,0 0,0 0,0-1,0 0,0 0,0-1,0 0,0 0,0 0,0-1,0 0,-1 0,1-1,-1 0,0 0,0-1,0 1,0-1,0 0,-1-1,4-4,5-4,-1-1,-1 0,0-1,-1-1,-1 0,0 0,-1-1,-1 0,5-16,-12 29,6-9,-2-1,0 0,0 0,-1 0,-1 0,-1-1,0 0,-1 1,0-1,-1 0,-1 0,0-3,-5 0</inkml:trace>
  <inkml:trace contextRef="#ctx0" brushRef="#br0" timeOffset="10569.916">1 1863,'3'7,"1"0,0 0,1 0,-1 0,1-1,1 0,-1 0,1 0,0-1,0 0,1 0,-1 0,1-1,0 0,1 0,-1-1,0 0,1 0,0-1,0 0,0 0,0-1,0 0,0-1,0 1,0-1,0-1,0 0,0 0,0 0,0-1,0 0,-1-1,1 0,-1 0,1 0,-1-1,5-4,-2-3,0 0,-1-1,-1 0,0 0,-1-1,0 0,-1 0,0-1,-1 0,0 0,-2 0,1 0,-2-1,0 0,3-52,10 117,8 148,-13-112,-3 1,-4-1,-7 65,-27 49,2-133,28-66,0 1,1-1,-1 0,0 0,0 0,0 0,0 0,0 0,0-1,0 1,0 0,0 0,-1-1,1 1,0-1,0 1,-1-1,1 1,0-1,-1 0,1 0,0 0,-1 1,1-1,0 0,-1-1,1 1,0 0,-1 0,1-1,0 1,0 0,-1-1,1 1,0-1,0 0,0 1,-1-1,1 0,0 0,0 0,0 0,0 0,1 0,-1 0,0 0,0 0,1 0,-1 0,0-1,0 0,-4-10,1 0,-1-1,2 1,0-1,0 0,1 0,1 0,0 0,1 0,0-1,1 1,1 0,0 0,0 0,1 1,1-1,1 1,1-4,-2 0,10-35,2 0,3 2,1 0,3 1,1 1,3 2,2 0,1 2,3 1,1 2,2 1,1 2,25-18,-53 48,-1 0,2 0,-1 1,0 1,1 0,0 0,1 1,-1 0,1 1,-1 0,1 0,8 0,-17 3,1 0,-1 0,1 1,-1-1,0 1,1 0,-1-1,0 1,0 0,1 0,-1 0,0 1,0-1,0 0,0 1,0-1,-1 1,1 0,0 0,-1-1,1 1,-1 0,0 0,0 1,0-1,0 0,0 0,0 1,0-1,-1 0,1 1,-1-1,1 0,-1 1,0-1,0 1,0-1,-1 1,-12 95,-2-62,-1-2,-2 0,-1 0,-2-2,-1-1,-2 0,-1-2,-1-1,-1-1,-2-1,0-1,-29 17,0-5,34-25</inkml:trace>
  <inkml:trace contextRef="#ctx0" brushRef="#br0" timeOffset="11043.884">903 2173,'54'-28,"-1"-3,-2-2,-1-3,41-37,-80 64,0 0,-1 0,0-1,-1 0,1 0,-2-1,0-1,0 1,-1-1,0-1,-1 1,-1-1,0 0,-1-1,0 1,-1-1,0 1,-1-5,-13-91,10 106,0 0,0 0,0-1,-1 1,0 0,1 0,-1 0,0 1,0-1,-1 0,1 1,0 0,-1-1,0 1,1 0,-1 0,0 0,0 1,0-1,0 1,-1 0,1-1,0 1,0 1,-1-1,1 0,-1 1,1 0,0 0,-1 0,-5 1,1 1,0 0,0 1,-1 0,2 0,-1 1,0 0,1 0,-1 1,1 0,1 0,-1 1,1 0,0 0,0 0,0 1,1-1,0 2,1-1,-1 0,1 1,1 0,-1 0,2 0,-1 1,2-5,0-1,1 1,-1-1,1 0,0 1,0-1,1 1,-1-1,1 0,0 1,-1-1,2 0,-1 1,0-1,0 0,1 0,0 0,0 0,0 0,0-1,0 1,0-1,1 1,-1-1,1 0,-1 1,1-2,0 1,0 0,0 0,0-1,0 0,1 1,-1-1,1 0,123 20,-90-22,71 7,-105-5,-1 0,1 0,0 0,-1 0,1 0,-1 0,1 1,-1-1,1 1,-1 0,0-1,0 1,0 0,0 1,0-1,0 0,-1 0,1 1,-1-1,1 1,-1-1,0 1,0 0,0 0,-1-1,1 1,0 0,-1 0,0 0,0-1,0 1,0 0,0 2,-63 163,61-149</inkml:trace>
  <inkml:trace contextRef="#ctx0" brushRef="#br0" timeOffset="11328.974">1779 1807,'-14'22,"1"2,2 0,0 1,1 0,2 0,0 1,2 0,1 0,1 1,0 14,4-38,-1 0,1 0,-1 0,1 0,0 0,0 0,1-1,-1 1,0 0,1 0,0 0,0 0,0 0,0 0,0-1,0 1,1 0,-1-1,1 1,0-1,0 0,0 0,0 1,0-1,0 0,1-1,-1 1,1 0,-1-1,1 1,0-1,-1 0,1 0,0 0,0 0,0-1,0 1,0-1,0 1,0-1,0 0,0 0,0 0,0-1,0 1,-1-1,3 0,6-3,0 0,-1-1,0 0,1-1,-2 0,1 0,-1-1,0-1,0 1,-1-1,0-1,-1 0,1 0,-2 0,1-1,-1 0,3-7,-6 10,1 0,-1-1,-1 1,1-1,-1 0,-1 1,1-1,-2 0,1 0,-1 0,0 0,0 0,-1 0,0 0,0 0,-1 1,0-1,-1 0,0 1,0 0,0-1,-1 1,0 1,0-1,-1 0,0 1,-40-33,22 26</inkml:trace>
  <inkml:trace contextRef="#ctx0" brushRef="#br0" timeOffset="12088.218">2258 1073,'-162'869,"149"-826,-4 62,18-104,0 0,0 0,1 0,-1-1,0 1,0-1,1 1,-1-1,1 1,-1-1,0 0,1 1,-1-1,1 0,-1 0,0 0,1 0,-1-1,1 1,-1 0,0 0,1-1,-1 1,0-1,1 1,-1-1,0 0,0 0,1 1,-1-1,0 0,0 0,0 0,0 0,0 0,0 0,0-1,-1 1,1 0,0 0,2-2,187-153,-148 126,1 3,1 1,2 3,0 1,23-6,-67 26,1 1,-1-1,1 1,0 0,-1 0,1 0,0 0,0 0,0 0,0 1,-1 0,1-1,0 1,0 0,0 0,0 1,0-1,0 1,0-1,0 1,0 0,-1 0,1 0,0 1,-1-1,1 0,-1 1,1 0,-1 0,0-1,0 1,0 1,0-1,0 0,0 0,0 1,-1-1,1 1,-1 0,0-1,0 1,0 0,0 0,1 2,-6 10,0-1,-1 0,0 0,-1 0,-1 0,0-1,0 0,-2-1,0 0,0 0,-1-1,0 0,-1 0,0-1,-1-1,0 0,-3 1,5-1,-8 8,0-2,-1 1,-1-2,0-1,-1 0,0-2,-1 0,0-1,-1-2,-2 1,22-8,1 0,-1-1,0 1,1-1,-1 1,0-1,0 0,0 0,1 0,-1 0,0 0,0-1,1 0,-1 1,0-1,1 0,-1 0,1 0,-1 0,1-1,-1 1,1-1,0 0,0 1,0-1,0 0,0 0,0 0,0 0,1-1,-2-1,-4-14</inkml:trace>
  <inkml:trace contextRef="#ctx0" brushRef="#br0" timeOffset="12372.928">2851 1129,'-6'114,"-5"0,-5-1,-21 69,3-10,34-167,-4 11,0 0,2 0,0 1,1-1,1 1,0-1,1 1,1-1,2 11,-3-26,-1-1,1 1,-1 0,1 0,0 0,-1 0,1 0,0-1,0 1,0 0,-1-1,1 1,0-1,0 1,0-1,0 1,0-1,0 1,0-1,0 0,0 0,0 1,0-1,0 0,0 0,1 0,-1 0,0 0,0-1,0 1,0 0,0 0,0-1,0 1,0-1,0 1,0-1,0 1,0-1,-1 1,1-1,0 0,0 1,0-1,-1 0,1 0,0 0,-1 0,2 0,11-8</inkml:trace>
  <inkml:trace contextRef="#ctx0" brushRef="#br0" timeOffset="12654.301">2992 1976,'18'4,"0"-2,0 0,1-1,-1 0,1-2,-1 0,1-1,-1-1,0-1,0-1,-1 0,1-1,-1-1,0 0,-1-2,9-5,-21 11,0 0,-1-1,0 1,0-1,0 0,0 0,0 0,-1 0,0-1,0 1,0 0,0-1,-1 0,1 1,-1-1,-1 0,1 0,-1 1,1-1,-1 0,-1 0,1 0,-1 0,1 1,-2-1,1 0,0 1,-1-1,0 1,0-1,0 1,-1 0,1 0,-1 0,0 0,0 0,0 1,-1-1,1 1,-1 0,0 0,0 0,0 0,0 1,0 0,-1 0,1 0,-1 0,0 1,1 0,-1 0,0 0,0 0,1 1,-1-1,0 1,-4 1,-5 5,0 1,0 0,1 1,0 0,1 1,0 1,0 0,1 0,0 1,1 1,0 0,1 0,0 1,1 0,1 0,0 1,-1 4,-30 97,36-90</inkml:trace>
  <inkml:trace contextRef="#ctx0" brushRef="#br0" timeOffset="13140.006">3585 2117,'25'-38,"2"1,1 1,3 1,0 2,20-16,-46 46,1-4,1 0,0 0,0 1,1 0,0 1,0 0,0 0,0 1,1 0,0 0,0 1,7-2,-14 6,1 0,-1 1,0-1,1 0,-1 1,0 0,0-1,0 1,0 0,0 0,0 0,-1 0,1 1,-1-1,1 0,-1 1,0-1,0 1,0-1,0 1,0 0,-1-1,1 1,-1 0,0-1,0 1,0 0,0 0,0-1,0 1,-1 0,0-1,0 3,1 10,1-12,-1 0,0 0,1 0,0 0,-1 0,1 0,0 0,1-1,-1 1,0 0,1-1,-1 1,1-1,0 1,0-1,0 0,0 0,0 0,1 0,-1 0,1 0,-1-1,1 1,-1-1,1 0,0 1,0-1,0-1,0 1,0 0,-1-1,1 1,0-1,0 0,0 0,0 0,0 0,0-1,0 1,0-1,0 0,0 0,0 0,0 0,2-2,197-91,-200 94,1 0,-1 0,1 0,-1 0,1 0,-1 0,0 1,1-1,-1 1,1 0,-1 0,0 0,1 0,-1 0,0 0,0 1,0-1,0 1,0-1,0 1,-1 0,1 0,0-1,-1 1,1 0,-1 1,0-1,0 0,0 0,0 1,0-1,0 0,-1 1,1-1,-1 1,1-1,-1 1,0-1,0 1,0-1,0 0,-1 1,1 0,14 47,1-31,1-6</inkml:trace>
  <inkml:trace contextRef="#ctx0" brushRef="#br0" timeOffset="14292.429">2964 2145,'5'0,"1"5,5 1,0 5,4 0,3 4,4-2,3-2,1-3,-2-9,-2-3,-4-1</inkml:trace>
  <inkml:trace contextRef="#ctx0" brushRef="#br0" timeOffset="15271.01">5334 1834,'-6'12,"1"0,0 1,0-1,2 1,-1 0,2 0,0 0,0 0,1 1,1-1,0 0,1 1,0-1,1 0,0 0,1 0,1 0,0 0,1-1,0 0,2 2,-5-12,1 1,0-1,0 1,-1-1,2 0,-1 0,0 0,0-1,0 1,1-1,-1 1,1-1,-1 0,1-1,0 1,-1-1,1 1,0-1,-1 0,1 0,-1-1,1 1,0-1,-1 0,1 0,-1 0,3-1,92-51,-81 43,-6 2,-9 7,-1-1,0 1,1-1,-1 1,1 0,0-1,-1 1,1 0,0 0,0 0,-1 1,1-1,0 0,0 1,0-1,0 1,0 0,0-1,0 1,0 0,0 0,0 0,0 1,0-1,0 0,0 1,0-1,0 1,0 0,0 0,0 0,-1 0,1 0,0 0,-1 0,1 0,-1 1,2 0,5 5,1-1,-1-1,1 0,0 0,1-1,-1 0,1 0,-1-1,1-1,0 1,0-2,0 1,1-1,-1-1,0 0,0 0,1-1,-1-1,0 1,0-2,0 1,-1-1,1-1,0 0,-1 0,0-1,0 0,-1 0,1-1,-1 0,0-1,-1 0,1 0,-1-2,10-3,-1-1,-1-1,0-1,-1 0,-1 0,-1-1,0-1,-1 0,3-6,-12 16,1 1,-1 0,-1-1,1 0,-1 1,0-1,0 0,-1 0,0 1,0-1,-1 0,0 0,0 1,0-1,-1 0,0 1,0 0,-1-1,0 1,0 0,0 0,-1 0,0 1,-3-4,-3 3</inkml:trace>
  <inkml:trace contextRef="#ctx0" brushRef="#br0" timeOffset="15525.453">6464 1863,'-10'34,"-8"20,0 6,2-2,4-7,-1-12,2-7,8-9,4-9</inkml:trace>
  <inkml:trace contextRef="#ctx0" brushRef="#br0" timeOffset="15756.954">6435 1553,'0'0</inkml:trace>
  <inkml:trace contextRef="#ctx0" brushRef="#br0" timeOffset="15956.954">6915 1299,'-60'561,"43"-475,4-24,3 0,2 1,1 36,7-75</inkml:trace>
  <inkml:trace contextRef="#ctx0" brushRef="#br0" timeOffset="16208.672">6548 1947,'43'-9,"39"-14,9-2,0-1,-12 3,-14 5,-13 2,-11 3,-7-1,-5 2,-7-2,-8 2</inkml:trace>
  <inkml:trace contextRef="#ctx0" brushRef="#br0" timeOffset="16593.718">7366 1299,'-31'76,"4"2,3 1,4 1,3 0,3 2,2 26,12-93,0-1,0 1,2-1,-1 0,2 1,0-1,1 0,0 0,3 4,-5-14,0 0,0 0,0 0,0-1,1 1,0 0,0-1,0 0,0 0,0 0,0 0,1 0,0-1,-1 1,1-1,0 0,0 0,0 0,0-1,1 0,-1 1,0-1,1-1,-1 1,1-1,-1 0,0 0,1 0,-1 0,1-1,3 0,6-3,0 0,-1-1,1 0,-1-1,0-1,-1 0,0 0,7-6,37-21,-54 32,1 0,-1 1,0 0,1-1,-1 1,1 0,0 0,-1 0,1 0,0 1,-1-1,1 1,0 0,0 0,-1-1,1 2,0-1,0 0,0 1,-1-1,1 1,0 0,-1 0,1 0,-1 0,1 0,-1 1,1-1,-1 1,0-1,0 1,0 0,0 0,0 0,0 0,0 0,-1 1,1-1,-1 0,1 1,-1-1,0 1,0 0,0 2,6 34,-7-33,0-1,1 0,0 1,0-1,0 0,0 0,1 0,0 0,0 0,0 0,1-1,0 1,-1-1,2 1,-1-1,1 0,12 9</inkml:trace>
  <inkml:trace contextRef="#ctx0" brushRef="#br0" timeOffset="17611.76">8637 2145,'228'-303,"-223"296,0 0,1 1,0 0,0 0,0 0,1 1,0 0,0 0,0 1,0 0,4-2,-9 7,1 0,-1 0,0 0,0 1,0-1,0 1,0-1,0 1,0 0,0-1,-1 1,1 0,0 0,-1 0,0 1,0-1,1 0,-1 0,-1 1,1-1,0 0,0 1,-1-1,0 1,1-1,-1 1,0-1,0 1,0-1,-1 1,1-1,-1 1,1-1,-1 1,0 0,1 3,17 87,-16-90,0-1,0 0,0 1,0-1,1 0,-1 1,1-1,-1 0,1 0,0 0,0 0,0-1,0 1,0 0,0-1,0 0,1 1,-1-1,1 0,-1 0,1 0,-1-1,1 1,-1 0,1-1,-1 0,1 1,0-1,-1 0,1-1,0 1,-1 0,1-1,0 0,14-5,0-1,-1 0,0-1,0-1,-1-1,0 0,12-11,19-12,125-78,-170 110,1 0,-1 1,0-1,1 0,-1 1,1-1,-1 1,1-1,0 1,-1 0,1 0,-1 0,1-1,0 1,-1 1,1-1,0 0,-1 0,1 1,-1-1,1 1,-1-1,1 1,-1 0,1-1,-1 1,0 0,1 0,-1 0,0 0,0 0,1 0,-1 1,0-1,0 0,-1 1,1-1,0 0,0 1,-1-1,1 1,0 0,6 73,-7-52,-1-19,1 0,0 1,1-1,-1 0,1 0,0 1,0-1,0 0,0 0,1 0,0 0,0 0,0 0,0-1,0 1,1-1,0 1,0-1,0 0,0 0,12 6</inkml:trace>
  <inkml:trace contextRef="#ctx0" brushRef="#br0" timeOffset="17945.014">9737 2004,'57'-19,"-1"-2,-1-3,-1-2,-2-3,0-1,43-36,-14-23,-79 87,0-1,-1 1,1-1,-1 1,0-1,0 0,0 1,0-1,0 0,-1 0,1 0,-1 0,1 0,-1 0,0 1,-1-1,1 0,0 0,-1 0,1 0,-1 0,0 1,0-1,0 0,0 0,-1 1,1-1,-1 1,0 0,1-1,-1 1,0 0,0 0,0 0,-1 0,1 0,0 1,-2-2,-1 0,-1 1,1-1,-1 1,1 0,-1 1,0-1,0 1,0 0,0 1,0-1,0 1,0 0,0 1,1-1,-1 1,0 0,0 1,0-1,1 1,-1 0,1 1,-1 0,0 0,-112 85,104-74,0 0,1 1,1 0,0 1,1 0,1 1,0 1,1-1,1 1,1 1,1 0,0 0,-3 19,9-32,1 0,0 1,-1-1,2 0,-1 0,1 0,0 0,0 0,1 0,-1-1,1 1,1-1,-1 0,1 0,0 0,0 0,0 0,0-1,1 0,0 0,0 0,0-1,1 1,-1-1,1-1,-1 1,1-1,0 0,0 0,0 0,0-1,3 0,8 4,0 0,0-2,0 0,0-1,0 0,0-1,1-2,6 0,77-23,-73 15</inkml:trace>
  <inkml:trace contextRef="#ctx0" brushRef="#br0" timeOffset="18640.808">10895 2060,'-39'39,"-21"22,-2 0</inkml:trace>
  <inkml:trace contextRef="#ctx0" brushRef="#br0" timeOffset="27791.878">989 3020,'-17'3,"1"0,-1 1,1 1,0 0,1 1,-1 1,1 0,0 1,1 1,0 0,1 1,-1 0,2 1,-1 1,-78 91,89-99,-1-1,1 1,0 0,0 0,1 0,-1 0,1 1,0-1,0 0,0 1,1-1,-1 0,1 1,0-1,0 1,1-1,-1 0,1 1,0-1,0 0,1 1,-1-1,1 0,0 0,0 0,0-1,0 1,1 0,0 0,8 4,0 0,1-1,0 0,0 0,0-1,1-1,0 0,0-1,0 0,1-1,-1-1,1 0,-1-1,1 0,0-1,0 0,0-2,-1 1,9-3,24 2,-24 0,0 0,0-1,0-2,-1 0,1-1,11-6,-7 2</inkml:trace>
  <inkml:trace contextRef="#ctx0" brushRef="#br0" timeOffset="28076.673">1524 2568,'-61'368,"19"-78,41-285,-2 8,0 1,1 0,0-1,1 1,1 0,0 0,1 0,1-1,0 1,1 1,7 2,3-6</inkml:trace>
  <inkml:trace contextRef="#ctx0" brushRef="#br0" timeOffset="28461.983">1891 3077,'-25'17,"1"0,0 2,1 1,2 1,0 1,1 0,1 2,1 0,2 1,0 1,-3 9,18-34,0 1,0-1,0 1,0-1,1 1,-1 0,0-1,1 1,-1 0,1 0,0 0,-1-1,1 1,0 0,0 0,0 0,1 0,-1-1,0 1,1 0,-1 0,1-1,-1 1,1 0,0 0,0-1,0 1,0-1,0 1,0-1,0 1,0-1,1 0,-1 0,0 1,1-1,-1 0,1 0,0 0,-1-1,1 1,0 0,-1 0,1-1,0 1,0-1,-1 0,1 0,0 1,0-1,0 0,0-1,0 1,15-5,0-1,-1-1,0 0,0-1,-1-1,0 0,0-1,-1-1,0-1,-1 1,6-9,31-23,30-18,-80 61,1-1,0 1,0-1,0 1,0 0,0 0,0-1,0 1,0 0,0 0,0 0,0 0,1 0,-1 0,0 0,0 0,0 1,0-1,0 0,0 1,0-1,0 0,-1 1,1-1,0 1,0 0,0-1,0 1,-1 0,1-1,0 1,0 0,-1 0,1 0,-1-1,1 1,-1 0,1 0,-1 0,1 0,-1 0,0 0,0 0,0 0,1 0,-1 0,0 0,0 0,0 0,0 1,1 63,-1-56,-1-4,0 1,0-1,1 1,0-1,0 1,0-1,1 1,0-1,0 1,0-1,1 1,0-1,0 0,0 0,0 0,1 0,0 0,0-1,0 1,1-1,-1 0,1 0,0 0,0 0,1-1,-1 0,1 0,0 0,0 0,-1-1,2 0,1 1,8-1,1 0,-1-2,0 1,1-2,-1 0,1-1,-1-1,9-2,7-2</inkml:trace>
  <inkml:trace contextRef="#ctx0" brushRef="#br0" timeOffset="28816.171">2851 3020,'-50'18,"0"2,2 2,0 2,2 2,-2 4,46-30,0 1,0-1,1 0,-1 1,0 0,0-1,1 1,-1 0,1 0,-1 0,1 0,-1 0,1 0,-1 0,1 1,0-1,0 0,-1 1,1-1,0 1,0-1,1 1,-1 0,0-1,0 1,1 0,-1 0,1-1,0 1,-1 0,1 0,0 0,0 0,0-1,0 1,1 0,-1 0,0 0,1-1,-1 1,1 0,0 0,-1-1,1 1,0 0,0-1,0 1,0-1,0 0,1 1,-1-1,0 0,1 1,-1-1,1 0,129 16,-130-17,0 1,1-1,-1 0,0 1,0-1,1 1,-1-1,0 1,0-1,0 1,0 0,0 0,0 0,0-1,0 1,0 0,0 0,-1 0,1 0,0 1,-1-1,1 0,0 0,-1 0,0 0,1 1,-1-1,0 0,1 1,-1-1,0 0,0 0,0 1,0-1,0 0,0 1,-1-1,1 0,0 0,-1 1,1-1,-1 0,1 0,-1 0,0 0,1 0,-1 0,0 1,0-2,0 1,0 0,0 1,-53 48,-79 27,133-76,-1-1,1 1,-1 0,1-1,-1 1,1 0,-1-1,1 1,-1-1,0 1,1 0,-1-1,0 0,0 1,1-1,-1 1,0-1,0 0,0 0,1 1,-1-1,0 0,0 0,0 0,0 0,1 0,-1 0,0 0,0 0,0 0,0 0,0-1,1 1,-1 0,0-1,0 1,1 0,-1-1,0 1,0-1,1 1,-1-1,1 1,-1-1,0 0,1 1,-1-1,1 0,-1 0,1 1,0-1,-1 0,1 0,0 1,-1-1,1 0,0 0,0 0,0 0,0 1,0-1,0 0,0 0,0 0,0 0,0 0,0 1,1-1,-1 0,0 0,11-15,1 1</inkml:trace>
  <inkml:trace contextRef="#ctx0" brushRef="#br0" timeOffset="29143.892">3246 3020,'-30'13,"1"-2,0 1,1 2,1 1,0 1,1 1,-5 5,30-21,-1 0,1-1,0 1,0 0,0 0,0 0,0 0,0-1,1 1,-1 0,0 1,0-1,1 0,-1 0,1 0,-1 0,1 0,-1 1,1-1,0 0,-1 1,1-1,0 0,0 0,0 1,0-1,0 0,0 1,0-1,1 0,-1 0,0 1,1-1,-1 0,1 0,0 0,-1 0,1 1,0-1,-1 0,1 0,0 0,0 0,0-1,0 1,0 0,0 0,0 0,0-1,0 1,1-1,-1 1,0-1,0 1,0-1,1 0,-1 1,0-1,1 0,-1 0,0 0,0 0,1 0,8 3,-5-3,0 1,0 0,0 0,-1 0,1 0,0 0,-1 1,1 0,-1 0,1 0,-1 1,0 0,0-1,0 1,0 1,-1-1,1 0,-1 1,0 0,0 0,0 0,-1 0,1 0,-1 1,0-1,0 1,0-1,-1 1,0 0,0 0,0-1,0 1,-1 0,0 0,0 1,-5 2,0 1,0-1,-1 0,0 0,-1-1,1 0,-1 0,-1 0,0-1,1 0,-7 3,-108 63,103-61</inkml:trace>
  <inkml:trace contextRef="#ctx0" brushRef="#br0" timeOffset="30051.903">4573 3218,'-34'28,"28"-20,0 1,0 0,1 1,0-1,1 1,0 0,1 0,0 1,0-1,1 1,1-1,-1 1,2-1,-1 2,1-7,0 0,0 0,0 0,1 0,0 0,0 0,0 0,0 0,1 0,0 0,0 0,0-1,0 1,1-1,0 0,0 0,0 0,0 0,1 0,-1-1,1 1,0-1,0 0,0 0,1 0,-1-1,1 0,-1 0,1 0,1 0,7-1,-1-2,1 0,-1-1,0 0,0 0,0-1,0-1,0 0,-1-1,0 0,0-1,0 0,-1 0,1-1,-2-1,1 0,-1 0,0-1,2-3,161-162,-149 153,-10 39,-12 3,-2-17,0 0,1 1,-1-1,1 0,0 1,0-1,0 1,1-1,0 0,0 1,0-1,0 0,0 0,1 0,0 0,0 0,0 0,0 0,1-1,0 1,-1-1,1 1,0-1,1 0,-1 0,0-1,1 1,0-1,-1 1,1-1,0 0,0-1,0 1,1-1,2 1,6-3,1-1,-1-1,1 0,-1-1,0 0,0-1,0 0,-1-1,0-1,0 0,0 0,-1-1,0-1,-1 0,1 0,4-7,-11 13,-1 0,0-1,1 1,-1-1,0 0,-1 0,1 0,-1 0,1 0,-1 0,-1-1,1 1,-1-1,1 1,-1-1,0 0,-1 1,1-1,-1-4,-4-8</inkml:trace>
  <inkml:trace contextRef="#ctx0" brushRef="#br0" timeOffset="30398.98">5560 3245,'-4'20,"-8"10,0 6,1 1,2-1,-1-6,0-5,3-5</inkml:trace>
  <inkml:trace contextRef="#ctx0" brushRef="#br0" timeOffset="30578.925">5617 2767,'0'0</inkml:trace>
  <inkml:trace contextRef="#ctx0" brushRef="#br0" timeOffset="30797.046">6153 2625,'-19'43,"-16"48,-7 23,-1 1,2-3,3-13,3-7,3-16,2-10,2-8,5-8,6-8,2-6,8-10,5-9</inkml:trace>
  <inkml:trace contextRef="#ctx0" brushRef="#br0" timeOffset="31032.077">6548 2710,'-29'48,"-19"40,-6 14,1 0,10-13,7-12,10-14,5-9,5-8,7-7,-2-6,3-3,1-3,3 0,1-5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25478.691">2251 2559,'454'-28,"-79"12,11-18,-49-2,279 8,-560 34,-55-5,0-1,0 0,0 0,0 1,0-1,-1 0,1 1,0-1,0 1,-1-1,1 1,0-1,-1 1,1-1,0 1,-1 0,1-1,-1 1,1 0,-1 0,0-1,1 1,-1 0,0 0,1 0,-1 0,0-1,0 1,0 0,0 0,0 0,0 0,0 0,0 0,0-1,0 1,0 0,0 0,-1 0,1 0,0-1,-1 1,1 0,-1 0,1 0,0-1,-1 1,0 0,1-1,-1 1,1-1,-1 1,0 0,0-1,1 1,-1-1,0 0,0 1,1-1,-1 0,0 1,-176 119,124-88,-223 157,248-167,-111 109,137-129,1-1,-1 1,0 0,1 0,-1 0,1 0,-1 1,1-1,0 0,0 1,0-1,0 0,0 1,1-1,-1 1,1-1,0 1,-1-1,1 1,0 0,1-1,-1 1,0-1,1 1,-1-1,1 1,0-1,0 1,0-1,0 0,0 0,1 1,-1-1,0 0,1 0,0 0,0 0,-1-1,1 1,0 0,0-1,1 1,-1-1,0 0,0 0,1 0,-1 0,1 0,20 5,1-2,0-1,0-1,-1-1,1-1,0-1,8-2,-20 3,214-22,100-27,-119 15,183-5,-355 38,0-2,1 1,0 2,-1 1,1 2,-1 1,0 2,0 2,17 6,87 39,-115-50</inkml:trace>
  <inkml:trace contextRef="#ctx0" brushRef="#br1" timeOffset="26647.128">6287 2841,'-19'-10,"0"1,-1 2,0 0,-1 0,0 2,1 1,-2 0,1 2,-20 0,27 5,1 1,-1 1,1 0,0 1,1 1,0 0,0 0,0 1,1 1,0 0,1 0,0 1,0 0,1 1,0 0,0 2,3-7,-2 3,-1 0,1 1,1 0,0 0,0 1,1-1,0 1,1 1,0-1,1 1,0 0,1 0,0 0,1 0,1 1,-1 11,2-21,0 1,1-1,-1 0,0 0,1 0,0 0,0 0,0 0,0 0,0-1,0 1,1 0,0 0,-1-1,1 1,0-1,0 0,0 1,1-1,-1 0,0 0,1 0,-1-1,1 1,0-1,0 1,0-1,-1 0,1 0,0 0,0 0,0-1,3 1,2-1,0 1,-1-2,1 1,0-1,-1 0,1-1,-1 0,1 0,-1 0,0-1,0 0,0-1,2-1,48-32,-2-3,-1-2,26-30,26-37,-106 108,1 0,-1 0,0 1,1-1,-1 0,1 0,-1 0,1 1,-1-1,1 0,0 0,-1 1,1-1,0 1,-1-1,1 0,0 1,0-1,0 1,0 0,-1-1,1 1,0 0,0-1,0 1,0 0,0 0,0 0,0 0,0 0,0 0,0 0,-1 0,1 0,0 1,0-1,0 0,0 0,0 1,0-1,-1 1,1-1,0 1,0-1,0 1,-1-1,1 1,0 0,-1-1,1 1,-1 0,1 0,-1-1,1 1,-1 0,1 0,-1 0,0 0,1-1,-1 2,10 131,17-31,-26-99,0 1,1 0,-1-1,1 1,0-1,1 0,-1 1,0-1,1 0,0 0,-1-1,1 1,0-1,1 1,-1-1,0 0,1 0,-1 0,1-1,-1 1,1-1,0 0,0 0,3 0,9-1</inkml:trace>
  <inkml:trace contextRef="#ctx0" brushRef="#br1" timeOffset="26901.195">6965 2729,'-24'33,"-8"22,-3 5,-1 2,1-4,2-8,2-7,5-6,3-5,6-3,5-1,5-1,-1-5,0-2,2-3</inkml:trace>
  <inkml:trace contextRef="#ctx0" brushRef="#br1" timeOffset="27170.638">6569 2757,'13'33,"1"0,1-1,2-1,1 0,2-1,1-1,1-1,1-1,2-1,9 8,128 90,-146-113</inkml:trace>
  <inkml:trace contextRef="#ctx0" brushRef="#br1" timeOffset="27419.102">7275 2983,'-5'33,"-1"17,-1 3,2-6</inkml:trace>
  <inkml:trace contextRef="#ctx0" brushRef="#br1" timeOffset="27582.797">7191 2559</inkml:trace>
  <inkml:trace contextRef="#ctx0" brushRef="#br1" timeOffset="27848.034">7755 2700,'-8'6,"-23"14,0 2,2 2,1 1,0 0,2 3,-3 5,26-30,1-1,0 0,0 1,0 0,0-1,0 1,0 0,1 0,-1 0,1 0,0 0,0 0,0 0,1 1,-1-1,1 0,0 0,-1 1,1-1,1 0,-1 1,0-1,1 0,0 0,0 1,0-1,0 0,0 0,1 0,-1 0,1-1,0 1,0 0,0 0,0-1,0 0,0 1,1-1,-1 0,1 0,2 1,62 13,-61-17,-1 1,1 0,-1 1,1-1,-1 1,0 0,1 0,-1 1,0-1,0 1,1 0,-2 1,1-1,0 1,0 0,-1 0,1 1,-1-1,0 1,0 0,-1 0,1 0,-1 1,0-1,0 1,0 0,-1 0,2 3,-5-2,1 0,-1 1,-1-1,1 0,-1 0,0 0,-1 0,1 0,-1 0,0-1,-1 1,1-1,-1 0,0 0,-1 0,1 0,-1-1,0 0,0 0,0 0,0-1,-1 1,1-1,-1-1,0 1,0-1,0 0,0 0,-1-1,1 1,0-2,-1 1,-18 2</inkml:trace>
  <inkml:trace contextRef="#ctx0" brushRef="#br1" timeOffset="29297.535">8573 2841,'-15'12,"0"0,1 1,0 1,1 0,1 1,0 0,1 1,8-12,0 0,0 0,1 0,0 1,0-1,0 1,0-1,1 1,-1-1,1 1,0 0,1 0,-1 0,1-1,0 1,0 0,1 0,-1 0,1 0,0-1,0 1,1 0,-1-1,1 1,0-1,0 1,1-1,-1 0,4 3,-5-5,1 0,-1 0,1 0,0 0,0-1,0 1,0-1,0 1,0-1,1 0,-1 0,0 0,1 0,-1 0,0 0,1-1,-1 1,1-1,-1 0,1 0,0 0,-1 0,1 0,-1 0,1-1,-1 1,1-1,-1 1,0-1,1 0,-1 0,0 0,1-1,-1 1,0 0,0-1,0 1,0-1,-1 0,1 0,0 0,-1 0,1-1,57-98,-48 67,-3-1,0-1,-3 1,-1-1,-1 0,-2 0,-3-33,2 68,0 0,0-1,1 1,-1 0,0 0,0-1,0 1,0 0,0 0,-1-1,1 1,0 0,-1 0,1-1,-1 1,1 0,-1 0,1 0,-1 0,0 0,1 0,-1 0,0 0,0 0,0 0,0 0,0 1,0-1,0 0,0 0,0 1,0-1,0 1,-1-1,1 1,0 0,0-1,-1 1,1 0,0 0,0 0,-1 0,1 0,0 0,0 0,-1 0,1 1,0-1,0 0,0 1,-1-1,1 1,0-1,0 1,0 0,0-1,0 1,0 0,0 0,0 0,0-1,0 1,1 0,-1 0,0 1,0 0,0-2,0 1,-1 0,1 0,0 0,0 0,0 0,0 0,0 0,0 1,0-1,0 0,1 0,-1 1,0-1,1 1,-1-1,1 0,-1 1,1-1,0 1,0-1,0 1,0-1,0 1,0-1,0 1,0-1,0 1,1-1,-1 1,1-1,-1 1,1-1,-1 0,1 1,0-1,0 0,0 0,-1 1,1-1,0 0,1 0,-1 0,0 0,0 0,0 0,1-1,-1 1,0 0,1-1,-1 1,0-1,1 1,-1-1,1 1,-1-1,1 0,-1 0,1 0,-1 0,1 0,0 0,17-5,-1-1,0-1,0-1,-1 0,0-1,-1-1,1 0,-2-2,0 1,0-2,-1 0,-1-1,6-7,15-19,-3 0,-1-3,-1 0,-3-2,15-36,13-77,-40 202,23 139,-8 2,-8 1,-8 1,-8 0,-14 98,5-238,-3 0,-2-1,-2 0,-2 0,-1-1,-3-1,-2 0,-2-1,-1-2,-2 0,-2-1,-3-1,25-32,0-1,0 0,-1 0,0 0,0-1,-1 0,0 0,1 0,-2-1,1 0,0 0,-1 0,0-1,0 0,0 0,0-1,0 0,0 0,-1-1,1 1,-1-2,1 1,-1-1,-7-1,12-2,0 0,-1 0,1 0,1-1,-1 1,0-1,1 0,0 0,-1 0,2 0,-1 0,0 0,1 0,0-1,0 1,0-1,1 1,-1-1,1 1,0-1,0 1,1 0,0-3,-2 1,2-37,1 0,2 0,3 0,1 1,1 0,3 0,2 1,1 0,2 2,2 0,1 0,2 2,2 1,22-26,-24 32,1 2,2 0,0 2,2 1,3-1,-3 6</inkml:trace>
  <inkml:trace contextRef="#ctx0" brushRef="#br1" timeOffset="30231.365">5525 4084,'-16'55,"-1"-3,2 0,3 0,2 1,2 0,3 1,1 47,8-145,2 0,2 0,2 0,1 1,3 0,1 1,2 1,2 0,20-31,-33 60,-1-1,1-1,1 1,0 1,0-1,2 1,-1 0,1 1,1 0,0 0,1 1,0 1,3-2,-12 10,-1 0,1 0,0 0,0 0,0 0,0 1,0-1,0 1,0 0,0-1,1 1,-1 0,0 0,0 1,0-1,0 0,0 1,0-1,0 1,0-1,0 1,0 0,0 0,0 0,-1 0,1 0,0 1,0-1,-1 0,1 1,-1-1,0 1,1 0,-1-1,34 71,-25-48,0-3</inkml:trace>
  <inkml:trace contextRef="#ctx0" brushRef="#br1" timeOffset="30524.381">6090 3998,'-119'256,"116"-251,0 0,0 0,1 1,0-1,0 0,1 1,-1 0,1-1,0 1,1 0,0-1,-1 1,2 0,-1 0,1-1,0 1,0-1,0 1,1 0,0-1,0 0,0 1,1-1,-1 0,1 0,1-1,-1 1,1-1,-1 1,1-1,1 0,-1 0,0-1,1 0,0 1,0-1,0-1,2 2,4-2,0 0,1-1,-1 0,0-1,1 0,-1 0,0-1,1-1,-1 0,0-1,0 0,-1 0,1-1,-1-1,1 0,-1 0,-1-1,1 0,-1-1,0 0,0 0,-1-1,0 0,-1 0,1-1,-2 0,1-1,-1 1,-1-1,0 0,0 0,-1-1,0 0,-1 0,0 0,0 0,-2 0,1 0,-1-11,0 13,0 1,0-1,-1 0,0 0,0 0,-1 1,0-1,-1 0,0 1,0-1,-1 1,0 0,0 0,-1 0,0 0,-1 0,1 1,-2 0,1 0,-1 0,0 1,0 0,-1 0,1 0,-1 1,-1 0,1 0,-1 1,-3-2,-13 0</inkml:trace>
  <inkml:trace contextRef="#ctx0" brushRef="#br1" timeOffset="30860.24">6711 3688,'-8'44,"2"1,1 1,3-1,2 0,2 1,4 23,8 186,7-120,-26-118</inkml:trace>
  <inkml:trace contextRef="#ctx0" brushRef="#br1" timeOffset="31110.202">6400 4111,'34'-4,"20"-8,6 0,3 1,-6 2,-6-1,-3 0,-5 3,-5 1,-4-2,-3 0,-2 1,-1 2,-1 2,1 1,-1-3,-4-1</inkml:trace>
  <inkml:trace contextRef="#ctx0" brushRef="#br1" timeOffset="31886.66">7388 3970,'-233'166,"153"-80,77-83,1 1,-1 0,1-1,-1 1,1 1,0-1,1 0,-1 0,1 1,-1-1,2 0,-1 1,0-1,1 1,0 0,0-1,0 1,0-1,1 1,0-1,0 1,0-1,1 4,-1-6,0-1,0 1,0 0,0-1,1 1,-1-1,0 1,1-1,-1 0,1 1,-1-1,1 0,-1 0,1 0,0 0,0 0,-1-1,1 1,0-1,0 1,0-1,0 1,0-1,0 0,0 0,0 0,-1 0,1 0,0 0,0-1,0 1,0-1,0 1,0-1,-1 0,1 0,0 0,0 0,-1 0,1 0,-1 0,1-1,66-55,131-162,-198 218,-1 0,0 0,1 0,-1 0,0 0,1 1,-1-1,1 0,-1 0,1 0,-1 1,1-1,0 0,-1 0,1 1,0-1,0 1,0-1,-1 1,1-1,0 1,0-1,0 1,0 0,0 0,0-1,0 1,0 0,0 0,-1 0,1 0,0 0,0 0,0 0,0 0,0 0,0 1,0-1,0 0,0 1,0-1,0 1,-1-1,1 0,0 1,0 0,0-1,-1 1,1 0,0-1,-1 1,1 0,-1 0,1-1,-1 1,1 0,-1 0,1 0,-1 0,0 0,1 0,-1-1,0 1,0 0,9 65,-9-49,12 104,-11-116,0-1,0 1,0-1,1 1,0-1,0 0,0 1,1-1,-1 0,1-1,0 1,0 0,0-1,0 1,1-1,0 0,-1 0,1-1,0 1,0-1,1 0,-1 0,2 1,3-4,0 0,0 0,0 0,0-2,-1 1,1-1,-1 0,1 0,-1-1,0-1,0 1,-1-1,0 0,1-1,-2 0,1 0,-1 0,0-1,0 0,0 0,1-4,10-12,-1-1,0 0,-2-1,-1 0,-1-2,-1 1,-2-1,2-10,25-62,-17 55,-4 14,-2 0,-2 0,0-1,-2 0,-2-1,0 0,-2 0,0-25,-5 55,0 1,0 0,0-1,0 1,0 0,0-1,0 1,0-1,-1 1,1 0,0-1,-1 1,1 0,-1 0,0-1,1 1,-1 0,0 0,0 0,0 0,0 0,1 0,-2 0,1 0,0 0,0 1,0-1,0 0,0 0,-1 1,1-1,0 1,0 0,-1-1,1 1,0 0,-1 0,1-1,-1 1,1 0,0 0,-1 1,1-1,0 0,-1 0,1 1,0-1,-1 1,1-1,0 1,0-1,-1 1,1 0,0 0,0-1,0 1,0 0,0 0,0 0,0 0,0 0,1 0,-1 1,0-1,1 0,-1 0,0 2,-10 12,1 1,0 0,1 1,1 0,1 0,0 1,1 0,1 1,1-1,0 1,1-1,2 1,0 0,0 0,3 18,1-7,0-1,2 1,1-1,2 0,0 0,2-1,11 22,58 192,-77-241,-2-11</inkml:trace>
  <inkml:trace contextRef="#ctx0" brushRef="#br1" timeOffset="32144.556">7529 3942,'38'0,"18"-5,9-1,3 0,-6 1,-3 1,-7-3,-8 0,-2 0,-2 2,-4 2,-3 6,-3 2,-1 1,-1-1,-5-1</inkml:trace>
  <inkml:trace contextRef="#ctx0" brushRef="#br1" timeOffset="32303.305">8319 4252,'0'0</inkml:trace>
  <inkml:trace contextRef="#ctx0" brushRef="#br1" timeOffset="32466.158">8319 3773,'0'0</inkml:trace>
  <inkml:trace contextRef="#ctx0" brushRef="#br1" timeOffset="32791.908">8714 4111,'-8'10,"1"1,0-1,1 1,0 0,1 1,0-1,1 1,0 0,1 0,0 0,1 1,1-1,-1 1,2-1,0 11,1-20,-1 0,1-1,0 1,0 0,0-1,0 1,0-1,0 1,1-1,-1 0,1 0,0 1,0-1,0 0,0 0,0-1,0 1,0 0,0-1,1 1,-1-1,1 0,-1 0,1 0,-1 0,1 0,0 0,0-1,-1 1,1-1,0 0,0 0,-1 0,1 0,0 0,0-1,-1 1,1-1,0 0,1 0,102-54,-95 46,-1-1,0 0,0 0,-1-1,0 0,-1-1,0 0,-1 0,-1-1,0 1,0-1,-1-1,-1 1,0-1,-1 0,-1 0,1-2,-4 10,1 1,-1 0,0 0,0 0,0 0,0 0,-1 0,0 0,0 1,-1-1,1 1,-1-1,0 1,0 0,0 0,-1 0,1 0,-1 1,0 0,0-1,0 1,-1 1,1-1,-1 0,0 1,1 0,-1 0,0 1,0-1,0 1,0 0,0 1,0-1,-1 1,1 0,0 0,0 1,0-1,0 1,0 0,0 0,0 1,0 0,0 0,0 0,1 0,-1 1,-2 2,-12 7</inkml:trace>
  <inkml:trace contextRef="#ctx0" brushRef="#br1" timeOffset="33234.18">9251 4196,'-3'-6,"2"1,-1-1,1 1,-1-1,2 1,-1-1,1 0,-1 0,1 1,1-1,-1 0,1 1,0-1,1 0,-1 1,1 0,0-1,0 1,1 0,0 0,0 0,0 0,2-2,-4 6,-1 0,0-1,0 0,0 0,0 1,1-1,-1 0,1 1,-1-1,1 0,0 1,-1-1,1 1,0-1,0 1,0-1,1 1,-1 0,0-1,0 1,1 0,-1 0,0 0,1 0,-1 0,1 0,0 1,-1-1,1 0,0 1,-1-1,1 1,0 0,-1 0,1-1,0 1,0 0,-1 0,1 1,0-1,0 0,-1 1,1-1,0 1,-1-1,1 1,0 0,-1-1,1 1,-1 0,2 1,25 55,-26-51,0 1,0-1,1 1,0-1,1 0,-1 0,1 0,0-1,1 0,-1 1,1-1,0-1,0 1,6 3,1-3,0-1,1-1,-1 0,1-1,0 0,0-1,-1 0,1-1,0 0,0-1,0-1,-1 0,1-1,-1 0,1 0,-1-2,0 0,0 0,-1-1,0 0,0-1,0 0,-1-1,0 0,7-8,-5 6,-1-1,0 0,0 0,-1-1,-1 0,0-1,-1 0,0-1,-1 0,-1 0,0 0,0-1,-2 0,0 0,-1 0,0-1,0-12,-3 0,0 4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25478.691">2251 2559,'454'-28,"-79"12,11-18,-49-2,279 8,-560 34,-55-5,0-1,0 0,0 0,0 1,0-1,-1 0,1 1,0-1,0 1,-1-1,1 1,0-1,-1 1,1-1,0 1,-1 0,1-1,-1 1,1 0,-1 0,0-1,1 1,-1 0,0 0,1 0,-1 0,0-1,0 1,0 0,0 0,0 0,0 0,0 0,0 0,0-1,0 1,0 0,0 0,-1 0,1 0,0-1,-1 1,1 0,-1 0,1 0,0-1,-1 1,0 0,1-1,-1 1,1-1,-1 1,0 0,0-1,1 1,-1-1,0 0,0 1,1-1,-1 0,0 1,-176 119,124-88,-223 157,248-167,-111 109,137-129,1-1,-1 1,0 0,1 0,-1 0,1 0,-1 1,1-1,0 0,0 1,0-1,0 0,0 1,1-1,-1 1,1-1,0 1,-1-1,1 1,0 0,1-1,-1 1,0-1,1 1,-1-1,1 1,0-1,0 1,0-1,0 0,0 0,1 1,-1-1,0 0,1 0,0 0,0 0,-1-1,1 1,0 0,0-1,1 1,-1-1,0 0,0 0,1 0,-1 0,1 0,20 5,1-2,0-1,0-1,-1-1,1-1,0-1,8-2,-20 3,214-22,100-27,-119 15,183-5,-355 38,0-2,1 1,0 2,-1 1,1 2,-1 1,0 2,0 2,17 6,87 39,-115-50</inkml:trace>
  <inkml:trace contextRef="#ctx0" brushRef="#br1" timeOffset="26647.128">6287 2841,'-19'-10,"0"1,-1 2,0 0,-1 0,0 2,1 1,-2 0,1 2,-20 0,27 5,1 1,-1 1,1 0,0 1,1 1,0 0,0 0,0 1,1 1,0 0,1 0,0 1,0 0,1 1,0 0,0 2,3-7,-2 3,-1 0,1 1,1 0,0 0,0 1,1-1,0 1,1 1,0-1,1 1,0 0,1 0,0 0,1 0,1 1,-1 11,2-21,0 1,1-1,-1 0,0 0,1 0,0 0,0 0,0 0,0 0,0-1,0 1,1 0,0 0,-1-1,1 1,0-1,0 0,0 1,1-1,-1 0,0 0,1 0,-1-1,1 1,0-1,0 1,0-1,-1 0,1 0,0 0,0 0,0-1,3 1,2-1,0 1,-1-2,1 1,0-1,-1 0,1-1,-1 0,1 0,-1 0,0-1,0 0,0-1,2-1,48-32,-2-3,-1-2,26-30,26-37,-106 108,1 0,-1 0,0 1,1-1,-1 0,1 0,-1 0,1 1,-1-1,1 0,0 0,-1 1,1-1,0 1,-1-1,1 0,0 1,0-1,0 1,0 0,-1-1,1 1,0 0,0-1,0 1,0 0,0 0,0 0,0 0,0 0,0 0,0 0,-1 0,1 0,0 1,0-1,0 0,0 0,0 1,0-1,-1 1,1-1,0 1,0-1,0 1,-1-1,1 1,0 0,-1-1,1 1,-1 0,1 0,-1-1,1 1,-1 0,1 0,-1 0,0 0,1-1,-1 2,10 131,17-31,-26-99,0 1,1 0,-1-1,1 1,0-1,1 0,-1 1,0-1,1 0,0 0,-1-1,1 1,0-1,1 1,-1-1,0 0,1 0,-1 0,1-1,-1 1,1-1,0 0,0 0,3 0,9-1</inkml:trace>
  <inkml:trace contextRef="#ctx0" brushRef="#br1" timeOffset="26901.195">6965 2729,'-24'33,"-8"22,-3 5,-1 2,1-4,2-8,2-7,5-6,3-5,6-3,5-1,5-1,-1-5,0-2,2-3</inkml:trace>
  <inkml:trace contextRef="#ctx0" brushRef="#br1" timeOffset="27170.638">6569 2757,'13'33,"1"0,1-1,2-1,1 0,2-1,1-1,1-1,1-1,2-1,9 8,128 90,-146-113</inkml:trace>
  <inkml:trace contextRef="#ctx0" brushRef="#br1" timeOffset="27419.102">7275 2983,'-5'33,"-1"17,-1 3,2-6</inkml:trace>
  <inkml:trace contextRef="#ctx0" brushRef="#br1" timeOffset="27582.797">7191 2559</inkml:trace>
  <inkml:trace contextRef="#ctx0" brushRef="#br1" timeOffset="27848.034">7755 2700,'-8'6,"-23"14,0 2,2 2,1 1,0 0,2 3,-3 5,26-30,1-1,0 0,0 1,0 0,0-1,0 1,0 0,1 0,-1 0,1 0,0 0,0 0,0 0,1 1,-1-1,1 0,0 0,-1 1,1-1,1 0,-1 1,0-1,1 0,0 0,0 1,0-1,0 0,0 0,1 0,-1 0,1-1,0 1,0 0,0 0,0-1,0 0,0 1,1-1,-1 0,1 0,2 1,62 13,-61-17,-1 1,1 0,-1 1,1-1,-1 1,0 0,1 0,-1 1,0-1,0 1,1 0,-2 1,1-1,0 1,0 0,-1 0,1 1,-1-1,0 1,0 0,-1 0,1 0,-1 1,0-1,0 1,0 0,-1 0,2 3,-5-2,1 0,-1 1,-1-1,1 0,-1 0,0 0,-1 0,1 0,-1 0,0-1,-1 1,1-1,-1 0,0 0,-1 0,1 0,-1-1,0 0,0 0,0 0,0-1,-1 1,1-1,-1-1,0 1,0-1,0 0,0 0,-1-1,1 1,0-2,-1 1,-18 2</inkml:trace>
  <inkml:trace contextRef="#ctx0" brushRef="#br1" timeOffset="29297.535">8573 2841,'-15'12,"0"0,1 1,0 1,1 0,1 1,0 0,1 1,8-12,0 0,0 0,1 0,0 1,0-1,0 1,0-1,1 1,-1-1,1 1,0 0,1 0,-1 0,1-1,0 1,0 0,1 0,-1 0,1 0,0-1,0 1,1 0,-1-1,1 1,0-1,0 1,1-1,-1 0,4 3,-5-5,1 0,-1 0,1 0,0 0,0-1,0 1,0-1,0 1,0-1,1 0,-1 0,0 0,1 0,-1 0,0 0,1-1,-1 1,1-1,-1 0,1 0,0 0,-1 0,1 0,-1 0,1-1,-1 1,1-1,-1 1,0-1,1 0,-1 0,0 0,1-1,-1 1,0 0,0-1,0 1,0-1,-1 0,1 0,0 0,-1 0,1-1,57-98,-48 67,-3-1,0-1,-3 1,-1-1,-1 0,-2 0,-3-33,2 68,0 0,0-1,1 1,-1 0,0 0,0-1,0 1,0 0,0 0,-1-1,1 1,0 0,-1 0,1-1,-1 1,1 0,-1 0,1 0,-1 0,0 0,1 0,-1 0,0 0,0 0,0 0,0 0,0 1,0-1,0 0,0 0,0 1,0-1,0 1,-1-1,1 1,0 0,0-1,-1 1,1 0,0 0,0 0,-1 0,1 0,0 0,0 0,-1 0,1 1,0-1,0 0,0 1,-1-1,1 1,0-1,0 1,0 0,0-1,0 1,0 0,0 0,0 0,0-1,0 1,1 0,-1 0,0 1,0 0,0-2,0 1,-1 0,1 0,0 0,0 0,0 0,0 0,0 0,0 1,0-1,0 0,1 0,-1 1,0-1,1 1,-1-1,1 0,-1 1,1-1,0 1,0-1,0 1,0-1,0 1,0-1,0 1,0-1,0 1,1-1,-1 1,1-1,-1 1,1-1,-1 0,1 1,0-1,0 0,0 0,-1 1,1-1,0 0,1 0,-1 0,0 0,0 0,0 0,1-1,-1 1,0 0,1-1,-1 1,0-1,1 1,-1-1,1 1,-1-1,1 0,-1 0,1 0,-1 0,1 0,0 0,17-5,-1-1,0-1,0-1,-1 0,0-1,-1-1,1 0,-2-2,0 1,0-2,-1 0,-1-1,6-7,15-19,-3 0,-1-3,-1 0,-3-2,15-36,13-77,-40 202,23 139,-8 2,-8 1,-8 1,-8 0,-14 98,5-238,-3 0,-2-1,-2 0,-2 0,-1-1,-3-1,-2 0,-2-1,-1-2,-2 0,-2-1,-3-1,25-32,0-1,0 0,-1 0,0 0,0-1,-1 0,0 0,1 0,-2-1,1 0,0 0,-1 0,0-1,0 0,0 0,0-1,0 0,0 0,-1-1,1 1,-1-2,1 1,-1-1,-7-1,12-2,0 0,-1 0,1 0,1-1,-1 1,0-1,1 0,0 0,-1 0,2 0,-1 0,0 0,1 0,0-1,0 1,0-1,1 1,-1-1,1 1,0-1,0 1,1 0,0-3,-2 1,2-37,1 0,2 0,3 0,1 1,1 0,3 0,2 1,1 0,2 2,2 0,1 0,2 2,2 1,22-26,-24 32,1 2,2 0,0 2,2 1,3-1,-3 6</inkml:trace>
  <inkml:trace contextRef="#ctx0" brushRef="#br1" timeOffset="30231.365">5525 4084,'-16'55,"-1"-3,2 0,3 0,2 1,2 0,3 1,1 47,8-145,2 0,2 0,2 0,1 1,3 0,1 1,2 1,2 0,20-31,-33 60,-1-1,1-1,1 1,0 1,0-1,2 1,-1 0,1 1,1 0,0 0,1 1,0 1,3-2,-12 10,-1 0,1 0,0 0,0 0,0 0,0 1,0-1,0 1,0 0,0-1,1 1,-1 0,0 0,0 1,0-1,0 0,0 1,0-1,0 1,0-1,0 1,0 0,0 0,0 0,-1 0,1 0,0 1,0-1,-1 0,1 1,-1-1,0 1,1 0,-1-1,34 71,-25-48,0-3</inkml:trace>
  <inkml:trace contextRef="#ctx0" brushRef="#br1" timeOffset="30524.381">6090 3998,'-119'256,"116"-251,0 0,0 0,1 1,0-1,0 0,1 1,-1 0,1-1,0 1,1 0,0-1,-1 1,2 0,-1 0,1-1,0 1,0-1,0 1,1 0,0-1,0 0,0 1,1-1,-1 0,1 0,1-1,-1 1,1-1,-1 1,1-1,1 0,-1 0,0-1,1 0,0 1,0-1,0-1,2 2,4-2,0 0,1-1,-1 0,0-1,1 0,-1 0,0-1,1-1,-1 0,0-1,0 0,-1 0,1-1,-1-1,1 0,-1 0,-1-1,1 0,-1-1,0 0,0 0,-1-1,0 0,-1 0,1-1,-2 0,1-1,-1 1,-1-1,0 0,0 0,-1-1,0 0,-1 0,0 0,0 0,-2 0,1 0,-1-11,0 13,0 1,0-1,-1 0,0 0,0 0,-1 1,0-1,-1 0,0 1,0-1,-1 1,0 0,0 0,-1 0,0 0,-1 0,1 1,-2 0,1 0,-1 0,0 1,0 0,-1 0,1 0,-1 1,-1 0,1 0,-1 1,-3-2,-13 0</inkml:trace>
  <inkml:trace contextRef="#ctx0" brushRef="#br1" timeOffset="30860.24">6711 3688,'-8'44,"2"1,1 1,3-1,2 0,2 1,4 23,8 186,7-120,-26-118</inkml:trace>
  <inkml:trace contextRef="#ctx0" brushRef="#br1" timeOffset="31110.202">6400 4111,'34'-4,"20"-8,6 0,3 1,-6 2,-6-1,-3 0,-5 3,-5 1,-4-2,-3 0,-2 1,-1 2,-1 2,1 1,-1-3,-4-1</inkml:trace>
  <inkml:trace contextRef="#ctx0" brushRef="#br1" timeOffset="31886.66">7388 3970,'-233'166,"153"-80,77-83,1 1,-1 0,1-1,-1 1,1 1,0-1,1 0,-1 0,1 1,-1-1,2 0,-1 1,0-1,1 1,0 0,0-1,0 1,0-1,1 1,0-1,0 1,0-1,1 4,-1-6,0-1,0 1,0 0,0-1,1 1,-1-1,0 1,1-1,-1 0,1 1,-1-1,1 0,-1 0,1 0,0 0,0 0,-1-1,1 1,0-1,0 1,0-1,0 1,0-1,0 0,0 0,0 0,-1 0,1 0,0 0,0-1,0 1,0-1,0 1,0-1,-1 0,1 0,0 0,0 0,-1 0,1 0,-1 0,1-1,66-55,131-162,-198 218,-1 0,0 0,1 0,-1 0,0 0,1 1,-1-1,1 0,-1 0,1 0,-1 1,1-1,0 0,-1 0,1 1,0-1,0 1,0-1,-1 1,1-1,0 1,0-1,0 1,0 0,0 0,0-1,0 1,0 0,0 0,-1 0,1 0,0 0,0 0,0 0,0 0,0 0,0 1,0-1,0 0,0 1,0-1,0 1,-1-1,1 0,0 1,0 0,0-1,-1 1,1 0,0-1,-1 1,1 0,-1 0,1-1,-1 1,1 0,-1 0,1 0,-1 0,0 0,1 0,-1-1,0 1,0 0,9 65,-9-49,12 104,-11-116,0-1,0 1,0-1,1 1,0-1,0 0,0 1,1-1,-1 0,1-1,0 1,0 0,0-1,0 1,1-1,0 0,-1 0,1-1,0 1,0-1,1 0,-1 0,2 1,3-4,0 0,0 0,0 0,0-2,-1 1,1-1,-1 0,1 0,-1-1,0-1,0 1,-1-1,0 0,1-1,-2 0,1 0,-1 0,0-1,0 0,0 0,1-4,10-12,-1-1,0 0,-2-1,-1 0,-1-2,-1 1,-2-1,2-10,25-62,-17 55,-4 14,-2 0,-2 0,0-1,-2 0,-2-1,0 0,-2 0,0-25,-5 55,0 1,0 0,0-1,0 1,0 0,0-1,0 1,0-1,-1 1,1 0,0-1,-1 1,1 0,-1 0,0-1,1 1,-1 0,0 0,0 0,0 0,0 0,1 0,-2 0,1 0,0 0,0 1,0-1,0 0,0 0,-1 1,1-1,0 1,0 0,-1-1,1 1,0 0,-1 0,1-1,-1 1,1 0,0 0,-1 1,1-1,0 0,-1 0,1 1,0-1,-1 1,1-1,0 1,0-1,-1 1,1 0,0 0,0-1,0 1,0 0,0 0,0 0,0 0,0 0,1 0,-1 1,0-1,1 0,-1 0,0 2,-10 12,1 1,0 0,1 1,1 0,1 0,0 1,1 0,1 1,1-1,0 1,1-1,2 1,0 0,0 0,3 18,1-7,0-1,2 1,1-1,2 0,0 0,2-1,11 22,58 192,-77-241,-2-11</inkml:trace>
  <inkml:trace contextRef="#ctx0" brushRef="#br1" timeOffset="32144.556">7529 3942,'38'0,"18"-5,9-1,3 0,-6 1,-3 1,-7-3,-8 0,-2 0,-2 2,-4 2,-3 6,-3 2,-1 1,-1-1,-5-1</inkml:trace>
  <inkml:trace contextRef="#ctx0" brushRef="#br1" timeOffset="32303.305">8319 4252,'0'0</inkml:trace>
  <inkml:trace contextRef="#ctx0" brushRef="#br1" timeOffset="32466.158">8319 3773,'0'0</inkml:trace>
  <inkml:trace contextRef="#ctx0" brushRef="#br1" timeOffset="32791.908">8714 4111,'-8'10,"1"1,0-1,1 1,0 0,1 1,0-1,1 1,0 0,1 0,0 0,1 1,1-1,-1 1,2-1,0 11,1-20,-1 0,1-1,0 1,0 0,0-1,0 1,0-1,0 1,1-1,-1 0,1 0,0 1,0-1,0 0,0 0,0-1,0 1,0 0,0-1,1 1,-1-1,1 0,-1 0,1 0,-1 0,1 0,0 0,0-1,-1 1,1-1,0 0,0 0,-1 0,1 0,0 0,0-1,-1 1,1-1,0 0,1 0,102-54,-95 46,-1-1,0 0,0 0,-1-1,0 0,-1-1,0 0,-1 0,-1-1,0 1,0-1,-1-1,-1 1,0-1,-1 0,-1 0,1-2,-4 10,1 1,-1 0,0 0,0 0,0 0,0 0,-1 0,0 0,0 1,-1-1,1 1,-1-1,0 1,0 0,0 0,-1 0,1 0,-1 1,0 0,0-1,0 1,-1 1,1-1,-1 0,0 1,1 0,-1 0,0 1,0-1,0 1,0 0,0 1,0-1,-1 1,1 0,0 0,0 1,0-1,0 1,0 0,0 0,0 1,0 0,0 0,0 0,1 0,-1 1,-2 2,-12 7</inkml:trace>
  <inkml:trace contextRef="#ctx0" brushRef="#br1" timeOffset="33234.18">9251 4196,'-3'-6,"2"1,-1-1,1 1,-1-1,2 1,-1-1,1 0,-1 0,1 1,1-1,-1 0,1 1,0-1,1 0,-1 1,1 0,0-1,0 1,1 0,0 0,0 0,0 0,2-2,-4 6,-1 0,0-1,0 0,0 0,0 1,1-1,-1 0,1 1,-1-1,1 0,0 1,-1-1,1 1,0-1,0 1,0-1,1 1,-1 0,0-1,0 1,1 0,-1 0,0 0,1 0,-1 0,1 0,0 1,-1-1,1 0,0 1,-1-1,1 1,0 0,-1 0,1-1,0 1,0 0,-1 0,1 1,0-1,0 0,-1 1,1-1,0 1,-1-1,1 1,0 0,-1-1,1 1,-1 0,2 1,25 55,-26-51,0 1,0-1,1 1,0-1,1 0,-1 0,1 0,0-1,1 0,-1 1,1-1,0-1,0 1,6 3,1-3,0-1,1-1,-1 0,1-1,0 0,0-1,-1 0,1-1,0 0,0-1,0-1,-1 0,1-1,-1 0,1 0,-1-2,0 0,0 0,-1-1,0 0,0-1,0 0,-1-1,0 0,7-8,-5 6,-1-1,0 0,0 0,-1-1,-1 0,0-1,-1 0,0-1,-1 0,-1 0,0 0,0-1,-2 0,0 0,-1 0,0-1,0-12,-3 0,0 4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22 226,'25'-3,"1"-1,-1-1,0-1,0-1,-1-1,0-1,-1-2,0 0,0-2,11-8,-31 19,-1 0,0 0,0 0,0 0,0-1,0 1,0 0,0-1,-1 0,1 1,-1-1,0 0,0 0,0 0,0 0,0 0,-1 0,1 0,-1 0,0 0,0 0,0 0,0 0,-1 0,1 0,-1 0,0 0,0 0,0 0,0 0,0 0,-1 0,1 1,-1-1,1 1,-1-1,0 1,0 0,-1-1,1 1,0 0,-1 0,1 1,-1-1,1 0,-1 1,0 0,0-1,0 1,0 0,1 1,-1-1,-1 0,1 1,0 0,0 0,0 0,0 0,-8 1,-1 2,1-1,0 1,0 1,0 0,1 1,-1 0,1 0,0 1,1 0,-1 1,1 0,0 1,1 0,0 0,0 1,1 0,-4 6,3-5,0 1,0-1,1 2,1-1,0 1,0 0,1 0,-3 13,7-22,0 2,0-1,1 0,0 0,-1 0,1 0,0 0,1 0,-1 0,1 0,0 0,0 0,0 0,1 0,-1 0,1 0,0-1,0 1,0-1,0 1,1-1,-1 0,1 0,0 0,0 0,0 0,1-1,-1 0,0 1,2-1,5 3,0-1,0 0,1 0,-1-1,1-1,0 0,0 0,0-1,0 0,0-1,0 0,0-1,0 0,0-1,0 0,0-1,-1 0,1-1,-1 0,2-2,13-4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0 382,'80'-255,"-80"256,0 0,1-1,-1 1,0 0,1-1,-1 1,1 0,-1-1,1 1,-1-1,1 1,-1-1,1 1,-1-1,1 0,0 1,-1-1,1 0,0 1,-1-1,1 0,0 0,0 1,-1-1,1 0,0 0,-1 0,1 0,0 0,0 0,-1 0,1 0,0-1,0 1,-1 0,1 0,0-1,-1 1,1 0,0-1,-1 1,1 0,-1-1,1 1,-1-1,1 1,-1-1,1 1,-1-1,1 0,-1 1,1-1,-1 0,0 1,1-1,-1 0,0 1,0-1,0 0,1 0,-2 9,1-1,1 0,-1 1,1-1,0 0,1 1,0-1,0 0,1 0,0 0,0-1,0 1,1-1,0 1,0-1,1 0,-1-1,1 1,1-1,-1 0,1 0,0-1,0 0,0 0,0 0,1-1,0 1,3 0,-2-3,-1 1,1-1,0-1,-1 0,1 0,0 0,0-1,-1 0,1-1,-1 0,1 0,-1 0,0-1,0 0,0 0,0-1,-1 0,1 0,-1-1,0 0,0 0,0 0,3-5,4-5,-1 0,-1-1,0 0,0-1,-2 0,0-1,-2 0,6-17,-4-17,-12 33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3:57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29,'0'845,"0"-846</inkml:trace>
  <inkml:trace contextRef="#ctx0" brushRef="#br0" timeOffset="5588.009">1 509,'126'-11,"115"-46,-139 28,-84 22</inkml:trace>
  <inkml:trace contextRef="#ctx0" brushRef="#br0" timeOffset="6398.876">706 0,'-2'2,"0"-1,0 0,0 1,0 0,1-1,-1 1,1 0,-1 0,1 0,0 0,0 0,0 0,0 0,0 1,0-1,0 0,1 1,-1-1,1 0,0 1,0-1,0 0,0 1,0 1,0-1,-3 364,4-83,-2-282,1-1,0 1,0-1,0 1,0 0,0-1,0 1,1 0,-1-1,1 1,-1-1,1 1,-1-1,1 1,0-1,0 1,-1-1,1 1,0-1,0 0,1 0,-1 1,0-1,0 0,0 0,1 0,-1-1,1 1,-1 0,1 0,-1-1,1 1,-1-1,1 1,-1-1,1 1,0-1,-1 0,1 0,0 0,-1 0,1 0,-1 0,1-1,0 1,-1-1,1 1,-1-1,1 1,-1-1,1 0,-1 0,1 0,16-10,-1-2,-1 0,0 0,-1-2,0 0,-1-1,3-5,-4 4,-10 12,0-1,1 1,-1 0,1 1,1-1,-1 1,1 0,-1 0,1 0,0 0,1 1,-1 0,1 0,-2 4,-1 0,0 0,0 0,0 1,0 0,0-1,0 1,0 1,0-1,-1 0,1 0,-1 1,1 0,-1-1,0 1,0 0,0 0,-1 0,1 0,-1 0,0 1,0-1,0 0,0 1,0-1,-1 1,1-1,-1 1,0-1,0 2,2 6,8 41,19 49,-18-88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0 215,'93'-16,"-6"0,1 4,0 3,44 4,-9 17,-123-12,0-1,-1 1,1-1,0 1,0-1,0 1,0-1,0 0,0 1,-1-1,1 1,1-1,-1 1,0-1,0 1,0-1,0 1,0-1,0 1,1-1,-1 1,0-1,0 1,1-1,-1 1,0-1,1 1,-1-1,0 1,1 0,-1-1,1 1,-1 0,0-1,1 1,-1 0,1 0,-1-1,1 1,-1 0,1 0,-1 0,1 0,0 0,-1-1,1 1,-1 0,1 0,-1 0,1 1,-1-1,1 0,-1 0,1 0,-1 0,1 0,-1 1,1-1,-1 0,1 0,-1 1,1-1,-35-37,29 33,-100-95,96 87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9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0 209,'10'-2,"0"-1,-1 1,0-2,0 1,0-2,0 1,0-1,-1 0,0-1,0 0,0 0,-1-1,0 1,0-2,-1 1,0-1,2-3,8-7,31-43,-31 94,13 180,-4-11,-23-170,2 0,1 0,2 0,1-1,8 22,-16-52,0 0,0 1,0-1,1 0,-1 0,0 1,0-1,1 0,-1 0,1 0,-1 1,1-1,-1 0,1 0,0 0,-1 0,1 0,0 0,0 0,0 0,0-1,0 1,0 0,0 0,0-1,0 1,0 0,0-1,1 0,-1 1,0-1,0 1,0-1,1 0,-1 0,0 0,1 0,-1 0,0 0,0 0,1 0,-1-1,0 1,0 0,0-1,1 1,-1-1,0 1,0-1,0 1,0-1,0 0,0 0,0 0,1 0,9-15,-1 0,-1-1,0 0,-1 0,-1-1,-1 0,0 0,-1-1,0-9,9-23,78-330,-65 291,-26 84,-4 5</inkml:trace>
  <inkml:trace contextRef="#ctx0" brushRef="#br0" timeOffset="916.726">733 548,'-19'68,"-2"-1,-4 0,-22 39,27-70,14-65,17-5,0 1,3 0,0 0,2 1,1 1,18-22,-35 51,0 0,1 0,-1 0,1 1,0-1,0 0,-1 1,1-1,0 0,0 1,1-1,-1 1,0-1,0 1,1 0,-1 0,1-1,-1 1,1 0,-1 0,1 1,0-1,-1 0,1 0,0 1,0-1,0 1,0-1,-1 1,1 0,0 0,0 0,0 0,0 0,0 0,-1 1,1-1,0 1,0-1,0 1,-1-1,1 1,0 0,-1 0,2 0,104 166,-69-121,-82-37,-131-52,150 36</inkml:trace>
  <inkml:trace contextRef="#ctx0" brushRef="#br0" timeOffset="1270.482">1299 519,'-15'29,"-9"15,-1 3,0-5,3-5,1-4,4-4,0 0,-2-7,3-1,-2-5,3 0,-1-2,3-5</inkml:trace>
  <inkml:trace contextRef="#ctx0" brushRef="#br0" timeOffset="1536.351">1383 689,'-5'43,"-1"19,-5 0,0-7,1-13</inkml:trace>
  <inkml:trace contextRef="#ctx0" brushRef="#br0" timeOffset="2099.086">1355 633,'272'-53,"-271"52,1 1,0-1,-1 0,1 1,0 0,-1-1,1 1,0 0,0 0,-1-1,1 2,0-1,0 0,-1 0,1 0,0 1,0-1,-1 1,1-1,0 1,-1 0,1 0,-1 0,1 0,-1 0,0 0,1 0,-1 0,0 0,0 1,1-1,-1 1,0-1,0 0,-1 1,1 0,0-1,0 1,-1 0,1-1,-1 1,0 0,1-1,-1 1,0 0,0 0,0-1,0 1,0 0,0 0,-1-1,1 1,-1 0,1 0,-1-1,0 1,1-1,-1 1,0 0,-87 73,16-19,70-55,1-1,0 1,0 0,0 0,0 0,0 0,0 1,0-1,1 0,-1 0,0 1,0-1,1 0,-1 1,1-1,0 0,-1 1,1-1,0 1,0-1,0 1,0-1,0 1,0-1,0 0,0 1,0-1,1 1,-1-1,1 1,-1-1,1 0,0 1,-1-1,1 0,0 0,0 0,0 1,0-1,0 0,0 0,1 0,61 29,-42-21,48 43,-67-50,-1-1,0 1,1 0,-1 0,0 0,0 0,-1 0,1 0,0 0,-1 0,1 0,-1 0,1 0,-1 0,0 0,0 1,0-1,0 0,-1 0,1 0,0 0,-1 0,0 0,1 0,-1 0,0 0,0 0,0 0,0 0,0 0,-1-1,1 1,-1 0,1-1,-1 1,1-1,-1 0,-1 1,-9 5,0 0,0-1,0-1,-1 0,0-1,0-1,0 0,-1 0,1-1,0-1,-1 0,0-1,1-1,-1 0,-5-1,-17 0,12 2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1 160,'511'0,"-464"-5,-46 5,-1 0,1 0,0-1,0 1,-1 0,1-1,0 1,-1 0,1-1,-1 1,1-1,0 1,-1-1,1 1,-1-1,1 0,-1 1,0-1,1 1,-1-1,0 0,1 1,-1-1,0 0,0 0,1 1,-1-1,0 0,0 0,0 1,0-1,0 0,0 0,0 1,0-1,-1 0,1 0,0 1,0-1,0 0,-1 1,1-1,-1 0,1 1,0-1,-1 0,1 1,-1-1,1 1,-1-1,1 1,-1-1,0 1,1 0,-1-1,0 1,1-1,-2 1,-113-97,99 83,2 4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0 120,'400'28,"-272"-55,-146 13,-150-79,151 80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0 159,'207'19,"160"-9,-368-11,1 1,0 0,-1-1,1 1,0-1,0 1,-1-1,1 1,0-1,0 1,0-1,0 0,0 1,0-1,0 1,0-1,0 1,0-1,0 1,0-1,0 1,0-1,1 1,-1-1,0 1,0-1,0 1,1-1,-1 1,0-1,1 1,-1-1,0 1,1 0,-1-1,1 1,-1 0,1-1,-1 1,1 0,-1 0,1-1,-1 1,1 0,-1 0,1 0,-1 0,1 0,-1 0,1-1,-1 1,1 1,-1-1,1 0,0 0,-1 0,1 0,-1 0,1 0,-1 0,1 1,-1-1,1 0,-1 1,0-1,1 0,-1 1,1-1,-1 1,-36-28,28 22,-196-124,189 118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1 190,'5'0,"11"0,8 0,4 0,3 0,0 0,0 0,0 0,-1 0,-1-5,0-2,-1 1,0 1,0 2,0 0,-4 2</inkml:trace>
  <inkml:trace contextRef="#ctx0" brushRef="#br0" timeOffset="336.775">57 471,'10'0,"17"0,10 0,2 0,0 0,-2 0,-3 0,-2 0,-1 0,-2 0,-1 0,0 0,0 0,0 0,-5 0</inkml:trace>
  <inkml:trace contextRef="#ctx0" brushRef="#br0" timeOffset="4732.205">764 725,'79'-45,"-52"24,0-1,-2-2,0 0,-1-2,-2 0,-1-1,-1-2,-1 0,-2-1,-1 0,12-33,-18 43,-6 12,0 1,0 0,-1-1,0 0,0 0,-1 0,0 0,-1 0,0 0,0-1,0 1,-1 0,-1-4,1 11,0 0,0 0,0 0,0 0,0 0,0 0,-1 0,1 0,0 0,-1 0,1 0,-1 0,1 0,-1 0,1 0,-1 1,0-1,1 0,-1 0,0 1,0-1,0 0,1 1,-1-1,0 1,0-1,0 1,0 0,0-1,0 1,0 0,0 0,0-1,0 1,0 0,0 0,0 0,0 0,0 0,0 1,0-1,0 0,0 0,0 1,0-1,0 0,0 1,0-1,0 1,0 0,-38 36,33-25,0 1,1 0,0 0,1 0,1 0,0 0,1 1,0 0,1-1,1 1,0 0,1-1,0 1,2 5,-3-12,1 0,0 0,0 0,0 0,1 0,0 0,0-1,1 1,0 0,0-1,1 0,-1 0,1 0,1 0,-1-1,1 1,0-1,0 0,0-1,1 1,0-1,0 0,0 0,0-1,1 0,-1 0,1-1,0 1,-1-1,1-1,0 1,0-1,0-1,1 1,-1-1,0 0,0-1,0 0,0 0,0 0,0-1,0 0,1-1,3-5,0 0,-1 0,0-1,-1 0,0-1,0 0,-1-1,-1 0,1 0,-2 0,0-1,0 0,-1 0,0-1,-1 1,-1-1,1-4,-3-2,-8 31,5-3,0-1,0 1,1-1,0 1,1 0,0 0,0 0,1-1,0 1,0 0,1-1,0 1,0-1,1 1,1-1,-1 0,1 0,1-1,-1 1,1-1,0 0,1 0,0-1,0 1,0-1,1 0,0-1,0 0,0 0,1-1,4 3,-4-5,0 0,0-1,0 0,1 0,-1-1,0 0,0-1,0 1,0-2,0 1,0-1,0 0,0-1,0 0,-1 0,1 0,-1-1,0 0,0-1,-1 0,1 0,-1 0,3-4,6-5,-1-1,0-1,-1 0,-1-1,0 0,-2-1,0 0,7-17,-12 22,23-69,-28 80,1 0,-1-1,0 1,1 0,-1-1,0 1,-1 0,1-1,0 1,-1 0,1-1,-1 1,1 0,-1 0,0 0,0-1,0 1,-1 0,1 0,0 0,-1 1,1-1,-1 0,0 1,1-1,-1 0,0 1,0 0,0 0,0-1,0 1,-2 0,0 1,-1-1,1 2,0-1,0 1,0-1,0 1,-1 0,1 0,0 1,1-1,-1 1,0 0,0 0,1 0,-1 1,1-1,0 1,0 0,0 0,0 0,0 0,0 1,1-1,0 1,-1-1,2 1,-1 0,0 0,1 0,-1 0,1 0,0 0,1 0,-1 0,1 0,-1 3,0 0,-1 0,2 0,-1 0,1 0,0 0,0 0,0 1,1-1,1 0,-1 0,1 0,0 0,1-1,-1 1,1 0,1-1,-1 0,1 0,0 0,1 0,-1-1,1 1,0-1,0 0,1-1,0 1,-1-1,7 3,74 33,-60-33</inkml:trace>
  <inkml:trace contextRef="#ctx0" brushRef="#br0" timeOffset="8925.849">2429 133,'-10'20,"-8"19,-5 10,1 0,-1-3,-1-5,4-4,0-9,3-4,6-2,-2-4,3 0,-3-4,2 1,-3-2,1 2,3-3</inkml:trace>
  <inkml:trace contextRef="#ctx0" brushRef="#br0" timeOffset="9254.711">2146 133,'5'15,"11"18,3 9,3-2,-2-4,0-3,-3-2,0-2,2-1,-3 0,2-6,-3 0,1-1,-2 2,-4 2,2 1,-2 1,-2-4</inkml:trace>
  <inkml:trace contextRef="#ctx0" brushRef="#br0" timeOffset="9803.774">2655 246,'85'357,"-86"-513,1 125,1 1,1-1,2 1,1-1,1 1,1 0,2 1,1 0,2 0,0 1,2 1,1 0,8-9,-22 34,0 0,0 0,1 0,-1 0,1 0,-1 1,1-1,0 1,0-1,0 1,-1 0,1-1,0 1,1 0,-1 0,0 0,0 1,0-1,1 1,-1-1,0 1,0 0,1-1,-1 1,0 0,1 1,-1-1,0 0,1 1,-1-1,0 1,0 0,0-1,1 1,-1 0,0 1,0-1,0 0,-1 0,1 1,0-1,0 1,-1 0,1-1,-1 1,1 0,-1 0,0 0,0 0,0 0,0 0,0 0,0 1,-1-1,1 2,6 21,-4 0</inkml:trace>
  <inkml:trace contextRef="#ctx0" brushRef="#br0" timeOffset="10570.98">2965 528,'-110'247,"88"-216,23-31,-1-1,0 1,0 0,0-1,1 1,-1-1,0 1,0 0,0-1,0 1,1-1,-1 1,0 0,0-1,0 1,0-1,0 1,0-1,0 1,0-1,0 1,-1 0,1-1,0 1,0-1,0 1,0 0,-1-1,1 1,0-1,0 1,-1 0,1-1,0 1,-1 0,1 0,0-1,-1 1,1 0,0 0,-1-1,1 1,-1 0,1 0,0 0,-1 0,1 0,-1-1,1 1,-1 0,1 0,0 0,-1 0,1 0,-1 0,1 0,-1 1,1-1,0 0,-1 0,1 0,-1 0,1 0,0 1,-1-1,4-18,1 0,1 0,1 1,0 0,2 0,0 0,0 1,1 0,2 1,-1 0,5-3,7-16,103-109,-125 142,0 0,0 0,1 0,-1 0,1 0,-1 0,1 1,-1-1,1 0,0 0,-1 0,1 0,0 1,0-1,-1 0,1 1,0-1,0 1,0-1,0 1,0-1,0 1,0 0,0-1,0 1,0 0,0 0,0-1,0 1,0 0,0 0,0 0,0 1,0-1,0 0,0 0,0 0,0 1,0-1,0 1,0-1,0 1,0-1,0 1,-1-1,1 1,0 0,0-1,0 1,-1 0,1 0,-1-1,1 1,0 0,-1 0,1 0,-1 0,0 0,1 0,-1 0,0 0,1 1,9 58,-7-37,1 0,0-1,2 1,1-1,0 0,2-1,6 12,-14-32,0 0,0 0,1 0,-1-1,0 1,0 0,0 0,0 0,0 1,0-1,0 0,-1 0,1 0,0 1,-1-1,1 0,-1 1,1-1,-1 1,0-1,1 0,-1 1,0-1,0 1,0-1,0 1,0-1,0 0,-1 1,1-1,0 1,-1-1,1 0,-1 1,1-1,-1 0,0 1,0-1,1 0,-1 0,0 0,0 0,0 0,0 0,-1 0,1 0,0 0,0 0,0-1,-1 1,1 0,0-1,-1 1,1-1,0 0,-1 1,1-1,-13 0,1-1,0 0,0-1,0 0,0-1,0 0,0-1,1-1,-1 0,1-1,1 0,-1 0,1-2,-2-1,-7-2,2-1,3 1</inkml:trace>
  <inkml:trace contextRef="#ctx0" brushRef="#br0" timeOffset="11084.545">3473 444,'-5'0,"-1"4,-5 3,-1 4,-2 5,0 4,-1 5,1 2,-1 1,-4 1,2 0,-1 0,3 0,-1-5,1-2,5 1,3 0,3-3</inkml:trace>
  <inkml:trace contextRef="#ctx0" brushRef="#br0" timeOffset="11472.039">3670 698,'-8'0,"0"1,-1 1,1 0,0 0,0 0,0 1,1 0,-1 1,1 0,0 0,0 0,0 1,0 0,1 1,0-1,0 1,0 0,1 1,0-1,0 1,0 0,1 0,-1 3,4-7,0-1,1 1,-1 0,0 0,1 0,0 0,-1 0,1 0,0 0,1 0,-1 0,1 0,-1 0,1 0,0 0,0 0,0 0,0-1,0 1,1 0,0-1,-1 1,1-1,0 0,0 1,0-1,0 0,0 0,1 0,-1 0,1-1,-1 1,1-1,0 0,0 1,4 1,0 0,0 0,1-1,-1 1,1-2,-1 1,1-1,0 0,-1-1,1 0,0 0,0 0,2-2,51-22,-44 15</inkml:trace>
  <inkml:trace contextRef="#ctx0" brushRef="#br0" timeOffset="13472.845">3840 274,'5'0,"6"0,6 0,5 0,4 0,2 0,1-5,0-1,0 0,1 1,-1 2,-1 1,1 1,-1 0,-4 6,-8 1</inkml:trace>
  <inkml:trace contextRef="#ctx0" brushRef="#br0" timeOffset="14587.077">4235 613,'9'-2,"0"0,1-1,-1 0,0-1,0 0,-1 0,1-1,-1 0,0-1,0 0,0 0,-1-1,0 1,-1-2,6-6,7-5,14-19,-2 0,-2-3,-2 0,-1-1,-2-2,11-32,-21 48,-5 5,-17 27,-5 18,0 0,2 1,0 1,2 0,0 0,2 1,1 0,1 0,0 8,4-29,0 1,0 0,1 0,0 0,0 0,0 0,0 0,1 0,0 0,0 0,1 0,-1 0,1-1,0 1,0-1,0 1,1-1,0 0,0 0,0 0,0 0,0 0,1-1,0 1,0-1,0 0,0 0,0-1,0 1,1-1,-1 0,1 0,0 0,3 0,4-1,-1 0,1 0,-1-1,1-1,-1 0,1-1,-1 0,1-1,-1 0,0 0,0-1,-1-1,1 0,-1 0,7-6,9-6,-1-1,0-1,-1-1,-2-1,7-9,-4 5,-13 14,0-1,-1 0,0 0,0-2,-2 1,0-1,0 0,-1-1,5-14,-13 28,1 0,0 0,-1 0,0-1,1 1,-1 0,0 0,1-1,-1 1,0 0,0-1,0 1,0 0,0 0,0-1,-1 1,1 0,0-1,-1 1,1 0,-1 0,1 0,-1 0,0-1,1 1,-1 0,0 0,0 0,0 0,1 0,-1 1,0-1,0 0,-1 0,1 1,0-1,0 0,0 1,0-1,-1 1,1-1,0 1,0 0,-1 0,1 0,0-1,0 1,-1 0,1 0,0 1,-1-1,1 0,0 0,0 1,-1-1,1 1,0-1,0 1,0-1,0 1,-1 0,1-1,0 1,0 0,-6 4,0 0,1 1,0 0,0 0,0 0,0 1,1 0,0 0,1 0,-1 1,2-1,-1 1,1 0,0 0,0 0,1 1,0-1,1 0,-1 8,1-11,1 0,-1 1,1-1,0 0,1 1,-1-1,1 0,0 1,0-1,1 0,-1 0,1 0,0 0,1 0,-1 0,1-1,0 1,0-1,1 0,-1 0,1 0,0 0,0 0,0-1,0 0,1 0,-1 0,1 0,0-1,0 0,3 1,0 0,1-2,-1 1,1-2,-1 1,1-1,0 0,-1-1,1 0,0 0,-1-1,1 0,-1 0,0-1,0 0,0 0,0-1,-1 0,1-1,-1 0,1 0,7-6,-1-1,0 0,0-1,-2-1,1 0,-2 0,0-1,9-16,-3 2,-9 19,-1-1,-1 0,0 0,0 0,-1 0,-1-1,0 0,0 0,-2 0,1 0,-1-1,-1-3,-1 17,0-1,0 0,0 1,-1-1,1 0,0 0,0 1,-1-1,1 0,0 0,-1 1,1-1,0 0,0 0,-1 0,1 0,0 0,-1 1,1-1,0 0,-1 0,1 0,-1 0,1 0,0 0,-1 0,1 0,0 0,-1 0,1 0,0 0,-1-1,1 1,0 0,-1 0,1 0,0 0,-1-1,1 1,0 0,0 0,-1 0,1-1,0 1,0 0,-1-1,1 1,0 0,0 0,0-1,0 1,-1 0,1-1,0 1,0 0,0-1,0 1,0-1,0 1,0 0,0-1,0 1,0 0,0-1,0 1,0 0,0-1,0 1,-18 23,10-10,1 0,0 1,1 0,0 0,1 0,1 1,0 0,1-1,1 1,0 1,1 0,1-10,0 1,0-1,0 0,1 1,0-1,0 0,0 0,1 1,0-1,0 0,1-1,0 1,0 0,0-1,1 1,-1-1,1 0,0 0,1-1,-1 1,1-1,0 0,0 0,0-1,1 1,-1-1,3 0,-6-2,0 0,1 0,-1 0,0-1,1 1,-1-1,0 0,1 0,-1 0,1 0,-1 0,0 0,1 0,-1-1,1 0,-1 1,0-1,0 0,1 0,-1 0,0 0,0 0,1-1,10-7</inkml:trace>
  <inkml:trace contextRef="#ctx0" brushRef="#br0" timeOffset="15722.833">5956 77,'-14'29,"-10"19,-1 6,4-2,1-4,4-5,4-7,0-3,2-3,-3-2,2 0,-3-6,1-6</inkml:trace>
  <inkml:trace contextRef="#ctx0" brushRef="#br0" timeOffset="15973.058">5702 48,'19'34,"12"20,-1 6,1-7,-6-7,-6-8,-3-10,-3-4,0-8,-1 0,2-4,-2 2,2 2,-1-1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1 170,'35'0,"404"-16,-209 3,-228 13,-2 1,0-1,1 1,-1-1,0 0,1 1,-1-1,1 0,-1 1,1-1,-1 0,0 0,1 1,-1-1,1 0,-1 0,1 0,-1 0,1 0,-1 1,1-1,-1 0,1 0,-1 0,1 0,-1-1,1 1,-1 0,1 0,-1 0,1 0,-1 0,1-1,-1 1,1 0,-1 0,1-1,-1 1,0 0,1-1,-1 1,0 0,1-1,-1 1,0-1,1 1,-1-1,0 1,0-1,1 1,-1 0,0-1,0 1,0-1,0 1,0-1,0 1,0-1,0 0,0 1,0-1,0 1,0-1,0 1,0-1,0 1,0-1,-1 1,-52-32,44 28,0 0,1-1,0 0,0 0,0-1,1 1,-1-2,2 1,-1-1,1 0,0-1,-3-3,1-6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0 260,'30'391,"-30"-593,5 165,2 1,1 0,2 0,1 0,2 2,2 0,1 0,1 1,2 1,1 1,7-6,-27 36,1-1,-1 0,0 1,1-1,-1 1,1-1,0 1,0-1,-1 1,1 0,0-1,0 1,0 0,0 0,1 0,-1-1,0 1,0 0,1 1,-1-1,1 0,-1 0,1 0,-1 1,1-1,-1 1,1-1,-1 1,1 0,0 0,-1 0,1 0,-1 0,1 0,0 0,-1 0,1 0,0 1,-1-1,1 1,-1-1,1 1,-1 0,1-1,-1 1,0 0,1 0,-1 0,0 0,0 0,1 0,-1 1,0-1,0 2,16 65,-15-44</inkml:trace>
  <inkml:trace contextRef="#ctx0" brushRef="#br0" timeOffset="3198.915">310 543,'0'4,"0"12,0 8,0 4,0 3,0 0,0 0,0 0,0-1,0-1,0 0,-4-1,-3-4</inkml:trace>
  <inkml:trace contextRef="#ctx0" brushRef="#br0" timeOffset="3753.999">226 543,'27'-15,"1"2,1 1,-1 2,2 0,-1 2,1 2,15-2,-43 7,0 1,-1 0,1-1,0 1,-1 0,1 0,-1 0,1 0,0 0,-1 0,1 0,0 1,-1-1,1 0,-1 1,1-1,-1 1,1 0,-1 0,1 0,-1-1,1 1,-1 0,0 1,0-1,0 0,1 0,-1 0,0 1,-1-1,1 1,0-1,0 0,0 1,-1 0,1-1,-1 1,0-1,1 1,-1 0,0-1,0 1,0 0,0-1,0 1,0-1,0 1,0 0,-1-1,1 1,-1-1,1 1,-1 0,0-1,0 0,0 1,1-1,-1 1,0-1,-1 0,1 0,-1 1,-119 123,120-125,1 1,-1 0,0 0,0 0,0 1,1-1,-1 0,1 0,-1 0,1 0,-1 0,1 1,0-1,-1 0,1 1,0-1,0 0,0 0,0 1,0-1,0 0,0 0,1 1,-1-1,0 0,1 0,-1 1,1-1,-1 0,1 0,-1 0,1 0,0 0,0 0,0 0,-1 0,1 0,0 0,0 0,0 0,0-1,1 1,-1 0,0-1,0 1,0-1,0 1,1-1,64 15,-59-15,2 1,1 0,-1 1,1-1,-1 2,0-1,0 1,0 1,-1 0,1 0,-1 1,0 0,0 0,0 1,-7-5,0 0,0 1,0-1,0 1,0-1,0 1,-1-1,1 1,-1 0,1-1,-1 1,1 0,-1-1,0 1,0 0,0-1,0 1,0 0,0 0,-1-1,1 1,0 0,-1-1,0 1,1 0,-1-1,0 1,0-1,1 1,-1-1,0 0,-1 1,1-1,0 0,0 0,0 0,-2 1,-53 39,-61 5,96-42</inkml:trace>
  <inkml:trace contextRef="#ctx0" brushRef="#br0" timeOffset="4317.327">847 543,'-33'48,"-133"244,129-219,38-73,-1 0,0-1,1 1,-1 0,0 0,1 0,-1 0,0 0,1 0,-1 0,1 0,-1 0,0 0,1 0,-1 0,0 0,1 0,-1 0,0 0,1 0,-1 0,0 0,1 1,-1-1,0 0,1 0,-1 0,0 1,1-1,-1 0,0 0,0 1,1-1,-1 0,0 0,0 1,0-1,1 0,-1 1,0-1,0 0,0 1,0-1,0 1,0-1,0 0,0 1,0-1,0 0,0 1,0-1,0 0,0 1,0-1,0 1,0-1,0 0,-1 1,1-1,0 0,0 1,0-1,0 0,-1 0,1 1,9-8</inkml:trace>
  <inkml:trace contextRef="#ctx0" brushRef="#br0" timeOffset="4749.376">1101 656,'-120'116,"119"-114,-2 0,0 0,1 0,-1 0,0 1,1-1,0 1,0-1,-1 1,2 0,-1 0,0 0,0 0,1 0,0 0,0 1,0-1,0 0,0 1,0-1,1 0,0 1,0-1,0 1,0-1,0 1,1-1,-1 1,1-1,0 0,0 1,0-1,1 0,-1 0,1 0,0 0,-1 0,1 0,1 0,-1-1,2 3,9-1,1 0,-1-1,0-1,1 0,-1 0,1-2,0 0,-1 0,1-1,11-3,22-8,-28 5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22 226,'25'-3,"1"-1,-1-1,0-1,0-1,-1-1,0-1,-1-2,0 0,0-2,11-8,-31 19,-1 0,0 0,0 0,0 0,0-1,0 1,0 0,0-1,-1 0,1 1,-1-1,0 0,0 0,0 0,0 0,0 0,-1 0,1 0,-1 0,0 0,0 0,0 0,0 0,-1 0,1 0,-1 0,0 0,0 0,0 0,0 0,0 0,-1 0,1 1,-1-1,1 1,-1-1,0 1,0 0,-1-1,1 1,0 0,-1 0,1 1,-1-1,1 0,-1 1,0 0,0-1,0 1,0 0,1 1,-1-1,-1 0,1 1,0 0,0 0,0 0,0 0,-8 1,-1 2,1-1,0 1,0 1,0 0,1 1,-1 0,1 0,0 1,1 0,-1 1,1 0,0 1,1 0,0 0,0 1,1 0,-4 6,3-5,0 1,0-1,1 2,1-1,0 1,0 0,1 0,-3 13,7-22,0 2,0-1,1 0,0 0,-1 0,1 0,0 0,1 0,-1 0,1 0,0 0,0 0,0 0,1 0,-1 0,1 0,0-1,0 1,0-1,0 1,1-1,-1 0,1 0,0 0,0 0,0 0,1-1,-1 0,0 1,2-1,5 3,0-1,0 0,1 0,-1-1,1-1,0 0,0 0,0-1,0 0,0-1,0 0,0-1,0 0,0-1,0 0,0-1,-1 0,1-1,-1 0,2-2,13-4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0 382,'80'-255,"-80"256,0 0,1-1,-1 1,0 0,1-1,-1 1,1 0,-1-1,1 1,-1-1,1 1,-1-1,1 1,-1-1,1 0,0 1,-1-1,1 0,0 1,-1-1,1 0,0 0,0 1,-1-1,1 0,0 0,-1 0,1 0,0 0,0 0,-1 0,1 0,0-1,0 1,-1 0,1 0,0-1,-1 1,1 0,0-1,-1 1,1 0,-1-1,1 1,-1-1,1 1,-1-1,1 1,-1-1,1 0,-1 1,1-1,-1 0,0 1,1-1,-1 0,0 1,0-1,0 0,1 0,-2 9,1-1,1 0,-1 1,1-1,0 0,1 1,0-1,0 0,1 0,0 0,0-1,0 1,1-1,0 1,0-1,1 0,-1-1,1 1,1-1,-1 0,1 0,0-1,0 0,0 0,0 0,1-1,0 1,3 0,-2-3,-1 1,1-1,0-1,-1 0,1 0,0 0,0-1,-1 0,1-1,-1 0,1 0,-1 0,0-1,0 0,0 0,0-1,-1 0,1 0,-1-1,0 0,0 0,0 0,3-5,4-5,-1 0,-1-1,0 0,0-1,-2 0,0-1,-2 0,6-17,-4-17,-12 33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3:57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29,'0'845,"0"-846</inkml:trace>
  <inkml:trace contextRef="#ctx0" brushRef="#br0" timeOffset="5588.009">1 509,'126'-11,"115"-46,-139 28,-84 22</inkml:trace>
  <inkml:trace contextRef="#ctx0" brushRef="#br0" timeOffset="6398.876">706 0,'-2'2,"0"-1,0 0,0 1,0 0,1-1,-1 1,1 0,-1 0,1 0,0 0,0 0,0 0,0 0,0 1,0-1,0 0,1 1,-1-1,1 0,0 1,0-1,0 0,0 1,0 1,0-1,-3 364,4-83,-2-282,1-1,0 1,0-1,0 1,0 0,0-1,0 1,1 0,-1-1,1 1,-1-1,1 1,-1-1,1 1,0-1,0 1,-1-1,1 1,0-1,0 0,1 0,-1 1,0-1,0 0,0 0,1 0,-1-1,1 1,-1 0,1 0,-1-1,1 1,-1-1,1 1,-1-1,1 1,0-1,-1 0,1 0,0 0,-1 0,1 0,-1 0,1-1,0 1,-1-1,1 1,-1-1,1 1,-1-1,1 0,-1 0,1 0,16-10,-1-2,-1 0,0 0,-1-2,0 0,-1-1,3-5,-4 4,-10 12,0-1,1 1,-1 0,1 1,1-1,-1 1,1 0,-1 0,1 0,0 0,1 1,-1 0,1 0,-2 4,-1 0,0 0,0 0,0 1,0 0,0-1,0 1,0 1,0-1,-1 0,1 0,-1 1,1 0,-1-1,0 1,0 0,0 0,-1 0,1 0,-1 0,0 1,0-1,0 0,0 1,0-1,-1 1,1-1,-1 1,0-1,0 2,2 6,8 41,19 49,-18-88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0 215,'93'-16,"-6"0,1 4,0 3,44 4,-9 17,-123-12,0-1,-1 1,1-1,0 1,0-1,0 1,0-1,0 0,0 1,-1-1,1 1,1-1,-1 1,0-1,0 1,0-1,0 1,0-1,0 1,1-1,-1 1,0-1,0 1,1-1,-1 1,0-1,1 1,-1-1,0 1,1 0,-1-1,1 1,-1 0,0-1,1 1,-1 0,1 0,-1-1,1 1,-1 0,1 0,-1 0,1 0,0 0,-1-1,1 1,-1 0,1 0,-1 0,1 1,-1-1,1 0,-1 0,1 0,-1 0,1 0,-1 1,1-1,-1 0,1 0,-1 1,1-1,-35-37,29 33,-100-95,96 87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9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0 209,'10'-2,"0"-1,-1 1,0-2,0 1,0-2,0 1,0-1,-1 0,0-1,0 0,0 0,-1-1,0 1,0-2,-1 1,0-1,2-3,8-7,31-43,-31 94,13 180,-4-11,-23-170,2 0,1 0,2 0,1-1,8 22,-16-52,0 0,0 1,0-1,1 0,-1 0,0 1,0-1,1 0,-1 0,1 0,-1 1,1-1,-1 0,1 0,0 0,-1 0,1 0,0 0,0 0,0 0,0-1,0 1,0 0,0 0,0-1,0 1,0 0,0-1,1 0,-1 1,0-1,0 1,0-1,1 0,-1 0,0 0,1 0,-1 0,0 0,0 0,1 0,-1-1,0 1,0 0,0-1,1 1,-1-1,0 1,0-1,0 1,0-1,0 0,0 0,0 0,1 0,9-15,-1 0,-1-1,0 0,-1 0,-1-1,-1 0,0 0,-1-1,0-9,9-23,78-330,-65 291,-26 84,-4 5</inkml:trace>
  <inkml:trace contextRef="#ctx0" brushRef="#br0" timeOffset="916.726">733 548,'-19'68,"-2"-1,-4 0,-22 39,27-70,14-65,17-5,0 1,3 0,0 0,2 1,1 1,18-22,-35 51,0 0,1 0,-1 0,1 1,0-1,0 0,-1 1,1-1,0 0,0 1,1-1,-1 1,0-1,0 1,1 0,-1 0,1-1,-1 1,1 0,-1 0,1 1,0-1,-1 0,1 0,0 1,0-1,0 1,0-1,-1 1,1 0,0 0,0 0,0 0,0 0,0 0,-1 1,1-1,0 1,0-1,0 1,-1-1,1 1,0 0,-1 0,2 0,104 166,-69-121,-82-37,-131-52,150 36</inkml:trace>
  <inkml:trace contextRef="#ctx0" brushRef="#br0" timeOffset="1270.482">1299 519,'-15'29,"-9"15,-1 3,0-5,3-5,1-4,4-4,0 0,-2-7,3-1,-2-5,3 0,-1-2,3-5</inkml:trace>
  <inkml:trace contextRef="#ctx0" brushRef="#br0" timeOffset="1536.351">1383 689,'-5'43,"-1"19,-5 0,0-7,1-13</inkml:trace>
  <inkml:trace contextRef="#ctx0" brushRef="#br0" timeOffset="2099.086">1355 633,'272'-53,"-271"52,1 1,0-1,-1 0,1 1,0 0,-1-1,1 1,0 0,0 0,-1-1,1 2,0-1,0 0,-1 0,1 0,0 1,0-1,-1 1,1-1,0 1,-1 0,1 0,-1 0,1 0,-1 0,0 0,1 0,-1 0,0 0,0 1,1-1,-1 1,0-1,0 0,-1 1,1 0,0-1,0 1,-1 0,1-1,-1 1,0 0,1-1,-1 1,0 0,0 0,0-1,0 1,0 0,0 0,-1-1,1 1,-1 0,1 0,-1-1,0 1,1-1,-1 1,0 0,-87 73,16-19,70-55,1-1,0 1,0 0,0 0,0 0,0 0,0 1,0-1,1 0,-1 0,0 1,0-1,1 0,-1 1,1-1,0 0,-1 1,1-1,0 1,0-1,0 1,0-1,0 1,0-1,0 0,0 1,0-1,1 1,-1-1,1 1,-1-1,1 0,0 1,-1-1,1 0,0 0,0 0,0 1,0-1,0 0,0 0,1 0,61 29,-42-21,48 43,-67-50,-1-1,0 1,1 0,-1 0,0 0,0 0,-1 0,1 0,0 0,-1 0,1 0,-1 0,1 0,-1 0,0 0,0 1,0-1,0 0,-1 0,1 0,0 0,-1 0,0 0,1 0,-1 0,0 0,0 0,0 0,0 0,0 0,-1-1,1 1,-1 0,1-1,-1 1,1-1,-1 0,-1 1,-9 5,0 0,0-1,0-1,-1 0,0-1,0-1,0 0,-1 0,1-1,0-1,-1 0,0-1,1-1,-1 0,-5-1,-17 0,12 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1 160,'511'0,"-464"-5,-46 5,-1 0,1 0,0-1,0 1,-1 0,1-1,0 1,-1 0,1-1,-1 1,1-1,0 1,-1-1,1 1,-1-1,1 0,-1 1,0-1,1 1,-1-1,0 0,1 1,-1-1,0 0,0 0,1 1,-1-1,0 0,0 0,0 1,0-1,0 0,0 0,0 1,0-1,-1 0,1 0,0 1,0-1,0 0,-1 1,1-1,-1 0,1 1,0-1,-1 0,1 1,-1-1,1 1,-1-1,1 1,-1-1,0 1,1 0,-1-1,0 1,1-1,-2 1,-113-97,99 83,2 4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0 120,'400'28,"-272"-55,-146 13,-150-79,151 80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0 159,'207'19,"160"-9,-368-11,1 1,0 0,-1-1,1 1,0-1,0 1,-1-1,1 1,0-1,0 1,0-1,0 0,0 1,0-1,0 1,0-1,0 1,0-1,0 1,0-1,0 1,0-1,1 1,-1-1,0 1,0-1,0 1,1-1,-1 1,0-1,1 1,-1-1,0 1,1 0,-1-1,1 1,-1 0,1-1,-1 1,1 0,-1 0,1-1,-1 1,1 0,-1 0,1 0,-1 0,1 0,-1 0,1-1,-1 1,1 1,-1-1,1 0,0 0,-1 0,1 0,-1 0,1 0,-1 0,1 1,-1-1,1 0,-1 1,0-1,1 0,-1 1,1-1,-1 1,-36-28,28 22,-196-124,189 118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1 190,'5'0,"11"0,8 0,4 0,3 0,0 0,0 0,0 0,-1 0,-1-5,0-2,-1 1,0 1,0 2,0 0,-4 2</inkml:trace>
  <inkml:trace contextRef="#ctx0" brushRef="#br0" timeOffset="336.775">57 471,'10'0,"17"0,10 0,2 0,0 0,-2 0,-3 0,-2 0,-1 0,-2 0,-1 0,0 0,0 0,0 0,-5 0</inkml:trace>
  <inkml:trace contextRef="#ctx0" brushRef="#br0" timeOffset="4732.205">764 725,'79'-45,"-52"24,0-1,-2-2,0 0,-1-2,-2 0,-1-1,-1-2,-1 0,-2-1,-1 0,12-33,-18 43,-6 12,0 1,0 0,-1-1,0 0,0 0,-1 0,0 0,-1 0,0 0,0-1,0 1,-1 0,-1-4,1 11,0 0,0 0,0 0,0 0,0 0,0 0,-1 0,1 0,0 0,-1 0,1 0,-1 0,1 0,-1 0,1 0,-1 1,0-1,1 0,-1 0,0 1,0-1,0 0,1 1,-1-1,0 1,0-1,0 1,0 0,0-1,0 1,0 0,0 0,0-1,0 1,0 0,0 0,0 0,0 0,0 0,0 1,0-1,0 0,0 0,0 1,0-1,0 0,0 1,0-1,0 1,0 0,-38 36,33-25,0 1,1 0,0 0,1 0,1 0,0 0,1 1,0 0,1-1,1 1,0 0,1-1,0 1,2 5,-3-12,1 0,0 0,0 0,0 0,1 0,0 0,0-1,1 1,0 0,0-1,1 0,-1 0,1 0,1 0,-1-1,1 1,0-1,0 0,0-1,1 1,0-1,0 0,0 0,0-1,1 0,-1 0,1-1,0 1,-1-1,1-1,0 1,0-1,0-1,1 1,-1-1,0 0,0-1,0 0,0 0,0 0,0-1,0 0,1-1,3-5,0 0,-1 0,0-1,-1 0,0-1,0 0,-1-1,-1 0,1 0,-2 0,0-1,0 0,-1 0,0-1,-1 1,-1-1,1-4,-3-2,-8 31,5-3,0-1,0 1,1-1,0 1,1 0,0 0,0 0,1-1,0 1,0 0,1-1,0 1,0-1,1 1,1-1,-1 0,1 0,1-1,-1 1,1-1,0 0,1 0,0-1,0 1,0-1,1 0,0-1,0 0,0 0,1-1,4 3,-4-5,0 0,0-1,0 0,1 0,-1-1,0 0,0-1,0 1,0-2,0 1,0-1,0 0,0-1,0 0,-1 0,1 0,-1-1,0 0,0-1,-1 0,1 0,-1 0,3-4,6-5,-1-1,0-1,-1 0,-1-1,0 0,-2-1,0 0,7-17,-12 22,23-69,-28 80,1 0,-1-1,0 1,1 0,-1-1,0 1,-1 0,1-1,0 1,-1 0,1-1,-1 1,1 0,-1 0,0 0,0-1,0 1,-1 0,1 0,0 0,-1 1,1-1,-1 0,0 1,1-1,-1 0,0 1,0 0,0 0,0-1,0 1,-2 0,0 1,-1-1,1 2,0-1,0 1,0-1,0 1,-1 0,1 0,0 1,1-1,-1 1,0 0,0 0,1 0,-1 1,1-1,0 1,0 0,0 0,0 0,0 0,0 1,1-1,0 1,-1-1,2 1,-1 0,0 0,1 0,-1 0,1 0,0 0,1 0,-1 0,1 0,-1 3,0 0,-1 0,2 0,-1 0,1 0,0 0,0 0,0 1,1-1,1 0,-1 0,1 0,0 0,1-1,-1 1,1 0,1-1,-1 0,1 0,0 0,1 0,-1-1,1 1,0-1,0 0,1-1,0 1,-1-1,7 3,74 33,-60-33</inkml:trace>
  <inkml:trace contextRef="#ctx0" brushRef="#br0" timeOffset="8925.849">2429 133,'-10'20,"-8"19,-5 10,1 0,-1-3,-1-5,4-4,0-9,3-4,6-2,-2-4,3 0,-3-4,2 1,-3-2,1 2,3-3</inkml:trace>
  <inkml:trace contextRef="#ctx0" brushRef="#br0" timeOffset="9254.711">2146 133,'5'15,"11"18,3 9,3-2,-2-4,0-3,-3-2,0-2,2-1,-3 0,2-6,-3 0,1-1,-2 2,-4 2,2 1,-2 1,-2-4</inkml:trace>
  <inkml:trace contextRef="#ctx0" brushRef="#br0" timeOffset="9803.774">2655 246,'85'357,"-86"-513,1 125,1 1,1-1,2 1,1-1,1 1,1 0,2 1,1 0,2 0,0 1,2 1,1 0,8-9,-22 34,0 0,0 0,1 0,-1 0,1 0,-1 1,1-1,0 1,0-1,0 1,-1 0,1-1,0 1,1 0,-1 0,0 0,0 1,0-1,1 1,-1-1,0 1,0 0,1-1,-1 1,0 0,1 1,-1-1,0 0,1 1,-1-1,0 1,0 0,0-1,1 1,-1 0,0 1,0-1,0 0,-1 0,1 1,0-1,0 1,-1 0,1-1,-1 1,1 0,-1 0,0 0,0 0,0 0,0 0,0 0,0 1,-1-1,1 2,6 21,-4 0</inkml:trace>
  <inkml:trace contextRef="#ctx0" brushRef="#br0" timeOffset="10570.98">2965 528,'-110'247,"88"-216,23-31,-1-1,0 1,0 0,0-1,1 1,-1-1,0 1,0 0,0-1,0 1,1-1,-1 1,0 0,0-1,0 1,0-1,0 1,0-1,0 1,0-1,0 1,-1 0,1-1,0 1,0-1,0 1,0 0,-1-1,1 1,0-1,0 1,-1 0,1-1,0 1,-1 0,1 0,0-1,-1 1,1 0,0 0,-1-1,1 1,-1 0,1 0,0 0,-1 0,1 0,-1-1,1 1,-1 0,1 0,0 0,-1 0,1 0,-1 0,1 0,-1 1,1-1,0 0,-1 0,1 0,-1 0,1 0,0 1,-1-1,4-18,1 0,1 0,1 1,0 0,2 0,0 0,0 1,1 0,2 1,-1 0,5-3,7-16,103-109,-125 142,0 0,0 0,1 0,-1 0,1 0,-1 0,1 1,-1-1,1 0,0 0,-1 0,1 0,0 1,0-1,-1 0,1 1,0-1,0 1,0-1,0 1,0-1,0 1,0 0,0-1,0 1,0 0,0 0,0-1,0 1,0 0,0 0,0 0,0 1,0-1,0 0,0 0,0 0,0 1,0-1,0 1,0-1,0 1,0-1,0 1,-1-1,1 1,0 0,0-1,0 1,-1 0,1 0,-1-1,1 1,0 0,-1 0,1 0,-1 0,0 0,1 0,-1 0,0 0,1 1,9 58,-7-37,1 0,0-1,2 1,1-1,0 0,2-1,6 12,-14-32,0 0,0 0,1 0,-1-1,0 1,0 0,0 0,0 0,0 1,0-1,0 0,-1 0,1 0,0 1,-1-1,1 0,-1 1,1-1,-1 1,0-1,1 0,-1 1,0-1,0 1,0-1,0 1,0-1,0 0,-1 1,1-1,0 1,-1-1,1 0,-1 1,1-1,-1 0,0 1,0-1,1 0,-1 0,0 0,0 0,0 0,0 0,-1 0,1 0,0 0,0 0,0-1,-1 1,1 0,0-1,-1 1,1-1,0 0,-1 1,1-1,-13 0,1-1,0 0,0-1,0 0,0-1,0 0,0-1,1-1,-1 0,1-1,1 0,-1 0,1-2,-2-1,-7-2,2-1,3 1</inkml:trace>
  <inkml:trace contextRef="#ctx0" brushRef="#br0" timeOffset="11084.545">3473 444,'-5'0,"-1"4,-5 3,-1 4,-2 5,0 4,-1 5,1 2,-1 1,-4 1,2 0,-1 0,3 0,-1-5,1-2,5 1,3 0,3-3</inkml:trace>
  <inkml:trace contextRef="#ctx0" brushRef="#br0" timeOffset="11472.039">3670 698,'-8'0,"0"1,-1 1,1 0,0 0,0 0,0 1,1 0,-1 1,1 0,0 0,0 0,0 1,0 0,1 1,0-1,0 1,0 0,1 1,0-1,0 1,0 0,1 0,-1 3,4-7,0-1,1 1,-1 0,0 0,1 0,0 0,-1 0,1 0,0 0,1 0,-1 0,1 0,-1 0,1 0,0 0,0 0,0 0,0-1,0 1,1 0,0-1,-1 1,1-1,0 0,0 1,0-1,0 0,0 0,1 0,-1 0,1-1,-1 1,1-1,0 0,0 1,4 1,0 0,0 0,1-1,-1 1,1-2,-1 1,1-1,0 0,-1-1,1 0,0 0,0 0,2-2,51-22,-44 15</inkml:trace>
  <inkml:trace contextRef="#ctx0" brushRef="#br0" timeOffset="13472.845">3840 274,'5'0,"6"0,6 0,5 0,4 0,2 0,1-5,0-1,0 0,1 1,-1 2,-1 1,1 1,-1 0,-4 6,-8 1</inkml:trace>
  <inkml:trace contextRef="#ctx0" brushRef="#br0" timeOffset="14587.077">4235 613,'9'-2,"0"0,1-1,-1 0,0-1,0 0,-1 0,1-1,-1 0,0-1,0 0,0 0,-1-1,0 1,-1-2,6-6,7-5,14-19,-2 0,-2-3,-2 0,-1-1,-2-2,11-32,-21 48,-5 5,-17 27,-5 18,0 0,2 1,0 1,2 0,0 0,2 1,1 0,1 0,0 8,4-29,0 1,0 0,1 0,0 0,0 0,0 0,0 0,1 0,0 0,0 0,1 0,-1 0,1-1,0 1,0-1,0 1,1-1,0 0,0 0,0 0,0 0,0 0,1-1,0 1,0-1,0 0,0 0,0-1,0 1,1-1,-1 0,1 0,0 0,3 0,4-1,-1 0,1 0,-1-1,1-1,-1 0,1-1,-1 0,1-1,-1 0,0 0,0-1,-1-1,1 0,-1 0,7-6,9-6,-1-1,0-1,-1-1,-2-1,7-9,-4 5,-13 14,0-1,-1 0,0 0,0-2,-2 1,0-1,0 0,-1-1,5-14,-13 28,1 0,0 0,-1 0,0-1,1 1,-1 0,0 0,1-1,-1 1,0 0,0-1,0 1,0 0,0 0,0-1,-1 1,1 0,0-1,-1 1,1 0,-1 0,1 0,-1 0,0-1,1 1,-1 0,0 0,0 0,0 0,1 0,-1 1,0-1,0 0,-1 0,1 1,0-1,0 0,0 1,0-1,-1 1,1-1,0 1,0 0,-1 0,1 0,0-1,0 1,-1 0,1 0,0 1,-1-1,1 0,0 0,0 1,-1-1,1 1,0-1,0 1,0-1,0 1,-1 0,1-1,0 1,0 0,-6 4,0 0,1 1,0 0,0 0,0 0,0 1,1 0,0 0,1 0,-1 1,2-1,-1 1,1 0,0 0,0 0,1 1,0-1,1 0,-1 8,1-11,1 0,-1 1,1-1,0 0,1 1,-1-1,1 0,0 1,0-1,1 0,-1 0,1 0,0 0,1 0,-1 0,1-1,0 1,0-1,1 0,-1 0,1 0,0 0,0 0,0-1,0 0,1 0,-1 0,1 0,0-1,0 0,3 1,0 0,1-2,-1 1,1-2,-1 1,1-1,0 0,-1-1,1 0,0 0,-1-1,1 0,-1 0,0-1,0 0,0 0,0-1,-1 0,1-1,-1 0,1 0,7-6,-1-1,0 0,0-1,-2-1,1 0,-2 0,0-1,9-16,-3 2,-9 19,-1-1,-1 0,0 0,0 0,-1 0,-1-1,0 0,0 0,-2 0,1 0,-1-1,-1-3,-1 17,0-1,0 0,0 1,-1-1,1 0,0 0,0 1,-1-1,1 0,0 0,-1 1,1-1,0 0,0 0,-1 0,1 0,0 0,-1 1,1-1,0 0,-1 0,1 0,-1 0,1 0,0 0,-1 0,1 0,0 0,-1 0,1 0,0 0,-1-1,1 1,0 0,-1 0,1 0,0 0,-1-1,1 1,0 0,0 0,-1 0,1-1,0 1,0 0,-1-1,1 1,0 0,0 0,0-1,0 1,-1 0,1-1,0 1,0 0,0-1,0 1,0-1,0 1,0 0,0-1,0 1,0 0,0-1,0 1,0 0,0-1,0 1,-18 23,10-10,1 0,0 1,1 0,0 0,1 0,1 1,0 0,1-1,1 1,0 1,1 0,1-10,0 1,0-1,0 0,1 1,0-1,0 0,0 0,1 1,0-1,0 0,1-1,0 1,0 0,0-1,1 1,-1-1,1 0,0 0,1-1,-1 1,1-1,0 0,0 0,0-1,1 1,-1-1,3 0,-6-2,0 0,1 0,-1 0,0-1,1 1,-1-1,0 0,1 0,-1 0,1 0,-1 0,0 0,1 0,-1-1,1 0,-1 1,0-1,0 0,1 0,-1 0,0 0,0 0,1-1,10-7</inkml:trace>
  <inkml:trace contextRef="#ctx0" brushRef="#br0" timeOffset="15722.833">5956 77,'-14'29,"-10"19,-1 6,4-2,1-4,4-5,4-7,0-3,2-3,-3-2,2 0,-3-6,1-6</inkml:trace>
  <inkml:trace contextRef="#ctx0" brushRef="#br0" timeOffset="15973.058">5702 48,'19'34,"12"20,-1 6,1-7,-6-7,-6-8,-3-10,-3-4,0-8,-1 0,2-4,-2 2,2 2,-1-1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1 170,'35'0,"404"-16,-209 3,-228 13,-2 1,0-1,1 1,-1-1,0 0,1 1,-1-1,1 0,-1 1,1-1,-1 0,0 0,1 1,-1-1,1 0,-1 0,1 0,-1 0,1 0,-1 1,1-1,-1 0,1 0,-1 0,1 0,-1-1,1 1,-1 0,1 0,-1 0,1 0,-1 0,1-1,-1 1,1 0,-1 0,1-1,-1 1,0 0,1-1,-1 1,0 0,1-1,-1 1,0-1,1 1,-1-1,0 1,0-1,1 1,-1 0,0-1,0 1,0-1,0 1,0-1,0 1,0-1,0 0,0 1,0-1,0 1,0-1,0 1,0-1,0 1,0-1,-1 1,-52-32,44 28,0 0,1-1,0 0,0 0,0-1,1 1,-1-2,2 1,-1-1,1 0,0-1,-3-3,1-6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0 260,'30'391,"-30"-593,5 165,2 1,1 0,2 0,1 0,2 2,2 0,1 0,1 1,2 1,1 1,7-6,-27 36,1-1,-1 0,0 1,1-1,-1 1,1-1,0 1,0-1,-1 1,1 0,0-1,0 1,0 0,0 0,1 0,-1-1,0 1,0 0,1 1,-1-1,1 0,-1 0,1 0,-1 1,1-1,-1 1,1-1,-1 1,1 0,0 0,-1 0,1 0,-1 0,1 0,0 0,-1 0,1 0,0 1,-1-1,1 1,-1-1,1 1,-1 0,1-1,-1 1,0 0,1 0,-1 0,0 0,0 0,1 0,-1 1,0-1,0 2,16 65,-15-44</inkml:trace>
  <inkml:trace contextRef="#ctx0" brushRef="#br0" timeOffset="3198.915">310 543,'0'4,"0"12,0 8,0 4,0 3,0 0,0 0,0 0,0-1,0-1,0 0,-4-1,-3-4</inkml:trace>
  <inkml:trace contextRef="#ctx0" brushRef="#br0" timeOffset="3753.999">226 543,'27'-15,"1"2,1 1,-1 2,2 0,-1 2,1 2,15-2,-43 7,0 1,-1 0,1-1,0 1,-1 0,1 0,-1 0,1 0,0 0,-1 0,1 0,0 1,-1-1,1 0,-1 1,1-1,-1 1,1 0,-1 0,1 0,-1-1,1 1,-1 0,0 1,0-1,0 0,1 0,-1 0,0 1,-1-1,1 1,0-1,0 0,0 1,-1 0,1-1,-1 1,0-1,1 1,-1 0,0-1,0 1,0 0,0-1,0 1,0-1,0 1,0 0,-1-1,1 1,-1-1,1 1,-1 0,0-1,0 0,0 1,1-1,-1 1,0-1,-1 0,1 0,-1 1,-119 123,120-125,1 1,-1 0,0 0,0 0,0 1,1-1,-1 0,1 0,-1 0,1 0,-1 0,1 1,0-1,-1 0,1 1,0-1,0 0,0 0,0 1,0-1,0 0,0 0,1 1,-1-1,0 0,1 0,-1 1,1-1,-1 0,1 0,-1 0,1 0,0 0,0 0,0 0,-1 0,1 0,0 0,0 0,0 0,0-1,1 1,-1 0,0-1,0 1,0-1,0 1,1-1,64 15,-59-15,2 1,1 0,-1 1,1-1,-1 2,0-1,0 1,0 1,-1 0,1 0,-1 1,0 0,0 0,0 1,-7-5,0 0,0 1,0-1,0 1,0-1,0 1,-1-1,1 1,-1 0,1-1,-1 1,1 0,-1-1,0 1,0 0,0-1,0 1,0 0,0 0,-1-1,1 1,0 0,-1-1,0 1,1 0,-1-1,0 1,0-1,1 1,-1-1,0 0,-1 1,1-1,0 0,0 0,0 0,-2 1,-53 39,-61 5,96-42</inkml:trace>
  <inkml:trace contextRef="#ctx0" brushRef="#br0" timeOffset="4317.327">847 543,'-33'48,"-133"244,129-219,38-73,-1 0,0-1,1 1,-1 0,0 0,1 0,-1 0,0 0,1 0,-1 0,1 0,-1 0,0 0,1 0,-1 0,0 0,1 0,-1 0,0 0,1 0,-1 0,0 0,1 1,-1-1,0 0,1 0,-1 0,0 1,1-1,-1 0,0 0,0 1,1-1,-1 0,0 0,0 1,0-1,1 0,-1 1,0-1,0 0,0 1,0-1,0 1,0-1,0 0,0 1,0-1,0 0,0 1,0-1,0 0,0 1,0-1,0 1,0-1,0 0,-1 1,1-1,0 0,0 1,0-1,0 0,-1 0,1 1,9-8</inkml:trace>
  <inkml:trace contextRef="#ctx0" brushRef="#br0" timeOffset="4749.376">1101 656,'-120'116,"119"-114,-2 0,0 0,1 0,-1 0,0 1,1-1,0 1,0-1,-1 1,2 0,-1 0,0 0,0 0,1 0,0 0,0 1,0-1,0 0,0 1,0-1,1 0,0 1,0-1,0 1,0-1,0 1,1-1,-1 1,1-1,0 0,0 1,0-1,1 0,-1 0,1 0,0 0,-1 0,1 0,1 0,-1-1,2 3,9-1,1 0,-1-1,0-1,1 0,-1 0,1-2,0 0,-1 0,1-1,11-3,22-8,-28 5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0 339,'32'8,"1"-1,-1-2,1-1,0-2,1-1,-1-1,0-2,0-2,22-5,179-21,-139 20,-70 9</inkml:trace>
  <inkml:trace contextRef="#ctx0" brushRef="#br0" timeOffset="289.019">29 537,'43'-5,"38"-6,16-2,-5 2,-13 3,-15 2,-13 3,-12 1,-11 2</inkml:trace>
  <inkml:trace contextRef="#ctx0" brushRef="#br0" timeOffset="802.045">367 0,'22'20,"1"-1,1-1,0-1,1-1,24 11,170 66,-207-85,0 0,-1 0,0 2,0-1,-1 1,0 1,0 0,4 8,-13-15,-1-1,0 1,0-1,0 1,0-1,-1 1,1-1,-1 1,0-1,0 1,0-1,-1 0,1 0,-1 0,1 0,-1 0,0 0,-1 0,1 0,0-1,-1 1,1-1,-1 1,0-1,0 0,0 0,0-1,0 1,0-1,0 1,-1-1,1 0,-3 0,-7 7,-303 188,292-166,22-19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15,'19'23,"-1"0,-1 2,0 0,-2 0,-1 2,-2 0,0 0,-2 1,0 0,-2 1,-2 0,2 18,42 186,-50-232,-1 0,1 0,0 0,-1-1,1 1,0 0,0 0,0 0,0 0,0 0,0-1,0 1,0 0,0 0,0 0,1 0,-1-1,0 1,0 0,1 0,-1 0,1-1,-1 1,0 0,1-1,0 1,-1 0,1-1,-1 1,1 0,0-1,-1 1,1-1,0 0,0 1,-1-1,1 1,0-1,0 0,0 0,-1 1,1-1,0 0,0 0,0 0,0 0,-1 0,1 0,0 0,0 0,0 0,0-1,-1 1,1 0,0-1,0 1,0 0,-1-1,1 1,0-1,0 1,-1-1,1 1,-1-1,1 0,24-138,-11 76,3 0,2 1,3 1,3 1,17-27,9-5,-43 86</inkml:trace>
  <inkml:trace contextRef="#ctx0" brushRef="#br0" timeOffset="753.091">649 552,'-99'272,"140"-366,131-160,-119 181,-52 73,0 0,0-1,0 1,-1-1,1 1,0 0,0 0,0 0,0-1,0 1,0 0,0 0,0 0,0 1,0-1,0 0,0 0,0 0,0 1,0-1,0 0,0 1,0-1,-1 1,1-1,0 1,0 0,0-1,-1 1,1 0,0-1,-1 1,1 0,-1 0,1 0,-1-1,1 1,-1 0,1 0,-1 0,0 0,1 0,-1 0,0 0,0 0,17 49,38 156,-54-204,1 0,-1 0,0 0,0 0,0 0,0 0,0 0,0 1,0-1,-1 0,1 1,-1-1,0 0,0 1,0-1,0 0,0 1,0-1,0 0,-1 1,1-1,-1 0,0 1,0-1,0 0,0 0,0 0,0 0,0 0,-1 0,1 0,-1 0,0-1,1 1,-1 0,0-1,0 1,0-1,0 0,0 0,0 0,0 0,0 0,-1 0,1-1,0 1,-1 0,1-1,0 0,-1 0,1 0,-1 0,-15-5,-1-1,1-2,1 1,-1-2,1 0,1-1,0-1,0-1,1 0,-3-4,0-1,4 2</inkml:trace>
  <inkml:trace contextRef="#ctx0" brushRef="#br0" timeOffset="1073.841">1299 382,'-10'29,"-7"19,-7 6,2-1,4-5,0-6,4-5,-1-4,2-3,-1-7,1-2,3 0,-1-3,1-1,1-2</inkml:trace>
  <inkml:trace contextRef="#ctx0" brushRef="#br0" timeOffset="1335.048">1468 552,'-9'33,"-4"22,1 5,2-3,3-5,3-8,-4-11,1-6,1-8</inkml:trace>
  <inkml:trace contextRef="#ctx0" brushRef="#br0" timeOffset="1805.767">1440 495,'14'-5,"1"0,0 2,0-1,1 2,-1 0,1 0,-1 2,1 0,-1 1,1 0,-1 1,14 4,-27-6,-1 1,0-1,0 0,1 1,-1-1,0 1,0-1,0 1,0 0,0-1,0 1,0 0,0 0,0 0,0 0,0 0,0 0,0 0,-1 0,1 0,0 0,-1 0,1 1,-1-1,1 0,-1 0,0 0,0 1,1-1,-1 0,0 1,0-1,0 0,0 0,-1 1,1-1,0 0,0 1,-1-1,1 0,-1 0,1 0,-1 1,1-1,-1 0,0 0,-45 54,29-37,15-17,0 1,1 0,-1 0,0 0,1 1,-1-1,1 0,-1 1,1-1,0 1,0-1,1 1,-1-1,0 1,1 0,-1-1,1 1,0 0,0 0,0-1,0 1,1 0,-1-1,1 1,-1 0,1-1,0 1,0-1,0 1,0-1,1 0,-1 1,1-1,-1 0,1 0,0 0,0 0,0 0,0 0,0-1,0 1,1-1,1 2,20 10,-21-12,1-1,0 1,-1 1,0-1,1 0,-1 1,0-1,0 1,0 0,0 0,0 0,0 1,0-1,-1 1,1 0,-1-1,0 1,0 0,0 0,0 0,0 1,-1-1,0 0,1 1,-1-1,0 1,-1-1,1 1,0-1,-1 1,0 0,0-1,0 1,-1-1,1 1,-1 0,0 0,-4 4,0 0,-1-1,0 0,0 0,-1-1,0 0,0 0,0 0,-1-1,0 0,0-1,0 0,0 0,-3 0,-13 9,-39 10,42-19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0 121,'652'0,"-633"-3,-24-4,-30-9,33 15,-228-80,212 69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1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1 141,'33'0,"21"-5,6-1,-2 0,-6 1,-8 1,-6 2,-10 1</inkml:trace>
  <inkml:trace contextRef="#ctx0" brushRef="#br0" timeOffset="242.321">28 395,'44'-5,"27"-6,8-1,-5-4,-11 1,-15 4</inkml:trace>
  <inkml:trace contextRef="#ctx0" brushRef="#br0" timeOffset="1709.449">593 565,'91'-36,"-1"-3,-2-4,21-18,-94 51,-1 0,0-1,-1-1,0 0,-1-1,0 0,-1 0,0-2,-2 1,1-1,-2-1,0 1,-1-1,0-1,-2 0,3-10,-6 23,-1 1,0-1,0 0,0 1,-1-1,0 0,1 0,-1 0,0 1,-1-1,1 0,-1 0,1 1,-1-1,0 0,-1 1,1-1,-1 1,1-1,-1 1,0 0,-1-2,0 5,0 0,1 0,-1 1,1-1,-1 1,1-1,-1 1,1 0,-1 0,1 0,-1 0,1 0,0 1,0-1,0 1,-1 0,2-1,-1 1,0 0,0 0,0 0,1 0,-1 0,1 1,0-1,0 0,0 1,0-1,0 1,0 0,-2 2,-5 7,1 1,0 0,1 0,0 0,1 1,1 0,0 0,1 0,0 0,2 1,-1-1,2 1,0-1,0 1,1-1,1 0,3 12,-3-21,0 0,0 0,0 0,1 0,-1-1,1 1,0-1,1 0,-1 0,1 0,0 0,0-1,0 1,0-1,0 0,1 0,-1-1,1 0,0 1,0-1,0-1,0 1,0-1,0 0,1 0,-1 0,0-1,0 0,1 0,-1 0,5-1,8-2,-1 0,1-1,-1 0,1-2,-1 0,-1-1,1 0,11-9,-3 2,0 0,-2-2,0-1,-1 0,19-20,-24 18,-1-2,-1 0,-1 0,0-1,-2-1,3-8,-14 31,0-1,0 0,0 0,0 0,0 0,-1 0,1 0,0 0,0 0,-1 0,1-1,-1 1,1 0,-1 0,1-1,-1 1,0 0,0 0,1-1,-1 1,0 0,0-1,0 1,-1 0,1-1,0 1,0 0,-1 0,1-1,-1 1,1 0,-1 0,1 0,-1 0,0-1,0 1,1 0,-1 0,0 0,0 1,0-1,0 0,0 0,0 0,0 1,-1-1,1 0,0 1,0-1,0 1,-1 0,1-1,0 1,0 0,-1 0,1 0,0 0,-1 0,1 0,0 0,-1 0,1 0,0 1,0-1,-1 0,0 1,-5 4,0 0,-1 1,2-1,-1 2,1-1,0 0,0 1,1 0,0 1,0-1,1 1,0 0,0 0,0 0,1 1,1-1,0 1,0 0,0-1,1 1,0 0,1 0,0 0,0 0,1 0,0 0,1-1,0 1,0 0,1-1,0 0,1 1,0-1,0 0,0-1,3 4,1-6,0 0,0-1,1 0,-1 0,1-1,0 0,-1 0,1-1,1 0,-1-1,0 0,0-1,0 1,1-2,-1 1,0-1,0-1,0 0,0 0,0-1,0 0,-1 0,1-1,1-1,7-2,-1-1,0-1,-1 0,0-1,-1 0,0-1,0-1,-1-1,-1 1,0-2,-1 0,0 0,-1-1,-1 0,0-1,0-1,-2 1,-3 12,-1 0,0-1,0 0,-1 0,1 0,-1 0,0 0,-1 0,1 0,-1-1,0 1,0-1,-1 1,1-1,-1 1,0-1,-1 1,1-1,-1 1,-1 0,1-1,-1 1,1 0,-1 0,-2-3,2 7,1-1,-1 1,0 0,0 0,-1 0,1 0,0 0,0 0,0 0,-1 1,1-1,0 1,-1-1,1 1,0 0,-1 0,1 0,0 0,-1 1,1-1,0 1,-1-1,1 1,0 0,0 0,0 0,-1 0,1 0,0 0,1 1,-1-1,0 0,-1 2,-51 63,50-59,0 1,0 0,1-1,0 2,0-1,1 0,0 1,0-1,1 1,0-1,1 1,0 0,0-1,1 1,0-1,0 1,1-1,0 1,1-1,-1 0,2 0,-1 0,1 0,1-1,-1 1,1-1,0 0,1-1,-1 1,2-1,-1 0,0-1,1 1,4 1,4 3,1-1,0-1,0-1,1 0,0-1,0-1,0 0,1-1,0-1,-1-1,1 0,3-2,19-14,-27 2</inkml:trace>
  <inkml:trace contextRef="#ctx0" brushRef="#br0" timeOffset="3130.085">2625 56,'-15'24,"-9"22,-5 9,2-1,1-4,5-7,1-10,4-6,0-2,-3-2,-1-4,1 0,0-4,2-4</inkml:trace>
  <inkml:trace contextRef="#ctx0" brushRef="#br0" timeOffset="3428.475">2343 1,'10'9,"7"13,7 8,3 3,2 1,0-1,2 0,-6-2,-2-6,0-2,-4-1,-1-3,-3-1,1 1,2 3,4-3,-4-4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251 223,'-6'-1,"-1"0,0 1,1 0,-1 1,0 0,1 0,-1 0,1 0,-1 1,1 1,0-1,0 1,0 0,0 0,0 0,1 1,-1 0,1 0,0 0,0 1,1 0,-1 0,1 0,0 1,0-1,1 1,0 0,0 0,0 0,1 0,-1 3,-20 137,14 251,-16-257,-3-7,29-132,1 1,-1-1,0 0,1 1,-1-1,1 0,-1 0,1 0,-1 0,1 0,0-1,0 1,-1 0,1-1,0 1,0-1,0 0,-1 0,1 0,0 0,0 0,0 0,0 0,0 0,-1-1,1 1,0-1,0 1,1-2,167-32,-145 33</inkml:trace>
  <inkml:trace contextRef="#ctx0" brushRef="#br0" timeOffset="626.296">505 561,'-17'281,"10"-214,-15 55,11-161,13-18,3 0,3 1,2 0,2 0,12-27,-10 28,-8 33,-5 10,2 0,0-1,0 1,1 0,0 1,1-1,1 1,0 0,0 0,1 0,0 1,1 0,0 1,4-3,-11 11,0 0,1 0,-1 0,0 0,1 0,-1 1,1-1,-1 1,1-1,-1 1,1-1,-1 1,1 0,-1 0,1 0,0 0,-1 0,1 0,-1 0,1 0,0 1,-1-1,1 0,-1 1,1 0,-1-1,0 1,1 0,-1 0,0 0,1 0,-1 0,0 0,0 0,0 0,0 0,0 0,0 1,0-1,0 0,0 1,-1-1,1 1,0 0,23 71,-19-44,-2-3</inkml:trace>
  <inkml:trace contextRef="#ctx0" brushRef="#br0" timeOffset="1380.339">872 787,'-147'251,"129"-227,15-41,15-18,1 1,3 0,0 1,2 1,1 1,2 0,10-10,1-5,20-16,-50 63,0-1,-1 1,1 0,-1 0,1 0,-1 0,1 0,-1 0,0 0,1 1,-1-1,0 0,0 1,0-1,0 1,0-1,0 1,-1-1,1 1,0 0,-1-1,1 1,-1 0,0 0,1-1,-1 1,0 0,0 0,0 0,0-1,-1 1,1 0,0 0,-1-1,0 2,1-1,9 177,9-99,-17-79,-1 0,1 0,-1-1,1 1,-1 0,0 0,1 0,-1 0,0 0,0-1,0 1,1 0,-1 0,0 0,0 0,0 0,-1 0,1 0,0 0,0 0,0-1,-1 1,1 0,0 0,-1 0,1 0,-1-1,1 1,-1 0,1 0,-1-1,0 1,1 0,-1-1,0 1,1-1,-1 1,0-1,0 1,0-1,1 0,-1 1,0-1,0 0,0 1,0-1,0 0,0 0,0 0,1 0,-1 0,0 0,0 0,0 0,0 0,-1-1,-51-17,8-10,24 14</inkml:trace>
  <inkml:trace contextRef="#ctx0" brushRef="#br0" timeOffset="1727.597">1409 590,'-10'19,"-8"15,-5 8,1 1,4-2,0-3,3-3,0-3,2-2,-1-2,1 0,-1 0,-4-1,1 1,0-5,2-6</inkml:trace>
  <inkml:trace contextRef="#ctx0" brushRef="#br0" timeOffset="2093.349">1549 815,'-18'9,"1"2,0 0,0 1,1 1,1 1,0 0,1 1,0 0,1 1,-6 10,17-24,0 1,0-1,0 1,0 0,1 0,-1-1,1 1,0 0,-1 0,1 0,1 1,-1-1,0 0,1 0,0 0,-1 1,1-1,0 0,1 0,-1 1,1-1,-1 0,1 0,0 0,0 0,0 0,1 0,-1 0,1 0,-1 0,1-1,0 1,0-1,0 1,1-1,-1 0,1 0,-1 0,1 0,-1 0,1 0,0-1,0 1,0-1,0 0,3 1,5-1,1-1,-1 0,1-1,0 0,-1-1,1 0,-1-1,0 0,0 0,0-2,6-2,10-3,-4 2</inkml:trace>
  <inkml:trace contextRef="#ctx0" brushRef="#br0" timeOffset="2925.827">421 137,'128'23,"-96"-21,-1-1,1-1,0-1,-1-2,26-6,109-6,-165 16,-1-1,1 1,0-1,0 0,0 1,-1-1,1 0,0 0,0 1,0-1,0 0,0 0,-1 0,1 0,0 0,0 0,0-1,0 1,0 0,-1 0,1 0,0-1,0 1,0-1,-1 1,1 0,0-1,0 1,-1-1,1 0,-1 1,1-1,0 1,-1-1,1 0,-1 0,1 1,-1-1,0 0,1 0,-1 0,0 1,1-1,-1 0,0 0,0 0,0 0,0 0,0 1,0-1,0 0,0 0,0 0,0 0,-1 0,1 1,0-1,0 0,-1 0,-45-28,41 27,1 1,0-1,0 0,0-1,0 1,0-1,0 0,1 0,-1 0,1 0,0 0,0-1,0 1,0-1,1 0,-1 0,1 0,-1-4,-3-11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0 738,'20'0,"19"0,10 0,0 0,-3 0,-5-5,-4-1,-9 0</inkml:trace>
  <inkml:trace contextRef="#ctx0" brushRef="#br0" timeOffset="935.329">565 427,'0'518,"0"-517,0 1,1 1,-1-1,1 1,-1-1,0 1,0-1,0 1,0-1,-1 1,1-1,-1 0,1 1,-1-1,0 1,0-1,0 0,0 1,0-1,0 0,-1 0,1 0,-1 0,0 0,1-1,-1 1,0 0,0-1,0 1,0-1,-2 1,2-4,0 0,-1 0,1 0,0-1,0 1,0 0,0-1,1 0,-1 1,1-1,-1 0,1 0,0 0,0 0,1 0,-1 0,0 0,1 0,0 0,0 0,0 0,0 0,0-2,0 2,0-19,2-1,0 0,2 0,0 1,1-1,2 1,0 0,10-18,-4 3,84-173,-87 189,2 1,0 0,2 1,0 1,0 0,2 1,0 0,1 2,11-8,-27 21,1 1,-1-1,1 0,-1 1,1 0,0-1,0 1,0 0,0 0,0 0,0 0,0 0,0 0,0 1,0-1,0 1,1-1,-1 1,0 0,0 0,0 0,1 0,-1 0,0 1,0-1,0 1,1-1,-1 1,0 0,0 0,0 0,0 0,0 0,0 0,-1 0,1 1,0-1,-1 1,1-1,0 2,1 6,-1 0,-1 0,0 0,0 0,0 0,-1 0,-1 1,1-1,-2 0,1 0,-1 0,-1 0,1-1,-3 4,-8 47,9-2,3-32</inkml:trace>
  <inkml:trace contextRef="#ctx0" brushRef="#br0" timeOffset="1230.062">959 766,'0'34,"0"15,0 5,0-2,-4-11,-7-11,-2-12</inkml:trace>
  <inkml:trace contextRef="#ctx0" brushRef="#br0" timeOffset="8331.283">959 794,'256'-28,"-242"27,-9 0,0 0,-1 1,1 0,0 0,0 0,-1 0,1 1,0-1,-1 1,1 1,-1-1,1 0,-1 1,1 0,3 2,-8-1,0-1,1 0,-1 1,0-1,0 0,-1 1,1-1,0 0,-1 1,1-1,-1 0,0 0,0 0,0 1,0-1,0 0,0 0,0 0,-1-1,1 1,-1 0,1 0,-1-1,0 1,0-1,0 1,0-1,0 0,0 2,-24 15,24-17,0-1,0 0,0 1,0-1,1 1,-1 0,0 0,0 0,1 0,-1 0,0 0,1 0,-1 0,1 0,-1 1,1-1,0 1,0-1,-1 1,1 0,0-1,1 1,-1 0,0 0,0-1,1 1,-1 0,1 0,-1 0,1 0,0 0,0 0,0 0,0 0,0 0,0 0,1-1,-1 1,1 0,-1 0,1 0,0 0,-1 0,1-1,0 1,1 1,53 29,11 14,-66-43,0 0,0 0,0-1,0 1,-1 0,1 0,-1-1,0 1,0 0,0 0,0-1,0 1,0-1,-1 1,1-1,-1 0,0 0,0 1,1-1,-2 0,1 0,0-1,0 1,0 0,-1-1,1 0,-1 1,1-1,-1 0,0 0,1 0,-1-1,0 1,0-1,-2 1,2 0,-203 40,143-40,63-19,8 8</inkml:trace>
  <inkml:trace contextRef="#ctx0" brushRef="#br0" timeOffset="9121.294">1750 766,'-3'9,"1"0,-1 0,0-1,-1 0,0 1,0-1,-1-1,0 1,0-1,-1 1,0-2,0 1,-1-1,0 0,0 0,0 0,-4 1,-11 11,-201 181,177-156,34-27</inkml:trace>
  <inkml:trace contextRef="#ctx0" brushRef="#br0" timeOffset="9516.355">1919 907,'-213'118,"209"-115,1 0,-1 0,1 1,0-1,0 1,1 0,-1 0,1 0,0 0,0 1,0-1,1 0,-1 1,1-1,0 1,1 0,-1-1,1 1,0 0,0-1,0 1,0 0,1-1,0 1,0-1,0 1,1-1,0 1,-1-1,1 0,1 0,-1 0,1 0,-1 0,1 0,0-1,1 1,-1-1,0 0,1 0,0 0,0-1,0 1,0-1,0 0,0 0,1 0,-1-1,0 1,1-1,0 0,-1 0,1-1,-1 0,1 1,6-1,0 0,-1-1,1 1,0-2,-1 0,0 0,1-1,-1 0,0-1,0 0,-1 0,3-2,6-4</inkml:trace>
  <inkml:trace contextRef="#ctx0" brushRef="#br0" timeOffset="10708.364">367 173,'401'0,"-320"11,-82-12,1 1,-1-1,1 1,-1-1,1 1,-1-1,1 1,0-1,-1 1,1-1,0 1,-1-1,1 0,0 1,0-1,0 0,0 1,-1-1,1 0,0 1,0-1,0 0,0 1,1-1,-1 0,0 1,0-1,0 0,0 1,1-1,-1 0,0 1,1-1,-1 1,0-1,1 1,-1-1,1 1,-1-1,1 1,-1-1,1 1,-1-1,1 1,-1 0,1-1,0 1,-1 0,1 0,0-1,-1 1,1 0,0 0,-1 0,1 0,0 0,-1 0,1 0,0 0,-1 0,1 0,0 0,-1 0,1 1,0-1,-1 0,1 0,-1 1,1-1,0 1,-35-44,-35-17,46 39</inkml:trace>
  <inkml:trace contextRef="#ctx0" brushRef="#br0" timeOffset="12116.454">1750 32,'39'-9,"0"1,1 2,1 1,-1 3,0 1,21 2,-47 0,-6-2,-1 1,1 0,0 0,0 1,0 0,0 1,-1 0,1 0,-1 0,1 1,-1 0,0 1,0 0,0 0,-1 0,1 1,-1 0,0 0,0 0,-1 1,0 0,0 0,0 0,0 1,-1-1,-1 1,1 0,-1 1,0-1,0 0,-1 1,0 0,5 223,6-120,-5 1,-7 98,-1-194,-1 295,-25-168,27-139,-1 0,0 1,0-1,0 1,0-1,-1 0,0 1,0-1,0 0,0 0,-1 1,1-1,-1 0,0 0,-1-1,1 1,-1 0,1-1,-1 1,0-1,0 0,0 0,-1 0,1-1,-1 1,0-1,0 1,1-1,-3 0,-178 12,143-9,27-8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22 226,'25'-3,"1"-1,-1-1,0-1,0-1,-1-1,0-1,-1-2,0 0,0-2,11-8,-31 19,-1 0,0 0,0 0,0 0,0-1,0 1,0 0,0-1,-1 0,1 1,-1-1,0 0,0 0,0 0,0 0,0 0,-1 0,1 0,-1 0,0 0,0 0,0 0,0 0,-1 0,1 0,-1 0,0 0,0 0,0 0,0 0,0 0,-1 0,1 1,-1-1,1 1,-1-1,0 1,0 0,-1-1,1 1,0 0,-1 0,1 1,-1-1,1 0,-1 1,0 0,0-1,0 1,0 0,1 1,-1-1,-1 0,1 1,0 0,0 0,0 0,0 0,-8 1,-1 2,1-1,0 1,0 1,0 0,1 1,-1 0,1 0,0 1,1 0,-1 1,1 0,0 1,1 0,0 0,0 1,1 0,-4 6,3-5,0 1,0-1,1 2,1-1,0 1,0 0,1 0,-3 13,7-22,0 2,0-1,1 0,0 0,-1 0,1 0,0 0,1 0,-1 0,1 0,0 0,0 0,0 0,1 0,-1 0,1 0,0-1,0 1,0-1,0 1,1-1,-1 0,1 0,0 0,0 0,0 0,1-1,-1 0,0 1,2-1,5 3,0-1,0 0,1 0,-1-1,1-1,0 0,0 0,0-1,0 0,0-1,0 0,0-1,0 0,0-1,0 0,0-1,-1 0,1-1,-1 0,2-2,13-4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0 382,'80'-255,"-80"256,0 0,1-1,-1 1,0 0,1-1,-1 1,1 0,-1-1,1 1,-1-1,1 1,-1-1,1 1,-1-1,1 0,0 1,-1-1,1 0,0 1,-1-1,1 0,0 0,0 1,-1-1,1 0,0 0,-1 0,1 0,0 0,0 0,-1 0,1 0,0-1,0 1,-1 0,1 0,0-1,-1 1,1 0,0-1,-1 1,1 0,-1-1,1 1,-1-1,1 1,-1-1,1 1,-1-1,1 0,-1 1,1-1,-1 0,0 1,1-1,-1 0,0 1,0-1,0 0,1 0,-2 9,1-1,1 0,-1 1,1-1,0 0,1 1,0-1,0 0,1 0,0 0,0-1,0 1,1-1,0 1,0-1,1 0,-1-1,1 1,1-1,-1 0,1 0,0-1,0 0,0 0,0 0,1-1,0 1,3 0,-2-3,-1 1,1-1,0-1,-1 0,1 0,0 0,0-1,-1 0,1-1,-1 0,1 0,-1 0,0-1,0 0,0 0,0-1,-1 0,1 0,-1-1,0 0,0 0,0 0,3-5,4-5,-1 0,-1-1,0 0,0-1,-2 0,0-1,-2 0,6-17,-4-17,-12 33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3:57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29,'0'845,"0"-846</inkml:trace>
  <inkml:trace contextRef="#ctx0" brushRef="#br0" timeOffset="5588.009">1 509,'126'-11,"115"-46,-139 28,-84 22</inkml:trace>
  <inkml:trace contextRef="#ctx0" brushRef="#br0" timeOffset="6398.876">706 0,'-2'2,"0"-1,0 0,0 1,0 0,1-1,-1 1,1 0,-1 0,1 0,0 0,0 0,0 0,0 0,0 1,0-1,0 0,1 1,-1-1,1 0,0 1,0-1,0 0,0 1,0 1,0-1,-3 364,4-83,-2-282,1-1,0 1,0-1,0 1,0 0,0-1,0 1,1 0,-1-1,1 1,-1-1,1 1,-1-1,1 1,0-1,0 1,-1-1,1 1,0-1,0 0,1 0,-1 1,0-1,0 0,0 0,1 0,-1-1,1 1,-1 0,1 0,-1-1,1 1,-1-1,1 1,-1-1,1 1,0-1,-1 0,1 0,0 0,-1 0,1 0,-1 0,1-1,0 1,-1-1,1 1,-1-1,1 1,-1-1,1 0,-1 0,1 0,16-10,-1-2,-1 0,0 0,-1-2,0 0,-1-1,3-5,-4 4,-10 12,0-1,1 1,-1 0,1 1,1-1,-1 1,1 0,-1 0,1 0,0 0,1 1,-1 0,1 0,-2 4,-1 0,0 0,0 0,0 1,0 0,0-1,0 1,0 1,0-1,-1 0,1 0,-1 1,1 0,-1-1,0 1,0 0,0 0,-1 0,1 0,-1 0,0 1,0-1,0 0,0 1,0-1,-1 1,1-1,-1 1,0-1,0 2,2 6,8 41,19 49,-18-88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0 215,'93'-16,"-6"0,1 4,0 3,44 4,-9 17,-123-12,0-1,-1 1,1-1,0 1,0-1,0 1,0-1,0 0,0 1,-1-1,1 1,1-1,-1 1,0-1,0 1,0-1,0 1,0-1,0 1,1-1,-1 1,0-1,0 1,1-1,-1 1,0-1,1 1,-1-1,0 1,1 0,-1-1,1 1,-1 0,0-1,1 1,-1 0,1 0,-1-1,1 1,-1 0,1 0,-1 0,1 0,0 0,-1-1,1 1,-1 0,1 0,-1 0,1 1,-1-1,1 0,-1 0,1 0,-1 0,1 0,-1 1,1-1,-1 0,1 0,-1 1,1-1,-35-37,29 33,-100-95,96 87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9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0 209,'10'-2,"0"-1,-1 1,0-2,0 1,0-2,0 1,0-1,-1 0,0-1,0 0,0 0,-1-1,0 1,0-2,-1 1,0-1,2-3,8-7,31-43,-31 94,13 180,-4-11,-23-170,2 0,1 0,2 0,1-1,8 22,-16-52,0 0,0 1,0-1,1 0,-1 0,0 1,0-1,1 0,-1 0,1 0,-1 1,1-1,-1 0,1 0,0 0,-1 0,1 0,0 0,0 0,0 0,0-1,0 1,0 0,0 0,0-1,0 1,0 0,0-1,1 0,-1 1,0-1,0 1,0-1,1 0,-1 0,0 0,1 0,-1 0,0 0,0 0,1 0,-1-1,0 1,0 0,0-1,1 1,-1-1,0 1,0-1,0 1,0-1,0 0,0 0,0 0,1 0,9-15,-1 0,-1-1,0 0,-1 0,-1-1,-1 0,0 0,-1-1,0-9,9-23,78-330,-65 291,-26 84,-4 5</inkml:trace>
  <inkml:trace contextRef="#ctx0" brushRef="#br0" timeOffset="916.726">733 548,'-19'68,"-2"-1,-4 0,-22 39,27-70,14-65,17-5,0 1,3 0,0 0,2 1,1 1,18-22,-35 51,0 0,1 0,-1 0,1 1,0-1,0 0,-1 1,1-1,0 0,0 1,1-1,-1 1,0-1,0 1,1 0,-1 0,1-1,-1 1,1 0,-1 0,1 1,0-1,-1 0,1 0,0 1,0-1,0 1,0-1,-1 1,1 0,0 0,0 0,0 0,0 0,0 0,-1 1,1-1,0 1,0-1,0 1,-1-1,1 1,0 0,-1 0,2 0,104 166,-69-121,-82-37,-131-52,150 36</inkml:trace>
  <inkml:trace contextRef="#ctx0" brushRef="#br0" timeOffset="1270.482">1299 519,'-15'29,"-9"15,-1 3,0-5,3-5,1-4,4-4,0 0,-2-7,3-1,-2-5,3 0,-1-2,3-5</inkml:trace>
  <inkml:trace contextRef="#ctx0" brushRef="#br0" timeOffset="1536.351">1383 689,'-5'43,"-1"19,-5 0,0-7,1-13</inkml:trace>
  <inkml:trace contextRef="#ctx0" brushRef="#br0" timeOffset="2099.086">1355 633,'272'-53,"-271"52,1 1,0-1,-1 0,1 1,0 0,-1-1,1 1,0 0,0 0,-1-1,1 2,0-1,0 0,-1 0,1 0,0 1,0-1,-1 1,1-1,0 1,-1 0,1 0,-1 0,1 0,-1 0,0 0,1 0,-1 0,0 0,0 1,1-1,-1 1,0-1,0 0,-1 1,1 0,0-1,0 1,-1 0,1-1,-1 1,0 0,1-1,-1 1,0 0,0 0,0-1,0 1,0 0,0 0,-1-1,1 1,-1 0,1 0,-1-1,0 1,1-1,-1 1,0 0,-87 73,16-19,70-55,1-1,0 1,0 0,0 0,0 0,0 0,0 1,0-1,1 0,-1 0,0 1,0-1,1 0,-1 1,1-1,0 0,-1 1,1-1,0 1,0-1,0 1,0-1,0 1,0-1,0 0,0 1,0-1,1 1,-1-1,1 1,-1-1,1 0,0 1,-1-1,1 0,0 0,0 0,0 1,0-1,0 0,0 0,1 0,61 29,-42-21,48 43,-67-50,-1-1,0 1,1 0,-1 0,0 0,0 0,-1 0,1 0,0 0,-1 0,1 0,-1 0,1 0,-1 0,0 0,0 1,0-1,0 0,-1 0,1 0,0 0,-1 0,0 0,1 0,-1 0,0 0,0 0,0 0,0 0,0 0,-1-1,1 1,-1 0,1-1,-1 1,1-1,-1 0,-1 1,-9 5,0 0,0-1,0-1,-1 0,0-1,0-1,0 0,-1 0,1-1,0-1,-1 0,0-1,1-1,-1 0,-5-1,-17 0,12 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1 160,'511'0,"-464"-5,-46 5,-1 0,1 0,0-1,0 1,-1 0,1-1,0 1,-1 0,1-1,-1 1,1-1,0 1,-1-1,1 1,-1-1,1 0,-1 1,0-1,1 1,-1-1,0 0,1 1,-1-1,0 0,0 0,1 1,-1-1,0 0,0 0,0 1,0-1,0 0,0 0,0 1,0-1,-1 0,1 0,0 1,0-1,0 0,-1 1,1-1,-1 0,1 1,0-1,-1 0,1 1,-1-1,1 1,-1-1,1 1,-1-1,0 1,1 0,-1-1,0 1,1-1,-2 1,-113-97,99 83,2 4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0 120,'400'28,"-272"-55,-146 13,-150-79,151 80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0 159,'207'19,"160"-9,-368-11,1 1,0 0,-1-1,1 1,0-1,0 1,-1-1,1 1,0-1,0 1,0-1,0 0,0 1,0-1,0 1,0-1,0 1,0-1,0 1,0-1,0 1,0-1,1 1,-1-1,0 1,0-1,0 1,1-1,-1 1,0-1,1 1,-1-1,0 1,1 0,-1-1,1 1,-1 0,1-1,-1 1,1 0,-1 0,1-1,-1 1,1 0,-1 0,1 0,-1 0,1 0,-1 0,1-1,-1 1,1 1,-1-1,1 0,0 0,-1 0,1 0,-1 0,1 0,-1 0,1 1,-1-1,1 0,-1 1,0-1,1 0,-1 1,1-1,-1 1,-36-28,28 22,-196-124,189 118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1 190,'5'0,"11"0,8 0,4 0,3 0,0 0,0 0,0 0,-1 0,-1-5,0-2,-1 1,0 1,0 2,0 0,-4 2</inkml:trace>
  <inkml:trace contextRef="#ctx0" brushRef="#br0" timeOffset="336.775">57 471,'10'0,"17"0,10 0,2 0,0 0,-2 0,-3 0,-2 0,-1 0,-2 0,-1 0,0 0,0 0,0 0,-5 0</inkml:trace>
  <inkml:trace contextRef="#ctx0" brushRef="#br0" timeOffset="4732.205">764 725,'79'-45,"-52"24,0-1,-2-2,0 0,-1-2,-2 0,-1-1,-1-2,-1 0,-2-1,-1 0,12-33,-18 43,-6 12,0 1,0 0,-1-1,0 0,0 0,-1 0,0 0,-1 0,0 0,0-1,0 1,-1 0,-1-4,1 11,0 0,0 0,0 0,0 0,0 0,0 0,-1 0,1 0,0 0,-1 0,1 0,-1 0,1 0,-1 0,1 0,-1 1,0-1,1 0,-1 0,0 1,0-1,0 0,1 1,-1-1,0 1,0-1,0 1,0 0,0-1,0 1,0 0,0 0,0-1,0 1,0 0,0 0,0 0,0 0,0 0,0 1,0-1,0 0,0 0,0 1,0-1,0 0,0 1,0-1,0 1,0 0,-38 36,33-25,0 1,1 0,0 0,1 0,1 0,0 0,1 1,0 0,1-1,1 1,0 0,1-1,0 1,2 5,-3-12,1 0,0 0,0 0,0 0,1 0,0 0,0-1,1 1,0 0,0-1,1 0,-1 0,1 0,1 0,-1-1,1 1,0-1,0 0,0-1,1 1,0-1,0 0,0 0,0-1,1 0,-1 0,1-1,0 1,-1-1,1-1,0 1,0-1,0-1,1 1,-1-1,0 0,0-1,0 0,0 0,0 0,0-1,0 0,1-1,3-5,0 0,-1 0,0-1,-1 0,0-1,0 0,-1-1,-1 0,1 0,-2 0,0-1,0 0,-1 0,0-1,-1 1,-1-1,1-4,-3-2,-8 31,5-3,0-1,0 1,1-1,0 1,1 0,0 0,0 0,1-1,0 1,0 0,1-1,0 1,0-1,1 1,1-1,-1 0,1 0,1-1,-1 1,1-1,0 0,1 0,0-1,0 1,0-1,1 0,0-1,0 0,0 0,1-1,4 3,-4-5,0 0,0-1,0 0,1 0,-1-1,0 0,0-1,0 1,0-2,0 1,0-1,0 0,0-1,0 0,-1 0,1 0,-1-1,0 0,0-1,-1 0,1 0,-1 0,3-4,6-5,-1-1,0-1,-1 0,-1-1,0 0,-2-1,0 0,7-17,-12 22,23-69,-28 80,1 0,-1-1,0 1,1 0,-1-1,0 1,-1 0,1-1,0 1,-1 0,1-1,-1 1,1 0,-1 0,0 0,0-1,0 1,-1 0,1 0,0 0,-1 1,1-1,-1 0,0 1,1-1,-1 0,0 1,0 0,0 0,0-1,0 1,-2 0,0 1,-1-1,1 2,0-1,0 1,0-1,0 1,-1 0,1 0,0 1,1-1,-1 1,0 0,0 0,1 0,-1 1,1-1,0 1,0 0,0 0,0 0,0 0,0 1,1-1,0 1,-1-1,2 1,-1 0,0 0,1 0,-1 0,1 0,0 0,1 0,-1 0,1 0,-1 3,0 0,-1 0,2 0,-1 0,1 0,0 0,0 0,0 1,1-1,1 0,-1 0,1 0,0 0,1-1,-1 1,1 0,1-1,-1 0,1 0,0 0,1 0,-1-1,1 1,0-1,0 0,1-1,0 1,-1-1,7 3,74 33,-60-33</inkml:trace>
  <inkml:trace contextRef="#ctx0" brushRef="#br0" timeOffset="8925.849">2429 133,'-10'20,"-8"19,-5 10,1 0,-1-3,-1-5,4-4,0-9,3-4,6-2,-2-4,3 0,-3-4,2 1,-3-2,1 2,3-3</inkml:trace>
  <inkml:trace contextRef="#ctx0" brushRef="#br0" timeOffset="9254.711">2146 133,'5'15,"11"18,3 9,3-2,-2-4,0-3,-3-2,0-2,2-1,-3 0,2-6,-3 0,1-1,-2 2,-4 2,2 1,-2 1,-2-4</inkml:trace>
  <inkml:trace contextRef="#ctx0" brushRef="#br0" timeOffset="9803.774">2655 246,'85'357,"-86"-513,1 125,1 1,1-1,2 1,1-1,1 1,1 0,2 1,1 0,2 0,0 1,2 1,1 0,8-9,-22 34,0 0,0 0,1 0,-1 0,1 0,-1 1,1-1,0 1,0-1,0 1,-1 0,1-1,0 1,1 0,-1 0,0 0,0 1,0-1,1 1,-1-1,0 1,0 0,1-1,-1 1,0 0,1 1,-1-1,0 0,1 1,-1-1,0 1,0 0,0-1,1 1,-1 0,0 1,0-1,0 0,-1 0,1 1,0-1,0 1,-1 0,1-1,-1 1,1 0,-1 0,0 0,0 0,0 0,0 0,0 0,0 1,-1-1,1 2,6 21,-4 0</inkml:trace>
  <inkml:trace contextRef="#ctx0" brushRef="#br0" timeOffset="10570.98">2965 528,'-110'247,"88"-216,23-31,-1-1,0 1,0 0,0-1,1 1,-1-1,0 1,0 0,0-1,0 1,1-1,-1 1,0 0,0-1,0 1,0-1,0 1,0-1,0 1,0-1,0 1,-1 0,1-1,0 1,0-1,0 1,0 0,-1-1,1 1,0-1,0 1,-1 0,1-1,0 1,-1 0,1 0,0-1,-1 1,1 0,0 0,-1-1,1 1,-1 0,1 0,0 0,-1 0,1 0,-1-1,1 1,-1 0,1 0,0 0,-1 0,1 0,-1 0,1 0,-1 1,1-1,0 0,-1 0,1 0,-1 0,1 0,0 1,-1-1,4-18,1 0,1 0,1 1,0 0,2 0,0 0,0 1,1 0,2 1,-1 0,5-3,7-16,103-109,-125 142,0 0,0 0,1 0,-1 0,1 0,-1 0,1 1,-1-1,1 0,0 0,-1 0,1 0,0 1,0-1,-1 0,1 1,0-1,0 1,0-1,0 1,0-1,0 1,0 0,0-1,0 1,0 0,0 0,0-1,0 1,0 0,0 0,0 0,0 1,0-1,0 0,0 0,0 0,0 1,0-1,0 1,0-1,0 1,0-1,0 1,-1-1,1 1,0 0,0-1,0 1,-1 0,1 0,-1-1,1 1,0 0,-1 0,1 0,-1 0,0 0,1 0,-1 0,0 0,1 1,9 58,-7-37,1 0,0-1,2 1,1-1,0 0,2-1,6 12,-14-32,0 0,0 0,1 0,-1-1,0 1,0 0,0 0,0 0,0 1,0-1,0 0,-1 0,1 0,0 1,-1-1,1 0,-1 1,1-1,-1 1,0-1,1 0,-1 1,0-1,0 1,0-1,0 1,0-1,0 0,-1 1,1-1,0 1,-1-1,1 0,-1 1,1-1,-1 0,0 1,0-1,1 0,-1 0,0 0,0 0,0 0,0 0,-1 0,1 0,0 0,0 0,0-1,-1 1,1 0,0-1,-1 1,1-1,0 0,-1 1,1-1,-13 0,1-1,0 0,0-1,0 0,0-1,0 0,0-1,1-1,-1 0,1-1,1 0,-1 0,1-2,-2-1,-7-2,2-1,3 1</inkml:trace>
  <inkml:trace contextRef="#ctx0" brushRef="#br0" timeOffset="11084.545">3473 444,'-5'0,"-1"4,-5 3,-1 4,-2 5,0 4,-1 5,1 2,-1 1,-4 1,2 0,-1 0,3 0,-1-5,1-2,5 1,3 0,3-3</inkml:trace>
  <inkml:trace contextRef="#ctx0" brushRef="#br0" timeOffset="11472.039">3670 698,'-8'0,"0"1,-1 1,1 0,0 0,0 0,0 1,1 0,-1 1,1 0,0 0,0 0,0 1,0 0,1 1,0-1,0 1,0 0,1 1,0-1,0 1,0 0,1 0,-1 3,4-7,0-1,1 1,-1 0,0 0,1 0,0 0,-1 0,1 0,0 0,1 0,-1 0,1 0,-1 0,1 0,0 0,0 0,0 0,0-1,0 1,1 0,0-1,-1 1,1-1,0 0,0 1,0-1,0 0,0 0,1 0,-1 0,1-1,-1 1,1-1,0 0,0 1,4 1,0 0,0 0,1-1,-1 1,1-2,-1 1,1-1,0 0,-1-1,1 0,0 0,0 0,2-2,51-22,-44 15</inkml:trace>
  <inkml:trace contextRef="#ctx0" brushRef="#br0" timeOffset="13472.845">3840 274,'5'0,"6"0,6 0,5 0,4 0,2 0,1-5,0-1,0 0,1 1,-1 2,-1 1,1 1,-1 0,-4 6,-8 1</inkml:trace>
  <inkml:trace contextRef="#ctx0" brushRef="#br0" timeOffset="14587.077">4235 613,'9'-2,"0"0,1-1,-1 0,0-1,0 0,-1 0,1-1,-1 0,0-1,0 0,0 0,-1-1,0 1,-1-2,6-6,7-5,14-19,-2 0,-2-3,-2 0,-1-1,-2-2,11-32,-21 48,-5 5,-17 27,-5 18,0 0,2 1,0 1,2 0,0 0,2 1,1 0,1 0,0 8,4-29,0 1,0 0,1 0,0 0,0 0,0 0,0 0,1 0,0 0,0 0,1 0,-1 0,1-1,0 1,0-1,0 1,1-1,0 0,0 0,0 0,0 0,0 0,1-1,0 1,0-1,0 0,0 0,0-1,0 1,1-1,-1 0,1 0,0 0,3 0,4-1,-1 0,1 0,-1-1,1-1,-1 0,1-1,-1 0,1-1,-1 0,0 0,0-1,-1-1,1 0,-1 0,7-6,9-6,-1-1,0-1,-1-1,-2-1,7-9,-4 5,-13 14,0-1,-1 0,0 0,0-2,-2 1,0-1,0 0,-1-1,5-14,-13 28,1 0,0 0,-1 0,0-1,1 1,-1 0,0 0,1-1,-1 1,0 0,0-1,0 1,0 0,0 0,0-1,-1 1,1 0,0-1,-1 1,1 0,-1 0,1 0,-1 0,0-1,1 1,-1 0,0 0,0 0,0 0,1 0,-1 1,0-1,0 0,-1 0,1 1,0-1,0 0,0 1,0-1,-1 1,1-1,0 1,0 0,-1 0,1 0,0-1,0 1,-1 0,1 0,0 1,-1-1,1 0,0 0,0 1,-1-1,1 1,0-1,0 1,0-1,0 1,-1 0,1-1,0 1,0 0,-6 4,0 0,1 1,0 0,0 0,0 0,0 1,1 0,0 0,1 0,-1 1,2-1,-1 1,1 0,0 0,0 0,1 1,0-1,1 0,-1 8,1-11,1 0,-1 1,1-1,0 0,1 1,-1-1,1 0,0 1,0-1,1 0,-1 0,1 0,0 0,1 0,-1 0,1-1,0 1,0-1,1 0,-1 0,1 0,0 0,0 0,0-1,0 0,1 0,-1 0,1 0,0-1,0 0,3 1,0 0,1-2,-1 1,1-2,-1 1,1-1,0 0,-1-1,1 0,0 0,-1-1,1 0,-1 0,0-1,0 0,0 0,0-1,-1 0,1-1,-1 0,1 0,7-6,-1-1,0 0,0-1,-2-1,1 0,-2 0,0-1,9-16,-3 2,-9 19,-1-1,-1 0,0 0,0 0,-1 0,-1-1,0 0,0 0,-2 0,1 0,-1-1,-1-3,-1 17,0-1,0 0,0 1,-1-1,1 0,0 0,0 1,-1-1,1 0,0 0,-1 1,1-1,0 0,0 0,-1 0,1 0,0 0,-1 1,1-1,0 0,-1 0,1 0,-1 0,1 0,0 0,-1 0,1 0,0 0,-1 0,1 0,0 0,-1-1,1 1,0 0,-1 0,1 0,0 0,-1-1,1 1,0 0,0 0,-1 0,1-1,0 1,0 0,-1-1,1 1,0 0,0 0,0-1,0 1,-1 0,1-1,0 1,0 0,0-1,0 1,0-1,0 1,0 0,0-1,0 1,0 0,0-1,0 1,0 0,0-1,0 1,-18 23,10-10,1 0,0 1,1 0,0 0,1 0,1 1,0 0,1-1,1 1,0 1,1 0,1-10,0 1,0-1,0 0,1 1,0-1,0 0,0 0,1 1,0-1,0 0,1-1,0 1,0 0,0-1,1 1,-1-1,1 0,0 0,1-1,-1 1,1-1,0 0,0 0,0-1,1 1,-1-1,3 0,-6-2,0 0,1 0,-1 0,0-1,1 1,-1-1,0 0,1 0,-1 0,1 0,-1 0,0 0,1 0,-1-1,1 0,-1 1,0-1,0 0,1 0,-1 0,0 0,0 0,1-1,10-7</inkml:trace>
  <inkml:trace contextRef="#ctx0" brushRef="#br0" timeOffset="15722.833">5956 77,'-14'29,"-10"19,-1 6,4-2,1-4,4-5,4-7,0-3,2-3,-3-2,2 0,-3-6,1-6</inkml:trace>
  <inkml:trace contextRef="#ctx0" brushRef="#br0" timeOffset="15973.058">5702 48,'19'34,"12"20,-1 6,1-7,-6-7,-6-8,-3-10,-3-4,0-8,-1 0,2-4,-2 2,2 2,-1-1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1 170,'35'0,"404"-16,-209 3,-228 13,-2 1,0-1,1 1,-1-1,0 0,1 1,-1-1,1 0,-1 1,1-1,-1 0,0 0,1 1,-1-1,1 0,-1 0,1 0,-1 0,1 0,-1 1,1-1,-1 0,1 0,-1 0,1 0,-1-1,1 1,-1 0,1 0,-1 0,1 0,-1 0,1-1,-1 1,1 0,-1 0,1-1,-1 1,0 0,1-1,-1 1,0 0,1-1,-1 1,0-1,1 1,-1-1,0 1,0-1,1 1,-1 0,0-1,0 1,0-1,0 1,0-1,0 1,0-1,0 0,0 1,0-1,0 1,0-1,0 1,0-1,0 1,0-1,-1 1,-52-32,44 28,0 0,1-1,0 0,0 0,0-1,1 1,-1-2,2 1,-1-1,1 0,0-1,-3-3,1-6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0 260,'30'391,"-30"-593,5 165,2 1,1 0,2 0,1 0,2 2,2 0,1 0,1 1,2 1,1 1,7-6,-27 36,1-1,-1 0,0 1,1-1,-1 1,1-1,0 1,0-1,-1 1,1 0,0-1,0 1,0 0,0 0,1 0,-1-1,0 1,0 0,1 1,-1-1,1 0,-1 0,1 0,-1 1,1-1,-1 1,1-1,-1 1,1 0,0 0,-1 0,1 0,-1 0,1 0,0 0,-1 0,1 0,0 1,-1-1,1 1,-1-1,1 1,-1 0,1-1,-1 1,0 0,1 0,-1 0,0 0,0 0,1 0,-1 1,0-1,0 2,16 65,-15-44</inkml:trace>
  <inkml:trace contextRef="#ctx0" brushRef="#br0" timeOffset="3198.915">310 543,'0'4,"0"12,0 8,0 4,0 3,0 0,0 0,0 0,0-1,0-1,0 0,-4-1,-3-4</inkml:trace>
  <inkml:trace contextRef="#ctx0" brushRef="#br0" timeOffset="3753.999">226 543,'27'-15,"1"2,1 1,-1 2,2 0,-1 2,1 2,15-2,-43 7,0 1,-1 0,1-1,0 1,-1 0,1 0,-1 0,1 0,0 0,-1 0,1 0,0 1,-1-1,1 0,-1 1,1-1,-1 1,1 0,-1 0,1 0,-1-1,1 1,-1 0,0 1,0-1,0 0,1 0,-1 0,0 1,-1-1,1 1,0-1,0 0,0 1,-1 0,1-1,-1 1,0-1,1 1,-1 0,0-1,0 1,0 0,0-1,0 1,0-1,0 1,0 0,-1-1,1 1,-1-1,1 1,-1 0,0-1,0 0,0 1,1-1,-1 1,0-1,-1 0,1 0,-1 1,-119 123,120-125,1 1,-1 0,0 0,0 0,0 1,1-1,-1 0,1 0,-1 0,1 0,-1 0,1 1,0-1,-1 0,1 1,0-1,0 0,0 0,0 1,0-1,0 0,0 0,1 1,-1-1,0 0,1 0,-1 1,1-1,-1 0,1 0,-1 0,1 0,0 0,0 0,0 0,-1 0,1 0,0 0,0 0,0 0,0-1,1 1,-1 0,0-1,0 1,0-1,0 1,1-1,64 15,-59-15,2 1,1 0,-1 1,1-1,-1 2,0-1,0 1,0 1,-1 0,1 0,-1 1,0 0,0 0,0 1,-7-5,0 0,0 1,0-1,0 1,0-1,0 1,-1-1,1 1,-1 0,1-1,-1 1,1 0,-1-1,0 1,0 0,0-1,0 1,0 0,0 0,-1-1,1 1,0 0,-1-1,0 1,1 0,-1-1,0 1,0-1,1 1,-1-1,0 0,-1 1,1-1,0 0,0 0,0 0,-2 1,-53 39,-61 5,96-42</inkml:trace>
  <inkml:trace contextRef="#ctx0" brushRef="#br0" timeOffset="4317.327">847 543,'-33'48,"-133"244,129-219,38-73,-1 0,0-1,1 1,-1 0,0 0,1 0,-1 0,0 0,1 0,-1 0,1 0,-1 0,0 0,1 0,-1 0,0 0,1 0,-1 0,0 0,1 0,-1 0,0 0,1 1,-1-1,0 0,1 0,-1 0,0 1,1-1,-1 0,0 0,0 1,1-1,-1 0,0 0,0 1,0-1,1 0,-1 1,0-1,0 0,0 1,0-1,0 1,0-1,0 0,0 1,0-1,0 0,0 1,0-1,0 0,0 1,0-1,0 1,0-1,0 0,-1 1,1-1,0 0,0 1,0-1,0 0,-1 0,1 1,9-8</inkml:trace>
  <inkml:trace contextRef="#ctx0" brushRef="#br0" timeOffset="4749.376">1101 656,'-120'116,"119"-114,-2 0,0 0,1 0,-1 0,0 1,1-1,0 1,0-1,-1 1,2 0,-1 0,0 0,0 0,1 0,0 0,0 1,0-1,0 0,0 1,0-1,1 0,0 1,0-1,0 1,0-1,0 1,1-1,-1 1,1-1,0 0,0 1,0-1,1 0,-1 0,1 0,0 0,-1 0,1 0,1 0,-1-1,2 3,9-1,1 0,-1-1,0-1,1 0,-1 0,1-2,0 0,-1 0,1-1,11-3,22-8,-28 5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0 339,'32'8,"1"-1,-1-2,1-1,0-2,1-1,-1-1,0-2,0-2,22-5,179-21,-139 20,-70 9</inkml:trace>
  <inkml:trace contextRef="#ctx0" brushRef="#br0" timeOffset="289.019">29 537,'43'-5,"38"-6,16-2,-5 2,-13 3,-15 2,-13 3,-12 1,-11 2</inkml:trace>
  <inkml:trace contextRef="#ctx0" brushRef="#br0" timeOffset="802.045">367 0,'22'20,"1"-1,1-1,0-1,1-1,24 11,170 66,-207-85,0 0,-1 0,0 2,0-1,-1 1,0 1,0 0,4 8,-13-15,-1-1,0 1,0-1,0 1,0-1,-1 1,1-1,-1 1,0-1,0 1,0-1,-1 0,1 0,-1 0,1 0,-1 0,0 0,-1 0,1 0,0-1,-1 1,1-1,-1 1,0-1,0 0,0 0,0-1,0 1,0-1,0 1,-1-1,1 0,-3 0,-7 7,-303 188,292-166,22-19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15,'19'23,"-1"0,-1 2,0 0,-2 0,-1 2,-2 0,0 0,-2 1,0 0,-2 1,-2 0,2 18,42 186,-50-232,-1 0,1 0,0 0,-1-1,1 1,0 0,0 0,0 0,0 0,0 0,0-1,0 1,0 0,0 0,0 0,1 0,-1-1,0 1,0 0,1 0,-1 0,1-1,-1 1,0 0,1-1,0 1,-1 0,1-1,-1 1,1 0,0-1,-1 1,1-1,0 0,0 1,-1-1,1 1,0-1,0 0,0 0,-1 1,1-1,0 0,0 0,0 0,0 0,-1 0,1 0,0 0,0 0,0 0,0-1,-1 1,1 0,0-1,0 1,0 0,-1-1,1 1,0-1,0 1,-1-1,1 1,-1-1,1 0,24-138,-11 76,3 0,2 1,3 1,3 1,17-27,9-5,-43 86</inkml:trace>
  <inkml:trace contextRef="#ctx0" brushRef="#br0" timeOffset="753.091">649 552,'-99'272,"140"-366,131-160,-119 181,-52 73,0 0,0-1,0 1,-1-1,1 1,0 0,0 0,0 0,0-1,0 1,0 0,0 0,0 0,0 1,0-1,0 0,0 0,0 0,0 1,0-1,0 0,0 1,0-1,-1 1,1-1,0 1,0 0,0-1,-1 1,1 0,0-1,-1 1,1 0,-1 0,1 0,-1-1,1 1,-1 0,1 0,-1 0,0 0,1 0,-1 0,0 0,0 0,17 49,38 156,-54-204,1 0,-1 0,0 0,0 0,0 0,0 0,0 0,0 1,0-1,-1 0,1 1,-1-1,0 0,0 1,0-1,0 0,0 1,0-1,0 0,-1 1,1-1,-1 0,0 1,0-1,0 0,0 0,0 0,0 0,0 0,-1 0,1 0,-1 0,0-1,1 1,-1 0,0-1,0 1,0-1,0 0,0 0,0 0,0 0,0 0,-1 0,1-1,0 1,-1 0,1-1,0 0,-1 0,1 0,-1 0,-15-5,-1-1,1-2,1 1,-1-2,1 0,1-1,0-1,0-1,1 0,-3-4,0-1,4 2</inkml:trace>
  <inkml:trace contextRef="#ctx0" brushRef="#br0" timeOffset="1073.841">1299 382,'-10'29,"-7"19,-7 6,2-1,4-5,0-6,4-5,-1-4,2-3,-1-7,1-2,3 0,-1-3,1-1,1-2</inkml:trace>
  <inkml:trace contextRef="#ctx0" brushRef="#br0" timeOffset="1335.048">1468 552,'-9'33,"-4"22,1 5,2-3,3-5,3-8,-4-11,1-6,1-8</inkml:trace>
  <inkml:trace contextRef="#ctx0" brushRef="#br0" timeOffset="1805.767">1440 495,'14'-5,"1"0,0 2,0-1,1 2,-1 0,1 0,-1 2,1 0,-1 1,1 0,-1 1,14 4,-27-6,-1 1,0-1,0 0,1 1,-1-1,0 1,0-1,0 1,0 0,0-1,0 1,0 0,0 0,0 0,0 0,0 0,0 0,0 0,-1 0,1 0,0 0,-1 0,1 1,-1-1,1 0,-1 0,0 0,0 1,1-1,-1 0,0 1,0-1,0 0,0 0,-1 1,1-1,0 0,0 1,-1-1,1 0,-1 0,1 0,-1 1,1-1,-1 0,0 0,-45 54,29-37,15-17,0 1,1 0,-1 0,0 0,1 1,-1-1,1 0,-1 1,1-1,0 1,0-1,1 1,-1-1,0 1,1 0,-1-1,1 1,0 0,0 0,0-1,0 1,1 0,-1-1,1 1,-1 0,1-1,0 1,0-1,0 1,0-1,1 0,-1 1,1-1,-1 0,1 0,0 0,0 0,0 0,0 0,0-1,0 1,1-1,1 2,20 10,-21-12,1-1,0 1,-1 1,0-1,1 0,-1 1,0-1,0 1,0 0,0 0,0 0,0 1,0-1,-1 1,1 0,-1-1,0 1,0 0,0 0,0 0,0 1,-1-1,0 0,1 1,-1-1,0 1,-1-1,1 1,0-1,-1 1,0 0,0-1,0 1,-1-1,1 1,-1 0,0 0,-4 4,0 0,-1-1,0 0,0 0,-1-1,0 0,0 0,0 0,-1-1,0 0,0-1,0 0,0 0,-3 0,-13 9,-39 10,42-19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2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81,'55'-19,"-24"6,2 2,-1 2,1 1,1 1,-1 2,10 0,-40 4,1 1,-1-1,1 0,-1 1,1 0,0 0,-1 0,1 0,-1 1,1-1,-1 1,1 0,-1 0,1 0,-1 0,0 1,0 0,1-1,-1 1,0 0,-1 0,1 1,0-1,-1 1,1-1,-1 1,0 0,0 0,0 0,0 0,0 0,-1 0,1 0,-1 1,0-1,0 1,0-1,0 1,-1-1,1 3,-4 9,0-1,-1 1,-1-1,0 0,-1 0,0 0,-1-1,0 0,-2-1,1 1,-1-1,-1-1,0 0,-11 9,-9 15,-43 36,61-61,-1 0,1 1,1 1,0-1,1 2,0 0,1 0,0 0,1 1,1 1,-2 4,8-14,0-1,0 1,0 0,1-1,-1 1,1 0,1 0,-1-1,1 1,-1 0,1-1,1 1,-1-1,1 1,-1-1,1 0,0 1,1-1,-1 0,1-1,0 1,0 0,0-1,0 1,1-1,-1 0,1 0,0 0,0-1,3 2,6 4,2 0,-1-1,1-1,0 0,0-1,1-1,-1 0,9 0,-1-1,0-1,0-2,0 0,0-2,0 0,0-1,12-4,133-40,-144 37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0 121,'652'0,"-633"-3,-24-4,-30-9,33 15,-228-80,212 69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1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1 141,'33'0,"21"-5,6-1,-2 0,-6 1,-8 1,-6 2,-10 1</inkml:trace>
  <inkml:trace contextRef="#ctx0" brushRef="#br0" timeOffset="242.321">28 395,'44'-5,"27"-6,8-1,-5-4,-11 1,-15 4</inkml:trace>
  <inkml:trace contextRef="#ctx0" brushRef="#br0" timeOffset="1709.449">593 565,'91'-36,"-1"-3,-2-4,21-18,-94 51,-1 0,0-1,-1-1,0 0,-1-1,0 0,-1 0,0-2,-2 1,1-1,-2-1,0 1,-1-1,0-1,-2 0,3-10,-6 23,-1 1,0-1,0 0,0 1,-1-1,0 0,1 0,-1 0,0 1,-1-1,1 0,-1 0,1 1,-1-1,0 0,-1 1,1-1,-1 1,1-1,-1 1,0 0,-1-2,0 5,0 0,1 0,-1 1,1-1,-1 1,1-1,-1 1,1 0,-1 0,1 0,-1 0,1 0,0 1,0-1,0 1,-1 0,2-1,-1 1,0 0,0 0,0 0,1 0,-1 0,1 1,0-1,0 0,0 1,0-1,0 1,0 0,-2 2,-5 7,1 1,0 0,1 0,0 0,1 1,1 0,0 0,1 0,0 0,2 1,-1-1,2 1,0-1,0 1,1-1,1 0,3 12,-3-21,0 0,0 0,0 0,1 0,-1-1,1 1,0-1,1 0,-1 0,1 0,0 0,0-1,0 1,0-1,0 0,1 0,-1-1,1 0,0 1,0-1,0-1,0 1,0-1,0 0,1 0,-1 0,0-1,0 0,1 0,-1 0,5-1,8-2,-1 0,1-1,-1 0,1-2,-1 0,-1-1,1 0,11-9,-3 2,0 0,-2-2,0-1,-1 0,19-20,-24 18,-1-2,-1 0,-1 0,0-1,-2-1,3-8,-14 31,0-1,0 0,0 0,0 0,0 0,-1 0,1 0,0 0,0 0,-1 0,1-1,-1 1,1 0,-1 0,1-1,-1 1,0 0,0 0,1-1,-1 1,0 0,0-1,0 1,-1 0,1-1,0 1,0 0,-1 0,1-1,-1 1,1 0,-1 0,1 0,-1 0,0-1,0 1,1 0,-1 0,0 0,0 1,0-1,0 0,0 0,0 0,0 1,-1-1,1 0,0 1,0-1,0 1,-1 0,1-1,0 1,0 0,-1 0,1 0,0 0,-1 0,1 0,0 0,-1 0,1 0,0 1,0-1,-1 0,0 1,-5 4,0 0,-1 1,2-1,-1 2,1-1,0 0,0 1,1 0,0 1,0-1,1 1,0 0,0 0,0 0,1 1,1-1,0 1,0 0,0-1,1 1,0 0,1 0,0 0,0 0,1 0,0 0,1-1,0 1,0 0,1-1,0 0,1 1,0-1,0 0,0-1,3 4,1-6,0 0,0-1,1 0,-1 0,1-1,0 0,-1 0,1-1,1 0,-1-1,0 0,0-1,0 1,1-2,-1 1,0-1,0-1,0 0,0 0,0-1,0 0,-1 0,1-1,1-1,7-2,-1-1,0-1,-1 0,0-1,-1 0,0-1,0-1,-1-1,-1 1,0-2,-1 0,0 0,-1-1,-1 0,0-1,0-1,-2 1,-3 12,-1 0,0-1,0 0,-1 0,1 0,-1 0,0 0,-1 0,1 0,-1-1,0 1,0-1,-1 1,1-1,-1 1,0-1,-1 1,1-1,-1 1,-1 0,1-1,-1 1,1 0,-1 0,-2-3,2 7,1-1,-1 1,0 0,0 0,-1 0,1 0,0 0,0 0,0 0,-1 1,1-1,0 1,-1-1,1 1,0 0,-1 0,1 0,0 0,-1 1,1-1,0 1,-1-1,1 1,0 0,0 0,0 0,-1 0,1 0,0 0,1 1,-1-1,0 0,-1 2,-51 63,50-59,0 1,0 0,1-1,0 2,0-1,1 0,0 1,0-1,1 1,0-1,1 1,0 0,0-1,1 1,0-1,0 1,1-1,0 1,1-1,-1 0,2 0,-1 0,1 0,1-1,-1 1,1-1,0 0,1-1,-1 1,2-1,-1 0,0-1,1 1,4 1,4 3,1-1,0-1,0-1,1 0,0-1,0-1,0 0,1-1,0-1,-1-1,1 0,3-2,19-14,-27 2</inkml:trace>
  <inkml:trace contextRef="#ctx0" brushRef="#br0" timeOffset="3130.085">2625 56,'-15'24,"-9"22,-5 9,2-1,1-4,5-7,1-10,4-6,0-2,-3-2,-1-4,1 0,0-4,2-4</inkml:trace>
  <inkml:trace contextRef="#ctx0" brushRef="#br0" timeOffset="3428.475">2343 1,'10'9,"7"13,7 8,3 3,2 1,0-1,2 0,-6-2,-2-6,0-2,-4-1,-1-3,-3-1,1 1,2 3,4-3,-4-4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251 223,'-6'-1,"-1"0,0 1,1 0,-1 1,0 0,1 0,-1 0,1 0,-1 1,1 1,0-1,0 1,0 0,0 0,0 0,1 1,-1 0,1 0,0 0,0 1,1 0,-1 0,1 0,0 1,0-1,1 1,0 0,0 0,0 0,1 0,-1 3,-20 137,14 251,-16-257,-3-7,29-132,1 1,-1-1,0 0,1 1,-1-1,1 0,-1 0,1 0,-1 0,1 0,0-1,0 1,-1 0,1-1,0 1,0-1,0 0,-1 0,1 0,0 0,0 0,0 0,0 0,0 0,-1-1,1 1,0-1,0 1,1-2,167-32,-145 33</inkml:trace>
  <inkml:trace contextRef="#ctx0" brushRef="#br0" timeOffset="626.296">505 561,'-17'281,"10"-214,-15 55,11-161,13-18,3 0,3 1,2 0,2 0,12-27,-10 28,-8 33,-5 10,2 0,0-1,0 1,1 0,0 1,1-1,1 1,0 0,0 0,1 0,0 1,1 0,0 1,4-3,-11 11,0 0,1 0,-1 0,0 0,1 0,-1 1,1-1,-1 1,1-1,-1 1,1-1,-1 1,1 0,-1 0,1 0,0 0,-1 0,1 0,-1 0,1 0,0 1,-1-1,1 0,-1 1,1 0,-1-1,0 1,1 0,-1 0,0 0,1 0,-1 0,0 0,0 0,0 0,0 0,0 0,0 1,0-1,0 0,0 1,-1-1,1 1,0 0,23 71,-19-44,-2-3</inkml:trace>
  <inkml:trace contextRef="#ctx0" brushRef="#br0" timeOffset="1380.339">872 787,'-147'251,"129"-227,15-41,15-18,1 1,3 0,0 1,2 1,1 1,2 0,10-10,1-5,20-16,-50 63,0-1,-1 1,1 0,-1 0,1 0,-1 0,1 0,-1 0,0 0,1 1,-1-1,0 0,0 1,0-1,0 1,0-1,0 1,-1-1,1 1,0 0,-1-1,1 1,-1 0,0 0,1-1,-1 1,0 0,0 0,0 0,0-1,-1 1,1 0,0 0,-1-1,0 2,1-1,9 177,9-99,-17-79,-1 0,1 0,-1-1,1 1,-1 0,0 0,1 0,-1 0,0 0,0-1,0 1,1 0,-1 0,0 0,0 0,0 0,-1 0,1 0,0 0,0 0,0-1,-1 1,1 0,0 0,-1 0,1 0,-1-1,1 1,-1 0,1 0,-1-1,0 1,1 0,-1-1,0 1,1-1,-1 1,0-1,0 1,0-1,1 0,-1 1,0-1,0 0,0 1,0-1,0 0,0 0,0 0,1 0,-1 0,0 0,0 0,0 0,0 0,-1-1,-51-17,8-10,24 14</inkml:trace>
  <inkml:trace contextRef="#ctx0" brushRef="#br0" timeOffset="1727.597">1409 590,'-10'19,"-8"15,-5 8,1 1,4-2,0-3,3-3,0-3,2-2,-1-2,1 0,-1 0,-4-1,1 1,0-5,2-6</inkml:trace>
  <inkml:trace contextRef="#ctx0" brushRef="#br0" timeOffset="2093.349">1549 815,'-18'9,"1"2,0 0,0 1,1 1,1 1,0 0,1 1,0 0,1 1,-6 10,17-24,0 1,0-1,0 1,0 0,1 0,-1-1,1 1,0 0,-1 0,1 0,1 1,-1-1,0 0,1 0,0 0,-1 1,1-1,0 0,1 0,-1 1,1-1,-1 0,1 0,0 0,0 0,0 0,1 0,-1 0,1 0,-1 0,1-1,0 1,0-1,0 1,1-1,-1 0,1 0,-1 0,1 0,-1 0,1 0,0-1,0 1,0-1,0 0,3 1,5-1,1-1,-1 0,1-1,0 0,-1-1,1 0,-1-1,0 0,0 0,0-2,6-2,10-3,-4 2</inkml:trace>
  <inkml:trace contextRef="#ctx0" brushRef="#br0" timeOffset="2925.827">421 137,'128'23,"-96"-21,-1-1,1-1,0-1,-1-2,26-6,109-6,-165 16,-1-1,1 1,0-1,0 0,0 1,-1-1,1 0,0 0,0 1,0-1,0 0,0 0,-1 0,1 0,0 0,0 0,0-1,0 1,0 0,-1 0,1 0,0-1,0 1,0-1,-1 1,1 0,0-1,0 1,-1-1,1 0,-1 1,1-1,0 1,-1-1,1 0,-1 0,1 1,-1-1,0 0,1 0,-1 0,0 1,1-1,-1 0,0 0,0 0,0 0,0 0,0 1,0-1,0 0,0 0,0 0,0 0,-1 0,1 1,0-1,0 0,-1 0,-45-28,41 27,1 1,0-1,0 0,0-1,0 1,0-1,0 0,1 0,-1 0,1 0,0 0,0-1,0 1,0-1,1 0,-1 0,1 0,-1-4,-3-11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0 738,'20'0,"19"0,10 0,0 0,-3 0,-5-5,-4-1,-9 0</inkml:trace>
  <inkml:trace contextRef="#ctx0" brushRef="#br0" timeOffset="935.329">565 427,'0'518,"0"-517,0 1,1 1,-1-1,1 1,-1-1,0 1,0-1,0 1,0-1,-1 1,1-1,-1 0,1 1,-1-1,0 1,0-1,0 0,0 1,0-1,0 0,-1 0,1 0,-1 0,0 0,1-1,-1 1,0 0,0-1,0 1,0-1,-2 1,2-4,0 0,-1 0,1 0,0-1,0 1,0 0,0-1,1 0,-1 1,1-1,-1 0,1 0,0 0,0 0,1 0,-1 0,0 0,1 0,0 0,0 0,0 0,0 0,0-2,0 2,0-19,2-1,0 0,2 0,0 1,1-1,2 1,0 0,10-18,-4 3,84-173,-87 189,2 1,0 0,2 1,0 1,0 0,2 1,0 0,1 2,11-8,-27 21,1 1,-1-1,1 0,-1 1,1 0,0-1,0 1,0 0,0 0,0 0,0 0,0 0,0 0,0 1,0-1,0 1,1-1,-1 1,0 0,0 0,0 0,1 0,-1 0,0 1,0-1,0 1,1-1,-1 1,0 0,0 0,0 0,0 0,0 0,0 0,-1 0,1 1,0-1,-1 1,1-1,0 2,1 6,-1 0,-1 0,0 0,0 0,0 0,-1 0,-1 1,1-1,-2 0,1 0,-1 0,-1 0,1-1,-3 4,-8 47,9-2,3-32</inkml:trace>
  <inkml:trace contextRef="#ctx0" brushRef="#br0" timeOffset="1230.062">959 766,'0'34,"0"15,0 5,0-2,-4-11,-7-11,-2-12</inkml:trace>
  <inkml:trace contextRef="#ctx0" brushRef="#br0" timeOffset="8331.283">959 794,'256'-28,"-242"27,-9 0,0 0,-1 1,1 0,0 0,0 0,-1 0,1 1,0-1,-1 1,1 1,-1-1,1 0,-1 1,1 0,3 2,-8-1,0-1,1 0,-1 1,0-1,0 0,-1 1,1-1,0 0,-1 1,1-1,-1 0,0 0,0 0,0 1,0-1,0 0,0 0,0 0,-1-1,1 1,-1 0,1 0,-1-1,0 1,0-1,0 1,0-1,0 0,0 2,-24 15,24-17,0-1,0 0,0 1,0-1,1 1,-1 0,0 0,0 0,1 0,-1 0,0 0,1 0,-1 0,1 0,-1 1,1-1,0 1,0-1,-1 1,1 0,0-1,1 1,-1 0,0 0,0-1,1 1,-1 0,1 0,-1 0,1 0,0 0,0 0,0 0,0 0,0 0,0 0,1-1,-1 1,1 0,-1 0,1 0,0 0,-1 0,1-1,0 1,1 1,53 29,11 14,-66-43,0 0,0 0,0-1,0 1,-1 0,1 0,-1-1,0 1,0 0,0 0,0-1,0 1,0-1,-1 1,1-1,-1 0,0 0,0 1,1-1,-2 0,1 0,0-1,0 1,0 0,-1-1,1 0,-1 1,1-1,-1 0,0 0,1 0,-1-1,0 1,0-1,-2 1,2 0,-203 40,143-40,63-19,8 8</inkml:trace>
  <inkml:trace contextRef="#ctx0" brushRef="#br0" timeOffset="9121.294">1750 766,'-3'9,"1"0,-1 0,0-1,-1 0,0 1,0-1,-1-1,0 1,0-1,-1 1,0-2,0 1,-1-1,0 0,0 0,0 0,-4 1,-11 11,-201 181,177-156,34-27</inkml:trace>
  <inkml:trace contextRef="#ctx0" brushRef="#br0" timeOffset="9516.355">1919 907,'-213'118,"209"-115,1 0,-1 0,1 1,0-1,0 1,1 0,-1 0,1 0,0 0,0 1,0-1,1 0,-1 1,1-1,0 1,1 0,-1-1,1 1,0 0,0-1,0 1,0 0,1-1,0 1,0-1,0 1,1-1,0 1,-1-1,1 0,1 0,-1 0,1 0,-1 0,1 0,0-1,1 1,-1-1,0 0,1 0,0 0,0-1,0 1,0-1,0 0,0 0,1 0,-1-1,0 1,1-1,0 0,-1 0,1-1,-1 0,1 1,6-1,0 0,-1-1,1 1,0-2,-1 0,0 0,1-1,-1 0,0-1,0 0,-1 0,3-2,6-4</inkml:trace>
  <inkml:trace contextRef="#ctx0" brushRef="#br0" timeOffset="10708.364">367 173,'401'0,"-320"11,-82-12,1 1,-1-1,1 1,-1-1,1 1,-1-1,1 1,0-1,-1 1,1-1,0 1,-1-1,1 0,0 1,0-1,0 0,0 1,-1-1,1 0,0 1,0-1,0 0,0 1,1-1,-1 0,0 1,0-1,0 0,0 1,1-1,-1 0,0 1,1-1,-1 1,0-1,1 1,-1-1,1 1,-1-1,1 1,-1-1,1 1,-1-1,1 1,-1 0,1-1,0 1,-1 0,1 0,0-1,-1 1,1 0,0 0,-1 0,1 0,0 0,-1 0,1 0,0 0,-1 0,1 0,0 0,-1 0,1 1,0-1,-1 0,1 0,-1 1,1-1,0 1,-35-44,-35-17,46 39</inkml:trace>
  <inkml:trace contextRef="#ctx0" brushRef="#br0" timeOffset="12116.454">1750 32,'39'-9,"0"1,1 2,1 1,-1 3,0 1,21 2,-47 0,-6-2,-1 1,1 0,0 0,0 1,0 0,0 1,-1 0,1 0,-1 0,1 1,-1 0,0 1,0 0,0 0,-1 0,1 1,-1 0,0 0,0 0,-1 1,0 0,0 0,0 0,0 1,-1-1,-1 1,1 0,-1 1,0-1,0 0,-1 1,0 0,5 223,6-120,-5 1,-7 98,-1-194,-1 295,-25-168,27-139,-1 0,0 1,0-1,0 1,0-1,-1 0,0 1,0-1,0 0,0 0,-1 1,1-1,-1 0,0 0,-1-1,1 1,-1 0,1-1,-1 1,0-1,0 0,0 0,-1 0,1-1,-1 1,0-1,0 1,1-1,-3 0,-178 12,143-9,27-8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1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1 367,'14'0,"15"0,7 0,2 0,0-4,-3-3,-1 1,-3 1,-1 2,-1 1,-1-4,0-1,0 1,0 1,0 2,-5 1</inkml:trace>
  <inkml:trace contextRef="#ctx0" brushRef="#br0" timeOffset="294.207">30 508,'28'0,"25"0,7 0,-1 0,-6 0,-7 0,-7 0,-5 0,-4 0,-1 0,-2 0,-1-5,1-1,0 0,-4 1</inkml:trace>
  <inkml:trace contextRef="#ctx0" brushRef="#br0" timeOffset="992.138">311 0,'6'8,"0"-1,1 0,0 0,0-1,0 0,1 0,-1 0,1-1,1-1,4 3,-7-4,218 93,-141-66,-32-13,-39-14,1 0,-1 1,-1 0,1 1,-1 1,0-1,0 2,0-1,-1 2,0-1,1 3,-10-8,0 1,0 0,0-1,0 1,-1 0,1 0,-1 0,1 0,-1 0,0-1,0 1,-1 0,1 0,0 0,-1 0,0 0,0-1,0 1,0 0,0-1,0 1,-1-1,1 1,-1-1,0 1,0-1,0 0,0 0,0 0,0 0,0 0,-1-1,1 1,0-1,-1 1,0-1,1 0,-1 0,0 0,0 0,-1-1,-15 14,-301 212,196-148,105-70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1 249,'0'-3,"1"1,-1 0,1 0,0 0,0 0,-1-1,1 1,1 0,-1 0,0 1,0-1,1 0,-1 0,1 1,0-1,-1 1,1-1,0 1,0 0,0-1,0 1,0 0,0 0,0 1,0-1,0 0,1 1,-1-1,0 1,0 0,1 0,1 0,29-7,1 2,-1 2,1 1,0 1,0 2,1 2,42-1,54-3,-131 1,1-1,-1 1,0-1,0 1,0-1,0 1,0-1,0 0,0 1,0-1,0 1,0-1,0 1,0-1,0 0,-1 1,1-1,0 1,0-1,-1 1,1-1,0 1,0-1,-1 1,1 0,-1-1,1 1,0-1,-1 1,1 0,-1-1,1 1,-1 0,1-1,-1 1,1 0,-1 0,1 0,-1 0,0-1,1 1,-1 0,1 0,-1 0,1 0,-1 0,1 0,-1 0,0 0,1 1,-1-1,-200-97,198 96,1 0,-1 0,1-1,0 1,-1 0,1-1,0 1,0-1,0 0,0 0,0 0,1 0,-1 0,1 0,-1 0,1 0,0-1,0 1,-1 0,2-1,-1 1,0-1,0 1,1-1,0 0,-1 1,1-1,0 0,0 1,1-1,-1 0,9-7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8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0 166,'681'0,"-552"-22,-168 15,20 7,-10 1,0-1,0-1,0-2,1-1,-1-1,1-1,0-1,0-2,0-1,-17-29,45 38,-1 0,0 0,0 0,1-1,-1 1,0 0,1 0,-1 0,1 0,0-1,-1 1,1 0,0 0,0-1,0 1,0 0,0-1,0 1,0 0,0 0,0-1,1 1,-1 0,0 0,1-1,-1 1,1 0,0 0,-1 0,1 0,0 0,0 0,-1 0,1 0,0 0,0 0,0 0,0 1,0-1,0 0,1 1,0-1,12-6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1 219,'14'0,"20"0,8 0,3 0,-3 0,-3 0,-3-5,-3-1,-3 0,-1 1,-1 2,-1-4,1-1,-5 2</inkml:trace>
  <inkml:trace contextRef="#ctx0" brushRef="#br0" timeOffset="247.472">30 445,'43'5,"38"-3,6-8,-8-1,-16-1</inkml:trace>
  <inkml:trace contextRef="#ctx0" brushRef="#br0" timeOffset="1365.935">678 530,'49'-19,"0"-2,-2-1,0-3,-2-2,-1-2,-1-1,22-23,-52 43,0-1,-1-1,0 0,-1 0,-1-1,0-1,0 1,-2-2,1 1,-2-1,0-1,-1 1,0-1,-1 0,-1 0,-1-1,0-1,-4 16,1-1,-1 1,1-1,-1 1,0 0,0 0,0-1,-1 1,1 0,0 0,-1 0,1 0,-1 0,0 1,0-1,0 0,0 1,0-1,0 1,0 0,0 0,0 0,-1 0,1 0,0 0,-1 0,1 1,-1-1,1 1,0 0,-1 0,1 0,-1 0,1 0,-1 0,1 1,-1-1,1 1,0 0,-1 0,1 0,0 0,0 0,-1 0,1 0,0 1,0-1,0 1,1-1,-1 1,0 0,0 0,1 0,-1 1,-9 5,1 1,0 0,1 0,0 1,1 0,0 0,0 1,1 0,1 1,-1 0,2 0,0 0,0 0,1 1,1 0,0-1,1 1,0 1,1-1,1 0,0 0,1 10,1-17,0-1,1 1,0 0,0-1,0 0,1 0,0 0,0 0,0 0,0-1,1 0,-1 0,1 0,0 0,1-1,-1 0,0 0,1 0,5 1,119 34,-118-36,8 0,-1-1,0-2,1 1,-1-2,0-1,0 0,0-2,0 0,-1-1,1 0,-2-2,1 0,-1-1,0-1,-1 0,0-2,-1 1,0-2,-1 0,0-1,-1 0,4-7,-9 10,0 1,-1-1,0 0,-1-1,-1 0,0 0,0 0,-1 0,-1-1,0 0,0 0,-1 0,-1-8,-1 18,0 1,0 0,0 0,-1-1,1 1,-1 0,1 0,-1 0,0-1,0 1,0 0,0 0,0 0,-1 1,1-1,-1 0,1 0,-1 1,0-1,1 1,-1-1,0 1,0 0,0 0,0-1,0 2,0-1,0 0,0 0,-1 1,1-1,0 1,0-1,-1 1,1 0,0 0,-1 0,1 0,0 1,0-1,-1 1,1-1,0 1,0 0,0 0,0-1,-1 2,1-1,1 0,-1 0,0 1,0-1,0 1,1-1,-1 1,1 0,-1 0,-6 6,0-1,1 1,0 0,0 0,1 1,0 0,1 0,0 1,0-1,1 1,0 0,1 0,0 1,1-1,-1 4,3-8,-1-1,1 1,-1 0,2-1,-1 1,1 0,0-1,0 1,0-1,1 1,0-1,0 1,0-1,1 0,-1 0,1 0,0-1,1 1,-1-1,1 1,0-1,0 0,1-1,-1 1,1-1,-1 0,1 0,0 0,2 0,11 5,0 0,1-2,0 0,0-1,0-1,1-1,-1 0,1-2,-1 0,1-1,0-1,-1-1,1-1,-1 0,0-2,0 0,0-1,0-1,-1-1,0 0,5-5,-14 7,0-1,-1 0,0-1,0 1,-1-2,0 1,0-1,-1 0,0 0,0-1,-1 0,-1 0,0 0,0 0,-1-1,0 1,-1-1,0 0,-1 0,0 0,0 0,-1 0,-1 0,0 0,0 1,-1-1,-3-6,6 15,-1 0,0 1,-1-1,1 0,0 1,0-1,-1 1,1-1,-1 0,1 1,-1-1,0 1,1 0,-1-1,0 1,0-1,0 1,0 0,0 0,-1 0,1 0,0 0,0 0,-1 0,1 0,-1 0,1 0,-1 1,1-1,-1 0,1 1,-1 0,0-1,1 1,-1 0,1 0,-1 0,0 0,1 0,-1 0,0 0,1 1,-1-1,1 1,-1-1,1 1,-1-1,1 1,-1 0,1 0,-1 0,1 0,0 0,0 0,-1 0,1 0,0 1,-4 13,2 1,0 0,1 0,0 0,2 0,-1 0,2 0,0 0,3 8,-4-17,1 1,1 0,-1-1,1 1,1-1,-1 0,1 0,1 0,-1 0,1 0,0-1,1 1,-1-1,1 0,0 0,1-1,0 0,0 0,0 0,0-1,1 1,-1-2,1 1,0-1,0 0,1 0,-1-1,5 1,-10-2,0-1,0 1,0-1,0 0,0 0,0 0,0 0,0 0,0 0,0 0,0-1,0 1,0-1,0 1,0-1,-1 0,1 0,0 1,0-1,-1-1,1 1,0 0,-1 0,1-1,-1 1,0-1,1 1,-1-1,0 1,0-2,7-14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91,'3'5,"0"0,0 0,-1 0,1 1,-1-1,0 1,-1-1,1 1,-1 0,-1 0,1 0,-1-1,0 3,3 17,18 84,16 149,-8-77,-21-155,-8-26,0-1,0 1,0 0,0-1,0 1,0 0,0-1,0 1,0 0,0-1,0 1,0 0,0-1,0 1,0 0,0-1,0 1,0 0,1-1,-1 1,0 0,0-1,0 1,1 0,-1 0,0-1,0 1,1 0,-1 0,0 0,1-1,-1 1,0 0,1 0,-1 0,0 0,1 0,-1 0,0 0,1-1,-1 1,0 0,1 0,-1 0,0 0,1 0,-1 1,0-1,1 0,-1 0,0 0,1 0,-1 0,0 0,1 1,-1-1,0 0,1 0,-1 0,0 1,0-1,1 0,-1 0,0 1,0-1,0 0,1 1,-1-1,0 0,0 1,239-598,-194 462,-37 116,1 7</inkml:trace>
  <inkml:trace contextRef="#ctx0" brushRef="#br0" timeOffset="732.618">508 627,'-97'134,"126"-202,-2 28,1 2,2 1,2 1,15-12,-28 28,-18 19,-1-1,1 1,0 0,0-1,0 1,0 0,0-1,0 1,0 0,0 0,1 0,-1 0,0 0,1 0,-1 0,1 1,-1-1,1 1,-1-1,1 1,-1-1,1 1,0 0,-1-1,1 1,-1 0,1 0,0 0,-1 1,1-1,0 0,-1 1,1-1,-1 0,1 1,-1 0,1-1,-1 1,1 0,-1 0,0 0,1 0,-1 0,0 0,0 0,0 1,0-1,0 0,0 1,1 0,42 131,-7-37,-37-95,1 0,-1 0,1 0,-1 1,0-1,1 0,-1 0,0 0,0 0,0 0,0 1,0-1,0 0,0 0,0 0,0 0,-1 0,1 1,0-1,-1 0,1 0,-1 0,1 0,-1 0,1 0,-1 0,0 0,0 0,1-1,-1 1,0 0,0 0,0-1,0 1,0 0,0-1,0 1,0-1,0 1,0-1,0 1,0-1,0 0,-1 0,1 0,0 0,0 0,0 0,0 0,-1 0,-59-7,-104-52,147 50</inkml:trace>
  <inkml:trace contextRef="#ctx0" brushRef="#br0" timeOffset="1098.003">1158 345,'-24'38,"-13"27,-4 3,4-5,3-10,9-7,2-13,7-7,4-2,1-7,1 0,-1-3,0-5</inkml:trace>
  <inkml:trace contextRef="#ctx0" brushRef="#br0" timeOffset="1387.986">1271 571,'-10'24,"-2"12,-1 6,4 0,2-3,2-2,3-3,1-8</inkml:trace>
  <inkml:trace contextRef="#ctx0" brushRef="#br0" timeOffset="1882.601">1242 543,'20'-9,"-5"1,1 1,0 0,0 1,1 0,0 2,0 0,0 0,0 2,1 0,-1 1,8 1,-24 0,1 0,0 0,-1 0,1 0,-1 1,1-1,0 0,-1 1,1-1,-1 1,1 0,-1-1,0 1,1 0,-1 0,0 0,1 0,-1 0,0 0,0 0,0 1,0-1,0 0,0 0,0 1,-1-1,1 1,0-1,-1 1,1-1,-1 1,1-1,-1 1,0-1,0 1,0 0,0-1,0 1,0-1,0 1,0 0,-1-1,1 1,0-1,-1 1,0-1,1 1,-1-1,0 1,-48 65,34-54,11-11,1 0,0 0,-1 1,1-1,0 1,1 0,-1 0,0 0,1 0,0 0,-1 1,2-1,-1 1,0 0,1-1,-1 1,1 0,0 0,0 2,2-3,1 0,0-1,0 1,0-1,0 0,0 1,1-1,-1 0,0 0,1 0,0-1,0 1,-1-1,1 1,0-1,0 0,0 0,0 0,0-1,1 1,10 4,-10-5,0 1,-1 0,1-1,0 1,-1 1,1-1,-1 0,1 1,-1 0,0 0,0 0,1 0,-1 0,-1 1,1-1,0 1,-1 0,1 0,-1 0,0 0,0 0,0 0,0 1,-1-1,1 1,-1-1,0 1,0 0,0-1,-1 1,1 0,-1 0,0-1,0 1,0 0,0 0,-1-1,0 1,1 0,-1-1,-1 1,0 2,-5 3,-1-1,0 0,-1 0,0-1,0 0,-1-1,1 0,-1 0,-1-1,1 0,-1-1,0 0,0-1,0 0,0 0,0-2,-1 1,1-1,-1-1,1 0,-12-2,-2 2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9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368 430,'-5'34,"-6"20,-6 11,0-1,-3-6,3-9,-1-7,-1-7,-4-4,3-2,0-7,4-2,-1-4,-2 0,-3-3,3-4</inkml:trace>
  <inkml:trace contextRef="#ctx0" brushRef="#br0" timeOffset="279.335">1 430,'29'39,"19"26,6 8,-1-4,-5-10,-11-9,-6-13,-9-9,-4-3,-4-2,0-5,-3 0,-2-4</inkml:trace>
  <inkml:trace contextRef="#ctx0" brushRef="#br0" timeOffset="1216.687">932 7,'-11'1,"1"0,-1 1,0 0,1 1,-1 1,1-1,0 1,0 1,1 0,-1 1,1-1,0 2,0-1,1 1,0 1,0-1,1 1,0 1,0-1,1 1,0 0,1 1,0-1,0 1,1 0,0 1,1-1,-2 11,5 130,-8 82,-28-24,30-170,2 1,1 0,2 0,2 0,3 13,-4-51,0 1,0-1,1 0,-1 0,0 0,1 0,0 1,-1-1,1 0,0 0,0 0,0-1,1 1,-1 0,0 0,1 0,-1-1,1 1,-1-1,1 1,0-1,0 0,-1 0,1 1,0-1,0-1,0 1,0 0,1 0,-1-1,0 1,0-1,2 1,80-12,-49 4,52-11,-62 11</inkml:trace>
  <inkml:trace contextRef="#ctx0" brushRef="#br0" timeOffset="1865.068">1412 233,'-15'7,"0"0,1 2,0-1,0 2,1 0,0 0,1 2,0-1,1 1,-2 4,-5 7,2 1,1 0,1 1,1 1,1 0,1 1,1 0,2 0,1 1,1 0,1 1,2-1,0 1,2 0,2-1,3 28,-3-47,0 1,1-1,0 0,1 0,0 0,0 0,1 0,0-1,1 1,0-1,0 0,1-1,-1 1,2-1,-1-1,1 1,0-1,1 0,-1 0,1-1,0 0,0 0,1-1,0 0,1 0,15 4,-20-5,0 0,0-1,1 0,-1 0,1 0,-1-1,1 1,0-2,0 1,-1 0,1-1,0 0,0-1,0 1,-1-1,1 0,0 0,-1-1,1 0,4-2,2-7</inkml:trace>
  <inkml:trace contextRef="#ctx0" brushRef="#br0" timeOffset="2818.659">1666 713,'-55'288,"51"-280,5-36,26-127,-24 126,0-1,2 1,1 0,1 0,2 0,1 1,1 1,1-1,1 2,4-3,-10 15,1 1,0 1,1-1,0 1,1 1,0 0,1 0,1 1,-1 1,1 0,1 0,0 1,6-2,-18 9,1 1,0-1,0 0,0 1,-1 0,1-1,0 1,0 0,0 0,0 0,0 0,0 0,-1 1,1-1,0 0,0 1,0 0,-1-1,1 1,0 0,0 0,-1 0,1 0,-1 0,1 0,-1 0,0 1,1-1,-1 0,0 1,0-1,0 1,0 0,0-1,0 1,0 0,-1 0,1-1,0 1,-1 0,0 0,1 0,-1 0,3 84,-16-28,7-32</inkml:trace>
  <inkml:trace contextRef="#ctx0" brushRef="#br0" timeOffset="3497.956">2090 882,'-13'17,"-90"103,103-121,0 1,0-1,0 1,0 0,-1-1,1 1,0-1,0 1,0 0,-1-1,1 1,0 0,0-1,-1 1,1 0,0 0,-1-1,1 1,0 0,-1 0,1-1,0 1,-1 0,1 0,-1 0,1 0,0 0,-1-1,1 1,-1 0,1 0,0 0,-1 0,1 0,-1 0,1 1,0-1,-1 0,1 0,-1 0,1 0,0 0,-1 0,1 1,-1-1,1 0,0 0,-1 1,1-1,0 0,17-35,1 5,2 0,0 1,2 2,2 0,0 1,2 1,18-13,-42 36,-1 1,1 0,0 0,-1 0,1 0,0 1,0-1,0 0,-1 1,1-1,0 1,0-1,0 1,0 0,0 0,0 0,0 0,0 0,0 1,0-1,0 1,-1-1,1 1,0-1,0 1,0 0,-1 0,1 0,0 0,-1 0,1 1,-1-1,1 0,-1 1,0-1,0 1,1-1,-1 1,0-1,0 1,-1 0,1 0,0-1,0 1,-1 0,1 0,-1 0,0 0,1 1,49 176,-49-178,0 0,0 1,0-1,0 1,0-1,-1 1,1-1,0 1,-1-1,0 1,1 0,-1-1,0 1,1 0,-1-1,0 1,0 0,-1-1,1 1,0 0,0-1,-1 1,1-1,-1 1,1 0,-1-1,0 1,0-1,0 1,0-1,0 0,0 1,0-1,0 0,0 0,0 0,-1 0,1 0,-1 0,1 0,0 0,-1-1,0 1,1 0,-1-1,1 1,-1-1,0 0,1 1,-1-1,0 0,1 0,-1 0,-19-5,1-1,0 0,1-2,-1 0,1-1,1-1,0-1,-8-6,14 10,-7-4</inkml:trace>
  <inkml:trace contextRef="#ctx0" brushRef="#br0" timeOffset="3950.843">2484 741,'34'-5,"20"-1,7 0,-8 1</inkml:trace>
  <inkml:trace contextRef="#ctx0" brushRef="#br0" timeOffset="4534.142">2936 571,'6'42,"4"20,-3-1,-2 1,-4 54,-23-36,15-105,9-25,2 0,3 1,2-1,2 2,2-1,13-31,-14 41,-10 33,1-6,-1-1,2 0,0 1,0 0,1 0,1 0,0 1,1 0,0 0,0 0,1 1,1 0,-1 1,2-1,-1 2,4-3,-9 11,0-1,0 0,0 1,0 0,0 0,0 0,0 0,0 0,0 1,0 0,0 0,0 0,-1 0,1 1,0 0,-1-1,1 1,-1 1,1-1,-1 0,0 1,0-1,0 1,0 0,-1 0,1 0,-1 1,0-1,0 1,0-1,0 1,0-1,-1 1,0 0,0 0,0 0,0 0,0 0,-1 0,0 0,0 0,0 2,6 16,0-4</inkml:trace>
  <inkml:trace contextRef="#ctx0" brushRef="#br0" timeOffset="4902.133">3360 770,'-6'1,"0"1,0-1,0 2,1-1,-1 1,1-1,-1 2,1-1,0 0,0 1,0 0,1 0,0 1,-1-1,1 1,1 0,-1 0,1 0,0 1,0-1,1 1,-1 0,1-1,0 1,1 0,-1 0,1 0,1 0,-1 1,1-1,0 0,0 0,1 0,0 0,0 0,0 0,2 6,2-8,0 1,0-1,0 0,0 0,0 0,1-1,0 0,-1 0,1 0,0-1,1 0,-1 0,0-1,0 1,1-1,-1-1,1 1,-1-1,1 0,-1-1,1 1,-1-1,1-1,-1 1,0-1,0 0,0-1,0 1,0-1,0 0,-1-1,1 0,26-22,-21 12</inkml:trace>
  <inkml:trace contextRef="#ctx0" brushRef="#br0" timeOffset="5814.036">2851 148,'302'-25,"-302"23,-1 1,1 0,0 0,-1 0,1-1,-1 1,1 0,-1 0,0 0,1 0,-1 0,0 0,0 0,0 0,0 0,0 0,0 1,0-1,0 0,0 1,0-1,0 0,0 1,0 0,-1-1,1 1,0 0,0-1,-1 1,1 0,0 0,0 0,-1 0,1 0,0 0,-3-1,-11-5,0-1,0 0,1-1,0-1,0 0,1-1,0 0,-6-7,7 3</inkml:trace>
  <inkml:trace contextRef="#ctx0" brushRef="#br0" timeOffset="7965.565">1638 120,'402'0,"-357"-6,-45 6,-1 0,1 0,-1 0,1 0,-1-1,0 1,1 0,-1 0,1-1,-1 1,1 0,-1-1,1 1,-1 0,1-1,0 1,-1-1,1 1,-1 0,1-1,0 1,-1-1,1 1,0-1,0 0,0 1,-1-1,1 1,0-1,0 1,0-1,0 0,0 1,0-1,0 1,0-1,0 0,0 1,0-1,0 1,1-1,-1 1,0-1,0 1,1-1,-1 0,0 1,1-1,-1 1,0 0,1-1,-1 1,1-1,-1 1,0 0,1-1,-1 1,1 0,-1-1,1 1,0 0,-1 0,1 0,-1-1,1 1,-1 0,1 0,0 0,-1 0,-99-58,82 47</inkml:trace>
  <inkml:trace contextRef="#ctx0" brushRef="#br0" timeOffset="9050.275">3557 120,'1'-2,"0"0,0 0,-1 1,1-1,0 0,1 0,-1 1,0-1,0 1,1-1,-1 1,1 0,-1-1,1 1,0 0,0 0,-1 0,1 0,0 1,0-1,0 0,0 1,0-1,0 1,0 0,0-1,0 1,0 0,0 0,0 1,0-1,0 0,0 1,0-1,-1 1,1-1,0 1,0 0,0 0,0 0,-1 0,2 1,70 59,-64-52,10 12,0 0,-2 1,0 1,-1 1,-1 0,-2 1,0 0,-2 1,-1 1,-1 0,-1 0,-1 0,-2 1,1 10,-6-18,-1 0,-1-1,-1 1,0-1,-1 0,-2 0,1 0,-2 0,-1-1,0-1,-1 1,-1-1,-1-1,0 1,-1-2,-1 0,0 0,-1-2,-14 12,21-19,-2 5,0-1,-1 0,0-1,-1 0,0-1,0 0,-1-1,0 0,-1-1,1 0,-1-1,0 0,-6 0,-5-1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5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1 782,'29'-5,"14"-1,5 0,-2-4,-3 0,-4 2,-4 2,-3 2,-8 7,-2 2,-5 1</inkml:trace>
  <inkml:trace contextRef="#ctx0" brushRef="#br0" timeOffset="682.024">566 501,'9'38,"-1"2,-2-1,-2 1,-2 0,-2 39,0-54,-18 202,-16-81,61-281,-16 88,15-73,6 1,43-105,-70 212,0 1,0-1,2 1,-1 0,1 0,1 0,0 1,0 1,1-1,0 1,1 1,0 0,0 0,1 1,3-2,-11 8,-1 0,1 0,0 0,-1 0,1 0,0 1,0-1,0 1,0 0,0 0,0 0,-1 0,1 0,0 1,0-1,0 1,0 0,-1 0,1 0,0 0,-1 0,1 1,-1-1,1 1,-1-1,0 1,0 0,0 0,0 0,0 0,0 1,0-1,-1 0,1 1,-1-1,1 1,-1 0,1 2,22 109,-24-85,0-4</inkml:trace>
  <inkml:trace contextRef="#ctx0" brushRef="#br0" timeOffset="1002.449">989 895,'4'24,"3"13,-1 4,-1 1,-1-2,-7-8,-2-5,-6-7,0-1,1-5</inkml:trace>
  <inkml:trace contextRef="#ctx0" brushRef="#br0" timeOffset="1479.909">1017 811,'17'-3,"-1"0,1 1,0 1,0 0,0 2,-1 0,1 0,0 2,-1 0,1 1,-1 0,1 2,-15-5,0 0,0 0,0 0,0 0,0 0,0 0,0 0,-1 1,1-1,-1 0,1 1,-1 0,1-1,-1 1,0 0,0 0,0 0,0 0,0-1,0 2,0-1,-1 0,1 0,-1 0,1 0,-1 0,0 0,0 0,0 1,0-1,0 1,-34 60,30-60,1 1,-1 1,1-1,1 0,-1 1,0-1,1 1,0 0,0 0,0 0,1 0,0 0,0 0,0 1,1-1,-1 0,1 1,62 66,-60-70,0 0,1 0,-1 1,0-1,0 1,0-1,-1 1,1 0,0-1,-1 1,0 0,0 0,0 0,0 0,0 0,-1 1,1-1,-1 0,0 0,0 0,0 0,0 1,0-1,-1 0,1 0,-1 0,0 0,0 0,0 0,-1 0,1 0,-1 0,1-1,-1 1,0-1,0 1,0-1,0 1,-1-1,1 0,-1 0,1 0,-1-1,0 1,1-1,-1 1,0-1,-2 1,-159 32,139-32</inkml:trace>
  <inkml:trace contextRef="#ctx0" brushRef="#br0" timeOffset="2081.717">481 247,'79'-13,"1"3,0 5,54 3,-94-4,-39 6,-1 0,1 0,0 0,-1-1,1 1,-1 0,1-1,-1 1,1 0,-1-1,0 1,1 0,-1-1,1 1,-1-1,0 1,1-1,-1 1,0-1,1 1,-1-1,0 1,0-1,0 1,0-1,1 0,-1 1,0-1,0 1,0-1,0 1,0-1,0 0,0 1,-1-1,1 1,0-1,0 1,0-1,-1 0,1 1,0-1,0 1,-1-1,1 1,0 0,-1-1,1 1,-1-1,1 1,-1 0,1-1,0 1,-1 0,0-1,1 1,-1 0,1 0,-1-1,1 1,-1 0,1 0,-1 0,0 0,1 0,-1 0,-154-70,152 64,6 2</inkml:trace>
  <inkml:trace contextRef="#ctx0" brushRef="#br0" timeOffset="2617.9">1525 782,'38'-5,"23"-1,6 0,-10 1</inkml:trace>
  <inkml:trace contextRef="#ctx0" brushRef="#br0" timeOffset="3236.402">2062 472,'-10'79,"4"0,3 1,4-1,9 64,-2 37,2-379,-3 159,-3 3,2 0,2 0,1 1,2 0,2 1,2-4,-13 36,4-12,0 0,1 1,0 0,1 0,1 0,0 1,1 1,1 0,0 0,0 1,1 0,0 1,1 0,5-2,-15 11,0-1,1 2,-1-1,0 0,0 0,0 1,0 0,1 0,-1 0,0 0,0 0,1 0,-1 1,0 0,0-1,0 1,0 1,0-1,0 0,0 1,0-1,0 1,-1 0,1 0,-1 0,1 0,-1 0,0 1,0-1,0 1,0 0,0-1,-1 1,1 0,-1 0,1 0,-1 0,0 0,-1 0,1 0,0 0,-1 1,0-1,1 0,-1 0,-1 2,2 109,-2-89</inkml:trace>
  <inkml:trace contextRef="#ctx0" brushRef="#br0" timeOffset="3551.556">2542 924,'-20'10,"-10"12,-1 7,5 4,7 1,12-5,6-3,9-6,8-6,6-6,3-4,3-2,2-7,0-8,-5 0</inkml:trace>
  <inkml:trace contextRef="#ctx0" brushRef="#br0" timeOffset="4400.01">1976 331,'371'-1,"-370"2,0-1,0 0,1 1,-1-1,0 0,0 1,0-1,0 0,0 0,1 0,-1 0,0 0,0 0,0 0,0-1,1 1,-1 0,0-1,0 1,0-1,0 1,0-1,0 1,0-1,0 0,0 0,0 1,-1-1,1 0,0 0,0 0,-1 0,1 0,0 0,-1 0,1 0,-1 0,1 0,-1 0,0 0,0 0,1-1,-1 1,0 0,0 0,0 0,0 0,0-1,0 1,0 0,-1 0,1 0,0 0,-1 0,1 0,-1-1,1 1,-1 0,1 0,-1 0,0 1,1-1,-1 0,0 0,0 0,0 0,0 1,0-1,-150-116,138 83,15 20</inkml:trace>
  <inkml:trace contextRef="#ctx0" brushRef="#br0" timeOffset="4731.87">2739 190,'23'22,"-2"0,0 2,-2 0,0 2,-2 0,9 18,-20-34,17 27,-1 2,-3 0,-1 1,-2 1,8 30,-20-55,0 0,-1 1,-1-1,0 1,-1-1,-1 1,0-1,-1 1,-1-1,-1 1,0-1,-1 0,-1 0,-1-1,0 1,-5 9,-1-4,0 0,-1 0,-1-1,-1-1,-1 0,0-1,-2-1,0 0,0-2,-2 0,-1 0,-35 20,31-19</inkml:trace>
  <inkml:trace contextRef="#ctx0" brushRef="#br0" timeOffset="5585.717">594 21,'-18'22,"1"2,2 0,0 1,1 1,2 0,1 0,1 2,1-1,1 1,2 0,0 1,3-1,0 1,1 12,-3-2,-2 9,3 1,1-1,3 1,1 0,3-1,2 1,2-1,2-1,6 14,-4-26,0-1,2 0,2-1,1-1,1-1,2 0,17 20,-35-49,1 1,-1-1,0 0,1 0,-1-1,1 1,0 0,0-1,-1 1,1-1,0 0,0 0,0 0,0-1,0 1,1-1,-1 1,0-1,0 0,0 0,0-1,0 1,0-1,0 1,0-1,0 0,0 0,0 0,3-2,17-6</inkml:trace>
  <inkml:trace contextRef="#ctx0" brushRef="#br0" timeOffset="7005.282">2993 77,'30'-15,"1"2,0 1,1 2,0 0,0 3,5 0,-35 6,0 1,0-1,0 1,0 0,0-1,0 1,0 0,0 0,0 1,0-1,0 0,0 1,0-1,0 1,-1 0,1-1,0 1,0 0,0 0,-1 0,1 0,0 1,-1-1,1 0,-1 1,0-1,1 1,-1 0,0-1,0 1,0 0,0-1,0 1,0 0,-1 0,1 0,0 0,-1 0,0 0,1 0,-1 0,0 0,0 1,-14 93,11-82,-6 38,3 0,2 1,3-1,4 45,-2-5,30 361,-38-316,2-133,1 0,-1 0,1-1,-1 1,0-1,0 0,-1 0,1-1,0 1,-1-1,0 0,1-1,-1 0,0 0,0 0,0 0,0-1,0 0,0 0,0-1,0 1,0-1,1-1,-4 0,-13 0,-123-1,121 3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22 226,'25'-3,"1"-1,-1-1,0-1,0-1,-1-1,0-1,-1-2,0 0,0-2,11-8,-31 19,-1 0,0 0,0 0,0 0,0-1,0 1,0 0,0-1,-1 0,1 1,-1-1,0 0,0 0,0 0,0 0,0 0,-1 0,1 0,-1 0,0 0,0 0,0 0,0 0,-1 0,1 0,-1 0,0 0,0 0,0 0,0 0,0 0,-1 0,1 1,-1-1,1 1,-1-1,0 1,0 0,-1-1,1 1,0 0,-1 0,1 1,-1-1,1 0,-1 1,0 0,0-1,0 1,0 0,1 1,-1-1,-1 0,1 1,0 0,0 0,0 0,0 0,-8 1,-1 2,1-1,0 1,0 1,0 0,1 1,-1 0,1 0,0 1,1 0,-1 1,1 0,0 1,1 0,0 0,0 1,1 0,-4 6,3-5,0 1,0-1,1 2,1-1,0 1,0 0,1 0,-3 13,7-22,0 2,0-1,1 0,0 0,-1 0,1 0,0 0,1 0,-1 0,1 0,0 0,0 0,0 0,1 0,-1 0,1 0,0-1,0 1,0-1,0 1,1-1,-1 0,1 0,0 0,0 0,0 0,1-1,-1 0,0 1,2-1,5 3,0-1,0 0,1 0,-1-1,1-1,0 0,0 0,0-1,0 0,0-1,0 0,0-1,0 0,0-1,0 0,0-1,-1 0,1-1,-1 0,2-2,13-4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0 382,'80'-255,"-80"256,0 0,1-1,-1 1,0 0,1-1,-1 1,1 0,-1-1,1 1,-1-1,1 1,-1-1,1 1,-1-1,1 0,0 1,-1-1,1 0,0 1,-1-1,1 0,0 0,0 1,-1-1,1 0,0 0,-1 0,1 0,0 0,0 0,-1 0,1 0,0-1,0 1,-1 0,1 0,0-1,-1 1,1 0,0-1,-1 1,1 0,-1-1,1 1,-1-1,1 1,-1-1,1 1,-1-1,1 0,-1 1,1-1,-1 0,0 1,1-1,-1 0,0 1,0-1,0 0,1 0,-2 9,1-1,1 0,-1 1,1-1,0 0,1 1,0-1,0 0,1 0,0 0,0-1,0 1,1-1,0 1,0-1,1 0,-1-1,1 1,1-1,-1 0,1 0,0-1,0 0,0 0,0 0,1-1,0 1,3 0,-2-3,-1 1,1-1,0-1,-1 0,1 0,0 0,0-1,-1 0,1-1,-1 0,1 0,-1 0,0-1,0 0,0 0,0-1,-1 0,1 0,-1-1,0 0,0 0,0 0,3-5,4-5,-1 0,-1-1,0 0,0-1,-2 0,0-1,-2 0,6-17,-4-17,-12 33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3:57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29,'0'845,"0"-846</inkml:trace>
  <inkml:trace contextRef="#ctx0" brushRef="#br0" timeOffset="5588.009">1 509,'126'-11,"115"-46,-139 28,-84 22</inkml:trace>
  <inkml:trace contextRef="#ctx0" brushRef="#br0" timeOffset="6398.876">706 0,'-2'2,"0"-1,0 0,0 1,0 0,1-1,-1 1,1 0,-1 0,1 0,0 0,0 0,0 0,0 0,0 1,0-1,0 0,1 1,-1-1,1 0,0 1,0-1,0 0,0 1,0 1,0-1,-3 364,4-83,-2-282,1-1,0 1,0-1,0 1,0 0,0-1,0 1,1 0,-1-1,1 1,-1-1,1 1,-1-1,1 1,0-1,0 1,-1-1,1 1,0-1,0 0,1 0,-1 1,0-1,0 0,0 0,1 0,-1-1,1 1,-1 0,1 0,-1-1,1 1,-1-1,1 1,-1-1,1 1,0-1,-1 0,1 0,0 0,-1 0,1 0,-1 0,1-1,0 1,-1-1,1 1,-1-1,1 1,-1-1,1 0,-1 0,1 0,16-10,-1-2,-1 0,0 0,-1-2,0 0,-1-1,3-5,-4 4,-10 12,0-1,1 1,-1 0,1 1,1-1,-1 1,1 0,-1 0,1 0,0 0,1 1,-1 0,1 0,-2 4,-1 0,0 0,0 0,0 1,0 0,0-1,0 1,0 1,0-1,-1 0,1 0,-1 1,1 0,-1-1,0 1,0 0,0 0,-1 0,1 0,-1 0,0 1,0-1,0 0,0 1,0-1,-1 1,1-1,-1 1,0-1,0 2,2 6,8 41,19 49,-18-88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0 215,'93'-16,"-6"0,1 4,0 3,44 4,-9 17,-123-12,0-1,-1 1,1-1,0 1,0-1,0 1,0-1,0 0,0 1,-1-1,1 1,1-1,-1 1,0-1,0 1,0-1,0 1,0-1,0 1,1-1,-1 1,0-1,0 1,1-1,-1 1,0-1,1 1,-1-1,0 1,1 0,-1-1,1 1,-1 0,0-1,1 1,-1 0,1 0,-1-1,1 1,-1 0,1 0,-1 0,1 0,0 0,-1-1,1 1,-1 0,1 0,-1 0,1 1,-1-1,1 0,-1 0,1 0,-1 0,1 0,-1 1,1-1,-1 0,1 0,-1 1,1-1,-35-37,29 33,-100-95,96 87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9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0 209,'10'-2,"0"-1,-1 1,0-2,0 1,0-2,0 1,0-1,-1 0,0-1,0 0,0 0,-1-1,0 1,0-2,-1 1,0-1,2-3,8-7,31-43,-31 94,13 180,-4-11,-23-170,2 0,1 0,2 0,1-1,8 22,-16-52,0 0,0 1,0-1,1 0,-1 0,0 1,0-1,1 0,-1 0,1 0,-1 1,1-1,-1 0,1 0,0 0,-1 0,1 0,0 0,0 0,0 0,0-1,0 1,0 0,0 0,0-1,0 1,0 0,0-1,1 0,-1 1,0-1,0 1,0-1,1 0,-1 0,0 0,1 0,-1 0,0 0,0 0,1 0,-1-1,0 1,0 0,0-1,1 1,-1-1,0 1,0-1,0 1,0-1,0 0,0 0,0 0,1 0,9-15,-1 0,-1-1,0 0,-1 0,-1-1,-1 0,0 0,-1-1,0-9,9-23,78-330,-65 291,-26 84,-4 5</inkml:trace>
  <inkml:trace contextRef="#ctx0" brushRef="#br0" timeOffset="916.726">733 548,'-19'68,"-2"-1,-4 0,-22 39,27-70,14-65,17-5,0 1,3 0,0 0,2 1,1 1,18-22,-35 51,0 0,1 0,-1 0,1 1,0-1,0 0,-1 1,1-1,0 0,0 1,1-1,-1 1,0-1,0 1,1 0,-1 0,1-1,-1 1,1 0,-1 0,1 1,0-1,-1 0,1 0,0 1,0-1,0 1,0-1,-1 1,1 0,0 0,0 0,0 0,0 0,0 0,-1 1,1-1,0 1,0-1,0 1,-1-1,1 1,0 0,-1 0,2 0,104 166,-69-121,-82-37,-131-52,150 36</inkml:trace>
  <inkml:trace contextRef="#ctx0" brushRef="#br0" timeOffset="1270.482">1299 519,'-15'29,"-9"15,-1 3,0-5,3-5,1-4,4-4,0 0,-2-7,3-1,-2-5,3 0,-1-2,3-5</inkml:trace>
  <inkml:trace contextRef="#ctx0" brushRef="#br0" timeOffset="1536.351">1383 689,'-5'43,"-1"19,-5 0,0-7,1-13</inkml:trace>
  <inkml:trace contextRef="#ctx0" brushRef="#br0" timeOffset="2099.086">1355 633,'272'-53,"-271"52,1 1,0-1,-1 0,1 1,0 0,-1-1,1 1,0 0,0 0,-1-1,1 2,0-1,0 0,-1 0,1 0,0 1,0-1,-1 1,1-1,0 1,-1 0,1 0,-1 0,1 0,-1 0,0 0,1 0,-1 0,0 0,0 1,1-1,-1 1,0-1,0 0,-1 1,1 0,0-1,0 1,-1 0,1-1,-1 1,0 0,1-1,-1 1,0 0,0 0,0-1,0 1,0 0,0 0,-1-1,1 1,-1 0,1 0,-1-1,0 1,1-1,-1 1,0 0,-87 73,16-19,70-55,1-1,0 1,0 0,0 0,0 0,0 0,0 1,0-1,1 0,-1 0,0 1,0-1,1 0,-1 1,1-1,0 0,-1 1,1-1,0 1,0-1,0 1,0-1,0 1,0-1,0 0,0 1,0-1,1 1,-1-1,1 1,-1-1,1 0,0 1,-1-1,1 0,0 0,0 0,0 1,0-1,0 0,0 0,1 0,61 29,-42-21,48 43,-67-50,-1-1,0 1,1 0,-1 0,0 0,0 0,-1 0,1 0,0 0,-1 0,1 0,-1 0,1 0,-1 0,0 0,0 1,0-1,0 0,-1 0,1 0,0 0,-1 0,0 0,1 0,-1 0,0 0,0 0,0 0,0 0,0 0,-1-1,1 1,-1 0,1-1,-1 1,1-1,-1 0,-1 1,-9 5,0 0,0-1,0-1,-1 0,0-1,0-1,0 0,-1 0,1-1,0-1,-1 0,0-1,1-1,-1 0,-5-1,-17 0,12 2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1 160,'511'0,"-464"-5,-46 5,-1 0,1 0,0-1,0 1,-1 0,1-1,0 1,-1 0,1-1,-1 1,1-1,0 1,-1-1,1 1,-1-1,1 0,-1 1,0-1,1 1,-1-1,0 0,1 1,-1-1,0 0,0 0,1 1,-1-1,0 0,0 0,0 1,0-1,0 0,0 0,0 1,0-1,-1 0,1 0,0 1,0-1,0 0,-1 1,1-1,-1 0,1 1,0-1,-1 0,1 1,-1-1,1 1,-1-1,1 1,-1-1,0 1,1 0,-1-1,0 1,1-1,-2 1,-113-97,99 83,2 4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2347.349">419 2174,'112'-138,"134"-121,-105 141,-140 117,-1 0,1 1,0-1,-1 0,1 1,0-1,0 1,0-1,0 1,-1 0,1-1,0 1,0 0,0 0,0-1,0 1,0 0,0 0,0 0,0 0,0 0,0 0,0 0,0 1,0-1,0 0,-1 0,1 1,0-1,0 1,0-1,0 1,0-1,-1 1,1-1,0 1,-1 0,1-1,0 1,-1 0,1 0,-1-1,1 1,-1 0,1 0,-1 0,1 0,-1 0,0 0,0-1,0 1,1 0,-1 0,0 0,0 0,0 0,0 0,0 0,-1 0,1 0,0 1,-8 61,-24 104,31-165,1 1,0-1,0 0,0 0,0 0,0 0,0 1,1-1,-1 0,1 0,0 0,-1 0,1 0,0 0,0 0,0 0,0-1,1 1,-1 0,0 0,1-1,-1 1,1-1,0 0,0 1,-1-1,1 0,0 0,0 0,0 0,0 0,0 0,0-1,0 1,0-1,0 0,1 1,-1-1,0 0,0 0,0 0,0 0,0-1,1 1,-1-1,0 1,0-1,0 0,0 0,0 1,0-2,0 1,-1 0,1 0,0 0,-1-1,1 1,0-1,-1 1,0-1,1 0,-1 0,0 1,1-2,172-161,-152 150</inkml:trace>
  <inkml:trace contextRef="#ctx0" brushRef="#br0" timeOffset="4081.55">1351 1412,'161'173,"-155"-167,0 0,-1 0,0 0,0 1,0-1,-1 1,0 0,0 1,-1-1,0 1,-1-1,1 1,-1 0,-1 0,1 0,-2 0,1 0,-1 0,0 0,-1 7,1-14,-1 1,1-1,0 0,-1 0,1 0,-1 0,1 0,-1 0,0 0,1 0,-1 0,0 0,0 0,0-1,0 1,1 0,-1 0,0-1,0 1,0-1,-1 1,1-1,0 1,0-1,0 1,0-1,0 0,0 0,-1 0,1 0,0 0,0 0,0 0,-1 0,1 0,0 0,0-1,0 1,0 0,0-1,0 1,0-1,-1 1,1-1,1 0,-1 1,0-1,0 0,0 0,0 0,0 1,1-1,-1-1,-41-51,33 26,0 0,2 0,1-1,1 0,1 0,1-7,3 0,1 1,1-1,2 1,2 0,1 1,1-1,8-15,-16 44,1 0,1-1,-1 1,1 0,0 0,0 0,0 0,1 0,0 1,0-1,0 1,0-1,1 1,0 0,0 1,0-1,0 1,0-1,1 1,-1 0,1 1,0-1,0 1,0 0,4-1,-5 6,0-1,0 0,0 1,-1 0,1 0,-1 0,1 1,-1-1,0 1,0-1,-1 1,1 0,-1 0,0 1,0-1,0 0,-1 1,1-1,-1 1,0-1,0 1,-1-1,1 1,-1 3,1 5,0 0,0 1,-1-1,-1 1,0-1,-1 0,-1 1,0-1,0 0,-1-1,-1 1,0-1,-1 0,-1 0,-16 11,13-21</inkml:trace>
  <inkml:trace contextRef="#ctx0" brushRef="#br0" timeOffset="4444.594">1831 1073,'0'0,"-3"9,1 1,1-1,0 0,0 0,1 0,0 1,0-1,1 0,0 1,1-1,0 0,1 0,0-1,0 1,1 2,-3-10,-1 0,1 0,-1-1,1 1,0 0,-1 0,1 0,0 0,-1 0,1-1,0 1,0 0,0-1,0 1,0-1,0 1,0-1,0 1,0-1,0 0,0 1,0-1,0 0,0 0,0 0,0 0,0 0,1 0,-1 0,0 0,0 0,0 0,0-1,0 1,0 0,0-1,0 1,0-1,0 1,0-1,0 1,0-1,0 0,-1 0,1 1,0-1,0 0,-1 0,1 0,0-1,23-51,-28-61,4 111,-1 0,0 0,0-1,0 1,0 0,0 0,0 1,-1-1,0 0,1 0,-1 1,0-1,0 1,-1-1,1 1,0 0,-1 0,1 0,-1 0,0 1,1-1,-1 1,0-1,0 1,0 0,0 0,0 0,-1 1,1-1,0 1,0 0,0-1,-2 2,-17 2</inkml:trace>
  <inkml:trace contextRef="#ctx0" brushRef="#br0" timeOffset="4696.362">2084 903,'5'24,"1"4,0-9,-1-12,-1-7</inkml:trace>
  <inkml:trace contextRef="#ctx0" brushRef="#br0" timeOffset="5218.219">2198 876,'50'-230,"-48"223,-2 3,0 1,0 0,1-1,-1 1,1 0,0 0,0 0,0-1,0 1,1 0,-1 0,1 1,0-1,0 0,0 0,0 1,0-1,0 1,3-2,-3 5,0 0,1 0,-1 1,0-1,1 0,-1 1,0 0,0-1,0 1,-1 0,1 0,0 0,-1 0,1 0,-1 0,0 1,1-1,-1 0,0 1,-1-1,1 1,5 7,-5-7,0-1,1 1,-1-1,1 1,0-1,0 1,0-1,0 0,0 0,0 0,1 0,-1 0,0-1,1 1,0-1,-1 1,1-1,0 0,0 0,0 0,0-1,0 1,0-1,0 1,0-1,0 0,0 0,0 0,0-1,0 1,-1-1,1 1,0-1,0 0,0 0,0-1,-1 1,1 0,0-1,-1 0,0 0,1 1,-1-1,0-1,0 1,0 0,1-1,5-13,-1-1,-1 1,0-1,-1 0,-1-1,-1 1,0-1,-1 1,-1-1,-1 0,0 0,-2 1,0-3,1-12,1 7</inkml:trace>
  <inkml:trace contextRef="#ctx0" brushRef="#br0" timeOffset="5480.424">2563 1,'15'24,"9"17,1 7,0 0,-3-4,-1-4,1-4,-4-3,1-3,-4-2,1-5,-2-2,-4-4</inkml:trace>
  <inkml:trace contextRef="#ctx0" brushRef="#br0" timeOffset="5728.036">2508 198,'34'-9,"15"-4,0 1</inkml:trace>
  <inkml:trace contextRef="#ctx0" brushRef="#br0" timeOffset="6099.676">1745 424,'-4'5,"-3"1</inkml:trace>
  <inkml:trace contextRef="#ctx0" brushRef="#br0" timeOffset="7218.245">1718 1920,'2'6,"0"0,0 0,1 0,0 0,0-1,1 1,-1-1,1 0,1 0,-1 0,1 0,-1-1,1 0,0 0,1 0,-1-1,1 0,0 0,-1 0,1 0,1-1,1 0,-5-3,0-1,-1 0,1 0,0 0,-1 0,1 0,-1-1,0 1,0-1,0 0,0 1,0-1,-1 0,1 0,-1 0,0 0,1-1,-2 1,1 0,0 0,-1-1,1 1,-1 0,0-1,0 1,0 0,-1-1,1 1,-1 0,0-1,0 1,0-1,0-8,0 0,-1 1,0-1,-1 0,0 1,-1 0,0-1,-1 2,-1-1,1 0,-1 1,-1 0,0 1,-1-1,0 1,-6-6,12 15,0-1,0 0,0 1,0-1,0 1,0-1,0 1,0 0,0 0,0 0,0 0,0 1,0-1,0 0,0 1,0-1,0 1,0 0,0 0,0 0,1 0,-1 0,0 0,1 0,-1 0,0 1,1-1,0 1,-1-1,1 1,0-1,0 1,0 0,0 0,0-1,0 1,0 0,1 0,-1 0,1 0,-1 0,1 0,0 0,0 0,0 0,0 0,0 0,0 0,0 0,1 0,-1 0,1 0,0 0,-1 0,1 0,0 0,0-1,0 1,0 0,1-1,-1 1,0-1,1 1,-1-1,1 1,1 0,0 0,1 0,-1 0,1-1,0 0,0 1,-1-1,1-1,0 1,0 0,0-1,0 0,0 0,0 0,0 0,0-1,0 0,0 0,0 0,0 0,-1 0,1-1,0 1,-1-1,3-2,79-60,-69 49,-1-2,-1 0,0 0,-2-1,0-1,-1 0,-1-1,0 0,-2 0,0-1,-1 0,1-12,-6 26,0-1,0 1,-1 0,0 0,-1-1,1 1,-2 0,1-1,-1 1,0 0,0 0,-1-1,0 1,0 0,0 0,-1 1,-1-3,3 9,0 0,0 0,0 0,0 0,0 0,0 0,0 0,0 0,0 0,0 1,0-1,0 0,0 1,0-1,0 0,1 1,-1-1,0 1,0 0,0-1,1 1,-1-1,0 1,1 0,-1 0,1-1,-1 1,0 0,1 0,0 0,-1 0,1 0,0 0,-1 0,1 0,0-1,0 1,0 0,0 0,0 0,0 0,0 0,0 0,0 0,0 0,0 0,1 0,-1 0,0 0,1 0,-1 0,1 0,-1-1,1 1,-1 0,1 0,0 0,4 19,1 0,1 0,1-1,1 0,1 0,0-1,1 0,1-1,1 0,0-1,1-1,14 12,-7-5,-1 1,-1 1,-1 1,-1 0,10 21,-7-3,-1 1,-2 1,-2 0,-2 1,5 38,-27-12,9-70,-1-1,1 1,-1-1,0 1,1-1,-1 1,0-1,0 1,0-1,0 0,0 0,-1 1,1-1,0 0,0 0,-1 0,1 0,-1-1,1 1,-1 0,1 0,-1-1,1 1,-1-1,0 0,1 1,-1-1,1 0,-1 0,0 0,1 0,-1 0,0 0,1-1,-1 1,0 0,1-1,-1 0,1 1,-1-1,1 0,-1 0,-8-6,1-1,-1 0,2-1,-1 0,1 0,0-1,1 0,0 0,1-1,0 0,1 0,0 0,0-1,0-3,0-3,-1 0,2-1,1 1,0 0,1-1,1 0,1 0,0 1,2-1,0 0,1 1,1 0,0-1,1 1,2 1,0-1,0 1,2 0,3-5,8-8,-4 4</inkml:trace>
  <inkml:trace contextRef="#ctx0" brushRef="#br0" timeOffset="15936.258">1943 2823,'-5'-5,"-1"4,4 1,4 6,0 7,6 5,1 5,3 4,1 1,-3 1,2-4,-1-2,-2-10,-8-6,-4-10,-1-5</inkml:trace>
  <inkml:trace contextRef="#ctx0" brushRef="#br0" timeOffset="16164.529">1689 2569,'-5'0,"3"0,8 0,6 0,2 0</inkml:trace>
  <inkml:trace contextRef="#ctx0" brushRef="#br0" timeOffset="16588.47">2056 2569,'0'5,"0"6,0 6,5 5,1 4,0 2,4 1,0 0,-2 1,3-1,-1 0,-1 0,-3-10,-3-13,-1-8</inkml:trace>
  <inkml:trace contextRef="#ctx0" brushRef="#br0" timeOffset="17017.821">2056 2597,'8'1,"1"-1,-1 1,1 1,-1 0,0 0,1 0,-1 1,0 1,-1-1,1 1,-1 0,1 1,-1 0,-1 0,1 1,1 1,18 23,39 29,-65-59,1 0,0 1,0-1,0 0,0 0,-1 0,1 0,0 1,0-1,0 0,0-1,0 1,-1 0,1 0,0 0,0 0,0-1,0 1,-1 0,1-1,0 1,0 0,-1-1,1 1,0-1,-1 0,1 1,0-1,-1 1,1-1,-1 0,1 0,-1 1,1-1,-1 0,0 0,1 1,-1-1,0 0,0 0,1 0,-1 0,0 1,0-1,0 0,0 0,0 0,0 0,0 0,-1 1,1-1,0 0,0 0,-1 0,1 0,-9-52,-46-114,47 148</inkml:trace>
  <inkml:trace contextRef="#ctx0" brushRef="#br0" timeOffset="17398.748">2395 2258,'5'10,"6"12,1 8,4-2,-1 0,1 0,-1-1,1-4,-2-2,-4 1,2 1,-2 2,-2-4</inkml:trace>
  <inkml:trace contextRef="#ctx0" brushRef="#br0" timeOffset="17634.426">2338 2513,'39'-34,"16"-11,5 3,-8 7</inkml:trace>
  <inkml:trace contextRef="#ctx0" brushRef="#br0" timeOffset="18485.003">2733 2343,'2'-6,"3"-5,0 0,-1-1,-1 1,0-1,-1 1,0-1,0 0,-1 0,-1 0,0 0,-1 0,0 0,-1 1,-1-6,3 17,-1-1,1 0,-1 1,1-1,-1 0,1 1,-1-1,0 0,1 1,-1-1,0 1,1-1,-1 1,0 0,0-1,1 1,-1 0,0-1,0 1,0 0,0 0,1 0,-1 0,0 0,0 0,0 0,0 0,1 0,-1 0,0 0,0 0,0 1,0-1,1 0,-1 1,0-1,0 0,1 1,-1-1,0 1,1-1,-1 1,0 0,1-1,-1 1,1 0,-1-1,1 1,-1 0,1-1,0 1,-1 1,-27 39,24-30,0 0,1 0,0 0,1 0,1 0,-1 1,2-1,0 1,0-1,1 1,0-1,1 0,0 1,1-1,3 8,-4-16,0 0,0 0,1 1,-1-2,1 1,-1 0,1 0,0-1,0 0,1 1,-1-1,0 0,1-1,-1 1,1 0,0-1,-1 0,1 0,0 0,0-1,0 1,-1-1,1 0,0 0,0 0,0 0,0-1,0 0,6 0,1 0,-1-2,1 1,-1-1,0-1,0 0,0 0,-1-1,8-4,-9 1,-1-1,0 0,0 0,0 0,-1 0,-1-1,0 0,0-1,-1 1,0-1,-1 1,0-1,-1 0,0-1,0 1,-2 0,1 0,-1-1,-1 1,0 0,-1 0,0 0,0-1,1 4,0 1,0-1,0 1,-1 0,0 0,0 0,-1 0,0 0,0 0,0 1,-1-1,0 1,-1 0,1 0,-1 0,0 1,-1 0,1 0,-4-2,10 7,-1 1,1-1,-1 1,1 0,-1-1,1 1,-1 0,1-1,-1 1,0 0,1 0,-1-1,0 1,1 0,-1 0,0-1,0 1,0 0,0 0,0 0,0 0,0-1,0 1,0 0,0 0,0 0,-1-1,1 1,0 0,-1 0,1-1,0 1,-1 0,1 0,-1-1,1 1,-1 0,1-1,-1 1,0-1,1 1,-1-1,0 1,1-1,-1 0,0 1,0-1,1 0,-1 1,0-1,0 0,0 0,1 0,-1 1,0-1,0 0,0 0,0-1,57 6,-52-6,-1 1,1-1,-1 1,1 0,-1 0,1 0,-1 0,1 1,-1-1,1 1,-1 0,0 0,1 0,-1 0,0 1,0-1,0 1,0 0,0 0,0 0,0 0,0 2,55 116,-46-101</inkml:trace>
  <inkml:trace contextRef="#ctx0" brushRef="#br0" timeOffset="18915.776">3241 2089,'8'-10,"0"-2,0 1,-1-1,-1 0,0 0,0-1,-2 0,1 0,-2 0,1 0,-2-1,0 0,-1 1,0-1,-1-2,0 14,0 0,0 1,0-1,0 0,0 1,0-1,-1 1,1-1,-1 0,1 1,-1-1,1 1,-1-1,0 1,0 0,0-1,0 1,0 0,0-1,0 1,0 0,-1 0,1 0,0 0,-1 0,1 0,-1 1,1-1,-1 0,1 1,-1-1,1 1,-1-1,0 1,1 0,-1 0,0 0,1 0,-1 0,0 0,1 0,-1 0,1 1,-1-1,-61 42,58-35,-1 1,2-1,-1 1,1 0,0 1,1-1,0 1,0-1,1 1,0 0,1 0,0 0,0 8,1-13,0-1,0 0,0 0,0 1,1-1,-1 0,1 0,0 0,0 1,0-1,1 0,-1 0,1-1,-1 1,1 0,0 0,0-1,0 1,1-1,-1 0,1 0,-1 0,1 0,-1 0,1 0,0 0,0-1,0 0,0 0,0 1,0-2,1 1,-1 0,0-1,0 1,1-1,-1 0,0 0,1 0,5-1,0 0,0-1,0 0,0 0,-1-1,1 0,-1-1,1 0,-1 0,0 0,-1-1,1 0,-1-1,0 0,0 0,-1-1,0 1,0-1,3-5,8-9</inkml:trace>
  <inkml:trace contextRef="#ctx0" brushRef="#br0" timeOffset="19238.015">3467 1609,'-1'4,"-3"5,1-1,1 1,-1 1,1-1,1 0,0 0,0 1,1-1,0 1,0-1,1 0,1 1,-1-1,3 7,-1-14,0 1,0-1,0 0,1 0,-1 0,0 0,1-1,0 1,-1-1,1 0,0 0,-1 0,1-1,0 1,0-1,0 0,0 0,-1 0,1-1,0 1,0-1,-1 0,1 0,0 0,-1-1,1 1,-1-1,1 0,-1 0,0 0,0 0,0 0,2-3,10-2,-14 7,0-1,0 0,0 1,0-1,0 1,0-1,0 1,0-1,0 1,0 0,0 0,0-1,1 1,-1 0,0 0,0 0,0 0,0 0,0 0,0 1,1-1,-1 0,0 1,0-1,0 0,0 1,0-1,0 1,0 0,0-1,0 1,-1 0,1-1,0 1,0 0,0 0,-1 0,1 0,-1 0,1 0,0 0,-1 0,0 0,1 0,-1 0,0 0,1 0,-1 0,0 0,0 1,-7 59,-45 57,40-93</inkml:trace>
  <inkml:trace contextRef="#ctx0" brushRef="#br0" timeOffset="19516.1">3693 1356,'5'38,"6"18,1 3,4-7,-1-8,1-12,-1-6,1-3,-2-5</inkml:trace>
  <inkml:trace contextRef="#ctx0" brushRef="#br0" timeOffset="19723.078">3608 1637,'38'-28,"18"-15,-1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0 120,'400'28,"-272"-55,-146 13,-150-79,151 80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0 159,'207'19,"160"-9,-368-11,1 1,0 0,-1-1,1 1,0-1,0 1,-1-1,1 1,0-1,0 1,0-1,0 0,0 1,0-1,0 1,0-1,0 1,0-1,0 1,0-1,0 1,0-1,1 1,-1-1,0 1,0-1,0 1,1-1,-1 1,0-1,1 1,-1-1,0 1,1 0,-1-1,1 1,-1 0,1-1,-1 1,1 0,-1 0,1-1,-1 1,1 0,-1 0,1 0,-1 0,1 0,-1 0,1-1,-1 1,1 1,-1-1,1 0,0 0,-1 0,1 0,-1 0,1 0,-1 0,1 1,-1-1,1 0,-1 1,0-1,1 0,-1 1,1-1,-1 1,-36-28,28 22,-196-124,189 118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1 190,'5'0,"11"0,8 0,4 0,3 0,0 0,0 0,0 0,-1 0,-1-5,0-2,-1 1,0 1,0 2,0 0,-4 2</inkml:trace>
  <inkml:trace contextRef="#ctx0" brushRef="#br0" timeOffset="336.775">57 471,'10'0,"17"0,10 0,2 0,0 0,-2 0,-3 0,-2 0,-1 0,-2 0,-1 0,0 0,0 0,0 0,-5 0</inkml:trace>
  <inkml:trace contextRef="#ctx0" brushRef="#br0" timeOffset="4732.205">764 725,'79'-45,"-52"24,0-1,-2-2,0 0,-1-2,-2 0,-1-1,-1-2,-1 0,-2-1,-1 0,12-33,-18 43,-6 12,0 1,0 0,-1-1,0 0,0 0,-1 0,0 0,-1 0,0 0,0-1,0 1,-1 0,-1-4,1 11,0 0,0 0,0 0,0 0,0 0,0 0,-1 0,1 0,0 0,-1 0,1 0,-1 0,1 0,-1 0,1 0,-1 1,0-1,1 0,-1 0,0 1,0-1,0 0,1 1,-1-1,0 1,0-1,0 1,0 0,0-1,0 1,0 0,0 0,0-1,0 1,0 0,0 0,0 0,0 0,0 0,0 1,0-1,0 0,0 0,0 1,0-1,0 0,0 1,0-1,0 1,0 0,-38 36,33-25,0 1,1 0,0 0,1 0,1 0,0 0,1 1,0 0,1-1,1 1,0 0,1-1,0 1,2 5,-3-12,1 0,0 0,0 0,0 0,1 0,0 0,0-1,1 1,0 0,0-1,1 0,-1 0,1 0,1 0,-1-1,1 1,0-1,0 0,0-1,1 1,0-1,0 0,0 0,0-1,1 0,-1 0,1-1,0 1,-1-1,1-1,0 1,0-1,0-1,1 1,-1-1,0 0,0-1,0 0,0 0,0 0,0-1,0 0,1-1,3-5,0 0,-1 0,0-1,-1 0,0-1,0 0,-1-1,-1 0,1 0,-2 0,0-1,0 0,-1 0,0-1,-1 1,-1-1,1-4,-3-2,-8 31,5-3,0-1,0 1,1-1,0 1,1 0,0 0,0 0,1-1,0 1,0 0,1-1,0 1,0-1,1 1,1-1,-1 0,1 0,1-1,-1 1,1-1,0 0,1 0,0-1,0 1,0-1,1 0,0-1,0 0,0 0,1-1,4 3,-4-5,0 0,0-1,0 0,1 0,-1-1,0 0,0-1,0 1,0-2,0 1,0-1,0 0,0-1,0 0,-1 0,1 0,-1-1,0 0,0-1,-1 0,1 0,-1 0,3-4,6-5,-1-1,0-1,-1 0,-1-1,0 0,-2-1,0 0,7-17,-12 22,23-69,-28 80,1 0,-1-1,0 1,1 0,-1-1,0 1,-1 0,1-1,0 1,-1 0,1-1,-1 1,1 0,-1 0,0 0,0-1,0 1,-1 0,1 0,0 0,-1 1,1-1,-1 0,0 1,1-1,-1 0,0 1,0 0,0 0,0-1,0 1,-2 0,0 1,-1-1,1 2,0-1,0 1,0-1,0 1,-1 0,1 0,0 1,1-1,-1 1,0 0,0 0,1 0,-1 1,1-1,0 1,0 0,0 0,0 0,0 0,0 1,1-1,0 1,-1-1,2 1,-1 0,0 0,1 0,-1 0,1 0,0 0,1 0,-1 0,1 0,-1 3,0 0,-1 0,2 0,-1 0,1 0,0 0,0 0,0 1,1-1,1 0,-1 0,1 0,0 0,1-1,-1 1,1 0,1-1,-1 0,1 0,0 0,1 0,-1-1,1 1,0-1,0 0,1-1,0 1,-1-1,7 3,74 33,-60-33</inkml:trace>
  <inkml:trace contextRef="#ctx0" brushRef="#br0" timeOffset="8925.849">2429 133,'-10'20,"-8"19,-5 10,1 0,-1-3,-1-5,4-4,0-9,3-4,6-2,-2-4,3 0,-3-4,2 1,-3-2,1 2,3-3</inkml:trace>
  <inkml:trace contextRef="#ctx0" brushRef="#br0" timeOffset="9254.711">2146 133,'5'15,"11"18,3 9,3-2,-2-4,0-3,-3-2,0-2,2-1,-3 0,2-6,-3 0,1-1,-2 2,-4 2,2 1,-2 1,-2-4</inkml:trace>
  <inkml:trace contextRef="#ctx0" brushRef="#br0" timeOffset="9803.774">2655 246,'85'357,"-86"-513,1 125,1 1,1-1,2 1,1-1,1 1,1 0,2 1,1 0,2 0,0 1,2 1,1 0,8-9,-22 34,0 0,0 0,1 0,-1 0,1 0,-1 1,1-1,0 1,0-1,0 1,-1 0,1-1,0 1,1 0,-1 0,0 0,0 1,0-1,1 1,-1-1,0 1,0 0,1-1,-1 1,0 0,1 1,-1-1,0 0,1 1,-1-1,0 1,0 0,0-1,1 1,-1 0,0 1,0-1,0 0,-1 0,1 1,0-1,0 1,-1 0,1-1,-1 1,1 0,-1 0,0 0,0 0,0 0,0 0,0 0,0 1,-1-1,1 2,6 21,-4 0</inkml:trace>
  <inkml:trace contextRef="#ctx0" brushRef="#br0" timeOffset="10570.98">2965 528,'-110'247,"88"-216,23-31,-1-1,0 1,0 0,0-1,1 1,-1-1,0 1,0 0,0-1,0 1,1-1,-1 1,0 0,0-1,0 1,0-1,0 1,0-1,0 1,0-1,0 1,-1 0,1-1,0 1,0-1,0 1,0 0,-1-1,1 1,0-1,0 1,-1 0,1-1,0 1,-1 0,1 0,0-1,-1 1,1 0,0 0,-1-1,1 1,-1 0,1 0,0 0,-1 0,1 0,-1-1,1 1,-1 0,1 0,0 0,-1 0,1 0,-1 0,1 0,-1 1,1-1,0 0,-1 0,1 0,-1 0,1 0,0 1,-1-1,4-18,1 0,1 0,1 1,0 0,2 0,0 0,0 1,1 0,2 1,-1 0,5-3,7-16,103-109,-125 142,0 0,0 0,1 0,-1 0,1 0,-1 0,1 1,-1-1,1 0,0 0,-1 0,1 0,0 1,0-1,-1 0,1 1,0-1,0 1,0-1,0 1,0-1,0 1,0 0,0-1,0 1,0 0,0 0,0-1,0 1,0 0,0 0,0 0,0 1,0-1,0 0,0 0,0 0,0 1,0-1,0 1,0-1,0 1,0-1,0 1,-1-1,1 1,0 0,0-1,0 1,-1 0,1 0,-1-1,1 1,0 0,-1 0,1 0,-1 0,0 0,1 0,-1 0,0 0,1 1,9 58,-7-37,1 0,0-1,2 1,1-1,0 0,2-1,6 12,-14-32,0 0,0 0,1 0,-1-1,0 1,0 0,0 0,0 0,0 1,0-1,0 0,-1 0,1 0,0 1,-1-1,1 0,-1 1,1-1,-1 1,0-1,1 0,-1 1,0-1,0 1,0-1,0 1,0-1,0 0,-1 1,1-1,0 1,-1-1,1 0,-1 1,1-1,-1 0,0 1,0-1,1 0,-1 0,0 0,0 0,0 0,0 0,-1 0,1 0,0 0,0 0,0-1,-1 1,1 0,0-1,-1 1,1-1,0 0,-1 1,1-1,-13 0,1-1,0 0,0-1,0 0,0-1,0 0,0-1,1-1,-1 0,1-1,1 0,-1 0,1-2,-2-1,-7-2,2-1,3 1</inkml:trace>
  <inkml:trace contextRef="#ctx0" brushRef="#br0" timeOffset="11084.545">3473 444,'-5'0,"-1"4,-5 3,-1 4,-2 5,0 4,-1 5,1 2,-1 1,-4 1,2 0,-1 0,3 0,-1-5,1-2,5 1,3 0,3-3</inkml:trace>
  <inkml:trace contextRef="#ctx0" brushRef="#br0" timeOffset="11472.039">3670 698,'-8'0,"0"1,-1 1,1 0,0 0,0 0,0 1,1 0,-1 1,1 0,0 0,0 0,0 1,0 0,1 1,0-1,0 1,0 0,1 1,0-1,0 1,0 0,1 0,-1 3,4-7,0-1,1 1,-1 0,0 0,1 0,0 0,-1 0,1 0,0 0,1 0,-1 0,1 0,-1 0,1 0,0 0,0 0,0 0,0-1,0 1,1 0,0-1,-1 1,1-1,0 0,0 1,0-1,0 0,0 0,1 0,-1 0,1-1,-1 1,1-1,0 0,0 1,4 1,0 0,0 0,1-1,-1 1,1-2,-1 1,1-1,0 0,-1-1,1 0,0 0,0 0,2-2,51-22,-44 15</inkml:trace>
  <inkml:trace contextRef="#ctx0" brushRef="#br0" timeOffset="13472.845">3840 274,'5'0,"6"0,6 0,5 0,4 0,2 0,1-5,0-1,0 0,1 1,-1 2,-1 1,1 1,-1 0,-4 6,-8 1</inkml:trace>
  <inkml:trace contextRef="#ctx0" brushRef="#br0" timeOffset="14587.077">4235 613,'9'-2,"0"0,1-1,-1 0,0-1,0 0,-1 0,1-1,-1 0,0-1,0 0,0 0,-1-1,0 1,-1-2,6-6,7-5,14-19,-2 0,-2-3,-2 0,-1-1,-2-2,11-32,-21 48,-5 5,-17 27,-5 18,0 0,2 1,0 1,2 0,0 0,2 1,1 0,1 0,0 8,4-29,0 1,0 0,1 0,0 0,0 0,0 0,0 0,1 0,0 0,0 0,1 0,-1 0,1-1,0 1,0-1,0 1,1-1,0 0,0 0,0 0,0 0,0 0,1-1,0 1,0-1,0 0,0 0,0-1,0 1,1-1,-1 0,1 0,0 0,3 0,4-1,-1 0,1 0,-1-1,1-1,-1 0,1-1,-1 0,1-1,-1 0,0 0,0-1,-1-1,1 0,-1 0,7-6,9-6,-1-1,0-1,-1-1,-2-1,7-9,-4 5,-13 14,0-1,-1 0,0 0,0-2,-2 1,0-1,0 0,-1-1,5-14,-13 28,1 0,0 0,-1 0,0-1,1 1,-1 0,0 0,1-1,-1 1,0 0,0-1,0 1,0 0,0 0,0-1,-1 1,1 0,0-1,-1 1,1 0,-1 0,1 0,-1 0,0-1,1 1,-1 0,0 0,0 0,0 0,1 0,-1 1,0-1,0 0,-1 0,1 1,0-1,0 0,0 1,0-1,-1 1,1-1,0 1,0 0,-1 0,1 0,0-1,0 1,-1 0,1 0,0 1,-1-1,1 0,0 0,0 1,-1-1,1 1,0-1,0 1,0-1,0 1,-1 0,1-1,0 1,0 0,-6 4,0 0,1 1,0 0,0 0,0 0,0 1,1 0,0 0,1 0,-1 1,2-1,-1 1,1 0,0 0,0 0,1 1,0-1,1 0,-1 8,1-11,1 0,-1 1,1-1,0 0,1 1,-1-1,1 0,0 1,0-1,1 0,-1 0,1 0,0 0,1 0,-1 0,1-1,0 1,0-1,1 0,-1 0,1 0,0 0,0 0,0-1,0 0,1 0,-1 0,1 0,0-1,0 0,3 1,0 0,1-2,-1 1,1-2,-1 1,1-1,0 0,-1-1,1 0,0 0,-1-1,1 0,-1 0,0-1,0 0,0 0,0-1,-1 0,1-1,-1 0,1 0,7-6,-1-1,0 0,0-1,-2-1,1 0,-2 0,0-1,9-16,-3 2,-9 19,-1-1,-1 0,0 0,0 0,-1 0,-1-1,0 0,0 0,-2 0,1 0,-1-1,-1-3,-1 17,0-1,0 0,0 1,-1-1,1 0,0 0,0 1,-1-1,1 0,0 0,-1 1,1-1,0 0,0 0,-1 0,1 0,0 0,-1 1,1-1,0 0,-1 0,1 0,-1 0,1 0,0 0,-1 0,1 0,0 0,-1 0,1 0,0 0,-1-1,1 1,0 0,-1 0,1 0,0 0,-1-1,1 1,0 0,0 0,-1 0,1-1,0 1,0 0,-1-1,1 1,0 0,0 0,0-1,0 1,-1 0,1-1,0 1,0 0,0-1,0 1,0-1,0 1,0 0,0-1,0 1,0 0,0-1,0 1,0 0,0-1,0 1,-18 23,10-10,1 0,0 1,1 0,0 0,1 0,1 1,0 0,1-1,1 1,0 1,1 0,1-10,0 1,0-1,0 0,1 1,0-1,0 0,0 0,1 1,0-1,0 0,1-1,0 1,0 0,0-1,1 1,-1-1,1 0,0 0,1-1,-1 1,1-1,0 0,0 0,0-1,1 1,-1-1,3 0,-6-2,0 0,1 0,-1 0,0-1,1 1,-1-1,0 0,1 0,-1 0,1 0,-1 0,0 0,1 0,-1-1,1 0,-1 1,0-1,0 0,1 0,-1 0,0 0,0 0,1-1,10-7</inkml:trace>
  <inkml:trace contextRef="#ctx0" brushRef="#br0" timeOffset="15722.833">5956 77,'-14'29,"-10"19,-1 6,4-2,1-4,4-5,4-7,0-3,2-3,-3-2,2 0,-3-6,1-6</inkml:trace>
  <inkml:trace contextRef="#ctx0" brushRef="#br0" timeOffset="15973.058">5702 48,'19'34,"12"20,-1 6,1-7,-6-7,-6-8,-3-10,-3-4,0-8,-1 0,2-4,-2 2,2 2,-1-1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1 170,'35'0,"404"-16,-209 3,-228 13,-2 1,0-1,1 1,-1-1,0 0,1 1,-1-1,1 0,-1 1,1-1,-1 0,0 0,1 1,-1-1,1 0,-1 0,1 0,-1 0,1 0,-1 1,1-1,-1 0,1 0,-1 0,1 0,-1-1,1 1,-1 0,1 0,-1 0,1 0,-1 0,1-1,-1 1,1 0,-1 0,1-1,-1 1,0 0,1-1,-1 1,0 0,1-1,-1 1,0-1,1 1,-1-1,0 1,0-1,1 1,-1 0,0-1,0 1,0-1,0 1,0-1,0 1,0-1,0 0,0 1,0-1,0 1,0-1,0 1,0-1,0 1,0-1,-1 1,-52-32,44 28,0 0,1-1,0 0,0 0,0-1,1 1,-1-2,2 1,-1-1,1 0,0-1,-3-3,1-6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0 260,'30'391,"-30"-593,5 165,2 1,1 0,2 0,1 0,2 2,2 0,1 0,1 1,2 1,1 1,7-6,-27 36,1-1,-1 0,0 1,1-1,-1 1,1-1,0 1,0-1,-1 1,1 0,0-1,0 1,0 0,0 0,1 0,-1-1,0 1,0 0,1 1,-1-1,1 0,-1 0,1 0,-1 1,1-1,-1 1,1-1,-1 1,1 0,0 0,-1 0,1 0,-1 0,1 0,0 0,-1 0,1 0,0 1,-1-1,1 1,-1-1,1 1,-1 0,1-1,-1 1,0 0,1 0,-1 0,0 0,0 0,1 0,-1 1,0-1,0 2,16 65,-15-44</inkml:trace>
  <inkml:trace contextRef="#ctx0" brushRef="#br0" timeOffset="3198.915">310 543,'0'4,"0"12,0 8,0 4,0 3,0 0,0 0,0 0,0-1,0-1,0 0,-4-1,-3-4</inkml:trace>
  <inkml:trace contextRef="#ctx0" brushRef="#br0" timeOffset="3753.999">226 543,'27'-15,"1"2,1 1,-1 2,2 0,-1 2,1 2,15-2,-43 7,0 1,-1 0,1-1,0 1,-1 0,1 0,-1 0,1 0,0 0,-1 0,1 0,0 1,-1-1,1 0,-1 1,1-1,-1 1,1 0,-1 0,1 0,-1-1,1 1,-1 0,0 1,0-1,0 0,1 0,-1 0,0 1,-1-1,1 1,0-1,0 0,0 1,-1 0,1-1,-1 1,0-1,1 1,-1 0,0-1,0 1,0 0,0-1,0 1,0-1,0 1,0 0,-1-1,1 1,-1-1,1 1,-1 0,0-1,0 0,0 1,1-1,-1 1,0-1,-1 0,1 0,-1 1,-119 123,120-125,1 1,-1 0,0 0,0 0,0 1,1-1,-1 0,1 0,-1 0,1 0,-1 0,1 1,0-1,-1 0,1 1,0-1,0 0,0 0,0 1,0-1,0 0,0 0,1 1,-1-1,0 0,1 0,-1 1,1-1,-1 0,1 0,-1 0,1 0,0 0,0 0,0 0,-1 0,1 0,0 0,0 0,0 0,0-1,1 1,-1 0,0-1,0 1,0-1,0 1,1-1,64 15,-59-15,2 1,1 0,-1 1,1-1,-1 2,0-1,0 1,0 1,-1 0,1 0,-1 1,0 0,0 0,0 1,-7-5,0 0,0 1,0-1,0 1,0-1,0 1,-1-1,1 1,-1 0,1-1,-1 1,1 0,-1-1,0 1,0 0,0-1,0 1,0 0,0 0,-1-1,1 1,0 0,-1-1,0 1,1 0,-1-1,0 1,0-1,1 1,-1-1,0 0,-1 1,1-1,0 0,0 0,0 0,-2 1,-53 39,-61 5,96-42</inkml:trace>
  <inkml:trace contextRef="#ctx0" brushRef="#br0" timeOffset="4317.327">847 543,'-33'48,"-133"244,129-219,38-73,-1 0,0-1,1 1,-1 0,0 0,1 0,-1 0,0 0,1 0,-1 0,1 0,-1 0,0 0,1 0,-1 0,0 0,1 0,-1 0,0 0,1 0,-1 0,0 0,1 1,-1-1,0 0,1 0,-1 0,0 1,1-1,-1 0,0 0,0 1,1-1,-1 0,0 0,0 1,0-1,1 0,-1 1,0-1,0 0,0 1,0-1,0 1,0-1,0 0,0 1,0-1,0 0,0 1,0-1,0 0,0 1,0-1,0 1,0-1,0 0,-1 1,1-1,0 0,0 1,0-1,0 0,-1 0,1 1,9-8</inkml:trace>
  <inkml:trace contextRef="#ctx0" brushRef="#br0" timeOffset="4749.376">1101 656,'-120'116,"119"-114,-2 0,0 0,1 0,-1 0,0 1,1-1,0 1,0-1,-1 1,2 0,-1 0,0 0,0 0,1 0,0 0,0 1,0-1,0 0,0 1,0-1,1 0,0 1,0-1,0 1,0-1,0 1,1-1,-1 1,1-1,0 0,0 1,0-1,1 0,-1 0,1 0,0 0,-1 0,1 0,1 0,-1-1,2 3,9-1,1 0,-1-1,0-1,1 0,-1 0,1-2,0 0,-1 0,1-1,11-3,22-8,-28 5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0 339,'32'8,"1"-1,-1-2,1-1,0-2,1-1,-1-1,0-2,0-2,22-5,179-21,-139 20,-70 9</inkml:trace>
  <inkml:trace contextRef="#ctx0" brushRef="#br0" timeOffset="289.019">29 537,'43'-5,"38"-6,16-2,-5 2,-13 3,-15 2,-13 3,-12 1,-11 2</inkml:trace>
  <inkml:trace contextRef="#ctx0" brushRef="#br0" timeOffset="802.045">367 0,'22'20,"1"-1,1-1,0-1,1-1,24 11,170 66,-207-85,0 0,-1 0,0 2,0-1,-1 1,0 1,0 0,4 8,-13-15,-1-1,0 1,0-1,0 1,0-1,-1 1,1-1,-1 1,0-1,0 1,0-1,-1 0,1 0,-1 0,1 0,-1 0,0 0,-1 0,1 0,0-1,-1 1,1-1,-1 1,0-1,0 0,0 0,0-1,0 1,0-1,0 1,-1-1,1 0,-3 0,-7 7,-303 188,292-166,22-19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15,'19'23,"-1"0,-1 2,0 0,-2 0,-1 2,-2 0,0 0,-2 1,0 0,-2 1,-2 0,2 18,42 186,-50-232,-1 0,1 0,0 0,-1-1,1 1,0 0,0 0,0 0,0 0,0 0,0-1,0 1,0 0,0 0,0 0,1 0,-1-1,0 1,0 0,1 0,-1 0,1-1,-1 1,0 0,1-1,0 1,-1 0,1-1,-1 1,1 0,0-1,-1 1,1-1,0 0,0 1,-1-1,1 1,0-1,0 0,0 0,-1 1,1-1,0 0,0 0,0 0,0 0,-1 0,1 0,0 0,0 0,0 0,0-1,-1 1,1 0,0-1,0 1,0 0,-1-1,1 1,0-1,0 1,-1-1,1 1,-1-1,1 0,24-138,-11 76,3 0,2 1,3 1,3 1,17-27,9-5,-43 86</inkml:trace>
  <inkml:trace contextRef="#ctx0" brushRef="#br0" timeOffset="753.091">649 552,'-99'272,"140"-366,131-160,-119 181,-52 73,0 0,0-1,0 1,-1-1,1 1,0 0,0 0,0 0,0-1,0 1,0 0,0 0,0 0,0 1,0-1,0 0,0 0,0 0,0 1,0-1,0 0,0 1,0-1,-1 1,1-1,0 1,0 0,0-1,-1 1,1 0,0-1,-1 1,1 0,-1 0,1 0,-1-1,1 1,-1 0,1 0,-1 0,0 0,1 0,-1 0,0 0,0 0,17 49,38 156,-54-204,1 0,-1 0,0 0,0 0,0 0,0 0,0 0,0 1,0-1,-1 0,1 1,-1-1,0 0,0 1,0-1,0 0,0 1,0-1,0 0,-1 1,1-1,-1 0,0 1,0-1,0 0,0 0,0 0,0 0,0 0,-1 0,1 0,-1 0,0-1,1 1,-1 0,0-1,0 1,0-1,0 0,0 0,0 0,0 0,0 0,-1 0,1-1,0 1,-1 0,1-1,0 0,-1 0,1 0,-1 0,-15-5,-1-1,1-2,1 1,-1-2,1 0,1-1,0-1,0-1,1 0,-3-4,0-1,4 2</inkml:trace>
  <inkml:trace contextRef="#ctx0" brushRef="#br0" timeOffset="1073.841">1299 382,'-10'29,"-7"19,-7 6,2-1,4-5,0-6,4-5,-1-4,2-3,-1-7,1-2,3 0,-1-3,1-1,1-2</inkml:trace>
  <inkml:trace contextRef="#ctx0" brushRef="#br0" timeOffset="1335.048">1468 552,'-9'33,"-4"22,1 5,2-3,3-5,3-8,-4-11,1-6,1-8</inkml:trace>
  <inkml:trace contextRef="#ctx0" brushRef="#br0" timeOffset="1805.767">1440 495,'14'-5,"1"0,0 2,0-1,1 2,-1 0,1 0,-1 2,1 0,-1 1,1 0,-1 1,14 4,-27-6,-1 1,0-1,0 0,1 1,-1-1,0 1,0-1,0 1,0 0,0-1,0 1,0 0,0 0,0 0,0 0,0 0,0 0,0 0,-1 0,1 0,0 0,-1 0,1 1,-1-1,1 0,-1 0,0 0,0 1,1-1,-1 0,0 1,0-1,0 0,0 0,-1 1,1-1,0 0,0 1,-1-1,1 0,-1 0,1 0,-1 1,1-1,-1 0,0 0,-45 54,29-37,15-17,0 1,1 0,-1 0,0 0,1 1,-1-1,1 0,-1 1,1-1,0 1,0-1,1 1,-1-1,0 1,1 0,-1-1,1 1,0 0,0 0,0-1,0 1,1 0,-1-1,1 1,-1 0,1-1,0 1,0-1,0 1,0-1,1 0,-1 1,1-1,-1 0,1 0,0 0,0 0,0 0,0 0,0-1,0 1,1-1,1 2,20 10,-21-12,1-1,0 1,-1 1,0-1,1 0,-1 1,0-1,0 1,0 0,0 0,0 0,0 1,0-1,-1 1,1 0,-1-1,0 1,0 0,0 0,0 0,0 1,-1-1,0 0,1 1,-1-1,0 1,-1-1,1 1,0-1,-1 1,0 0,0-1,0 1,-1-1,1 1,-1 0,0 0,-4 4,0 0,-1-1,0 0,0 0,-1-1,0 0,0 0,0 0,-1-1,0 0,0-1,0 0,0 0,-3 0,-13 9,-39 10,42-19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0 121,'652'0,"-633"-3,-24-4,-30-9,33 15,-228-80,212 69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1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1 141,'33'0,"21"-5,6-1,-2 0,-6 1,-8 1,-6 2,-10 1</inkml:trace>
  <inkml:trace contextRef="#ctx0" brushRef="#br0" timeOffset="242.321">28 395,'44'-5,"27"-6,8-1,-5-4,-11 1,-15 4</inkml:trace>
  <inkml:trace contextRef="#ctx0" brushRef="#br0" timeOffset="1709.449">593 565,'91'-36,"-1"-3,-2-4,21-18,-94 51,-1 0,0-1,-1-1,0 0,-1-1,0 0,-1 0,0-2,-2 1,1-1,-2-1,0 1,-1-1,0-1,-2 0,3-10,-6 23,-1 1,0-1,0 0,0 1,-1-1,0 0,1 0,-1 0,0 1,-1-1,1 0,-1 0,1 1,-1-1,0 0,-1 1,1-1,-1 1,1-1,-1 1,0 0,-1-2,0 5,0 0,1 0,-1 1,1-1,-1 1,1-1,-1 1,1 0,-1 0,1 0,-1 0,1 0,0 1,0-1,0 1,-1 0,2-1,-1 1,0 0,0 0,0 0,1 0,-1 0,1 1,0-1,0 0,0 1,0-1,0 1,0 0,-2 2,-5 7,1 1,0 0,1 0,0 0,1 1,1 0,0 0,1 0,0 0,2 1,-1-1,2 1,0-1,0 1,1-1,1 0,3 12,-3-21,0 0,0 0,0 0,1 0,-1-1,1 1,0-1,1 0,-1 0,1 0,0 0,0-1,0 1,0-1,0 0,1 0,-1-1,1 0,0 1,0-1,0-1,0 1,0-1,0 0,1 0,-1 0,0-1,0 0,1 0,-1 0,5-1,8-2,-1 0,1-1,-1 0,1-2,-1 0,-1-1,1 0,11-9,-3 2,0 0,-2-2,0-1,-1 0,19-20,-24 18,-1-2,-1 0,-1 0,0-1,-2-1,3-8,-14 31,0-1,0 0,0 0,0 0,0 0,-1 0,1 0,0 0,0 0,-1 0,1-1,-1 1,1 0,-1 0,1-1,-1 1,0 0,0 0,1-1,-1 1,0 0,0-1,0 1,-1 0,1-1,0 1,0 0,-1 0,1-1,-1 1,1 0,-1 0,1 0,-1 0,0-1,0 1,1 0,-1 0,0 0,0 1,0-1,0 0,0 0,0 0,0 1,-1-1,1 0,0 1,0-1,0 1,-1 0,1-1,0 1,0 0,-1 0,1 0,0 0,-1 0,1 0,0 0,-1 0,1 0,0 1,0-1,-1 0,0 1,-5 4,0 0,-1 1,2-1,-1 2,1-1,0 0,0 1,1 0,0 1,0-1,1 1,0 0,0 0,0 0,1 1,1-1,0 1,0 0,0-1,1 1,0 0,1 0,0 0,0 0,1 0,0 0,1-1,0 1,0 0,1-1,0 0,1 1,0-1,0 0,0-1,3 4,1-6,0 0,0-1,1 0,-1 0,1-1,0 0,-1 0,1-1,1 0,-1-1,0 0,0-1,0 1,1-2,-1 1,0-1,0-1,0 0,0 0,0-1,0 0,-1 0,1-1,1-1,7-2,-1-1,0-1,-1 0,0-1,-1 0,0-1,0-1,-1-1,-1 1,0-2,-1 0,0 0,-1-1,-1 0,0-1,0-1,-2 1,-3 12,-1 0,0-1,0 0,-1 0,1 0,-1 0,0 0,-1 0,1 0,-1-1,0 1,0-1,-1 1,1-1,-1 1,0-1,-1 1,1-1,-1 1,-1 0,1-1,-1 1,1 0,-1 0,-2-3,2 7,1-1,-1 1,0 0,0 0,-1 0,1 0,0 0,0 0,0 0,-1 1,1-1,0 1,-1-1,1 1,0 0,-1 0,1 0,0 0,-1 1,1-1,0 1,-1-1,1 1,0 0,0 0,0 0,-1 0,1 0,0 0,1 1,-1-1,0 0,-1 2,-51 63,50-59,0 1,0 0,1-1,0 2,0-1,1 0,0 1,0-1,1 1,0-1,1 1,0 0,0-1,1 1,0-1,0 1,1-1,0 1,1-1,-1 0,2 0,-1 0,1 0,1-1,-1 1,1-1,0 0,1-1,-1 1,2-1,-1 0,0-1,1 1,4 1,4 3,1-1,0-1,0-1,1 0,0-1,0-1,0 0,1-1,0-1,-1-1,1 0,3-2,19-14,-27 2</inkml:trace>
  <inkml:trace contextRef="#ctx0" brushRef="#br0" timeOffset="3130.085">2625 56,'-15'24,"-9"22,-5 9,2-1,1-4,5-7,1-10,4-6,0-2,-3-2,-1-4,1 0,0-4,2-4</inkml:trace>
  <inkml:trace contextRef="#ctx0" brushRef="#br0" timeOffset="3428.475">2343 1,'10'9,"7"13,7 8,3 3,2 1,0-1,2 0,-6-2,-2-6,0-2,-4-1,-1-3,-3-1,1 1,2 3,4-3,-4-4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251 223,'-6'-1,"-1"0,0 1,1 0,-1 1,0 0,1 0,-1 0,1 0,-1 1,1 1,0-1,0 1,0 0,0 0,0 0,1 1,-1 0,1 0,0 0,0 1,1 0,-1 0,1 0,0 1,0-1,1 1,0 0,0 0,0 0,1 0,-1 3,-20 137,14 251,-16-257,-3-7,29-132,1 1,-1-1,0 0,1 1,-1-1,1 0,-1 0,1 0,-1 0,1 0,0-1,0 1,-1 0,1-1,0 1,0-1,0 0,-1 0,1 0,0 0,0 0,0 0,0 0,0 0,-1-1,1 1,0-1,0 1,1-2,167-32,-145 33</inkml:trace>
  <inkml:trace contextRef="#ctx0" brushRef="#br0" timeOffset="626.296">505 561,'-17'281,"10"-214,-15 55,11-161,13-18,3 0,3 1,2 0,2 0,12-27,-10 28,-8 33,-5 10,2 0,0-1,0 1,1 0,0 1,1-1,1 1,0 0,0 0,1 0,0 1,1 0,0 1,4-3,-11 11,0 0,1 0,-1 0,0 0,1 0,-1 1,1-1,-1 1,1-1,-1 1,1-1,-1 1,1 0,-1 0,1 0,0 0,-1 0,1 0,-1 0,1 0,0 1,-1-1,1 0,-1 1,1 0,-1-1,0 1,1 0,-1 0,0 0,1 0,-1 0,0 0,0 0,0 0,0 0,0 0,0 1,0-1,0 0,0 1,-1-1,1 1,0 0,23 71,-19-44,-2-3</inkml:trace>
  <inkml:trace contextRef="#ctx0" brushRef="#br0" timeOffset="1380.339">872 787,'-147'251,"129"-227,15-41,15-18,1 1,3 0,0 1,2 1,1 1,2 0,10-10,1-5,20-16,-50 63,0-1,-1 1,1 0,-1 0,1 0,-1 0,1 0,-1 0,0 0,1 1,-1-1,0 0,0 1,0-1,0 1,0-1,0 1,-1-1,1 1,0 0,-1-1,1 1,-1 0,0 0,1-1,-1 1,0 0,0 0,0 0,0-1,-1 1,1 0,0 0,-1-1,0 2,1-1,9 177,9-99,-17-79,-1 0,1 0,-1-1,1 1,-1 0,0 0,1 0,-1 0,0 0,0-1,0 1,1 0,-1 0,0 0,0 0,0 0,-1 0,1 0,0 0,0 0,0-1,-1 1,1 0,0 0,-1 0,1 0,-1-1,1 1,-1 0,1 0,-1-1,0 1,1 0,-1-1,0 1,1-1,-1 1,0-1,0 1,0-1,1 0,-1 1,0-1,0 0,0 1,0-1,0 0,0 0,0 0,1 0,-1 0,0 0,0 0,0 0,0 0,-1-1,-51-17,8-10,24 14</inkml:trace>
  <inkml:trace contextRef="#ctx0" brushRef="#br0" timeOffset="1727.597">1409 590,'-10'19,"-8"15,-5 8,1 1,4-2,0-3,3-3,0-3,2-2,-1-2,1 0,-1 0,-4-1,1 1,0-5,2-6</inkml:trace>
  <inkml:trace contextRef="#ctx0" brushRef="#br0" timeOffset="2093.349">1549 815,'-18'9,"1"2,0 0,0 1,1 1,1 1,0 0,1 1,0 0,1 1,-6 10,17-24,0 1,0-1,0 1,0 0,1 0,-1-1,1 1,0 0,-1 0,1 0,1 1,-1-1,0 0,1 0,0 0,-1 1,1-1,0 0,1 0,-1 1,1-1,-1 0,1 0,0 0,0 0,0 0,1 0,-1 0,1 0,-1 0,1-1,0 1,0-1,0 1,1-1,-1 0,1 0,-1 0,1 0,-1 0,1 0,0-1,0 1,0-1,0 0,3 1,5-1,1-1,-1 0,1-1,0 0,-1-1,1 0,-1-1,0 0,0 0,0-2,6-2,10-3,-4 2</inkml:trace>
  <inkml:trace contextRef="#ctx0" brushRef="#br0" timeOffset="2925.827">421 137,'128'23,"-96"-21,-1-1,1-1,0-1,-1-2,26-6,109-6,-165 16,-1-1,1 1,0-1,0 0,0 1,-1-1,1 0,0 0,0 1,0-1,0 0,0 0,-1 0,1 0,0 0,0 0,0-1,0 1,0 0,-1 0,1 0,0-1,0 1,0-1,-1 1,1 0,0-1,0 1,-1-1,1 0,-1 1,1-1,0 1,-1-1,1 0,-1 0,1 1,-1-1,0 0,1 0,-1 0,0 1,1-1,-1 0,0 0,0 0,0 0,0 0,0 1,0-1,0 0,0 0,0 0,0 0,-1 0,1 1,0-1,0 0,-1 0,-45-28,41 27,1 1,0-1,0 0,0-1,0 1,0-1,0 0,1 0,-1 0,1 0,0 0,0-1,0 1,0-1,1 0,-1 0,1 0,-1-4,-3-11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57.5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181 0,'17'226,"6"-94,-14-102,28 147,-38 21,25-81,8 49,-21 20,-4-150,-2 0,-1 0,-2 0,-1 0,-4 30,4 94,12-107,-3 30,-15-72,-1-5</inkml:trace>
  <inkml:trace contextRef="#ctx0" brushRef="#br0" timeOffset="1669.468">181 0,'-37'87,"30"-75,-122 161,128-173,0 1,1 0,-1-1,0 1,1 0,-1 0,1 0,-1-1,1 1,0 0,-1 0,1 0,0 0,0 0,0 0,-1 0,1 0,0 0,0 0,0 0,1-1,-1 1,0 0,0 0,0 0,1 0,-1 0,0 0,1 0,-1-1,1 1,-1 0,1 0,-1 0,1-1,0 1,-1 0,1-1,0 1,-1-1,1 1,0-1,0 1,0-1,0 1,-1-1,2 0,50 10,-31-8,185 35,-194-35,0 0,-1-2,1 1,0-1,0-1,-1 0,1-1,0 0,6-2,77-14,-95 18,1 0,-1 0,1 0,0-1,-1 1,1 0,-1 0,1 0,-1-1,1 1,-1 0,1 0,-1-1,0 1,1-1,-1 1,1 0,-1-1,0 1,1-1,-1 1,0-1,0 1,1-1,-1 1,0-1,0 1,0-1,1 1,-1-1,0 1,0-1,0 1,0-1,0 0,0 1,0-1,0 1,-1-1,1 1,0-1,0 1,0-1,0 1,-1-1,1 1,0-1,-1 1,1-1,0 1,-1-1,1 1,0 0,-1-1,1 1,-1 0,1-1,-1 1,1 0,-1 0,1-1,-1 1,-38-23,31 20,-14-11,0-2,1 0,1-1,0 0,2-2,-3-4,-6-4,-54-61,43 75,34 18</inkml:trace>
  <inkml:trace contextRef="#ctx0" brushRef="#br0" timeOffset="5567.864">773 621,'18'73,"-13"-56,30 177,-35-121,0-147,-2 40,2 1,2-1,1 1,1-1,2 1,7-23,-1 19,-9 24,0 0,1 0,1 1,0 0,1 0,0 0,1 1,0 0,1 0,6-6,-11 15,0 0,1 0,-1 1,1-1,0 1,0 0,0 0,-1 0,1 0,0 1,0 0,0 0,0 0,0 0,0 0,0 1,0 0,0 0,-1 0,1 0,0 0,-1 1,1 0,-1 0,1 0,-1 0,0 0,0 1,0-1,0 1,0 0,0 0,-1 0,0 0,1 0,-1 1,0-1,-1 1,1-1,-1 1,1 0,-1-1,0 1,0 0,-1 0,1 1,9 6,-10-21</inkml:trace>
  <inkml:trace contextRef="#ctx0" brushRef="#br0" timeOffset="6430.091">716 311,'1'-2,"-1"0,0 1,0-1,1 0,-1 1,1-1,0 1,-1-1,1 1,0-1,0 1,0-1,0 1,0 0,0 0,0-1,0 1,1 0,-1 0,0 0,1 0,-1 0,0 1,1-1,0 0,-1 1,1-1,-1 1,1-1,0 1,-1 0,1 0,0 0,-1 0,1 0,1 0,8-4,13-6,5-3,1 1,0 2,0 0,1 3,25-4,28-8,-110 9,13 9,1-1,-1-1,1 0,0 0,0-1,0-1,1 0,-1-1,1 0,1 0,-1-1,1-1,0 0,1 0,0-1,0 0,-3-4,8 5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0 738,'20'0,"19"0,10 0,0 0,-3 0,-5-5,-4-1,-9 0</inkml:trace>
  <inkml:trace contextRef="#ctx0" brushRef="#br0" timeOffset="935.329">565 427,'0'518,"0"-517,0 1,1 1,-1-1,1 1,-1-1,0 1,0-1,0 1,0-1,-1 1,1-1,-1 0,1 1,-1-1,0 1,0-1,0 0,0 1,0-1,0 0,-1 0,1 0,-1 0,0 0,1-1,-1 1,0 0,0-1,0 1,0-1,-2 1,2-4,0 0,-1 0,1 0,0-1,0 1,0 0,0-1,1 0,-1 1,1-1,-1 0,1 0,0 0,0 0,1 0,-1 0,0 0,1 0,0 0,0 0,0 0,0 0,0-2,0 2,0-19,2-1,0 0,2 0,0 1,1-1,2 1,0 0,10-18,-4 3,84-173,-87 189,2 1,0 0,2 1,0 1,0 0,2 1,0 0,1 2,11-8,-27 21,1 1,-1-1,1 0,-1 1,1 0,0-1,0 1,0 0,0 0,0 0,0 0,0 0,0 0,0 1,0-1,0 1,1-1,-1 1,0 0,0 0,0 0,1 0,-1 0,0 1,0-1,0 1,1-1,-1 1,0 0,0 0,0 0,0 0,0 0,0 0,-1 0,1 1,0-1,-1 1,1-1,0 2,1 6,-1 0,-1 0,0 0,0 0,0 0,-1 0,-1 1,1-1,-2 0,1 0,-1 0,-1 0,1-1,-3 4,-8 47,9-2,3-32</inkml:trace>
  <inkml:trace contextRef="#ctx0" brushRef="#br0" timeOffset="1230.062">959 766,'0'34,"0"15,0 5,0-2,-4-11,-7-11,-2-12</inkml:trace>
  <inkml:trace contextRef="#ctx0" brushRef="#br0" timeOffset="8331.283">959 794,'256'-28,"-242"27,-9 0,0 0,-1 1,1 0,0 0,0 0,-1 0,1 1,0-1,-1 1,1 1,-1-1,1 0,-1 1,1 0,3 2,-8-1,0-1,1 0,-1 1,0-1,0 0,-1 1,1-1,0 0,-1 1,1-1,-1 0,0 0,0 0,0 1,0-1,0 0,0 0,0 0,-1-1,1 1,-1 0,1 0,-1-1,0 1,0-1,0 1,0-1,0 0,0 2,-24 15,24-17,0-1,0 0,0 1,0-1,1 1,-1 0,0 0,0 0,1 0,-1 0,0 0,1 0,-1 0,1 0,-1 1,1-1,0 1,0-1,-1 1,1 0,0-1,1 1,-1 0,0 0,0-1,1 1,-1 0,1 0,-1 0,1 0,0 0,0 0,0 0,0 0,0 0,0 0,1-1,-1 1,1 0,-1 0,1 0,0 0,-1 0,1-1,0 1,1 1,53 29,11 14,-66-43,0 0,0 0,0-1,0 1,-1 0,1 0,-1-1,0 1,0 0,0 0,0-1,0 1,0-1,-1 1,1-1,-1 0,0 0,0 1,1-1,-2 0,1 0,0-1,0 1,0 0,-1-1,1 0,-1 1,1-1,-1 0,0 0,1 0,-1-1,0 1,0-1,-2 1,2 0,-203 40,143-40,63-19,8 8</inkml:trace>
  <inkml:trace contextRef="#ctx0" brushRef="#br0" timeOffset="9121.294">1750 766,'-3'9,"1"0,-1 0,0-1,-1 0,0 1,0-1,-1-1,0 1,0-1,-1 1,0-2,0 1,-1-1,0 0,0 0,0 0,-4 1,-11 11,-201 181,177-156,34-27</inkml:trace>
  <inkml:trace contextRef="#ctx0" brushRef="#br0" timeOffset="9516.355">1919 907,'-213'118,"209"-115,1 0,-1 0,1 1,0-1,0 1,1 0,-1 0,1 0,0 0,0 1,0-1,1 0,-1 1,1-1,0 1,1 0,-1-1,1 1,0 0,0-1,0 1,0 0,1-1,0 1,0-1,0 1,1-1,0 1,-1-1,1 0,1 0,-1 0,1 0,-1 0,1 0,0-1,1 1,-1-1,0 0,1 0,0 0,0-1,0 1,0-1,0 0,0 0,1 0,-1-1,0 1,1-1,0 0,-1 0,1-1,-1 0,1 1,6-1,0 0,-1-1,1 1,0-2,-1 0,0 0,1-1,-1 0,0-1,0 0,-1 0,3-2,6-4</inkml:trace>
  <inkml:trace contextRef="#ctx0" brushRef="#br0" timeOffset="10708.364">367 173,'401'0,"-320"11,-82-12,1 1,-1-1,1 1,-1-1,1 1,-1-1,1 1,0-1,-1 1,1-1,0 1,-1-1,1 0,0 1,0-1,0 0,0 1,-1-1,1 0,0 1,0-1,0 0,0 1,1-1,-1 0,0 1,0-1,0 0,0 1,1-1,-1 0,0 1,1-1,-1 1,0-1,1 1,-1-1,1 1,-1-1,1 1,-1-1,1 1,-1-1,1 1,-1 0,1-1,0 1,-1 0,1 0,0-1,-1 1,1 0,0 0,-1 0,1 0,0 0,-1 0,1 0,0 0,-1 0,1 0,0 0,-1 0,1 1,0-1,-1 0,1 0,-1 1,1-1,0 1,-35-44,-35-17,46 39</inkml:trace>
  <inkml:trace contextRef="#ctx0" brushRef="#br0" timeOffset="12116.454">1750 32,'39'-9,"0"1,1 2,1 1,-1 3,0 1,21 2,-47 0,-6-2,-1 1,1 0,0 0,0 1,0 0,0 1,-1 0,1 0,-1 0,1 1,-1 0,0 1,0 0,0 0,-1 0,1 1,-1 0,0 0,0 0,-1 1,0 0,0 0,0 0,0 1,-1-1,-1 1,1 0,-1 1,0-1,0 0,-1 1,0 0,5 223,6-120,-5 1,-7 98,-1-194,-1 295,-25-168,27-139,-1 0,0 1,0-1,0 1,0-1,-1 0,0 1,0-1,0 0,0 0,-1 1,1-1,-1 0,0 0,-1-1,1 1,-1 0,1-1,-1 1,0-1,0 0,0 0,-1 0,1-1,-1 1,0-1,0 1,1-1,-3 0,-178 12,143-9,27-8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1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1 367,'14'0,"15"0,7 0,2 0,0-4,-3-3,-1 1,-3 1,-1 2,-1 1,-1-4,0-1,0 1,0 1,0 2,-5 1</inkml:trace>
  <inkml:trace contextRef="#ctx0" brushRef="#br0" timeOffset="294.207">30 508,'28'0,"25"0,7 0,-1 0,-6 0,-7 0,-7 0,-5 0,-4 0,-1 0,-2 0,-1-5,1-1,0 0,-4 1</inkml:trace>
  <inkml:trace contextRef="#ctx0" brushRef="#br0" timeOffset="992.138">311 0,'6'8,"0"-1,1 0,0 0,0-1,0 0,1 0,-1 0,1-1,1-1,4 3,-7-4,218 93,-141-66,-32-13,-39-14,1 0,-1 1,-1 0,1 1,-1 1,0-1,0 2,0-1,-1 2,0-1,1 3,-10-8,0 1,0 0,0-1,0 1,-1 0,1 0,-1 0,1 0,-1 0,0-1,0 1,-1 0,1 0,0 0,-1 0,0 0,0-1,0 1,0 0,0-1,0 1,-1-1,1 1,-1-1,0 1,0-1,0 0,0 0,0 0,0 0,0 0,-1-1,1 1,0-1,-1 1,0-1,1 0,-1 0,0 0,0 0,-1-1,-15 14,-301 212,196-148,105-70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1 249,'0'-3,"1"1,-1 0,1 0,0 0,0 0,-1-1,1 1,1 0,-1 0,0 1,0-1,1 0,-1 0,1 1,0-1,-1 1,1-1,0 1,0 0,0-1,0 1,0 0,0 0,0 1,0-1,0 0,1 1,-1-1,0 1,0 0,1 0,1 0,29-7,1 2,-1 2,1 1,0 1,0 2,1 2,42-1,54-3,-131 1,1-1,-1 1,0-1,0 1,0-1,0 1,0-1,0 0,0 1,0-1,0 1,0-1,0 1,0-1,0 0,-1 1,1-1,0 1,0-1,-1 1,1-1,0 1,0-1,-1 1,1 0,-1-1,1 1,0-1,-1 1,1 0,-1-1,1 1,-1 0,1-1,-1 1,1 0,-1 0,1 0,-1 0,0-1,1 1,-1 0,1 0,-1 0,1 0,-1 0,1 0,-1 0,0 0,1 1,-1-1,-200-97,198 96,1 0,-1 0,1-1,0 1,-1 0,1-1,0 1,0-1,0 0,0 0,0 0,1 0,-1 0,1 0,-1 0,1 0,0-1,0 1,-1 0,2-1,-1 1,0-1,0 1,1-1,0 0,-1 1,1-1,0 0,0 1,1-1,-1 0,9-7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8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0 166,'681'0,"-552"-22,-168 15,20 7,-10 1,0-1,0-1,0-2,1-1,-1-1,1-1,0-1,0-2,0-1,-17-29,45 38,-1 0,0 0,0 0,1-1,-1 1,0 0,1 0,-1 0,1 0,0-1,-1 1,1 0,0 0,0-1,0 1,0 0,0-1,0 1,0 0,0 0,0-1,1 1,-1 0,0 0,1-1,-1 1,1 0,0 0,-1 0,1 0,0 0,0 0,-1 0,1 0,0 0,0 0,0 0,0 1,0-1,0 0,1 1,0-1,12-6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1 219,'14'0,"20"0,8 0,3 0,-3 0,-3 0,-3-5,-3-1,-3 0,-1 1,-1 2,-1-4,1-1,-5 2</inkml:trace>
  <inkml:trace contextRef="#ctx0" brushRef="#br0" timeOffset="247.472">30 445,'43'5,"38"-3,6-8,-8-1,-16-1</inkml:trace>
  <inkml:trace contextRef="#ctx0" brushRef="#br0" timeOffset="1365.935">678 530,'49'-19,"0"-2,-2-1,0-3,-2-2,-1-2,-1-1,22-23,-52 43,0-1,-1-1,0 0,-1 0,-1-1,0-1,0 1,-2-2,1 1,-2-1,0-1,-1 1,0-1,-1 0,-1 0,-1-1,0-1,-4 16,1-1,-1 1,1-1,-1 1,0 0,0 0,0-1,-1 1,1 0,0 0,-1 0,1 0,-1 0,0 1,0-1,0 0,0 1,0-1,0 1,0 0,0 0,0 0,-1 0,1 0,0 0,-1 0,1 1,-1-1,1 1,0 0,-1 0,1 0,-1 0,1 0,-1 0,1 1,-1-1,1 1,0 0,-1 0,1 0,0 0,0 0,-1 0,1 0,0 1,0-1,0 1,1-1,-1 1,0 0,0 0,1 0,-1 1,-9 5,1 1,0 0,1 0,0 1,1 0,0 0,0 1,1 0,1 1,-1 0,2 0,0 0,0 0,1 1,1 0,0-1,1 1,0 1,1-1,1 0,0 0,1 10,1-17,0-1,1 1,0 0,0-1,0 0,1 0,0 0,0 0,0 0,0-1,1 0,-1 0,1 0,0 0,1-1,-1 0,0 0,1 0,5 1,119 34,-118-36,8 0,-1-1,0-2,1 1,-1-2,0-1,0 0,0-2,0 0,-1-1,1 0,-2-2,1 0,-1-1,0-1,-1 0,0-2,-1 1,0-2,-1 0,0-1,-1 0,4-7,-9 10,0 1,-1-1,0 0,-1-1,-1 0,0 0,0 0,-1 0,-1-1,0 0,0 0,-1 0,-1-8,-1 18,0 1,0 0,0 0,-1-1,1 1,-1 0,1 0,-1 0,0-1,0 1,0 0,0 0,0 0,-1 1,1-1,-1 0,1 0,-1 1,0-1,1 1,-1-1,0 1,0 0,0 0,0-1,0 2,0-1,0 0,0 0,-1 1,1-1,0 1,0-1,-1 1,1 0,0 0,-1 0,1 0,0 1,0-1,-1 1,1-1,0 1,0 0,0 0,0-1,-1 2,1-1,1 0,-1 0,0 1,0-1,0 1,1-1,-1 1,1 0,-1 0,-6 6,0-1,1 1,0 0,0 0,1 1,0 0,1 0,0 1,0-1,1 1,0 0,1 0,0 1,1-1,-1 4,3-8,-1-1,1 1,-1 0,2-1,-1 1,1 0,0-1,0 1,0-1,1 1,0-1,0 1,0-1,1 0,-1 0,1 0,0-1,1 1,-1-1,1 1,0-1,0 0,1-1,-1 1,1-1,-1 0,1 0,0 0,2 0,11 5,0 0,1-2,0 0,0-1,0-1,1-1,-1 0,1-2,-1 0,1-1,0-1,-1-1,1-1,-1 0,0-2,0 0,0-1,0-1,-1-1,0 0,5-5,-14 7,0-1,-1 0,0-1,0 1,-1-2,0 1,0-1,-1 0,0 0,0-1,-1 0,-1 0,0 0,0 0,-1-1,0 1,-1-1,0 0,-1 0,0 0,0 0,-1 0,-1 0,0 0,0 1,-1-1,-3-6,6 15,-1 0,0 1,-1-1,1 0,0 1,0-1,-1 1,1-1,-1 0,1 1,-1-1,0 1,1 0,-1-1,0 1,0-1,0 1,0 0,0 0,-1 0,1 0,0 0,0 0,-1 0,1 0,-1 0,1 0,-1 1,1-1,-1 0,1 1,-1 0,0-1,1 1,-1 0,1 0,-1 0,0 0,1 0,-1 0,0 0,1 1,-1-1,1 1,-1-1,1 1,-1-1,1 1,-1 0,1 0,-1 0,1 0,0 0,0 0,-1 0,1 0,0 1,-4 13,2 1,0 0,1 0,0 0,2 0,-1 0,2 0,0 0,3 8,-4-17,1 1,1 0,-1-1,1 1,1-1,-1 0,1 0,1 0,-1 0,1 0,0-1,1 1,-1-1,1 0,0 0,1-1,0 0,0 0,0 0,0-1,1 1,-1-2,1 1,0-1,0 0,1 0,-1-1,5 1,-10-2,0-1,0 1,0-1,0 0,0 0,0 0,0 0,0 0,0 0,0 0,0-1,0 1,0-1,0 1,0-1,-1 0,1 0,0 1,0-1,-1-1,1 1,0 0,-1 0,1-1,-1 1,0-1,1 1,-1-1,0 1,0-2,7-14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91,'3'5,"0"0,0 0,-1 0,1 1,-1-1,0 1,-1-1,1 1,-1 0,-1 0,1 0,-1-1,0 3,3 17,18 84,16 149,-8-77,-21-155,-8-26,0-1,0 1,0 0,0-1,0 1,0 0,0-1,0 1,0 0,0-1,0 1,0 0,0-1,0 1,0 0,0-1,0 1,0 0,1-1,-1 1,0 0,0-1,0 1,1 0,-1 0,0-1,0 1,1 0,-1 0,0 0,1-1,-1 1,0 0,1 0,-1 0,0 0,1 0,-1 0,0 0,1-1,-1 1,0 0,1 0,-1 0,0 0,1 0,-1 1,0-1,1 0,-1 0,0 0,1 0,-1 0,0 0,1 1,-1-1,0 0,1 0,-1 0,0 1,0-1,1 0,-1 0,0 1,0-1,0 0,1 1,-1-1,0 0,0 1,239-598,-194 462,-37 116,1 7</inkml:trace>
  <inkml:trace contextRef="#ctx0" brushRef="#br0" timeOffset="732.618">508 627,'-97'134,"126"-202,-2 28,1 2,2 1,2 1,15-12,-28 28,-18 19,-1-1,1 1,0 0,0-1,0 1,0 0,0-1,0 1,0 0,0 0,1 0,-1 0,0 0,1 0,-1 0,1 1,-1-1,1 1,-1-1,1 1,-1-1,1 1,0 0,-1-1,1 1,-1 0,1 0,0 0,-1 1,1-1,0 0,-1 1,1-1,-1 0,1 1,-1 0,1-1,-1 1,1 0,-1 0,0 0,1 0,-1 0,0 0,0 0,0 1,0-1,0 0,0 1,1 0,42 131,-7-37,-37-95,1 0,-1 0,1 0,-1 1,0-1,1 0,-1 0,0 0,0 0,0 0,0 1,0-1,0 0,0 0,0 0,0 0,-1 0,1 1,0-1,-1 0,1 0,-1 0,1 0,-1 0,1 0,-1 0,0 0,0 0,1-1,-1 1,0 0,0 0,0-1,0 1,0 0,0-1,0 1,0-1,0 1,0-1,0 1,0-1,0 0,-1 0,1 0,0 0,0 0,0 0,0 0,-1 0,-59-7,-104-52,147 50</inkml:trace>
  <inkml:trace contextRef="#ctx0" brushRef="#br0" timeOffset="1098.003">1158 345,'-24'38,"-13"27,-4 3,4-5,3-10,9-7,2-13,7-7,4-2,1-7,1 0,-1-3,0-5</inkml:trace>
  <inkml:trace contextRef="#ctx0" brushRef="#br0" timeOffset="1387.986">1271 571,'-10'24,"-2"12,-1 6,4 0,2-3,2-2,3-3,1-8</inkml:trace>
  <inkml:trace contextRef="#ctx0" brushRef="#br0" timeOffset="1882.601">1242 543,'20'-9,"-5"1,1 1,0 0,0 1,1 0,0 2,0 0,0 0,0 2,1 0,-1 1,8 1,-24 0,1 0,0 0,-1 0,1 0,-1 1,1-1,0 0,-1 1,1-1,-1 1,1 0,-1-1,0 1,1 0,-1 0,0 0,1 0,-1 0,0 0,0 0,0 1,0-1,0 0,0 0,0 1,-1-1,1 1,0-1,-1 1,1-1,-1 1,1-1,-1 1,0-1,0 1,0 0,0-1,0 1,0-1,0 1,0 0,-1-1,1 1,0-1,-1 1,0-1,1 1,-1-1,0 1,-48 65,34-54,11-11,1 0,0 0,-1 1,1-1,0 1,1 0,-1 0,0 0,1 0,0 0,-1 1,2-1,-1 1,0 0,1-1,-1 1,1 0,0 0,0 2,2-3,1 0,0-1,0 1,0-1,0 0,0 1,1-1,-1 0,0 0,1 0,0-1,0 1,-1-1,1 1,0-1,0 0,0 0,0 0,0-1,1 1,10 4,-10-5,0 1,-1 0,1-1,0 1,-1 1,1-1,-1 0,1 1,-1 0,0 0,0 0,1 0,-1 0,-1 1,1-1,0 1,-1 0,1 0,-1 0,0 0,0 0,0 0,0 1,-1-1,1 1,-1-1,0 1,0 0,0-1,-1 1,1 0,-1 0,0-1,0 1,0 0,0 0,-1-1,0 1,1 0,-1-1,-1 1,0 2,-5 3,-1-1,0 0,-1 0,0-1,0 0,-1-1,1 0,-1 0,-1-1,1 0,-1-1,0 0,0-1,0 0,0 0,0-2,-1 1,1-1,-1-1,1 0,-12-2,-2 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9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368 430,'-5'34,"-6"20,-6 11,0-1,-3-6,3-9,-1-7,-1-7,-4-4,3-2,0-7,4-2,-1-4,-2 0,-3-3,3-4</inkml:trace>
  <inkml:trace contextRef="#ctx0" brushRef="#br0" timeOffset="279.335">1 430,'29'39,"19"26,6 8,-1-4,-5-10,-11-9,-6-13,-9-9,-4-3,-4-2,0-5,-3 0,-2-4</inkml:trace>
  <inkml:trace contextRef="#ctx0" brushRef="#br0" timeOffset="1216.687">932 7,'-11'1,"1"0,-1 1,0 0,1 1,-1 1,1-1,0 1,0 1,1 0,-1 1,1-1,0 2,0-1,1 1,0 1,0-1,1 1,0 1,0-1,1 1,0 0,1 1,0-1,0 1,1 0,0 1,1-1,-2 11,5 130,-8 82,-28-24,30-170,2 1,1 0,2 0,2 0,3 13,-4-51,0 1,0-1,1 0,-1 0,0 0,1 0,0 1,-1-1,1 0,0 0,0 0,0-1,1 1,-1 0,0 0,1 0,-1-1,1 1,-1-1,1 1,0-1,0 0,-1 0,1 1,0-1,0-1,0 1,0 0,1 0,-1-1,0 1,0-1,2 1,80-12,-49 4,52-11,-62 11</inkml:trace>
  <inkml:trace contextRef="#ctx0" brushRef="#br0" timeOffset="1865.068">1412 233,'-15'7,"0"0,1 2,0-1,0 2,1 0,0 0,1 2,0-1,1 1,-2 4,-5 7,2 1,1 0,1 1,1 1,1 0,1 1,1 0,2 0,1 1,1 0,1 1,2-1,0 1,2 0,2-1,3 28,-3-47,0 1,1-1,0 0,1 0,0 0,0 0,1 0,0-1,1 1,0-1,0 0,1-1,-1 1,2-1,-1-1,1 1,0-1,1 0,-1 0,1-1,0 0,0 0,1-1,0 0,1 0,15 4,-20-5,0 0,0-1,1 0,-1 0,1 0,-1-1,1 1,0-2,0 1,-1 0,1-1,0 0,0-1,0 1,-1-1,1 0,0 0,-1-1,1 0,4-2,2-7</inkml:trace>
  <inkml:trace contextRef="#ctx0" brushRef="#br0" timeOffset="2818.659">1666 713,'-55'288,"51"-280,5-36,26-127,-24 126,0-1,2 1,1 0,1 0,2 0,1 1,1 1,1-1,1 2,4-3,-10 15,1 1,0 1,1-1,0 1,1 1,0 0,1 0,1 1,-1 1,1 0,1 0,0 1,6-2,-18 9,1 1,0-1,0 0,0 1,-1 0,1-1,0 1,0 0,0 0,0 0,0 0,0 0,-1 1,1-1,0 0,0 1,0 0,-1-1,1 1,0 0,0 0,-1 0,1 0,-1 0,1 0,-1 0,0 1,1-1,-1 0,0 1,0-1,0 1,0 0,0-1,0 1,0 0,-1 0,1-1,0 1,-1 0,0 0,1 0,-1 0,3 84,-16-28,7-32</inkml:trace>
  <inkml:trace contextRef="#ctx0" brushRef="#br0" timeOffset="3497.956">2090 882,'-13'17,"-90"103,103-121,0 1,0-1,0 1,0 0,-1-1,1 1,0-1,0 1,0 0,-1-1,1 1,0 0,0-1,-1 1,1 0,0 0,-1-1,1 1,0 0,-1 0,1-1,0 1,-1 0,1 0,-1 0,1 0,0 0,-1-1,1 1,-1 0,1 0,0 0,-1 0,1 0,-1 0,1 1,0-1,-1 0,1 0,-1 0,1 0,0 0,-1 0,1 1,-1-1,1 0,0 0,-1 1,1-1,0 0,17-35,1 5,2 0,0 1,2 2,2 0,0 1,2 1,18-13,-42 36,-1 1,1 0,0 0,-1 0,1 0,0 1,0-1,0 0,-1 1,1-1,0 1,0-1,0 1,0 0,0 0,0 0,0 0,0 0,0 1,0-1,0 1,-1-1,1 1,0-1,0 1,0 0,-1 0,1 0,0 0,-1 0,1 1,-1-1,1 0,-1 1,0-1,0 1,1-1,-1 1,0-1,0 1,-1 0,1 0,0-1,0 1,-1 0,1 0,-1 0,0 0,1 1,49 176,-49-178,0 0,0 1,0-1,0 1,0-1,-1 1,1-1,0 1,-1-1,0 1,1 0,-1-1,0 1,1 0,-1-1,0 1,0 0,-1-1,1 1,0 0,0-1,-1 1,1-1,-1 1,1 0,-1-1,0 1,0-1,0 1,0-1,0 0,0 1,0-1,0 0,0 0,0 0,-1 0,1 0,-1 0,1 0,0 0,-1-1,0 1,1 0,-1-1,1 1,-1-1,0 0,1 1,-1-1,0 0,1 0,-1 0,-19-5,1-1,0 0,1-2,-1 0,1-1,1-1,0-1,-8-6,14 10,-7-4</inkml:trace>
  <inkml:trace contextRef="#ctx0" brushRef="#br0" timeOffset="3950.843">2484 741,'34'-5,"20"-1,7 0,-8 1</inkml:trace>
  <inkml:trace contextRef="#ctx0" brushRef="#br0" timeOffset="4534.142">2936 571,'6'42,"4"20,-3-1,-2 1,-4 54,-23-36,15-105,9-25,2 0,3 1,2-1,2 2,2-1,13-31,-14 41,-10 33,1-6,-1-1,2 0,0 1,0 0,1 0,1 0,0 1,1 0,0 0,0 0,1 1,1 0,-1 1,2-1,-1 2,4-3,-9 11,0-1,0 0,0 1,0 0,0 0,0 0,0 0,0 0,0 1,0 0,0 0,0 0,-1 0,1 1,0 0,-1-1,1 1,-1 1,1-1,-1 0,0 1,0-1,0 1,0 0,-1 0,1 0,-1 1,0-1,0 1,0-1,0 1,0-1,-1 1,0 0,0 0,0 0,0 0,0 0,-1 0,0 0,0 0,0 2,6 16,0-4</inkml:trace>
  <inkml:trace contextRef="#ctx0" brushRef="#br0" timeOffset="4902.133">3360 770,'-6'1,"0"1,0-1,0 2,1-1,-1 1,1-1,-1 2,1-1,0 0,0 1,0 0,1 0,0 1,-1-1,1 1,1 0,-1 0,1 0,0 1,0-1,1 1,-1 0,1-1,0 1,1 0,-1 0,1 0,1 0,-1 1,1-1,0 0,0 0,1 0,0 0,0 0,0 0,2 6,2-8,0 1,0-1,0 0,0 0,0 0,1-1,0 0,-1 0,1 0,0-1,1 0,-1 0,0-1,0 1,1-1,-1-1,1 1,-1-1,1 0,-1-1,1 1,-1-1,1-1,-1 1,0-1,0 0,0-1,0 1,0-1,0 0,-1-1,1 0,26-22,-21 12</inkml:trace>
  <inkml:trace contextRef="#ctx0" brushRef="#br0" timeOffset="5814.036">2851 148,'302'-25,"-302"23,-1 1,1 0,0 0,-1 0,1-1,-1 1,1 0,-1 0,0 0,1 0,-1 0,0 0,0 0,0 0,0 0,0 0,0 1,0-1,0 0,0 1,0-1,0 0,0 1,0 0,-1-1,1 1,0 0,0-1,-1 1,1 0,0 0,0 0,-1 0,1 0,0 0,-3-1,-11-5,0-1,0 0,1-1,0-1,0 0,1-1,0 0,-6-7,7 3</inkml:trace>
  <inkml:trace contextRef="#ctx0" brushRef="#br0" timeOffset="7965.565">1638 120,'402'0,"-357"-6,-45 6,-1 0,1 0,-1 0,1 0,-1-1,0 1,1 0,-1 0,1-1,-1 1,1 0,-1-1,1 1,-1 0,1-1,0 1,-1-1,1 1,-1 0,1-1,0 1,-1-1,1 1,0-1,0 0,0 1,-1-1,1 1,0-1,0 1,0-1,0 0,0 1,0-1,0 1,0-1,0 0,0 1,0-1,0 1,1-1,-1 1,0-1,0 1,1-1,-1 0,0 1,1-1,-1 1,0 0,1-1,-1 1,1-1,-1 1,0 0,1-1,-1 1,1 0,-1-1,1 1,0 0,-1 0,1 0,-1-1,1 1,-1 0,1 0,0 0,-1 0,-99-58,82 47</inkml:trace>
  <inkml:trace contextRef="#ctx0" brushRef="#br0" timeOffset="9050.275">3557 120,'1'-2,"0"0,0 0,-1 1,1-1,0 0,1 0,-1 1,0-1,0 1,1-1,-1 1,1 0,-1-1,1 1,0 0,0 0,-1 0,1 0,0 1,0-1,0 0,0 1,0-1,0 1,0 0,0-1,0 1,0 0,0 0,0 1,0-1,0 0,0 1,0-1,-1 1,1-1,0 1,0 0,0 0,0 0,-1 0,2 1,70 59,-64-52,10 12,0 0,-2 1,0 1,-1 1,-1 0,-2 1,0 0,-2 1,-1 1,-1 0,-1 0,-1 0,-2 1,1 10,-6-18,-1 0,-1-1,-1 1,0-1,-1 0,-2 0,1 0,-2 0,-1-1,0-1,-1 1,-1-1,-1-1,0 1,-1-2,-1 0,0 0,-1-2,-14 12,21-19,-2 5,0-1,-1 0,0-1,-1 0,0-1,0 0,-1-1,0 0,-1-1,1 0,-1-1,0 0,-6 0,-5-1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5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1 782,'29'-5,"14"-1,5 0,-2-4,-3 0,-4 2,-4 2,-3 2,-8 7,-2 2,-5 1</inkml:trace>
  <inkml:trace contextRef="#ctx0" brushRef="#br0" timeOffset="682.024">566 501,'9'38,"-1"2,-2-1,-2 1,-2 0,-2 39,0-54,-18 202,-16-81,61-281,-16 88,15-73,6 1,43-105,-70 212,0 1,0-1,2 1,-1 0,1 0,1 0,0 1,0 1,1-1,0 1,1 1,0 0,0 0,1 1,3-2,-11 8,-1 0,1 0,0 0,-1 0,1 0,0 1,0-1,0 1,0 0,0 0,0 0,-1 0,1 0,0 1,0-1,0 1,0 0,-1 0,1 0,0 0,-1 0,1 1,-1-1,1 1,-1-1,0 1,0 0,0 0,0 0,0 0,0 1,0-1,-1 0,1 1,-1-1,1 1,-1 0,1 2,22 109,-24-85,0-4</inkml:trace>
  <inkml:trace contextRef="#ctx0" brushRef="#br0" timeOffset="1002.449">989 895,'4'24,"3"13,-1 4,-1 1,-1-2,-7-8,-2-5,-6-7,0-1,1-5</inkml:trace>
  <inkml:trace contextRef="#ctx0" brushRef="#br0" timeOffset="1479.909">1017 811,'17'-3,"-1"0,1 1,0 1,0 0,0 2,-1 0,1 0,0 2,-1 0,1 1,-1 0,1 2,-15-5,0 0,0 0,0 0,0 0,0 0,0 0,0 0,-1 1,1-1,-1 0,1 1,-1 0,1-1,-1 1,0 0,0 0,0 0,0 0,0-1,0 2,0-1,-1 0,1 0,-1 0,1 0,-1 0,0 0,0 0,0 1,0-1,0 1,-34 60,30-60,1 1,-1 1,1-1,1 0,-1 1,0-1,1 1,0 0,0 0,0 0,1 0,0 0,0 0,0 1,1-1,-1 0,1 1,62 66,-60-70,0 0,1 0,-1 1,0-1,0 1,0-1,-1 1,1 0,0-1,-1 1,0 0,0 0,0 0,0 0,0 0,-1 1,1-1,-1 0,0 0,0 0,0 0,0 1,0-1,-1 0,1 0,-1 0,0 0,0 0,0 0,-1 0,1 0,-1 0,1-1,-1 1,0-1,0 1,0-1,0 1,-1-1,1 0,-1 0,1 0,-1-1,0 1,1-1,-1 1,0-1,-2 1,-159 32,139-32</inkml:trace>
  <inkml:trace contextRef="#ctx0" brushRef="#br0" timeOffset="2081.717">481 247,'79'-13,"1"3,0 5,54 3,-94-4,-39 6,-1 0,1 0,0 0,-1-1,1 1,-1 0,1-1,-1 1,1 0,-1-1,0 1,1 0,-1-1,1 1,-1-1,0 1,1-1,-1 1,0-1,1 1,-1-1,0 1,0-1,0 1,0-1,1 0,-1 1,0-1,0 1,0-1,0 1,0-1,0 0,0 1,-1-1,1 1,0-1,0 1,0-1,-1 0,1 1,0-1,0 1,-1-1,1 1,0 0,-1-1,1 1,-1-1,1 1,-1 0,1-1,0 1,-1 0,0-1,1 1,-1 0,1 0,-1-1,1 1,-1 0,1 0,-1 0,0 0,1 0,-1 0,-154-70,152 64,6 2</inkml:trace>
  <inkml:trace contextRef="#ctx0" brushRef="#br0" timeOffset="2617.9">1525 782,'38'-5,"23"-1,6 0,-10 1</inkml:trace>
  <inkml:trace contextRef="#ctx0" brushRef="#br0" timeOffset="3236.402">2062 472,'-10'79,"4"0,3 1,4-1,9 64,-2 37,2-379,-3 159,-3 3,2 0,2 0,1 1,2 0,2 1,2-4,-13 36,4-12,0 0,1 1,0 0,1 0,1 0,0 1,1 1,1 0,0 0,0 1,1 0,0 1,1 0,5-2,-15 11,0-1,1 2,-1-1,0 0,0 0,0 1,0 0,1 0,-1 0,0 0,0 0,1 0,-1 1,0 0,0-1,0 1,0 1,0-1,0 0,0 1,0-1,0 1,-1 0,1 0,-1 0,1 0,-1 0,0 1,0-1,0 1,0 0,0-1,-1 1,1 0,-1 0,1 0,-1 0,0 0,-1 0,1 0,0 0,-1 1,0-1,1 0,-1 0,-1 2,2 109,-2-89</inkml:trace>
  <inkml:trace contextRef="#ctx0" brushRef="#br0" timeOffset="3551.556">2542 924,'-20'10,"-10"12,-1 7,5 4,7 1,12-5,6-3,9-6,8-6,6-6,3-4,3-2,2-7,0-8,-5 0</inkml:trace>
  <inkml:trace contextRef="#ctx0" brushRef="#br0" timeOffset="4400.01">1976 331,'371'-1,"-370"2,0-1,0 0,1 1,-1-1,0 0,0 1,0-1,0 0,0 0,1 0,-1 0,0 0,0 0,0 0,0-1,1 1,-1 0,0-1,0 1,0-1,0 1,0-1,0 1,0-1,0 0,0 0,0 1,-1-1,1 0,0 0,0 0,-1 0,1 0,0 0,-1 0,1 0,-1 0,1 0,-1 0,0 0,0 0,1-1,-1 1,0 0,0 0,0 0,0 0,0-1,0 1,0 0,-1 0,1 0,0 0,-1 0,1 0,-1-1,1 1,-1 0,1 0,-1 0,0 1,1-1,-1 0,0 0,0 0,0 0,0 1,0-1,-150-116,138 83,15 20</inkml:trace>
  <inkml:trace contextRef="#ctx0" brushRef="#br0" timeOffset="4731.87">2739 190,'23'22,"-2"0,0 2,-2 0,0 2,-2 0,9 18,-20-34,17 27,-1 2,-3 0,-1 1,-2 1,8 30,-20-55,0 0,-1 1,-1-1,0 1,-1-1,-1 1,0-1,-1 1,-1-1,-1 1,0-1,-1 0,-1 0,-1-1,0 1,-5 9,-1-4,0 0,-1 0,-1-1,-1-1,-1 0,0-1,-2-1,0 0,0-2,-2 0,-1 0,-35 20,31-19</inkml:trace>
  <inkml:trace contextRef="#ctx0" brushRef="#br0" timeOffset="5585.717">594 21,'-18'22,"1"2,2 0,0 1,1 1,2 0,1 0,1 2,1-1,1 1,2 0,0 1,3-1,0 1,1 12,-3-2,-2 9,3 1,1-1,3 1,1 0,3-1,2 1,2-1,2-1,6 14,-4-26,0-1,2 0,2-1,1-1,1-1,2 0,17 20,-35-49,1 1,-1-1,0 0,1 0,-1-1,1 1,0 0,0-1,-1 1,1-1,0 0,0 0,0 0,0-1,0 1,1-1,-1 1,0-1,0 0,0 0,0-1,0 1,0-1,0 1,0-1,0 0,0 0,0 0,3-2,17-6</inkml:trace>
  <inkml:trace contextRef="#ctx0" brushRef="#br0" timeOffset="7005.282">2993 77,'30'-15,"1"2,0 1,1 2,0 0,0 3,5 0,-35 6,0 1,0-1,0 1,0 0,0-1,0 1,0 0,0 0,0 1,0-1,0 0,0 1,0-1,0 1,-1 0,1-1,0 1,0 0,0 0,-1 0,1 0,0 1,-1-1,1 0,-1 1,0-1,1 1,-1 0,0-1,0 1,0 0,0-1,0 1,0 0,-1 0,1 0,0 0,-1 0,0 0,1 0,-1 0,0 0,0 1,-14 93,11-82,-6 38,3 0,2 1,3-1,4 45,-2-5,30 361,-38-316,2-133,1 0,-1 0,1-1,-1 1,0-1,0 0,-1 0,1-1,0 1,-1-1,0 0,1-1,-1 0,0 0,0 0,0 0,0-1,0 0,0 0,0-1,0 1,0-1,1-1,-4 0,-13 0,-123-1,121 3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14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1187 453,'528'0,"-567"-19,25 16,0-1,1-1,0 0,0-1,0-1,1 0,0 0,0-1,1-1,0 0,1 0,-1-1,2-1,0 1,0-2,1 1,-7-13,5 1,2 1</inkml:trace>
  <inkml:trace contextRef="#ctx0" brushRef="#br0" timeOffset="-2132.127">1 847,'167'-11,"63"-6,-145 0,-78 12</inkml:trace>
  <inkml:trace contextRef="#ctx0" brushRef="#br0" timeOffset="-1766.433">30 1073,'9'0,"14"0,6 0,5 0,0 0,-1 0,-1 0,-1 0,-1 0,-1 0,-5-4,-7-3</inkml:trace>
  <inkml:trace contextRef="#ctx0" brushRef="#br0" timeOffset="-513.432">481 1271,'70'-30,"-2"-2,-1-4,10-9,-58 34,1-1,-2-1,0 0,0-1,-1-1,-1-1,0 0,-2-2,0 1,0-1,-2-1,0-1,-1 0,-2 0,8-19,-18-19,1 57,-1 0,0 0,1 0,-1 0,1 0,-1 0,0 0,0 0,0 0,1 0,-1 1,0-1,0 0,0 0,0 1,0-1,-1 1,1-1,0 1,0-1,0 1,0 0,-1 0,1-1,0 1,0 0,0 0,-1 0,1 0,0 0,0 1,0-1,-1 0,1 0,0 1,0-1,0 1,0-1,0 1,0 0,0-1,0 1,0 0,0 0,-1 0,-9 8,1 0,-1 1,2 0,-1 0,2 1,-1 1,1-1,1 1,0 1,1-1,0 1,1 0,1 0,0 1,0-1,2 1,-1 0,1 10,1-18,0 1,1-1,-1 0,1 1,1-1,-1 0,1 1,0-1,1 0,-1 0,1 0,1 0,-1 0,1 0,0-1,0 1,0-1,1 0,0 0,0 0,0 0,1-1,-1 0,1 0,0 0,0 0,1-1,-1 0,1 0,0 0,0-1,0 0,0 0,0 0,0-1,2 1,2-1,0 0,0 0,1-1,-1-1,0 0,0 0,0-1,0 0,-1 0,1-1,0-1,-1 1,0-2,0 1,0-1,-1-1,1 1,-1-1,7-7,10-13,-2 0,0-1,-2-1,-1-1,1-4,14-21,-31 51,-2-1,1 0,0 1,-1-1,1-1,-1 1,0 0,-1 0,1-1,-1 1,0-1,0 1,0-1,-1 0,1 1,-1-1,0-1,-3 6,1 0,0 0,-1 0,1 1,0-1,-1 1,1 0,0-1,0 1,0 0,0 0,0 0,0 0,0 1,0-1,0 1,0-1,0 1,1-1,-1 1,1 0,-1 0,1 0,0 0,-1 1,-3 6,0 1,1 0,0 0,1 0,0 0,0 1,1-1,1 1,0 0,0-1,1 1,0 0,1 0,0-1,1 1,0-1,0 1,1-1,1 0,0 0,0 0,5 7,-5-10,1-1,0 0,1 0,0 0,-1 0,2-1,-1 0,1 0,-1-1,1 0,0 0,1 0,-1-1,1 0,-1-1,1 0,0 0,0 0,0-1,0 0,0-1,0 0,0 0,1-1,-1 0,0 0,-1-1,1 0,0 0,0-1,-1 0,4-1,16-12,0-1,-1-1,-1-1,0-1,-2-2,0 0,-1-1,17-26,-29 38,-1-1,-1 0,0-1,0 1,-2-2,1 1,-2-1,0 0,0 0,1-10,-6 24,0-1,0 0,1 1,-1-1,0 0,0 1,0-1,0 0,0 1,0-1,0 0,0 1,0-1,0 0,0 1,0-1,-1 0,1 1,0-1,0 1,-1-1,1 0,-1 1,1-1,0 1,-1-1,1 1,-1-1,1 1,-1-1,1 1,-1 0,1-1,-1 1,0 0,1-1,-1 1,1 0,-1 0,0-1,1 1,-1 0,0 0,1 0,-1 0,0 0,1 0,-1 0,0 0,1 0,-1 1,0-1,1 0,-1 0,0 0,1 1,-1-1,1 0,-1 1,0-1,1 1,-1-1,1 0,-1 1,1-1,0 1,-1 0,-35 31,31-21,1-1,0 1,0 0,1 1,1-1,0 0,0 1,1 0,0-1,1 1,1-1,0 1,0 0,1-1,1 0,0 1,0-1,1 0,1-1,-1 1,2-1,0 0,0 0,0 0,2-1,-1 0,1-1,0 1,1-1,-1-1,2 0,0 0,55 12,-49-23</inkml:trace>
  <inkml:trace contextRef="#ctx0" brushRef="#br0" timeOffset="1303.187">2456 707,'-23'45,"-174"250,181-272,-1-2,-1 0,-1 0,-1-2,-1-1,-9 7,16-15</inkml:trace>
  <inkml:trace contextRef="#ctx0" brushRef="#br0" timeOffset="1637.879">2175 734,'85'133,"9"-19,-68-85,-1 0,-2 2,0 1,-3 0,6 12,-13-2,-10-22</inkml:trace>
  <inkml:trace contextRef="#ctx0" brushRef="#br0" timeOffset="4118.933">2796 734,'5'41,"6"43,-4 0,-3 74,-10-123,6-35,0 1,0-1,-1 0,1 1,0-1,0 1,0-1,-1 0,1 1,0-1,-1 0,1 1,0-1,-1 0,1 0,0 1,-1-1,1 0,0 0,-1 0,1 1,-1-1,1 0,-1 0,1 0,0 0,-1 0,1 0,-1 0,1 0,-1 0,1 0,0 0,-1 0,1 0,-1 0,1 0,-1 0,1-1,0 1,-1 0,1 0,-1-1,1 1,0 0,-1 0,1-1,0 1,0 0,-1-1,1 1,0 0,0-1,-1 1,1-1,0 1,0 0,0-1,-1 1,1-1,0 1,0 0,0-1,0 1,0-1,0 1,0-1,0 1,-6-17,-1 0,2 0,1 0,0-1,1 0,1 1,0-1,2 0,0 0,1 0,0 0,2 0,0 1,1-1,4-10,-3 4,1 0,0 1,2-1,1 1,1 1,1-1,1 2,0 0,2 0,1 1,0 1,1 0,1 2,1 0,4-3,-21 20,-1-1,1 0,0 1,0-1,0 1,0-1,-1 1,1-1,0 1,0 0,0-1,0 1,0 0,0 0,0 0,0-1,0 1,0 0,0 0,0 1,0-1,0 0,0 0,0 0,0 1,0-1,0 1,0-1,0 0,0 1,0 0,0-1,0 1,-1-1,1 1,0 0,-1 0,1-1,0 1,-1 0,1 0,-1 0,1 0,-1 0,1 0,-1 0,0 0,0 0,1 0,-1 0,0 0,0 0,5 61,-5-56,-1 23,0-3</inkml:trace>
  <inkml:trace contextRef="#ctx0" brushRef="#br0" timeOffset="5041.018">3077 1017,'-146'241,"115"-202,41-74,14-8,2 2,2 1,1 2,21-21,-39 45,-9 12,5-8,1 1,-1 0,1 1,1 0,0 0,0 1,0 0,1 0,7-3,-15 10,-1 0,0-1,0 1,1 0,-1-1,1 1,-1 0,0 0,1 0,-1 0,0 0,1 1,-1-1,0 0,1 1,-1-1,0 0,0 1,1 0,-1-1,0 1,0 0,0 0,0-1,0 1,0 0,0 0,0 0,0 0,0 0,0 1,-1-1,1 0,0 0,-1 0,1 1,-1-1,0 0,1 1,-1-1,0 0,0 2,7 61,-7-59,7 131,-7-135,1 0,-1-1,0 1,1-1,-1 1,0 0,0-1,1 1,-1 0,0 0,0-1,0 1,0 0,0-1,0 1,0 0,0-1,0 1,0 0,-1 0,1-1,0 1,0 0,-1-1,1 1,0-1,-1 1,1 0,-1-1,1 1,-1-1,1 1,-1-1,1 1,-1-1,1 1,-1-1,1 0,-1 1,0-1,1 0,-1 0,0 1,1-1,-1 0,0 0,0 0,-32-13,23 7,-92-42,40 24,43 19</inkml:trace>
  <inkml:trace contextRef="#ctx0" brushRef="#br0" timeOffset="5439.862">3388 932,'24'-5,"12"-1,6 0,0 1,-2 1,-8 2</inkml:trace>
  <inkml:trace contextRef="#ctx0" brushRef="#br0" timeOffset="6233.848">3811 593,'13'36,"-2"0,-1 0,-2 1,-1 0,-2 0,0 29,-6-36,-1 0,-1-1,-2 1,-1-1,-1 0,-8 19,-6 53,22-292,-4 164,2 1,0 0,2-1,1 1,1 0,1 0,1 0,2 0,0 1,2 0,1 0,1 1,0 0,2 1,1 1,14-18,-27 39,0-1,0 1,0 0,0 0,0 0,1 0,-1 1,0-1,0 0,1 0,-1 1,0-1,1 1,-1-1,0 1,1 0,-1-1,1 1,-1 0,1 0,-1 0,1 0,-1 0,0 1,1-1,-1 0,1 0,-1 1,0-1,1 1,-1 0,0-1,1 1,-1 0,0 0,0 0,0 0,0-1,0 2,0-1,0 0,0 0,0 0,0 0,0 1,-1-1,1 0,-1 1,1-1,-1 0,1 1,-1-1,0 1,0-1,1 1,-1-1,0 1,29 99,-22-81</inkml:trace>
  <inkml:trace contextRef="#ctx0" brushRef="#br0" timeOffset="6556.41">4178 1045,'0'28,"0"20,0 7,0-3,-5-8,-1-13</inkml:trace>
  <inkml:trace contextRef="#ctx0" brushRef="#br0" timeOffset="7070.275">4207 932,'7'-3,"0"0,0 1,1 0,-1 1,1-1,-1 1,1 1,0 0,-1 0,1 0,-1 1,1 0,0 0,-1 1,0 0,1 0,-1 1,0 0,0 0,-1 1,1 0,-1 0,1 1,1 1,-7-1,1 0,-1 0,-1 0,1 0,-1 1,0-1,0 0,-1 0,1 0,-1 0,0 0,0 0,-1 0,0-1,0 1,0 0,0-1,0 1,-1-1,0 0,0 0,0 0,-1 0,1 0,-1-1,0 0,-4 3,-15 23,22-27,0 1,0-1,0 1,0 0,0 0,0-1,1 1,-1 0,1 0,0 0,0-1,0 1,0 0,1 0,-1 0,1-1,-1 1,1 0,0-1,0 1,0 0,1-1,-1 1,0-1,1 0,0 1,0-1,-1 0,1 0,0 0,1 0,-1 0,0-1,0 1,1-1,-1 1,1-1,0 0,-1 0,1 0,0 0,-1-1,2 1,48 41,-51-40,1 1,-1-1,0 1,0 0,0 0,-1-1,1 1,0 0,-1 0,0 0,0-1,0 1,0 0,0 0,0 0,-1 0,0-1,1 1,-1 0,0 0,0-1,-1 1,1-1,0 1,-1-1,1 1,-1-1,0 0,0 0,0 0,0 0,0 0,-1 0,1-1,-2 2,-96 35,-6-48,87 3</inkml:trace>
  <inkml:trace contextRef="#ctx0" brushRef="#br0" timeOffset="8001.298">4291 960,'-5'0,"-6"0,-6 0,-5 0,1 0</inkml:trace>
  <inkml:trace contextRef="#ctx0" brushRef="#br0" timeOffset="8600.827">3698 311,'38'0,"28"0,7-5,-5-1,-8 0,-10 1,-18 2,-19 0,-17 2,-13-4,-8-2,-4-3,-2-1,3-3,3 1,5-3,2-2,3 1</inkml:trace>
  <inkml:trace contextRef="#ctx0" brushRef="#br0" timeOffset="9107.295">2936 283,'312'0,"-287"-5,-31-7,-182-77,129 54,45 24</inkml:trace>
  <inkml:trace contextRef="#ctx0" brushRef="#br0" timeOffset="9502.857">2796 0,'-29'49,"2"0,2 2,3 1,2 0,3 2,1 0,-3 32,8-25,2 1,3 0,2 1,4-1,2 1,3-1,2 0,4 5,-11-67,8 57,3 0,2 0,3-1,2-1,3 0,1-2,15 21,-33-66,1 0,1-1,-1 1,1-1,1-1,-1 1,1-1,0 0,0-1,1 0,0 0,0 0,0-1,0 0,1-1,-1 0,1 0,0-1,0 0,0 0,0-1,0-1,0 1,1-1,-1-1,0 0,0 0,0-1,0 0,0 0,6-4,10-7</inkml:trace>
  <inkml:trace contextRef="#ctx0" brushRef="#br0" timeOffset="10202.874">4404 142,'16'19,"-2"0,0 1,-1 0,-1 1,-1 1,-1 0,4 12,20 65,-4 1,-4 2,5 62,-29-155,10 59,-3 1,-3 1,-3-1,-5 60,-2-98,0-1,-3 1,0-1,-2 0,-1 0,-1-1,-16 27,16-39,-1-1,-1-1,0 0,-1-1,-1 0,0-1,0-1,-2 0,1-1,-2-1,1-1,-1 0,-1-1,1-1,-12 2,6-2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2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8,'-5'4,"-1"8,0 5,6-5,2-8,7-6,1-7,-1-7,-7-1,-3 8,-7 5,-2 8,1 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423 141,'0'0,"0"-1,-1 1,1 0,-1-1,1 1,-1 0,1-1,-1 1,1 0,-1 0,1 0,-1 0,0-1,1 1,-1 0,1 0,-1 0,1 0,-1 0,0 0,1 0,-1 0,1 1,-1-1,1 0,-1 0,0 0,1 1,-1-1,1 0,-1 1,1-1,0 0,-1 1,1-1,-1 0,1 1,0-1,-1 1,1-1,0 1,-1-1,1 1,0-1,0 1,-1-1,1 1,0 0,0-1,0 1,0-1,0 1,0-1,0 1,0 0,0-1,0 1,0 0,-6 39,6-39,-29 229,29 80,-16-253,11-55,2-7</inkml:trace>
  <inkml:trace contextRef="#ctx0" brushRef="#br0" timeOffset="484.637">0 339,'43'-24,"39"-18,9-1,0 2,-12 7,-9 5,-12 8,-10 2,-10 5,-5 4,-5-1,-1 2,-11 2,-8 2</inkml:trace>
  <inkml:trace contextRef="#ctx0" brushRef="#br0" timeOffset="962.17">790 0,'11'290,"-1"-209,-4 1,-3 0,-4 7,0-87,0 0,1 1,-1-1,1 0,-1 1,1-1,0 0,0 0,0 1,0-1,0 0,1 1,-1-1,1 0,0 0,-1 1,1-1,0 0,0 0,0 0,1 0,-1 0,0 0,1-1,-1 1,1 0,0-1,-1 1,1-1,0 0,0 1,0-1,0 0,0 0,0 0,1 0,-1-1,0 1,0-1,1 1,-1-1,0 0,0 1,1-1,-1-1,1 1,87-58,-64 36,-19 15,1 0,0 1,0 0,1 1,-1 0,1 0,0 1,1 0,-1 0,1 1,-1 1,1-1,0 2,0-1,0 1,2 1,-7 3,-1 0,-1 1,1 0,0-1,-1 1,0 1,0-1,0 0,0 1,-1 0,0-1,0 1,0 0,0 0,-1 0,0 0,0 0,0 1,-1-1,1 0,-1 0,0 1,-1-1,0 0,0 0,0 0,-1 5,1 7,0 2,11 68,-9-86,0 1,0-1,0 0,0 0,0 0,1 0,-1 0,0 0,1 0,-1 0,1-1,-1 1,1-1,-1 1,1-1,-1 1,1-1,0 0,-1 0,1 0,0 0,-1 0,1 0,-1 0,1 0,0-1,-1 1,1 0,-1-1,1 0,-1 1,1-1,-1 0,0 0,1 0,-1 0,0 0,1 0,-1 0,0 0,0-1,15-12</inkml:trace>
  <inkml:trace contextRef="#ctx0" brushRef="#br0" timeOffset="1347.84">1411 762,'39'-9,"-1"-1,0-3,-1 0,0-3,33-19,-14-33,-56 67,1-1,0 0,0 0,-1 0,1 0,-1 0,1 0,-1 0,0 0,0 0,0 0,0-1,0 1,0 0,-1 0,1 0,-1 0,1 0,-1 0,0 0,0 1,0-1,0 0,0 0,0 0,0 1,0-1,-1 1,1-1,-1 1,1-1,-1 1,0 0,0 0,1 0,-1 0,0 0,0 0,0 1,0-1,-6 1,-1 0,1 0,0 1,-1 1,1-1,0 1,0 1,0-1,0 1,1 1,-1 0,1 0,0 0,0 1,0 0,0 0,1 0,0 1,0 0,1 1,0-1,0 1,0 0,0 1,-1-1,0 0,0 1,1 0,0 0,1 0,0 0,0 1,1-1,0 1,0 0,1 0,0 0,1 1,-1-1,2 0,0 0,0 1,0-1,1 0,2 6,2-9,1 0,0 0,1 0,-1-1,1 0,0 0,0-1,1 0,-1 0,1-1,0 0,0 0,0-1,0 0,1 0,-1-1,0 0,1 0,-1-1,1 0,-1-1,0 0,9-2,-12 3,194-28,-175 26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1" timeOffset="32303.305">8319 4252,'0'0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2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6 215,'-1'0,"1"-1,-1 0,1 1,-1-1,1 0,-1 0,1 0,0 1,0-1,-1 0,1 0,0 0,0 0,0 0,0 1,0-1,0 0,0 0,0 0,0 0,0 0,1 1,-1-1,0 0,1 0,-1 0,0 1,1-1,-1 0,1 0,-1 1,1-1,-1 0,1 1,0-1,-1 1,1-1,0 1,0-1,-1 1,1-1,0 1,0 0,0-1,-1 1,1 0,0 0,41-17,188-2,-44 1,-223 1,-130-57,142 47,23 17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0 194,'2'-2,"-1"0,0 0,1 0,0 1,-1-1,1 1,0-1,0 1,0-1,0 1,0 0,0 0,0 0,0 0,0 0,1 1,-1-1,0 1,1-1,-1 1,0 0,1 0,-1 0,0 0,1 0,0 0,185-15,-19-3,-157 18</inkml:trace>
  <inkml:trace contextRef="#ctx0" brushRef="#br0" timeOffset="510.424">28 448,'5'5,"6"1,7 0,4-1,4-1,1-2,2-1,1 0,-1-1,0-5,0-2,0 0,-1 2,1 2,-1 0,-5-3,-6 0</inkml:trace>
  <inkml:trace contextRef="#ctx0" brushRef="#br0" timeOffset="3348.685">705 448,'2'2,"-1"0,1 0,-1 0,1-1,0 1,0 0,0-1,0 1,0-1,0 0,0 0,0 0,0 0,1 0,-1 0,0 0,1-1,-1 1,0-1,1 0,-1 1,1-1,-1 0,1-1,1 1,11-3,0-1,1 0,-2-1,1-1,0-1,-1 0,-1 0,1-1,-1-1,0-1,-1 1,0-2,-1 0,0 0,-1-1,0 0,0-1,6-12,9-6,-19 26,0-1,-1 0,0-1,0 1,0-1,-1 0,0 0,0-1,-1 1,0-1,0 0,0 1,-1-1,-1-1,1 1,-1 0,-1 0,1 0,-2-7,1 13,-1 0,1 1,-1-1,0 1,0-1,1 0,-1 1,0-1,0 1,0 0,-1-1,1 1,0 0,0 0,-1 0,1 0,-1 0,1 0,-1 0,1 0,-1 0,1 1,-1-1,0 1,0-1,1 1,-1 0,0-1,1 1,-1 0,0 0,0 0,1 1,-1-1,0 0,0 1,1-1,-1 1,0 0,-60 38,56-34,0 0,1 1,-1-1,1 1,0 1,1-1,-1 1,1-1,1 1,-1 1,1-1,1 0,-1 1,1-1,0 1,1 0,0 0,0-1,1 1,0 0,0 0,0 0,1 0,1 0,-1-1,1 1,1-1,-1 1,1-1,4 7,-3-7,1 0,1-1,-1 1,1-1,0 0,1-1,-1 1,1-1,0 0,0-1,1 0,0 0,-1 0,1-1,0-1,0 1,1-1,-1 0,1-1,-1 0,0 0,1-1,0 0,-1-1,1 0,-1 0,0-1,1 0,-1 0,0-1,0 0,0 0,-1-1,1 0,-1 0,0-1,3-3,3-2,-1 0,0-1,-1-1,-1 0,0 0,0-1,-1 0,-1-1,0 0,-1 0,0-1,3-14,-2 7,-5 16,1 0,-1 0,-1-1,1 0,-1 1,0-1,-1 0,0 0,0 0,0 0,-1 0,0 0,0 0,-1 0,0 0,0 0,-1 0,0 0,0 0,0 0,-3-4,3 9,1 1,0 0,-1-1,0 1,1 0,-1 0,0 0,0 0,1 0,-1 0,0 0,0 0,0 1,0-1,0 1,0 0,0 0,0-1,0 1,0 0,0 1,0-1,0 0,0 1,0-1,0 1,0-1,0 1,0 0,0 0,0 0,0 0,1 0,-1 0,0 1,1-1,-1 0,1 1,0-1,-1 1,1 0,0-1,0 1,-49 78,1 82,48-156,1 1,-1-1,1 1,0-1,1 1,0 0,0-1,0 0,0 1,1-1,0 0,1 0,-1 0,1 0,1 0,-1 0,1-1,0 0,0 0,0 0,1 0,-1-1,1 1,1 0,2 0,0 0,0-1,0 0,1 0,-1-1,1 0,0 0,0-1,0 0,0-1,0 0,0 0,1-1,-1 0,0-1,0 0,0 0,1-1,-1 0,4-2,9-3,1-2,-2-1,1 0,-2-2,1 0,-1-1,7-8,-13 9,0 0,-1-1,0-1,-2-1,1 1,-2-2,0 0,0 0,-2 0,0-1,-1 0,-1-1,0 0,-1 0,1-16,-5 30,0 1,-1-1,1 0,-1 0,0 0,-1 1,1-1,0 0,-1 0,0 1,0-1,0 0,-1 1,1-1,-1 1,0-1,0 1,0 0,0 0,0 0,-1 0,1 0,-1 0,0 1,0-1,0 1,0 0,0 0,-1 0,1 0,-1 1,1-1,-1 1,1 0,-1 0,0 0,0 1,1-1,-1 1,0 0,0 0,0 0,1 0,-1 1,0 0,0 0,1 0,-1 0,-3 2,-2 3,-1 1,1 1,0 0,1 0,0 1,0 0,1 1,0-1,1 1,0 1,1-1,0 1,0 0,1 0,0 0,1 1,1-1,0 1,0 0,1-1,1 1,0 0,0 0,3 0,0-1,1 1,0-1,1 0,0 0,0 0,2-1,-1 0,1 0,1 0,-1-1,2 0,-1-1,1 0,0 0,1-1,0 0,0-1,1 0,-1 0,1-1,1-1,-1 0,0 0,1-1,9 1,-19-3,0 0,1 0,-1 0,0 0,1-1,-1 1,1-1,-1 0,1 1,-1-1,1 0,-1 0,1-1,-1 1,1 0,-1-1,0 0,1 0,-1 1,0-1,1 0,-1-1,0 1,0 0,0-1,0 1,0-1,0 0,0 0,-1-10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397 430,'-14'-2,"-1"1,1 0,-1 1,1 1,-1 0,0 1,1 0,0 1,0 1,0 0,0 1,1 0,-1 1,1 1,1 0,-1 1,1 0,1 1,-1 0,1 1,1 0,0 1,1 0,0 1,0 0,1 0,1 0,-1 1,1 0,0 1,1-1,1 1,0 0,1 0,0 1,1 3,2-14,0 0,1 1,-1-1,1 0,0 0,0 1,1-1,-1 0,1 0,0 1,0-1,0 0,1 0,-1 0,1 0,0 0,0-1,1 1,-1-1,1 1,0-1,-1 0,2 0,-1 0,0 0,0 0,1-1,0 0,-1 0,2 1,4-2,0 1,0-2,-1 0,1 0,0 0,0-1,-1 0,1-1,0 0,-1 0,1-1,-1 0,0-1,0 1,0-1,-1-1,1 0,-1 0,0 0,0-1,4-5,-5 6,47-33,-3-3,-1-3,-2-1,28-35,-47 58,-28 22,1 0,0 0,-1 0,1 0,-1 0,1 0,-1 1,1-1,-1 0,1 0,-1 0,1 1,0-1,-1 0,0 1,1-1,-1 0,1 1,-1-1,1 0,-1 1,0-1,1 1,-1-1,0 1,1-1,-1 1,0-1,0 1,0-1,1 1,-1-1,0 1,0 0,0-1,0 1,0-1,0 1,0-1,0 1,0 0,0-1,0 1,-1-1,1 1,0-1,0 1,0-1,-1 1,1-1,0 1,-1-1,1 1,0-1,-1 1,1-1,-1 1,-2 5,1 0,0 1,1 0,-1-1,1 1,0 0,1 0,0-1,0 1,0 0,1 0,0 0,0-1,1 1,-1-1,1 1,1-1,0 1,0-1,0 0,0 0,1-1,0 1,0-1,1 1,9 5</inkml:trace>
  <inkml:trace contextRef="#ctx0" brushRef="#br0" timeOffset="419.052">793 769,'167'-221,"-167"220,0-1,1 1,-1 0,0 0,1-1,-1 1,1 0,-1 0,1 0,-1 0,1-1,0 1,0 0,0 0,-1 0,1 1,0-1,0 0,0 0,0 0,1 1,-1-1,0 0,0 1,0-1,0 1,1 0,-1-1,0 1,1 0,-1 0,0 0,0 0,1 0,-1 0,0 0,1 0,-1 0,0 1,0-1,1 0,-1 1,0-1,0 1,0 0,0-1,1 1,-1 0,0-1,0 1,-1 0,1 0,0 0,0 0,0 0,0 0,-1 0,1 0,0 1,21 109,-21-107,0 1,1-1,-1 0,1 0,0 0,0 1,1-2,-1 1,1 0,0-1,0 1,0-1,1 0,-1 0,1 0,-1 0,1-1,0 1,0-1,0 0,0 0,1-1,-1 1,0-1,1 0,-1 0,1 0,-1-1,1 1,0-1,-1 0,1-1,-1 1,1-1,-1 0,1 0,-1 0,1-1,-1 0,82-94,-72 81</inkml:trace>
  <inkml:trace contextRef="#ctx0" brushRef="#br0" timeOffset="1289.178">1752 542,'-18'4,"1"1,-1 0,1 1,1 1,-1 1,1 0,0 1,1 0,0 2,1 0,0 0,1 1,0 1,-4 6,15-17,0 0,0 0,0 1,1-1,-1 1,1-1,-1 1,1 0,0 0,0-1,0 1,1 0,-1 0,1 0,-1 0,1 0,0 0,0 0,0 0,1 0,-1-1,1 1,0 0,-1 0,1 0,1 0,-1-1,0 1,0 0,1-1,0 0,-1 1,1-1,0 0,0 0,0 1,1-2,-1 1,0 0,1 0,-1-1,1 1,0-1,-1 0,1 0,0 0,0 0,0 0,0-1,0 1,-1-1,1 0,0 0,0 0,3-1,8-2,-1-1,0 0,0-1,0 0,0-2,-1 1,0-1,4-4,73-35,-85 44,-1 0,1 1,0-1,0 0,0 1,0 0,0 0,0 0,0 1,1-1,-1 1,0 0,0 0,0 1,0-1,1 1,-1 0,0 0,0 0,0 1,0-1,-1 1,1 0,0 0,-1 0,1 1,-1-1,0 1,0 0,0 0,0 0,0 0,-1 0,1 1,-1-1,0 1,0 0,1 2,0 18,-1 1,-2-1,0 1,-1 0,-2-1,0 0,-2 1,-1-1,0-1,-2 1,-1-1,0-1,-2 0,-4 6,-5 8,-1 0,-1-2,-3 0,0-1,-2-2,-17 14,44-44,0 0,0 0,-1 0,1 0,0 0,-1 0,1 0,-1 0,1 0,-1 0,0 0,1 0,-1-1,0 1,0 0,0-1,1 1,-1 0,0-1,0 1,0-1,0 1,0-1,0 1,0-1,0 0,0 0,0 1,0-1,0 0,0 0,0 0,-1 0,1 0,0-1,0 1,0 0,0 0,0-1,0 1,0 0,0-1,0 1,0-1,0 1,1-1,-1 0,0 1,0-1,0 0,1 0,-1 0,0 1,1-1,-1 0,1 0,-1 0,0-1,4-9,0-1,1 0,0 1,1 0,0 0,1 0,0 0,0 1,1 0,1 0,0 1,0 0,1 1,0-1,1 1,3-5,267-292,-224 244,-2-3,-4-2,-2-3,-3-1,-4-2,2-10,75-209,-116 289,-1 0,1 0,0-1,-1 1,0 0,0-1,0 1,0-1,0 1,0-1,0 1,-1-1,0 0,1 0,-1 1,0-1,0 0,0 1,-1-1,1 0,-1 1,1-1,-1 0,0 1,0-1,0 1,-1 0,1-1,0 1,-1 0,1 0,-1-1,0 1,0 0,0 1,0-1,0 0,0 1,0-1,-1 1,1 0,-1-1,1 1,-1 0,1 1,-3-2,-4 4,0 1,1-1,-1 2,1-1,0 1,0 0,0 1,1 0,-1 0,1 0,0 1,0 0,1 1,0-1,-3 5,7-9,-13 12,1 1,1 0,0 1,1 0,0 1,2 1,0-1,1 2,0-1,2 1,0 0,1 1,1 0,1 0,1 0,1 0,0 0,2 1,0-1,1 2,1-13,1 0,0 0,0-1,1 1,0-1,0 0,1 0,0-1,1 1,-1-1,1 0,1-1,-1 1,1-1,0 0,1-1,-1 0,1 0,0-1,1 0,-1 0,6 1,10 4,1-1,0-2,1 0,0-2,-1-1,1-1,10-1,-11 1,0-2,0-1,-1 0,1-2,-1-1,1-1,-1-1,-1-1,1-1,-1-1,-1-2,1 0,-2-1,0-1,18-14,-34 22,0 1,-1-1,0 0,0-1,0 1,0-1,-1 1,0-1,0 0,-1 0,0-1,0 1,0 0,-1-1,1 1,-2-1,1 1,-1-1,0 0,-1-4,1 10,0-1,-1 1,0-1,1 1,-1 0,0 0,1-1,-1 1,0 0,0 0,0 0,0 0,0 0,-1 0,1 0,0 0,0 0,-1 0,1 1,0-1,-1 0,1 1,-1 0,1-1,-1 1,1 0,-1-1,1 1,-1 0,1 0,-1 0,1 1,-1-1,1 0,-1 0,1 1,0-1,-1 1,1-1,-1 1,0 0,-57 32,46-23,2 1,-1 0,2 1,-1 1,2 0,0 0,0 0,1 1,1 1,0-1,1 1,1 0,0 0,1 1,0 0,2 0,0-1,0 1,2 0,0 1,1-1,1 3,1-6,0-1,1 1,1-1,0 0,1 0,0-1,1 0,0 0,1 0,0-1,1 0,0-1,0 1,1-2,0 0,0 0,1 0,0-2,1 1,-1-1,1-1,1 0,-1-1,0 0,1-1,0-1,0 1,0-2,0 0,0-1,5 0,45-7,-37 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3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0 257,'194'-150,"-126"53,-68 96,1 0,-1 1,1-1,-1 0,1 1,-1-1,1 1,-1-1,1 1,0-1,-1 1,1 0,0-1,-1 1,1 0,0-1,0 1,-1 0,1 0,0 0,0 0,0 0,-1 0,1 0,0 0,0 0,-1 0,1 0,0 0,0 0,-1 1,1-1,0 0,0 1,-1-1,1 0,0 1,-1-1,1 1,-1-1,1 1,-1-1,1 1,-1 0,1-1,-1 1,1 0,-1-1,0 1,1 0,-1-1,0 1,1 0,-1 0,0-1,0 1,0 0,18 53,-16-45,40 220,6 43,-5-96,-43-177,0 1,0-1,0 1,1 0,-1-1,0 1,0-1,0 1,1 0,-1-1,0 1,0 0,1-1,-1 1,0 0,1-1,-1 1,0 0,1 0,-1-1,0 1,1 0,-1 0,1 0,-1-1,0 1,1 0,-1 0,1 0,-1 0,1 0,-1 0,1 0,-1 0,0 0,1 0,-1 0,1 0,-1 0,1 1,-1-1,0 0,1 0,-1 0,1 1,-1-1,0 0,1 0,-1 1,0-1,1 0,-1 1,0-1,0 0,1 1,-1-1,0 0,0 1,1-1,-1 1,0-1,0 1,0-1,0 1,10-41,-9 37,112-462,-32 254,-77 205,-1 7</inkml:trace>
  <inkml:trace contextRef="#ctx0" brushRef="#br0" timeOffset="933.633">875 482,'-77'167,"-27"63,48-146,242-369,-69 128,-117 155,1 1,-1-1,1 1,0 0,0-1,0 1,0 0,0 0,0 0,0 0,0-1,0 1,0 1,1-1,-1 0,0 0,1 0,-1 1,1-1,-1 1,1-1,-1 1,1 0,-1-1,1 1,-1 0,1 0,-1 0,1 0,-1 0,1 0,-1 1,1-1,-1 0,1 1,-1-1,1 1,-1 0,1-1,-1 1,0 0,0 0,1 0,-1 0,0 0,0 0,0 0,0 0,0 1,0-1,0 0,0 2,87 157,-15-25,-72-134,-1-1,0 1,1-1,-1 1,1 0,-1-1,0 1,0 0,1-1,-1 1,0 0,0-1,0 1,0 0,0 0,0-1,0 1,0 0,0 0,0-1,0 1,0 0,0-1,-1 1,1 0,0-1,0 1,-1 0,1-1,-1 1,1 0,0-1,-1 1,1-1,-1 1,0-1,1 1,-1-1,1 1,-1-1,0 0,1 1,-1-1,0 0,1 0,-1 1,0-1,1 0,-1 0,0 0,0 0,1 0,-1 0,0 0,0 0,1 0,-1 0,0-1,-44-12,-20-23,34 17,-1 1,-1 2,-1 2,0 1,0 1,-18-3,29 12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4 162,'0'-1,"0"1,-1-1,1 1,0-1,-1 1,1-1,0 1,0-1,-1 1,1-1,0 1,0-1,0 1,0-1,0 1,0-1,0 0,0 1,0-1,0 1,0-1,0 1,0-1,0 1,0-1,1 0,-1 1,0-1,0 1,1-1,-1 1,0 0,1-1,-1 1,0-1,1 1,-1 0,1-1,-1 1,1 0,-1-1,1 1,-1 0,1-1,-1 1,1 0,-1 0,1 0,-1 0,1 0,-1 0,1 0,0-1,-1 2,1-1,-1 0,1 0,-1 0,1 0,40-5,-41 4,456 1,-382-1,-74-1,0 1,0-1,-1 1,1-1,-1 1,1-1,-1 0,0 1,1 0,-1-1,0 1,0-1,0 1,0 0,0 0,-1 0,1 0,0-1,0 2,-1-1,1 0,-1 0,1 0,0 1,-1-1,0 0,0 1,-25-19,-116-60,128 77,6 5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29,'-22'10,"0"1,0 0,1 2,1 1,0 0,1 1,0 1,2 1,0 1,0 0,2 1,0 1,-6 12,-14 44,25-51,-1-1,-1 0,-1-1,-1-1,-1 0,-10 10,25-31,-1 0,0 0,1 0,-1 0,0 0,0 0,0 0,0 0,0 0,0-1,0 1,0 0,0-1,0 1,0-1,-1 1,1-1,0 1,0-1,-1 0,1 1,0-1,0 0,-1 0,1 0,0 0,-1 0,1-1,0 1,0 0,-1 0,1-1,0 1,-7-9</inkml:trace>
  <inkml:trace contextRef="#ctx0" brushRef="#br0" timeOffset="297.139">82 1,'2'8,"0"1,1 0,0-1,0 0,1 1,0-1,0 0,1-1,0 1,0-1,1 0,0 0,0-1,0 0,4 2,12 16,109 114,-31 4,-39-56,-47-72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50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1 176,'72'-17,"1"2,1 3,0 4,1 3,67 5,-12 12,-124-10,-3-1,0 0,0 1,0-1,0 0,0-1,0 1,1-1,-1 1,0-1,0 0,0 0,1 0,-1 0,0-1,0 0,0 1,0-1,0 0,0 0,0-1,0 1,1-1,-4 0,0 1,0-1,0 0,-1 0,1 1,0-1,-1 0,1 1,-1-1,0 0,1 1,-1-1,0 1,0-1,0 1,0 0,0-1,0 1,-1 0,1 0,0 0,-1 0,1 0,0 0,-1 0,1 0,-1 0,0 1,1-1,-1 1,0-1,1 1,-1-1,0 1,1 0,-1 0,0 0,0 0,1 0,-3 1,-5-4,-10-4,8 4,1-1,-1 0,1-1,-1 0,1 0,1-1,-1 0,1-1,0 0,-6-7,4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8:4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1 232,'0'422,"17"-497,79-340,-93 402,0 1,2-1,-1 1,1 0,1 1,0-1,1 1,0 0,1 1,0 0,1 0,5-5,-13 14,1 0,-1 0,0 0,1 0,-1 0,1 0,0 0,-1 1,1-1,-1 1,1-1,0 1,0-1,-1 1,1 0,0 0,0 0,-1 0,1 0,0 0,0 1,-1-1,1 0,0 1,-1-1,1 1,0 0,-1 0,1-1,-1 1,1 0,-1 0,1 1,-1-1,0 0,0 0,0 1,1-1,-1 0,0 1,-1-1,1 1,0 0,0-1,-1 1,1 0,29 81,-29-80,5 25,-1-3</inkml:trace>
  <inkml:trace contextRef="#ctx0" brushRef="#br0" timeOffset="2133.825">311 487,'-11'38,"-2"0,-2 0,-1-2,-2 0,-2-1,-1 0,-1-2,-19 21,-9 17,164-229,56-33,-58 101,-110 90,0 1,0-1,0 1,0 0,0 0,0 0,-1 0,1 0,0 0,0 0,-1 1,1-1,-1 1,1-1,-1 1,0-1,1 1,-1 0,0 0,0 0,0 0,-1-1,1 1,0 0,-1 1,1-1,-1 0,1 0,-1 0,0 0,0 0,0 0,0 0,-1 0,1 0,0 0,-1 0,0 0,1 0,-2 2,2 1,0 201,0-204,1-1,-1 0,1 1,-1-1,1 0,-1 1,0-1,0 1,0-1,0 0,0 1,0-1,0 1,0-1,0 0,-1 1,1-1,-1 0,1 1,-1-1,1 0,-1 1,0-1,0 0,1 0,-1 0,0 0,0 0,0 0,0 0,0 0,-1 0,1 0,0-1,0 1,0 0,-1-1,1 1,0-1,-1 1,1-1,-1 0,1 1,0-1,-1 0,1 0,-1 0,1 0,0 0,-1-1,-222-70,199 66</inkml:trace>
  <inkml:trace contextRef="#ctx0" brushRef="#br0" timeOffset="2475.792">904 430,'-9'19,"-4"12,-4 4,-4 2,1-1,0-2,-2-1,3-3,0 0,3-1,0-1,-3 0,3-1,-2-3,8-8,5-5</inkml:trace>
  <inkml:trace contextRef="#ctx0" brushRef="#br0" timeOffset="2764.215">1187 599,'-28'23,"8"-8,0 1,0 1,2 1,0 0,2 1,0 1,0 1,2 0,1 0,-7 17,19-36,0 0,0 1,0-1,1 1,-1-1,0 1,1 0,0-1,0 1,0-1,0 1,0 0,0-1,1 1,-1 0,1-1,0 1,-1-1,1 0,0 1,1-1,-1 1,0-1,1 0,-1 0,1 0,0 0,0 0,-1 0,1-1,1 1,-1 0,0-1,0 0,0 1,1-1,-1 0,1 0,-1 0,1-1,2 1,110 10,-97-12,0-1,0-1,0-1,-1 0,1-1,-1-1,0-1,5-3,-4 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6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368 424,'1'-1,"0"0,0 0,0 0,0-1,0 1,0 0,0 0,-1 0,1-1,0 1,-1 0,1-1,-1 1,1 0,-1-1,0 1,0-1,1 1,-1-1,0 1,0-1,0 1,-1 0,1-1,0 1,-1-1,1 1,0-1,-1 1,0 0,1 0,-1-1,0 1,0 0,1 0,-1 0,0-1,0 1,0 0,-1 0,1 1,0-1,0 0,0 0,-1 1,1-1,0 0,-1 1,-68-26,60 25,-1 0,1 1,0 1,-1-1,1 1,0 1,0 0,0 1,0 0,0 0,0 1,1 0,0 1,0 0,0 0,0 1,1 0,0 0,0 1,1 0,0 1,0 0,0 0,1 0,1 1,-1 0,1 0,1 0,0 0,0 1,0 3,2-9,1 1,0-1,0 1,0-1,1 1,-1-1,1 1,0 0,1-1,-1 1,1-1,0 1,0-1,0 1,0-1,1 0,0 1,0-1,0 0,1 0,-1 0,1-1,0 1,0-1,0 1,0-1,1 0,-1 0,1 0,0-1,0 1,0-1,0 0,0 0,0-1,1 1,-1-1,4 1,154 1,-179 3,1 0,-1 1,1 0,0 1,0 1,1 1,1 0,0 1,0 0,1 1,0 1,1 0,0 1,1 0,1 0,0 1,1 1,-1 4,7-15,1 1,0 0,0 0,0 0,0 0,1 0,0 0,0 0,1 0,0 0,0 0,0 1,1-1,0 0,0 0,0 0,1 0,0 0,0-1,1 1,-1 0,1-1,1 0,-1 1,1-1,-1-1,2 1,-1 0,0-1,1 0,0 0,0 0,0-1,0 0,0 0,1 0,0 0,-1-1,1 0,6 1,132 1,-141-4,0-1,-1 1,1-1,0 0,-1 0,1 0,0 0,-1 0,1 0,-1-1,1 0,-1 1,0-1,0 0,0 0,0 0,0 0,0 0,-1-1,1 1,0 0,-1-1,0 1,0-1,0 0,0 1,0-1,0 0,-1 0,1 0,2-19</inkml:trace>
  <inkml:trace contextRef="#ctx0" brushRef="#br0" timeOffset="550.915">114 0,'2'1,"0"1,0-1,0 1,-1 0,1-1,0 1,-1 0,0 0,1 0,-1 0,0 0,0 0,0 0,0 1,0-1,-1 0,1 0,-1 1,1-1,-1 1,0-1,0 0,0 1,0 1,0-1,4 364,23-168,-27 52,-29-49,30 97,-1-287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0 189,'482'0,"-434"-5,-48 5,1-1,0 1,-1 0,1 0,0-1,0 1,-1 0,1-1,-1 1,1 0,0-1,-1 1,1-1,-1 1,1-1,-1 0,1 1,-1-1,1 1,-1-1,0 0,1 1,-1-1,0 0,0 1,1-1,-1 0,0 0,0 1,0-1,0 0,0 0,0 1,0-1,0 0,0 0,0 1,-1-1,1 0,0 0,0 1,-1-1,1 0,0 1,-1-1,1 1,-1-1,1 0,-1 1,1-1,-1 1,1-1,-1 1,1-1,-1 1,0 0,1-1,-1 1,0-1,-169-123,161 110,6 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1 166,'14'-2,"0"0,0-1,0-1,-1 0,1 0,-1-2,0 0,0 0,-1-1,0-1,0 0,0 0,-1-1,0-1,61-54,-71 65,1 0,0 0,-1 1,1-1,0 1,-1-1,0 1,1 0,-1-1,0 1,0 0,0 0,0 0,0 0,0 0,-1 0,1 0,-1 0,1 0,-1 0,0 0,0 0,0 0,0 0,0 0,0 1,0-1,-1 0,0 1,1 0,8 261,28-50,-8-32,-12-77,-16-106,0 1,0 0,0-1,0 1,0-1,0 1,1 0,-1-1,0 1,0 0,1-1,-1 1,0 0,0-1,1 1,-1 0,0 0,1-1,-1 1,0 0,1 0,-1-1,1 1,-1 0,0 0,1 0,-1 0,1 0,-1 0,0 0,1 0,-1 0,1 0,-1 0,1 0,-1 0,0 0,1 0,-1 0,1 0,-1 0,0 1,1-1,-1 0,0 0,1 0,-1 1,0-1,1 0,-1 1,0-1,1 0,-1 1,0-1,0 0,1 1,-1-1,0 0,0 1,0-1,0 1,1-1,-1 0,0 1,13-41,-12 37,92-356,-18 84,-54 120,-22 148,1 8</inkml:trace>
  <inkml:trace contextRef="#ctx0" brushRef="#br0" timeOffset="403.779">707 562,'-5'4,"-2"8,1 5,6 5,3 4,1 1,0 2,-1 1,-1-1,0 0,-7-5,-1-1,0-1,-4-3,0-10,2-7</inkml:trace>
  <inkml:trace contextRef="#ctx0" brushRef="#br0" timeOffset="985.581">650 533,'121'-62,"-109"57,0 0,0 1,0 1,1 0,-1 1,1 0,0 0,-1 2,1-1,0 2,0 0,-1 0,1 1,2 1,-13-2,0-1,0 1,0 0,0 0,0 0,0 0,0 0,-1 0,1 0,0 1,0-1,-1 1,1-1,-1 1,0 0,1-1,-1 1,0 0,0 0,0 0,0 0,-1 0,1 0,0 0,-1 0,1 0,-1 1,0-1,0 0,0 0,0 0,0 0,0 0,-1 1,1-1,0 0,-1 0,0 0,0 0,0 0,1 0,-2 0,1 0,-1 0,-62 80,58-76,3-6,1 1,-1 0,1 0,0 1,0-1,0 0,-1 1,1-1,0 1,1 0,-1-1,0 1,0 0,1 0,-1 0,1 0,0 1,0-1,0 0,0 1,0-1,0 0,0 1,1-1,-1 1,1-1,0 1,0 0,0-1,0 1,0-1,0 1,1-1,-1 1,1-1,0 1,0-1,0 1,69 25,-65-27,1-1,-1 1,0-1,0 2,0-1,0 0,0 1,0 0,0 0,-1 1,1-1,-1 1,1 0,-1 0,0 0,0 1,-1 0,1-1,-1 1,1 0,-1 1,0-1,-1 1,1-1,-1 1,0 0,0 0,-1 0,1 0,-1 0,0 0,0 5,-4-2,-1 0,0-1,0 1,0-1,-1 0,0 0,-1-1,0 0,0 1,0-2,0 1,-1-1,0 0,0 0,-1-1,1 0,-1-1,0 1,0-1,0-1,0 1,0-2,-1 1,1-1,-4 0,-9 5,12-2,1-1,-1 0,0-1,0 1,0-2,0 1,0-1,0-1,0 0,0 0,-1 0,1-1,0-1,0 0,0 0,0 0,1-1,-1-1,1 1,0-2,0 1,0-1,-2-1,-2-11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8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1 130,'1'-27,"8"39,20 179,-18-105,-4-1,-4 1,-7 67,-13-46,28-130,2 0,1 1,0 0,2 1,0 1,1 0,1 1,1 1,1 1,0 1,2 0,-1 2,2 0,5-1,-23 13,0 0,0 0,0 1,0 0,0 0,0 0,0 1,0-1,0 1,0 0,0 1,1-1,-1 1,0 0,0 0,0 1,0-1,-1 1,1 0,0 1,-1-1,1 1,-1 0,0 0,0 0,0 0,0 1,-1 0,1-1,-1 1,0 1,0-1,-1 0,1 1,-1-1,0 1,0 0,0 0,-1 0,0 0,1 5,-1 5,0 0,-1 0,-1 0,0 0,-1 0,-1 0,0 0,-1-1,-1 1,0-1,-1 0,0 0,-1-1,-1 0,0 0,0-1,-2 0,1 0,-2-1,1-1,-2 0,-10 8,11-6,-2-1,0 0,0-1,-1-1,0 0,0 0,-1-2,0 0,-1 0,1-2,-1 0,-15 3,28-8,0 0,0 0,0 1,0-2,0 1,0 0,0-1,0 1,0-1,0 0,0 0,1 0,-1 0,0-1,0 1,1-1,-1 1,1-1,0 0,-1 0,1 0,0 0,0-1,0 1,1 0,-1-1,0 0,1 1,0-1,-1 0,1 0,0 1,1-1,-1-2,3-103,5 82</inkml:trace>
  <inkml:trace contextRef="#ctx0" brushRef="#br0" timeOffset="569.333">395 780,'37'8,"0"-1,0-2,0-2,1-1,-1-2,0-2,1-1,-1-2,5-2,-38 6,1 1,-1-1,1 0,-1 0,1-1,-1 1,0-1,0 0,0 0,0 0,0-1,0 1,0-1,-1 0,1 0,-1 0,0 0,0-1,0 0,0 1,-1-1,0 0,1 0,-1 0,-1-1,1 1,-1 0,1-1,-1 1,-1-1,1 1,0-1,-1 1,0-1,0 1,-1-1,1 0,-1 1,0-1,0 1,-2-4,2 4,-1 0,0 1,1-1,-1 1,-1 0,1 0,0 0,-1 0,1 0,-1 0,0 1,0-1,0 1,0 0,-1 0,1 0,-1 0,1 1,-1-1,1 1,-1 0,0 0,0 0,1 1,-1-1,0 1,0 0,0 0,0 0,0 0,1 1,-1 0,0 0,0 0,1 0,-1 0,1 1,-1-1,1 1,-1 0,1 0,0 1,0-1,-2 3,-4 3,0-1,1 2,0-1,1 1,0 1,1-1,0 1,0 0,1 0,0 1,1 0,0-1,0 2,2-1,-1 0,1 0,1 1,0 0,1-1,0 1,0-1,2 1,-1-1,4 12,-1-18,0 0,0 0,1 0,-1-1,1 1,0-1,0 0,1-1,-1 1,1-1,0 0,0-1,0 1,0-1,0 0,1-1,-1 1,0-1,1 0,-1-1,1 0,-1 0,1 0,-1-1,1 0,-1 0,1-1,-1 1,0-1,0-1,0 1,0-1,0 0,-1-1,1 1,4-5,30-18,-1-1,-1-2,-1-2,-2-1,-1-1,-2-3,-1 0,-2-2,-2-1,-1-1,5-14,-2 0,-3 12,-2-2,-1-1,-3-1,-2 0,-2-2,-2 0,2-16,-16 63,1-1,0 1,-1 0,1-1,0 1,-1-1,0 1,1-1,-1 1,0-1,0 1,0-1,0 1,0-1,0 1,0-1,0 1,-1-1,1 1,-1-1,1 1,-1-1,1 1,-1 0,0-1,0 1,1 0,-1 0,0-1,0 1,0 0,-1 0,1 0,0 0,0 0,-1 1,1-1,0 0,-1 0,1 1,0-1,-1 1,1 0,-1-1,1 1,-1 0,1 0,-1 0,1 0,-1 0,0 0,-9 10,1 0,1 0,0 1,1 1,0 0,0 0,2 0,-1 1,1 0,-1 8,-9 20,3 2,1 0,3 0,1 1,2 0,2 0,2 35,4-29,3 0,1 0,3-1,6 17,-3-8,-11-52,1-1,-1 0,1 0,-2 0,1 0,0 0,-1 0,0 0,0 0,0 0,-1 0,0 0,0 0,0 0,0 0,-2 2,-3-1</inkml:trace>
  <inkml:trace contextRef="#ctx0" brushRef="#br0" timeOffset="732.629">791 441,'43'-10,"38"-2,11 4,-1 5,-12 2,-14 2,-13 0,-16 0</inkml:trace>
  <inkml:trace contextRef="#ctx0" brushRef="#br0" timeOffset="1563.116">1666 497,'-22'44,"3"2,2-1,1 2,3 0,2 1,-3 33,13-78,-1 0,1-1,0 1,0 1,1-1,-1 0,1 0,-1 0,1 0,0 0,0 0,1 1,-1-1,1 0,-1 0,1 0,0 0,0 0,0 0,0 0,1 0,-1-1,1 1,0 0,0-1,0 1,0-1,0 0,0 0,1 0,-1 0,1 0,0 0,-1-1,1 1,0-1,0 0,0 1,0-1,1 0,7-5,-1 0,1 0,-1-1,0-1,-1 0,0 0,0 0,0-1,0-1,-1 0,4-4,0 0,288-307,-298 317,-2 0,1 1,-1-1,0 1,1-1,0 1,-1 0,1-1,0 1,-1 0,1-1,0 1,0 0,0 0,0 0,0 0,0 0,1 0,-1 0,0 0,0 1,1-1,-1 0,0 1,1-1,-1 1,1-1,-1 1,1 0,-1-1,1 1,-1 0,1 0,-1 0,1 0,-1 0,1 1,-1-1,0 0,1 1,-1-1,1 1,-1 0,0-1,1 1,-1 0,0 0,1 0,7 104,-10-99,1 0,0 0,0 0,0 0,1 0,0-1,0 1,0 0,1 0,0-1,0 1,1-1,-1 1,1-1,0 0,1 0,-1 0,1-1,0 1,0-1,0 0,1 0,-1 0,1-1,0 1,0-1,0 0,1-1,-1 1,1-1,-1 0,3 0,1-4,0 0,0-1,0 0,-1 0,1-1,-1 0,0 0,0-1,0 0,0 0,-1-1,0 0,0 0,-1-1,1 0,-1 0,-1-1,0 1,0-1,0 0,-1-1,0 1,1-7,41-117,-45 107,-4 23</inkml:trace>
  <inkml:trace contextRef="#ctx0" brushRef="#br0" timeOffset="2067.343">2653 752,'26'-21,"0"-1,-2-2,-1 0,-1-1,-1-1,-2-2,0 0,1-5,-18 31,0-1,-1 1,1-1,-1 0,1 0,-1 1,0-1,0 0,0 0,0 0,-1 0,1 0,-1 0,0 0,1 0,-2-1,1 1,0 0,-1 0,1 0,-1 0,0 0,0 0,0 0,0 1,0-1,-1 0,1 0,-1 1,0-1,0 1,0 0,0-1,0 1,-1 0,1 0,0 0,-1 1,-1-2,-2 2,1 0,0 0,-1 1,1 0,0 0,-1 0,1 0,-1 1,1 0,0 0,0 1,0-1,-1 1,2 0,-1 1,0-1,0 1,1 0,-1 0,1 0,0 1,0-1,0 1,0 1,-6 5,1 1,0 1,0 0,2 0,-1 0,2 1,-1 0,-1 8,3-7,0 0,1 1,0-1,2 1,-1 0,2 0,0 0,1 0,1 6,-1-16,1 1,0-1,0 0,0 0,1 1,0-1,0 0,0-1,0 1,1 0,0-1,0 1,0-1,1 0,-1 0,1 0,0 0,0-1,0 0,1 1,-1-2,1 1,-1 0,1-1,0 0,0 0,5 1,11 0,0-1,0-1,0-1,-1-1,1-1,0 0,0-2,-1 0,0-2,0 0,0-1,-1-1,0-1,0 0,-1-2,-1 0,0-1,0 0,-1-2,0 0,3-6,-4 9</inkml:trace>
  <inkml:trace contextRef="#ctx0" brushRef="#br0" timeOffset="2381.95">3105 752,'202'-106,"-191"98,1-1,-2 1,1-2,-1 0,0 0,-1-1,-1 0,1 0,-2-1,0 0,0 0,-1-1,0 0,-1 0,0-3,-4 14,0-1,0 1,-1-1,1 1,0-1,-1 1,0-1,0 1,1-1,-1 1,-1-1,1 0,0 1,-1-1,1 1,-1-1,0 1,0-1,0 1,0 0,0 0,0-1,-1 1,1 0,-1 0,0 0,1 0,-1 0,0 1,0-1,0 1,0-1,0 1,-1 0,1-1,0 1,-1 0,1 0,-1 1,1-1,-1 1,1-1,-2 1,-2-1,-1 1,1 0,0 0,0 1,0 0,0 0,0 0,0 1,1 0,-1 0,0 0,1 1,-1-1,1 2,0-1,0 0,0 1,0 0,1 0,0 0,0 1,0 0,0-1,0 3,-5 6,0-1,1 2,1-1,0 1,1 0,1 1,0-1,1 1,-1 5,1-4,1 0,1 0,0 1,1-1,0 1,2-1,0 1,1-1,0 1,1-1,1 0,1 0,0-1,2 3,-2-11,1 0,0-1,0 0,0 0,0 0,1-1,0 0,0-1,1 1,-1-1,1-1,0 1,0-1,0-1,0 1,0-1,1-1,-1 0,1 0,-1 0,1-1,-1-1,1 1,-1-1,1-1,-1 0,1 0,-1 0,5-3,110-58,-101 48</inkml:trace>
  <inkml:trace contextRef="#ctx0" brushRef="#br0" timeOffset="2783.114">3698 808,'0'1,"1"0,-1 0,1 0,0-1,-1 1,1 0,0 0,0 0,0 0,-1-1,1 1,0 0,0-1,0 1,0-1,0 1,1-1,-1 0,0 1,0-1,0 0,0 0,0 0,0 0,0 0,1 0,-1 0,0 0,0 0,0 0,0 0,0-1,0 1,0-1,1 1,-1-1,0 1,0-1,-1 1,1-1,0 0,1 0,35-36,103-244,-139 282,-1 0,0-1,0 1,1 0,-1-1,0 1,1 0,-1-1,1 1,-1 0,1-1,-1 1,1-1,-1 1,1-1,0 0,-1 1,1-1,0 1,-1-1,1 0,0 0,-1 1,1-1,0 0,0 0,-1 0,1 0,0 0,0 0,-1 0,1 0,0 0,0 0,-1 0,1 0,0-1,0 1,-1 0,1 0,0-1,-1 1,1-1,0 1,-1-1,1 1,-1-1,1 1,-1-1,1 1,-1-1,1 1,-1-1,1 0,-1 1,0-1,0 0,1 0,-1 1,0-1,0 0,1 0,0 171,-1-166,1-1,-1 1,1 0,-1-1,1 1,0-1,1 1,-1-1,0 0,1 1,0-1,0 0,0 0,0 0,0 0,1 0,-1-1,1 1,0-1,0 0,0 1,0-1,0 0,0-1,1 1,-1-1,0 1,1-1,-1 0,1 0,0-1,0 1,6 0,0 0,0-1,0 0,0-1,-1 0,1 0,0-1,0 0,-1-1,1 0,2-2,0 0,0 0,0-1,0 0,-1-1,0-1,0 0,-1 0,0-1,-1 0,0-1,0 0,-1-1,0 1,-1-1,0-1,3-7,13-62,-26 66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0 150,'622'0,"-623"-1,1 1,0-1,-1 1,1-1,0 1,-1-1,1 0,0 1,0-1,0 1,-1-1,1 0,0 1,0-1,0 0,0 1,0-1,0 0,0 1,0-1,1 1,-1-1,0 0,0 1,0-1,1 1,-1-1,0 0,1 1,-1-1,1 1,-1-1,0 1,1-1,-1 1,1 0,-1-1,1 1,-1 0,1-1,0 1,-1 0,1-1,-1 1,1 0,0 0,-1 0,1 0,-1 0,1-1,0 1,-1 0,1 0,0 1,-1-1,1 0,0 0,-1 0,1 0,-1 1,1-1,0 0,-1 0,-145-112,128 98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85,'-10'14,"-3"10,-4 5,1 3,3 1,-1-6,2-2,-2 0,-3-1,1 1,-2-3,3-2,-1 2,2 1,-2-3,3 0,-2-4,2-4</inkml:trace>
  <inkml:trace contextRef="#ctx0" brushRef="#br0" timeOffset="279.479">0 0,'24'29,"13"14,5 5,0-2,-8-3,-3-4,-4-4,-5-4,-3-1,-3-2,-6 0,2-6,-3-1,-1 1,-4 1,4-4,-1-4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49,'15'0,"9"0,5 0,3 0,1 0,-1 0,-1-5,0-2,-2 1,0 1,-1 2,1 0,-1 2,0 1,0 0,-5 0</inkml:trace>
  <inkml:trace contextRef="#ctx0" brushRef="#br0" timeOffset="342.578">29 246,'10'5,"7"1,7 0,3-1,2-2,1-5,0-3,-1-1,1 1,-1 2,0 0,-1 2,1 0,-1 1,-5 0</inkml:trace>
  <inkml:trace contextRef="#ctx0" brushRef="#br0" timeOffset="2045.505">509 529,'45'-25,"-1"-2,-1-2,-1-2,-2-1,30-32,-57 48,-1 1,0-1,-2-1,0 0,0-1,-2 0,0 0,-1-1,-1 0,-1 0,0 0,0-14,-14 7,-14 50,15-8,0 0,2 0,0 1,0-1,2 1,0 1,1-1,1 1,0 4,2-15,0-1,0 1,0 0,1-1,0 1,1-1,-1 1,1-1,1 0,-1 1,1-1,0 0,0-1,1 1,-1-1,1 1,1-1,-1 0,1 0,0-1,0 0,0 1,0-2,1 1,0-1,0 1,6 1,-1-1,1 0,0-1,0 0,0-1,0 0,1-1,-1 0,0-1,1 0,-1-1,0-1,0 0,1 0,-1-1,-1-1,1 0,-1 0,1-1,-1-1,-1 0,1-1,-1 0,0 0,2-3,1-1,0 0,-1-1,0-1,0 0,-2-1,0 0,0 0,-1-1,-1-1,-1 1,0-1,-1 0,0-1,-1-3,-5 18,1 0,-1 0,0 0,0 0,0 0,-1 0,1 0,-1 0,1 0,-1 0,1 0,-1 0,0 1,0-1,0 0,0 0,0 1,0-1,-1 1,1-1,0 1,-1-1,1 1,-1 0,1 0,-1 0,0 0,0 0,1 0,-1 0,0 0,0 1,0-1,0 1,0-1,0 1,0 0,0 0,0 0,0 0,0 0,0 0,0 1,0-1,0 1,0-1,0 1,1 0,-1 0,0-1,0 1,1 1,-1-1,0 0,1 0,-1 1,1-1,0 0,-1 1,1-1,0 1,0 0,-1 0,-3 3,0 1,0-1,1 1,0 0,0 0,0 0,1 1,-1-1,2 1,-1 0,1 0,0 0,0 0,1 0,0 0,0 0,0 0,1 1,1-1,-1 0,1 0,0 1,1-1,-1 0,2 0,-1 0,1-1,0 1,2 3,2-6,0 0,1 0,-1-1,1 0,0 0,0-1,0 0,0 0,1-1,-1 0,0 0,1-1,-1 0,0-1,1 0,-1 0,4-2,3 0,1-1,-1-1,0 0,0-1,0-1,-1 0,0-1,0-1,-1 0,0-1,-1 0,0-1,0 0,-1-1,-1 0,0-1,-1 0,7-14,-12 23,0-1,-1 0,0 0,0 0,-1 0,1-1,-1 1,0 0,-1-1,1 0,-1 1,0-1,-1 0,1 0,-1 0,0 0,-1 1,1-1,-1 0,0 0,-1 1,1-1,-1 1,-2-6,2 10,1 0,0 0,0 1,-1-1,1 0,0 0,-1 1,1-1,-1 1,1-1,-1 1,1 0,-1 0,1-1,-1 1,1 0,-1 0,1 0,-1 1,1-1,-1 0,1 1,-1-1,1 0,-1 1,1 0,-1-1,1 1,0 0,-1 0,1 0,0 0,0 0,0 0,0 0,0 0,0 0,0 1,0 0,-33 52,31-47,0 0,1 0,0 0,0 0,1 0,0 1,0-1,1 1,0-1,0 0,1 1,0-1,0 0,0 1,1-1,1 0,-1 0,1 0,0-1,0 1,1-1,0 1,0-1,0 0,1-1,0 1,0-1,1 0,-1 0,1-1,0 1,3 0,-4-1,1 0,0 0,0-1,0 0,0 0,0 0,0-1,1 0,-1 0,1-1,0 0,-1 0,1 0,0-1,-1 0,1 0,0-1,0 0,-1 0,1 0,-1-1,7-3,-1-6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1 272,'8'15,"-1"0,0 1,-1 0,-1 1,0-1,-1 1,-1 0,0 0,-2 0,0 1,-1-1,0 0,-1 0,-2 1,1-1,-2-1,-1 3,-2-36,58-218,-44 201,-2 1,2 0,1 1,1 0,2 1,1 0,12-20,-23 48,1 0,-1 0,1 0,0 1,0-1,0 1,0-1,0 1,1 0,-1 0,1 0,-1 0,1 0,0 1,0-1,0 1,0 0,0 0,0 0,0 0,0 0,0 1,1-1,-1 1,0 0,0 0,0 0,1 0,-1 1,0-1,0 1,0 0,0 0,0 0,0 0,0 0,0 1,0 0,0-1,-1 1,1 0,-1 0,1 0,-1 1,0-1,0 1,0-1,0 1,0-1,-1 1,1 0,-1 0,0 1,8 19,-4 0</inkml:trace>
  <inkml:trace contextRef="#ctx0" brushRef="#br0" timeOffset="1852.351">282 441,'0'14,"-5"10,-1 6,0 2,1 0,2 1,1-2,1-1,0 0,1-1,0-1,1 0,-1 0,0 0,0-9,0-9</inkml:trace>
  <inkml:trace contextRef="#ctx0" brushRef="#br0" timeOffset="2444.257">254 498,'187'-98,"-186"97,0 0,0 0,1 0,-1 0,0 0,0 1,1-1,-1 0,0 1,1-1,-1 1,0 0,1-1,-1 1,0 0,1 0,-1 0,1 0,-1 0,1 0,-1 0,0 0,1 1,-1-1,1 1,-1-1,0 1,1-1,-1 1,0 0,0-1,0 1,1 0,-1 0,0 0,0 0,0 0,0 0,-1 0,1 1,0-1,0 0,-1 0,1 1,0-1,-1 0,0 1,1-1,-1 0,0 1,0-1,1 1,-1-1,0 1,0-1,-1 1,-87 110,87-108,2 1,-1-1,0 0,1 1,0-1,0 0,0 1,1-1,-1 0,1 0,0 0,0 0,0 0,1 0,-1-1,1 1,0-1,0 0,0 0,1 0,-1 0,1 0,0-1,-1 0,1 0,0 0,0 0,3 1,24 20,-28-22,-1 1,1-1,-1 1,0 0,1 0,-1 0,0 0,0 0,0 0,-1 1,1-1,0 1,-1-1,0 1,0 0,1-1,-2 1,1 0,0 0,0 0,-1 0,0-1,1 1,-1 0,0 0,-1 0,1 0,0 0,-1 0,0 0,1 0,-1-1,0 1,0 0,-1-1,1 1,-1 0,0 0,-8 5,1-1,-1-1,0 0,-1-1,1 0,-1 0,0-1,0 0,-1-1,1-1,-1 1,1-2,-1 0,-1 0,-17 3,-22-2,34-6</inkml:trace>
  <inkml:trace contextRef="#ctx0" brushRef="#br0" timeOffset="2798.125">790 328,'-148'371,"134"-348,-1-1,0 0,-2-1,0-1,-2-1,-6 6,-72 85,89-98</inkml:trace>
  <inkml:trace contextRef="#ctx0" brushRef="#br0" timeOffset="3251.409">846 724,'1'1,"-1"-1,0 1,1 0,-1 0,0 0,0 0,0-1,1 1,-1 0,0 0,0 0,0 0,0 0,-1 0,1-1,0 1,0 0,-1 0,1 0,0 0,-1-1,1 1,0 0,-1 0,1-1,-1 1,0 0,1-1,-1 1,1-1,-1 1,0 0,0-1,1 0,-1 1,0-1,0 1,0-1,0 0,-36 32,25-23,0 0,1 0,0 1,1 1,0 0,0 0,1 1,1 0,-6 12,13-22,0 0,0-1,0 1,1 0,-1 0,1 0,-1 0,1 0,0 0,0 0,0 0,0 0,0 0,0 0,0 0,1 0,-1 0,1 0,0 0,-1 0,1 0,0 0,0 0,0-1,0 1,0 0,1-1,-1 1,1-1,-1 1,1-1,-1 0,1 0,-1 0,1 1,0-1,0-1,0 1,0 0,0 0,0-1,0 1,0-1,90 10,-70-11,1-1,0-1,-1-2,0 0,0-1,14-6,3-9,-26 9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09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1 227,'64'1,"156"-13,5-6,-226 18,1-1,0 1,0-1,0 1,0-1,0 1,0 0,0-1,0 1,0-1,0 1,0-1,0 1,0-1,0 1,0 0,0-1,0 1,1-1,-1 1,0 0,0-1,1 1,-1-1,0 1,0 0,1-1,-1 1,0 0,1 0,-1-1,1 1,-1 0,0 0,1-1,-1 1,1 0,-1 0,0 0,1 0,-1 0,1 0,-1 0,1 0,-1 0,1 0,-1 0,1 0,-1 0,0 0,1 0,-1 0,1 0,-1 0,1 1,-1-1,0 0,1 0,-1 1,0-1,1 0,-1 1,-33-21,29 18,-16-7,4 2,0-1,0 0,0-1,1-1,0 0,1-1,0-1,1 0,0 0,-6-10,9 5,4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4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1,'-24'34,"-8"15,-4 0,5-4,8-9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1,'-12'1,"0"1,0 1,1 0,-1 0,1 1,0 1,0 0,0 0,1 1,-1 1,-33 16,31-17,1 0,0 1,0 0,0 1,1 0,0 1,1 0,0 0,-4 6,13-14,1 0,-1-1,0 1,1 0,-1 0,1 0,-1 0,1 0,-1 0,1 0,-1 0,1 0,0 0,0 0,0 0,-1 0,1 0,0 0,0 1,0-1,1 0,-1 0,0 0,0 0,1 0,-1 0,0 0,1 0,-1 0,1 0,-1 0,1 0,0 0,-1-1,1 1,0 0,-1 0,1-1,0 1,0 0,0-1,0 1,0-1,0 1,0-1,0 1,56 15,-44-13,176 29,-187-31,1-1,-1 1,0 0,0 0,0 0,0 0,0 0,0 1,0-1,0 0,0 1,-1-1,1 1,-1 0,1 0,-1 0,1-1,-1 1,0 0,0 1,0-1,0 0,0 0,-1 0,1 0,-1 1,1-1,-1 0,0 1,0-1,0 0,0 1,0-1,-1 0,1 0,-1 1,1-1,-1 0,0 0,0 0,0 1,0-1,-3 5,0 0,0 0,0-1,-1 1,0-1,0-1,-1 1,0-1,0 0,0 0,0 0,-2 0,-4 0,0 0,0 0,-1-1,0-1,1 0,-1-1,0 0,0-1,0-1,0 0,0 0,-11-3,22 3,1 1,-1-1,1-1,-1 1,0 0,1 0,-1 0,1-1,-1 1,1-1,-1 1,1-1,0 0,-1 0,1 1,0-1,-1 0,1 0,0 0,0 0,0-1,0 1,0 0,0 0,0-1,0 0,6-4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0,'-10'29,"-3"14,1 5,2-1,3-9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1,'14'4,"10"7,1 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1 564,'0'-24,"2"-1,1 1,0 0,2 0,1 1,1-1,1 1,1 1,1-1,1 2,1-2,-11 21,-1 1,0-1,1 1,-1-1,1 1,-1-1,1 1,0 0,0-1,0 1,-1 0,1-1,1 1,-1 0,0 0,0 0,0 0,0 0,1 0,-1 0,0 0,1 1,-1-1,1 0,-1 1,1-1,-1 1,1 0,0 0,-1-1,1 1,-1 0,1 0,-1 0,1 0,0 1,-1-1,1 0,-1 1,1-1,-1 1,1 0,-1-1,0 1,1 0,0 1,21 24,45 37,-66-61,0-1,1 0,-1 0,1 0,-1 0,0-1,1 1,-1-1,1 1,0-1,-1 0,1 0,-1 0,1-1,-1 1,1 0,-1-1,1 0,-1 1,1-1,-1 0,0 0,1 0,-1-1,0 1,0-1,0 1,0-1,0 0,0 1,-1-1,1 0,1-2,48-91,-47 84,0 0,0 0,2 1,-1 0,1-1,1 2,0-1,0 1,5-5,1 3</inkml:trace>
  <inkml:trace contextRef="#ctx0" brushRef="#br0" timeOffset="260.089">763 84,'-29'24,"-9"13,1 5,13 0,14-8,9-4,10-7,8-8,6-6,4-5,1-8,2-3,0 0,-5-4,-2 0,-4 2</inkml:trace>
  <inkml:trace contextRef="#ctx0" brushRef="#br0" timeOffset="618.737">932 310,'26'-4,"1"-1,-1-1,0-2,-1 0,0-2,0-1,4-4,-18 10,0-2,-1 1,1-1,-2-1,1 0,-1 0,0-1,-1 0,0-1,-1 1,0-2,0 1,-1-1,0 0,-1 0,3-8,-7 16,0 1,0 0,-1-1,1 1,-1-1,1 1,-1-1,0 1,0-1,0 1,0-1,0 1,0-1,-1 1,1-1,-1 1,0-1,0 1,0 0,0-1,0 1,0 0,-1 0,1 0,-1 0,1 0,-1 0,0 0,0 1,0-1,0 1,0-1,0 1,0 0,0 0,-1-1,1 2,-1-1,1 0,0 0,-1 1,1-1,-1 1,1 0,-1 0,1 0,-1 0,1 0,-1 1,0-1,-10 4,1-1,0 2,0-1,1 2,-1 0,1 0,0 1,1 0,0 1,0 0,0 0,1 1,0 1,1-1,0 1,1 1,0-1,1 1,0 1,0-1,1 1,-1 5,4-8,0 0,1 0,0 0,0 1,1-1,0 0,1 0,0 0,1 0,-1 0,2 0,-1-1,1 1,1 0,-1-1,1 0,1 0,0 0,0-1,0 1,1-1,0 0,1-1,-1 0,1 0,0 0,1-1,-1 0,1 0,0-1,0 0,1 0,-1-1,1 0,4 1,11 3,0-1,0 0,0-2,1-1,-1-1,1-1,1-1,-1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1 613,'16'-2,"1"0,0-1,-1-1,0-1,0 0,0-1,-1 0,1-2,1-1,15-10,-2-2,0-1,-1-1,-1-1,-1-2,4-6,-24 26,-1 0,0 0,0 0,0-1,-1 0,0 0,0 0,-1 0,0-1,0 0,-1 0,0 0,0 0,-1 0,0-1,-1 1,1-1,-2 1,1-1,-1 0,-1 1,1-1,-1 1,-1-1,0 1,0-1,0 1,-1 0,-2-2,5 8,-1 1,0-1,0 1,-1 0,1-1,0 1,0 0,-1 0,1 0,0 0,-1 0,1 0,-1 1,0-1,1 0,-1 1,1-1,-1 1,0 0,0-1,1 1,-1 0,0 0,1 0,-1 0,0 0,1 1,-1-1,0 0,1 1,-1-1,0 1,1 0,-1-1,1 1,-1 0,1 0,-1 0,1 0,0 0,0 1,-1-1,1 0,0 0,0 1,0-1,0 1,0 0,-36 77,37-65,0 0,1 0,1 0,0 0,0-1,2 1,0-1,0 0,1 0,1 0,0 0,1-1,5 7,-7-11,1-1,0 0,0 0,0-1,1 1,0-1,0 0,0-1,1 0,-1 0,2-1,-1 0,0 0,1-1,-1 0,1 0,0-1,0-1,0 1,0-1,0-1,0 1,1-2,-1 1,0-1,0-1,0 0,0 0,-1 0,1-1,0-1,-1 1,0-1,0-1,0 0,1 0,29-26,-1-1,-1-2,-2-1,-1-2,-2-1,-2-1,-1-2,0-3,-17 26,-7 14,-1 0,0-1,0 1,0-1,-1 1,1-1,-1 0,0 1,0-1,-1 0,0-1,0 1,0 0,0 0,-1 0,0-1,0 1,0-1,-1 5,-1 1,0-1,1 0,-1 1,1-1,-1 1,1 0,-1-1,0 1,1 0,-1 0,0 0,0 0,1 0,-1 0,1 1,-1-1,0 0,1 1,-1 0,1-1,-1 1,1 0,-1 0,1-1,-1 1,1 0,0 1,0-1,-1 0,1 0,0 0,0 1,0-1,0 1,0-1,1 0,-1 1,0 0,0 0,-14 17,0 0,1 1,1 1,1 0,0 0,2 1,1 1,0 0,2 0,-4 22,10-40,1 0,-1 1,1-1,0 0,1 0,0 1,-1-1,2 0,-1 0,1 1,-1-1,1-1,1 1,-1 0,1 0,-1-1,2 1,-1-1,0 0,1 0,-1 0,1-1,0 1,1-1,-1 0,1 0,-1 0,1-1,0 0,0 0,0 0,0 0,0-1,0 1,0-1,1-1,-1 1,0-1,0 0,1 0,-1-1,0 1,1-1,16-4,0-1,0 0,-1-2,0 0,0-1,-1-1,0-1,17-14,23-10,-36 22,-1-2,0 0,-1-1,-1-1,-1-1,0-1,4-7,-8 8,-5 8,-1-1,-1-1,1 1,-2-1,0-1,0 0,-1 0,-1 0,0-1,1-5,-7 18,1-1,-1 1,0-1,1 1,-1-1,0 1,0-1,0 1,0-1,0 1,0-1,-1 1,1 0,0-1,-1 1,1-1,-1 1,0 0,1-1,-1 1,0 0,0 0,0-1,0 1,0 0,0 0,0 0,0 0,0 0,0 1,-1-1,1 0,0 0,-1 1,1-1,0 1,-1-1,1 1,-1 0,1-1,-1 1,1 0,-1 0,1 0,-1 0,1 0,-1 0,1 1,0-1,-1 0,1 1,-1-1,1 1,0 0,-1-1,1 1,0 0,0 0,-1 0,1 0,0 0,0 0,0 0,0 0,0 0,0 0,1 1,-1-1,0 0,-15 17,0 0,2 1,0 1,1 0,1 1,1 0,1 1,0 0,2 0,1 1,1 0,-1 6,5-25,1 0,-1 0,1 1,0-1,0 0,0 1,1-1,0 1,0-1,0 1,0-1,0 1,1-1,0 0,0 1,0-1,1 0,-1 0,1 1,0-1,0-1,0 1,1 0,0 0,-1-1,1 0,0 1,1-1,-1 0,0 0,1-1,0 1,0-1,-1 0,1 0,0 0,1 0,-1-1,0 0,2 1,0-2,0 1,0-1,0 0,0 0,0-1,0 0,-1 0,1 0,0-1,-1 0,1 0,-1 0,1-1,-1 1,0-1,0-1,0 1,-1-1,1 1,-1-2,0 1,0 0,0-1,0 0,12-15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55,'-8'16,"1"-2,-1 1,1-1,1 2,1-1,0 1,1-1,1 1,0 0,1 1,1-1,1 0,0 0,1 1,2 11,-3-26,1 0,-1 0,1 0,-1 0,1 1,0-1,0-1,0 1,0 0,0 0,1 0,-1 0,0-1,1 1,-1-1,1 1,0-1,-1 0,1 1,0-1,0 0,0 0,0 0,0-1,0 1,0 0,0-1,0 1,0-1,0 0,1 1,-1-1,0 0,0 0,0-1,0 1,1 0,0-1,69-48,-61 37,-2-1,1 0,-1-1,-1 0,-1-1,0 1,0-1,-1-3,-4 13,0 0,-1 0,0-1,0 1,0 0,0 0,-1-1,0 1,0 0,-1 0,1-1,-1 1,0 0,0 0,-1 0,0 0,0 0,0 0,0 0,-1 1,0-1,0 1,0 0,0-1,-1 1,-3-2,4 3,-1 0,0 1,0 0,1 0,-2 0,1 0,0 0,0 1,-1 0,1 0,0 0,-1 0,1 1,-1 0,1 0,-1 0,1 0,-1 1,-3 1,-10 3</inkml:trace>
  <inkml:trace contextRef="#ctx0" brushRef="#br0" timeOffset="503.851">398 83,'-7'9,"2"-1,-1 1,1-1,0 1,1 1,0-1,0 1,1 0,1-1,-1 1,1 1,1-1,0 0,1 0,0 0,0 1,1-1,1 3,-1-11,0 1,0-1,0 1,1-1,-1 0,1 1,-1-1,1 0,0 0,0 0,0-1,0 1,0 0,0-1,1 1,-1-1,0 0,1 1,-1-1,1-1,-1 1,1 0,0 0,-1-1,1 0,0 1,0-1,-1 0,1-1,0 1,-1 0,1-1,0 1,-1-1,1 0,-1 0,1 0,1-1,92-53,-9-37,-85 91,-1 0,0 0,0 0,1 0,-1 1,1-1,-1 0,1 1,-1-1,1 1,-1-1,1 1,-1 0,1 0,-1 0,1 0,0 0,-1 0,1 0,-1 0,1 1,0-1,-1 0,1 1,-1 0,1-1,-1 1,0 0,1 0,-1-1,0 1,0 0,1 0,-1 1,0-1,0 0,0 0,0 0,0 1,0-1,-1 1,1-1,0 1,-1-1,1 1,-1-1,0 1,1-1,-1 1,0-1,0 1,0 0,0-1,0 1,16 25,-12-23,1 1,0-2,-1 1,2-1,-1 1,0-1,1-1,-1 1,1-1,-1 0,1 0,0-1,0 0,0 0,0 0,0-1,0 1,1-1,-1-1,0 1,0-1,0-1,0 1,-1-1,1 0,0 0,-1 0,1-1,-1 0,1 0,-1 0,0-1,3-2,2-6,1 0,-1-1,-1 0,0-1,-1 0,-1 0,0 0,-1-1,0 0,-1 0,-1-1,-1 0,0-1,0-4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2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4,'-27'31,"-106"317,3-47,113-277,13-25</inkml:trace>
  <inkml:trace contextRef="#ctx0" brushRef="#br0" timeOffset="401.319">199 201,'66'-153,"-66"153,0 0,0 1,1-1,-1 1,0-1,0 0,0 1,0-1,1 1,-1-1,0 0,0 1,1-1,-1 0,0 1,1-1,-1 0,0 0,1 1,-1-1,1 0,-1 0,0 0,1 1,-1-1,1 0,-1 0,0 0,1 0,-1 0,1 0,-1 0,1 0,-1 0,1 0,-1 0,0 0,1 0,-1 0,1-1,-1 1,0 0,1 0,-1 0,1-1,-1 1,0 0,1 0,-1-1,0 1,1 0,-1-1,0 1,0 0,1-1,-1 1,0 0,0-1,0 1,1-1,-1 1,3 46,-2-37,5 43,3 0,2-1,2 0,3-1,9 19,12 5,-35-72,-1 0,0 0,1-1,-1 1,1 0,0-1,-1 0,1 1,0-1,0 0,0 0,0 0,0 0,0 0,0 0,1-1,-1 1,0-1,0 1,1-1,-1 0,0 0,0 0,1 0,-1 0,0-1,0 1,1-1,-1 1,0-1,0 0,0 0,0 0,1-1,7-5,-2-1,1-1,-1 1,0-1,-1-1,0 0,0 0,-1 0,0 0,-1-1,-1 0,4-11,-3 11,14-35,-3 0,-1-1,-3-1,3-24,7-30,-18 91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1 264,'44'-17,"-1"-1,0-2,-2-2,9-7,-37 20,0-1,-1 0,0 0,0-2,-1 1,-1-1,0-1,-1 0,2-4,-10 15,-1 0,1 0,-1 0,1 0,0 0,0 0,0 0,0 1,0-1,0 0,0 1,1-1,-1 0,0 1,1 0,-1-1,1 1,0 0,0 0,-1 0,1 0,0 0,0 0,0 0,0 1,0-1,0 1,0-1,0 1,0 0,0 0,0 0,0 0,0 0,0 0,0 0,0 1,0-1,0 1,0 0,0 0,0-1,0 1,0 0,0 0,-1 1,1-1,0 0,-1 1,1-1,-1 1,16 22,-2 2,0-1,-2 2,-1 0,-1 0,-1 1,-1 0,-2 1,108 376,-115-404,0 1,0 0,0 0,0-1,1 1,-1 0,0-1,1 1,-1 0,1-1,0 1,-1 0,1-1,0 1,0-1,0 1,0-1,0 0,0 1,1-1,-1 0,0 0,1 0,-1 0,1 0,-1 0,1 0,-1-1,1 1,-1 0,1-1,1 1,58-193,70-160,-118 319,-10 27,0-1,0 0,0 0,-1 0,0 0,-1 0,1 0,-1 0,-1-1,1 1,-2-7,-3 3,-1 7</inkml:trace>
  <inkml:trace contextRef="#ctx0" brushRef="#br0" timeOffset="733.098">1074 490,'-138'277,"180"-377,111-135,-152 233,-1 0,1 0,0 0,0 0,-1 0,2 0,-1 1,0-1,0 1,0-1,1 0,-1 1,1 0,-1-1,1 1,0 0,-1 0,1 0,0 0,0 0,0 0,0 1,0-1,0 1,0-1,0 1,0 0,0-1,0 1,0 0,0 0,0 1,0-1,0 0,0 1,0-1,0 1,0 0,0-1,-1 1,1 0,0 0,0 0,-1 1,1-1,0 0,0 1,55 131,-11 6,-47-138,0 0,0 1,0-1,0 0,0 0,0 0,0 0,0 0,-1 0,1-1,0 1,-1 0,1-1,0 1,-1-1,1 1,-1-1,1 0,-1 1,1-1,-1 0,1 0,0 0,-1 0,1 0,-1 0,1-1,-1 1,1-1,-1 1,1-1,0 1,-1-1,1 1,0-1,-1 0,1 0,0 0,0 0,0 0,0 0,0 0,0 0,0 0,0-1,0 1,-6-3,-169-81,154 77</inkml:trace>
  <inkml:trace contextRef="#ctx0" brushRef="#br0" timeOffset="1152.071">1666 377,'-34'59,"-15"33,-81 120,58-132,68-74</inkml:trace>
  <inkml:trace contextRef="#ctx0" brushRef="#br0" timeOffset="1404.176">1808 546,'-15'34,"-4"15,1 5,3-3,-1-4,4-6,2-5,4-9</inkml:trace>
  <inkml:trace contextRef="#ctx0" brushRef="#br0" timeOffset="1914.029">1751 490,'175'-55,"-103"46,-70 9,-1 0,1 0,-1 0,0 0,1 0,-1 1,0-1,1 1,-1-1,0 1,0-1,1 1,-1-1,0 1,0 0,0 0,0 0,0 0,0 0,0 0,0 0,0 0,0 0,0 0,-1 0,1 0,-1 1,1-1,-1 0,1 1,-1-1,0 0,1 1,-1-1,0 0,0 1,0-1,0 0,0 1,0-1,0 1,-1-1,1 0,-1 0,1 1,-1-1,1 0,-1 1,0-1,-3 9,-2 0,1-1,-1 0,0 0,-1 0,0-1,0 0,-1 0,0-1,-2 2,-63 80,72-87,1 0,-1-1,0 1,1 0,0 0,-1 0,1-1,0 1,0 0,0 0,0 0,0 0,1 0,-1-1,0 1,1 0,-1 0,1-1,0 1,0 0,-1 0,1-1,0 1,1-1,-1 1,0-1,0 0,1 1,-1-1,0 0,1 0,-1 0,1 0,0 0,-1 0,1 0,1 0,75 21,-62-19,-12-3,1 0,0 0,0 0,-1 1,1 0,0 0,-1 1,1-1,-1 1,0 0,1 0,-1 0,0 1,0-1,-1 1,1 0,0 0,-1 0,0 1,0-1,0 1,0 0,0 0,-1 0,1 0,-1 0,0 0,-1 1,1-1,-1 1,0-1,0 1,0 0,-1-1,1 1,-1 0,0 0,-1-1,1 1,-1 0,-4 2,-1 0,0 0,0-1,0 0,-1 0,0-1,0 1,-1-2,1 1,-1-1,0 0,0-1,-1 0,1 0,-1 0,1-1,-8 0,-2 3,0-1,-1 0,1-2,-1 0,1-1,-1-1,1-1,-1-1,1 0,-1-1,1-1,0-1,0-1,1 0,-4-3,3 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7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1 107,'369'0,"-172"-28,-96 26,-100 1,-1 1,0-1,0 1,0-1,0 1,0-1,0 1,1-1,-1 1,0-1,0 1,-1-1,1 1,0-1,0 1,0-1,0 1,0-1,0 1,-1-1,1 1,0-1,0 1,-1 0,1-1,0 1,-1-1,1 1,0 0,-1-1,1 1,-1 0,1-1,-1 1,1 0,-1 0,1 0,0-1,-1 1,1 0,-1 0,1 0,-1 0,0 0,1 0,-1 0,1 0,-1 0,1 0,-1 0,1 0,-1 0,1 0,-1 1,1-1,-160-60,147 59,7 5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56,'20'0,"10"-4,5-3,2 1,-1 1,-1 1,-3 2,-1 1,-2 0,0 1,-1-4,0-2,0 0,0 2,0 0,0 2,-5 6,-6 2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59,'33'-9,"17"-4,3 1,-1 2,-5 3,-6 3,-5 1,-4 2,-3 1,-5 1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0 187,'344'-1,"-177"-26,-123 24,-43 3,-1-1,0 1,0-1,0 1,0-1,0 1,0-1,0 1,1-1,-1 1,-1-1,1 1,0-1,0 1,0-1,0 1,0-1,0 1,-1-1,1 1,0-1,0 1,-1-1,1 1,0 0,0-1,-1 1,1-1,-1 1,1 0,0 0,-1-1,1 1,-1 0,1-1,-1 1,1 0,-1 0,1 0,-1 0,1 0,-1-1,1 1,-1 0,1 0,-1 0,1 0,-1 0,1 0,-1 1,1-1,-1 0,1 0,-1 0,1 0,-1 1,-32-10,0-2,0-1,2-1,-1-1,1-2,1-2,-27-20,43 28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4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1 176,'1'-2,"0"0,1 1,-1-1,1 0,-1 0,1 1,0-1,0 1,0 0,0-1,0 1,0 0,0 0,0 0,0 0,0 1,1-1,-1 0,0 1,1 0,-1-1,0 1,1 0,-1 0,2 1,-1-2,224-30,-184 32,-32 0,0 0,0-1,1 0,-1-1,0 0,0-1,0 0,0-1,4-1,-15 3,0-1,0 1,0 0,0 0,-1 0,1 0,0 0,0 0,-1 0,1 0,-1 0,1 0,-1 0,1 0,-1 0,0 0,0 0,1 0,-1 0,0 1,0-1,0 0,0 1,0-1,0 0,0 1,0-1,0 1,0 0,0-1,0 1,0 0,0 0,0-1,0 1,0 0,-1 0,-56-19,47 17,-1-1,1-1,0 0,0-1,0 0,0-1,1 0,0 0,-1-2,-2-5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4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1 471,'24'-5,"12"-2,6 1,0 1,-2 2,-4 0,-2 2,-8 1</inkml:trace>
  <inkml:trace contextRef="#ctx0" brushRef="#br0" timeOffset="1057.109">424 160,'28'5,"-1"-2,1 0,0-2,1-1,-1-2,0 0,-1-2,1-1,6-3,-28 6,7 0,-1-1,0 0,0-1,0 0,-1-1,1 0,-1-1,0-1,-1 1,0-1,7-7,-17 14,0 0,1-1,-1 1,1-1,-1 1,0 0,1-1,-1 1,1 0,-1 0,1-1,-1 1,1 0,-1 0,1 0,-1-1,1 1,-1 0,1 0,-1 0,1 0,-1 0,1 0,-1 0,1 0,-1 0,1 0,-1 1,1-1,-1 0,1 0,-1 0,1 1,-1-1,1 0,-1 0,1 1,-1-1,0 0,1 1,-1-1,0 1,1-1,-1 1,0-1,1 0,-1 1,0-1,0 1,0-1,1 1,-1-1,0 1,0-1,0 1,0-1,0 1,0 0,0-1,0 1,0-1,0 1,0-1,0 1,-1-1,1 1,0 0,0 49,0-42,-3 594,14-542,15-79,6-107,-15 67,3 1,1 0,4 2,2 1,2 1,2 1,29-35,-41 59,-2 0,-1-2,-1 0,-2-1,1-6,-27 86,7-27</inkml:trace>
  <inkml:trace contextRef="#ctx0" brushRef="#br0" timeOffset="1511.803">1299 498,'5'-4,"1"2,-5 2,-2 7,-2 5,0 7,1 4,0 3,1 3,0 0,1 1,-5-6,-1-1,0 0,2 0,0-7,2-13,1-5</inkml:trace>
  <inkml:trace contextRef="#ctx0" brushRef="#br0" timeOffset="2070.571">1243 386,'208'-25,"-205"24,0 1,0-1,0 1,-1-1,1 1,0 0,0 0,0 0,0 0,-1 1,1-1,0 1,0 0,0 0,-1 0,1 0,-1 0,1 0,-1 1,1-1,-1 1,0 0,1 0,-1 0,0 0,0 0,-1 0,1 0,0 1,-1-1,1 1,-1-1,0 1,0-1,0 1,0 0,0 0,-1 0,-29 63,27-64,-1 1,1-1,0 1,-1 0,1 0,1 0,-1 0,0 0,1 0,-1 0,1 1,0-1,0 0,1 1,-1-1,1 1,-1-1,1 1,0-1,0 1,1-1,-1 1,1-1,0 1,0-1,0 0,0 1,0-1,1 0,-1 0,1 0,0 0,0 0,2 1,33 29,-33-32,0 1,0 0,0 0,0 0,-1 0,1 1,-1-1,0 1,0 0,0 0,0 0,0 0,-1 1,1-1,-1 1,0-1,0 1,0 0,-1 0,1 0,-1 0,0 0,0 0,0 0,-1 0,1 1,-1-1,0 0,-1 0,1 0,0 1,-1-1,0 0,0 0,-1 0,1 0,-1 0,1 0,-2 0,-5 4,0-1,-1 1,-1-1,1-1,-1 0,0 0,0-1,-1 0,1-1,-1 0,0-1,0 0,-1-1,1 0,0-1,-1 0,1 0,-10-2,-88-5,91-1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0 270,'8'3,"-1"0,1 0,0-1,0-1,0 1,0-1,0 0,0-1,0 0,0 0,0-1,0 0,0 0,0-1,0 0,-1 0,1-1,0 0,-1 0,0-1,0 0,0 0,0-1,18-12,-1-1,-1-1,-1-1,0-1,10-15,-14 28,-20 36,0-17,-7 325,37-127,-27-193,1 1,0-2,1 1,1 0,0-1,1 1,6 10,-11-26,0 1,0-1,1 1,-1-1,0 1,1-1,-1 1,1-1,-1 1,0-1,1 1,-1-1,1 1,-1-1,1 0,0 1,-1-1,1 0,-1 0,1 1,0-1,-1 0,1 0,-1 0,1 0,0 0,-1 0,1 0,0 0,-1 0,1 0,-1 0,1 0,0 0,-1-1,1 1,-1 0,1 0,0-1,-1 1,1 0,-1-1,1 1,-1-1,1 1,-1 0,0-1,1 1,-1-1,1 1,-1-1,0 1,0-1,1 0,-1 0,23-38,-19 31,54-134,22-38,25-98,-39 140,-29 93,-27 43</inkml:trace>
  <inkml:trace contextRef="#ctx0" brushRef="#br0" timeOffset="717.798">818 666,'-162'268,"219"-339,-33 35,2 2,1 0,1 2,2 1,1 1,23-16,-53 44,0 0,0 1,0-1,1 1,-1-1,1 1,-1 0,1-1,-1 1,1 0,0 0,0 0,-1 0,1 1,0-1,0 0,0 1,0-1,0 1,0 0,0 0,0-1,0 1,0 0,0 1,0-1,0 0,0 1,0-1,0 1,0-1,-1 1,1 0,0 0,0 0,0 0,-1 0,1 0,-1 1,1-1,-1 0,1 1,-1-1,0 1,0 0,0-1,0 1,0 0,0 0,0-1,0 1,-1 0,1 1,9 217,4-160,-16-59,1-1,0 1,0-1,0 0,-1 0,1 1,0-1,0 0,-1 0,1 0,0 0,0 0,0-1,-1 1,1 0,0-1,0 1,0 0,-1-1,1 0,0 1,0-1,0 1,0-1,0 0,0 0,0 0,1 0,-1 0,0 0,0 0,1 0,-1 0,0 0,1 0,-1 0,1 0,-1-1,-3-2,-25-24,21 20,-1-1,1 1,-2 0,1 1,-1 0,0 1,0 0,0 0,-1 1,0 0,-9-2,-1 4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1 187,'33'11,"0"-2,1-1,0-2,31 2,-47-6,45 2,0-3,1-3,-1-2,36-9,-97 13,180-30,-204 12,-11 10,2-2,-1-1,2-1,0-2,0-1,-25-18,2-22,52 44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22 226,'25'-3,"1"-1,-1-1,0-1,0-1,-1-1,0-1,-1-2,0 0,0-2,11-8,-31 19,-1 0,0 0,0 0,0 0,0-1,0 1,0 0,0-1,-1 0,1 1,-1-1,0 0,0 0,0 0,0 0,0 0,-1 0,1 0,-1 0,0 0,0 0,0 0,0 0,-1 0,1 0,-1 0,0 0,0 0,0 0,0 0,0 0,-1 0,1 1,-1-1,1 1,-1-1,0 1,0 0,-1-1,1 1,0 0,-1 0,1 1,-1-1,1 0,-1 1,0 0,0-1,0 1,0 0,1 1,-1-1,-1 0,1 1,0 0,0 0,0 0,0 0,-8 1,-1 2,1-1,0 1,0 1,0 0,1 1,-1 0,1 0,0 1,1 0,-1 1,1 0,0 1,1 0,0 0,0 1,1 0,-4 6,3-5,0 1,0-1,1 2,1-1,0 1,0 0,1 0,-3 13,7-22,0 2,0-1,1 0,0 0,-1 0,1 0,0 0,1 0,-1 0,1 0,0 0,0 0,0 0,1 0,-1 0,1 0,0-1,0 1,0-1,0 1,1-1,-1 0,1 0,0 0,0 0,0 0,1-1,-1 0,0 1,2-1,5 3,0-1,0 0,1 0,-1-1,1-1,0 0,0 0,0-1,0 0,0-1,0 0,0-1,0 0,0-1,0 0,0-1,-1 0,1-1,-1 0,2-2,13-4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0 382,'80'-255,"-80"256,0 0,1-1,-1 1,0 0,1-1,-1 1,1 0,-1-1,1 1,-1-1,1 1,-1-1,1 1,-1-1,1 0,0 1,-1-1,1 0,0 1,-1-1,1 0,0 0,0 1,-1-1,1 0,0 0,-1 0,1 0,0 0,0 0,-1 0,1 0,0-1,0 1,-1 0,1 0,0-1,-1 1,1 0,0-1,-1 1,1 0,-1-1,1 1,-1-1,1 1,-1-1,1 1,-1-1,1 0,-1 1,1-1,-1 0,0 1,1-1,-1 0,0 1,0-1,0 0,1 0,-2 9,1-1,1 0,-1 1,1-1,0 0,1 1,0-1,0 0,1 0,0 0,0-1,0 1,1-1,0 1,0-1,1 0,-1-1,1 1,1-1,-1 0,1 0,0-1,0 0,0 0,0 0,1-1,0 1,3 0,-2-3,-1 1,1-1,0-1,-1 0,1 0,0 0,0-1,-1 0,1-1,-1 0,1 0,-1 0,0-1,0 0,0 0,0-1,-1 0,1 0,-1-1,0 0,0 0,0 0,3-5,4-5,-1 0,-1-1,0 0,0-1,-2 0,0-1,-2 0,6-17,-4-17,-12 33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3:57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29,'0'845,"0"-846</inkml:trace>
  <inkml:trace contextRef="#ctx0" brushRef="#br0" timeOffset="5588.009">1 509,'126'-11,"115"-46,-139 28,-84 22</inkml:trace>
  <inkml:trace contextRef="#ctx0" brushRef="#br0" timeOffset="6398.876">706 0,'-2'2,"0"-1,0 0,0 1,0 0,1-1,-1 1,1 0,-1 0,1 0,0 0,0 0,0 0,0 0,0 1,0-1,0 0,1 1,-1-1,1 0,0 1,0-1,0 0,0 1,0 1,0-1,-3 364,4-83,-2-282,1-1,0 1,0-1,0 1,0 0,0-1,0 1,1 0,-1-1,1 1,-1-1,1 1,-1-1,1 1,0-1,0 1,-1-1,1 1,0-1,0 0,1 0,-1 1,0-1,0 0,0 0,1 0,-1-1,1 1,-1 0,1 0,-1-1,1 1,-1-1,1 1,-1-1,1 1,0-1,-1 0,1 0,0 0,-1 0,1 0,-1 0,1-1,0 1,-1-1,1 1,-1-1,1 1,-1-1,1 0,-1 0,1 0,16-10,-1-2,-1 0,0 0,-1-2,0 0,-1-1,3-5,-4 4,-10 12,0-1,1 1,-1 0,1 1,1-1,-1 1,1 0,-1 0,1 0,0 0,1 1,-1 0,1 0,-2 4,-1 0,0 0,0 0,0 1,0 0,0-1,0 1,0 1,0-1,-1 0,1 0,-1 1,1 0,-1-1,0 1,0 0,0 0,-1 0,1 0,-1 0,0 1,0-1,0 0,0 1,0-1,-1 1,1-1,-1 1,0-1,0 2,2 6,8 41,19 49,-18-88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0 215,'93'-16,"-6"0,1 4,0 3,44 4,-9 17,-123-12,0-1,-1 1,1-1,0 1,0-1,0 1,0-1,0 0,0 1,-1-1,1 1,1-1,-1 1,0-1,0 1,0-1,0 1,0-1,0 1,1-1,-1 1,0-1,0 1,1-1,-1 1,0-1,1 1,-1-1,0 1,1 0,-1-1,1 1,-1 0,0-1,1 1,-1 0,1 0,-1-1,1 1,-1 0,1 0,-1 0,1 0,0 0,-1-1,1 1,-1 0,1 0,-1 0,1 1,-1-1,1 0,-1 0,1 0,-1 0,1 0,-1 1,1-1,-1 0,1 0,-1 1,1-1,-35-37,29 33,-100-95,96 87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09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0 209,'10'-2,"0"-1,-1 1,0-2,0 1,0-2,0 1,0-1,-1 0,0-1,0 0,0 0,-1-1,0 1,0-2,-1 1,0-1,2-3,8-7,31-43,-31 94,13 180,-4-11,-23-170,2 0,1 0,2 0,1-1,8 22,-16-52,0 0,0 1,0-1,1 0,-1 0,0 1,0-1,1 0,-1 0,1 0,-1 1,1-1,-1 0,1 0,0 0,-1 0,1 0,0 0,0 0,0 0,0-1,0 1,0 0,0 0,0-1,0 1,0 0,0-1,1 0,-1 1,0-1,0 1,0-1,1 0,-1 0,0 0,1 0,-1 0,0 0,0 0,1 0,-1-1,0 1,0 0,0-1,1 1,-1-1,0 1,0-1,0 1,0-1,0 0,0 0,0 0,1 0,9-15,-1 0,-1-1,0 0,-1 0,-1-1,-1 0,0 0,-1-1,0-9,9-23,78-330,-65 291,-26 84,-4 5</inkml:trace>
  <inkml:trace contextRef="#ctx0" brushRef="#br0" timeOffset="916.726">733 548,'-19'68,"-2"-1,-4 0,-22 39,27-70,14-65,17-5,0 1,3 0,0 0,2 1,1 1,18-22,-35 51,0 0,1 0,-1 0,1 1,0-1,0 0,-1 1,1-1,0 0,0 1,1-1,-1 1,0-1,0 1,1 0,-1 0,1-1,-1 1,1 0,-1 0,1 1,0-1,-1 0,1 0,0 1,0-1,0 1,0-1,-1 1,1 0,0 0,0 0,0 0,0 0,0 0,-1 1,1-1,0 1,0-1,0 1,-1-1,1 1,0 0,-1 0,2 0,104 166,-69-121,-82-37,-131-52,150 36</inkml:trace>
  <inkml:trace contextRef="#ctx0" brushRef="#br0" timeOffset="1270.482">1299 519,'-15'29,"-9"15,-1 3,0-5,3-5,1-4,4-4,0 0,-2-7,3-1,-2-5,3 0,-1-2,3-5</inkml:trace>
  <inkml:trace contextRef="#ctx0" brushRef="#br0" timeOffset="1536.351">1383 689,'-5'43,"-1"19,-5 0,0-7,1-13</inkml:trace>
  <inkml:trace contextRef="#ctx0" brushRef="#br0" timeOffset="2099.086">1355 633,'272'-53,"-271"52,1 1,0-1,-1 0,1 1,0 0,-1-1,1 1,0 0,0 0,-1-1,1 2,0-1,0 0,-1 0,1 0,0 1,0-1,-1 1,1-1,0 1,-1 0,1 0,-1 0,1 0,-1 0,0 0,1 0,-1 0,0 0,0 1,1-1,-1 1,0-1,0 0,-1 1,1 0,0-1,0 1,-1 0,1-1,-1 1,0 0,1-1,-1 1,0 0,0 0,0-1,0 1,0 0,0 0,-1-1,1 1,-1 0,1 0,-1-1,0 1,1-1,-1 1,0 0,-87 73,16-19,70-55,1-1,0 1,0 0,0 0,0 0,0 0,0 1,0-1,1 0,-1 0,0 1,0-1,1 0,-1 1,1-1,0 0,-1 1,1-1,0 1,0-1,0 1,0-1,0 1,0-1,0 0,0 1,0-1,1 1,-1-1,1 1,-1-1,1 0,0 1,-1-1,1 0,0 0,0 0,0 1,0-1,0 0,0 0,1 0,61 29,-42-21,48 43,-67-50,-1-1,0 1,1 0,-1 0,0 0,0 0,-1 0,1 0,0 0,-1 0,1 0,-1 0,1 0,-1 0,0 0,0 1,0-1,0 0,-1 0,1 0,0 0,-1 0,0 0,1 0,-1 0,0 0,0 0,0 0,0 0,0 0,-1-1,1 1,-1 0,1-1,-1 1,1-1,-1 0,-1 1,-9 5,0 0,0-1,0-1,-1 0,0-1,0-1,0 0,-1 0,1-1,0-1,-1 0,0-1,1-1,-1 0,-5-1,-17 0,12 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1 160,'511'0,"-464"-5,-46 5,-1 0,1 0,0-1,0 1,-1 0,1-1,0 1,-1 0,1-1,-1 1,1-1,0 1,-1-1,1 1,-1-1,1 0,-1 1,0-1,1 1,-1-1,0 0,1 1,-1-1,0 0,0 0,1 1,-1-1,0 0,0 0,0 1,0-1,0 0,0 0,0 1,0-1,-1 0,1 0,0 1,0-1,0 0,-1 1,1-1,-1 0,1 1,0-1,-1 0,1 1,-1-1,1 1,-1-1,1 1,-1-1,0 1,1 0,-1-1,0 1,1-1,-2 1,-113-97,99 83,2 4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0 120,'400'28,"-272"-55,-146 13,-150-79,151 80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0 159,'207'19,"160"-9,-368-11,1 1,0 0,-1-1,1 1,0-1,0 1,-1-1,1 1,0-1,0 1,0-1,0 0,0 1,0-1,0 1,0-1,0 1,0-1,0 1,0-1,0 1,0-1,1 1,-1-1,0 1,0-1,0 1,1-1,-1 1,0-1,1 1,-1-1,0 1,1 0,-1-1,1 1,-1 0,1-1,-1 1,1 0,-1 0,1-1,-1 1,1 0,-1 0,1 0,-1 0,1 0,-1 0,1-1,-1 1,1 1,-1-1,1 0,0 0,-1 0,1 0,-1 0,1 0,-1 0,1 1,-1-1,1 0,-1 1,0-1,1 0,-1 1,1-1,-1 1,-36-28,28 22,-196-124,189 118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397 282,'-175'33,"152"-26,-134 57,156-64,0 0,1 0,-1 0,0 0,0 0,1 0,-1 0,0 0,1 0,-1 1,0-1,0 0,1 0,-1 1,1-1,-1 0,0 1,1-1,-1 0,1 1,-1-1,1 1,-1-1,1 1,-1 0,1-1,-1 1,1-1,0 1,-1 0,1-1,0 1,-1 0,1-1,0 1,0 0,0-1,0 1,0 0,0 0,0-1,0 1,0 0,0-1,0 1,0 0,1 0,-1-1,0 1,0 0,1-1,-1 1,0-1,1 1,-1 0,1-1,-1 1,1-1,-1 1,1-1,-1 1,1-1,-1 0,1 1,0-1,-1 0,1 1,0-1,-1 0,2 1,155 10,-156-11,1 1,0 0,-1 0,1 0,-1 0,1 0,-1 0,1 0,-1 0,1 1,-1-1,0 0,0 1,0-1,0 1,0-1,0 1,0 0,0-1,-1 1,1 0,-1 0,1-1,-1 1,0 0,0 0,1 0,-1 0,-1 0,1-1,0 1,0 0,-1 0,1 0,-1-1,1 1,-1 0,0 0,0-1,0 1,-40 67,-96 66,135-134,-1 0,1 1,0 0,0-1,-1 1,1 0,0 0,1 0,-1 0,0 0,0 0,1 1,0-1,-1 1,1-1,0 1,0-1,0 1,1-1,-1 1,0 0,1 0,0-1,0 1,0 0,0 0,0-1,0 1,1 0,-1 0,1-1,0 1,0-1,0 1,0 0,0-1,1 0,-1 1,1-1,-1 0,1 0,0 0,0 0,0 0,0 0,0 0,1-1,-1 1,0-1,104 23,-82-22,-5-4</inkml:trace>
  <inkml:trace contextRef="#ctx0" brushRef="#br0" timeOffset="336.844">143 0,'-11'67,"2"0,4 0,2 0,4 1,2 3,41 249,-8-94,-6 66,-26-213,2-61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1 190,'5'0,"11"0,8 0,4 0,3 0,0 0,0 0,0 0,-1 0,-1-5,0-2,-1 1,0 1,0 2,0 0,-4 2</inkml:trace>
  <inkml:trace contextRef="#ctx0" brushRef="#br0" timeOffset="336.775">57 471,'10'0,"17"0,10 0,2 0,0 0,-2 0,-3 0,-2 0,-1 0,-2 0,-1 0,0 0,0 0,0 0,-5 0</inkml:trace>
  <inkml:trace contextRef="#ctx0" brushRef="#br0" timeOffset="4732.205">764 725,'79'-45,"-52"24,0-1,-2-2,0 0,-1-2,-2 0,-1-1,-1-2,-1 0,-2-1,-1 0,12-33,-18 43,-6 12,0 1,0 0,-1-1,0 0,0 0,-1 0,0 0,-1 0,0 0,0-1,0 1,-1 0,-1-4,1 11,0 0,0 0,0 0,0 0,0 0,0 0,-1 0,1 0,0 0,-1 0,1 0,-1 0,1 0,-1 0,1 0,-1 1,0-1,1 0,-1 0,0 1,0-1,0 0,1 1,-1-1,0 1,0-1,0 1,0 0,0-1,0 1,0 0,0 0,0-1,0 1,0 0,0 0,0 0,0 0,0 0,0 1,0-1,0 0,0 0,0 1,0-1,0 0,0 1,0-1,0 1,0 0,-38 36,33-25,0 1,1 0,0 0,1 0,1 0,0 0,1 1,0 0,1-1,1 1,0 0,1-1,0 1,2 5,-3-12,1 0,0 0,0 0,0 0,1 0,0 0,0-1,1 1,0 0,0-1,1 0,-1 0,1 0,1 0,-1-1,1 1,0-1,0 0,0-1,1 1,0-1,0 0,0 0,0-1,1 0,-1 0,1-1,0 1,-1-1,1-1,0 1,0-1,0-1,1 1,-1-1,0 0,0-1,0 0,0 0,0 0,0-1,0 0,1-1,3-5,0 0,-1 0,0-1,-1 0,0-1,0 0,-1-1,-1 0,1 0,-2 0,0-1,0 0,-1 0,0-1,-1 1,-1-1,1-4,-3-2,-8 31,5-3,0-1,0 1,1-1,0 1,1 0,0 0,0 0,1-1,0 1,0 0,1-1,0 1,0-1,1 1,1-1,-1 0,1 0,1-1,-1 1,1-1,0 0,1 0,0-1,0 1,0-1,1 0,0-1,0 0,0 0,1-1,4 3,-4-5,0 0,0-1,0 0,1 0,-1-1,0 0,0-1,0 1,0-2,0 1,0-1,0 0,0-1,0 0,-1 0,1 0,-1-1,0 0,0-1,-1 0,1 0,-1 0,3-4,6-5,-1-1,0-1,-1 0,-1-1,0 0,-2-1,0 0,7-17,-12 22,23-69,-28 80,1 0,-1-1,0 1,1 0,-1-1,0 1,-1 0,1-1,0 1,-1 0,1-1,-1 1,1 0,-1 0,0 0,0-1,0 1,-1 0,1 0,0 0,-1 1,1-1,-1 0,0 1,1-1,-1 0,0 1,0 0,0 0,0-1,0 1,-2 0,0 1,-1-1,1 2,0-1,0 1,0-1,0 1,-1 0,1 0,0 1,1-1,-1 1,0 0,0 0,1 0,-1 1,1-1,0 1,0 0,0 0,0 0,0 0,0 1,1-1,0 1,-1-1,2 1,-1 0,0 0,1 0,-1 0,1 0,0 0,1 0,-1 0,1 0,-1 3,0 0,-1 0,2 0,-1 0,1 0,0 0,0 0,0 1,1-1,1 0,-1 0,1 0,0 0,1-1,-1 1,1 0,1-1,-1 0,1 0,0 0,1 0,-1-1,1 1,0-1,0 0,1-1,0 1,-1-1,7 3,74 33,-60-33</inkml:trace>
  <inkml:trace contextRef="#ctx0" brushRef="#br0" timeOffset="8925.849">2429 133,'-10'20,"-8"19,-5 10,1 0,-1-3,-1-5,4-4,0-9,3-4,6-2,-2-4,3 0,-3-4,2 1,-3-2,1 2,3-3</inkml:trace>
  <inkml:trace contextRef="#ctx0" brushRef="#br0" timeOffset="9254.711">2146 133,'5'15,"11"18,3 9,3-2,-2-4,0-3,-3-2,0-2,2-1,-3 0,2-6,-3 0,1-1,-2 2,-4 2,2 1,-2 1,-2-4</inkml:trace>
  <inkml:trace contextRef="#ctx0" brushRef="#br0" timeOffset="9803.774">2655 246,'85'357,"-86"-513,1 125,1 1,1-1,2 1,1-1,1 1,1 0,2 1,1 0,2 0,0 1,2 1,1 0,8-9,-22 34,0 0,0 0,1 0,-1 0,1 0,-1 1,1-1,0 1,0-1,0 1,-1 0,1-1,0 1,1 0,-1 0,0 0,0 1,0-1,1 1,-1-1,0 1,0 0,1-1,-1 1,0 0,1 1,-1-1,0 0,1 1,-1-1,0 1,0 0,0-1,1 1,-1 0,0 1,0-1,0 0,-1 0,1 1,0-1,0 1,-1 0,1-1,-1 1,1 0,-1 0,0 0,0 0,0 0,0 0,0 0,0 1,-1-1,1 2,6 21,-4 0</inkml:trace>
  <inkml:trace contextRef="#ctx0" brushRef="#br0" timeOffset="10570.98">2965 528,'-110'247,"88"-216,23-31,-1-1,0 1,0 0,0-1,1 1,-1-1,0 1,0 0,0-1,0 1,1-1,-1 1,0 0,0-1,0 1,0-1,0 1,0-1,0 1,0-1,0 1,-1 0,1-1,0 1,0-1,0 1,0 0,-1-1,1 1,0-1,0 1,-1 0,1-1,0 1,-1 0,1 0,0-1,-1 1,1 0,0 0,-1-1,1 1,-1 0,1 0,0 0,-1 0,1 0,-1-1,1 1,-1 0,1 0,0 0,-1 0,1 0,-1 0,1 0,-1 1,1-1,0 0,-1 0,1 0,-1 0,1 0,0 1,-1-1,4-18,1 0,1 0,1 1,0 0,2 0,0 0,0 1,1 0,2 1,-1 0,5-3,7-16,103-109,-125 142,0 0,0 0,1 0,-1 0,1 0,-1 0,1 1,-1-1,1 0,0 0,-1 0,1 0,0 1,0-1,-1 0,1 1,0-1,0 1,0-1,0 1,0-1,0 1,0 0,0-1,0 1,0 0,0 0,0-1,0 1,0 0,0 0,0 0,0 1,0-1,0 0,0 0,0 0,0 1,0-1,0 1,0-1,0 1,0-1,0 1,-1-1,1 1,0 0,0-1,0 1,-1 0,1 0,-1-1,1 1,0 0,-1 0,1 0,-1 0,0 0,1 0,-1 0,0 0,1 1,9 58,-7-37,1 0,0-1,2 1,1-1,0 0,2-1,6 12,-14-32,0 0,0 0,1 0,-1-1,0 1,0 0,0 0,0 0,0 1,0-1,0 0,-1 0,1 0,0 1,-1-1,1 0,-1 1,1-1,-1 1,0-1,1 0,-1 1,0-1,0 1,0-1,0 1,0-1,0 0,-1 1,1-1,0 1,-1-1,1 0,-1 1,1-1,-1 0,0 1,0-1,1 0,-1 0,0 0,0 0,0 0,0 0,-1 0,1 0,0 0,0 0,0-1,-1 1,1 0,0-1,-1 1,1-1,0 0,-1 1,1-1,-13 0,1-1,0 0,0-1,0 0,0-1,0 0,0-1,1-1,-1 0,1-1,1 0,-1 0,1-2,-2-1,-7-2,2-1,3 1</inkml:trace>
  <inkml:trace contextRef="#ctx0" brushRef="#br0" timeOffset="11084.545">3473 444,'-5'0,"-1"4,-5 3,-1 4,-2 5,0 4,-1 5,1 2,-1 1,-4 1,2 0,-1 0,3 0,-1-5,1-2,5 1,3 0,3-3</inkml:trace>
  <inkml:trace contextRef="#ctx0" brushRef="#br0" timeOffset="11472.039">3670 698,'-8'0,"0"1,-1 1,1 0,0 0,0 0,0 1,1 0,-1 1,1 0,0 0,0 0,0 1,0 0,1 1,0-1,0 1,0 0,1 1,0-1,0 1,0 0,1 0,-1 3,4-7,0-1,1 1,-1 0,0 0,1 0,0 0,-1 0,1 0,0 0,1 0,-1 0,1 0,-1 0,1 0,0 0,0 0,0 0,0-1,0 1,1 0,0-1,-1 1,1-1,0 0,0 1,0-1,0 0,0 0,1 0,-1 0,1-1,-1 1,1-1,0 0,0 1,4 1,0 0,0 0,1-1,-1 1,1-2,-1 1,1-1,0 0,-1-1,1 0,0 0,0 0,2-2,51-22,-44 15</inkml:trace>
  <inkml:trace contextRef="#ctx0" brushRef="#br0" timeOffset="13472.845">3840 274,'5'0,"6"0,6 0,5 0,4 0,2 0,1-5,0-1,0 0,1 1,-1 2,-1 1,1 1,-1 0,-4 6,-8 1</inkml:trace>
  <inkml:trace contextRef="#ctx0" brushRef="#br0" timeOffset="14587.077">4235 613,'9'-2,"0"0,1-1,-1 0,0-1,0 0,-1 0,1-1,-1 0,0-1,0 0,0 0,-1-1,0 1,-1-2,6-6,7-5,14-19,-2 0,-2-3,-2 0,-1-1,-2-2,11-32,-21 48,-5 5,-17 27,-5 18,0 0,2 1,0 1,2 0,0 0,2 1,1 0,1 0,0 8,4-29,0 1,0 0,1 0,0 0,0 0,0 0,0 0,1 0,0 0,0 0,1 0,-1 0,1-1,0 1,0-1,0 1,1-1,0 0,0 0,0 0,0 0,0 0,1-1,0 1,0-1,0 0,0 0,0-1,0 1,1-1,-1 0,1 0,0 0,3 0,4-1,-1 0,1 0,-1-1,1-1,-1 0,1-1,-1 0,1-1,-1 0,0 0,0-1,-1-1,1 0,-1 0,7-6,9-6,-1-1,0-1,-1-1,-2-1,7-9,-4 5,-13 14,0-1,-1 0,0 0,0-2,-2 1,0-1,0 0,-1-1,5-14,-13 28,1 0,0 0,-1 0,0-1,1 1,-1 0,0 0,1-1,-1 1,0 0,0-1,0 1,0 0,0 0,0-1,-1 1,1 0,0-1,-1 1,1 0,-1 0,1 0,-1 0,0-1,1 1,-1 0,0 0,0 0,0 0,1 0,-1 1,0-1,0 0,-1 0,1 1,0-1,0 0,0 1,0-1,-1 1,1-1,0 1,0 0,-1 0,1 0,0-1,0 1,-1 0,1 0,0 1,-1-1,1 0,0 0,0 1,-1-1,1 1,0-1,0 1,0-1,0 1,-1 0,1-1,0 1,0 0,-6 4,0 0,1 1,0 0,0 0,0 0,0 1,1 0,0 0,1 0,-1 1,2-1,-1 1,1 0,0 0,0 0,1 1,0-1,1 0,-1 8,1-11,1 0,-1 1,1-1,0 0,1 1,-1-1,1 0,0 1,0-1,1 0,-1 0,1 0,0 0,1 0,-1 0,1-1,0 1,0-1,1 0,-1 0,1 0,0 0,0 0,0-1,0 0,1 0,-1 0,1 0,0-1,0 0,3 1,0 0,1-2,-1 1,1-2,-1 1,1-1,0 0,-1-1,1 0,0 0,-1-1,1 0,-1 0,0-1,0 0,0 0,0-1,-1 0,1-1,-1 0,1 0,7-6,-1-1,0 0,0-1,-2-1,1 0,-2 0,0-1,9-16,-3 2,-9 19,-1-1,-1 0,0 0,0 0,-1 0,-1-1,0 0,0 0,-2 0,1 0,-1-1,-1-3,-1 17,0-1,0 0,0 1,-1-1,1 0,0 0,0 1,-1-1,1 0,0 0,-1 1,1-1,0 0,0 0,-1 0,1 0,0 0,-1 1,1-1,0 0,-1 0,1 0,-1 0,1 0,0 0,-1 0,1 0,0 0,-1 0,1 0,0 0,-1-1,1 1,0 0,-1 0,1 0,0 0,-1-1,1 1,0 0,0 0,-1 0,1-1,0 1,0 0,-1-1,1 1,0 0,0 0,0-1,0 1,-1 0,1-1,0 1,0 0,0-1,0 1,0-1,0 1,0 0,0-1,0 1,0 0,0-1,0 1,0 0,0-1,0 1,-18 23,10-10,1 0,0 1,1 0,0 0,1 0,1 1,0 0,1-1,1 1,0 1,1 0,1-10,0 1,0-1,0 0,1 1,0-1,0 0,0 0,1 1,0-1,0 0,1-1,0 1,0 0,0-1,1 1,-1-1,1 0,0 0,1-1,-1 1,1-1,0 0,0 0,0-1,1 1,-1-1,3 0,-6-2,0 0,1 0,-1 0,0-1,1 1,-1-1,0 0,1 0,-1 0,1 0,-1 0,0 0,1 0,-1-1,1 0,-1 1,0-1,0 0,1 0,-1 0,0 0,0 0,1-1,10-7</inkml:trace>
  <inkml:trace contextRef="#ctx0" brushRef="#br0" timeOffset="15722.833">5956 77,'-14'29,"-10"19,-1 6,4-2,1-4,4-5,4-7,0-3,2-3,-3-2,2 0,-3-6,1-6</inkml:trace>
  <inkml:trace contextRef="#ctx0" brushRef="#br0" timeOffset="15973.058">5702 48,'19'34,"12"20,-1 6,1-7,-6-7,-6-8,-3-10,-3-4,0-8,-1 0,2-4,-2 2,2 2,-1-1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1 170,'35'0,"404"-16,-209 3,-228 13,-2 1,0-1,1 1,-1-1,0 0,1 1,-1-1,1 0,-1 1,1-1,-1 0,0 0,1 1,-1-1,1 0,-1 0,1 0,-1 0,1 0,-1 1,1-1,-1 0,1 0,-1 0,1 0,-1-1,1 1,-1 0,1 0,-1 0,1 0,-1 0,1-1,-1 1,1 0,-1 0,1-1,-1 1,0 0,1-1,-1 1,0 0,1-1,-1 1,0-1,1 1,-1-1,0 1,0-1,1 1,-1 0,0-1,0 1,0-1,0 1,0-1,0 1,0-1,0 0,0 1,0-1,0 1,0-1,0 1,0-1,0 1,0-1,-1 1,-52-32,44 28,0 0,1-1,0 0,0 0,0-1,1 1,-1-2,2 1,-1-1,1 0,0-1,-3-3,1-6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3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0 260,'30'391,"-30"-593,5 165,2 1,1 0,2 0,1 0,2 2,2 0,1 0,1 1,2 1,1 1,7-6,-27 36,1-1,-1 0,0 1,1-1,-1 1,1-1,0 1,0-1,-1 1,1 0,0-1,0 1,0 0,0 0,1 0,-1-1,0 1,0 0,1 1,-1-1,1 0,-1 0,1 0,-1 1,1-1,-1 1,1-1,-1 1,1 0,0 0,-1 0,1 0,-1 0,1 0,0 0,-1 0,1 0,0 1,-1-1,1 1,-1-1,1 1,-1 0,1-1,-1 1,0 0,1 0,-1 0,0 0,0 0,1 0,-1 1,0-1,0 2,16 65,-15-44</inkml:trace>
  <inkml:trace contextRef="#ctx0" brushRef="#br0" timeOffset="3198.915">310 543,'0'4,"0"12,0 8,0 4,0 3,0 0,0 0,0 0,0-1,0-1,0 0,-4-1,-3-4</inkml:trace>
  <inkml:trace contextRef="#ctx0" brushRef="#br0" timeOffset="3753.999">226 543,'27'-15,"1"2,1 1,-1 2,2 0,-1 2,1 2,15-2,-43 7,0 1,-1 0,1-1,0 1,-1 0,1 0,-1 0,1 0,0 0,-1 0,1 0,0 1,-1-1,1 0,-1 1,1-1,-1 1,1 0,-1 0,1 0,-1-1,1 1,-1 0,0 1,0-1,0 0,1 0,-1 0,0 1,-1-1,1 1,0-1,0 0,0 1,-1 0,1-1,-1 1,0-1,1 1,-1 0,0-1,0 1,0 0,0-1,0 1,0-1,0 1,0 0,-1-1,1 1,-1-1,1 1,-1 0,0-1,0 0,0 1,1-1,-1 1,0-1,-1 0,1 0,-1 1,-119 123,120-125,1 1,-1 0,0 0,0 0,0 1,1-1,-1 0,1 0,-1 0,1 0,-1 0,1 1,0-1,-1 0,1 1,0-1,0 0,0 0,0 1,0-1,0 0,0 0,1 1,-1-1,0 0,1 0,-1 1,1-1,-1 0,1 0,-1 0,1 0,0 0,0 0,0 0,-1 0,1 0,0 0,0 0,0 0,0-1,1 1,-1 0,0-1,0 1,0-1,0 1,1-1,64 15,-59-15,2 1,1 0,-1 1,1-1,-1 2,0-1,0 1,0 1,-1 0,1 0,-1 1,0 0,0 0,0 1,-7-5,0 0,0 1,0-1,0 1,0-1,0 1,-1-1,1 1,-1 0,1-1,-1 1,1 0,-1-1,0 1,0 0,0-1,0 1,0 0,0 0,-1-1,1 1,0 0,-1-1,0 1,1 0,-1-1,0 1,0-1,1 1,-1-1,0 0,-1 1,1-1,0 0,0 0,0 0,-2 1,-53 39,-61 5,96-42</inkml:trace>
  <inkml:trace contextRef="#ctx0" brushRef="#br0" timeOffset="4317.327">847 543,'-33'48,"-133"244,129-219,38-73,-1 0,0-1,1 1,-1 0,0 0,1 0,-1 0,0 0,1 0,-1 0,1 0,-1 0,0 0,1 0,-1 0,0 0,1 0,-1 0,0 0,1 0,-1 0,0 0,1 1,-1-1,0 0,1 0,-1 0,0 1,1-1,-1 0,0 0,0 1,1-1,-1 0,0 0,0 1,0-1,1 0,-1 1,0-1,0 0,0 1,0-1,0 1,0-1,0 0,0 1,0-1,0 0,0 1,0-1,0 0,0 1,0-1,0 1,0-1,0 0,-1 1,1-1,0 0,0 1,0-1,0 0,-1 0,1 1,9-8</inkml:trace>
  <inkml:trace contextRef="#ctx0" brushRef="#br0" timeOffset="4749.376">1101 656,'-120'116,"119"-114,-2 0,0 0,1 0,-1 0,0 1,1-1,0 1,0-1,-1 1,2 0,-1 0,0 0,0 0,1 0,0 0,0 1,0-1,0 0,0 1,0-1,1 0,0 1,0-1,0 1,0-1,0 1,1-1,-1 1,1-1,0 0,0 1,0-1,1 0,-1 0,1 0,0 0,-1 0,1 0,1 0,-1-1,2 3,9-1,1 0,-1-1,0-1,1 0,-1 0,1-2,0 0,-1 0,1-1,11-3,22-8,-28 5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0 339,'32'8,"1"-1,-1-2,1-1,0-2,1-1,-1-1,0-2,0-2,22-5,179-21,-139 20,-70 9</inkml:trace>
  <inkml:trace contextRef="#ctx0" brushRef="#br0" timeOffset="289.019">29 537,'43'-5,"38"-6,16-2,-5 2,-13 3,-15 2,-13 3,-12 1,-11 2</inkml:trace>
  <inkml:trace contextRef="#ctx0" brushRef="#br0" timeOffset="802.045">367 0,'22'20,"1"-1,1-1,0-1,1-1,24 11,170 66,-207-85,0 0,-1 0,0 2,0-1,-1 1,0 1,0 0,4 8,-13-15,-1-1,0 1,0-1,0 1,0-1,-1 1,1-1,-1 1,0-1,0 1,0-1,-1 0,1 0,-1 0,1 0,-1 0,0 0,-1 0,1 0,0-1,-1 1,1-1,-1 1,0-1,0 0,0 0,0-1,0 1,0-1,0 1,-1-1,1 0,-3 0,-7 7,-303 188,292-166,22-19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4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15,'19'23,"-1"0,-1 2,0 0,-2 0,-1 2,-2 0,0 0,-2 1,0 0,-2 1,-2 0,2 18,42 186,-50-232,-1 0,1 0,0 0,-1-1,1 1,0 0,0 0,0 0,0 0,0 0,0-1,0 1,0 0,0 0,0 0,1 0,-1-1,0 1,0 0,1 0,-1 0,1-1,-1 1,0 0,1-1,0 1,-1 0,1-1,-1 1,1 0,0-1,-1 1,1-1,0 0,0 1,-1-1,1 1,0-1,0 0,0 0,-1 1,1-1,0 0,0 0,0 0,0 0,-1 0,1 0,0 0,0 0,0 0,0-1,-1 1,1 0,0-1,0 1,0 0,-1-1,1 1,0-1,0 1,-1-1,1 1,-1-1,1 0,24-138,-11 76,3 0,2 1,3 1,3 1,17-27,9-5,-43 86</inkml:trace>
  <inkml:trace contextRef="#ctx0" brushRef="#br0" timeOffset="753.091">649 552,'-99'272,"140"-366,131-160,-119 181,-52 73,0 0,0-1,0 1,-1-1,1 1,0 0,0 0,0 0,0-1,0 1,0 0,0 0,0 0,0 1,0-1,0 0,0 0,0 0,0 1,0-1,0 0,0 1,0-1,-1 1,1-1,0 1,0 0,0-1,-1 1,1 0,0-1,-1 1,1 0,-1 0,1 0,-1-1,1 1,-1 0,1 0,-1 0,0 0,1 0,-1 0,0 0,0 0,17 49,38 156,-54-204,1 0,-1 0,0 0,0 0,0 0,0 0,0 0,0 1,0-1,-1 0,1 1,-1-1,0 0,0 1,0-1,0 0,0 1,0-1,0 0,-1 1,1-1,-1 0,0 1,0-1,0 0,0 0,0 0,0 0,0 0,-1 0,1 0,-1 0,0-1,1 1,-1 0,0-1,0 1,0-1,0 0,0 0,0 0,0 0,0 0,-1 0,1-1,0 1,-1 0,1-1,0 0,-1 0,1 0,-1 0,-15-5,-1-1,1-2,1 1,-1-2,1 0,1-1,0-1,0-1,1 0,-3-4,0-1,4 2</inkml:trace>
  <inkml:trace contextRef="#ctx0" brushRef="#br0" timeOffset="1073.841">1299 382,'-10'29,"-7"19,-7 6,2-1,4-5,0-6,4-5,-1-4,2-3,-1-7,1-2,3 0,-1-3,1-1,1-2</inkml:trace>
  <inkml:trace contextRef="#ctx0" brushRef="#br0" timeOffset="1335.048">1468 552,'-9'33,"-4"22,1 5,2-3,3-5,3-8,-4-11,1-6,1-8</inkml:trace>
  <inkml:trace contextRef="#ctx0" brushRef="#br0" timeOffset="1805.767">1440 495,'14'-5,"1"0,0 2,0-1,1 2,-1 0,1 0,-1 2,1 0,-1 1,1 0,-1 1,14 4,-27-6,-1 1,0-1,0 0,1 1,-1-1,0 1,0-1,0 1,0 0,0-1,0 1,0 0,0 0,0 0,0 0,0 0,0 0,0 0,-1 0,1 0,0 0,-1 0,1 1,-1-1,1 0,-1 0,0 0,0 1,1-1,-1 0,0 1,0-1,0 0,0 0,-1 1,1-1,0 0,0 1,-1-1,1 0,-1 0,1 0,-1 1,1-1,-1 0,0 0,-45 54,29-37,15-17,0 1,1 0,-1 0,0 0,1 1,-1-1,1 0,-1 1,1-1,0 1,0-1,1 1,-1-1,0 1,1 0,-1-1,1 1,0 0,0 0,0-1,0 1,1 0,-1-1,1 1,-1 0,1-1,0 1,0-1,0 1,0-1,1 0,-1 1,1-1,-1 0,1 0,0 0,0 0,0 0,0 0,0-1,0 1,1-1,1 2,20 10,-21-12,1-1,0 1,-1 1,0-1,1 0,-1 1,0-1,0 1,0 0,0 0,0 0,0 1,0-1,-1 1,1 0,-1-1,0 1,0 0,0 0,0 0,0 1,-1-1,0 0,1 1,-1-1,0 1,-1-1,1 1,0-1,-1 1,0 0,0-1,0 1,-1-1,1 1,-1 0,0 0,-4 4,0 0,-1-1,0 0,0 0,-1-1,0 0,0 0,0 0,-1-1,0 0,0-1,0 0,0 0,-3 0,-13 9,-39 10,42-19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0 121,'652'0,"-633"-3,-24-4,-30-9,33 15,-228-80,212 69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1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1 141,'33'0,"21"-5,6-1,-2 0,-6 1,-8 1,-6 2,-10 1</inkml:trace>
  <inkml:trace contextRef="#ctx0" brushRef="#br0" timeOffset="242.321">28 395,'44'-5,"27"-6,8-1,-5-4,-11 1,-15 4</inkml:trace>
  <inkml:trace contextRef="#ctx0" brushRef="#br0" timeOffset="1709.449">593 565,'91'-36,"-1"-3,-2-4,21-18,-94 51,-1 0,0-1,-1-1,0 0,-1-1,0 0,-1 0,0-2,-2 1,1-1,-2-1,0 1,-1-1,0-1,-2 0,3-10,-6 23,-1 1,0-1,0 0,0 1,-1-1,0 0,1 0,-1 0,0 1,-1-1,1 0,-1 0,1 1,-1-1,0 0,-1 1,1-1,-1 1,1-1,-1 1,0 0,-1-2,0 5,0 0,1 0,-1 1,1-1,-1 1,1-1,-1 1,1 0,-1 0,1 0,-1 0,1 0,0 1,0-1,0 1,-1 0,2-1,-1 1,0 0,0 0,0 0,1 0,-1 0,1 1,0-1,0 0,0 1,0-1,0 1,0 0,-2 2,-5 7,1 1,0 0,1 0,0 0,1 1,1 0,0 0,1 0,0 0,2 1,-1-1,2 1,0-1,0 1,1-1,1 0,3 12,-3-21,0 0,0 0,0 0,1 0,-1-1,1 1,0-1,1 0,-1 0,1 0,0 0,0-1,0 1,0-1,0 0,1 0,-1-1,1 0,0 1,0-1,0-1,0 1,0-1,0 0,1 0,-1 0,0-1,0 0,1 0,-1 0,5-1,8-2,-1 0,1-1,-1 0,1-2,-1 0,-1-1,1 0,11-9,-3 2,0 0,-2-2,0-1,-1 0,19-20,-24 18,-1-2,-1 0,-1 0,0-1,-2-1,3-8,-14 31,0-1,0 0,0 0,0 0,0 0,-1 0,1 0,0 0,0 0,-1 0,1-1,-1 1,1 0,-1 0,1-1,-1 1,0 0,0 0,1-1,-1 1,0 0,0-1,0 1,-1 0,1-1,0 1,0 0,-1 0,1-1,-1 1,1 0,-1 0,1 0,-1 0,0-1,0 1,1 0,-1 0,0 0,0 1,0-1,0 0,0 0,0 0,0 1,-1-1,1 0,0 1,0-1,0 1,-1 0,1-1,0 1,0 0,-1 0,1 0,0 0,-1 0,1 0,0 0,-1 0,1 0,0 1,0-1,-1 0,0 1,-5 4,0 0,-1 1,2-1,-1 2,1-1,0 0,0 1,1 0,0 1,0-1,1 1,0 0,0 0,0 0,1 1,1-1,0 1,0 0,0-1,1 1,0 0,1 0,0 0,0 0,1 0,0 0,1-1,0 1,0 0,1-1,0 0,1 1,0-1,0 0,0-1,3 4,1-6,0 0,0-1,1 0,-1 0,1-1,0 0,-1 0,1-1,1 0,-1-1,0 0,0-1,0 1,1-2,-1 1,0-1,0-1,0 0,0 0,0-1,0 0,-1 0,1-1,1-1,7-2,-1-1,0-1,-1 0,0-1,-1 0,0-1,0-1,-1-1,-1 1,0-2,-1 0,0 0,-1-1,-1 0,0-1,0-1,-2 1,-3 12,-1 0,0-1,0 0,-1 0,1 0,-1 0,0 0,-1 0,1 0,-1-1,0 1,0-1,-1 1,1-1,-1 1,0-1,-1 1,1-1,-1 1,-1 0,1-1,-1 1,1 0,-1 0,-2-3,2 7,1-1,-1 1,0 0,0 0,-1 0,1 0,0 0,0 0,0 0,-1 1,1-1,0 1,-1-1,1 1,0 0,-1 0,1 0,0 0,-1 1,1-1,0 1,-1-1,1 1,0 0,0 0,0 0,-1 0,1 0,0 0,1 1,-1-1,0 0,-1 2,-51 63,50-59,0 1,0 0,1-1,0 2,0-1,1 0,0 1,0-1,1 1,0-1,1 1,0 0,0-1,1 1,0-1,0 1,1-1,0 1,1-1,-1 0,2 0,-1 0,1 0,1-1,-1 1,1-1,0 0,1-1,-1 1,2-1,-1 0,0-1,1 1,4 1,4 3,1-1,0-1,0-1,1 0,0-1,0-1,0 0,1-1,0-1,-1-1,1 0,3-2,19-14,-27 2</inkml:trace>
  <inkml:trace contextRef="#ctx0" brushRef="#br0" timeOffset="3130.085">2625 56,'-15'24,"-9"22,-5 9,2-1,1-4,5-7,1-10,4-6,0-2,-3-2,-1-4,1 0,0-4,2-4</inkml:trace>
  <inkml:trace contextRef="#ctx0" brushRef="#br0" timeOffset="3428.475">2343 1,'10'9,"7"13,7 8,3 3,2 1,0-1,2 0,-6-2,-2-6,0-2,-4-1,-1-3,-3-1,1 1,2 3,4-3,-4-4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251 223,'-6'-1,"-1"0,0 1,1 0,-1 1,0 0,1 0,-1 0,1 0,-1 1,1 1,0-1,0 1,0 0,0 0,0 0,1 1,-1 0,1 0,0 0,0 1,1 0,-1 0,1 0,0 1,0-1,1 1,0 0,0 0,0 0,1 0,-1 3,-20 137,14 251,-16-257,-3-7,29-132,1 1,-1-1,0 0,1 1,-1-1,1 0,-1 0,1 0,-1 0,1 0,0-1,0 1,-1 0,1-1,0 1,0-1,0 0,-1 0,1 0,0 0,0 0,0 0,0 0,0 0,-1-1,1 1,0-1,0 1,1-2,167-32,-145 33</inkml:trace>
  <inkml:trace contextRef="#ctx0" brushRef="#br0" timeOffset="626.296">505 561,'-17'281,"10"-214,-15 55,11-161,13-18,3 0,3 1,2 0,2 0,12-27,-10 28,-8 33,-5 10,2 0,0-1,0 1,1 0,0 1,1-1,1 1,0 0,0 0,1 0,0 1,1 0,0 1,4-3,-11 11,0 0,1 0,-1 0,0 0,1 0,-1 1,1-1,-1 1,1-1,-1 1,1-1,-1 1,1 0,-1 0,1 0,0 0,-1 0,1 0,-1 0,1 0,0 1,-1-1,1 0,-1 1,1 0,-1-1,0 1,1 0,-1 0,0 0,1 0,-1 0,0 0,0 0,0 0,0 0,0 0,0 1,0-1,0 0,0 1,-1-1,1 1,0 0,23 71,-19-44,-2-3</inkml:trace>
  <inkml:trace contextRef="#ctx0" brushRef="#br0" timeOffset="1380.339">872 787,'-147'251,"129"-227,15-41,15-18,1 1,3 0,0 1,2 1,1 1,2 0,10-10,1-5,20-16,-50 63,0-1,-1 1,1 0,-1 0,1 0,-1 0,1 0,-1 0,0 0,1 1,-1-1,0 0,0 1,0-1,0 1,0-1,0 1,-1-1,1 1,0 0,-1-1,1 1,-1 0,0 0,1-1,-1 1,0 0,0 0,0 0,0-1,-1 1,1 0,0 0,-1-1,0 2,1-1,9 177,9-99,-17-79,-1 0,1 0,-1-1,1 1,-1 0,0 0,1 0,-1 0,0 0,0-1,0 1,1 0,-1 0,0 0,0 0,0 0,-1 0,1 0,0 0,0 0,0-1,-1 1,1 0,0 0,-1 0,1 0,-1-1,1 1,-1 0,1 0,-1-1,0 1,1 0,-1-1,0 1,1-1,-1 1,0-1,0 1,0-1,1 0,-1 1,0-1,0 0,0 1,0-1,0 0,0 0,0 0,1 0,-1 0,0 0,0 0,0 0,0 0,-1-1,-51-17,8-10,24 14</inkml:trace>
  <inkml:trace contextRef="#ctx0" brushRef="#br0" timeOffset="1727.597">1409 590,'-10'19,"-8"15,-5 8,1 1,4-2,0-3,3-3,0-3,2-2,-1-2,1 0,-1 0,-4-1,1 1,0-5,2-6</inkml:trace>
  <inkml:trace contextRef="#ctx0" brushRef="#br0" timeOffset="2093.349">1549 815,'-18'9,"1"2,0 0,0 1,1 1,1 1,0 0,1 1,0 0,1 1,-6 10,17-24,0 1,0-1,0 1,0 0,1 0,-1-1,1 1,0 0,-1 0,1 0,1 1,-1-1,0 0,1 0,0 0,-1 1,1-1,0 0,1 0,-1 1,1-1,-1 0,1 0,0 0,0 0,0 0,1 0,-1 0,1 0,-1 0,1-1,0 1,0-1,0 1,1-1,-1 0,1 0,-1 0,1 0,-1 0,1 0,0-1,0 1,0-1,0 0,3 1,5-1,1-1,-1 0,1-1,0 0,-1-1,1 0,-1-1,0 0,0 0,0-2,6-2,10-3,-4 2</inkml:trace>
  <inkml:trace contextRef="#ctx0" brushRef="#br0" timeOffset="2925.827">421 137,'128'23,"-96"-21,-1-1,1-1,0-1,-1-2,26-6,109-6,-165 16,-1-1,1 1,0-1,0 0,0 1,-1-1,1 0,0 0,0 1,0-1,0 0,0 0,-1 0,1 0,0 0,0 0,0-1,0 1,0 0,-1 0,1 0,0-1,0 1,0-1,-1 1,1 0,0-1,0 1,-1-1,1 0,-1 1,1-1,0 1,-1-1,1 0,-1 0,1 1,-1-1,0 0,1 0,-1 0,0 1,1-1,-1 0,0 0,0 0,0 0,0 0,0 1,0-1,0 0,0 0,0 0,0 0,-1 0,1 1,0-1,0 0,-1 0,-45-28,41 27,1 1,0-1,0 0,0-1,0 1,0-1,0 0,1 0,-1 0,1 0,0 0,0-1,0 1,0-1,1 0,-1 0,1 0,-1-4,-3-11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4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0 738,'20'0,"19"0,10 0,0 0,-3 0,-5-5,-4-1,-9 0</inkml:trace>
  <inkml:trace contextRef="#ctx0" brushRef="#br0" timeOffset="935.329">565 427,'0'518,"0"-517,0 1,1 1,-1-1,1 1,-1-1,0 1,0-1,0 1,0-1,-1 1,1-1,-1 0,1 1,-1-1,0 1,0-1,0 0,0 1,0-1,0 0,-1 0,1 0,-1 0,0 0,1-1,-1 1,0 0,0-1,0 1,0-1,-2 1,2-4,0 0,-1 0,1 0,0-1,0 1,0 0,0-1,1 0,-1 1,1-1,-1 0,1 0,0 0,0 0,1 0,-1 0,0 0,1 0,0 0,0 0,0 0,0 0,0-2,0 2,0-19,2-1,0 0,2 0,0 1,1-1,2 1,0 0,10-18,-4 3,84-173,-87 189,2 1,0 0,2 1,0 1,0 0,2 1,0 0,1 2,11-8,-27 21,1 1,-1-1,1 0,-1 1,1 0,0-1,0 1,0 0,0 0,0 0,0 0,0 0,0 0,0 1,0-1,0 1,1-1,-1 1,0 0,0 0,0 0,1 0,-1 0,0 1,0-1,0 1,1-1,-1 1,0 0,0 0,0 0,0 0,0 0,0 0,-1 0,1 1,0-1,-1 1,1-1,0 2,1 6,-1 0,-1 0,0 0,0 0,0 0,-1 0,-1 1,1-1,-2 0,1 0,-1 0,-1 0,1-1,-3 4,-8 47,9-2,3-32</inkml:trace>
  <inkml:trace contextRef="#ctx0" brushRef="#br0" timeOffset="1230.062">959 766,'0'34,"0"15,0 5,0-2,-4-11,-7-11,-2-12</inkml:trace>
  <inkml:trace contextRef="#ctx0" brushRef="#br0" timeOffset="8331.283">959 794,'256'-28,"-242"27,-9 0,0 0,-1 1,1 0,0 0,0 0,-1 0,1 1,0-1,-1 1,1 1,-1-1,1 0,-1 1,1 0,3 2,-8-1,0-1,1 0,-1 1,0-1,0 0,-1 1,1-1,0 0,-1 1,1-1,-1 0,0 0,0 0,0 1,0-1,0 0,0 0,0 0,-1-1,1 1,-1 0,1 0,-1-1,0 1,0-1,0 1,0-1,0 0,0 2,-24 15,24-17,0-1,0 0,0 1,0-1,1 1,-1 0,0 0,0 0,1 0,-1 0,0 0,1 0,-1 0,1 0,-1 1,1-1,0 1,0-1,-1 1,1 0,0-1,1 1,-1 0,0 0,0-1,1 1,-1 0,1 0,-1 0,1 0,0 0,0 0,0 0,0 0,0 0,0 0,1-1,-1 1,1 0,-1 0,1 0,0 0,-1 0,1-1,0 1,1 1,53 29,11 14,-66-43,0 0,0 0,0-1,0 1,-1 0,1 0,-1-1,0 1,0 0,0 0,0-1,0 1,0-1,-1 1,1-1,-1 0,0 0,0 1,1-1,-2 0,1 0,0-1,0 1,0 0,-1-1,1 0,-1 1,1-1,-1 0,0 0,1 0,-1-1,0 1,0-1,-2 1,2 0,-203 40,143-40,63-19,8 8</inkml:trace>
  <inkml:trace contextRef="#ctx0" brushRef="#br0" timeOffset="9121.294">1750 766,'-3'9,"1"0,-1 0,0-1,-1 0,0 1,0-1,-1-1,0 1,0-1,-1 1,0-2,0 1,-1-1,0 0,0 0,0 0,-4 1,-11 11,-201 181,177-156,34-27</inkml:trace>
  <inkml:trace contextRef="#ctx0" brushRef="#br0" timeOffset="9516.355">1919 907,'-213'118,"209"-115,1 0,-1 0,1 1,0-1,0 1,1 0,-1 0,1 0,0 0,0 1,0-1,1 0,-1 1,1-1,0 1,1 0,-1-1,1 1,0 0,0-1,0 1,0 0,1-1,0 1,0-1,0 1,1-1,0 1,-1-1,1 0,1 0,-1 0,1 0,-1 0,1 0,0-1,1 1,-1-1,0 0,1 0,0 0,0-1,0 1,0-1,0 0,0 0,1 0,-1-1,0 1,1-1,0 0,-1 0,1-1,-1 0,1 1,6-1,0 0,-1-1,1 1,0-2,-1 0,0 0,1-1,-1 0,0-1,0 0,-1 0,3-2,6-4</inkml:trace>
  <inkml:trace contextRef="#ctx0" brushRef="#br0" timeOffset="10708.364">367 173,'401'0,"-320"11,-82-12,1 1,-1-1,1 1,-1-1,1 1,-1-1,1 1,0-1,-1 1,1-1,0 1,-1-1,1 0,0 1,0-1,0 0,0 1,-1-1,1 0,0 1,0-1,0 0,0 1,1-1,-1 0,0 1,0-1,0 0,0 1,1-1,-1 0,0 1,1-1,-1 1,0-1,1 1,-1-1,1 1,-1-1,1 1,-1-1,1 1,-1-1,1 1,-1 0,1-1,0 1,-1 0,1 0,0-1,-1 1,1 0,0 0,-1 0,1 0,0 0,-1 0,1 0,0 0,-1 0,1 0,0 0,-1 0,1 1,0-1,-1 0,1 0,-1 1,1-1,0 1,-35-44,-35-17,46 39</inkml:trace>
  <inkml:trace contextRef="#ctx0" brushRef="#br0" timeOffset="12116.454">1750 32,'39'-9,"0"1,1 2,1 1,-1 3,0 1,21 2,-47 0,-6-2,-1 1,1 0,0 0,0 1,0 0,0 1,-1 0,1 0,-1 0,1 1,-1 0,0 1,0 0,0 0,-1 0,1 1,-1 0,0 0,0 0,-1 1,0 0,0 0,0 0,0 1,-1-1,-1 1,1 0,-1 1,0-1,0 0,-1 1,0 0,5 223,6-120,-5 1,-7 98,-1-194,-1 295,-25-168,27-139,-1 0,0 1,0-1,0 1,0-1,-1 0,0 1,0-1,0 0,0 0,-1 1,1-1,-1 0,0 0,-1-1,1 1,-1 0,1-1,-1 1,0-1,0 0,0 0,-1 0,1-1,-1 1,0-1,0 1,1-1,-3 0,-178 12,143-9,27-8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1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1 367,'14'0,"15"0,7 0,2 0,0-4,-3-3,-1 1,-3 1,-1 2,-1 1,-1-4,0-1,0 1,0 1,0 2,-5 1</inkml:trace>
  <inkml:trace contextRef="#ctx0" brushRef="#br0" timeOffset="294.207">30 508,'28'0,"25"0,7 0,-1 0,-6 0,-7 0,-7 0,-5 0,-4 0,-1 0,-2 0,-1-5,1-1,0 0,-4 1</inkml:trace>
  <inkml:trace contextRef="#ctx0" brushRef="#br0" timeOffset="992.138">311 0,'6'8,"0"-1,1 0,0 0,0-1,0 0,1 0,-1 0,1-1,1-1,4 3,-7-4,218 93,-141-66,-32-13,-39-14,1 0,-1 1,-1 0,1 1,-1 1,0-1,0 2,0-1,-1 2,0-1,1 3,-10-8,0 1,0 0,0-1,0 1,-1 0,1 0,-1 0,1 0,-1 0,0-1,0 1,-1 0,1 0,0 0,-1 0,0 0,0-1,0 1,0 0,0-1,0 1,-1-1,1 1,-1-1,0 1,0-1,0 0,0 0,0 0,0 0,0 0,-1-1,1 1,0-1,-1 1,0-1,1 0,-1 0,0 0,0 0,-1-1,-15 14,-301 212,196-148,105-70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1,'5'19,"1"16,0 7,-1 1,-2-2,-1-3,-1-3,0-4,-1-6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1 249,'0'-3,"1"1,-1 0,1 0,0 0,0 0,-1-1,1 1,1 0,-1 0,0 1,0-1,1 0,-1 0,1 1,0-1,-1 1,1-1,0 1,0 0,0-1,0 1,0 0,0 0,0 1,0-1,0 0,1 1,-1-1,0 1,0 0,1 0,1 0,29-7,1 2,-1 2,1 1,0 1,0 2,1 2,42-1,54-3,-131 1,1-1,-1 1,0-1,0 1,0-1,0 1,0-1,0 0,0 1,0-1,0 1,0-1,0 1,0-1,0 0,-1 1,1-1,0 1,0-1,-1 1,1-1,0 1,0-1,-1 1,1 0,-1-1,1 1,0-1,-1 1,1 0,-1-1,1 1,-1 0,1-1,-1 1,1 0,-1 0,1 0,-1 0,0-1,1 1,-1 0,1 0,-1 0,1 0,-1 0,1 0,-1 0,0 0,1 1,-1-1,-200-97,198 96,1 0,-1 0,1-1,0 1,-1 0,1-1,0 1,0-1,0 0,0 0,0 0,1 0,-1 0,1 0,-1 0,1 0,0-1,0 1,-1 0,2-1,-1 1,0-1,0 1,1-1,0 0,-1 1,1-1,0 0,0 1,1-1,-1 0,9-7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8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0 166,'681'0,"-552"-22,-168 15,20 7,-10 1,0-1,0-1,0-2,1-1,-1-1,1-1,0-1,0-2,0-1,-17-29,45 38,-1 0,0 0,0 0,1-1,-1 1,0 0,1 0,-1 0,1 0,0-1,-1 1,1 0,0 0,0-1,0 1,0 0,0-1,0 1,0 0,0 0,0-1,1 1,-1 0,0 0,1-1,-1 1,1 0,0 0,-1 0,1 0,0 0,0 0,-1 0,1 0,0 0,0 0,0 0,0 1,0-1,0 0,1 1,0-1,12-6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6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1 219,'14'0,"20"0,8 0,3 0,-3 0,-3 0,-3-5,-3-1,-3 0,-1 1,-1 2,-1-4,1-1,-5 2</inkml:trace>
  <inkml:trace contextRef="#ctx0" brushRef="#br0" timeOffset="247.472">30 445,'43'5,"38"-3,6-8,-8-1,-16-1</inkml:trace>
  <inkml:trace contextRef="#ctx0" brushRef="#br0" timeOffset="1365.935">678 530,'49'-19,"0"-2,-2-1,0-3,-2-2,-1-2,-1-1,22-23,-52 43,0-1,-1-1,0 0,-1 0,-1-1,0-1,0 1,-2-2,1 1,-2-1,0-1,-1 1,0-1,-1 0,-1 0,-1-1,0-1,-4 16,1-1,-1 1,1-1,-1 1,0 0,0 0,0-1,-1 1,1 0,0 0,-1 0,1 0,-1 0,0 1,0-1,0 0,0 1,0-1,0 1,0 0,0 0,0 0,-1 0,1 0,0 0,-1 0,1 1,-1-1,1 1,0 0,-1 0,1 0,-1 0,1 0,-1 0,1 1,-1-1,1 1,0 0,-1 0,1 0,0 0,0 0,-1 0,1 0,0 1,0-1,0 1,1-1,-1 1,0 0,0 0,1 0,-1 1,-9 5,1 1,0 0,1 0,0 1,1 0,0 0,0 1,1 0,1 1,-1 0,2 0,0 0,0 0,1 1,1 0,0-1,1 1,0 1,1-1,1 0,0 0,1 10,1-17,0-1,1 1,0 0,0-1,0 0,1 0,0 0,0 0,0 0,0-1,1 0,-1 0,1 0,0 0,1-1,-1 0,0 0,1 0,5 1,119 34,-118-36,8 0,-1-1,0-2,1 1,-1-2,0-1,0 0,0-2,0 0,-1-1,1 0,-2-2,1 0,-1-1,0-1,-1 0,0-2,-1 1,0-2,-1 0,0-1,-1 0,4-7,-9 10,0 1,-1-1,0 0,-1-1,-1 0,0 0,0 0,-1 0,-1-1,0 0,0 0,-1 0,-1-8,-1 18,0 1,0 0,0 0,-1-1,1 1,-1 0,1 0,-1 0,0-1,0 1,0 0,0 0,0 0,-1 1,1-1,-1 0,1 0,-1 1,0-1,1 1,-1-1,0 1,0 0,0 0,0-1,0 2,0-1,0 0,0 0,-1 1,1-1,0 1,0-1,-1 1,1 0,0 0,-1 0,1 0,0 1,0-1,-1 1,1-1,0 1,0 0,0 0,0-1,-1 2,1-1,1 0,-1 0,0 1,0-1,0 1,1-1,-1 1,1 0,-1 0,-6 6,0-1,1 1,0 0,0 0,1 1,0 0,1 0,0 1,0-1,1 1,0 0,1 0,0 1,1-1,-1 4,3-8,-1-1,1 1,-1 0,2-1,-1 1,1 0,0-1,0 1,0-1,1 1,0-1,0 1,0-1,1 0,-1 0,1 0,0-1,1 1,-1-1,1 1,0-1,0 0,1-1,-1 1,1-1,-1 0,1 0,0 0,2 0,11 5,0 0,1-2,0 0,0-1,0-1,1-1,-1 0,1-2,-1 0,1-1,0-1,-1-1,1-1,-1 0,0-2,0 0,0-1,0-1,-1-1,0 0,5-5,-14 7,0-1,-1 0,0-1,0 1,-1-2,0 1,0-1,-1 0,0 0,0-1,-1 0,-1 0,0 0,0 0,-1-1,0 1,-1-1,0 0,-1 0,0 0,0 0,-1 0,-1 0,0 0,0 1,-1-1,-3-6,6 15,-1 0,0 1,-1-1,1 0,0 1,0-1,-1 1,1-1,-1 0,1 1,-1-1,0 1,1 0,-1-1,0 1,0-1,0 1,0 0,0 0,-1 0,1 0,0 0,0 0,-1 0,1 0,-1 0,1 0,-1 1,1-1,-1 0,1 1,-1 0,0-1,1 1,-1 0,1 0,-1 0,0 0,1 0,-1 0,0 0,1 1,-1-1,1 1,-1-1,1 1,-1-1,1 1,-1 0,1 0,-1 0,1 0,0 0,0 0,-1 0,1 0,0 1,-4 13,2 1,0 0,1 0,0 0,2 0,-1 0,2 0,0 0,3 8,-4-17,1 1,1 0,-1-1,1 1,1-1,-1 0,1 0,1 0,-1 0,1 0,0-1,1 1,-1-1,1 0,0 0,1-1,0 0,0 0,0 0,0-1,1 1,-1-2,1 1,0-1,0 0,1 0,-1-1,5 1,-10-2,0-1,0 1,0-1,0 0,0 0,0 0,0 0,0 0,0 0,0 0,0-1,0 1,0-1,0 1,0-1,-1 0,1 0,0 1,0-1,-1-1,1 1,0 0,-1 0,1-1,-1 1,0-1,1 1,-1-1,0 1,0-2,7-14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91,'3'5,"0"0,0 0,-1 0,1 1,-1-1,0 1,-1-1,1 1,-1 0,-1 0,1 0,-1-1,0 3,3 17,18 84,16 149,-8-77,-21-155,-8-26,0-1,0 1,0 0,0-1,0 1,0 0,0-1,0 1,0 0,0-1,0 1,0 0,0-1,0 1,0 0,0-1,0 1,0 0,1-1,-1 1,0 0,0-1,0 1,1 0,-1 0,0-1,0 1,1 0,-1 0,0 0,1-1,-1 1,0 0,1 0,-1 0,0 0,1 0,-1 0,0 0,1-1,-1 1,0 0,1 0,-1 0,0 0,1 0,-1 1,0-1,1 0,-1 0,0 0,1 0,-1 0,0 0,1 1,-1-1,0 0,1 0,-1 0,0 1,0-1,1 0,-1 0,0 1,0-1,0 0,1 1,-1-1,0 0,0 1,239-598,-194 462,-37 116,1 7</inkml:trace>
  <inkml:trace contextRef="#ctx0" brushRef="#br0" timeOffset="732.618">508 627,'-97'134,"126"-202,-2 28,1 2,2 1,2 1,15-12,-28 28,-18 19,-1-1,1 1,0 0,0-1,0 1,0 0,0-1,0 1,0 0,0 0,1 0,-1 0,0 0,1 0,-1 0,1 1,-1-1,1 1,-1-1,1 1,-1-1,1 1,0 0,-1-1,1 1,-1 0,1 0,0 0,-1 1,1-1,0 0,-1 1,1-1,-1 0,1 1,-1 0,1-1,-1 1,1 0,-1 0,0 0,1 0,-1 0,0 0,0 0,0 1,0-1,0 0,0 1,1 0,42 131,-7-37,-37-95,1 0,-1 0,1 0,-1 1,0-1,1 0,-1 0,0 0,0 0,0 0,0 1,0-1,0 0,0 0,0 0,0 0,-1 0,1 1,0-1,-1 0,1 0,-1 0,1 0,-1 0,1 0,-1 0,0 0,0 0,1-1,-1 1,0 0,0 0,0-1,0 1,0 0,0-1,0 1,0-1,0 1,0-1,0 1,0-1,0 0,-1 0,1 0,0 0,0 0,0 0,0 0,-1 0,-59-7,-104-52,147 50</inkml:trace>
  <inkml:trace contextRef="#ctx0" brushRef="#br0" timeOffset="1098.003">1158 345,'-24'38,"-13"27,-4 3,4-5,3-10,9-7,2-13,7-7,4-2,1-7,1 0,-1-3,0-5</inkml:trace>
  <inkml:trace contextRef="#ctx0" brushRef="#br0" timeOffset="1387.986">1271 571,'-10'24,"-2"12,-1 6,4 0,2-3,2-2,3-3,1-8</inkml:trace>
  <inkml:trace contextRef="#ctx0" brushRef="#br0" timeOffset="1882.601">1242 543,'20'-9,"-5"1,1 1,0 0,0 1,1 0,0 2,0 0,0 0,0 2,1 0,-1 1,8 1,-24 0,1 0,0 0,-1 0,1 0,-1 1,1-1,0 0,-1 1,1-1,-1 1,1 0,-1-1,0 1,1 0,-1 0,0 0,1 0,-1 0,0 0,0 0,0 1,0-1,0 0,0 0,0 1,-1-1,1 1,0-1,-1 1,1-1,-1 1,1-1,-1 1,0-1,0 1,0 0,0-1,0 1,0-1,0 1,0 0,-1-1,1 1,0-1,-1 1,0-1,1 1,-1-1,0 1,-48 65,34-54,11-11,1 0,0 0,-1 1,1-1,0 1,1 0,-1 0,0 0,1 0,0 0,-1 1,2-1,-1 1,0 0,1-1,-1 1,1 0,0 0,0 2,2-3,1 0,0-1,0 1,0-1,0 0,0 1,1-1,-1 0,0 0,1 0,0-1,0 1,-1-1,1 1,0-1,0 0,0 0,0 0,0-1,1 1,10 4,-10-5,0 1,-1 0,1-1,0 1,-1 1,1-1,-1 0,1 1,-1 0,0 0,0 0,1 0,-1 0,-1 1,1-1,0 1,-1 0,1 0,-1 0,0 0,0 0,0 0,0 1,-1-1,1 1,-1-1,0 1,0 0,0-1,-1 1,1 0,-1 0,0-1,0 1,0 0,0 0,-1-1,0 1,1 0,-1-1,-1 1,0 2,-5 3,-1-1,0 0,-1 0,0-1,0 0,-1-1,1 0,-1 0,-1-1,1 0,-1-1,0 0,0-1,0 0,0 0,0-2,-1 1,1-1,-1-1,1 0,-12-2,-2 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49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368 430,'-5'34,"-6"20,-6 11,0-1,-3-6,3-9,-1-7,-1-7,-4-4,3-2,0-7,4-2,-1-4,-2 0,-3-3,3-4</inkml:trace>
  <inkml:trace contextRef="#ctx0" brushRef="#br0" timeOffset="279.335">1 430,'29'39,"19"26,6 8,-1-4,-5-10,-11-9,-6-13,-9-9,-4-3,-4-2,0-5,-3 0,-2-4</inkml:trace>
  <inkml:trace contextRef="#ctx0" brushRef="#br0" timeOffset="1216.687">932 7,'-11'1,"1"0,-1 1,0 0,1 1,-1 1,1-1,0 1,0 1,1 0,-1 1,1-1,0 2,0-1,1 1,0 1,0-1,1 1,0 1,0-1,1 1,0 0,1 1,0-1,0 1,1 0,0 1,1-1,-2 11,5 130,-8 82,-28-24,30-170,2 1,1 0,2 0,2 0,3 13,-4-51,0 1,0-1,1 0,-1 0,0 0,1 0,0 1,-1-1,1 0,0 0,0 0,0-1,1 1,-1 0,0 0,1 0,-1-1,1 1,-1-1,1 1,0-1,0 0,-1 0,1 1,0-1,0-1,0 1,0 0,1 0,-1-1,0 1,0-1,2 1,80-12,-49 4,52-11,-62 11</inkml:trace>
  <inkml:trace contextRef="#ctx0" brushRef="#br0" timeOffset="1865.068">1412 233,'-15'7,"0"0,1 2,0-1,0 2,1 0,0 0,1 2,0-1,1 1,-2 4,-5 7,2 1,1 0,1 1,1 1,1 0,1 1,1 0,2 0,1 1,1 0,1 1,2-1,0 1,2 0,2-1,3 28,-3-47,0 1,1-1,0 0,1 0,0 0,0 0,1 0,0-1,1 1,0-1,0 0,1-1,-1 1,2-1,-1-1,1 1,0-1,1 0,-1 0,1-1,0 0,0 0,1-1,0 0,1 0,15 4,-20-5,0 0,0-1,1 0,-1 0,1 0,-1-1,1 1,0-2,0 1,-1 0,1-1,0 0,0-1,0 1,-1-1,1 0,0 0,-1-1,1 0,4-2,2-7</inkml:trace>
  <inkml:trace contextRef="#ctx0" brushRef="#br0" timeOffset="2818.659">1666 713,'-55'288,"51"-280,5-36,26-127,-24 126,0-1,2 1,1 0,1 0,2 0,1 1,1 1,1-1,1 2,4-3,-10 15,1 1,0 1,1-1,0 1,1 1,0 0,1 0,1 1,-1 1,1 0,1 0,0 1,6-2,-18 9,1 1,0-1,0 0,0 1,-1 0,1-1,0 1,0 0,0 0,0 0,0 0,0 0,-1 1,1-1,0 0,0 1,0 0,-1-1,1 1,0 0,0 0,-1 0,1 0,-1 0,1 0,-1 0,0 1,1-1,-1 0,0 1,0-1,0 1,0 0,0-1,0 1,0 0,-1 0,1-1,0 1,-1 0,0 0,1 0,-1 0,3 84,-16-28,7-32</inkml:trace>
  <inkml:trace contextRef="#ctx0" brushRef="#br0" timeOffset="3497.956">2090 882,'-13'17,"-90"103,103-121,0 1,0-1,0 1,0 0,-1-1,1 1,0-1,0 1,0 0,-1-1,1 1,0 0,0-1,-1 1,1 0,0 0,-1-1,1 1,0 0,-1 0,1-1,0 1,-1 0,1 0,-1 0,1 0,0 0,-1-1,1 1,-1 0,1 0,0 0,-1 0,1 0,-1 0,1 1,0-1,-1 0,1 0,-1 0,1 0,0 0,-1 0,1 1,-1-1,1 0,0 0,-1 1,1-1,0 0,17-35,1 5,2 0,0 1,2 2,2 0,0 1,2 1,18-13,-42 36,-1 1,1 0,0 0,-1 0,1 0,0 1,0-1,0 0,-1 1,1-1,0 1,0-1,0 1,0 0,0 0,0 0,0 0,0 0,0 1,0-1,0 1,-1-1,1 1,0-1,0 1,0 0,-1 0,1 0,0 0,-1 0,1 1,-1-1,1 0,-1 1,0-1,0 1,1-1,-1 1,0-1,0 1,-1 0,1 0,0-1,0 1,-1 0,1 0,-1 0,0 0,1 1,49 176,-49-178,0 0,0 1,0-1,0 1,0-1,-1 1,1-1,0 1,-1-1,0 1,1 0,-1-1,0 1,1 0,-1-1,0 1,0 0,-1-1,1 1,0 0,0-1,-1 1,1-1,-1 1,1 0,-1-1,0 1,0-1,0 1,0-1,0 0,0 1,0-1,0 0,0 0,0 0,-1 0,1 0,-1 0,1 0,0 0,-1-1,0 1,1 0,-1-1,1 1,-1-1,0 0,1 1,-1-1,0 0,1 0,-1 0,-19-5,1-1,0 0,1-2,-1 0,1-1,1-1,0-1,-8-6,14 10,-7-4</inkml:trace>
  <inkml:trace contextRef="#ctx0" brushRef="#br0" timeOffset="3950.843">2484 741,'34'-5,"20"-1,7 0,-8 1</inkml:trace>
  <inkml:trace contextRef="#ctx0" brushRef="#br0" timeOffset="4534.142">2936 571,'6'42,"4"20,-3-1,-2 1,-4 54,-23-36,15-105,9-25,2 0,3 1,2-1,2 2,2-1,13-31,-14 41,-10 33,1-6,-1-1,2 0,0 1,0 0,1 0,1 0,0 1,1 0,0 0,0 0,1 1,1 0,-1 1,2-1,-1 2,4-3,-9 11,0-1,0 0,0 1,0 0,0 0,0 0,0 0,0 0,0 1,0 0,0 0,0 0,-1 0,1 1,0 0,-1-1,1 1,-1 1,1-1,-1 0,0 1,0-1,0 1,0 0,-1 0,1 0,-1 1,0-1,0 1,0-1,0 1,0-1,-1 1,0 0,0 0,0 0,0 0,0 0,-1 0,0 0,0 0,0 2,6 16,0-4</inkml:trace>
  <inkml:trace contextRef="#ctx0" brushRef="#br0" timeOffset="4902.133">3360 770,'-6'1,"0"1,0-1,0 2,1-1,-1 1,1-1,-1 2,1-1,0 0,0 1,0 0,1 0,0 1,-1-1,1 1,1 0,-1 0,1 0,0 1,0-1,1 1,-1 0,1-1,0 1,1 0,-1 0,1 0,1 0,-1 1,1-1,0 0,0 0,1 0,0 0,0 0,0 0,2 6,2-8,0 1,0-1,0 0,0 0,0 0,1-1,0 0,-1 0,1 0,0-1,1 0,-1 0,0-1,0 1,1-1,-1-1,1 1,-1-1,1 0,-1-1,1 1,-1-1,1-1,-1 1,0-1,0 0,0-1,0 1,0-1,0 0,-1-1,1 0,26-22,-21 12</inkml:trace>
  <inkml:trace contextRef="#ctx0" brushRef="#br0" timeOffset="5814.036">2851 148,'302'-25,"-302"23,-1 1,1 0,0 0,-1 0,1-1,-1 1,1 0,-1 0,0 0,1 0,-1 0,0 0,0 0,0 0,0 0,0 0,0 1,0-1,0 0,0 1,0-1,0 0,0 1,0 0,-1-1,1 1,0 0,0-1,-1 1,1 0,0 0,0 0,-1 0,1 0,0 0,-3-1,-11-5,0-1,0 0,1-1,0-1,0 0,1-1,0 0,-6-7,7 3</inkml:trace>
  <inkml:trace contextRef="#ctx0" brushRef="#br0" timeOffset="7965.565">1638 120,'402'0,"-357"-6,-45 6,-1 0,1 0,-1 0,1 0,-1-1,0 1,1 0,-1 0,1-1,-1 1,1 0,-1-1,1 1,-1 0,1-1,0 1,-1-1,1 1,-1 0,1-1,0 1,-1-1,1 1,0-1,0 0,0 1,-1-1,1 1,0-1,0 1,0-1,0 0,0 1,0-1,0 1,0-1,0 0,0 1,0-1,0 1,1-1,-1 1,0-1,0 1,1-1,-1 0,0 1,1-1,-1 1,0 0,1-1,-1 1,1-1,-1 1,0 0,1-1,-1 1,1 0,-1-1,1 1,0 0,-1 0,1 0,-1-1,1 1,-1 0,1 0,0 0,-1 0,-99-58,82 47</inkml:trace>
  <inkml:trace contextRef="#ctx0" brushRef="#br0" timeOffset="9050.275">3557 120,'1'-2,"0"0,0 0,-1 1,1-1,0 0,1 0,-1 1,0-1,0 1,1-1,-1 1,1 0,-1-1,1 1,0 0,0 0,-1 0,1 0,0 1,0-1,0 0,0 1,0-1,0 1,0 0,0-1,0 1,0 0,0 0,0 1,0-1,0 0,0 1,0-1,-1 1,1-1,0 1,0 0,0 0,0 0,-1 0,2 1,70 59,-64-52,10 12,0 0,-2 1,0 1,-1 1,-1 0,-2 1,0 0,-2 1,-1 1,-1 0,-1 0,-1 0,-2 1,1 10,-6-18,-1 0,-1-1,-1 1,0-1,-1 0,-2 0,1 0,-2 0,-1-1,0-1,-1 1,-1-1,-1-1,0 1,-1-2,-1 0,0 0,-1-2,-14 12,21-19,-2 5,0-1,-1 0,0-1,-1 0,0-1,0 0,-1-1,0 0,-1-1,1 0,-1-1,0 0,-6 0,-5-1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5:5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1 782,'29'-5,"14"-1,5 0,-2-4,-3 0,-4 2,-4 2,-3 2,-8 7,-2 2,-5 1</inkml:trace>
  <inkml:trace contextRef="#ctx0" brushRef="#br0" timeOffset="682.024">566 501,'9'38,"-1"2,-2-1,-2 1,-2 0,-2 39,0-54,-18 202,-16-81,61-281,-16 88,15-73,6 1,43-105,-70 212,0 1,0-1,2 1,-1 0,1 0,1 0,0 1,0 1,1-1,0 1,1 1,0 0,0 0,1 1,3-2,-11 8,-1 0,1 0,0 0,-1 0,1 0,0 1,0-1,0 1,0 0,0 0,0 0,-1 0,1 0,0 1,0-1,0 1,0 0,-1 0,1 0,0 0,-1 0,1 1,-1-1,1 1,-1-1,0 1,0 0,0 0,0 0,0 0,0 1,0-1,-1 0,1 1,-1-1,1 1,-1 0,1 2,22 109,-24-85,0-4</inkml:trace>
  <inkml:trace contextRef="#ctx0" brushRef="#br0" timeOffset="1002.449">989 895,'4'24,"3"13,-1 4,-1 1,-1-2,-7-8,-2-5,-6-7,0-1,1-5</inkml:trace>
  <inkml:trace contextRef="#ctx0" brushRef="#br0" timeOffset="1479.909">1017 811,'17'-3,"-1"0,1 1,0 1,0 0,0 2,-1 0,1 0,0 2,-1 0,1 1,-1 0,1 2,-15-5,0 0,0 0,0 0,0 0,0 0,0 0,0 0,-1 1,1-1,-1 0,1 1,-1 0,1-1,-1 1,0 0,0 0,0 0,0 0,0-1,0 2,0-1,-1 0,1 0,-1 0,1 0,-1 0,0 0,0 0,0 1,0-1,0 1,-34 60,30-60,1 1,-1 1,1-1,1 0,-1 1,0-1,1 1,0 0,0 0,0 0,1 0,0 0,0 0,0 1,1-1,-1 0,1 1,62 66,-60-70,0 0,1 0,-1 1,0-1,0 1,0-1,-1 1,1 0,0-1,-1 1,0 0,0 0,0 0,0 0,0 0,-1 1,1-1,-1 0,0 0,0 0,0 0,0 1,0-1,-1 0,1 0,-1 0,0 0,0 0,0 0,-1 0,1 0,-1 0,1-1,-1 1,0-1,0 1,0-1,0 1,-1-1,1 0,-1 0,1 0,-1-1,0 1,1-1,-1 1,0-1,-2 1,-159 32,139-32</inkml:trace>
  <inkml:trace contextRef="#ctx0" brushRef="#br0" timeOffset="2081.717">481 247,'79'-13,"1"3,0 5,54 3,-94-4,-39 6,-1 0,1 0,0 0,-1-1,1 1,-1 0,1-1,-1 1,1 0,-1-1,0 1,1 0,-1-1,1 1,-1-1,0 1,1-1,-1 1,0-1,1 1,-1-1,0 1,0-1,0 1,0-1,1 0,-1 1,0-1,0 1,0-1,0 1,0-1,0 0,0 1,-1-1,1 1,0-1,0 1,0-1,-1 0,1 1,0-1,0 1,-1-1,1 1,0 0,-1-1,1 1,-1-1,1 1,-1 0,1-1,0 1,-1 0,0-1,1 1,-1 0,1 0,-1-1,1 1,-1 0,1 0,-1 0,0 0,1 0,-1 0,-154-70,152 64,6 2</inkml:trace>
  <inkml:trace contextRef="#ctx0" brushRef="#br0" timeOffset="2617.9">1525 782,'38'-5,"23"-1,6 0,-10 1</inkml:trace>
  <inkml:trace contextRef="#ctx0" brushRef="#br0" timeOffset="3236.402">2062 472,'-10'79,"4"0,3 1,4-1,9 64,-2 37,2-379,-3 159,-3 3,2 0,2 0,1 1,2 0,2 1,2-4,-13 36,4-12,0 0,1 1,0 0,1 0,1 0,0 1,1 1,1 0,0 0,0 1,1 0,0 1,1 0,5-2,-15 11,0-1,1 2,-1-1,0 0,0 0,0 1,0 0,1 0,-1 0,0 0,0 0,1 0,-1 1,0 0,0-1,0 1,0 1,0-1,0 0,0 1,0-1,0 1,-1 0,1 0,-1 0,1 0,-1 0,0 1,0-1,0 1,0 0,0-1,-1 1,1 0,-1 0,1 0,-1 0,0 0,-1 0,1 0,0 0,-1 1,0-1,1 0,-1 0,-1 2,2 109,-2-89</inkml:trace>
  <inkml:trace contextRef="#ctx0" brushRef="#br0" timeOffset="3551.556">2542 924,'-20'10,"-10"12,-1 7,5 4,7 1,12-5,6-3,9-6,8-6,6-6,3-4,3-2,2-7,0-8,-5 0</inkml:trace>
  <inkml:trace contextRef="#ctx0" brushRef="#br0" timeOffset="4400.01">1976 331,'371'-1,"-370"2,0-1,0 0,1 1,-1-1,0 0,0 1,0-1,0 0,0 0,1 0,-1 0,0 0,0 0,0 0,0-1,1 1,-1 0,0-1,0 1,0-1,0 1,0-1,0 1,0-1,0 0,0 0,0 1,-1-1,1 0,0 0,0 0,-1 0,1 0,0 0,-1 0,1 0,-1 0,1 0,-1 0,0 0,0 0,1-1,-1 1,0 0,0 0,0 0,0 0,0-1,0 1,0 0,-1 0,1 0,0 0,-1 0,1 0,-1-1,1 1,-1 0,1 0,-1 0,0 1,1-1,-1 0,0 0,0 0,0 0,0 1,0-1,-150-116,138 83,15 20</inkml:trace>
  <inkml:trace contextRef="#ctx0" brushRef="#br0" timeOffset="4731.87">2739 190,'23'22,"-2"0,0 2,-2 0,0 2,-2 0,9 18,-20-34,17 27,-1 2,-3 0,-1 1,-2 1,8 30,-20-55,0 0,-1 1,-1-1,0 1,-1-1,-1 1,0-1,-1 1,-1-1,-1 1,0-1,-1 0,-1 0,-1-1,0 1,-5 9,-1-4,0 0,-1 0,-1-1,-1-1,-1 0,0-1,-2-1,0 0,0-2,-2 0,-1 0,-35 20,31-19</inkml:trace>
  <inkml:trace contextRef="#ctx0" brushRef="#br0" timeOffset="5585.717">594 21,'-18'22,"1"2,2 0,0 1,1 1,2 0,1 0,1 2,1-1,1 1,2 0,0 1,3-1,0 1,1 12,-3-2,-2 9,3 1,1-1,3 1,1 0,3-1,2 1,2-1,2-1,6 14,-4-26,0-1,2 0,2-1,1-1,1-1,2 0,17 20,-35-49,1 1,-1-1,0 0,1 0,-1-1,1 1,0 0,0-1,-1 1,1-1,0 0,0 0,0 0,0-1,0 1,1-1,-1 1,0-1,0 0,0 0,0-1,0 1,0-1,0 1,0-1,0 0,0 0,0 0,3-2,17-6</inkml:trace>
  <inkml:trace contextRef="#ctx0" brushRef="#br0" timeOffset="7005.282">2993 77,'30'-15,"1"2,0 1,1 2,0 0,0 3,5 0,-35 6,0 1,0-1,0 1,0 0,0-1,0 1,0 0,0 0,0 1,0-1,0 0,0 1,0-1,0 1,-1 0,1-1,0 1,0 0,0 0,-1 0,1 0,0 1,-1-1,1 0,-1 1,0-1,1 1,-1 0,0-1,0 1,0 0,0-1,0 1,0 0,-1 0,1 0,0 0,-1 0,0 0,1 0,-1 0,0 0,0 1,-14 93,11-82,-6 38,3 0,2 1,3-1,4 45,-2-5,30 361,-38-316,2-133,1 0,-1 0,1-1,-1 1,0-1,0 0,-1 0,1-1,0 1,-1-1,0 0,1-1,-1 0,0 0,0 0,0 0,0-1,0 0,0 0,0-1,0 1,0-1,1-1,-4 0,-13 0,-123-1,121 3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14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1187 453,'528'0,"-567"-19,25 16,0-1,1-1,0 0,0-1,0-1,1 0,0 0,0-1,1-1,0 0,1 0,-1-1,2-1,0 1,0-2,1 1,-7-13,5 1,2 1</inkml:trace>
  <inkml:trace contextRef="#ctx0" brushRef="#br0" timeOffset="-2132.127">1 847,'167'-11,"63"-6,-145 0,-78 12</inkml:trace>
  <inkml:trace contextRef="#ctx0" brushRef="#br0" timeOffset="-1766.433">30 1073,'9'0,"14"0,6 0,5 0,0 0,-1 0,-1 0,-1 0,-1 0,-1 0,-5-4,-7-3</inkml:trace>
  <inkml:trace contextRef="#ctx0" brushRef="#br0" timeOffset="-513.432">481 1271,'70'-30,"-2"-2,-1-4,10-9,-58 34,1-1,-2-1,0 0,0-1,-1-1,-1-1,0 0,-2-2,0 1,0-1,-2-1,0-1,-1 0,-2 0,8-19,-18-19,1 57,-1 0,0 0,1 0,-1 0,1 0,-1 0,0 0,0 0,0 0,1 0,-1 1,0-1,0 0,0 0,0 1,0-1,-1 1,1-1,0 1,0-1,0 1,0 0,-1 0,1-1,0 1,0 0,0 0,-1 0,1 0,0 0,0 1,0-1,-1 0,1 0,0 1,0-1,0 1,0-1,0 1,0 0,0-1,0 1,0 0,0 0,-1 0,-9 8,1 0,-1 1,2 0,-1 0,2 1,-1 1,1-1,1 1,0 1,1-1,0 1,1 0,1 0,0 1,0-1,2 1,-1 0,1 10,1-18,0 1,1-1,-1 0,1 1,1-1,-1 0,1 1,0-1,1 0,-1 0,1 0,1 0,-1 0,1 0,0-1,0 1,0-1,1 0,0 0,0 0,0 0,1-1,-1 0,1 0,0 0,0 0,1-1,-1 0,1 0,0 0,0-1,0 0,0 0,0 0,0-1,2 1,2-1,0 0,0 0,1-1,-1-1,0 0,0 0,0-1,0 0,-1 0,1-1,0-1,-1 1,0-2,0 1,0-1,-1-1,1 1,-1-1,7-7,10-13,-2 0,0-1,-2-1,-1-1,1-4,14-21,-31 51,-2-1,1 0,0 1,-1-1,1-1,-1 1,0 0,-1 0,1-1,-1 1,0-1,0 1,0-1,-1 0,1 1,-1-1,0-1,-3 6,1 0,0 0,-1 0,1 1,0-1,-1 1,1 0,0-1,0 1,0 0,0 0,0 0,0 0,0 1,0-1,0 1,0-1,0 1,1-1,-1 1,1 0,-1 0,1 0,0 0,-1 1,-3 6,0 1,1 0,0 0,1 0,0 0,0 1,1-1,1 1,0 0,0-1,1 1,0 0,1 0,0-1,1 1,0-1,0 1,1-1,1 0,0 0,0 0,5 7,-5-10,1-1,0 0,1 0,0 0,-1 0,2-1,-1 0,1 0,-1-1,1 0,0 0,1 0,-1-1,1 0,-1-1,1 0,0 0,0 0,0-1,0 0,0-1,0 0,0 0,1-1,-1 0,0 0,-1-1,1 0,0 0,0-1,-1 0,4-1,16-12,0-1,-1-1,-1-1,0-1,-2-2,0 0,-1-1,17-26,-29 38,-1-1,-1 0,0-1,0 1,-2-2,1 1,-2-1,0 0,0 0,1-10,-6 24,0-1,0 0,1 1,-1-1,0 0,0 1,0-1,0 0,0 1,0-1,0 0,0 1,0-1,0 0,0 1,0-1,-1 0,1 1,0-1,0 1,-1-1,1 0,-1 1,1-1,0 1,-1-1,1 1,-1-1,1 1,-1-1,1 1,-1 0,1-1,-1 1,0 0,1-1,-1 1,1 0,-1 0,0-1,1 1,-1 0,0 0,1 0,-1 0,0 0,1 0,-1 0,0 0,1 0,-1 1,0-1,1 0,-1 0,0 0,1 1,-1-1,1 0,-1 1,0-1,1 1,-1-1,1 0,-1 1,1-1,0 1,-1 0,-35 31,31-21,1-1,0 1,0 0,1 1,1-1,0 0,0 1,1 0,0-1,1 1,1-1,0 1,0 0,1-1,1 0,0 1,0-1,1 0,1-1,-1 1,2-1,0 0,0 0,0 0,2-1,-1 0,1-1,0 1,1-1,-1-1,2 0,0 0,55 12,-49-23</inkml:trace>
  <inkml:trace contextRef="#ctx0" brushRef="#br0" timeOffset="1303.187">2456 707,'-23'45,"-174"250,181-272,-1-2,-1 0,-1 0,-1-2,-1-1,-9 7,16-15</inkml:trace>
  <inkml:trace contextRef="#ctx0" brushRef="#br0" timeOffset="1637.879">2175 734,'85'133,"9"-19,-68-85,-1 0,-2 2,0 1,-3 0,6 12,-13-2,-10-22</inkml:trace>
  <inkml:trace contextRef="#ctx0" brushRef="#br0" timeOffset="4118.933">2796 734,'5'41,"6"43,-4 0,-3 74,-10-123,6-35,0 1,0-1,-1 0,1 1,0-1,0 1,0-1,-1 0,1 1,0-1,-1 0,1 1,0-1,-1 0,1 0,0 1,-1-1,1 0,0 0,-1 0,1 1,-1-1,1 0,-1 0,1 0,0 0,-1 0,1 0,-1 0,1 0,-1 0,1 0,0 0,-1 0,1 0,-1 0,1 0,-1 0,1-1,0 1,-1 0,1 0,-1-1,1 1,0 0,-1 0,1-1,0 1,0 0,-1-1,1 1,0 0,0-1,-1 1,1-1,0 1,0 0,0-1,-1 1,1-1,0 1,0 0,0-1,0 1,0-1,0 1,0-1,0 1,-6-17,-1 0,2 0,1 0,0-1,1 0,1 1,0-1,2 0,0 0,1 0,0 0,2 0,0 1,1-1,4-10,-3 4,1 0,0 1,2-1,1 1,1 1,1-1,1 2,0 0,2 0,1 1,0 1,1 0,1 2,1 0,4-3,-21 20,-1-1,1 0,0 1,0-1,0 1,0-1,-1 1,1-1,0 1,0 0,0-1,0 1,0 0,0 0,0 0,0-1,0 1,0 0,0 0,0 1,0-1,0 0,0 0,0 0,0 1,0-1,0 1,0-1,0 0,0 1,0 0,0-1,0 1,-1-1,1 1,0 0,-1 0,1-1,0 1,-1 0,1 0,-1 0,1 0,-1 0,1 0,-1 0,0 0,0 0,1 0,-1 0,0 0,0 0,5 61,-5-56,-1 23,0-3</inkml:trace>
  <inkml:trace contextRef="#ctx0" brushRef="#br0" timeOffset="5041.018">3077 1017,'-146'241,"115"-202,41-74,14-8,2 2,2 1,1 2,21-21,-39 45,-9 12,5-8,1 1,-1 0,1 1,1 0,0 0,0 1,0 0,1 0,7-3,-15 10,-1 0,0-1,0 1,1 0,-1-1,1 1,-1 0,0 0,1 0,-1 0,0 0,1 1,-1-1,0 0,1 1,-1-1,0 0,0 1,1 0,-1-1,0 1,0 0,0 0,0-1,0 1,0 0,0 0,0 0,0 0,0 0,0 1,-1-1,1 0,0 0,-1 0,1 1,-1-1,0 0,1 1,-1-1,0 0,0 2,7 61,-7-59,7 131,-7-135,1 0,-1-1,0 1,1-1,-1 1,0 0,0-1,1 1,-1 0,0 0,0-1,0 1,0 0,0-1,0 1,0 0,0-1,0 1,0 0,-1 0,1-1,0 1,0 0,-1-1,1 1,0-1,-1 1,1 0,-1-1,1 1,-1-1,1 1,-1-1,1 1,-1-1,1 1,-1-1,1 0,-1 1,0-1,1 0,-1 0,0 1,1-1,-1 0,0 0,0 0,-32-13,23 7,-92-42,40 24,43 19</inkml:trace>
  <inkml:trace contextRef="#ctx0" brushRef="#br0" timeOffset="5439.862">3388 932,'24'-5,"12"-1,6 0,0 1,-2 1,-8 2</inkml:trace>
  <inkml:trace contextRef="#ctx0" brushRef="#br0" timeOffset="6233.848">3811 593,'13'36,"-2"0,-1 0,-2 1,-1 0,-2 0,0 29,-6-36,-1 0,-1-1,-2 1,-1-1,-1 0,-8 19,-6 53,22-292,-4 164,2 1,0 0,2-1,1 1,1 0,1 0,1 0,2 0,0 1,2 0,1 0,1 1,0 0,2 1,1 1,14-18,-27 39,0-1,0 1,0 0,0 0,0 0,1 0,-1 1,0-1,0 0,1 0,-1 1,0-1,1 1,-1-1,0 1,1 0,-1-1,1 1,-1 0,1 0,-1 0,1 0,-1 0,0 1,1-1,-1 0,1 0,-1 1,0-1,1 1,-1 0,0-1,1 1,-1 0,0 0,0 0,0 0,0-1,0 2,0-1,0 0,0 0,0 0,0 0,0 1,-1-1,1 0,-1 1,1-1,-1 0,1 1,-1-1,0 1,0-1,1 1,-1-1,0 1,29 99,-22-81</inkml:trace>
  <inkml:trace contextRef="#ctx0" brushRef="#br0" timeOffset="6556.41">4178 1045,'0'28,"0"20,0 7,0-3,-5-8,-1-13</inkml:trace>
  <inkml:trace contextRef="#ctx0" brushRef="#br0" timeOffset="7070.275">4207 932,'7'-3,"0"0,0 1,1 0,-1 1,1-1,-1 1,1 1,0 0,-1 0,1 0,-1 1,1 0,0 0,-1 1,0 0,1 0,-1 1,0 0,0 0,-1 1,1 0,-1 0,1 1,1 1,-7-1,1 0,-1 0,-1 0,1 0,-1 1,0-1,0 0,-1 0,1 0,-1 0,0 0,0 0,-1 0,0-1,0 1,0 0,0-1,0 1,-1-1,0 0,0 0,0 0,-1 0,1 0,-1-1,0 0,-4 3,-15 23,22-27,0 1,0-1,0 1,0 0,0 0,0-1,1 1,-1 0,1 0,0 0,0-1,0 1,0 0,1 0,-1 0,1-1,-1 1,1 0,0-1,0 1,0 0,1-1,-1 1,0-1,1 0,0 1,0-1,-1 0,1 0,0 0,1 0,-1 0,0-1,0 1,1-1,-1 1,1-1,0 0,-1 0,1 0,0 0,-1-1,2 1,48 41,-51-40,1 1,-1-1,0 1,0 0,0 0,-1-1,1 1,0 0,-1 0,0 0,0-1,0 1,0 0,0 0,0 0,-1 0,0-1,1 1,-1 0,0 0,0-1,-1 1,1-1,0 1,-1-1,1 1,-1-1,0 0,0 0,0 0,0 0,0 0,-1 0,1-1,-2 2,-96 35,-6-48,87 3</inkml:trace>
  <inkml:trace contextRef="#ctx0" brushRef="#br0" timeOffset="8001.298">4291 960,'-5'0,"-6"0,-6 0,-5 0,1 0</inkml:trace>
  <inkml:trace contextRef="#ctx0" brushRef="#br0" timeOffset="8600.827">3698 311,'38'0,"28"0,7-5,-5-1,-8 0,-10 1,-18 2,-19 0,-17 2,-13-4,-8-2,-4-3,-2-1,3-3,3 1,5-3,2-2,3 1</inkml:trace>
  <inkml:trace contextRef="#ctx0" brushRef="#br0" timeOffset="9107.295">2936 283,'312'0,"-287"-5,-31-7,-182-77,129 54,45 24</inkml:trace>
  <inkml:trace contextRef="#ctx0" brushRef="#br0" timeOffset="9502.857">2796 0,'-29'49,"2"0,2 2,3 1,2 0,3 2,1 0,-3 32,8-25,2 1,3 0,2 1,4-1,2 1,3-1,2 0,4 5,-11-67,8 57,3 0,2 0,3-1,2-1,3 0,1-2,15 21,-33-66,1 0,1-1,-1 1,1-1,1-1,-1 1,1-1,0 0,0-1,1 0,0 0,0 0,0-1,0 0,1-1,-1 0,1 0,0-1,0 0,0 0,0-1,0-1,0 1,1-1,-1-1,0 0,0 0,0-1,0 0,0 0,6-4,10-7</inkml:trace>
  <inkml:trace contextRef="#ctx0" brushRef="#br0" timeOffset="10202.874">4404 142,'16'19,"-2"0,0 1,-1 0,-1 1,-1 1,-1 0,4 12,20 65,-4 1,-4 2,5 62,-29-155,10 59,-3 1,-3 1,-3-1,-5 60,-2-98,0-1,-3 1,0-1,-2 0,-1 0,-1-1,-16 27,16-39,-1-1,-1-1,0 0,-1-1,-1 0,0-1,0-1,-2 0,1-1,-2-1,1-1,-1 0,-1-1,1-1,-12 2,6-2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31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198 338,'-154'-21,"228"14,240-4,-19-24,-211 26,-83 18,-12-3</inkml:trace>
  <inkml:trace contextRef="#ctx0" brushRef="#br0" timeOffset="311.433">1 508,'48'-5,"30"-1,7-1,-7 2,-6 2,-11-4,-11-1,-10 2,-6 1,-4 2,-3 1,-1 1,0 1,0 0,-4 0</inkml:trace>
  <inkml:trace contextRef="#ctx0" brushRef="#br0" timeOffset="1061.464">509 0,'40'51,"134"69,-162-111,10 6,-1 0,0 2,-2 1,0 0,0 2,-2 0,-1 1,7 11,-21-30,-1 0,0 1,0-1,1 0,-1 1,0-1,-1 0,1 1,0-1,-1 1,0-1,1 1,-1 0,0-1,0 1,0-1,-1 1,1-1,-1 1,1-1,-1 1,0-1,0 1,0-1,0 0,0 1,-1-1,1 0,-1 0,0 0,1 0,-1 0,0-1,0 1,0 0,0-1,0 1,0-1,-1 0,1 0,0 0,-1 0,1 0,-1 0,-1-1,-194 70,178-59,0 0,0 1,2 1,-1 1,2 1,0 0,1 1,0 1,1 1,1 0,-4 7,6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0 209,'48'-14,"1"1,0 2,0 3,1 2,0 2,0 2,4 2,74 1,-128-1,1-1,-1 0,1 1,-1-1,1 0,-1 0,1 1,-1-1,0 0,1 0,-1 1,0-1,0 0,0 0,1 0,-1 0,0 1,0-1,0 0,0 0,-1 0,1 0,0 1,0-1,0 0,-1 0,1 0,0 1,-1-1,1 0,-1 0,1 1,-1-1,1 0,-1 1,1-1,-1 1,1-1,-1 1,0-1,0 1,1-1,-1 1,0-1,0 1,1 0,-1 0,0-1,0 1,0 0,1 0,-1 0,0 0,0 0,0 0,0 0,0 0,0 0,-200-108,187 98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47,'55'1,"146"-13,-31-24,-108 37,-56 4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22,'38'5,"28"-4,6-1,-3-1,-9-1,-10-4,-9-1,-6 0,-9 2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0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41,'43'123,"5"-3,25 39,0 76,-72-234,-1-1,0 1,1-1,-1 1,1-1,-1 0,1 1,-1-1,1 1,-1-1,1 0,0 0,-1 1,1-1,-1 0,1 0,0 0,-1 1,1-1,-1 0,1 0,0 0,-1 0,1 0,0 0,-1 0,1-1,-1 1,1 0,0 0,-1 0,1-1,-1 1,1 0,0-1,-1 1,1 0,-1-1,1 1,-1-1,0 1,1-1,-1 1,1-1,-1 1,0-1,1 1,-1-1,0 1,0-1,0 0,1 1,-1-1,0 1,0-1,0 0,0 1,0-1,0 0,0 1,0-1,0 0,0 1,0-1,-1 1,1-1,0 0,0 1,-1-1,1 0,15-56,-7-3,4 1,2 0,2 1,3 0,8-12,-7 24,73-134,-82 165</inkml:trace>
  <inkml:trace contextRef="#ctx0" brushRef="#br0" timeOffset="766.663">565 549,'-160'294,"153"-286,11-25,13-29,7-4,2 2,2 1,2 1,3 1,23-23,-55 66,-1 0,1 0,0 0,0 0,0 0,1 1,-1-1,0 0,1 1,-1-1,1 1,-1 0,1-1,0 1,0 0,0 0,-1 0,1 0,0 0,0 1,0-1,0 0,0 1,1 0,-1-1,0 1,0 0,0 0,0 0,0 0,0 1,0-1,0 1,0-1,0 1,0 0,0-1,0 1,0 0,0 0,0 1,-1-1,1 0,0 0,-1 1,1-1,-1 1,2 1,23 35,-1 2,-2 0,-2 1,12 36,-31-75,-1 1,0-1,-1 1,1-1,0 1,-1-1,1 1,-1-1,0 1,0 0,0-1,0 1,0 0,-1-1,1 1,-1-1,0 1,1-1,-1 1,0-1,-1 1,1-1,0 0,-1 0,1 0,-1 0,0 0,1 0,-1 0,0 0,0-1,0 1,-1-1,1 1,0-1,-1 0,1 0,0 0,-1 0,1 0,-1-1,0 1,1-1,-1 1,1-1,-1 0,0 0,1 0,-1-1,-18 0,1-1,0-1,0-1,0-1,1 0,-1-2,1 0,0-1,1-1,0-1,1-1,0 0,0-1,-2-3,5 4</inkml:trace>
  <inkml:trace contextRef="#ctx0" brushRef="#br0" timeOffset="1064.61">1130 435,'-15'48,"-4"21,-4 3,2-6,0-13,3-12,5-8,0-9,1-5,-1-4,2-1,-3-3,1 2,3-1</inkml:trace>
  <inkml:trace contextRef="#ctx0" brushRef="#br0" timeOffset="1328.649">1356 576,'-15'34,"-4"25,0 7,5-2,3-7,0-14,1-9,3-6,2-7</inkml:trace>
  <inkml:trace contextRef="#ctx0" brushRef="#br0" timeOffset="1883.781">1356 576,'25'-6,"-8"0,1 2,-1 0,1 1,0 0,0 2,0 0,0 1,7 1,-23-1,0 0,1 1,-1-1,0 0,0 1,1-1,-1 1,0 0,0-1,0 1,0 0,0 1,0-1,0 0,0 0,-1 1,1-1,0 1,-1-1,1 1,-1 0,0 0,1 0,-1 0,0-1,0 2,0-1,-1 0,1 0,0 0,-1 0,1 0,-1 1,0-1,0 0,0 0,0 1,0-1,0 0,0 0,-1 0,0 1,1-1,-1 0,0 1,-64 79,27-45,37-35,1 1,-1 0,0-1,1 1,-1 0,1 0,0 0,0-1,0 1,0 0,1 0,-1-1,1 1,0 0,-1-1,1 1,0 0,1-1,-1 1,0-1,1 0,-1 1,1-1,0 0,0 0,0 0,0 0,0 0,0-1,0 1,1-1,-1 1,1-1,-1 0,1 0,-1 0,1 0,0 0,-1-1,3 1,13 10,-12-8,0 1,0 0,0 0,-1 0,1 0,-1 1,0 0,0 0,-1 0,0 1,0-1,0 1,0 0,-1 0,0 1,0-1,-1 1,1-1,-2 1,1 0,-1 0,0-1,0 1,-1 0,0 6,-4-8,-1 1,1-1,-2 0,1-1,0 1,-1-1,0 0,0-1,0 1,0-1,0 0,-1-1,1 1,-1-1,0 0,0-1,0 0,0 0,-6 0,-103 3,91-4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1 177,'14'0,"482"-17,-296 4,-72-11,-145 9,-175-68,176 70,4 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5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0 590,'322'-101,"-286"89,-1-1,-1-2,0-2,-1-1,0-1,-2-2,-1-1,0-2,25-26,-44 39,-2-1,1 0,-1-1,-1 0,0 0,-1-1,-1 0,1-2,-5 12,-1 0,0 1,0-1,0 0,0 0,0 0,-1 0,0 0,0 0,0 0,0 0,-1 0,1 0,-1 1,0-1,0 0,-1 0,1 1,-1-1,0 0,0 1,0 0,0-1,0 1,-1 0,1 0,-1 0,0 1,0-1,0 1,0-1,-1 1,-1-1,-1 0,-1 0,0 0,0 1,1 0,-2 0,1 0,0 1,0 0,0 1,-1-1,1 1,0 1,0-1,-1 1,1 1,0-1,0 1,0 1,0-1,1 1,-1 0,1 1,-1-1,1 1,0 0,1 1,-1 0,1 0,0 0,-3 3,1 0,1 0,-1 0,1 1,0-1,1 2,0-1,1 0,0 1,0 0,1 0,0 0,1 1,0-1,0 0,1 1,1-1,0 1,0 0,1-1,1 1,-1-1,2 0,-1 0,1 1,1-2,0 1,0 0,1-1,0 0,1 0,0 0,1-1,-1 0,1 0,5 3,2-1,0 0,1-1,0-1,0-1,1 0,0-1,0-1,1 0,-1-1,1-1,0-1,0 0,0-1,0-1,0-1,1 0,-2-1,1-1,0 0,0-2,-1 1,0-2,0-1,0 0,-1 0,10-8,4-3,-1-1,-1-1,-1-2,0 0,-2-2,-1-1,-1 0,-1-2,-1-1,-1 0,10-23,-26 48,-1 0,0 0,0 0,-1 0,1 0,0-1,-1 1,0 0,0-1,0 1,0-1,-1 1,1-1,-1 0,0 1,0-1,0 1,0-1,-1 0,1 1,-1-1,0 1,0-1,-1 1,1 0,-1-1,1 1,-1 0,0 0,0 0,0 0,-1 1,1-1,-1 0,1 1,-1 0,0 0,0 0,0 0,0 0,0 0,-1 1,1-1,0 1,-1 0,1 0,-1 0,-3 0,-3 4,1 0,-1 1,1 0,-1 0,1 1,1 0,-1 1,1-1,0 2,0-1,1 1,-1 0,2 1,-1 0,1 0,0 0,1 1,0 0,0 0,0 1,0-1,1 1,0 0,0 0,1 0,1 0,-1 0,1 1,1-1,0 1,1-1,0 1,0-1,1 1,0-1,1 1,1-1,-1 0,2 0,-1 0,1 0,1-1,0 1,4 6,5-4,0 1,0-2,1 0,1 0,0-2,0 0,1 0,0-2,0 0,1-1,0-1,0-1,0 0,0-1,1-1,-1-1,1-1,0 0,-1-1,1-1,-1-1,0-1,0 0,10-5,-9 4,-1-1,0 0,0-2,-1 0,0-1,0 0,-1-2,0 0,-1 0,0-2,-1 0,0 0,-1-2,-1 1,0-2,3-7,-8 14,-1-1,0 0,-1 0,0 0,-1-1,0 0,-1 0,0 0,0 0,-1-1,-1 1,0 0,0-1,-1 1,-2-8,1 17,0 1,-1-1,1 1,-1-1,1 1,-1 0,0 0,1 0,-1 0,0 0,0 0,0 0,0 0,1 1,-1-1,0 1,-1 0,1-1,0 1,0 0,0 0,0 0,0 0,0 1,0-1,0 1,0-1,0 1,0-1,1 1,-1 0,0 0,0 0,0 0,1 0,-1 1,1-1,-1 0,1 1,-1-1,1 1,0 0,0-1,0 1,0 0,0 0,0 0,0-1,0 1,1 0,-1 1,-8 11,1 1,1-1,0 1,1 1,1-1,0 1,1 0,0 0,2 0,0 1,1-1,0 1,1-1,1 1,2 7,-2-15,1 1,1 0,0-1,0 1,1-1,0 0,0 0,1 0,0-1,1 1,0-1,0-1,1 1,0-1,0 0,0 0,1-1,0 0,1-1,-1 0,1 0,0-1,0 0,0 0,1-1,-1 0,1-1,0 0,0-1,-7 0,1-1,-1 0,0 0,0-1,0 1,1-1,-1 0,0 0,0 0,0 0,0 0,0 0,0-1,-1 0,1 1,0-1,-1 0,1 0,-1-1,0 1,2-2,9-14</inkml:trace>
  <inkml:trace contextRef="#ctx0" brushRef="#br0" timeOffset="1298.426">2512 82,'-23'45,"-186"361,158-330,38-58</inkml:trace>
  <inkml:trace contextRef="#ctx0" brushRef="#br0" timeOffset="1561.149">2173 54,'33'24,"27"22,6 9,-2-1,-12-5,-11-5,-7-6,-4-5,-3-3,-6-1,-1-7,-5-1,-5-5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52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1 120,'591'0,"-665"-17,54 13,1-2,0 0,0-1,0-1,1-1,0-1,1 0,0-1,-7-6,5 3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6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1 268,'29'545,"-41"-488,-2-89,25-135,-4 120,0-13,2 0,3 0,3 1,2 0,2 2,3 0,18-32,-34 79,-1 0,1 1,0-1,1 1,0 0,0 1,1 0,0 0,1 1,0 0,0 0,0 1,9-5,-16 10,0 1,-1-1,1 1,0-1,0 1,0 0,-1-1,1 1,0 0,0 0,0 0,-1 1,1-1,0 0,0 1,-1-1,1 1,0 0,-1-1,1 1,0 0,-1 0,1 0,-1 0,0 0,1 0,-1 1,0-1,1 0,-1 1,0-1,0 1,0-1,-1 1,1-1,0 1,0 0,-1-1,1 1,-1 0,0 0,1 0,6 80,-7-79,2 144,3-123</inkml:trace>
  <inkml:trace contextRef="#ctx0" brushRef="#br0" timeOffset="2017.705">481 635,'-14'34,"-2"-1,-1 0,-1-2,-18 23,5-5,-66 74,141-192,89-90,0 12,-132 146,0 0,0 0,0 0,0 0,0 0,0 1,1-1,-1 0,0 1,1-1,-1 0,0 1,1 0,-1-1,1 1,-1 0,0 0,1 0,-1 0,1 0,-1 0,1 0,-1 0,1 1,-1-1,0 1,1-1,-1 1,0-1,1 1,-1 0,0-1,0 1,0 0,1 0,-1 0,0 0,0 0,0 0,-1 0,1 1,0-1,0 0,-1 0,1 1,0-1,-1 0,0 1,1-1,-1 1,54 153,-41-131,-8-17,0 0,0 1,-1-1,0 1,0 0,-1 0,0 1,-1-1,0 0,0 1,-1 0,0-1,0 1,-1 6,-2-13,0 0,0 0,0 0,-1 0,1 0,-1 0,1 0,-1-1,0 0,1 1,-1-1,0 0,0 0,0 0,0-1,0 1,0-1,0 1,0-1,0 0,0 0,0-1,0 1,0-1,0 1,0-1,0 0,0 0,0 0,1-1,-1 1,0 0,1-1,-1 0,0 0,-3 0,-47-20,0-1,2-3,-37-25,69 40</inkml:trace>
  <inkml:trace contextRef="#ctx0" brushRef="#br0" timeOffset="2450.18">1158 578,'-9'15,"-14"23,-2 11,-2 1,4-3,1-4,4-5,0-4,4-4,-1-1,-3-1,2-1,4-4</inkml:trace>
  <inkml:trace contextRef="#ctx0" brushRef="#br0" timeOffset="2997.639">1412 691,'-5'15,"-1"13,-1 8,2 2,-3 0,0-2,0-3,3-2,2-1,1-1,1-1,1-5</inkml:trace>
  <inkml:trace contextRef="#ctx0" brushRef="#br0" timeOffset="3494.378">1412 663,'30'-9,"-1"2,1 2,1 1,-1 1,1 1,-1 2,13 2,-41-3,1 1,-1 1,0-1,0 0,0 0,1 1,-1 0,0-1,0 1,0 0,0 0,0 0,0 0,0 0,0 1,0-1,-1 0,1 1,0-1,-1 1,1 0,-1 0,0 0,0-1,1 1,-1 0,0 0,-1 1,1-1,0 0,-1 0,1 0,-1 0,1 1,-1-1,0 0,0 0,0 1,0-1,-1 0,1 0,-1 1,1-1,-1 0,0 0,0 0,0 0,0 0,0 0,-1 1,-116 141,116-142,0 0,1-1,0 1,0 0,-1 0,1 0,0 0,0 0,1 0,-1 1,0-1,1 0,-1 0,1 0,0 1,0-1,0 0,0 1,0-1,0 0,1 0,-1 1,1-1,-1 0,1 0,0 0,0 0,0 0,0 0,0 0,1 0,-1 0,0 0,1-1,-1 1,1 0,0-1,0 0,0 1,-1-1,2 0,19 17,-16-16,-1 1,1 0,-1 0,0 0,0 1,0 0,0 0,-1 0,0 1,0-1,0 1,0 0,-1 0,1 1,-1-1,-1 1,1-1,-1 1,0 0,0 0,-1 0,1 0,-1 0,-1 0,1 1,-1-1,0 0,-1 0,-3 0,-1-1,0 1,0-1,-1 0,1-1,-1 0,0 1,0-2,-1 1,1-1,-1 0,0 0,0-1,0 0,0 0,0-1,0 0,0 0,-5 0,-76-1,63-7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7:01.4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903 118,'-22'25,"2"0,0 2,2 0,1 1,1 0,-12 31,16-34,-35 80,6 2,3 2,6 1,5 2,-1 29,-21 98,-10-3,-54 125,97-321,12-34,0 0,1 1,0-1,0 0,1 1,-1 0,1-1,1 1,-1 0,1 0,1 0,-1 0,1 0,0 0,1 0,0 0,0 0,0 0,1 0,0 0,0 0,1-1,2 5,8 4,0 0,1-1,0 0,1-1,1-1,0 0,1-1,0-1,1 0,0-2,0 0,1-1,0 0,0-2,0 0,1-2,0 0,6 0,320 26,-158-30,230 12,508 91,-373-73,353 0,1832-30,-1889-25,310-6,-1043 32,80-3,0 9,-1 8,54 17,-77 5,-170-36,-1 0,0 0,0 0,0 0,0 0,0 0,0 0,0 0,0-1,0 1,0 0,0 0,0-1,0 1,0-1,0 1,-1-1,1 1,0-1,0 0,0 1,-1-1,1 0,0 0,-1 0,1 1,0-1,-1 0,1 0,-1 0,1 0,-1 0,0 0,1 0,-1 0,0 0,0 0,0 0,0 0,0 0,0 0,0 0,0 0,0 0,0 0,-1 0,1 0,0 0,-1 0,-23-58,17 45,-4-9,1-1,2 0,0 0,1-1,2 1,0-1,1-5,1-54,3-1,4 1,4 0,3 0,4 1,15-43,127-454,-139 516,-2-2,-3 0,3-57,-10 68,-4 41,0 1,0-1,-1 0,-1 1,-1-1,0 0,0 1,-3-8,1 17,-1 0,1 0,-1 0,0 0,0 1,0 0,-1 0,1 0,-1 0,1 1,-1 0,0 0,0 0,0 1,0-1,-1 1,1 0,0 1,0-1,-1 1,1 0,0 0,-1 1,1 0,0-1,0 2,-1-1,-13 0,-544 14,72 5,-89-24,-531-50,780 34,-1961-113,741 85,825 24,367-2,-193-45,450 60,0 4,-93 6,162 1,6 4,0 0,0 1,1 2,-1 1,2 1,-1 1,1 1,1 2,0 0,-13 11,4-2,2 1,1 2,1 0,1 3,-20 24,23-22,2 1,1 1,2 1,0 1,3 1,1 0,1 1,-2 15,-70 304,-38 358,114-669,3 0,1 0,2 1,2 0,3 0,1 1,2-1,2-1,2 1,13 43,-17-78,1 0,0 0,0 0,1 0,0-1,1 0,0 0,1 0,-1-1,2 0,-1 0,1-1,0 0,1 0,-1-1,2 0,-1 0,0-1,8 2,-8-6,-1-1,1 0,0-1,0 0,-1-1,1 1,0-2,-1 1,0-1,0 0,1-1,19-6,74-16,0 4,2 5,31 2,-64 7,429-21,-274 16,0 9,79 16,318 24,-151-14,364 6,377-10,-877-20,498-26,301 28,-488 26,-140 3,44 1,41-1,-260-31,-299-5,-33 7,0 0,1-1,-1 1,1 0,-1 0,0-1,1 1,-1 0,0 0,1-1,-1 1,0 0,1-1,-1 1,0 0,0-1,0 1,1-1,-1 1,0 0,0-1,0 1,0-1,0 1,0 0,1-1,-1 1,0-1,0 1,-1-1,1 1,0-1,0 1,0 0,0-1,0 1,0-1,0 1,-1 0,1-1,0 1,0-1,-1 1,1 0,0-1,0 1,-1 0,1 0,0-1,-1 1,1 0,-1 0,1-1,0 1,-1 0,1 0,-1 0,1 0,0-1,-1 1,1 0,-1 0,1 0,-1 0,1 0,-1 0,-24-14,13 8,0-1,0 0,0 0,1-1,0-1,0 0,1 0,0-1,1-1,0 1,0-1,2-1,-4-5,-5-25,2 0,2 0,2-2,1 1,3-1,-1-32,-2-126,8-1,21-153,-13 240,11-235,-34 160,-38 60,50 124,0 1,0 0,-1 0,1 0,-2 1,1-1,0 1,-1 1,0-1,0 1,-1 0,1 0,-1 1,1 0,-1 0,0 0,-1 1,1 0,0 0,-1 1,-4 0,-164 10,118-1,-247 10,-240-19,250-3,-815-39,646 19,-2336-103,1976 63,-480-18,1041 78,0 11,0 12,-130 32,-229 81,614-131,9-1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1,'-2'0,"1"0,-1 0,1 1,-1-1,0 1,1-1,-1 1,1 0,0-1,-1 1,1 0,0 0,-1 0,1 0,0 0,0 0,0 1,0-1,0 0,0 0,0 1,0-1,0 1,1-1,-1 1,1-1,-1 1,1-1,-1 1,1 0,0-1,0 1,0-1,0 1,0 0,0-1,0 1,1-1,-1 1,0 0,1-1,0 1,-1-1,1 1,0-1,51 56,-43-51,-3-4,1 1,-1 0,1 1,-1-1,0 1,-1 0,1 1,-1-1,0 1,0 0,0 1,-1-1,1 1,-1 0,-1 0,1 0,-1 0,0 1,-1 0,1-1,-1 1,0 0,-1 0,0 0,0 0,-1 0,1 0,-2 4,0-4,-1 0,-1 0,1 0,-1 0,0-1,-1 1,0-1,1 0,-2 0,1 0,-1-1,0 0,0 0,-1 0,1 0,-1-1,0 0,0 0,-1 0,1-1,-1 0,1 0,-1-1,0 0,0 0,0-1,-1 0,1 0,0 0,0-1,0 0,-1 0,-5-2,-6-9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249 183,'-28'26,"1"1,0 2,3 0,0 1,2 2,1 0,2 1,1 1,-2 10,16-36,1 0,1 0,-1 0,1 1,1-1,-1 1,1 0,1-1,0 1,0 0,1-1,0 1,0-1,1 1,0-1,0 1,1-1,0 0,1 0,0-1,0 1,0-1,1 1,0-1,1-1,0 1,0-1,0 0,0 0,1-1,0 0,1 0,-1-1,1 0,-1 0,1 0,2-1,4 1,0-1,0-1,0 0,1-1,-1 0,0-1,1-1,-1 0,0-1,0-1,1 0,-2-1,1 0,0-1,-1-1,0 0,3-2,6-5,-1 0,0-1,-1-1,-1-1,0-1,-1 0,-1-1,-1-1,7-11,-11 14,-1-1,-1 0,0-1,-2 1,0-2,-1 1,0-1,-2-1,0 1,-2-1,0 1,-1-1,-1 0,0 0,-2 0,0 0,-2 0,0 0,-1 1,-1-1,-1 1,0 0,-1 1,-2 0,-4-8,11 22,0 0,0-1,0 1,-1 0,0 0,0 1,0-1,0 0,-1 1,1 0,-1 0,0 0,0 0,0 1,0-1,0 1,-1 0,1 0,-1 1,1-1,-1 1,0 0,1 0,-1 1,0-1,0 1,0 0,1 1,-1-1,0 1,0 0,1 0,-1 0,0 1,1-1,-1 1,1 0,0 1,0-1,-3 2,-3 13,1 1,0-1,1 2,1-1,1 1,0 0,2 0,0 0,1 1,1 0,1-1,0 1,2 0,0 0,2 4,-3 10,35 311,-22-257,0 236,14-158,-26-87,-1-79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29 667,'0'1,"0"-1,-1 1,1-1,0 1,0-1,-1 1,1-1,0 1,-1-1,1 0,-1 1,1-1,0 0,-1 1,1-1,-1 0,1 0,-1 1,1-1,-1 0,1 0,-1 0,1 0,-1 0,0 0,1 0,-1 0,1 0,-1 0,1 0,-1 0,1 0,-1 0,1 0,-1 0,1-1,-1 1,1 0,-1 0,1-1,-1 1,1 0,-1-1,1 1,0 0,-1-1,1 1,0 0,-1-1,1 1,0-1,-1 1,1-1,0 1,0-1,-5 52,5-50,29 288,-19-199,-12-109,0-1,1-1,1 1,1 0,0 0,2 0,0 1,2-1,0 1,4-11,-5 15,7-25,2 0,1 1,2 1,2 0,1 2,2 0,1 1,2 1,18-20,-36 48,50-46,-54 51,0 0,-1 0,1 0,0 0,0 0,0 1,0-1,0 1,-1 0,1-1,0 1,0 0,0 0,0 0,0 0,0 0,0 1,0-1,0 0,0 1,0 0,-1-1,1 1,0 0,0 0,-1 0,1 0,-1 0,1 1,-1-1,1 0,-1 1,0-1,1 1,-1-1,0 1,56 113,-46-91,-1-3</inkml:trace>
  <inkml:trace contextRef="#ctx0" brushRef="#br0" timeOffset="479.017">58 272,'13'-11,"1"2,0 0,0 1,1 0,0 1,0 0,1 2,0-1,0 2,0 0,5 1,16-6,155-15,-214 8,1 10,1-2,1 0,0-1,0-1,0 0,1-2,1 0,-14-13,6-5,23 18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31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148 706,'-8'2,"1"0,0 0,-1 1,1 0,0 1,1 0,-1 0,1 0,0 1,0-1,0 2,0-1,1 1,0-1,0 1,1 1,0-1,0 1,0 0,1-1,0 2,0-1,1 0,-1 0,2 1,-1 0,1-1,0 1,1 0,-5 27,2 1,1 0,2 0,1 0,2-1,1 1,2-1,2 0,1 0,2 0,-10-27,1 0,1-1,0 1,0 0,0-1,1 0,0 0,0 0,1 0,0-1,0 1,0-1,1-1,0 1,0-1,0 0,1 0,0-1,0 0,0 0,0 0,1-1,-1 0,1-1,0 0,0 0,0-1,0 1,0-2,0 1,0-1,0-1,0 1,8-3,2-3,-1-2,0 0,0-1,-1 0,-1-1,1-1,-2-1,1 0,-2-1,1-1,-2 0,0 0,3-7,121-212,-135 231,-1 2,0-1,-1 1,1-1,0 0,0 1,0-1,0 1,0-1,0 1,0-1,0 0,0 1,1-1,-1 1,0-1,0 1,0-1,1 1,-1-1,0 1,0-1,1 1,-1-1,1 1,-1-1,0 1,1 0,-1-1,1 1,-1 0,1-1,-1 1,1 0,-1-1,1 1,-1 0,1 0,-1 0,1 0,-1 0,1-1,0 1,-1 0,1 0,-1 0,1 0,-1 1,1-1,0 0,-1 0,1 0,-1 0,1 1,-1-1,1 0,0 1,0 100,4 29,-4-125,0 0,1 0,-1 0,1-1,0 1,1 0,-1-1,1 1,0-1,0 0,0 0,1 0,-1-1,1 1,0-1,0 0,0 0,1 0,-1 0,0-1,1 1,5 0,2-2,0 0,1-1,-1-1,1 0,-1 0,0-2,0 1,0-2,0 1,0-2,-1 1,0-2,0 1,0-2,0 1,-1-1,0-1,-1 0,0 0,0-1,4-6,3 0,-1-1,0 0,-1-1,-1-1,-1 0,0 0,-2-1,0-1,-1 0,-1 0,3-14,5-22,-9 32</inkml:trace>
  <inkml:trace contextRef="#ctx0" brushRef="#br0" timeOffset="354.097">1446 1214,'45'-40,"-2"-2,-1-2,-3-1,25-37,-18-14,-45 94,0 0,0-1,-1 1,1 0,-1 0,0-1,0 1,1-1,-1 1,-1 0,1-1,0 1,-1 0,1-1,-1 1,0 0,1 0,-1 0,0-1,0 1,-1 0,1 0,0 0,-1 1,1-1,-1 0,0 0,1 1,-1-1,0 1,0 0,0-1,0 1,0 0,0 0,-1 0,1 0,0 1,0-1,-1 1,1-1,-1 1,-8 0,-1 0,1 1,0 0,0 1,0 0,0 1,0 0,1 0,-1 1,1 1,0 0,0 0,0 1,1 0,0 1,0 0,1 1,0-1,-3 5,-2 0,0 0,1 1,0 1,1 0,0 1,2 0,0 0,0 1,1 0,1 1,1-1,0 2,2-1,0 0,0 1,2 0,0 0,1 0,1 9,2-18,1 0,-1-1,1 1,1-1,0 0,0 0,0 0,1-1,0 1,1-1,0 0,0-1,0 1,1-1,0-1,0 1,0-1,1 0,0-1,0 0,0 0,7 2,16 5,1-1,1-2,0-1,0-1,16-1,35 2,-49-6</inkml:trace>
  <inkml:trace contextRef="#ctx0" brushRef="#br0" timeOffset="6682.527">2857 395,'-2'2,"0"-1,0 0,0 1,1-1,-1 1,0 0,1 0,-1-1,1 1,0 0,0 0,0 0,0 1,0-1,0 0,0 0,1 0,-1 1,1-1,-1 0,1 1,0-1,0 0,0 1,0 0,0 0,22 185,-18 349,-3-244,-1-294,1 1,-1-1,1 1,0-1,-1 1,1-1,0 1,-1 0,1-1,0 1,-1 0,1 0,0-1,0 1,-1 0,1 0,0 0,0 0,-1 0,1 0,0 0,0 0,-1 0,1 0,0 1,0-1,-1 0,1 0,0 1,-1-1,1 1,0-1,-1 0,1 1,-1-1,1 1,-1-1,1 1,-1 0,1-1,-1 1,1 0,-1-1,0 1,1 0,-1-1,0 1,1 0,-1-1,0 1,0 0,0 0,0-1,0 1,0 0,0 0,0 0,0-1,0 1,0 0,-1-1,1 1,0 0,0 0,-1-1,1 1,0 0,-1-1,1 1,-1 0,53-117,-23 61,2 2,2 0,3 3,15-16,8 12,-58 53,0 0,1 0,0 1,-1-1,1 0,-1 1,1-1,0 1,-1-1,1 1,0 0,-1 0,1 0,0 0,0 0,-1 0,1 0,0 1,-1-1,1 0,0 1,-1 0,1-1,-1 1,1 0,-1 0,1 0,-1 0,1 0,-1 0,0 0,0 0,1 0,-1 1,0-1,0 1,0-1,-1 1,1-1,0 1,0-1,-1 1,1 0,4 12,-1 0,0 1,-1-1,-1 1,0 0,-1 0,0-1,-1 1,-1 0,-2 9,6 96,-1-111,-1-2,-1-1,2 1,-1-1,1 1,0-1,0 1,1-1,0 0,0 0,0-1,1 1,0-1,0 1,11 6</inkml:trace>
  <inkml:trace contextRef="#ctx0" brushRef="#br0" timeOffset="7221.655">3986 1044,'-40'12,"0"2,2 2,0 2,1 1,1 2,1 1,-10 9,38-25,0-1,0 1,1 0,0 0,0 1,0 0,1 0,0 0,0 0,1 1,0 0,0 0,1 0,0 1,1-1,-1 1,2-1,-1 1,1 0,0-1,1 1,0 0,1 0,0 0,1 8,-1-15,1 0,-1 0,0 0,1 0,-1 0,1 0,0 0,0 0,-1-1,1 1,0-1,0 1,1-1,-1 0,0 0,0 0,1 0,-1 0,0 0,1-1,-1 1,1-1,-1 1,1-1,-1 0,1 0,-1 0,1-1,-1 1,1-1,-1 1,0-1,1 0,-1 0,0 0,2 0,81-48,-33 4,-1-2,-3-3,26-34,-34 45,-39 39,0-1,0 0,0 1,0-1,0 0,0 1,0-1,0 1,0 0,0-1,0 1,0 0,0-1,0 1,0 0,0 0,0 0,0 0,0 0,0 0,0 0,0 1,1-1,-1 0,0 1,0-1,0 0,0 1,0-1,-1 1,1 0,0-1,0 1,0 0,0-1,0 1,-1 0,1 0,0 0,-1 0,1-1,-1 1,1 0,-1 0,1 0,-1 0,0 1,19 165,-18-161,1 0,0 1,1-1,-1 0,1 0,0 0,0-1,1 1,0-1,0 0,0 0,1 0,0 0,-1-1,2 0,-1 0,0 0,1-1,0 1,-1-1,1-1,2 1,16 4</inkml:trace>
  <inkml:trace contextRef="#ctx0" brushRef="#br0" timeOffset="7750.641">4437 960,'-2'1,"0"0,0 1,0-1,1 1,-1 0,0-1,1 1,-1 0,1 0,0 0,0 0,0 0,0 0,0 1,0-1,0 0,1 0,-1 1,1-1,0 0,0 1,0-1,0 0,0 1,0-1,0 2,14 140,-3-88,-10-43,2 0,0 1,0-1,1 0,1-1,0 1,1-1,0 0,1 0,0-1,1 0,0 0,4 3,-11-13,0 0,1 0,-1 1,1-1,0 0,-1 0,1 0,0-1,0 1,-1 0,1-1,0 1,0-1,0 1,0-1,0 0,0 0,0 0,0 0,-1 0,1-1,0 1,0 0,0-1,0 1,0-1,-1 0,1 0,0 0,0 0,-1 0,1 0,-1 0,1 0,-1 0,0-1,1 1,-1-1,0 1,0-1,1 0,38-74,55-210,-73 248,-10 25</inkml:trace>
  <inkml:trace contextRef="#ctx0" brushRef="#br0" timeOffset="8172.657">4946 1186,'28'-8,"-1"-2,0 0,0-2,-1 0,0-2,6-6,-23 14,0 0,-1 0,1-1,-2-1,1 1,-1-1,0 0,-1-1,0 1,0-1,-1 0,0-1,-1 0,0 1,0-1,-1-1,0 1,1-8,-5 14,1 0,-1 1,1-1,-1 0,0 1,0-1,-1 1,1-1,-1 1,1 0,-1 0,0 0,0 0,-1 0,1 0,-1 0,1 1,-1-1,0 1,0 0,0 0,0 0,0 0,-1 0,1 1,0-1,-1 1,0 0,1 0,-1 0,1 1,-1-1,0 1,1 0,-1 0,0 0,1 1,-1-1,0 1,1 0,-1 0,1 0,-1 0,1 1,-1-1,1 1,0 0,-2 1,-7 2,0 1,0 1,1 0,-1 0,1 1,1 0,0 1,0 1,0-1,2 1,-1 1,1 0,-81 145,87-150,0 1,0-1,0 1,0-1,1 1,0 0,1 0,-1 0,1-1,1 1,-1 0,1 0,1-1,-1 1,1 0,0-1,0 1,1-1,0 0,0 0,0 0,1 0,0-1,0 1,1-1,9 6,1-1,1-1,0 0,0-1,0-1,1 0,0-1,1-1,-1-1,1 0,0-2,0 0,0 0,7-2,178-13,-131 3,-46 7</inkml:trace>
  <inkml:trace contextRef="#ctx0" brushRef="#br0" timeOffset="13687.907">9517 367,'433'26,"-323"-16,-111-11,1 1,0 0,-1-1,1 1,0 0,0 0,-1-1,1 1,0 0,0-1,-1 1,1-1,0 1,0 0,0-1,0 1,0 0,0-1,0 1,-1-1,1 1,0 0,0-1,1 1,-1-1,0 1,0-1,0 1,0 0,0-1,0 1,0 0,1-1,-1 1,0-1,0 1,1 0,-1 0,0-1,0 1,1 0,-1-1,0 1,1 0,-1 0,0-1,1 1,-1 0,0 0,1 0,-1 0,1 0,-1-1,1 1,-35-22,-193-109,209 117</inkml:trace>
  <inkml:trace contextRef="#ctx0" brushRef="#br0" timeOffset="14241.493">11295 649,'-38'39,"-18"31,-4 13,8-1,13-7,14-10,5-16,7-13,5-6,4-5,-2-5,0-3,1-3</inkml:trace>
  <inkml:trace contextRef="#ctx0" brushRef="#br0" timeOffset="14488.829">10928 620,'24'39,"18"36,6 10,0-4,-4-11,-9-13,-5-11,-4-9,-1-5,0-4,1-7,-5-2,-5-4</inkml:trace>
  <inkml:trace contextRef="#ctx0" brushRef="#br0" timeOffset="14888.334">11719 819,'-58'448,"71"-585,-4 92,2 0,2 1,1 0,3 1,2 1,1 0,2 2,2 0,2 2,1 0,2 2,10-9,11 13,-49 32,0-1,0 1,1 0,-1 0,0 0,0 0,1 0,-1 0,0 0,0 0,1 0,-1 1,0-1,0 0,0 1,1-1,-1 1,0-1,0 1,0 0,0-1,0 1,0 0,0 0,0 0,0 0,-1 0,1 0,0 0,-1 0,1 0,0 0,-1 0,1 0,-1 0,0 1,1-1,-1 0,0 0,0 1,0-1,1 0,-1 0,-1 1,2 143,-2-119</inkml:trace>
  <inkml:trace contextRef="#ctx0" brushRef="#br0" timeOffset="16086.599">12114 1073,'-300'392,"426"-525,10 11,-36 33,-98 88,-1 0,0 1,1-1,-1 1,0-1,1 1,-1 0,0-1,1 1,-1 0,1 0,-1 0,0 0,1 0,-1 0,1 1,-1-1,0 0,1 1,-1-1,0 1,1-1,-1 1,0-1,0 1,1 0,-1 0,0 0,0 0,0 0,0 0,0 0,0 0,-1 0,1 0,0 0,0 1,-1-1,1 0,-1 1,1-1,-1 0,0 1,1-1,-1 1,0-1,0 2,5 76,-5-71,7 106,-7-113,0 0,-1 1,1-1,0 0,-1 0,1 1,-1-1,0 0,1 0,-1 0,0 0,0 0,0 0,0 0,0 0,0 0,0 0,0 0,0-1,0 1,0 0,-1-1,1 1,0-1,0 1,-1-1,1 0,0 0,-1 1,1-1,0 0,-1 0,1 0,0 0,-1-1,1 1,0 0,-1 0,0-1,-61-18,45 12,-126-33,120 34</inkml:trace>
  <inkml:trace contextRef="#ctx0" brushRef="#br0" timeOffset="12228.236">8106 987,'38'-9,"23"-9,5 0,-3 2,-8-1,-9 3,-7 3,-5 4,-4 3,-2 2,-1 2,0 0,-5 1</inkml:trace>
  <inkml:trace contextRef="#ctx0" brushRef="#br0" timeOffset="12473.675">8163 1157,'38'5,"27"-4,8-1,-5-1,-8-5,-10-2,-8 1,-12 2</inkml:trace>
  <inkml:trace contextRef="#ctx0" brushRef="#br0" timeOffset="13285.503">8670 1298,'71'-24,"-2"-3,0-3,-2-3,-2-3,42-31,-83 52,0-2,0 0,-2-2,0 0,-1-1,-1-2,-1 0,15-23,-33 43,1 1,0-1,-1 1,1-1,-1 0,0 1,1-1,-1 0,0 0,0 0,0 0,-1 0,1 0,0 0,-1-1,1 1,-1 0,0 0,0 0,0 0,0-1,0 1,0 0,0 0,-1 0,1-1,-1 1,0 0,0 0,0 0,0 0,0 0,0 0,0 1,0-1,-1 0,1 0,-1 1,1-1,-1 1,0 0,1-1,-1 1,0 0,0 0,0 0,0 0,0 0,0 1,0-1,-1 0,1 1,0 0,-1-1,-7 4,0 1,0-1,0 2,0-1,1 1,-1 1,1 0,1 0,-1 1,1 0,0 0,1 1,-1 0,0 2,-8 6,3-4,0 0,0 1,2 0,-1 1,2 1,0 0,0 0,1 1,1 0,1 0,1 1,0 0,1 0,0 4,4-17,0 0,1 0,0 0,0-1,0 1,1 0,-1 0,1 0,0 0,0 0,0-1,1 1,-1-1,1 1,0-1,0 1,0-1,0 0,1 0,-1 0,1 0,0 0,0-1,0 1,0-1,0 1,0-1,1-1,-1 1,4 1,119 16,-96-20,0-2,0-1,0-1,0-1,-1-2,0-1,-1-1,0-2,-1-1,13-8,-18 10,0-2,-1-1,0 0,-1-2,-1 0,11-13,-17 16,0-2,-1 1,0-2,-1 0,-1 0,-1-1,0 0,5-15,-14 30,0 1,0-1,0 1,0-1,0 1,-1-1,1 1,0-1,-1 1,1-1,-1 1,1-1,-1 1,0 0,0-1,1 1,-1 0,0 0,0-1,0 1,0 0,-1 0,1 0,0 0,0 1,-1-1,1 0,0 0,-1 1,1-1,-1 1,1-1,-1 1,1 0,-1-1,1 1,-1 0,1 0,-1 0,1 0,-1 0,1 1,-1-1,1 0,-1 1,1-1,-1 1,1-1,0 1,-1 0,1-1,0 1,-1 0,1 0,0 0,0 0,0 0,-1 2,-14 6,1 2,0 0,0 0,1 1,1 1,0 1,1 0,0 0,1 1,1 0,0 1,-5 12,13-24,0 1,0-1,0 1,0-1,1 1,0 0,0-1,0 1,0 0,1 0,0 0,0 0,0 0,0-1,1 1,0 0,0 0,0-1,1 1,0 0,-1-1,2 0,-1 1,0-1,1 0,0 0,0 0,0 0,0-1,1 1,-1-1,1 0,0 0,0 0,0-1,0 1,1-1,-1 0,1 0,12 2,-1 0,1-1,0-1,-1 0,1-1,0-1,0-1,0 0,0-2,11-2,-3 1,0-2,0-1,0-1,-1-1,0-1,-1-1,0-1,-1-1,0-1,-1-1,-1-1,7-7,-11 5,-1-1,-1-1,-1 0,-1-1,-1 0,4-9,3-36,-18 64,1 1,-1-1,0 1,1-1,-1 1,0-1,0 1,0-1,0 1,0-1,-1 1,1-1,0 1,-1-1,1 1,-1 0,0-1,1 1,-1-1,0 1,0 0,0 0,1-1,-2 1,1 0,0 0,0 0,0 0,0 0,-1 1,1-1,0 0,-1 0,1 1,0-1,-1 1,1-1,-1 1,1 0,-1 0,0-1,-5 4,-1-1,1 2,0-1,1 1,-1-1,1 2,-1-1,1 1,0 0,1 0,-1 1,1 0,0 0,1 0,0 0,-1 1,2-1,-1 2,3-7,-4 5,-1 0,1 1,0 0,1 0,0 0,0 0,0 1,1-1,0 1,0 0,1 0,0 0,1 0,0 1,0-1,0 0,1 1,1-1,-1 0,1 1,1-1,0 0,0 0,0 0,1 0,0 0,0-1,1 1,0-1,3 2,-2-1,2-2,-1 1,1-1,0 0,0 0,1-1,0 0,0 0,0-1,0 0,1 0,-1-1,1 0,0 0,0-1,0-1,0 1,0-1,2-1,4 1,-4 0,0 1,0-1,0-1,1 0,-1-1,0 0,0 0,0-1,0-1,0 0,-1 0,1-1,-1-1,0 1,0-2,0 1,2-3,0-8</inkml:trace>
  <inkml:trace contextRef="#ctx0" brushRef="#br0" timeOffset="10322.768">6836 734,'37'188,"49"134,-44-158,-26-187,39-189,43-58,3-5,-93 257</inkml:trace>
  <inkml:trace contextRef="#ctx0" brushRef="#br0" timeOffset="11350.802">7400 1157,'-136'313,"59"-173,130-268,40-11,9-18,-102 154,1 0,0 1,0-1,0 1,1-1,-1 1,1-1,-1 1,1 0,0 0,0 0,0 0,0 0,0 0,0 0,0 1,1-1,-1 1,0 0,1-1,0 1,-1 0,1 1,0-1,-1 0,1 1,0-1,0 1,-1 0,1 0,0 0,0 0,-1 1,1-1,0 1,0-1,-1 1,1 0,0 0,-1 0,1 1,-1-1,0 1,1-1,-1 1,0 0,0 0,0 0,0 0,0 0,-1 0,1 0,0 2,84 200,-57-83,-29-121,-1-1,0 1,0 0,1-1,-1 1,0-1,0 1,0 0,1 0,-1 0,0-1,0 1,0 0,0 0,1 0,-1 0,0 0,0 0,0 1,0-1,1 0,-1 0,0 1,0-1,0 0,1 1,-1-1,0 1,1-1,-1 1,0-1,1 1,-1-1,0 1,1 0,-1-1,1 1,0 0,-1-1,1 1,-1 0,1 0,0 0,-1-1,1 1,0 0,0 0,0 0,0 0,0-1,0 1,0 0,0 0,0 0,0 0,0-1,1 1,-1 0,0 0,0 0,1-1,-1 1,1 0,-268-107,221 90,28 10</inkml:trace>
  <inkml:trace contextRef="#ctx0" brushRef="#br0" timeOffset="17319.947">11690 197,'96'-14,"0"5,1 3,69 7,-166-2,0 1,0 0,0-1,0 1,0-1,0 1,0-1,0 1,0 0,0-1,0 1,0-1,0 1,0-1,0 1,0-1,0 1,0 0,1-1,-1 1,0 0,0-1,1 1,-1-1,0 1,0 0,1-1,-1 1,0 0,1 0,-1-1,0 1,1 0,-1 0,1 0,-1-1,0 1,1 0,-1 0,1 0,-1 0,1 0,-1 0,0 0,1 0,-1 0,1 0,-1 0,1 0,-1 0,0 0,1 0,-37-19,-199-68,194 55,29 15</inkml:trace>
  <inkml:trace contextRef="#ctx0" brushRef="#br0" timeOffset="18404.907">6667 423,'41'0,"34"1,-1-3,1-4,3-4,78-25,-155 35,-1 0,1 0,-1 0,1 0,-1 0,1 0,-1 0,0-1,1 1,-1 0,1 0,-1 0,0-1,1 1,-1 0,0 0,1-1,-1 1,0 0,1-1,-1 1,0 0,1-1,-1 1,0-1,0 1,0 0,0-1,1 1,-1-1,0 1,0-1,0 1,0-1,0 1,0 0,0-1,0 1,0-1,0 1,0-1,0 1,0-1,-1 1,1 0,0-1,0 1,0-1,-1 1,1 0,0-1,0 1,-1 0,1-1,0 1,-1 0,1-1,0 1,-1 0,1 0,-1-1,1 1,0 0,-1 0,1 0,-1 0,1 0,-1 0,1-1,-38-12,32 11,-104-43,90 31</inkml:trace>
  <inkml:trace contextRef="#ctx0" brushRef="#br1" timeOffset="123922.939">9320 5475,'14'19,"10"2,0-3</inkml:trace>
  <inkml:trace contextRef="#ctx0" brushRef="#br1" timeOffset="124087.189">9291 4995,'0'0</inkml:trace>
  <inkml:trace contextRef="#ctx0" brushRef="#br1" timeOffset="124324.369">9687 5391,'1'-303,"10"233,-10 69,0 0,0 1,0-1,0 1,0-1,0 1,1 0,-1-1,0 1,0 0,0 0,1 0,-1 0,0 0,0 0,1 0,-1 0,0 1,0-1,0 0,1 1,-1-1,0 1,0-1,0 1,0-1,0 1,0 0,0 0,0-1,0 1,0 0,-1 0,1 0,0 0,0 0,-1 1,7 2,-3 0,1 0,0 0,0-1,0 0,0 0,1 0,-1-1,1 1,0-2,0 1,0 0,-1-1,1 0,0-1,1 1,-1-1,0 0,0-1,0 1,0-1,0 0,-1-1,1 0,0 1,0-2,-1 1,1-1,2-2,67-69,-57 48</inkml:trace>
  <inkml:trace contextRef="#ctx0" brushRef="#br1" timeOffset="124778.281">10279 4741,'-10'-2,"1"0,-1 1,1 0,-1 1,0 0,1 0,-1 1,0 1,1-1,-1 1,1 1,-2 1,11-4,1 0,-1 0,0 0,1 0,-1 0,0 0,1 1,-1-1,0 0,0 0,1 1,-1-1,0 0,0 0,1 1,-1-1,0 0,0 0,0 1,0-1,1 0,-1 1,0-1,0 0,0 1,0-1,0 0,0 1,0-1,0 0,0 1,0-1,0 0,0 1,0-1,0 0,0 1,0-1,-1 0,1 1,0-1,0 0,0 1,0-1,-1 0,1 1,0-1,0 0,-1 0,1 0,0 1,0-1,-1 0,1 0,0 0,-1 1,1-1,0 0,-1 0,32 6,343-5,-359-3,-1 1,1 0,0 2,0 0,0 0,0 1,-1 1,1 0,-1 1,0 1,0 0,0 1,-1 1,0 0,0 0,-1 2,1-1,-2 2,1-1,-2 2,1-1,3 7,-3 4,-1 0,-1 1,-1 0,-1 1,-1-1,-1 1,-1 1,0-1,-2 1,-1-1,-1 1,-1-1,-2 1,0-1,-1 0,-1 0,-7 20,8-29,-1-1,0 1,-1-1,-1 0,0-1,-1 0,0 0,0 0,-2-1,1 0,-1-1,-1 0,0-1,0 0,-1-1,0 0,0 0,-1-2,0 1,-3-1,12-4,0-1,-1 0,1-1,0 1,0-1,0 0,0 0,0 0,0-1,-1 1,1-1,0 0,0 0,0 0,1-1,-1 1,0-1,0 0,1 0,-1 0,1-1,0 1,0-1,0 0,0 0,0 0,0 0,1-1,-1 1,1-1,0 1,0-1,1 0,-1 1,1-1,-1 0,1 0,1 0,-1-1,0 1,1 0,0 0,0 0,0 0,1-3,-2-15,1-1,2 1,0-1,1 1,1 0,1 0,1 0,1 1,1 0,1 0,3-6,136-210,-43 101,6 4,5 6,20-8,-104 103</inkml:trace>
  <inkml:trace contextRef="#ctx0" brushRef="#br1" timeOffset="112056.671">5820 3499,'-8'13,"0"0,1 1,1 0,0 0,0 0,2 0,0 1,0 0,2 0,-1 0,2 0,0 1,1 7,0-21,1 0,-1 0,0 0,0 0,1 0,-1 0,1 0,0 0,0 0,-1-1,1 1,0 0,1-1,-1 1,0 0,0-1,1 0,-1 1,1-1,-1 0,1 1,-1-1,1 0,0 0,0 0,-1-1,1 1,0 0,0-1,0 1,0-1,0 0,0 1,0-1,0 0,0 0,0 0,0-1,0 1,-1 0,1-1,0 1,0-1,0 0,0 1,0-2,79-53,-71 40,-1 0,0 0,-1-1,0 0,-1 0,-1-1,-1 0,-1 0,0 0,1-17,-2 20,-1 0,0 0,-1 0,-1 0,0 0,-1 0,0 0,-1 0,-1 0,0 0,-1 1,-1-1,0 1,-1 0,0 1,0-1,-2 1,0 0,0 1,-1 0,0 0,-1 1,0 0,-1 1,7 6,-1 1,0-1,0 1,0 1,0-1,0 1,0 0,-1 0,1 0,0 1,-1 0,1 0,0 0,0 1,-1-1,1 1,0 0,0 1,0 0,0-1,0 2,0-1,0 0,1 1,-1 0,1 0,0 0,0 1,0 0,0-1,0 1,1 0,0 1,0-1,0 1,0-1,1 1,-2 4,4-7,-1 1,1-1,0 1,0-1,0 0,0 1,0-1,0 1,1-1,-1 0,1 1,0-1,-1 0,1 0,0 1,0-1,1 0,-1 0,0 0,1 0,-1-1,1 1,0 0,-1 0,1-1,0 1,0-1,0 0,0 0,0 1,1-1,-1-1,0 1,0 0,1 0,-1-1,0 1,1-1,-1 0,1 0,-1 0,0 0,1 0,-1 0,1-1,-1 1,0-1,1 0,-1 0,0 1,0-1,0-1,0 1,1 0,15-7,1-1,-2-1,1 0,-1-1,-1-1,0 0,0-2,-2 0,1 0,-2-1,3-4,10-9,-2-1,-1-1,-1 0,-1-2,-2-1,-1 0,-2-1,-1-1,-2 0,-1-1,-2-1,-2 1,3-28,-1 85,90 388,235 574,-329-964,3 1,0 1,-2 0,-1 0,0 0,-2 1,0 0,-1 0,-2 0,0 1,-1-1,-2 0,0 0,-1 0,-1 0,-1 0,-5 10,9-29,-1 0,1 0,0-1,-1 1,0-1,0 1,1-1,-2 1,1-1,0 0,0 0,-1 0,1-1,-1 1,1 0,-1-1,0 0,1 1,-1-1,0 0,0-1,0 1,0 0,0-1,0 0,0 1,0-1,0 0,0-1,0 1,0-1,0 1,0-1,0 0,0 0,0 0,0 0,1-1,-2 0,-4-2,0-1,0-1,0 0,0 0,1-1,0 1,1-1,-1-1,1 0,1 1,-5-10,-5-15,1-1,2-1,1 0,2-1,1 0,2 0,2 0,1-1,1 0,2-5,0 9,1 0,2-1,1 1,1 1,2-1,1 1,2 0,0 1,3 0,0 0,2 2,1 0,1 0,1 2,2 0,2-1,7-4</inkml:trace>
  <inkml:trace contextRef="#ctx0" brushRef="#br1" timeOffset="117199.605">5424 5955,'63'-200,"9"4,78-151,-28 74,-123 271,1 0,0 1,1-1,-1 1,0-1,0 1,1-1,-1 1,1-1,-1 1,1-1,0 1,-1-1,1 1,0 0,0 0,0-1,0 1,0 0,0 0,0 0,1 0,-1 0,0 0,1 0,-1 1,0-1,1 0,-1 1,1-1,-1 1,1-1,-1 1,1 0,-1 0,1 0,0 0,-1 0,1 0,-1 0,1 0,-1 0,1 1,-1-1,1 1,-1-1,1 1,-1 0,1-1,-1 1,0 0,0 0,1 0,-1 0,0 0,0 0,1 1,19 31,-1 1,-2 0,-1 1,9 28,73 177,-7-57,-92-183,0 0,-1 0,1 0,0-1,-1 1,1 0,-1 0,1 0,0 0,-1 0,1 0,-1 0,1 0,0 0,-1 0,1 0,-1 0,1 0,0 0,-1 0,1 1,0-1,-1 0,1 0,-1 0,1 1,0-1,0 0,-1 0,1 1,0-1,-1 0,1 1,0-1,0 0,-1 1,1-1,0 0,0 1,0-1,0 0,0 1,-1-1,1 1,0-1,0 0,0 1,0-1,0 1,0-1,0 0,0 1,0-1,1 1,-1-1,0 0,0 1,0-1,0 0,0 1,1-1,-1 0,0 1,0-1,1 1,-38-18,32 14,-31-15,-12-8,0 3,-1 2,-2 2,-43-11,57 21,29 5,1 1,-1 1,0-1,0 1,0 1,0-1,0 1,0 1,0 0,0 0,-1 0,1 1,0 0,0 1,0 0,0 0,1 0,-8 4,2 6</inkml:trace>
  <inkml:trace contextRef="#ctx0" brushRef="#br1" timeOffset="119335.897">7288 4684,'-1'-1,"0"1,0-1,-1 0,1 0,0 0,0 1,0-1,-1 1,1-1,0 1,-1-1,1 1,-1 0,1 0,0-1,-1 1,1 0,-1 0,1 1,-1-1,1 0,0 0,-1 1,1-1,0 1,-1-1,1 1,0-1,-1 1,1 0,0 0,0-1,0 1,0 0,0 0,0 0,0 1,0-1,0 0,1 0,-1 1,-10 6,1 1,1 0,0 1,0 0,1 0,0 1,1 0,0 0,0 1,2 0,-1 0,2 0,-1 1,-38 140,41-145,1 0,1 0,-1 0,1 0,1 0,0 0,0 0,0-1,1 1,0 0,0-1,1 1,0-1,0 1,1-1,0 0,1-1,-1 1,3 1,-4-8,0 1,1-1,-1 0,0-1,1 1,-1-1,0 1,1-1,-1 0,0 0,0 0,0-1,0 1,0-1,0 1,0-1,0 0,-1 0,1 0,-1-1,0 1,1-1,-1 1,0-1,0 0,-1 0,1 0,0 0,-1 0,0 0,0 0,1-2,-1 2,103-207,-25 15,-56 139,-13 83,-12-18,1 0,1 0,0 0,0 0,1 1,0-1,0 0,1-1,0 1,1 0,0 0,0-1,1 0,0 1,0-1,1-1,0 1,1-1,-1 0,1 0,1 0,-1-1,1 0,0-1,1 1,-1-1,1-1,2 2,-3-5,0 1,1-1,-1 0,1-1,0 0,-1 0,1 0,-1-1,1 0,-1-1,1 0,-1 0,0 0,0-1,0 0,0 0,0-1,-1 0,0 0,1-1,-2 0,1 0,0 0,-1 0,0-1,0 0,-1 0,0 0,0-1,0 0,2-5,24-46,-19 32</inkml:trace>
  <inkml:trace contextRef="#ctx0" brushRef="#br1" timeOffset="119654.831">7993 4149,'-10'14,"-1"0,0-1,1 1,1 1,0 0,1 0,1 1,0-1,1 2,1-1,0 1,-1 14,7-27,0 1,0 0,1 0,0-1,0 1,0-1,1 0,-1 1,1-1,0 0,0 0,0-1,1 1,-1-1,1 1,0-1,0-1,0 1,0 0,1-1,-1 0,1 0,-1 0,1 0,0-1,0 0,0 0,3 0,43 21,-47-20,1 1,-1 0,1 0,-1 0,0 0,-1 0,1 1,0 0,-1 0,0 0,0 0,0 0,0 1,-1-1,0 1,0 0,0-1,0 1,-1 0,0 0,0 0,0 0,-1 0,1 1,-1-1,-1 0,1 0,-1 0,1 0,-1 0,-1 0,1 0,-2 4,-1 1,-1-1,1 1,-1 0,-1-1,0 0,0-1,-1 1,0-1,0 0,-1-1,0 0,0 0,-1-1,0 0,-7 4,-3-2</inkml:trace>
  <inkml:trace contextRef="#ctx0" brushRef="#br1" timeOffset="122207.961">6215 6858,'-178'227,"176"-225,0-1,0 1,0 0,0 0,1 0,-1 0,0 0,1 1,-1-1,1 0,0 1,0-1,0 1,0-1,1 1,-1 0,0-1,1 1,0 0,0-1,0 1,0 0,0 0,0-1,1 1,-1 0,1-1,0 1,0-1,0 1,0-1,0 1,0-1,1 0,-1 0,1 1,0-1,0 0,-1 0,1-1,1 1,-1 0,0-1,0 1,0-1,1 1,0-1,10-1,1 0,-1-1,0-1,0 0,1-1,-2 0,1-1,0-1,-1 0,5-2,34-12,-37 13,0 1,0 1,0 0,1 1,0 0,0 1,0 1,0 0,0 1,-1 1,1 0,0 1,9 3,-22-4,0-1,0 1,0 0,0 0,0 1,-1-1,1 0,0 1,-1-1,1 1,-1-1,1 1,-1 0,0-1,0 1,0 0,0 0,0 0,0 0,0 0,-1 0,1 0,-1 0,1 0,-1 0,0 1,0-1,0 0,0 0,0 0,0 0,-1 0,1 0,-1 1,1-1,-1 0,0 0,0 0,0-1,0 1,0 0,0 0,-2 1,-59 76,62-79,-88 82,62-64</inkml:trace>
  <inkml:trace contextRef="#ctx0" brushRef="#br1" timeOffset="122458.691">6723 6293,'4'38,"8"47,0 13,-1-5,2-8,0-15,-4-13,-2-13,1-13,1-7,-3-3,4-6,0 1,-3-3</inkml:trace>
  <inkml:trace contextRef="#ctx0" brushRef="#br1" timeOffset="122637.968">6525 6858,'68'-43,"31"-19,8-4,-8 9,-13 10,-15 13,-15 7,-17 8</inkml:trace>
  <inkml:trace contextRef="#ctx0" brushRef="#br1" timeOffset="122952.791">7456 6378,'-12'17,"-17"20,3 1,1 1,1 1,-2 10,12 23,15-72,0 0,0 0,1 0,-1 0,1 0,-1 0,1 0,-1-1,1 1,-1 0,1-1,0 0,-1 1,1-1,0 0,-1 1,1-1,0 0,0 0,-1-1,1 1,0 0,-1-1,1 1,0 0,-1-1,1 0,-1 1,1-1,-1 0,1 0,-1 0,1 0,-1 0,0 0,0-1,1 1,-1 0,0-1,22-16,-1-1,0-1,-2-1,0 0,9-15,0 2,-2-7,-24 35,0 0,1 0,0 0,0 0,0 1,0 0,1 0,0 0,0 0,0 1,1 0,3-2,6 3,-3 5</inkml:trace>
  <inkml:trace contextRef="#ctx0" brushRef="#br1" timeOffset="123273.701">7880 6435,'44'-215,"-43"214,-2-1,1 0,0 0,0 0,0 0,0-1,0 1,0 0,1 0,-1 0,1 0,-1 0,1 1,0-1,0 0,0 0,0 0,0 1,0-1,0 0,0 1,1-1,-1 1,1-1,-1 1,1 0,0 0,-1 0,1 0,0 0,0 0,0 0,0 0,0 1,0-1,0 1,0-1,0 1,0 0,0 0,0 0,0 0,0 0,0 0,0 1,0-1,0 1,1 0,9 8,-9-6,-1 0,1 0,0 0,1 0,-1-1,0 1,1-1,-1 0,1 0,0 0,0-1,-1 1,1-1,0 0,0 0,0 0,1 0,-1-1,0 0,0 0,0 0,0 0,0-1,1 1,-1-1,0 0,0 0,0-1,-1 1,1-1,2-1,1-5,0 1,0-1,-1-1,-1 1,1-1,-1 0,-1 0,0 0,0-1,-1 0,0 1,0-1,-1-5,7-16,-1 8</inkml:trace>
  <inkml:trace contextRef="#ctx0" brushRef="#br1" timeOffset="123686.853">8501 5729,'-10'13,"1"1,1 0,1 0,0 1,0 0,2 0,0 1,0 0,2 0,0 0,1 0,0 0,1 0,1 1,1-1,1 3,-2-16,1-1,-1 1,1-1,0 1,0-1,0 1,0-1,0 0,1 1,-1-1,1 0,0 0,-1 0,1 0,0 0,0-1,0 1,0 0,1-1,-1 0,0 1,1-1,-1 0,0 0,1-1,-1 1,1 0,0-1,-1 1,1-1,-1 0,1 0,0 0,-1 0,1-1,0 1,-1 0,1-1,0 0,6-2,-1 0,0 0,0-1,0 0,0 0,0-1,-1 0,0 0,0-1,-1 0,2-2,8-14,-1-1,-1 0,-1-1,-1-1,-1 0,-1 0,-2-1,0-1,-2 1,-1-1,-1 0,-1 0,-2-1,-1 1,0-2,1 2,2 2,-2 1,0 0,-1 0,-2-1,0 1,-1 0,-2 0,0 1,-2-1,-1 1,-5-10,12 30,0 0,-1 0,0 0,1 0,-1 0,0 1,-1-1,1 1,0-1,-1 1,1 0,-1 0,0 0,0 0,0 0,0 1,0-1,0 1,0 0,0 0,-1 0,1 0,0 0,-1 1,1 0,-1 0,1 0,0 0,-1 0,1 0,-1 1,1 0,0 0,0 0,-1 0,1 0,0 1,0-1,0 1,0 0,0 0,1 0,-1 0,-1 2,-5 7,0 0,0 1,1 1,1-1,0 1,0 0,2 1,-1 0,2 0,0 0,1 0,0 1,1-1,0 1,2-1,-1 1,3 11,-1-15,1 0,0-1,1 1,0-1,1 1,0-1,1 0,0 0,1-1,0 1,0-1,1-1,0 1,0-1,1 0,0-1,0 0,1 0,0-1,0 0,1 0,0-1,0 0,0-1,0 0,1-1,-1 0,1-1,0 0,5 0,14 1,0-2,0-1,1-2,-1-1,-1-1,10-3,-12 0</inkml:trace>
  <inkml:trace contextRef="#ctx0" brushRef="#br1" timeOffset="109035.082">825 5898,'0'-92,"5"-1,4 1,3 0,5 1,3 0,5 2,8-13,-22 71,2 0,1 1,2 0,0 1,2 1,2 1,0 1,1 0,15-11,-35 35,0 0,1 0,0 0,-1 0,1 0,0 0,0 0,0 1,0-1,0 1,0 0,0-1,1 1,-1 0,0 0,1 0,-1 1,1-1,-1 1,1-1,-1 1,1 0,-1 0,1 0,0 0,-1 0,1 1,-1-1,1 1,-1-1,0 1,1 0,-1 0,0 0,1 1,-1-1,0 0,0 1,0-1,0 1,0 0,0 0,-1 0,1 0,-1 0,1 0,-1 0,0 0,1 1,-1-1,-1 0,1 1,0-1,0 1,9 37,-1 1,-2 0,-2 0,-2 0,-2 42,3 31,11-59,-15-53,1-1,-1 0,1 0,-1 0,1 0,0 0,-1-1,1 1,0 0,0 0,0 0,-1-1,1 1,0 0,0-1,0 1,0-1,0 1,0-1,0 1,1-1,-1 0,0 1,0-1,0 0,0 0,0 0,0 0,1 0,-1 0,0 0,0-1,0 1,0 0,0 0,0-1,0 1,0-1,0 1,0-1,0 0,0 1,0-1,0 0,0 1,0-1,-1 0,71-102,-61 83,270-510,-175 383,-104 146,-1 0,1 0,-1 0,1 1,-1-1,1 0,0 1,-1-1,1 1,0-1,-1 0,1 1,0-1,0 1,-1 0,1-1,0 1,0 0,0-1,0 1,0 0,-1 0,1 0,0 0,0 0,0 0,0 0,0 0,0 0,0 0,-1 1,1-1,0 0,0 0,0 1,0-1,-1 1,1-1,0 1,0-1,-1 1,1-1,0 1,-1 0,1-1,-1 1,1 0,-1-1,1 1,-1 0,1 0,-1 0,1 0,12 53,-12-46,7 64,-3 1,-3-1,-4 10,3 121,16-130,-16-71,0-1,-1 1,1 0,0-1,0 1,0-1,0 0,1 1,-1-1,0 0,1 0,-1 1,0-1,1 0,0-1,-1 1,1 0,-1 0,1-1,0 1,0-1,-1 1,1-1,0 0,0 1,-1-1,1 0,0 0,0-1,0 1,-1 0,1 0,0-1,0 1,-1-1,1 0,0 1,0-2,15-7</inkml:trace>
  <inkml:trace contextRef="#ctx0" brushRef="#br1" timeOffset="113303.231">3195 6378,'-9'43,"-9"24,0 6,2-11</inkml:trace>
  <inkml:trace contextRef="#ctx0" brushRef="#br1" timeOffset="113554.609">3111 5927,'0'0</inkml:trace>
  <inkml:trace contextRef="#ctx0" brushRef="#br1" timeOffset="113802.348">3506 6548,'25'-48,"-2"0,-2-2,-3 0,-1-1,-3-1,6-44,-6 51,-13 44,-1 1,0 0,1-1,-1 1,1-1,-1 1,1 0,-1 0,1-1,-1 1,1 0,-1 0,1-1,-1 1,1 0,-1 0,1 0,-1 0,1 0,-1 0,1 0,0 0,-1 0,1 0,-1 0,1 0,-1 0,1 1,-1-1,1 0,-1 0,1 1,-1-1,1 0,-1 1,1-1,-1 0,0 1,1-1,-1 0,1 1,-1-1,0 1,0-1,1 1,-1-1,0 1,0-1,1 1,-1-1,0 1,0-1,0 1,0 0,0-1,0 1,0-1,0 1,0-1,0 1,0-1,0 1,-1-1,1 1,0 0,0-1,0 1,-1-1,1 1,1 9,1 1,1-1,0 0,0 0,1 0,0-1,1 1,0-1,1 0,-1 0,2-1,-1 0,1 0,1 0,-1-1,1 0,0 0,1-1,0 0,0-1,0 0,0 0,1-1,7 2,-10-6,1 0,-1-1,0 0,0-1,1 0,-1 0,0 0,0-1,-1 0,1 0,-1-1,1 0,-1 0,0 0,0-1,-1 0,0 0,0 0,0-1,0 0,-1 0,0 0,0 0,0-1,-1 1,0-1,-1 0,1 0,-1 0,0-4,24-58,-21 49</inkml:trace>
  <inkml:trace contextRef="#ctx0" brushRef="#br1" timeOffset="112766.52">1446 7027,'103'658,"-92"-439,-26-184,15-35,-1 0,1 1,-1-1,0 0,1 1,-1-1,1 0,-1 0,0 0,1 1,-1-1,0 0,0 0,1 0,-1 0,0 0,1 0,-1 0,0-1,1 1,-1 0,0 0,1 0,-1-1,0 1,1 0,-1-1,1 1,-1-1,1 1,-1 0,1-1,-1 1,1-1,-1 1,1-1,-1 0,1 1,0-1,-1 1,1-1,0 0,0 1,0-1,-1 0,1 1,0-1,0 0,0 1,0-1,0 0,0 0,-4-16,1 0,1 0,0 0,2-1,0 1,0 0,2-1,0 1,1 0,5-16,18-59,3 2,5 1,3 1,4 2,4 2,28-36,-38 58,3 2,2 2,3 1,3 2,1 3,52-43,-97 93,55-36,-56 37,0 0,1 0,-1 1,0-1,1 1,-1-1,0 1,1 0,-1 0,1-1,-1 1,0 0,1 0,-1 0,1 1,-1-1,1 0,-1 0,0 1,1-1,-1 1,0-1,1 1,-1 0,0-1,0 1,1 0,-1 0,0 0,0 0,0 0,0 0,0 0,0 0,-1 0,1 1,0-1,-1 0,1 1,0-1,-1 0,0 1,2 8,-1 0,0-1,-1 1,0 0,0 0,-1 0,-1 0,0 0,0-1,-1 1,0-1,0 0,-1 1,-4 5,4-4,-26 48,-2-2,-3-1,-2-1,-3-2,-2-2,-2-2,-2-1,-2-3,-2-2,-2-2,-1-3,-41 22,23-24,71-36,0 1,-1-1,1 0,-1 0,1 1,-1-1,1 0,-1 0,1 0,-1 0,1 0,-1 0,1 1,-1-1,1 0,-1-1,1 1,-1 0,1 0,-1 0,1 0,-1 0,1 0,0-1,-1 1,1 0,-1 0,1-1,-1 1,1 0,0-1,-1 1,1 0,0-1,-1 1,1 0,0-1,-1 1,1-1,0 1,0-1,0 1,-1-1,1 1,0-1,0 1,0-1,0 1,0-1,0 1,0-1,0 1,0-1,0 1,0-1,0 1,1-1,-1 1,0 0,0-1,0 1,1-1,-1 1,0-1,0 1,1 0,19-37,-17 32,13-20</inkml:trace>
  <inkml:trace contextRef="#ctx0" brushRef="#br1" timeOffset="113052.554">2603 6519,'0'0,"-56"83,3 3,-30 69,56-44,27-108,0 0,0 0,0 0,0-1,1 1,-1 0,1 0,-1-1,1 1,0 0,0-1,0 1,1-1,-1 1,1-1,-1 0,1 1,0-1,0 0,0 0,0 0,0-1,0 1,0 0,1-1,-1 1,1-1,-1 0,1 0,-1 0,1 0,0 0,-1-1,1 1,0-1,0 0,0 0,2 0,7-2,1-1,-1 0,0-1,0 0,0-1,0 0,-1-1,0-1,0 1,-1-2,0 0,0 0,0 0,-1-1,-1-1,1 0,2-4,3-1,-2 2,-1 1,-1-2,0 0,0 0,-2-1,0 0,0 0,-2-1,0 0,0 0,-2-1,0 1,-1-1,0-3,-3 13,-1 1,0 0,0-1,-1 1,1 0,-1 0,-1 0,1 0,-1 0,0 0,0 1,-1-1,0 1,0 0,0 0,0 0,-1 1,0 0,0 0,0 0,0 0,-1 1,0 0,1 0,-1 0,0 1,0 0,0 0,-1 0,1 1,0 0,-6 0,-11-1</inkml:trace>
  <inkml:trace contextRef="#ctx0" brushRef="#br1" timeOffset="109314.764">2320 4713,'-8'20,"0"1,0-1,2 1,1 1,1-1,0 1,2 0,0 0,2 0,0-1,2 1,1 8,-2-27,-1 0,1 0,0 0,0 0,0 0,0-1,1 1,-1 0,1-1,-1 1,1-1,0 0,0 1,0-1,0 0,1 0,-1 0,1-1,-1 1,1 0,-1-1,1 0,0 0,0 1,-1-2,1 1,0 0,0-1,0 1,0-1,0 0,0 0,0 0,0 0,0 0,0-1,0 1,0-1,0 0,2-1,7-2,-1-1,1 0,-1-1,0 0,0 0,-1-1,0-1,0 0,1-2,2-1,0 0,-1-1,0 0,-1-1,-1 0,0-1,-1 0,0 0,-1-1,-1 0,0-1,-1 0,-1 0,0 0,-1 0,-1-1,0 0,-2 1,0-1,0 0,-2 0,0 0,-1 0,-3-12,2 23,-1 0,1 0,-1 1,0-1,0 1,-1 0,0 0,0 0,0 1,0 0,-1 0,1 0,-1 0,0 1,0 0,0 0,-1 1,1 0,-1 0,1 0,-1 1,0 0,0 0,0 1,1 0,-1 0,0 0,0 1,0 0,1 0,-1 1,1 0,-1 0,1 1,0-1,-1 1,2 1,-1-1,-3 3,-10 7</inkml:trace>
  <inkml:trace contextRef="#ctx0" brushRef="#br1" timeOffset="109739.891">2998 3782,'3'65,"3"0,2-1,4 0,2-1,3 0,3-1,3-1,9 14,50 220,-55-211,-38-72,0-13</inkml:trace>
  <inkml:trace contextRef="#ctx0" brushRef="#br1" timeOffset="109982.156">2772 4487,'38'-24,"28"-13,11-4,-2-1,-9 2,-11 9,-10 8,-8 5,-5 4,-4 5,-1 0,-1 0,-5 2</inkml:trace>
  <inkml:trace contextRef="#ctx0" brushRef="#br1" timeOffset="110150.381">3591 4290,'9'33,"9"17,0-1</inkml:trace>
  <inkml:trace contextRef="#ctx0" brushRef="#br1" timeOffset="110318.575">3675 3951,'-5'9,"-1"4</inkml:trace>
  <inkml:trace contextRef="#ctx0" brushRef="#br1" timeOffset="110569.847">3986 3979,'-8'29,"3"0,0 1,2-1,1 1,1 0,2 0,1-1,2 5,-4-31,0 0,0 1,1-1,0 0,-1 1,1-1,0 0,1 0,-1 0,0 0,1 0,0 0,0 0,0 0,0-1,0 1,0-1,1 1,-1-1,1 0,0 0,-1 0,1-1,0 1,0 0,0-1,1 0,-1 0,0 0,0 0,0 0,1-1,-1 0,1 1,-1-1,0 0,1-1,-1 1,0 0,1-1,0 0,5-3,-1 0,1 0,0-1,-1 0,0 0,0-1,-1 0,0-1,0 1,0-1,-1-1,0 1,0-1,0 0,-2 0,1-1,-1 0,0 0,0 0,-1 0,-1 0,1-1,-2 1,1-1,-1 1,-1-1,1 0,-2-6,-1 9,-1 0,0 1,0 0,0-1,-1 1,1 1,-1-1,-1 0,1 1,-1 0,0 0,0 0,-1 1,0 0,1 0,-1 0,0 1,-1 0,1 0,-1 0,1 1,-2 0,-15-5</inkml:trace>
  <inkml:trace contextRef="#ctx0" brushRef="#br1" timeOffset="110921.799">4493 4149,'23'-267,"-23"266,-1-1,1 1,0 0,-1 0,1 0,0-1,0 1,0 0,0 0,0 0,0-1,0 1,0 0,0 0,1-1,-1 1,0 0,1 0,-1 0,1 0,0 0,-1 0,1 0,0 0,-1 0,1 0,0 0,0 0,0 0,0 0,0 1,0-1,0 0,0 1,0-1,0 1,0-1,0 1,1 0,-1-1,0 1,0 0,0 0,1 0,-1 0,0 0,0 0,1 0,-1 0,0 0,0 0,0 1,1-1,-1 1,0-1,0 1,1 0,23 24,-21-21,0 1,1-1,-1 1,1-1,0-1,0 1,0-1,0 0,1 0,-1 0,1-1,0 1,0-2,5 2,-1-1,-1-1,1 0,-1-1,1 0,0-1,-1 0,1-1,-1 1,0-2,1 1,-1-1,0-1,0 0,-1 0,1-1,-1 0,0 0,0-1,-1 0,0 0,0-1,0 0,-1 0,0 0,0-1,-1 0,0 0,0-1,-1 1,3-9,42-163,-42 149</inkml:trace>
  <inkml:trace contextRef="#ctx0" brushRef="#br1" timeOffset="116019.372">4324 5164,'17'114,"74"624,-67-611,-19-108</inkml:trace>
  <inkml:trace contextRef="#ctx0" brushRef="#br1" timeOffset="116273.724">4126 5758,'58'-25,"28"-11,10-6,-3 0,-11 3,-11 2,-17 8</inkml:trace>
  <inkml:trace contextRef="#ctx0" brushRef="#br1" timeOffset="120621.172">3054 8241,'-19'6,"-1"1,1 1,0 1,1 1,0 1,0 0,1 1,1 1,0 0,1 1,0 1,1 0,1 1,1 1,0 0,1 1,0 0,-1 7,11-23,0 1,0-1,0 1,1-1,-1 1,1 0,-1-1,1 1,0 0,0-1,0 1,1 0,-1-1,1 1,-1 0,1-1,0 1,0-1,0 1,0-1,1 1,-1-1,0 0,1 0,0 1,0-1,-1 0,1-1,0 1,0 0,1-1,-1 1,0-1,1 1,-1-1,1 0,-1 0,1 0,-1 0,1-1,-1 1,1-1,0 0,0 1,-1-1,1 0,0-1,0 1,64-1,-60-1,0 1,1 0,-1 0,0 0,1 1,-1 0,0 0,1 1,-1 0,0 0,0 1,1-1,-1 2,-1-1,1 1,0 0,-1 1,1-1,-1 1,0 0,0 1,0 0,-1 0,0 0,5 6,-8-1,-1 0,0 0,0 0,-1 0,0 0,0 0,-2 0,1 0,-1 0,0 0,-1-1,0 1,-1-1,0 1,-1-1,1 0,-2-1,1 1,-1-1,0 0,-1-1,0 1,0-1,-173 161,149-150,20-18</inkml:trace>
  <inkml:trace contextRef="#ctx0" brushRef="#br1" timeOffset="121256.449">3195 8580,'42'-9,"0"-1,0-3,-1-1,-1-2,-1-2,0-1,-1-2,18-15,-50 34,1-1,-1 0,0-1,0 1,0-1,0-1,-1 1,0-1,1 0,-2 0,1 0,-1-1,1 0,-2 0,1 0,-1 0,1 0,-2-1,1 1,-1-1,0 0,0 0,-1 0,0 0,0 0,-1 0,0 0,0 0,-1 0,0-5,-3 9,0-1,0 1,0 0,0 0,-1 0,1 1,-1 0,0 0,0 0,0 0,0 1,0-1,0 1,0 1,0-1,0 1,-1 0,1 0,0 0,0 1,0 0,0 0,0 0,0 0,0 1,0 0,0 0,0 0,1 1,-1 0,1-1,-1 2,-11 3,0 1,1 1,0 1,1 0,0 0,0 1,1 1,0 1,1 0,1 0,0 1,1 0,0 1,1 0,1 1,1 0,0 0,1 1,0-1,2 1,0 1,0-1,1 10,3-22,0 0,0 1,1-1,-1 0,1 0,0 0,1 0,-1 0,1 0,0-1,0 1,1 0,-1-1,1 0,0 1,0-1,1 0,-1-1,1 1,0-1,0 1,0-1,0 0,0-1,1 1,0-1,-1 1,1-2,0 1,0 0,0-1,0 0,0 0,0 0,0-1,4 0,15-2,0-2,-1 0,1-2,-1 0,-1-2,1-1,-1 0,-1-2,0 0,0-1,11-10,-1 0,-1-2,-1 0,-1-2,-1-1,-2-1,0-2,130-117,-140 129,-1 0,0-1,-2-1,0 0,-1-1,-1 0,-1 0,0-1,-2 0,-1-1,0-1,-6 23,1 0,-1 0,0-1,1 1,-1 0,0-1,0 1,1 0,-1-1,0 1,0 0,-1-1,1 1,0 0,0 0,-1-1,1 1,-1 0,1-1,-1 1,1 0,-1 0,0 0,1 0,-1 0,0 0,0 0,0 0,0 0,0 0,0 0,0 0,0 1,0-1,-1 0,1 1,0-1,0 1,-1 0,1-1,0 1,-1 0,1 0,0-1,-1 1,1 0,0 0,-1 1,1-1,0 0,-1 0,1 1,-1-1,-64 37,52-25,1 1,1 0,0 0,0 2,1-1,1 1,1 1,0 0,1 0,1 1,0 0,1 0,1 0,1 1,0 0,2 0,0 0,0 0,2 0,0 0,2 1,0-1,-1-12,0-1,0 1,1-1,-1 1,2-1,-1 0,0 0,1 0,0 0,0 0,1-1,-1 1,1-1,0 0,0 0,0 0,1 0,-1-1,1 0,0 0,0 0,0-1,2 1,16 5</inkml:trace>
  <inkml:trace contextRef="#ctx0" brushRef="#br1" timeOffset="121635.379">4409 8241,'65'-238,"-11"76,-54 160,11-20,-1 29,-6 21,-5-19,1 0,1-1,0 1,0 0,0-1,1 1,1-1,-1 1,1-1,1 0,-1 0,1 0,1-1,0 1,0-1,0 0,1 0,0-1,0 0,0 0,7 4,-7-9,1 0,0 0,-1-1,1 0,-1 0,1 0,0-1,-1 0,1 0,-1-1,0 0,1 0,-1-1,0 1,0-1,-1 0,1-1,-1 0,1 0,-1 0,0 0,0-1,-1 0,0 0,1 0,1-5,21-26,-2-2,-1-1,-2-1,-2-1,-2-1,10-35,-20 53</inkml:trace>
  <inkml:trace contextRef="#ctx0" brushRef="#br1" timeOffset="126541.261">4889 9822,'-56'56,"3"3,3 2,2 2,-10 23,11 18,46-102,0 1,1-1,-1 1,1 0,-1-1,1 1,0 0,0-1,0 1,1 0,-1-1,0 1,1-1,0 1,0 0,0-1,0 0,0 1,0-1,0 1,1-1,-1 0,1 0,0 0,0 0,-1 0,1 0,1-1,-1 1,0 0,0-1,0 0,1 0,-1 1,1-1,-1-1,1 1,-1 0,3 0,4 0,0 1,0-2,0 1,0-1,0 0,-1-1,1 0,0-1,0 0,0 0,-1-1,1 0,-1 0,0-1,0 0,0 0,-1-1,1 0,-1-1,0 1,-1-1,2-2,9-9,0-1,-2-1,0-1,-1 0,-1 0,-1-1,6-14,74-220,-92 255,0-1,0 0,-1 1,1-1,0 1,0-1,0 0,-1 1,1-1,0 0,0 1,0-1,0 0,0 1,1-1,-1 0,0 1,0-1,0 1,0-1,1 0,-1 1,0-1,1 1,-1-1,0 1,1-1,-1 0,1 1,-1 0,1-1,-1 1,1-1,-1 1,1 0,-1-1,1 1,-1 0,1-1,0 1,-1 0,1 0,0 0,-1 0,1 0,0-1,-1 1,1 0,0 1,-1-1,1 0,-1 0,1 0,0 0,-1 0,1 1,0-1,-1 0,1 0,-1 1,1-1,-1 0,1 1,-1-1,1 1,21 46,-14-28,-4-8,1 0,1-1,0 1,0-1,1 0,0 0,1-1,0 0,0-1,1 1,0-2,1 1,0-1,0-1,0 0,1 0,0-1,0 0,0-1,1 0,-1-1,1 0,0-1,0 0,0-1,0-1,0 0,0 0,0-1,0 0,0-1,-1-1,1 0,8-6,0-1,-1-1,0-1,-1 0,-1-2,0 0,0-1,-2 0,0-1,0-1,-2 0,0-1,-1-1,-1 0,7-16,-2 0,-1-1,-1-1,-2 0,-2-1,-2 0,-1 0,-1-1,-2-20,-2 13,-2 0,-3 1,-1-1,-2 1,-3 0,-1 0,-2 1,-2 1,-16-33,-85-151,89 195,26 32,-1-1,1 1,0-1,-1 1,1-1,-1 1,1 0,-1-1,1 1,-1-1,1 1,-1 0,0 0,1-1,-1 1,1 0,-1 0,0 0,1 0,-1 0,0 0,1 0,-1 0,0 0,1 0,-1 0,1 0,-1 0,0 0,1 0,-1 1,1-1,-1 0,0 1,1-1,-1 0,1 1,-1-1,1 0,-1 1,1-1,0 1,-1-1,1 1,-1-1,1 1,0-1,-1 1,1 0,0-1,0 1,0-1,-1 1,1 0,0-1,0 1,-2 13,1-1,0 1,1-1,0 1,1-1,0 1,1-1,1 0,0 0,1 0,1 0,0 1,5 19,38 138,8-3,10 7,82 107,-141-271,0-1,0 0,1 0,0-1,1 0,0 0,1-1,0 0,0-1,0 0,1-1,0 0,1 0,28-9,-28-7</inkml:trace>
  <inkml:trace contextRef="#ctx0" brushRef="#br1" timeOffset="126789.549">5199 9539,'44'-19,"46"-26,24-14,6-3,-2 0,-8 6,-12 8,-14 6,-15 7,-21 8</inkml:trace>
  <inkml:trace contextRef="#ctx0" brushRef="#br1" timeOffset="128158.752">7231 9059,'29'90,"-11"-43,-2 1,-2 0,-3 1,-1 0,-2 1,-3 0,-2 0,-3 37,1-86,-1 0,0 0,1 0,-1 0,0 0,0 0,0 0,0 0,0 0,0 0,0 0,0 0,0 0,-1 0,1 0,0 0,-1 0,1-1,0 1,-1 0,1 0,-1 0,1 0,-1 0,0-1,1 1,-1 0,0-1,0 1,1 0,-1-1,0 1,0-1,0 1,0-1,0 0,0 1,0-1,0 0,0 1,0-1,0 0,0 0,0 0,0 0,0 0,0 0,0 0,0-1,0 1,1 0,-1 0,0-1,0 1,0-1,0 1,0-1,0 1,0-1,1 1,-1-1,0 0,0 1,1-1,-1 0,0 0,-29-120,30 54,2-1,3 1,3 0,2 1,4 0,3 1,10-23,-15 39,2 0,2 2,2 0,2 1,2 0,2 2,2 1,6-4,44-12,-74 58,0 0,1 0,-1 1,0-1,1 0,-1 1,0 0,1-1,-1 1,1 0,-1 0,1 0,-1 1,1-1,-1 1,0-1,1 1,-1 0,0 0,1 0,-1 0,0 0,0 0,0 1,0-1,0 1,0-1,0 1,-1 0,1 0,-1 0,1 0,-1 0,0 0,1 0,-1 2,4 11,-2 0,0 0,-1 0,0 1,-1-1,-1 1,0-1,-1 1,-1-1,0 0,-1 0,-1 0,-1 0,0 0,0-1,-3 3,-10 37,-2-1,-2-1,-3-1,-2-1,-23 31,-47 43,78-106</inkml:trace>
  <inkml:trace contextRef="#ctx0" brushRef="#br1" timeOffset="128475.198">8134 8297,'-3'4,"-61"76,3 3,4 3,-45 90,79-101,22-73,1 0,0-1,0 1,0 0,0 0,1-1,-1 1,0 0,1-1,-1 1,1-1,0 1,-1 0,1-1,0 0,0 1,0-1,0 1,0-1,0 0,1 0,-1 0,0 0,1 0,-1 0,0 0,1 0,0 0,-1 0,1-1,-1 1,1-1,0 1,-1-1,1 0,0 0,-1 1,1-1,0 0,-1 0,1-1,0 1,0 0,14-4,0 1,-1-2,1 0,-1-1,0-1,0 0,-1-1,0 0,-1-1,0-1,0 0,-1-1,0 0,-1-1,3-3,3-2,-1 0,-1 0,0-2,-2 0,0 0,-1-2,-1 1,0-1,-2-1,-1 0,4-15,-11 32,0 0,-1 0,0-1,0 1,0 0,0 0,-1 0,0 0,0 0,-1 0,1 0,-1 0,0 0,0 1,0-1,-1 1,0-1,0 1,0 0,0 0,-1 0,1 1,-1-1,0 1,0 0,0 0,-1 0,1 1,-1-1,1 1,-1 0,0 0,0 1,0 0,0 0,0 0,0 0,-4 0,-70 6,61 2</inkml:trace>
  <inkml:trace contextRef="#ctx0" brushRef="#br1" timeOffset="128722.841">8557 8213,'-4'43,"-3"24,-4 5,0-9</inkml:trace>
  <inkml:trace contextRef="#ctx0" brushRef="#br1" timeOffset="128979.339">8416 7733,'0'0</inkml:trace>
  <inkml:trace contextRef="#ctx0" brushRef="#br1" timeOffset="129156.253">8840 8325,'95'-467,"-69"401,-26 65,0 1,1-1,-1 1,0 0,1-1,-1 1,1 0,-1-1,1 1,-1 0,1-1,-1 1,1 0,-1 0,1 0,-1-1,1 1,0 0,-1 0,1 0,-1 0,1 0,-1 0,1 0,0 0,-1 0,1 1,-1-1,1 0,-1 0,1 0,-1 1,1-1,-1 0,1 1,-1-1,1 0,-1 1,1-1,-1 0,0 1,1-1,-1 1,0-1,1 1,-1-1,0 1,0-1,1 1,-1-1,0 1,0 0,0-1,0 1,0-1,0 1,0 0,16 40,-14-38,-2-2,48 110,-46-107,0 0,0-1,1 1,0-1,-1 1,1-1,0 0,1 0,-1 0,1-1,-1 1,1-1,0 0,0 0,0 0,0 0,0-1,0 1,0-1,1-1,-1 1,0 0,1-1,-1 0,0 0,1 0,2-3,-1 0,0-1,0 1,0-1,0-1,0 1,-1-1,0 0,0 0,0 0,-1-1,0 0,0 0,0 0,-1 0,0 0,0-1,0 0,-1 1,0-1,0 0,-1 0,0 0,0 0,-1-6,3 1,12-134,-15 122</inkml:trace>
  <inkml:trace contextRef="#ctx0" brushRef="#br1" timeOffset="129758.495">9545 6745,'19'48,"16"45,3 20,-2 1,-6-4,-8-7,-8-11,-2-12,-2-9,-4-13,-2-11,-2-4,-1-4,-1-5,4-2,2-7</inkml:trace>
  <inkml:trace contextRef="#ctx0" brushRef="#br1" timeOffset="130005.147">9432 7394,'34'-24,"39"-22,13-4,1 3,-10 3,-7 11,-17 5,-17 7</inkml:trace>
  <inkml:trace contextRef="#ctx0" brushRef="#br1" timeOffset="130729.067">10900 6406,'-6'1,"0"1,0-1,0 1,1 0,-1 0,0 1,1 0,0 0,0 0,0 1,0 0,0-1,-2 4,-5 4,-15 11,1 2,1 1,1 1,2 1,0 1,2 0,1 2,2 1,1 0,1 1,0 3,11-26,0 1,1 0,0 0,0 1,1-1,0 0,1 1,0 0,1-1,0 1,0-1,2 1,-1-1,1 1,0-1,1 0,1 0,-1 0,2 0,-1 0,1-1,1 0,-1 0,2 0,-1-1,1 0,0 0,1-1,1 1,7 3,0 0,1-1,1-1,-1-1,1 0,1-1,-1-1,1-1,0-1,0 0,1-2,-1 0,1-1,-1-1,1-1,-1 0,0-2,1 0,4-2,18-6,0-1,-1-1,-1-3,0-1,-1-3,-1 0,-1-3,5-5,-7 3</inkml:trace>
  <inkml:trace contextRef="#ctx0" brushRef="#br1" timeOffset="134225.68">6611 1778,'26'10,"2"0,-1-2,1-1,0-1,1-1,22 0,6 2,144 13,0-10,96-10,-166-1,1204-19,255-83,-1468 94,1561-76,-1607 83,71-4,0 7,0 6,99 20,-170-9,-50-8</inkml:trace>
  <inkml:trace contextRef="#ctx0" brushRef="#br1" timeOffset="135193.639">10251 1863,'-488'637,"371"-501,-6-5,-84 66,203-194,-19 13,14-34,10-5,1 11,-1-1,0 1,-1 0,0 0,-1-1,-1 1,0 0,0 0,-2 0,1 0,-1 1,-1-1,-4-7,-109-125,9 32,242 148,-41-23,1-4,0-4,39-5,117 7,-243-6,95 5,0 5,-1 5,10 6,-53 5,-58-26,0 1,0 0,0-1,0 1,0 0,0-1,0 1,-1-1,1 0,-1 1,1-1,-1 0,1 0,-1 0,1 0,-1 0,0 0,0 0,0-1,1 1,-1-1,0 1,0-1,-1 1,-1 0,-479 149,208-79,229-59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1 308,'0'-9,"0"-14,0-6,0-5,0 0,0 1,0 1,0 1,0 1,0 1,0 5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67,'0'-29,"0"-9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1,'-8'2,"1"0,0 0,-1 1,1 0,0 1,1 0,-1 0,1 0,0 1,0-1,0 2,0-1,1 1,0-1,0 1,1 1,0-1,0 1,0 0,1-1,0 2,0-1,1 0,-1 0,2 1,-1 0,1-1,0 1,1 0,-5 27,2 1,1 0,2 0,1 0,2-1,1 1,2-1,2 0,1 0,2 0,-10-27,1 0,1-1,0 1,0 0,0-1,1 0,0 0,0 0,1 0,0-1,0 1,0-1,1-1,0 1,0-1,0 0,1 0,0-1,0 0,0 0,0 0,1-1,-1 0,1-1,0 0,0 0,0-1,0 1,0-2,0 1,0-1,0-1,0 1,8-3,2-3,-1-2,0 0,0-1,-1 0,-1-1,1-1,-2-1,1 0,-2-1,1-1,-2 0,0 0,3-7,121-212,-135 231,-1 2,0-1,-1 1,1-1,0 0,0 1,0-1,0 1,0-1,0 1,0-1,0 0,0 1,1-1,-1 1,0-1,0 1,0-1,1 1,-1-1,0 1,0-1,1 1,-1-1,1 1,-1-1,0 1,1 0,-1-1,1 1,-1 0,1-1,-1 1,1 0,-1-1,1 1,-1 0,1 0,-1 0,1 0,-1 0,1-1,0 1,-1 0,1 0,-1 0,1 0,-1 1,1-1,0 0,-1 0,1 0,-1 0,1 1,-1-1,1 0,0 1,0 100,4 29,-4-125,0 0,1 0,-1 0,1-1,0 1,1 0,-1-1,1 1,0-1,0 0,0 0,1 0,-1-1,1 1,0-1,0 0,0 0,1 0,-1 0,0-1,1 1,5 0,2-2,0 0,1-1,-1-1,1 0,-1 0,0-2,0 1,0-2,0 1,0-2,-1 1,0-2,0 1,0-2,0 1,-1-1,0-1,-1 0,0 0,0-1,4-6,3 0,-1-1,0 0,-1-1,-1-1,-1 0,0 0,-2-1,0-1,-1 0,-1 0,3-14,5-22,-9 32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113 425,'45'-40,"-2"-2,-1-2,-3-1,25-37,-18-14,-45 94,0 0,0-1,-1 1,1 0,-1 0,0-1,0 1,1-1,-1 1,-1 0,1-1,0 1,-1 0,1-1,-1 1,0 0,1 0,-1 0,0-1,0 1,-1 0,1 0,0 0,-1 1,1-1,-1 0,0 0,1 1,-1-1,0 1,0 0,0-1,0 1,0 0,0 0,-1 0,1 0,0 1,0-1,-1 1,1-1,-1 1,-8 0,-1 0,1 1,0 0,0 1,0 0,0 1,0 0,1 0,-1 1,1 1,0 0,0 0,0 1,1 0,0 1,0 0,1 1,0-1,-3 5,-2 0,0 0,1 1,0 1,1 0,0 1,2 0,0 0,0 1,1 0,1 1,1-1,0 2,2-1,0 0,0 1,2 0,0 0,1 0,1 9,2-18,1 0,-1-1,1 1,1-1,0 0,0 0,0 0,1-1,0 1,1-1,0 0,0-1,0 1,1-1,0-1,0 1,0-1,1 0,0-1,0 0,0 0,7 2,16 5,1-1,1-2,0-1,0-1,16-1,35 2,-49-6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0,'-2'2,"0"-1,0 0,0 1,1-1,-1 1,0 0,1 0,-1-1,1 1,0 0,0 0,0 0,0 1,0-1,0 0,0 0,1 0,-1 1,1-1,-1 0,1 1,0-1,0 0,0 1,0 0,0 0,22 185,-18 349,-3-244,-1-294,1 1,-1-1,1 1,0-1,-1 1,1-1,0 1,-1 0,1-1,0 1,-1 0,1 0,0-1,0 1,-1 0,1 0,0 0,0 0,-1 0,1 0,0 0,0 0,-1 0,1 0,0 1,0-1,-1 0,1 0,0 1,-1-1,1 1,0-1,-1 0,1 1,-1-1,1 1,-1-1,1 1,-1 0,1-1,-1 1,1 0,-1-1,0 1,1 0,-1-1,0 1,1 0,-1-1,0 1,0 0,0 0,0-1,0 1,0 0,0 0,0 0,0-1,0 1,0 0,-1-1,1 1,0 0,0 0,-1-1,1 1,0 0,-1-1,1 1,-1 0,53-117,-23 61,2 2,2 0,3 3,15-16,8 12,-58 53,0 0,1 0,0 1,-1-1,1 0,-1 1,1-1,0 1,-1-1,1 1,0 0,-1 0,1 0,0 0,0 0,-1 0,1 0,0 1,-1-1,1 0,0 1,-1 0,1-1,-1 1,1 0,-1 0,1 0,-1 0,1 0,-1 0,0 0,0 0,1 0,-1 1,0-1,0 1,0-1,-1 1,1-1,0 1,0-1,-1 1,1 0,4 12,-1 0,0 1,-1-1,-1 1,0 0,-1 0,0-1,-1 1,-1 0,-2 9,6 96,-1-111,-1-2,-1-1,2 1,-1-1,1 1,0-1,0 1,1-1,0 0,0 0,0-1,1 1,0-1,0 1,11 6</inkml:trace>
  <inkml:trace contextRef="#ctx0" brushRef="#br0" timeOffset="539.128">1156 649,'-40'12,"0"2,2 2,0 2,1 1,1 2,1 1,-10 9,38-25,0-1,0 1,1 0,0 0,0 1,0 0,1 0,0 0,0 0,1 1,0 0,0 0,1 0,0 1,1-1,-1 1,2-1,-1 1,1 0,0-1,1 1,0 0,1 0,0 0,1 8,-1-15,1 0,-1 0,0 0,1 0,-1 0,1 0,0 0,0 0,-1-1,1 1,0-1,0 1,1-1,-1 0,0 0,0 0,1 0,-1 0,0 0,1-1,-1 1,1-1,-1 1,1-1,-1 0,1 0,-1 0,1-1,-1 1,1-1,-1 1,0-1,1 0,-1 0,0 0,2 0,81-48,-33 4,-1-2,-3-3,26-34,-34 45,-39 39,0-1,0 0,0 1,0-1,0 0,0 1,0-1,0 1,0 0,0-1,0 1,0 0,0-1,0 1,0 0,0 0,0 0,0 0,0 0,0 0,0 0,0 1,1-1,-1 0,0 1,0-1,0 0,0 1,0-1,-1 1,1 0,0-1,0 1,0 0,0-1,0 1,-1 0,1 0,0 0,-1 0,1-1,-1 1,1 0,-1 0,1 0,-1 0,0 1,19 165,-18-161,1 0,0 1,1-1,-1 0,1 0,0 0,0-1,1 1,0-1,0 0,0 0,1 0,0 0,-1-1,2 0,-1 0,0 0,1-1,0 1,-1-1,1-1,2 1,16 4</inkml:trace>
  <inkml:trace contextRef="#ctx0" brushRef="#br0" timeOffset="1068.11">1607 565,'-2'1,"0"0,0 1,0-1,1 1,-1 0,0-1,1 1,-1 0,1 0,0 0,0 0,0 0,0 0,0 1,0-1,0 0,1 0,-1 1,1-1,0 0,0 1,0-1,0 0,0 1,0-1,0 2,14 140,-3-88,-10-43,2 0,0 1,0-1,1 0,1-1,0 1,1-1,0 0,1 0,0-1,1 0,0 0,4 3,-11-13,0 0,1 0,-1 1,1-1,0 0,-1 0,1 0,0-1,0 1,-1 0,1-1,0 1,0-1,0 1,0-1,0 0,0 0,0 0,0 0,-1 0,1-1,0 1,0 0,0-1,0 1,0-1,-1 0,1 0,0 0,0 0,-1 0,1 0,-1 0,1 0,-1 0,0-1,1 1,-1-1,0 1,0-1,1 0,38-74,55-210,-73 248,-10 25</inkml:trace>
  <inkml:trace contextRef="#ctx0" brushRef="#br0" timeOffset="1490.129">2116 791,'28'-8,"-1"-2,0 0,0-2,-1 0,0-2,6-6,-23 14,0 0,-1 0,1-1,-2-1,1 1,-1-1,0 0,-1-1,0 1,0-1,-1 0,0-1,-1 0,0 1,0-1,-1-1,0 1,1-8,-5 14,1 0,-1 1,1-1,-1 0,0 1,0-1,-1 1,1-1,-1 1,1 0,-1 0,0 0,0 0,-1 0,1 0,-1 0,1 1,-1-1,0 1,0 0,0 0,0 0,0 0,-1 0,1 1,0-1,-1 1,0 0,1 0,-1 0,1 1,-1-1,0 1,1 0,-1 0,0 0,1 1,-1-1,0 1,1 0,-1 0,1 0,-1 0,1 1,-1-1,1 1,0 0,-2 1,-7 2,0 1,0 1,1 0,-1 0,1 1,1 0,0 1,0 1,0-1,2 1,-1 1,1 0,-81 145,87-150,0 1,0-1,0 1,0-1,1 1,0 0,1 0,-1 0,1-1,1 1,-1 0,1 0,1-1,-1 1,1 0,0-1,0 1,1-1,0 0,0 0,0 0,1 0,0-1,0 1,1-1,9 6,1-1,1-1,0 0,0-1,0-1,1 0,0-1,1-1,-1-1,1 0,0-2,0 0,0 0,7-2,178-13,-131 3,-46 7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0 150,'433'26,"-323"-16,-111-11,1 1,0 0,-1-1,1 1,0 0,0 0,-1-1,1 1,0 0,0-1,-1 1,1-1,0 1,0 0,0-1,0 1,0 0,0-1,0 1,-1-1,1 1,0 0,0-1,1 1,-1-1,0 1,0-1,0 1,0 0,0-1,0 1,0 0,1-1,-1 1,0-1,0 1,1 0,-1 0,0-1,0 1,1 0,-1-1,0 1,1 0,-1 0,0-1,1 1,-1 0,0 0,1 0,-1 0,1 0,-1-1,1 1,-35-22,-193-109,209 117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95,'-38'39,"-18"31,-4 13,8-1,13-7,14-10,5-16,7-13,5-6,4-5,-2-5,0-3,1-3</inkml:trace>
  <inkml:trace contextRef="#ctx0" brushRef="#br0" timeOffset="247.335">0 66,'24'39,"18"36,6 10,0-4,-4-11,-9-13,-5-11,-4-9,-1-5,0-4,1-7,-5-2,-5-4</inkml:trace>
  <inkml:trace contextRef="#ctx0" brushRef="#br0" timeOffset="646.839">791 265,'-58'448,"71"-585,-4 92,2 0,2 1,1 0,3 1,2 1,1 0,2 2,2 0,2 2,1 0,2 2,10-9,11 13,-49 32,0-1,0 1,1 0,-1 0,0 0,0 0,1 0,-1 0,0 0,0 0,1 0,-1 1,0-1,0 0,0 1,1-1,-1 1,0-1,0 1,0 0,0-1,0 1,0 0,0 0,0 0,0 0,-1 0,1 0,0 0,-1 0,1 0,0 0,-1 0,1 0,-1 0,0 1,1-1,-1 0,0 0,0 1,0-1,1 0,-1 0,-1 1,2 143,-2-119</inkml:trace>
  <inkml:trace contextRef="#ctx0" brushRef="#br0" timeOffset="1845.105">1186 519,'-300'392,"426"-525,10 11,-36 33,-98 88,-1 0,0 1,1-1,-1 1,0-1,1 1,-1 0,0-1,1 1,-1 0,1 0,-1 0,0 0,1 0,-1 0,1 1,-1-1,0 0,1 1,-1-1,0 1,1-1,-1 1,0-1,0 1,1 0,-1 0,0 0,0 0,0 0,0 0,0 0,0 0,-1 0,1 0,0 0,0 1,-1-1,1 0,-1 1,1-1,-1 0,0 1,1-1,-1 1,0-1,0 2,5 76,-5-71,7 106,-7-113,0 0,-1 1,1-1,0 0,-1 0,1 1,-1-1,0 0,1 0,-1 0,0 0,0 0,0 0,0 0,0 0,0 0,0 0,0 0,0-1,0 1,0 0,-1-1,1 1,0-1,0 1,-1-1,1 0,0 0,-1 1,1-1,0 0,-1 0,1 0,0 0,-1-1,1 1,0 0,-1 0,0-1,-61-18,45 12,-126-33,120 34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9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0 193,'38'-9,"23"-9,5 0,-3 2,-8-1,-9 3,-7 3,-5 4,-4 3,-2 2,-1 2,0 0,-5 1</inkml:trace>
  <inkml:trace contextRef="#ctx0" brushRef="#br0" timeOffset="245.439">57 363,'38'5,"27"-4,8-1,-5-1,-8-5,-10-2,-8 1,-12 2</inkml:trace>
  <inkml:trace contextRef="#ctx0" brushRef="#br0" timeOffset="1057.267">564 504,'71'-24,"-2"-3,0-3,-2-3,-2-3,42-31,-83 52,0-2,0 0,-2-2,0 0,-1-1,-1-2,-1 0,15-23,-33 43,1 1,0-1,-1 1,1-1,-1 0,0 1,1-1,-1 0,0 0,0 0,0 0,-1 0,1 0,0 0,-1-1,1 1,-1 0,0 0,0 0,0 0,0-1,0 1,0 0,0 0,-1 0,1-1,-1 1,0 0,0 0,0 0,0 0,0 0,0 0,0 1,0-1,-1 0,1 0,-1 1,1-1,-1 1,0 0,1-1,-1 1,0 0,0 0,0 0,0 0,0 0,0 1,0-1,-1 0,1 1,0 0,-1-1,-7 4,0 1,0-1,0 2,0-1,1 1,-1 1,1 0,1 0,-1 1,1 0,0 0,1 1,-1 0,0 2,-8 6,3-4,0 0,0 1,2 0,-1 1,2 1,0 0,0 0,1 1,1 0,1 0,1 1,0 0,1 0,0 4,4-17,0 0,1 0,0 0,0-1,0 1,1 0,-1 0,1 0,0 0,0 0,0-1,1 1,-1-1,1 1,0-1,0 1,0-1,0 0,1 0,-1 0,1 0,0 0,0-1,0 1,0-1,0 1,0-1,1-1,-1 1,4 1,119 16,-96-20,0-2,0-1,0-1,0-1,-1-2,0-1,-1-1,0-2,-1-1,13-8,-18 10,0-2,-1-1,0 0,-1-2,-1 0,11-13,-17 16,0-2,-1 1,0-2,-1 0,-1 0,-1-1,0 0,5-15,-14 30,0 1,0-1,0 1,0-1,0 1,-1-1,1 1,0-1,-1 1,1-1,-1 1,1-1,-1 1,0 0,0-1,1 1,-1 0,0 0,0-1,0 1,0 0,-1 0,1 0,0 0,0 1,-1-1,1 0,0 0,-1 1,1-1,-1 1,1-1,-1 1,1 0,-1-1,1 1,-1 0,1 0,-1 0,1 0,-1 0,1 1,-1-1,1 0,-1 1,1-1,-1 1,1-1,0 1,-1 0,1-1,0 1,-1 0,1 0,0 0,0 0,0 0,-1 2,-14 6,1 2,0 0,0 0,1 1,1 1,0 1,1 0,0 0,1 1,1 0,0 1,-5 12,13-24,0 1,0-1,0 1,0-1,1 1,0 0,0-1,0 1,0 0,1 0,0 0,0 0,0 0,0-1,1 1,0 0,0 0,0-1,1 1,0 0,-1-1,2 0,-1 1,0-1,1 0,0 0,0 0,0 0,0-1,1 1,-1-1,1 0,0 0,0 0,0-1,0 1,1-1,-1 0,1 0,12 2,-1 0,1-1,0-1,-1 0,1-1,0-1,0-1,0 0,0-2,11-2,-3 1,0-2,0-1,0-1,-1-1,0-1,-1-1,0-1,-1-1,0-1,-1-1,-1-1,7-7,-11 5,-1-1,-1-1,-1 0,-1-1,-1 0,4-9,3-36,-18 64,1 1,-1-1,0 1,1-1,-1 1,0-1,0 1,0-1,0 1,0-1,-1 1,1-1,0 1,-1-1,1 1,-1 0,0-1,1 1,-1-1,0 1,0 0,0 0,1-1,-2 1,1 0,0 0,0 0,0 0,0 0,-1 1,1-1,0 0,-1 0,1 1,0-1,-1 1,1-1,-1 1,1 0,-1 0,0-1,-5 4,-1-1,1 2,0-1,1 1,-1-1,1 2,-1-1,1 1,0 0,1 0,-1 1,1 0,0 0,1 0,0 0,-1 1,2-1,-1 2,3-7,-4 5,-1 0,1 1,0 0,1 0,0 0,0 0,0 1,1-1,0 1,0 0,1 0,0 0,1 0,0 1,0-1,0 0,1 1,1-1,-1 0,1 1,1-1,0 0,0 0,0 0,1 0,0 0,0-1,1 1,0-1,3 2,-2-1,2-2,-1 1,1-1,0 0,0 0,1-1,0 0,0 0,0-1,0 0,1 0,-1-1,1 0,0 0,0-1,0-1,0 1,0-1,2-1,4 1,-4 0,0 1,0-1,0-1,1 0,-1-1,0 0,0 0,0-1,0-1,0 0,-1 0,1-1,-1-1,0 1,0-2,0 1,2-3,0-8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1734 901,'-5'-9,"-1"-9,0-5,1-4,2-2,0-1,7 0,2 5</inkml:trace>
  <inkml:trace contextRef="#ctx0" brushRef="#br0" timeOffset="253.242">1677 450,'-4'-14,"2"-5,2-4,1-3,1-2,-1 4</inkml:trace>
  <inkml:trace contextRef="#ctx0" brushRef="#br0" timeOffset="482.57">1677 140,'0'-24,"5"-13,2-4,-1 4</inkml:trace>
  <inkml:trace contextRef="#ctx0" brushRef="#br0" timeOffset="6053.18">746 450,'-7'2,"0"1,0 0,0 0,0 1,0-1,1 1,0 1,-1-1,2 1,-1 0,1 1,-1-1,1 1,1 0,-1 0,1 1,0-1,1 1,0 0,0 0,0 0,1 0,0 1,-1 4,-1-2,1 0,1-1,0 2,0-1,0 0,2 0,-1 0,1 1,1-1,0 0,0 0,1 0,0 0,1 0,0 0,0 0,1-1,1 1,-1-1,2 0,-1-1,1 1,-1-5,-1 0,1 0,0-1,0 1,1-1,-1-1,1 1,-1-1,1 0,0 0,0 0,0-1,0 0,0 0,0 0,0-1,0 0,0 0,1-1,-1 0,0 0,0 0,0-1,-1 0,1 0,0 0,-1-1,1 1,-1-1,0-1,0 1,0-1,0 0,-1 0,1 0,-1-1,0 0,0 1,1-5,4-9,-1-1,0 0,-2 0,0-1,-1 0,-1 0,0-12,21-111,-33 0,7 139,0 0,-1-1,1 1,-1 0,0 0,0 0,0 0,-1 1,1-1,-1 1,0-1,0 1,0 0,-1 0,1 0,-1 0,1 1,-1-1,0 1,0 0,0 0,0 1,0-1,-1 1,1 0,0 0,-1 0,1 1,0-1,-3 1,3 0,1 0,-1 1,1-1,-1 1,1 0,-1-1,1 2,-1-1,1 0,0 1,0-1,-1 1,1 0,0 0,1 0,-1 1,0-1,1 1,-1-1,1 1,0 0,0 0,0 0,0 0,0 0,1 1,0-1,-1 0,1 1,0-1,1 1,-1 2,-6 118,93 217,-57-171,-29-160,1 1,0-1,0 0,1 0,0 0,1 0,0 0,1 0,0-1,0 1,1-1,1 0,3 5,-3-8</inkml:trace>
  <inkml:trace contextRef="#ctx0" brushRef="#br0" timeOffset="7747.272">69 987,'9'-10,"9"-8,5-5,4-4,2 2,-3 2,-3 3,1 2,1 3,0 4,-3 4</inkml:trace>
  <inkml:trace contextRef="#ctx0" brushRef="#br0" timeOffset="9469.661">1056 478,'7'-6,"-1"0,1 0,0 1,0 0,0 0,1 1,-1 0,1 0,0 1,0 0,1 0,-1 1,1 0,-1 0,1 1,0 0,-1 1,1 0,0 0,-1 1,1 0,1 1,2-2,115-15,75-36,-141 36,-62 16,1-1,0 0,0 0,0 0,0 0,0 1,0-1,0 0,-1 0,1 0,0 1,0-1,0 0,0 0,0 1,0-1,0 0,0 0,0 0,0 1,0-1,0 0,0 0,0 1,0-1,0 0,1 0,-1 0,0 1,0-1,0 0,0 0,0 0,0 0,1 1,-1-1,0 0,0 0,0 0,0 0,1 0,-1 0,0 1,0-1,0 0,1 0,-24 9,12-10,0 0,0-1,0 0,0-1,1-1,-1 0,1 0,0-1,0 0,0 0,1-1,-1-1,-4-4,-9-4,-83-77,105 92,0-1,1 1,-1 0,0-1,0 1,0 0,0-1,0 1,0 0,0 0,0 0,0 0,0 0,0 0,0 0,0 0,0 0,0 1,1-1,-1 0,0 1,0-1,0 0,0 1,0-1,1 1,-1-1,0 1,0 0,1-1,-1 1,0 0,1 0,-1-1,1 1,-1 0,1 0,-1 0,1 0,-1 0,1-1,0 1,0 0,-1 0,1 0,0 0,0 0,0 0,0 0,0 0,0 0,1 0,-1 0,0 0,-3 58,33 119,-29 46,0-224,-1-1,1 1,-1 0,0 0,1-1,-1 1,1 0,0 0,-1 0,1-1,-1 1,1 0,-1 0,1 0,-1 0,1 0,-1 0,1 0,-1 0,1 0,0 1,-1-1,1 0,-1 0,1 0,-1 1,1-1,-1 0,0 0,1 1,-1-1,1 0,-1 1,1-1,-1 1,0-1,1 0,-1 1,0-1,0 1,1-1,-1 1,0-1,0 1,0-1,1 1,-1-1,0 1,0-1,0 1,0 0,0-1,0 1,26-47,-7 8,1 1,1 1,2 0,2 2,26-28,-37 49,-1 2</inkml:trace>
  <inkml:trace contextRef="#ctx0" brushRef="#br0" timeOffset="10733.6">12 987,'-2'-4,"1"1,-1 0,1-1,-1 0,1 1,0-1,1 0,-1 1,0-1,1 0,0 0,0 1,0-1,1 0,-1 0,1 0,0 1,0-1,0 0,0 1,1-1,0 1,-1 0,1-1,2-1,7-22,29-107,-40 133,0 1,-1-1,1 0,0 0,0 0,0 0,0 0,0 0,0 0,0 0,0 0,0 1,0-1,0 0,1 0,-1 0,0 0,1 0,-1 0,0 1,1-1,-1 0,1 0,0 1,-1-1,1 0,-1 1,1-1,0 0,0 1,-1-1,1 1,0-1,0 1,0 0,-1-1,1 1,0 0,0 0,0-1,0 1,0 0,0 0,0 0,-1 0,1 0,0 0,0 0,0 1,0-1,0 0,0 0,0 1,-1-1,1 0,0 1,0-1,0 1,-1-1,1 1,0-1,-1 1,1 0,0 0,141 158,-43-36,-70-75,-29-47,-1-1,1 1,-1 0,0-1,1 1,-1 0,0-1,0 1,1-1,-1 1,0-1,0 0,0 1,0-1,1 0,-1 0,0 1,0-1,0 0,0 0,0 0,0 0,0 0,0 0,1 0,-1-1,0 1,0 0,0 0,0-1,0 1,1 0,-1-1,0 1,0-1,0 1,1-1,-1 1,0-1,1 0,-1 1,1-1,-1 0,-2-1,-60-28,50 22,-1 1,-1 0,1 1,-1 1,-1 0,1 1,0 0,-1 2,0 0,-7 1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1 124,'37'188,"49"134,-44-158,-26-187,39-189,43-58,3-5,-93 257</inkml:trace>
  <inkml:trace contextRef="#ctx0" brushRef="#br0" timeOffset="1028.031">565 547,'-136'313,"59"-173,130-268,40-11,9-18,-102 154,1 0,0 1,0-1,0 1,1-1,-1 1,1-1,-1 1,1 0,0 0,0 0,0 0,0 0,0 0,0 0,0 1,1-1,-1 1,0 0,1-1,0 1,-1 0,1 1,0-1,-1 0,1 1,0-1,0 1,-1 0,1 0,0 0,0 0,-1 1,1-1,0 1,0-1,-1 1,1 0,0 0,-1 0,1 1,-1-1,0 1,1-1,-1 1,0 0,0 0,0 0,0 0,0 0,-1 0,1 0,0 2,84 200,-57-83,-29-121,-1-1,0 1,0 0,1-1,-1 1,0-1,0 1,0 0,1 0,-1 0,0-1,0 1,0 0,0 0,1 0,-1 0,0 0,0 0,0 1,0-1,1 0,-1 0,0 1,0-1,0 0,1 1,-1-1,0 1,1-1,-1 1,0-1,1 1,-1-1,0 1,1 0,-1-1,1 1,0 0,-1-1,1 1,-1 0,1 0,0 0,-1-1,1 1,0 0,0 0,0 0,0 0,0-1,0 1,0 0,0 0,0 0,0 0,0-1,1 1,-1 0,0 0,0 0,1-1,-1 1,1 0,-268-107,221 90,28 10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0 197,'96'-14,"0"5,1 3,69 7,-166-2,0 1,0 0,0-1,0 1,0-1,0 1,0-1,0 1,0 0,0-1,0 1,0-1,0 1,0-1,0 1,0-1,0 1,0 0,1-1,-1 1,0 0,0-1,1 1,-1-1,0 1,0 0,1-1,-1 1,0 0,1 0,-1-1,0 1,1 0,-1 0,1 0,-1-1,0 1,1 0,-1 0,1 0,-1 0,1 0,-1 0,0 0,1 0,-1 0,1 0,-1 0,1 0,-1 0,0 0,1 0,-37-19,-199-68,194 55,29 15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0 147,'41'0,"34"1,-1-3,1-4,3-4,78-25,-155 35,-1 0,1 0,-1 0,1 0,-1 0,1 0,-1 0,0-1,1 1,-1 0,1 0,-1 0,0-1,1 1,-1 0,0 0,1-1,-1 1,0 0,1-1,-1 1,0 0,1-1,-1 1,0-1,0 1,0 0,0-1,1 1,-1-1,0 1,0-1,0 1,0-1,0 1,0 0,0-1,0 1,0-1,0 1,0-1,0 1,0-1,-1 1,1 0,0-1,0 1,0-1,-1 1,1 0,0-1,0 1,-1 0,1-1,0 1,-1 0,1-1,0 1,-1 0,1 0,-1-1,1 1,0 0,-1 0,1 0,-1 0,1 0,-1 0,1-1,-38-12,32 11,-104-43,90 31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27,'28'0,"15"0,5 0,-1 0,-4 0,-5 0,-3 0,-3 0,-3 0,0-5,-2-2,1 1,-1 1,-4 2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52,'39'0,"26"0,7-5,-3-1,-4 0,-9 1,-9-3,-7-1,-6 2,-9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0 135,'15'24,"-2"1,0 0,-2 0,-1 1,-1 1,-1 0,-1 0,3 28,-7-36,46 266,-46-266,0 0,1 0,1 0,1-1,1 0,0 0,1-1,1 0,10 15,-18-31,-1 0,1 0,0 0,-1 0,1-1,0 1,0 0,0-1,0 1,-1 0,1-1,0 1,0-1,0 1,0-1,0 0,0 0,0 1,1-1,-1 0,0 0,0 0,0 0,0 0,0 0,0 0,0 0,0-1,0 1,0 0,0 0,0-1,0 1,0-1,0 1,0-1,0 0,0 1,0-1,0 0,-1 1,1-1,0 0,-1 0,1 0,0 0,-1 0,1 0,-1 0,1 0,-1-1,28-60,-25 54,87-281,-55 165,5 3,34-67,-25 90,-49 99,0-1,0 0,0 1,0-1,0 0,0 0,0 1,0-1,0 0,0 1,0-1,0 0,0 1,0-1,0 0,1 0,-1 1,0-1,0 0,0 0,1 1,-1-1,0 0,0 0,1 0,-1 1,0-1,0 0,1 0,-1 0,0 0,0 0,1 1,-1-1,0 0,1 0,-1 0,0 0,1 0,-1 0,0 0,1 0,-1 0,0 0,0 0,1 0,-1-1,0 1,1 0,-1 0,0 0,1 0,-1 0,0-1,0 1,1 0,-1 0,0 0,0-1,0 1,1 0,-1 0,1 31,-1-29,0 22</inkml:trace>
  <inkml:trace contextRef="#ctx0" brushRef="#br0" timeOffset="286.303">678 643,'-10'38,"-3"28,1 6,2-3,3-9,3-10,1-8,3-17,0-12</inkml:trace>
  <inkml:trace contextRef="#ctx0" brushRef="#br0" timeOffset="789.803">621 502,'56'-10,"1"2,0 3,44 2,-97 2,-1 0,1 1,-1 0,1 0,-1 0,0 0,1 1,-1-1,1 1,-1 0,0 0,1 0,-1 0,0 1,0-1,0 1,0 0,0 0,0 0,0 0,-1 0,1 1,-1-1,0 1,1-1,-1 1,-1 0,1 0,0 0,-1 0,1 0,-1 1,0-1,0 0,0 1,0-1,-1 1,0-1,1 0,-1 2,-6 9,1 1,-2-1,0 0,-1 0,0-1,-1 0,0-1,-1 0,0 0,-1-1,-1 0,0-1,0-1,-1 1,0-2,-3 2,-31 25,46-35,-1 1,0 0,1 0,-1 0,0 0,1 0,-1 0,1 0,-1 0,1 1,0-1,-1 0,1 1,0-1,0 1,0 0,0-1,0 1,1 0,-1-1,0 1,1 0,0 0,-1 0,1 0,0 0,0-1,0 1,0 0,0 0,0 0,0 0,1 0,-1-1,1 1,-1 0,1 0,0 0,0-1,0 1,0-1,0 1,0 0,0-1,0 0,1 1,-1-1,0 0,1 0,0 1,81 34,-73-33,1 0,-1 1,0 0,0 0,-1 1,1 0,-1 1,0 0,-1 1,1 0,-1 0,2 3,-8-8,0 1,-1-1,1 1,0-1,-1 1,0 0,1-1,-1 1,0 0,-1 0,1 0,0 0,-1 0,0 0,1 0,-1 0,0 0,-1 0,1 0,0 0,-1 0,0 0,0-1,0 1,0 0,0 0,0 0,-1-1,1 1,-1-1,0 1,0-1,0 0,0 0,0 0,0 0,-2 1,-3 3,-1-1,1 0,-1 0,0-1,0 0,0 0,-1-1,1 0,-1-1,0 0,0 0,-1 0,-10 0,-1 0,0-1,0-2,1 0,-1-1,0 0,-3-3,6-2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8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404 311,'0'0,"-1"0,1-1,0 1,-1 0,1-1,0 1,-1 0,1-1,0 1,-1 0,1-1,0 1,0-1,-1 1,1 0,0-1,0 1,0-1,0 1,0-1,0 1,0-1,0 1,0-1,0 1,0-1,0 1,0 0,0-1,0 1,0-1,-214 92,42-5,171-86,1 0,-1 0,0 1,1-1,-1 0,1 0,-1 1,0-1,1 0,-1 1,1-1,-1 1,1-1,-1 0,1 1,0-1,-1 1,1-1,-1 1,1 0,0-1,0 1,-1-1,1 1,0 0,0-1,0 1,0-1,-1 1,1 0,0-1,0 1,0 0,0-1,1 1,-1 0,0-1,0 1,0 0,0-1,1 1,-1-1,0 1,1-1,-1 1,0 0,1-1,-1 1,1-1,-1 1,0-1,1 0,-1 1,1-1,0 0,-1 1,1-1,-1 0,1 1,0-1,-1 0,1 0,0 0,43 8,218 18,-242-26,-14-1,0 0,0 1,0 0,0 0,0 1,0-1,0 1,0 1,0-1,-1 1,1 0,0 0,-1 1,0-1,1 1,2 2,-7-1,-1-1,1 0,-1 0,1 1,-1-1,0 0,0 1,0-1,-1 0,1 1,-1-1,0 0,0 0,0 1,0-1,0 0,-1 0,1 0,-1 0,0-1,0 1,0 0,0-1,-1 0,1 1,-1-1,-1 2,2-3,-28 31,-2-2,-1-1,-1-1,-20 11,9-6,-37 51,80-82,0 1,0-1,1 1,-1 0,1-1,-1 1,1 0,0 0,0 0,0 0,1 0,-1 1,1-1,0 0,0 0,0 0,0 0,0 0,1 1,-1-1,1 0,0 0,0 0,0 0,0 0,1 0,-1-1,1 1,0 0,-1-1,1 1,0-1,1 0,0 2,6 0,0 0,0-1,0 0,0-1,1 1,-1-2,1 1,-1-2,1 1,-1-1,1 0,0-1,-1 0,1-1,-1 0,0-1,1 1,-1-2,0 1,3-3,-9 5,12-3,0 0,0-1,0-1,-1 0,0-1,0 0,-1-1,0-1,0 0,-1-1,0 0,-1-1,0 0,0-1,-2 0,1-1,2-10</inkml:trace>
  <inkml:trace contextRef="#ctx0" brushRef="#br0" timeOffset="277.329">207 1,'53'493,"-21"85,-32-325,17-181,-12-52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7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0 189,'160'-24,"-74"10,1 3,0 5,10 2,36 5,-134-1,1 0,0-1,-1 1,1-1,0 1,-1-1,1 1,0-1,0 1,-1-1,1 1,0-1,0 1,0-1,0 1,-1-1,1 1,0-1,0 0,0 1,0-1,1 1,-1-1,0 1,0-1,0 1,0-1,0 1,1-1,-1 1,0-1,1 1,-1-1,0 1,1-1,-1 1,0-1,1 1,-1 0,1-1,-1 1,1 0,-1-1,0 1,1 0,0 0,-1 0,1-1,-1 1,1 0,-1 0,1 0,-1 0,1 0,-1 0,1 0,0 0,-1 0,1 0,-1 0,1 0,-1 0,1 1,-1-1,1 0,-1 0,1 1,-1-1,1 0,-38-22,-132-58,152 71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1017,'27'-2,"0"-2,-1 0,1-1,-1-2,0-1,-1-1,0-1,0-1,-1-1,17-12,-29 16,-1 0,0 0,0-1,-1 0,-1-1,1 0,-2-1,1 0,-1 0,-1 0,0-1,-1-1,0 1,-1-1,0 0,-1 0,-1 0,0 0,0-1,-1-8,-2 20,0 0,-1-1,1 1,0 0,-1-1,0 1,1 0,-1 0,0-1,0 1,-1 0,1 0,0 0,-1 0,1 0,-1 1,1-1,-1 0,0 1,0-1,0 1,0 0,0-1,0 1,0 0,0 0,0 1,-1-1,1 0,0 1,-1-1,1 1,0 0,-1-1,1 1,0 1,-1-1,1 0,-1 0,1 1,0-1,0 1,-1 0,1 0,0 0,0 0,0 0,0 0,0 1,0-1,0 1,0-1,1 1,-1 0,0-1,1 1,-2 2,-5 3,-1 1,1 0,1 1,-1-1,1 2,1-1,0 1,0-1,1 2,0-1,1 0,0 1,1 0,0 0,1 0,0 0,0 1,1-1,1 1,0-1,1 0,0 1,1 5,0-12,0 0,0 0,0 0,0 0,1-1,0 1,0-1,0 0,1 0,-1 0,1 0,0 0,0-1,0 0,1 0,-1 0,1 0,0-1,-1 1,1-1,0-1,1 1,-1-1,0 1,0-2,3 1,6 1,0 0,-1-2,1 0,0 0,-1-1,1-1,-1 0,1-1,-1 0,0-1,42-17,-1-3,-1-1,-1-3,-2-2,16-15,-55 39,-1-1,-1 0,1-1,-1 0,0-1,-1 0,0 0,-1-1,0 0,5-9,-11 17,-1 1,1-1,-1 1,0-1,1 1,-1-1,0 1,0-1,0 1,0-1,0 1,-1-1,1 1,0 0,-1-1,1 1,-1-1,1 1,-1 0,0-1,0 1,1 0,-1 0,0-1,0 1,0 0,0 0,-1 0,1 0,0 0,0 1,0-1,-1 0,1 0,-1 1,1-1,0 1,-1-1,1 1,-1 0,1-1,-1 1,1 0,-1 0,1 0,-1 0,1 1,-1-1,1 0,-1 0,1 1,0-1,-1 1,1 0,-1-1,1 1,0 0,0 0,-1-1,1 1,0 0,0 1,-8 3,0 0,0 1,0 0,1 0,0 1,0 1,1-1,0 1,0 0,1 1,0-1,0 1,-3 7,7-11,0-1,0 0,0 0,1 1,-1-1,1 1,0-1,0 1,1 0,-1-1,1 1,0 0,0-1,1 1,0-1,-1 1,1 0,1-1,-1 1,1-1,0 0,0 1,0-1,0 0,1 0,-1-1,1 1,0 0,0-1,1 0,2 3,5 0,0 0,0-1,0 0,1 0,0-2,0 1,0-1,0-1,0 0,1-1,2-1,6 1,0-1,0-1,-1 0,1-2,0-1,-1 0,0-2,0 0,0-1,-1-1,0-1,-1-1,0 0,0-2,-12 9,6-4,-1 1,0-1,0-1,0 0,-1-1,0 0,0 0,-1-1,-1-1,0 1,0-1,-1-1,0 1,-1-1,0 0,-1-1,-1 1,1-2,-4 13,-1-1,1 1,-1 0,1 0,-1 0,1-1,-1 1,0 0,1 0,-1-1,0 1,0 0,0-1,0 1,0 0,0 0,0-1,-1 1,1 0,0 0,-1-1,1 1,-1 0,1 0,-1 0,0-1,0 1,1 0,-1 0,0 0,0 0,0 1,0-1,0 0,0 0,0 0,0 1,0-1,0 1,-1-1,1 1,0-1,0 1,-1 0,1-1,0 1,-1 0,1 0,0 0,0 0,-1 0,1 0,0 1,-1-1,1 0,0 0,0 1,-1-1,1 1,0 0,0-1,0 1,0 0,0-1,0 1,0 0,0 0,0 0,0 0,-3 3,1 1,-1 0,1-1,0 1,0 0,1 1,-1-1,1 0,0 1,1 0,-1-1,1 1,0 0,1-1,-1 1,1 0,0 0,1 0,-1-1,1 1,0 0,1 0,-1-1,1 1,0-1,1 2,1 2,0 0,1-1,-1 1,2-1,-1 0,1 0,1 0,-1-1,1 0,0-1,1 1,0-1,0-1,0 1,4 0,-9-3,1-1,-1 0,1-1,0 1,0-1,0 1,0-1,0 0,0 0,0-1,0 1,0-1,0 0,0 0,0-1,0 1,1-1,-1 0,0 0,0 0,3-2,6-8</inkml:trace>
  <inkml:trace contextRef="#ctx0" brushRef="#br0" timeOffset="462.314">565 254,'639'0,"-660"-22,-192-74,201 89,16 8</inkml:trace>
  <inkml:trace contextRef="#ctx0" brushRef="#br0" timeOffset="831.343">2287 537,'-19'38,"-17"28,-5 6,2-3,5-9,2-10,7-9,3-6,0-9,5-14,4-9</inkml:trace>
  <inkml:trace contextRef="#ctx0" brushRef="#br0" timeOffset="1079.714">1835 452,'38'34,"23"30,5 9,-3-4,-8-7,-14-11,-8-9,-5-6,-8-5,-2-3,1-1,2-6,-3-1,0-4,3-5,-4-4</inkml:trace>
  <inkml:trace contextRef="#ctx0" brushRef="#br0" timeOffset="1566.414">2654 452,'0'38,"17"319,-5-168,-1-369,-1 126,3 1,2 0,2 2,2-1,3 2,10-15,-21 45,-9 14,0 1,1 0,0-1,0 1,0 0,0 0,1 1,0-1,0 1,0 0,0 0,1 0,0 0,5-2,-9 6,0 0,1-1,-1 1,0 0,1 0,-1 1,1-1,-1 0,0 0,1 1,-1-1,0 1,1-1,-1 1,0-1,0 1,0 0,1 0,-1-1,0 1,0 0,0 0,0 0,0 0,-1 0,1 1,0-1,0 0,-1 0,1 0,-1 1,1-1,-1 0,1 1,-1-1,0 0,0 1,1-1,7 56,-7-28,-1-3</inkml:trace>
  <inkml:trace contextRef="#ctx0" brushRef="#br0" timeOffset="1961.108">3048 904,'-4'28,"-3"16,1 3,2 0,0-4,2-14,1-12</inkml:trace>
  <inkml:trace contextRef="#ctx0" brushRef="#br0" timeOffset="2398.607">3077 791,'63'7,"-47"-7,0 2,-1 0,1 0,-1 2,1 0,-1 0,0 2,11 5,-24-10,-1 0,1 0,0 0,0 0,-1 1,1-1,-1 1,1-1,-1 1,0 0,0-1,1 1,-1 0,0 0,-1 0,1 0,0 0,0 0,-1 0,1 0,-1 0,0 0,0 0,0 0,0 0,0 0,0 0,0 0,-1 1,1-1,-1 0,1 0,-1 0,0 0,0-1,0 1,0 0,-1 1,-54 63,48-58,4-7,0 1,0 0,0 0,1 1,-1-1,1 1,0 0,0 0,0 0,0 0,0 0,1 1,-1-1,1 1,0-1,0 1,1 0,-1 0,1 0,-1 0,1 0,1 0,-1 1,0-1,1 0,0 0,0 1,0-1,1 0,-1 0,1 0,0 1,0-1,1 0,1 3,35 27,23 27,-60-59,1 0,-2 0,1 0,0 1,0-1,-1 0,1 0,-1 1,0-1,1 0,-1 1,0-1,-1 0,1 1,0-1,-1 0,1 1,-1-1,0 0,1 0,-1 1,0-1,-1 0,1 0,0 0,0 0,-1-1,1 1,-1 0,0 0,0-1,1 1,-1-1,0 0,-9 7,0-1,0-1,-1 0,1 0,-1-1,0-1,-1 0,1 0,-1-2,0 1,1-2,-1 1,0-2,0 0,0 0,0-1,-4-2,-29-9,28 5</inkml:trace>
  <inkml:trace contextRef="#ctx0" brushRef="#br0" timeOffset="4483.301">2541 170,'366'-46,"-312"37,-69 7,1-1,0-1,0 0,1-1,-1 0,1-1,0 0,0-1,1-1,-4-3,-17-24,24 17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2:51.5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2540 1,'-56'274,"27"-70,28-164,-2-10,2 1,2-1,0 0,2 0,2 0,2 7,-5-30,1-1,0 1,0-1,1 0,-1 0,1 0,1 0,-1-1,1 1,0-1,0 0,0-1,1 1,0-1,-1 0,2-1,-1 1,0-1,1 0,-1-1,1 0,0 0,0 0,0-1,0 0,0 0,0-1,0 0,0 0,0 0,0-1,1 0,324-65,-84 39,1 11,21 11,154 5,1109-37,-305-94,-453 36,207 22,-856 72,-1 5,0 5,0 6,50 15,-174-29,1 0,-1-1,0 1,1-1,-1 1,0-1,1 0,-1 0,0 1,1-1,-1 0,1 0,-1 0,0 0,1-1,-1 1,0 0,1-1,-1 1,0-1,1 1,-1-1,0 1,0-1,1 0,-1 0,0 0,0 0,0 0,0 0,0 0,0 0,-1 0,1 0,0 0,0 0,-1-1,1 1,-1 0,1-1,-1 1,1 0,-1-1,0 1,0 0,0-1,0 1,0-1,0 0,7-23,0 0,2 0,1 0,0 1,2 1,1 0,1 0,1 2,0 0,2 0,1 1,7-8</inkml:trace>
  <inkml:trace contextRef="#ctx0" brushRef="#br0" timeOffset="1418.851">6407 537,'-51'50,"3"3,2 1,3 3,-1 5,-141 263,114-190,-7-3,-7-1,-59 69,143-200,1 0,-1 0,1 1,-1-1,0 0,1 0,-1 0,0 0,1-1,-1 1,0 0,1 0,-1 0,0 0,1-1,-1 1,1 0,-1-1,1 1,-1 0,1-1,-1 1,1-1,-1 1,1-1,-1 1,1-1,-1 1,1-1,0 1,0-1,-1 1,1-1,0 0,0 1,-1-1,1 0,0 1,0-1,0 0,0 1,0-1,0 0,0 1,0-1,0 1,1-1,-1 0,0 1,0-2,-18-130,9 87,-2 0,-2 1,-1 0,-3 1,-2 0,-21-35,-43-15,75 89,14 11,15 12,10-2,1-2,1-1,0-1,0-2,1-2,0-1,1-1,0-2,23 0,1 3,299 36,-132-16,-129-3,-96-24,0-1,0 1,0-1,-1 1,1 0,0-1,-1 1,1 0,0-1,-1 1,1 0,-1 0,1 0,-1-1,1 1,-1 0,1 0,-1 0,0 0,0 0,1 0,-1 0,0 0,0 0,0 0,0 0,0 0,0 0,-1 0,1 0,0 0,0 0,-1 0,1-1,0 1,-1 0,1 0,-1 0,1 0,-1-1,0 1,1 0,-1 0,0-1,1 1,-1 0,0-1,-43 30,2-13,-1-1,0-2,-2-2,-11 0,-19 6,-238 55,274-62</inkml:trace>
  <inkml:trace contextRef="#ctx0" brushRef="#br0" timeOffset="5656.791">4515 3557,'-5'12,"-1"-1,0 0,1 1,0 0,0 0,2 1,-1-1,2 1,0 0,0 0,1 0,1 0,0 0,0-1,2 1,0 6,0-17,0 1,-1 0,1-1,0 0,0 1,0-1,1 0,-1 0,1 0,-1 0,1-1,-1 1,1-1,0 1,0-1,0 0,0 0,0 0,0-1,0 1,0-1,0 1,0-1,0 0,0 0,0-1,1 1,-1-1,0 1,0-1,0 0,0 0,-1 0,1-1,0 1,0-1,-1 1,1-1,-1 0,1 0,-1 0,0 0,0 0,0-1,0 1,0-1,0 1,-1-1,1 0,-1 0,0 0,0 0,8-11,-2 1,1-1,-2-1,0 1,-1-1,0 0,-1-1,-1 1,0-1,-2 1,1-1,-2 0,0 0,-1 0,0 1,-2-1,0 1,0-1,-1 1,-1 0,-1 0,0 1,3 6,-1 1,1 1,-1-1,-1 0,1 1,-1 0,0 0,-1 1,0-1,1 1,-1 0,-1 1,1-1,-1 1,0 0,0 1,0 0,0 0,-1 1,1-1,-1 1,1 1,-1 0,0 0,0 0,1 1,-1 0,0 1,0 0,1 0,-1 1,0-1,1 2,-2 0,25-44,29-23,-15 24,-2-1,-1-2,-3-1,11-28,45-132,-81 202,1 1,0-1,0 1,1-1,-1 1,0-1,0 1,1-1,-1 1,1-1,-1 1,1 0,0-1,0 1,-1 0,1-1,0 1,0 0,0 0,0 0,0 0,1 0,-1 0,0 0,0 0,1 0,-1 1,0-1,1 0,-1 1,1-1,-1 1,1 0,-1-1,1 1,-1 0,1 0,-1 0,1 0,-1 0,1 0,-1 1,1-1,-1 0,1 1,-1-1,1 1,-1 0,0-1,1 1,-1 0,0 0,1 0,-1 0,0 0,0 0,0 1,10 14,0 1,-2 1,0 0,-1 1,-1-1,0 1,1 9,11 32,224 526,-113-299,-41-94,22 84,-107-266,1-1,0 0,-1 0,0 0,-1 1,0 0,-1-1,0 1,-1 0,0 0,0 0,-1 0,-1 0,0 0,0-1,-1 1,-1 0,0-1,-3 9,4-17,0 1,0-1,0 0,-1 0,1 0,-1 0,1 0,-1 0,0-1,1 1,-1-1,0 0,0 0,0 0,0 0,0 0,0-1,0 1,0-1,-1 0,1 0,0 0,0 0,0-1,0 1,0-1,0 0,0 0,0 0,0 0,-2-2,-80-59,70 39,1-2,1 0,2 0,0-1,2-1,0 1,2-2,1 1,1-1,2 1,0-22,-4-14,4 1,2-1,3 0,3 0,2 1,3 0,4-5,3 10</inkml:trace>
  <inkml:trace contextRef="#ctx0" brushRef="#br0" timeOffset="2879.058">0 5956,'7'-83,"4"0,4 1,3 1,4 0,3 1,3 2,4 1,13-18,-22 42,21-47,4 2,37-52,-60 121,-24 29,-1 0,1-1,-1 1,1 0,0 0,-1 0,1-1,-1 1,1 0,0 0,-1 0,1 0,0 0,-1 0,1 0,-1 1,1-1,0 0,-1 0,1 0,-1 1,1-1,0 0,-1 0,1 1,-1-1,1 1,-1-1,1 0,-1 1,0-1,1 1,-1-1,1 1,-1-1,0 1,1 0,-1-1,0 1,0-1,0 1,1 0,-1-1,0 1,0-1,0 1,0 0,0-1,0 1,0 0,0-1,0 1,-1 0,17 160,-12-133,-5-21,1 1,0-1,0 0,1 1,0-1,0 0,1 1,0-1,0 0,1 0,-1 0,2-1,-1 1,1-1,0 0,0 0,0 0,1 0,0-1,0 1,1-2,-1 1,1 0,0-1,1 0,-1 0,2-1,-2-3,0-1,0-1,0 1,0-1,0 0,0 0,0-1,-1 0,1 0,-1 0,0-1,0 1,0-1,0 0,-1-1,0 1,0-1,0 0,0 0,-1 0,3-5,-3 6,22-33,-2-2,-1 0,-2-1,-2-1,0-3,25-55,84-205,-103 259,-10 65,18 419,-32-436,0 21,1 1,0-1,2 0,1 0,1 0,1 0,0-1,2 0,1 0,9 14,36-1,-34-33</inkml:trace>
  <inkml:trace contextRef="#ctx0" brushRef="#br0" timeOffset="3148.283">1552 4855,'-6'21,"1"-8,1 1,0 0,1 0,1 1,0-1,1 0,0 1,1-1,1 8,-1-20,0 0,0 0,1 0,-1 0,0 0,1 0,-1-1,1 1,0 0,0 0,0 0,-1-1,1 1,1 0,-1-1,0 1,0-1,1 0,-1 1,1-1,-1 0,1 0,-1 0,1 0,0 0,-1 0,1 0,0 0,0-1,0 1,0-1,0 1,-1-1,1 0,0 0,0 0,0 0,0 0,0 0,1-1,68-40,-57 27,-1-1,-1-1,0 0,-2 0,1-1,-2-1,0 0,-1 0,-1 0,-1-1,-1 0,0-1,-1 1,-1-1,-1 1,-1-15,-2 27,0 0,-1 0,0 0,0 0,-1 1,0-1,0 1,-1-1,1 1,-1 0,-1 0,1 1,-1-1,0 1,0 0,0 1,-1-1,0 1,0 0,0 0,0 1,-1 0,1 0,-1 0,0 1,0 0,0 0,0 1,0 0,0 0,0 0,0 1,-1 0,1 1,0 0,0 0,0 0,0 1,0 0,0 0,0 1,-19 10</inkml:trace>
  <inkml:trace contextRef="#ctx0" brushRef="#br0" timeOffset="3545.492">1948 4008,'79'334,"-13"-88,-2-44,-63-199,0 0,-1 0,1-1,-1 1,1 0,0 0,0-1,1 1,-1-1,0 1,1-1,0 1,-1-1,1 0,0 0,0 0,0 0,1 0,-1 0,0-1,1 1,-1-1,3 2,1-9,-3-4</inkml:trace>
  <inkml:trace contextRef="#ctx0" brushRef="#br0" timeOffset="3792.194">1835 4545,'28'-15,"15"-4,5-4,-1 2,-4 4,-5 1,-3 2,-3 5,-2 2,-7-1,-2 1,-4 0</inkml:trace>
  <inkml:trace contextRef="#ctx0" brushRef="#br0" timeOffset="3960.694">2399 4488,'19'29,"7"4,-2-3</inkml:trace>
  <inkml:trace contextRef="#ctx0" brushRef="#br0" timeOffset="4145.165">2370 4149,'0'0</inkml:trace>
  <inkml:trace contextRef="#ctx0" brushRef="#br0" timeOffset="4342.117">2681 4234,'-4'25,"1"-14,1-1,0 1,0-1,1 1,1 0,0-1,0 1,1 0,0-1,1 1,0-1,1 1,0-1,1 0,3 7,-6-15,0 0,1-1,0 1,-1 0,1-1,0 1,0 0,0-1,0 0,0 0,0 1,0-1,1-1,-1 1,0 0,1 0,-1-1,0 1,1-1,-1 0,1 0,-1 0,0 0,1 0,-1 0,1-1,-1 1,0-1,1 0,-1 0,0 1,0-2,0 1,1 0,0-1,61-62,-58 55,0-1,-1 0,0-1,0 1,-1-1,0 0,-1 0,0 0,-1-1,-1 1,0-1,0 1,-1-1,0 1,-1-1,0 1,-1-1,0 1,-1 0,-1 0,1 0,-2 0,1 1,-2 0,1-1,-5-4,-4 2</inkml:trace>
  <inkml:trace contextRef="#ctx0" brushRef="#br0" timeOffset="4680.219">3104 4290,'89'-306,"-87"301,11-24,10 42,-21-9,1 1,0-1,0 0,0 0,0 0,1 0,-1-1,1 1,0-1,0 0,1 0,-1 0,0-1,1 1,0-1,-1 0,1 0,0-1,0 0,0 0,0 0,0 0,1-1,-1 1,0-1,0-1,0 1,0-1,0 0,0 0,0 0,0-1,5-2,6-4,-1-1,1-1,-2 0,1-1,-2 0,1-1,-2-1,1 0,-2-1,0 0,0-1,-2 0,0-1,0 0,-2 0,6-16,21-110,-28 118</inkml:trace>
  <inkml:trace contextRef="#ctx0" brushRef="#br0" timeOffset="6347.46">6604 3161,'15'123,"-5"1,-5 24,-5-140,1 1,-1 0,-1 0,0 0,0 0,-1-1,0 1,0-1,-1 1,0-1,-1 0,0 0,0 0,-1 0,-4 5,9-12,-1 0,0 0,0 0,1-1,-1 1,0 0,0 0,0-1,0 1,0 0,0-1,0 1,0-1,-1 1,1-1,0 0,0 1,0-1,0 0,-1 0,1 0,0 0,0 0,0 0,-1 0,1 0,0-1,0 1,0 0,0-1,-1 1,1-1,0 1,0-1,0 0,0 1,0-1,0 0,0 0,1 1,-1-1,0 0,0 0,1 0,-1 0,0 0,1 0,-1 0,1-1,-1 1,-20-62,16 4,3 0,2 0,3 0,2 0,3 0,2 1,3 0,9-21,-8 28,3 1,1 0,2 2,3 0,2 1,2 2,1 0,3 2,1 1,3 2,0 1,13-7,44-9,-90 54,0 0,1 0,-1 0,1 1,-1-1,1 1,-1-1,1 1,-1 0,1 0,-1 0,1 0,-1 1,1-1,-1 1,1-1,-1 1,1 0,-1 0,0 0,1 0,-1 1,0-1,0 0,0 1,0 0,0-1,0 1,-1 0,1 0,-1 0,1 0,-1 0,1 1,-1-1,0 0,0 0,0 1,0 0,2 10,0 0,-1 0,0 0,-1 1,0-1,-1 0,-1 0,0 1,-1-1,0 0,-1 0,-1 0,0-1,0 1,-5 8,-4 5,0 0,-1-1,-2-1,-1 0,0-2,-17 17,2-8,-2-1,0-2,-2-2,-9 4,0-7,31-22</inkml:trace>
  <inkml:trace contextRef="#ctx0" brushRef="#br0" timeOffset="6624.195">7422 2343,'-138'259,"135"-254,1-1,-1 1,1 0,0 0,0 0,0 0,1 0,0 0,0 0,0 0,0 1,1-1,0 0,0 0,0 1,1-1,0 0,0 0,0 0,1 1,0-1,0-1,0 1,0 0,1 0,0-1,0 0,0 1,0-1,1 0,-1 0,2 0,0-1,2 1,-1-1,0 1,1-2,-1 1,1-1,0 0,-1 0,1-1,0 0,0 0,0-1,0 0,0 0,1 0,-1-1,-1 0,1 0,0-1,0 0,1-1,9-3,0-1,-1 0,0-1,0-1,-1 0,0-1,13-12,-19 13,-1 0,0 0,0-1,-1 0,0 0,-1 0,0-1,-1 0,0-1,0 1,-2-1,1 1,-2-1,1 0,-1-1,-1 1,-1 0,1 0,-2-1,0 1,0 0,-1 0,-1 0,0 0,0 0,-1 1,-1-1,0 1,0 0,-1 0,-1 1,0 0,0 0,-1 1,-3-4,-47-39,42 41</inkml:trace>
  <inkml:trace contextRef="#ctx0" brushRef="#br0" timeOffset="6875.541">8099 2371,'-14'24,"-10"8,0-1</inkml:trace>
  <inkml:trace contextRef="#ctx0" brushRef="#br0" timeOffset="7124.076">7845 1666,'0'0</inkml:trace>
  <inkml:trace contextRef="#ctx0" brushRef="#br0" timeOffset="7380.344">8298 2427,'22'-50,"-2"-1,-2-1,-3 0,-2-1,-2-1,-3 0,2-52,-10 92,15-71,-14 85,0 0,0-1,0 1,1 0,-1 0,0 0,0 0,0 0,0 1,0-1,1 0,-1 0,0 1,0-1,0 1,0-1,0 1,0-1,0 1,0 0,0-1,-1 1,1 0,0 0,0 0,0-1,-1 1,1 0,-1 0,1 0,0 0,-1 0,0 0,1 1,-1-1,0 0,1 0,-1 0,0 0,0 0,0 1,4 5,6 12,2-1,0-1,1 0,1 0,1-1,12 9,-22-20,0 0,0-1,1 0,0 0,0 0,0-1,0 0,0 0,1-1,-1 1,1-1,0-1,0 1,0-1,-1-1,1 1,0-1,0 0,0-1,0 1,0-1,4-2,-1-3,-1 0,0-1,0 0,-1-1,1 0,-2 0,1-1,-1 0,-1 0,1 0,-1-1,-1 0,0-1,-1 1,0-1,0 0,1-7,5-16,-1 0,-2-1,-1 0,-2-1,-1-4,11-75,-7 84</inkml:trace>
  <inkml:trace contextRef="#ctx0" brushRef="#br0" timeOffset="7542.351">9172 903,'10'34,"7"20,2 6,2 3,2-5,-3-3,-5-1,1-5,-4-1,2-4,-2 1,2-4,-1-3,2 1,2-1,0-2,0-7,-1-9</inkml:trace>
  <inkml:trace contextRef="#ctx0" brushRef="#br0" timeOffset="7712.465">8919 1355,'33'-24,"16"-12,10-6,4 0,0 3,0 2,4 3,-1 3,-1 6,-3 3,-2 0,-6 4,-12 5</inkml:trace>
  <inkml:trace contextRef="#ctx0" brushRef="#br0" timeOffset="9037.023">1101 6717,'17'67,"79"347,-1-98,-65-219,-23-79</inkml:trace>
  <inkml:trace contextRef="#ctx0" brushRef="#br0" timeOffset="9656.844">1016 6944,'38'-60,"-24"38,1 1,1 0,0 1,2 1,0 1,1 1,1 0,1 1,0 2,1 0,0 1,1 1,1 1,0 1,0 2,1 0,0 1,0 2,1 0,-1 2,3 1,-24 2,1 0,-1 1,0 0,1 0,-1 0,1 0,-1 1,0-1,0 1,0 0,0 0,0 1,-1-1,1 1,0 0,-1 0,0 0,0 0,0 1,0-1,-1 1,1 0,-1 0,0 0,0 0,0 0,0 0,-1 0,0 1,0-1,0 0,0 1,-1-1,0 1,0-1,0 1,0-1,-1 1,0 3,-6 20,0 1,-2-1,-1-1,-1 0,-2 0,0-1,-2-1,-1 0,-10 12,-25 44,-27 59,77-138,0 1,1-1,-1 0,0 0,1 1,0-1,0 1,-1-1,1 0,1 1,-1-1,0 1,1-1,-1 0,1 1,-1-1,1 0,0 0,0 1,0-1,1 0,-1 0,0 0,1 0,-1-1,1 1,0 0,-1 0,1-1,0 0,0 1,0-1,0 0,0 0,1 0,-1 0,0 0,0 0,1-1,1 1,99 11,-102-12,80-2,-60 0,1 0,0 1,0 1,0 1,0 1,-1 1,1 1,-1 1,0 0,0 2,0 1,-1 0,0 2,0 0,-17-8,0 0,-1 1,1-1,-1 1,1-1,-1 1,0 0,0 0,0 0,0 0,-1 0,1 0,-1 0,0 1,0-1,0 0,0 1,-1-1,1 1,-1-1,0 1,0-1,0 1,0-1,-1 1,1-1,-1 1,0-1,0 0,0 1,-1-1,1 0,-1 0,0 0,0 0,-1 2,-89 100,68-85,0 0,-2-1,0-1,-1-2,0-1,-2-1,1-1,-2-1,-8 1,7-5</inkml:trace>
  <inkml:trace contextRef="#ctx0" brushRef="#br0" timeOffset="10445.064">3274 6464,'-4'-1,"-1"1,1 1,0-1,0 1,0-1,0 1,-1 1,1-1,1 0,-1 1,0 0,0 0,1 0,-1 0,1 1,-1-1,1 1,0 0,0 0,0 0,1 0,-1 1,1-1,0 1,0 0,-1 0,-103 234,100-223,-15 62,21-75,-1 0,1 1,0-1,-1 0,1 0,0 0,0 1,0-1,1 0,-1 0,1 0,-1 0,1 0,0 1,-1-1,1 0,0 0,0-1,1 1,-1 0,0 0,1 0,-1-1,1 1,-1-1,1 1,0-1,-1 0,1 0,0 0,0 1,0-2,1 2,5-3,-1 0,0 0,0 0,0-1,0 0,0 0,0-1,0 0,0 0,-1 0,0-1,0 0,0-1,0 1,-1-1,1 0,-1 0,0-1,-1 0,1 1,0-4,235-297,-116 178,-121 126,0 0,0 1,0 0,0 0,0 0,0 0,0 0,0 1,0-1,0 1,1 0,-1 0,0 0,0 0,1 0,-1 1,0 0,0-1,0 1,0 1,0-1,0 0,0 1,0-1,-1 1,1 0,0 0,-1 0,1 0,-1 0,0 1,0-1,0 1,0-1,0 1,-1 0,1 0,-1-1,1 2,0 0,0 0,1-1,-1 1,1-1,0 0,0 0,0 0,0 0,0 0,1-1,-1 1,1-1,0 0,0 0,0-1,0 1,0-1,0 0,0 0,0 0,1 0,-1-1,0 1,4-2,46-40,-40 26</inkml:trace>
  <inkml:trace contextRef="#ctx0" brushRef="#br0" timeOffset="10746.185">4148 5843,'-2'3,"-15"19,1 2,0 0,2 0,1 2,1-1,-1 8,12-31,-1 0,1 0,1 0,-1 1,0-1,0 0,1 0,-1 0,1 1,0-1,0 0,0 1,0-1,0 0,0 0,1 1,-1-1,1 0,-1 0,1 1,0-1,0 0,0 0,0 0,0 0,0 0,1 0,-1-1,1 1,-1 0,1-1,0 1,0-1,-1 1,1-1,0 0,0 0,0 0,1 0,-1 0,0 0,0-1,0 1,1-1,-1 1,72 0,-69-3,1 1,-1 0,1 0,-1 0,1 1,-1 0,1 0,-1 0,1 0,-1 1,1 0,-1 1,1-1,-1 1,0 0,0 0,0 0,0 1,0 0,0 0,-1 0,1 0,-1 1,0 0,0 0,-1 0,1 0,-1 1,1-1,-2 1,1 0,0 0,-1 1,0-1,0 1,-1 0,0 1,0-1,0 0,-1 0,0 0,0 0,0 1,-1-1,0 0,0 0,-1 0,0 0,0 0,0-1,-1 1,1 0,-1-1,-1 0,1 0,-1 0,0 0,-1 1,-12 9</inkml:trace>
  <inkml:trace contextRef="#ctx0" brushRef="#br0" timeOffset="11413.814">5447 5137,'-34'56,"-78"103,110-158,0 1,1 0,-1 0,1 0,-1 0,1 0,0 0,-1 0,1 0,0 1,1-1,-1 0,0 1,1-1,-1 0,1 1,0-1,-1 1,1-1,0 1,1-1,-1 1,0-1,1 0,0 1,-1-1,1 1,0-1,0 0,0 0,0 0,1 0,-1 1,1-2,-1 1,1 0,0 0,-1 0,1-1,0 1,2 0,83 5,-81-8,1 1,0-1,0 1,0 0,0 1,0-1,0 1,0 1,0-1,-1 1,1 1,-1-1,1 1,0 0,-5 1,0 0,-1 0,0 0,1 0,-1 0,0 0,-1 0,1 1,-1-1,0 0,0 0,0 0,-1 1,1-1,-1 0,0 0,0 0,-1 0,1 0,-1 0,0 0,0-1,0 1,0-1,0 1,-1-1,0 0,0 0,0 0,-1 1,-16 20,0-1,-2-1,-1 0,0-2,-1-1,-2-1,1-1,-5 1,12-8</inkml:trace>
  <inkml:trace contextRef="#ctx0" brushRef="#br0" timeOffset="11777.849">5645 5419,'72'-55,"-2"-3,-3-3,52-62,-105 109,0-1,-1-1,-1 0,-1 0,0-2,-1 1,-1-1,0-1,5-18,-14 34,0-1,0 1,0-1,0 1,-1-1,1 1,-1 0,0-1,0 1,-1 0,1-1,-1 1,1 0,-1 0,0 0,0 0,0 1,0-1,-1 0,1 1,-1 0,0-1,0 1,1 0,-1 1,-1-1,1 0,0 1,0 0,0-1,-1 1,1 1,-1-1,1 0,-1 1,1 0,-1 0,1 0,-1 0,1 0,-1 1,1-1,0 1,-1 0,1 0,0 1,-1-1,1 0,0 1,0 0,0 0,-2 2,-12 6,0 1,1 1,0 0,1 1,0 1,1 0,1 1,0 1,1 0,1 0,0 1,1 1,1 0,1 0,1 1,0 0,1 0,1 0,1 1,1 0,2-14,0 0,0 0,1-1,0 1,0 0,1 0,-1-1,1 1,1 0,-1-1,1 1,0-1,0 1,0-1,1 0,0 0,0 0,0 0,1-1,-1 1,1-1,0 0,0 0,1 0,-1 0,1-1,0 0,0 0,0 0,0-1,1 0,-1 0,0 0,1 0,0-1,-1 0,1 0,0-1,13-1,0-1,-1-2,1 0,-1 0,0-2,-1 0,1-1,-1-1,0-1,-1 0,0-1,-1-1,11-9,81-72,-80 65</inkml:trace>
  <inkml:trace contextRef="#ctx0" brushRef="#br0" timeOffset="12077.94">6293 5024,'41'-34,"-13"12,0-1,-1-1,-2-2,0 0,-2-1,-1-2,-1 0,6-13,-24 37,-1 1,1 0,-1 0,0-1,0 0,0 1,-1-1,1 0,-1 0,-1 0,1 0,0 0,-1 0,0 0,-1 1,1-1,-1 0,0 0,0 0,0 0,0 0,-1 1,0-1,0 1,-1-1,1 1,-3 3,-1 0,1 1,0 0,0 0,-1 1,1-1,0 1,0 0,0 0,0 1,0 0,0 0,0 0,0 0,1 1,-1 0,1 0,0 0,0 0,0 1,-3 2,-9 6,0 0,1 2,1 0,0 0,1 1,0 1,1 0,1 1,0 0,2 1,0 0,1 1,0-1,2 1,0 1,2-1,0 1,1 0,0 11,3-25,1 0,0 0,1 0,0 0,0 0,0 0,0 0,1 0,0-1,0 0,1 1,0-1,0-1,0 1,0 0,1-1,-1 0,1 0,0 0,0-1,1 0,-1 1,1-2,0 1,-1-1,1 0,0 0,0-1,0 1,1-2,-1 1,0 0,0-1,1 0,-1-1,0 0,5 0,18-4,-4 0</inkml:trace>
  <inkml:trace contextRef="#ctx0" brushRef="#br0" timeOffset="12446.838">6887 4770,'164'-398,"-134"322,-19 118,-11-35,1 0,1 1,-1-1,1 0,1 0,-1 0,1 0,0-1,1 1,-1-1,1 0,1 0,-1 0,1 0,0-1,0 0,1 0,0 0,0-1,0 1,0-2,0 1,1-1,0 0,-1 0,1 0,1-1,-1 0,3-1,0-1,0 0,0 0,-1-1,1 0,0-1,0 0,-1-1,0 0,1 0,-1-1,0 0,0-1,-1 0,0 0,0-1,0 0,0 0,-1-1,0 0,0 0,-1 0,0-1,0 0,-1-1,0 1,0-1,-1 0,0-2,12-23,-2 0,-2-1,-1 0,-2-1,-1 0,0-18,15-78,-19 107</inkml:trace>
  <inkml:trace contextRef="#ctx0" brushRef="#br0" timeOffset="13261.907">8805 3133,'-185'223,"184"-222,-1 0,0 0,0 1,0 0,0-1,0 1,1 0,-1 0,1 0,-1 0,1 0,-1 0,1 1,0-1,0 0,0 1,1-1,-1 0,0 1,1-1,0 1,-1 0,1-1,0 1,0-1,1 1,-1-1,0 1,1-1,0 1,-1-1,1 0,0 1,0-1,1 0,-1 0,0 1,1-1,-1 0,1 0,114 3,-82-7,4-1,-24 1,-1 1,1 0,0 1,-1 0,1 2,-1-1,1 1,-1 1,9 3,-19-4,0 0,0 1,0-1,0 0,0 1,0 0,-1 0,1 0,-1 0,0 0,0 0,0 1,0-1,0 1,-1-1,0 1,0 0,0-1,0 1,0 0,-1 0,0 0,0-1,0 1,0 0,0 2,-21 100,9-77,-2-2,-2 1,0-2,-1 0,-2-1,-1-1,-9 9,-17 12,25-27</inkml:trace>
  <inkml:trace contextRef="#ctx0" brushRef="#br0" timeOffset="13513.731">9313 2569,'1'406,"-1"-382,1-1,0 0,2 0,1 0,1 0,1-1,1 1,0-1,2-1,1 0,0 0,2 0,0-2,1 0,6 6,14-2,-16-17</inkml:trace>
  <inkml:trace contextRef="#ctx0" brushRef="#br0" timeOffset="13763.828">8975 3246,'38'-28,"23"-16,10-8,-2-2,-3 5,-4 6,-2 4,-2 6,-1 2,-6 7,-6 3,-6 5,-6 0,-7 3</inkml:trace>
  <inkml:trace contextRef="#ctx0" brushRef="#br0" timeOffset="14066.394">9906 2823,'-69'74,"47"-53,1 1,0 1,2 1,1 1,1 1,-4 7,20-32,0 0,0 0,0 0,1 0,-1 0,0 0,0 0,0 0,1 0,-1 0,1 0,-1 0,1 1,-1-1,1 0,-1 0,1 1,0-1,0 0,0 1,0-1,0 0,0 0,0 1,0-1,0 0,1 1,-1-1,1 0,-1 0,1 0,-1 1,1-1,-1 0,1 0,0 0,0 0,0 0,-1 0,1 0,0 0,0-1,0 1,0 0,1 0,-1-1,0 1,0-1,0 1,1-1,-1 1,0-1,0 0,1 0,-1 0,0 0,0 1,1-2,-1 1,0 0,1 0,-1 0,0 0,0-1,1 1,-1-1,0 1,20-11,-1 0,0 0,-1-2,0-1,-1 0,-1-1,0-1,-1 0,-1-2,0 0,-1 0,-1-1,-1-1,-1 0,8-21,-18 39,0-1,0 0,0 1,0 0,1-1,-1 1,1 0,-1-1,1 1,0 0,0 0,0 1,0-1,0 0,1 1,-1-1,0 1,1 0,-1-1,1 1,-1 0,1 1,-1-1,1 0,0 1,0-1,-1 1,1 0,0 0,0 0,-1 1,2-1,11 4</inkml:trace>
  <inkml:trace contextRef="#ctx0" brushRef="#br0" timeOffset="14395.079">10301 2964,'26'-303,"-11"215,-14 88,0 0,1 0,-1 0,1 0,-1 0,0 0,0 1,1-1,-1 1,0-1,1 1,-1-1,0 1,0-1,0 1,0 0,0 0,0 0,0 0,0 0,0 0,0 0,0 0,0 0,-1 0,1 0,0 0,-1 1,1-1,-1 0,1 0,-1 1,0-1,0 0,1 2,4 5,-4-4,1-1,0 1,1-1,-1 1,1-1,-1 0,1 0,0 0,0 0,0 0,1-1,-1 1,1-1,-1 0,1 0,0 0,0-1,0 1,0-1,0 0,0 0,0 0,0-1,0 1,0-1,0 0,1 0,-1-1,0 1,0-1,0 0,0 0,0 0,0-1,0 1,0-1,-1 0,1 0,-1 0,3-2,4-7,-1-1,-1 1,0-1,-1-1,0 1,0-1,-2 0,0-1,0 1,-1-1,-1 0,0 0,-1-2,7-22,-2 14</inkml:trace>
  <inkml:trace contextRef="#ctx0" brushRef="#br0" timeOffset="14833.99">10894 2146,'-3'4,"-9"10,0 1,0 1,2 0,0 1,0-1,2 2,0 0,1 0,1 0,1 0,1 1,0 0,1 0,1 5,2-20,1 0,-1-1,1 1,0-1,1 1,-1-1,0 1,1-1,0 0,0 0,0 0,0 0,0 0,1 0,-1-1,1 1,0-1,-1 1,1-1,0 0,1 0,-1 0,0-1,0 1,1-1,-1 0,1 0,-1 0,1 0,0-1,-1 1,1-1,0 0,-1 0,1 0,0-1,-1 1,1-1,-1 0,1 0,-1 0,1 0,-1-1,0 0,1 1,0-2,11-7,0-1,0 0,-1-1,0-1,-1 0,-1-1,0 0,-1-1,-1 0,0-1,-1 0,0-1,-2 0,5-14,2-4,-2 0,-2 0,-1-1,-2 0,-1 0,-2-1,-2 0,-1-21,-1 21,-12-149,11 177,-1 1,0 0,-1 0,0 0,0 0,-1 0,0 0,0 1,-1 0,0 0,0 0,0 0,-1 1,0 0,-1 0,1 0,-1 1,0 0,-7-3,10 6,1 1,0-1,0 1,-1 0,1 0,-1 1,1-1,-1 1,1-1,-1 1,1 0,-1 1,1-1,-1 0,1 1,0 0,-1 0,1 0,0 0,-1 1,1-1,0 1,0 0,0 0,0 0,1 0,-1 0,0 1,1-1,0 1,-1-1,1 1,0 0,0 0,1 0,-2 3,-43 120,44-113,1 0,0 0,1 1,0-1,1 0,1 0,0 0,1 0,0 0,1 0,1-1,-1 0,2 0,0 0,1 0,0-1,0 0,1-1,0 0,1 0,6 5,0 2,0-1,2 0,-1-2,2 0,0-1,0 0,1-2,1 0,0-1,0-1,1-1,0-1,3 0,47 9,-41-10</inkml:trace>
  <inkml:trace contextRef="#ctx0" brushRef="#br0" timeOffset="15078.231">11656 1750,'4'33,"3"17,-1 4,4-7,0-12</inkml:trace>
  <inkml:trace contextRef="#ctx0" brushRef="#br0" timeOffset="15246.463">11628 1412,'-15'-24,"-4"-8</inkml:trace>
  <inkml:trace contextRef="#ctx0" brushRef="#br0" timeOffset="15920.721">11966 1637,'0'-273,"0"271,3-31,-3 32,0 1,0 0,1-1,-1 1,0-1,0 1,0 0,1-1,-1 1,0 0,1-1,-1 1,0 0,1-1,-1 1,0 0,1 0,-1 0,1-1,-1 1,1 0,-1 0,0 0,1 0,-1 0,1 0,-1-1,1 1,-1 0,1 0,-1 1,0-1,1 0,-1 0,1 0,-1 0,1 0,-1 0,1 1,-1-1,0 0,1 0,-1 1,0-1,1 0,-1 0,0 1,1-1,-1 0,0 1,1-1,-1 1,0-1,0 0,0 1,1-1,-1 1,0-1,0 0,0 1,0 0,3 4,1 0,-1 0,1 0,0 0,1-1,-1 0,1 1,-1-2,1 1,1 0,-1-1,0 0,1 0,-1-1,1 0,0 0,0 0,0 0,0-1,0 0,0 0,1-1,-1 0,0 0,0 0,0-1,0 0,1 0,-1 0,-1-1,1 0,0 0,0-1,-1 1,5-4,1-6,0 0,-1-1,-1 0,0-1,0 0,-2 0,0-1,0 0,-1 0,-1-1,-1 0,1-7,48-111,-53 134,0 0,0-1,0 1,0-1,0 1,0-1,0 1,0-1,0 1,0 0,0-1,0 1,0-1,0 1,1 0,-1-1,0 1,0-1,1 1,-1 0,0-1,0 1,1 0,-1-1,0 1,1 0,-1-1,0 1,1 0,-1 0,0 0,1-1,-1 1,1 0,-1 0,1 0,-1 0,0 0,1 0,-1-1,1 1,-1 0,1 0,-1 1,0-1,1 0,-1 0,1 0,-1 0,1 0,-1 0,0 1,1-1,-1 0,1 0,-1 0,0 1,1-1,-1 0,0 1,1-1,-1 0,0 1,0-1,1 0,-1 1,0-1,0 1,5 33,-4-24,-2-9,1 0,0 0,-1 1,1-1,0 0,0 1,0-1,0 0,0 0,0 1,0-1,1 0,-1 0,0 1,1-1,-1 0,1 0,-1 0,1 0,-1 1,1-1,0 0,0 0,-1 0,1-1,0 1,0 0,0 0,0 0,0-1,0 1,0 0,1-1,-1 1,0-1,0 1,0-1,1 0,-1 1,0-1,0 0,1 0,-1 0,0 0,0 0,1 0,-1 0,0-1,0 1,1 0,-1-1,0 1,0-1,0 1,1-1,-1 1,1-2,164-169,-158 164,1 0,1 1,-1 1,1 0,0 0,0 0,1 2,-1-1,1 1,0 1,0 0,0 0,0 1,0 1,0 0,0 0,0 1,1 1,-2-1,1 2,0 0,0 0,-1 1,0 0,1 1,-2 0,5 2,7 14,0 0,-2 2,0 0,-2 1,0 0,-2 2,-1 0,0 0,-2 2,-2-1,0 1,-2 1,-1 0,-1 0,1 21,6 8,-3 0,-2 1,-2 0,-3 1,-3-1,-3 0,-8 53,10-101,-1 0,0 1,0-1,-1 0,-1 0,0-1,0 1,-1-1,0 0,-1 0,0 0,-1-1,0 0,0 0,-1-1,0 0,0 0,-1-1,0 0,-1 0,1-1,-1 0,-1-1,0 0,7-4,1-1,-1 1,1-1,-1 0,1 0,-1 0,1-1,-1 1,1-1,0 0,-1 0,1 0,0 0,-1 0,1-1,0 0,0 1,0-1,0 0,1-1,-1 1,0 0,1-1,0 1,-1-1,1 0,0 0,1 0,-1 0,0 0,1 0,0-1,0 1,0 0,0-1,0 1,0-2,-7-134,24 46,4 1,4 2,4 0,4 2,3 1,32-52,-47 94,28-59,4 3,45-64,-56 105</inkml:trace>
  <inkml:trace contextRef="#ctx0" brushRef="#br0" timeOffset="16968.035">4544 7846,'-34'22,"2"1,0 2,1 1,2 2,1 0,1 2,1 1,2 2,1 0,2 1,1 1,1 1,3 0,-7 23,22-55,0 0,1-1,0 1,-1-1,1 1,1 0,-1-1,0 1,1 0,0-1,0 1,0-1,0 1,1-1,-1 0,1 0,0 1,0-1,0 0,0 0,0-1,1 1,-1 0,1-1,0 0,0 1,0-1,0 0,0 0,0-1,1 1,-1-1,0 0,1 1,-1-2,1 1,0 0,-1-1,1 1,-1-1,1 0,0 0,-1-1,1 1,0-1,15-4,-1 0,0-2,-1 0,0-1,0 0,0-1,-1-1,-1-1,0-1,0 0,-1 0,-1-1,6-7,-8 9,16-16,0-1,-2-1,-1-1,-1-2,-2 0,-1-1,-1-1,-2-1,3-14,9-43,-27 91,0 0,0 1,1-1,-1 1,0-1,0 1,1 0,-1 0,0 0,0 0,1 1,-1-1,0 0,0 1,0 0,0-1,0 1,0 0,1 0,-2 0,1 0,0 1,0-1,0 0,-1 1,1-1,0 1,-1 0,0-1,1 1,0 2,9 5,-4-4,0 0,1-1,-1 0,1 0,0 0,-1-1,2 0,-1-1,0 0,0 0,1-1,-1 0,1 0,0-1,-1 0,1-1,-1 0,1 0,-1-1,0 0,0 0,1-1,-1 0,-1 0,1-1,0 0,-1 0,0-1,0 0,0-1,4-3,-1-2,1 0,-2-1,1 0,-2 0,0-1,0 0,-1-1,-1 1,0-1,-1-1,0 1,-1-1,-1 1,0-6,9-214,-13 214,-2-56,-5 0,-2 0,-4 1,-2 0,-5 1,-2 2,-32-68,15 70,39 111,18 15,3-1,2-1,20 33,15 37,171 431,-117-344,-81-167,-18-29</inkml:trace>
  <inkml:trace contextRef="#ctx0" brushRef="#br0" timeOffset="17232.71">4911 7395,'34'-24,"20"-13,11-5,4 1,-1 1,-1 8,-8 5,-14 7</inkml:trace>
  <inkml:trace contextRef="#ctx0" brushRef="#br0" timeOffset="17695.874">6660 7254,'-7'50,"2"1,3-1,1 1,3 0,2-1,2 1,5 12,11 78,-44-166,12-10,1-1,2 0,1 0,2 0,2-1,1 0,3-19,-2 6,0-24,3 0,3 0,4 1,3 0,3 1,3 0,3 2,6-8,-20 60,0-1,1 1,0 1,2-1,0 2,1-1,1 2,0 0,1 0,1 1,1 0,-14 12,1 0,0 0,0 0,0 1,0-1,0 1,0 0,0-1,0 1,1 1,-1-1,0 0,1 1,-1 0,0-1,1 1,-1 1,1-1,-1 0,0 1,1 0,-1 0,0 0,0 0,0 0,0 1,0-1,0 1,0 0,0 0,0 0,-1 0,1 0,-1 1,0-1,1 1,-1 0,0 0,-1-1,1 1,0 0,-1 1,0-1,1 2,4 18,-2 1,0 0,-1 0,-2 0,0 0,-2 0,0-1,-2 1,-1 0,0 0,-2-1,-1 0,-1 0,-4 7,-4 10,-1-1,-2-1,-2-1,-2-1,-18 22,-10 5,28-43</inkml:trace>
  <inkml:trace contextRef="#ctx0" brushRef="#br0" timeOffset="17966.988">7479 6407,'-39'36,"2"1,2 2,1 2,2 1,2 1,2 2,0 5,25-46,1-1,-1 1,1 0,0 0,0 0,0 0,1 1,-1-1,1 0,0 1,0-1,1 1,-1-1,1 1,0-1,0 1,0-1,1 1,0-1,0 1,0-1,0 0,1 1,-1-1,1 0,0 0,1 0,-1 0,1 0,-1-1,1 1,0-1,0 0,1 0,-1 0,1 0,0 0,-1-1,1 1,0-1,0 0,1-1,-1 1,0-1,4 1,1-3,-1 0,1-1,-1 0,1-1,-1 0,0 0,0-1,0 0,0 0,-1-1,0 0,0 0,0-1,-1 0,1 0,-1 0,-1-1,1 0,-1 0,-1 0,1-1,-1 0,0 0,-1 0,0 0,0 0,-1-1,0 1,0-1,-1 1,0-1,-1 0,0 0,-1-7,2-4,0-1,-2 0,0 0,-2 0,0 1,-1-1,-1 1,-5-12,-2 6</inkml:trace>
  <inkml:trace contextRef="#ctx0" brushRef="#br0" timeOffset="18212.031">7874 6378,'-5'34,"-1"15,-5 5,0-7</inkml:trace>
  <inkml:trace contextRef="#ctx0" brushRef="#br0" timeOffset="18634.431">8128 6322,'18'-46,"-2"1,-2-2,-2 0,-2-1,-2 0,-2 0,-3-1,-1 1,-4-29,58 172,-53-90,0-1,0 1,1 0,-1-1,1 0,0 0,0 0,0 0,0-1,1 0,0 0,0 0,0 0,0-1,0 1,0-1,0-1,1 1,-1-1,1 0,-1 0,1-1,-1 1,1-1,0 0,-1-1,1 1,-1-1,1-1,-1 1,1-1,2-1,3-3,-1-1,0-1,0 0,-1 0,0-1,0 0,-1-1,0 0,-1 0,0 0,-1-1,0 0,0-1,-2 1,2-4,39-183,-41 171</inkml:trace>
  <inkml:trace contextRef="#ctx0" brushRef="#br0" timeOffset="21218.337">9003 5024,'-2'-4,"-5"-11,8 22,92 225,-12 87,-49-234,-22-71</inkml:trace>
  <inkml:trace contextRef="#ctx0" brushRef="#br0" timeOffset="21468.467">8833 5504,'39'-15,"17"-4,8-4,-1-3,-7 3,-8 1,-7 4,-11 4</inkml:trace>
  <inkml:trace contextRef="#ctx0" brushRef="#br0" timeOffset="21985.761">7818 5899,'0'0</inkml:trace>
  <inkml:trace contextRef="#ctx0" brushRef="#br0" timeOffset="23509.754">10753 4205,'-7'-2,"0"-1,-1 1,1 1,0-1,-1 1,0 0,1 1,-1 0,1 0,-1 1,0 0,1 0,-1 1,1-1,0 2,0-1,-1 1,2 0,-1 1,0-1,1 1,-1 1,1-1,-3 4,-12 13,0 1,2 1,0 1,1 1,2 0,1 1,1 1,1 0,1 1,1 0,2 1,1 0,1 1,2 0,0-1,3 2,0-1,2 14,0-35,0 0,0 0,1 0,0 1,1-1,0 0,0 0,1-1,0 1,0-1,1 1,0-1,1 0,0 0,0-1,1 1,0-1,0-1,0 1,1-1,0 0,1 0,-1-1,1 0,0 0,0-1,0 0,7 2,12-2,0-1,0-1,0-1,0-1,0-2,-1 0,1-2,0-1,-1-1,0-1,0-2,-1 0,0-2,-1-1,0 0,-1-2,16-13,4-2,-2-2,-2-2,0-1,-3-2,29-36,-39 42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15.4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4116 559,'-17'-17,"-43"-47,-3 2,-3 4,-2 2,-3 3,-1 4,-46-22,63 47,-1 2,0 3,-2 2,0 3,-1 2,0 3,0 2,-1 4,0 1,0 4,0 2,-15 4,-87 14,2 6,1 8,1 6,3 8,2 6,2 6,-74 46,138-60,2 3,2 4,2 4,4 3,-48 50,79-67,3 3,2 1,1 2,3 2,3 1,2 2,2 1,3 1,-5 20,20-46,1 1,1 0,2 0,1 1,2 1,1-1,2 1,1-1,1 1,3-1,0 1,3-1,0 0,2-1,2 1,1-1,2-1,1 0,1-1,1-1,21 28,-12-31,2 0,0-2,2-1,0-1,1-2,2-1,0-1,1-2,1-1,0-2,1-1,0-2,31 6,15-1,1-4,0-3,0-3,1-5,58-6,-23-8,0-4,-1-6,-1-6,-1-4,-2-5,-2-5,-1-5,-3-4,-3-6,40-30,-75 43,-2-3,-2-2,-2-4,-3-2,-2-3,20-30,-44 48,-3-2,-2-2,-1 0,-3-2,-1-1,-3-1,-2 0,-2-2,-2 0,2-26,-9 30,-1 0,-3-1,-3 1,-1-1,-2 1,-2-1,-3 1,-5-17,6 37,-1 0,-2 1,-1 0,-1 0,-1 1,-1 0,-1 1,-1 1,-2 0,0 1,-1 1,-1 1,-1 0,-21-15,9 13,-1 1,-1 2,-1 1,0 2,-2 2,1 0,-2 3,1 1,-2 2,-27-2,-14 2,-1 3,0 4,1 3,-58 10,-12 14,1 6,2 7,1 6,3 6,2 6,2 7,4 6,-99 68,99-54,4 7,4 5,5 6,3 4,6 6,-44 61,122-135,2 2,1 2,3 1,1 1,2 1,2 1,2 2,-11 37,30-75,1 0,0 0,0 0,1 1,0-1,1 0,0 0,1 1,0-1,1 0,0 0,0 0,1 0,0 0,1-1,0 1,1-1,0 0,0 0,1-1,0 1,0-1,1 0,0-1,0 0,1 0,0-1,4 3,21 8,2-2,0-1,1-1,0-2,0-2,2-2,-1 0,0-3,1-1,0-2,19-3,221-3,0-14,-1-11,241-59,57-25,125-60,-570 136,-2-5,-2-5,-2-6,-2-5,-3-6,-95 52,-1-1,0-1,-1-1,-1 0,0-2,-2-1,0 0,-1-2,-1 0,-1-1,0 0,-2-1,-1-1,-1 0,-1-1,-1 0,-1-1,2-12,-3-61,-13 16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15.6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1809 1,'-158'0,"-87"14,-39 19,0 19,14 24,35 14,42 1,54-15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16.7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9418 9684,'71'34,"-206"-117,75 36,3-3,2-2,-32-41,-15-13,-353-356,24 2,229 236,-44-79,-98-113,-656-634,165 163,76-29,-91-102,450 589,-111-68,-517-442,461 477,231 196,-173-186,173 103,318 329,0 1,-1 0,-1 2,0 0,-1 1,-1 1,-15-7,36 22,1-1,0 1,0 0,0 0,0-1,0 1,1 0,-1 0,0-1,0 1,0 0,0-1,0 1,0 0,0-1,0 1,0 0,0 0,0-1,0 1,0 0,0-1,0 1,0 0,-1 0,1-1,0 1,0 0,0-1,0 1,0 0,-1 0,1 0,0-1,0 1,-1 0,1 0,0 0,0-1,-1 1,1 0,0 0,0 0,-1 0,1 0,0 0,-1-1,1 1,0 0,0 0,-1 0,1 0,0 0,-1 0,1 0,0 0,12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1,'-8'2,"1"0,0 0,-1 1,1 0,0 1,1 0,-1 0,1 0,0 1,0-1,0 2,0-1,1 1,0-1,0 1,1 1,0-1,0 1,0 0,1-1,0 2,0-1,1 0,-1 0,2 1,-1 0,1-1,0 1,1 0,-5 27,2 1,1 0,2 0,1 0,2-1,1 1,2-1,2 0,1 0,2 0,-10-27,1 0,1-1,0 1,0 0,0-1,1 0,0 0,0 0,1 0,0-1,0 1,0-1,1-1,0 1,0-1,0 0,1 0,0-1,0 0,0 0,0 0,1-1,-1 0,1-1,0 0,0 0,0-1,0 1,0-2,0 1,0-1,0-1,0 1,8-3,2-3,-1-2,0 0,0-1,-1 0,-1-1,1-1,-2-1,1 0,-2-1,1-1,-2 0,0 0,3-7,121-212,-135 231,-1 2,0-1,-1 1,1-1,0 0,0 1,0-1,0 1,0-1,0 1,0-1,0 0,0 1,1-1,-1 1,0-1,0 1,0-1,1 1,-1-1,0 1,0-1,1 1,-1-1,1 1,-1-1,0 1,1 0,-1-1,1 1,-1 0,1-1,-1 1,1 0,-1-1,1 1,-1 0,1 0,-1 0,1 0,-1 0,1-1,0 1,-1 0,1 0,-1 0,1 0,-1 1,1-1,0 0,-1 0,1 0,-1 0,1 1,-1-1,1 0,0 1,0 100,4 29,-4-125,0 0,1 0,-1 0,1-1,0 1,1 0,-1-1,1 1,0-1,0 0,0 0,1 0,-1-1,1 1,0-1,0 0,0 0,1 0,-1 0,0-1,1 1,5 0,2-2,0 0,1-1,-1-1,1 0,-1 0,0-2,0 1,0-2,0 1,0-2,-1 1,0-2,0 1,0-2,0 1,-1-1,0-1,-1 0,0 0,0-1,4-6,3 0,-1-1,0 0,-1-1,-1-1,-1 0,0 0,-2-1,0-1,-1 0,-1 0,3-14,5-22,-9 32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113 425,'45'-40,"-2"-2,-1-2,-3-1,25-37,-18-14,-45 94,0 0,0-1,-1 1,1 0,-1 0,0-1,0 1,1-1,-1 1,-1 0,1-1,0 1,-1 0,1-1,-1 1,0 0,1 0,-1 0,0-1,0 1,-1 0,1 0,0 0,-1 1,1-1,-1 0,0 0,1 1,-1-1,0 1,0 0,0-1,0 1,0 0,0 0,-1 0,1 0,0 1,0-1,-1 1,1-1,-1 1,-8 0,-1 0,1 1,0 0,0 1,0 0,0 1,0 0,1 0,-1 1,1 1,0 0,0 0,0 1,1 0,0 1,0 0,1 1,0-1,-3 5,-2 0,0 0,1 1,0 1,1 0,0 1,2 0,0 0,0 1,1 0,1 1,1-1,0 2,2-1,0 0,0 1,2 0,0 0,1 0,1 9,2-18,1 0,-1-1,1 1,1-1,0 0,0 0,0 0,1-1,0 1,1-1,0 0,0-1,0 1,1-1,0-1,0 1,0-1,1 0,0-1,0 0,0 0,7 2,16 5,1-1,1-2,0-1,0-1,16-1,35 2,-49-6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0,'-2'2,"0"-1,0 0,0 1,1-1,-1 1,0 0,1 0,-1-1,1 1,0 0,0 0,0 0,0 1,0-1,0 0,0 0,1 0,-1 1,1-1,-1 0,1 1,0-1,0 0,0 1,0 0,0 0,22 185,-18 349,-3-244,-1-294,1 1,-1-1,1 1,0-1,-1 1,1-1,0 1,-1 0,1-1,0 1,-1 0,1 0,0-1,0 1,-1 0,1 0,0 0,0 0,-1 0,1 0,0 0,0 0,-1 0,1 0,0 1,0-1,-1 0,1 0,0 1,-1-1,1 1,0-1,-1 0,1 1,-1-1,1 1,-1-1,1 1,-1 0,1-1,-1 1,1 0,-1-1,0 1,1 0,-1-1,0 1,1 0,-1-1,0 1,0 0,0 0,0-1,0 1,0 0,0 0,0 0,0-1,0 1,0 0,-1-1,1 1,0 0,0 0,-1-1,1 1,0 0,-1-1,1 1,-1 0,53-117,-23 61,2 2,2 0,3 3,15-16,8 12,-58 53,0 0,1 0,0 1,-1-1,1 0,-1 1,1-1,0 1,-1-1,1 1,0 0,-1 0,1 0,0 0,0 0,-1 0,1 0,0 1,-1-1,1 0,0 1,-1 0,1-1,-1 1,1 0,-1 0,1 0,-1 0,1 0,-1 0,0 0,0 0,1 0,-1 1,0-1,0 1,0-1,-1 1,1-1,0 1,0-1,-1 1,1 0,4 12,-1 0,0 1,-1-1,-1 1,0 0,-1 0,0-1,-1 1,-1 0,-2 9,6 96,-1-111,-1-2,-1-1,2 1,-1-1,1 1,0-1,0 1,1-1,0 0,0 0,0-1,1 1,0-1,0 1,11 6</inkml:trace>
  <inkml:trace contextRef="#ctx0" brushRef="#br0" timeOffset="539.128">1156 649,'-40'12,"0"2,2 2,0 2,1 1,1 2,1 1,-10 9,38-25,0-1,0 1,1 0,0 0,0 1,0 0,1 0,0 0,0 0,1 1,0 0,0 0,1 0,0 1,1-1,-1 1,2-1,-1 1,1 0,0-1,1 1,0 0,1 0,0 0,1 8,-1-15,1 0,-1 0,0 0,1 0,-1 0,1 0,0 0,0 0,-1-1,1 1,0-1,0 1,1-1,-1 0,0 0,0 0,1 0,-1 0,0 0,1-1,-1 1,1-1,-1 1,1-1,-1 0,1 0,-1 0,1-1,-1 1,1-1,-1 1,0-1,1 0,-1 0,0 0,2 0,81-48,-33 4,-1-2,-3-3,26-34,-34 45,-39 39,0-1,0 0,0 1,0-1,0 0,0 1,0-1,0 1,0 0,0-1,0 1,0 0,0-1,0 1,0 0,0 0,0 0,0 0,0 0,0 0,0 0,0 1,1-1,-1 0,0 1,0-1,0 0,0 1,0-1,-1 1,1 0,0-1,0 1,0 0,0-1,0 1,-1 0,1 0,0 0,-1 0,1-1,-1 1,1 0,-1 0,1 0,-1 0,0 1,19 165,-18-161,1 0,0 1,1-1,-1 0,1 0,0 0,0-1,1 1,0-1,0 0,0 0,1 0,0 0,-1-1,2 0,-1 0,0 0,1-1,0 1,-1-1,1-1,2 1,16 4</inkml:trace>
  <inkml:trace contextRef="#ctx0" brushRef="#br0" timeOffset="1068.11">1607 565,'-2'1,"0"0,0 1,0-1,1 1,-1 0,0-1,1 1,-1 0,1 0,0 0,0 0,0 0,0 0,0 1,0-1,0 0,1 0,-1 1,1-1,0 0,0 1,0-1,0 0,0 1,0-1,0 2,14 140,-3-88,-10-43,2 0,0 1,0-1,1 0,1-1,0 1,1-1,0 0,1 0,0-1,1 0,0 0,4 3,-11-13,0 0,1 0,-1 1,1-1,0 0,-1 0,1 0,0-1,0 1,-1 0,1-1,0 1,0-1,0 1,0-1,0 0,0 0,0 0,0 0,-1 0,1-1,0 1,0 0,0-1,0 1,0-1,-1 0,1 0,0 0,0 0,-1 0,1 0,-1 0,1 0,-1 0,0-1,1 1,-1-1,0 1,0-1,1 0,38-74,55-210,-73 248,-10 25</inkml:trace>
  <inkml:trace contextRef="#ctx0" brushRef="#br0" timeOffset="1490.129">2116 791,'28'-8,"-1"-2,0 0,0-2,-1 0,0-2,6-6,-23 14,0 0,-1 0,1-1,-2-1,1 1,-1-1,0 0,-1-1,0 1,0-1,-1 0,0-1,-1 0,0 1,0-1,-1-1,0 1,1-8,-5 14,1 0,-1 1,1-1,-1 0,0 1,0-1,-1 1,1-1,-1 1,1 0,-1 0,0 0,0 0,-1 0,1 0,-1 0,1 1,-1-1,0 1,0 0,0 0,0 0,0 0,-1 0,1 1,0-1,-1 1,0 0,1 0,-1 0,1 1,-1-1,0 1,1 0,-1 0,0 0,1 1,-1-1,0 1,1 0,-1 0,1 0,-1 0,1 1,-1-1,1 1,0 0,-2 1,-7 2,0 1,0 1,1 0,-1 0,1 1,1 0,0 1,0 1,0-1,2 1,-1 1,1 0,-81 145,87-150,0 1,0-1,0 1,0-1,1 1,0 0,1 0,-1 0,1-1,1 1,-1 0,1 0,1-1,-1 1,1 0,0-1,0 1,1-1,0 0,0 0,0 0,1 0,0-1,0 1,1-1,9 6,1-1,1-1,0 0,0-1,0-1,1 0,0-1,1-1,-1-1,1 0,0-2,0 0,0 0,7-2,178-13,-131 3,-46 7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0 150,'433'26,"-323"-16,-111-11,1 1,0 0,-1-1,1 1,0 0,0 0,-1-1,1 1,0 0,0-1,-1 1,1-1,0 1,0 0,0-1,0 1,0 0,0-1,0 1,-1-1,1 1,0 0,0-1,1 1,-1-1,0 1,0-1,0 1,0 0,0-1,0 1,0 0,1-1,-1 1,0-1,0 1,1 0,-1 0,0-1,0 1,1 0,-1-1,0 1,1 0,-1 0,0-1,1 1,-1 0,0 0,1 0,-1 0,1 0,-1-1,1 1,-35-22,-193-109,209 117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95,'-38'39,"-18"31,-4 13,8-1,13-7,14-10,5-16,7-13,5-6,4-5,-2-5,0-3,1-3</inkml:trace>
  <inkml:trace contextRef="#ctx0" brushRef="#br0" timeOffset="247.335">0 66,'24'39,"18"36,6 10,0-4,-4-11,-9-13,-5-11,-4-9,-1-5,0-4,1-7,-5-2,-5-4</inkml:trace>
  <inkml:trace contextRef="#ctx0" brushRef="#br0" timeOffset="646.839">791 265,'-58'448,"71"-585,-4 92,2 0,2 1,1 0,3 1,2 1,1 0,2 2,2 0,2 2,1 0,2 2,10-9,11 13,-49 32,0-1,0 1,1 0,-1 0,0 0,0 0,1 0,-1 0,0 0,0 0,1 0,-1 1,0-1,0 0,0 1,1-1,-1 1,0-1,0 1,0 0,0-1,0 1,0 0,0 0,0 0,0 0,-1 0,1 0,0 0,-1 0,1 0,0 0,-1 0,1 0,-1 0,0 1,1-1,-1 0,0 0,0 1,0-1,1 0,-1 0,-1 1,2 143,-2-119</inkml:trace>
  <inkml:trace contextRef="#ctx0" brushRef="#br0" timeOffset="1845.105">1186 519,'-300'392,"426"-525,10 11,-36 33,-98 88,-1 0,0 1,1-1,-1 1,0-1,1 1,-1 0,0-1,1 1,-1 0,1 0,-1 0,0 0,1 0,-1 0,1 1,-1-1,0 0,1 1,-1-1,0 1,1-1,-1 1,0-1,0 1,1 0,-1 0,0 0,0 0,0 0,0 0,0 0,0 0,-1 0,1 0,0 0,0 1,-1-1,1 0,-1 1,1-1,-1 0,0 1,1-1,-1 1,0-1,0 2,5 76,-5-71,7 106,-7-113,0 0,-1 1,1-1,0 0,-1 0,1 1,-1-1,0 0,1 0,-1 0,0 0,0 0,0 0,0 0,0 0,0 0,0 0,0 0,0-1,0 1,0 0,-1-1,1 1,0-1,0 1,-1-1,1 0,0 0,-1 1,1-1,0 0,-1 0,1 0,0 0,-1-1,1 1,0 0,-1 0,0-1,-61-18,45 12,-126-33,120 34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9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0 193,'38'-9,"23"-9,5 0,-3 2,-8-1,-9 3,-7 3,-5 4,-4 3,-2 2,-1 2,0 0,-5 1</inkml:trace>
  <inkml:trace contextRef="#ctx0" brushRef="#br0" timeOffset="245.439">57 363,'38'5,"27"-4,8-1,-5-1,-8-5,-10-2,-8 1,-12 2</inkml:trace>
  <inkml:trace contextRef="#ctx0" brushRef="#br0" timeOffset="1057.267">564 504,'71'-24,"-2"-3,0-3,-2-3,-2-3,42-31,-83 52,0-2,0 0,-2-2,0 0,-1-1,-1-2,-1 0,15-23,-33 43,1 1,0-1,-1 1,1-1,-1 0,0 1,1-1,-1 0,0 0,0 0,0 0,-1 0,1 0,0 0,-1-1,1 1,-1 0,0 0,0 0,0 0,0-1,0 1,0 0,0 0,-1 0,1-1,-1 1,0 0,0 0,0 0,0 0,0 0,0 0,0 1,0-1,-1 0,1 0,-1 1,1-1,-1 1,0 0,1-1,-1 1,0 0,0 0,0 0,0 0,0 0,0 1,0-1,-1 0,1 1,0 0,-1-1,-7 4,0 1,0-1,0 2,0-1,1 1,-1 1,1 0,1 0,-1 1,1 0,0 0,1 1,-1 0,0 2,-8 6,3-4,0 0,0 1,2 0,-1 1,2 1,0 0,0 0,1 1,1 0,1 0,1 1,0 0,1 0,0 4,4-17,0 0,1 0,0 0,0-1,0 1,1 0,-1 0,1 0,0 0,0 0,0-1,1 1,-1-1,1 1,0-1,0 1,0-1,0 0,1 0,-1 0,1 0,0 0,0-1,0 1,0-1,0 1,0-1,1-1,-1 1,4 1,119 16,-96-20,0-2,0-1,0-1,0-1,-1-2,0-1,-1-1,0-2,-1-1,13-8,-18 10,0-2,-1-1,0 0,-1-2,-1 0,11-13,-17 16,0-2,-1 1,0-2,-1 0,-1 0,-1-1,0 0,5-15,-14 30,0 1,0-1,0 1,0-1,0 1,-1-1,1 1,0-1,-1 1,1-1,-1 1,1-1,-1 1,0 0,0-1,1 1,-1 0,0 0,0-1,0 1,0 0,-1 0,1 0,0 0,0 1,-1-1,1 0,0 0,-1 1,1-1,-1 1,1-1,-1 1,1 0,-1-1,1 1,-1 0,1 0,-1 0,1 0,-1 0,1 1,-1-1,1 0,-1 1,1-1,-1 1,1-1,0 1,-1 0,1-1,0 1,-1 0,1 0,0 0,0 0,0 0,-1 2,-14 6,1 2,0 0,0 0,1 1,1 1,0 1,1 0,0 0,1 1,1 0,0 1,-5 12,13-24,0 1,0-1,0 1,0-1,1 1,0 0,0-1,0 1,0 0,1 0,0 0,0 0,0 0,0-1,1 1,0 0,0 0,0-1,1 1,0 0,-1-1,2 0,-1 1,0-1,1 0,0 0,0 0,0 0,0-1,1 1,-1-1,1 0,0 0,0 0,0-1,0 1,1-1,-1 0,1 0,12 2,-1 0,1-1,0-1,-1 0,1-1,0-1,0-1,0 0,0-2,11-2,-3 1,0-2,0-1,0-1,-1-1,0-1,-1-1,0-1,-1-1,0-1,-1-1,-1-1,7-7,-11 5,-1-1,-1-1,-1 0,-1-1,-1 0,4-9,3-36,-18 64,1 1,-1-1,0 1,1-1,-1 1,0-1,0 1,0-1,0 1,0-1,-1 1,1-1,0 1,-1-1,1 1,-1 0,0-1,1 1,-1-1,0 1,0 0,0 0,1-1,-2 1,1 0,0 0,0 0,0 0,0 0,-1 1,1-1,0 0,-1 0,1 1,0-1,-1 1,1-1,-1 1,1 0,-1 0,0-1,-5 4,-1-1,1 2,0-1,1 1,-1-1,1 2,-1-1,1 1,0 0,1 0,-1 1,1 0,0 0,1 0,0 0,-1 1,2-1,-1 2,3-7,-4 5,-1 0,1 1,0 0,1 0,0 0,0 0,0 1,1-1,0 1,0 0,1 0,0 0,1 0,0 1,0-1,0 0,1 1,1-1,-1 0,1 1,1-1,0 0,0 0,0 0,1 0,0 0,0-1,1 1,0-1,3 2,-2-1,2-2,-1 1,1-1,0 0,0 0,1-1,0 0,0 0,0-1,0 0,1 0,-1-1,1 0,0 0,0-1,0-1,0 1,0-1,2-1,4 1,-4 0,0 1,0-1,0-1,1 0,-1-1,0 0,0 0,0-1,0-1,0 0,-1 0,1-1,-1-1,0 1,0-2,0 1,2-3,0-8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1 124,'37'188,"49"134,-44-158,-26-187,39-189,43-58,3-5,-93 257</inkml:trace>
  <inkml:trace contextRef="#ctx0" brushRef="#br0" timeOffset="1028.031">565 547,'-136'313,"59"-173,130-268,40-11,9-18,-102 154,1 0,0 1,0-1,0 1,1-1,-1 1,1-1,-1 1,1 0,0 0,0 0,0 0,0 0,0 0,0 0,0 1,1-1,-1 1,0 0,1-1,0 1,-1 0,1 1,0-1,-1 0,1 1,0-1,0 1,-1 0,1 0,0 0,0 0,-1 1,1-1,0 1,0-1,-1 1,1 0,0 0,-1 0,1 1,-1-1,0 1,1-1,-1 1,0 0,0 0,0 0,0 0,0 0,-1 0,1 0,0 2,84 200,-57-83,-29-121,-1-1,0 1,0 0,1-1,-1 1,0-1,0 1,0 0,1 0,-1 0,0-1,0 1,0 0,0 0,1 0,-1 0,0 0,0 0,0 1,0-1,1 0,-1 0,0 1,0-1,0 0,1 1,-1-1,0 1,1-1,-1 1,0-1,1 1,-1-1,0 1,1 0,-1-1,1 1,0 0,-1-1,1 1,-1 0,1 0,0 0,-1-1,1 1,0 0,0 0,0 0,0 0,0-1,0 1,0 0,0 0,0 0,0 0,0-1,1 1,-1 0,0 0,0 0,1-1,-1 1,1 0,-268-107,221 90,28 10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17.5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3150 514,'-127'-19,"-1"5,-75 4,129 6,1 2,0 4,0 3,0 3,0 3,2 3,-1 4,-23 11,9 7,2 4,2 3,1 4,3 4,2 3,3 3,2 3,2 4,4 2,3 3,-18 29,-62 88,-104 184,210-313,4 2,1 1,4 1,2 1,3 2,3 0,-3 26,18-68,0-1,2 1,1 0,0 0,2-1,0 1,1 0,2 0,0-1,1 0,1 0,1 0,1-1,1 0,0 0,2-1,0 0,1-1,1 0,5 3,9 7,2-2,1 0,1-2,1-2,1-1,0-1,2-2,0-1,2-2,21 6,36 7,1-4,1-4,66 3,-7-10,2-8,-1-6,0-7,-1-7,0-7,143-39,-91 10,-2-9,-2-9,-4-8,-4-9,-3-8,78-58,-185 99,-2-3,-2-4,-3-4,-4-3,-2-3,28-38,-68 70,-1-2,-2-2,-1 0,-3-2,-1-1,-3-1,-1 0,-3-2,-1 0,-3-1,-2-1,-2 1,1-37,-9 40,-2 1,-3-1,-1 1,-2 0,-3 1,-1-1,-2 2,-2 0,-2 0,-1 2,-3 0,-1 2,-2 0,-21-26,8 17,-1 3,-2 0,-2 3,-2 2,-2 1,-1 3,-2 1,-1 3,-2 2,-1 2,-2 2,-19-2,0 3,-2 4,0 3,-1 3,-1 4,0 3,-1 3,1 4,-1 3,1 4,0 3,-15 6,-57 16,1 7,2 6,2 6,2 6,-104 60,87-35,5 7,3 7,4 6,5 7,5 6,-92 100,162-143,4 3,3 3,3 2,4 3,4 2,3 2,4 2,4 2,4 2,4 1,-7 44,28-89,1 0,3 0,3 1,1-1,2 1,3-1,4 26,-2-48,0 0,1 0,2-1,1 0,0 0,2-1,1 0,1-1,1-1,1 0,1-1,0 0,2-1,11 8,-4-7,0-1,2-2,0-1,1-1,1-1,1-1,0-2,0-1,1-2,18 4,40 5,2-4,0-4,11-4,55-2,0-8,0-6,-1-8,0-6,-2-6,113-41,-80 10,-4-8,-3-9,-4-7,-3-7,121-90,-212 129,-2-2,-2-4,-3-4,-3-3,-3-2,-3-4,-3-2,-4-4,0-5,-42 55,-1-1,-2-1,0 0,-2 0,-2-1,-1-1,-1 0,-1 0,-2 0,-2-1,0 0,-3 0,0 1,-2-1,-2 0,-1 1,-1 0,-2 0,-1 0,-2 1,-1 0,-13-24,0 11,-3 2,-1 0,-2 2,-1 2,-2 1,-2 1,-1 2,-2 2,-1 1,-2 2,-1 2,0 2,-2 2,-7-1,-30-10,-1 3,-1 3,-2 5,-1 3,0 4,-1 4,-60 0,20 10,0 5,0 6,1 6,1 5,0 5,2 6,2 5,-12 11,-30 17,3 8,4 6,3 7,4 7,-87 73,115-72,5 5,3 6,6 4,-10 20,57-55,3 3,4 1,3 4,3 1,4 2,4 2,-3 20,-11 67,21-32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0 197,'96'-14,"0"5,1 3,69 7,-166-2,0 1,0 0,0-1,0 1,0-1,0 1,0-1,0 1,0 0,0-1,0 1,0-1,0 1,0-1,0 1,0-1,0 1,0 0,1-1,-1 1,0 0,0-1,1 1,-1-1,0 1,0 0,1-1,-1 1,0 0,1 0,-1-1,0 1,1 0,-1 0,1 0,-1-1,0 1,1 0,-1 0,1 0,-1 0,1 0,-1 0,0 0,1 0,-1 0,1 0,-1 0,1 0,-1 0,0 0,1 0,-37-19,-199-68,194 55,29 15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0 147,'41'0,"34"1,-1-3,1-4,3-4,78-25,-155 35,-1 0,1 0,-1 0,1 0,-1 0,1 0,-1 0,0-1,1 1,-1 0,1 0,-1 0,0-1,1 1,-1 0,0 0,1-1,-1 1,0 0,1-1,-1 1,0 0,1-1,-1 1,0-1,0 1,0 0,0-1,1 1,-1-1,0 1,0-1,0 1,0-1,0 1,0 0,0-1,0 1,0-1,0 1,0-1,0 1,0-1,-1 1,1 0,0-1,0 1,0-1,-1 1,1 0,0-1,0 1,-1 0,1-1,0 1,-1 0,1-1,0 1,-1 0,1 0,-1-1,1 1,0 0,-1 0,1 0,-1 0,1 0,-1 0,1-1,-38-12,32 11,-104-43,90 31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27,'28'0,"15"0,5 0,-1 0,-4 0,-5 0,-3 0,-3 0,-3 0,0-5,-2-2,1 1,-1 1,-4 2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52,'39'0,"26"0,7-5,-3-1,-4 0,-9 1,-9-3,-7-1,-6 2,-9 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0 135,'15'24,"-2"1,0 0,-2 0,-1 1,-1 1,-1 0,-1 0,3 28,-7-36,46 266,-46-266,0 0,1 0,1 0,1-1,1 0,0 0,1-1,1 0,10 15,-18-31,-1 0,1 0,0 0,-1 0,1-1,0 1,0 0,0-1,0 1,-1 0,1-1,0 1,0-1,0 1,0-1,0 0,0 0,0 1,1-1,-1 0,0 0,0 0,0 0,0 0,0 0,0 0,0 0,0-1,0 1,0 0,0 0,0-1,0 1,0-1,0 1,0-1,0 0,0 1,0-1,0 0,-1 1,1-1,0 0,-1 0,1 0,0 0,-1 0,1 0,-1 0,1 0,-1-1,28-60,-25 54,87-281,-55 165,5 3,34-67,-25 90,-49 99,0-1,0 0,0 1,0-1,0 0,0 0,0 1,0-1,0 0,0 1,0-1,0 0,0 1,0-1,0 0,1 0,-1 1,0-1,0 0,0 0,1 1,-1-1,0 0,0 0,1 0,-1 1,0-1,0 0,1 0,-1 0,0 0,0 0,1 1,-1-1,0 0,1 0,-1 0,0 0,1 0,-1 0,0 0,1 0,-1 0,0 0,0 0,1 0,-1-1,0 1,1 0,-1 0,0 0,1 0,-1 0,0-1,0 1,1 0,-1 0,0 0,0-1,0 1,1 0,-1 0,1 31,-1-29,0 22</inkml:trace>
  <inkml:trace contextRef="#ctx0" brushRef="#br0" timeOffset="286.303">678 643,'-10'38,"-3"28,1 6,2-3,3-9,3-10,1-8,3-17,0-12</inkml:trace>
  <inkml:trace contextRef="#ctx0" brushRef="#br0" timeOffset="789.803">621 502,'56'-10,"1"2,0 3,44 2,-97 2,-1 0,1 1,-1 0,1 0,-1 0,0 0,1 1,-1-1,1 1,-1 0,0 0,1 0,-1 0,0 1,0-1,0 1,0 0,0 0,0 0,0 0,-1 0,1 1,-1-1,0 1,1-1,-1 1,-1 0,1 0,0 0,-1 0,1 0,-1 1,0-1,0 0,0 1,0-1,-1 1,0-1,1 0,-1 2,-6 9,1 1,-2-1,0 0,-1 0,0-1,-1 0,0-1,-1 0,0 0,-1-1,-1 0,0-1,0-1,-1 1,0-2,-3 2,-31 25,46-35,-1 1,0 0,1 0,-1 0,0 0,1 0,-1 0,1 0,-1 0,1 1,0-1,-1 0,1 1,0-1,0 1,0 0,0-1,0 1,1 0,-1-1,0 1,1 0,0 0,-1 0,1 0,0 0,0-1,0 1,0 0,0 0,0 0,0 0,1 0,-1-1,1 1,-1 0,1 0,0 0,0-1,0 1,0-1,0 1,0 0,0-1,0 0,1 1,-1-1,0 0,1 0,0 1,81 34,-73-33,1 0,-1 1,0 0,0 0,-1 1,1 0,-1 1,0 0,-1 1,1 0,-1 0,2 3,-8-8,0 1,-1-1,1 1,0-1,-1 1,0 0,1-1,-1 1,0 0,-1 0,1 0,0 0,-1 0,0 0,1 0,-1 0,0 0,-1 0,1 0,0 0,-1 0,0 0,0-1,0 1,0 0,0 0,0 0,-1-1,1 1,-1-1,0 1,0-1,0 0,0 0,0 0,0 0,-2 1,-3 3,-1-1,1 0,-1 0,0-1,0 0,0 0,-1-1,1 0,-1-1,0 0,0 0,-1 0,-10 0,-1 0,0-1,0-2,1 0,-1-1,0 0,-3-3,6-2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8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404 311,'0'0,"-1"0,1-1,0 1,-1 0,1-1,0 1,-1 0,1-1,0 1,-1 0,1-1,0 1,0-1,-1 1,1 0,0-1,0 1,0-1,0 1,0-1,0 1,0-1,0 1,0-1,0 1,0-1,0 1,0 0,0-1,0 1,0-1,-214 92,42-5,171-86,1 0,-1 0,0 1,1-1,-1 0,1 0,-1 1,0-1,1 0,-1 1,1-1,-1 1,1-1,-1 0,1 1,0-1,-1 1,1-1,-1 1,1 0,0-1,0 1,-1-1,1 1,0 0,0-1,0 1,0-1,-1 1,1 0,0-1,0 1,0 0,0-1,1 1,-1 0,0-1,0 1,0 0,0-1,1 1,-1-1,0 1,1-1,-1 1,0 0,1-1,-1 1,1-1,-1 1,0-1,1 0,-1 1,1-1,0 0,-1 1,1-1,-1 0,1 1,0-1,-1 0,1 0,0 0,43 8,218 18,-242-26,-14-1,0 0,0 1,0 0,0 0,0 1,0-1,0 1,0 1,0-1,-1 1,1 0,0 0,-1 1,0-1,1 1,2 2,-7-1,-1-1,1 0,-1 0,1 1,-1-1,0 0,0 1,0-1,-1 0,1 1,-1-1,0 0,0 0,0 1,0-1,0 0,-1 0,1 0,-1 0,0-1,0 1,0 0,0-1,-1 0,1 1,-1-1,-1 2,2-3,-28 31,-2-2,-1-1,-1-1,-20 11,9-6,-37 51,80-82,0 1,0-1,1 1,-1 0,1-1,-1 1,1 0,0 0,0 0,0 0,1 0,-1 1,1-1,0 0,0 0,0 0,0 0,0 0,1 1,-1-1,1 0,0 0,0 0,0 0,0 0,1 0,-1-1,1 1,0 0,-1-1,1 1,0-1,1 0,0 2,6 0,0 0,0-1,0 0,0-1,1 1,-1-2,1 1,-1-2,1 1,-1-1,1 0,0-1,-1 0,1-1,-1 0,0-1,1 1,-1-2,0 1,3-3,-9 5,12-3,0 0,0-1,0-1,-1 0,0-1,0 0,-1-1,0-1,0 0,-1-1,0 0,-1-1,0 0,0-1,-2 0,1-1,2-10</inkml:trace>
  <inkml:trace contextRef="#ctx0" brushRef="#br0" timeOffset="277.329">207 1,'53'493,"-21"85,-32-325,17-181,-12-52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7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0 189,'160'-24,"-74"10,1 3,0 5,10 2,36 5,-134-1,1 0,0-1,-1 1,1-1,0 1,-1-1,1 1,0-1,0 1,-1-1,1 1,0-1,0 1,0-1,0 1,-1-1,1 1,0-1,0 0,0 1,0-1,1 1,-1-1,0 1,0-1,0 1,0-1,0 1,1-1,-1 1,0-1,1 1,-1-1,0 1,1-1,-1 1,0-1,1 1,-1 0,1-1,-1 1,1 0,-1-1,0 1,1 0,0 0,-1 0,1-1,-1 1,1 0,-1 0,1 0,-1 0,1 0,-1 0,1 0,0 0,-1 0,1 0,-1 0,1 0,-1 0,1 1,-1-1,1 0,-1 0,1 1,-1-1,1 0,-38-22,-132-58,152 71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1017,'27'-2,"0"-2,-1 0,1-1,-1-2,0-1,-1-1,0-1,0-1,-1-1,17-12,-29 16,-1 0,0 0,0-1,-1 0,-1-1,1 0,-2-1,1 0,-1 0,-1 0,0-1,-1-1,0 1,-1-1,0 0,-1 0,-1 0,0 0,0-1,-1-8,-2 20,0 0,-1-1,1 1,0 0,-1-1,0 1,1 0,-1 0,0-1,0 1,-1 0,1 0,0 0,-1 0,1 0,-1 1,1-1,-1 0,0 1,0-1,0 1,0 0,0-1,0 1,0 0,0 0,0 1,-1-1,1 0,0 1,-1-1,1 1,0 0,-1-1,1 1,0 1,-1-1,1 0,-1 0,1 1,0-1,0 1,-1 0,1 0,0 0,0 0,0 0,0 0,0 1,0-1,0 1,0-1,1 1,-1 0,0-1,1 1,-2 2,-5 3,-1 1,1 0,1 1,-1-1,1 2,1-1,0 1,0-1,1 2,0-1,1 0,0 1,1 0,0 0,1 0,0 0,0 1,1-1,1 1,0-1,1 0,0 1,1 5,0-12,0 0,0 0,0 0,0 0,1-1,0 1,0-1,0 0,1 0,-1 0,1 0,0 0,0-1,0 0,1 0,-1 0,1 0,0-1,-1 1,1-1,0-1,1 1,-1-1,0 1,0-2,3 1,6 1,0 0,-1-2,1 0,0 0,-1-1,1-1,-1 0,1-1,-1 0,0-1,42-17,-1-3,-1-1,-1-3,-2-2,16-15,-55 39,-1-1,-1 0,1-1,-1 0,0-1,-1 0,0 0,-1-1,0 0,5-9,-11 17,-1 1,1-1,-1 1,0-1,1 1,-1-1,0 1,0-1,0 1,0-1,0 1,-1-1,1 1,0 0,-1-1,1 1,-1-1,1 1,-1 0,0-1,0 1,1 0,-1 0,0-1,0 1,0 0,0 0,-1 0,1 0,0 0,0 1,0-1,-1 0,1 0,-1 1,1-1,0 1,-1-1,1 1,-1 0,1-1,-1 1,1 0,-1 0,1 0,-1 0,1 1,-1-1,1 0,-1 0,1 1,0-1,-1 1,1 0,-1-1,1 1,0 0,0 0,-1-1,1 1,0 0,0 1,-8 3,0 0,0 1,0 0,1 0,0 1,0 1,1-1,0 1,0 0,1 1,0-1,0 1,-3 7,7-11,0-1,0 0,0 0,1 1,-1-1,1 1,0-1,0 1,1 0,-1-1,1 1,0 0,0-1,1 1,0-1,-1 1,1 0,1-1,-1 1,1-1,0 0,0 1,0-1,0 0,1 0,-1-1,1 1,0 0,0-1,1 0,2 3,5 0,0 0,0-1,0 0,1 0,0-2,0 1,0-1,0-1,0 0,1-1,2-1,6 1,0-1,0-1,-1 0,1-2,0-1,-1 0,0-2,0 0,0-1,-1-1,0-1,-1-1,0 0,0-2,-12 9,6-4,-1 1,0-1,0-1,0 0,-1-1,0 0,0 0,-1-1,-1-1,0 1,0-1,-1-1,0 1,-1-1,0 0,-1-1,-1 1,1-2,-4 13,-1-1,1 1,-1 0,1 0,-1 0,1-1,-1 1,0 0,1 0,-1-1,0 1,0 0,0-1,0 1,0 0,0 0,0-1,-1 1,1 0,0 0,-1-1,1 1,-1 0,1 0,-1 0,0-1,0 1,1 0,-1 0,0 0,0 0,0 1,0-1,0 0,0 0,0 0,0 1,0-1,0 1,-1-1,1 1,0-1,0 1,-1 0,1-1,0 1,-1 0,1 0,0 0,0 0,-1 0,1 0,0 1,-1-1,1 0,0 0,0 1,-1-1,1 1,0 0,0-1,0 1,0 0,0-1,0 1,0 0,0 0,0 0,0 0,-3 3,1 1,-1 0,1-1,0 1,0 0,1 1,-1-1,1 0,0 1,1 0,-1-1,1 1,0 0,1-1,-1 1,1 0,0 0,1 0,-1-1,1 1,0 0,1 0,-1-1,1 1,0-1,1 2,1 2,0 0,1-1,-1 1,2-1,-1 0,1 0,1 0,-1-1,1 0,0-1,1 1,0-1,0-1,0 1,4 0,-9-3,1-1,-1 0,1-1,0 1,0-1,0 1,0-1,0 0,0 0,0-1,0 1,0-1,0 0,0 0,0-1,0 1,1-1,-1 0,0 0,0 0,3-2,6-8</inkml:trace>
  <inkml:trace contextRef="#ctx0" brushRef="#br0" timeOffset="462.314">565 254,'639'0,"-660"-22,-192-74,201 89,16 8</inkml:trace>
  <inkml:trace contextRef="#ctx0" brushRef="#br0" timeOffset="831.343">2287 537,'-19'38,"-17"28,-5 6,2-3,5-9,2-10,7-9,3-6,0-9,5-14,4-9</inkml:trace>
  <inkml:trace contextRef="#ctx0" brushRef="#br0" timeOffset="1079.714">1835 452,'38'34,"23"30,5 9,-3-4,-8-7,-14-11,-8-9,-5-6,-8-5,-2-3,1-1,2-6,-3-1,0-4,3-5,-4-4</inkml:trace>
  <inkml:trace contextRef="#ctx0" brushRef="#br0" timeOffset="1566.414">2654 452,'0'38,"17"319,-5-168,-1-369,-1 126,3 1,2 0,2 2,2-1,3 2,10-15,-21 45,-9 14,0 1,1 0,0-1,0 1,0 0,0 0,1 1,0-1,0 1,0 0,0 0,1 0,0 0,5-2,-9 6,0 0,1-1,-1 1,0 0,1 0,-1 1,1-1,-1 0,0 0,1 1,-1-1,0 1,1-1,-1 1,0-1,0 1,0 0,1 0,-1-1,0 1,0 0,0 0,0 0,0 0,-1 0,1 1,0-1,0 0,-1 0,1 0,-1 1,1-1,-1 0,1 1,-1-1,0 0,0 1,1-1,7 56,-7-28,-1-3</inkml:trace>
  <inkml:trace contextRef="#ctx0" brushRef="#br0" timeOffset="1961.108">3048 904,'-4'28,"-3"16,1 3,2 0,0-4,2-14,1-12</inkml:trace>
  <inkml:trace contextRef="#ctx0" brushRef="#br0" timeOffset="2398.607">3077 791,'63'7,"-47"-7,0 2,-1 0,1 0,-1 2,1 0,-1 0,0 2,11 5,-24-10,-1 0,1 0,0 0,0 0,-1 1,1-1,-1 1,1-1,-1 1,0 0,0-1,1 1,-1 0,0 0,-1 0,1 0,0 0,0 0,-1 0,1 0,-1 0,0 0,0 0,0 0,0 0,0 0,0 0,0 0,-1 1,1-1,-1 0,1 0,-1 0,0 0,0-1,0 1,0 0,-1 1,-54 63,48-58,4-7,0 1,0 0,0 0,1 1,-1-1,1 1,0 0,0 0,0 0,0 0,0 0,1 1,-1-1,1 1,0-1,0 1,1 0,-1 0,1 0,-1 0,1 0,1 0,-1 1,0-1,1 0,0 0,0 1,0-1,1 0,-1 0,1 0,0 1,0-1,1 0,1 3,35 27,23 27,-60-59,1 0,-2 0,1 0,0 1,0-1,-1 0,1 0,-1 1,0-1,1 0,-1 1,0-1,-1 0,1 1,0-1,-1 0,1 1,-1-1,0 0,1 0,-1 1,0-1,-1 0,1 0,0 0,0 0,-1-1,1 1,-1 0,0 0,0-1,1 1,-1-1,0 0,-9 7,0-1,0-1,-1 0,1 0,-1-1,0-1,-1 0,1 0,-1-2,0 1,1-2,-1 1,0-2,0 0,0 0,0-1,-4-2,-29-9,28 5</inkml:trace>
  <inkml:trace contextRef="#ctx0" brushRef="#br0" timeOffset="4483.301">2541 170,'366'-46,"-312"37,-69 7,1-1,0-1,0 0,1-1,-1 0,1-1,0 0,0-1,1-1,-4-3,-17-24,24 17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8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510 395,'-159'40,"-81"55,130-41,137-43,317-42,-342 31,0-1,0 1,1 0,-1 0,0 0,0 0,1 1,-1-1,0 1,0-1,0 1,0 0,0-1,0 1,0 0,0 1,0-1,0 0,0 0,-1 1,1-1,0 1,-1 0,1-1,-1 1,0 0,0 0,1 0,-1 0,0 0,-1 0,1 0,0 0,-1 0,1 0,-1 0,1 1,-1-1,0 0,0 0,0 1,-1-1,-6 12,-1 0,-1-1,-1 0,1 0,-2-1,0-1,0 0,-1 0,-4 1,10-7,-221 182,224-185,0 1,0 0,1 0,-1 0,1 0,0 0,0 0,0 0,0 1,0-1,1 1,-1 0,1-1,0 1,0 0,1 0,-1-1,1 1,0 0,0 0,0 0,0 0,1 0,-1-1,1 1,0 0,0 0,1-1,-1 1,1-1,0 1,-1-1,2 0,-1 1,0-1,1 0,-1-1,1 1,0 0,0-1,0 1,0-1,0 0,1 0,-1 0,1 0,5 2,0-1,0 0,1 0,-1-1,0 0,1 0,-1-1,1 0,0-1,-1 0,1-1,-1 0,1 0,-1-1,1 0,-1-1,0 0,0 0,0-1,0 0,-1-1,0 0,0 0,0-1,7-10</inkml:trace>
  <inkml:trace contextRef="#ctx0" brushRef="#br0" timeOffset="275.919">228 0,'0'704,"51"-224,-47-424,-4-36,1-1,1 0,1 1,1-1,0-1,1 1,1 0,2 0,0-4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1 179,'459'0,"-458"0,45-4,-45 4,0 0,-1 0,1 0,0-1,0 1,-1 0,1 0,0 0,-1 0,1-1,0 1,-1 0,1-1,-1 1,1 0,0-1,-1 1,1-1,-1 1,1-1,-1 1,1-1,-1 1,1-1,-1 0,0 1,1-1,-1 1,0-1,0 0,1 1,-1-1,0 0,0 0,0 1,0-1,0 0,0 1,0-1,0 0,0 0,0 1,0-1,-1 0,1 1,0-1,0 0,-1 1,1-1,0 0,-1 1,1-1,-1 1,1-1,-1 1,1-1,-1 1,0-1,-102-76,20 22,71 43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0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1,'9'12,"-1"0,0 0,-1 1,0 0,-1 0,-1 1,0 0,-1 0,1 6,-4-18,26 84,-4 0,-3 1,-5 1,-3 1,-3 16,-9-96,0 0,1 1,-1-1,2 0,0 1,0-1,0 0,1 0,0 0,4 5,-7-13,0-1,0 1,1 0,-1-1,0 1,0-1,1 1,-1-1,0 1,1-1,-1 1,1-1,-1 1,0-1,1 1,-1-1,1 0,0 1,-1-1,1 0,-1 0,1 1,-1-1,1 0,0 0,-1 0,1 1,-1-1,1 0,0 0,-1 0,1 0,0 0,-1 0,1-1,-1 1,1 0,0 0,-1 0,1 0,-1-1,1 1,-1 0,1-1,-1 1,1 0,-1-1,1 1,-1-1,1 1,-1-1,1 1,-1-1,0 1,1-1,-1 1,0-1,0 1,1-1,-1 0,16-40,-15 37,55-244,-1 5,-4 47,-43 172</inkml:trace>
  <inkml:trace contextRef="#ctx0" brushRef="#br0" timeOffset="12838.974">537 565,'-48'109,"-90"113,157-242,96-148,-13 41,-101 126,0 0,-1 0,1 0,0 0,0 0,-1 1,1-1,0 0,0 0,0 1,0-1,0 1,0-1,0 1,0-1,0 1,0 0,0-1,1 1,-1 0,0 0,0 0,0 0,0 0,0 0,1 0,-1 0,0 0,0 0,0 1,0-1,0 0,0 1,0-1,0 1,0 0,0-1,0 1,0 0,0-1,0 1,0 0,-1 0,1 0,0 0,-1 0,1 0,0 0,0 1,24 56,-24-54,49 171,-49-174,0 0,-1 0,0 0,1 0,-1 0,0 0,0 1,1-1,-1 0,0 0,0 0,0 1,0-1,-1 0,1 0,0 0,-1 1,1-1,0 0,-1 0,1 0,-1 0,1 0,-1 0,0 0,0 0,1 0,-1 0,0 0,0-1,0 1,0 0,0 0,0-1,0 1,0-1,0 1,0-1,0 1,-1-1,1 0,0 1,0-1,0 0,0 0,-1 0,1 0,0 0,0 0,0 0,-1-1,1 1,0 0,-1-1,-138-60,-3 6,136 50</inkml:trace>
  <inkml:trace contextRef="#ctx0" brushRef="#br0" timeOffset="13202.71">1214 536,'-14'15,"-15"14,-7 7,3 2,2-5,6-4,3-2,4 0,2-5,3-2,-1-4,1 0,-1-2,2 0,-3 4,2 2,3 4,4-3</inkml:trace>
  <inkml:trace contextRef="#ctx0" brushRef="#br0" timeOffset="13537.69">1271 649,'-15'39,"-4"17,1 4,3-4,5-6,-1-11,1-9,2-3,3-7</inkml:trace>
  <inkml:trace contextRef="#ctx0" brushRef="#br0" timeOffset="14070.175">1214 622,'23'-8,"-12"3,-1 0,1 1,0 0,1 1,-1 0,1 1,-1 1,1 0,0 0,-1 1,1 0,0 1,0 0,-1 1,1 1,1 0,-12-2,1 0,0 0,0 0,-1 0,1 1,-1-1,1 0,-1 1,1-1,-1 1,0 0,0-1,0 1,0 0,0 0,0-1,0 1,0 0,-1 0,1 0,-1 0,0 0,1 0,-1 0,0 0,0 0,0 0,0 0,-1 0,1 0,-1 0,1 0,-1 0,0 0,1 0,-1 0,0 0,0-1,0 1,-1 0,1-1,-54 71,54-71,-1 0,1 1,0-1,-1 0,1 0,0 1,0-1,0 1,0-1,0 1,0-1,0 1,0 0,1-1,-1 1,1 0,-1-1,1 1,0 0,-1 0,1 0,0-1,0 1,1 0,-1 0,0 0,0-1,1 1,-1 0,1 0,0-1,-1 1,1 0,0-1,0 1,0-1,0 1,0-1,0 0,1 1,-1-1,0 0,1 0,-1 0,1 0,-1 0,1 0,-1 0,1 0,0-1,0 1,1 0,28 11,-27-12,-1 1,1 0,0-1,0 1,-1 1,1-1,0 1,-1-1,1 1,-1 0,0 0,0 1,0-1,0 1,0-1,0 1,-1 0,1 0,-1 0,0 0,0 1,0-1,0 1,0-1,-1 1,0-1,0 1,0 0,0 0,0 1,-1 1,-1-1,0 1,0 0,0-1,0 1,-1-1,0 0,0 0,-1 0,1 0,-1 0,0 0,-1 0,1-1,-1 0,0 1,0-1,0-1,0 1,-1-1,0 1,1-1,-1-1,0 1,0-1,-1 0,0 1,-12 2,0 0,0-1,0 0,0-2,0 0,-1-1,-12-2,6 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1 148,'144'17,"2"-7,142-8,-188-2,-100-1,-1 1,1-1,-1 1,1-1,0 1,0-1,-1 1,1-1,0 0,0 1,0-1,-1 1,1-1,0 0,0 1,0-1,0 0,0 1,0-1,1 0,-1 1,0-1,0 1,0-1,0 0,1 1,-1-1,0 1,1-1,-1 1,0-1,1 1,-1-1,1 1,-1-1,1 1,-1 0,1-1,-1 1,1-1,-1 1,1 0,-1 0,1-1,0 1,-1 0,1 0,0 0,-1 0,1 0,-1 0,1 0,0 0,-1 0,1 0,0 0,-1 0,1 0,-1 0,1 1,0-1,-1 0,1 1,-273-143,256 129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4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1,'-15'38,"-18"37,-5 11,0-6,7-10,3-13,7-12,2-7,4-7,5-3,-1-7,1-1,-2-5,1 0,-2-2,0-4</inkml:trace>
  <inkml:trace contextRef="#ctx0" brushRef="#br0" timeOffset="248.936">0 1,'29'33,"28"31,10 9,-2-3,-12-9,-10-10,-8-8,-4-8,-9-4,-2-7,-5-4,0 0,2 2,-2-4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1 120,'65'-12,"1"3,-1 2,2 4,-1 2,2 4,16-3,-33-4,-33-2</inkml:trace>
  <inkml:trace contextRef="#ctx0" brushRef="#br0" timeOffset="246.608">85 374,'39'-5,"21"-1,12-5,-3 0,-8 1,-5 3,-7 2,-7-2,-6 0,-4 0,-8 3</inkml:trace>
  <inkml:trace contextRef="#ctx0" brushRef="#br0" timeOffset="1364.858">763 571,'52'-27,"-1"-3,-1-2,-2-2,-1-2,-2-2,4-7,-31 27,-1 0,-1-1,0-1,-2 0,0-1,-1-1,-2 0,2-4,12-54,-26 79,0 1,0-1,0 0,-1 0,1 1,0-1,0 1,0-1,0 1,-1-1,1 1,0 0,-1 0,1 0,0-1,0 1,-1 0,1 1,0-1,-1 0,1 0,0 0,0 1,-1-1,1 1,0-1,0 1,0-1,-1 1,1 0,0 0,0-1,0 1,0 0,0 0,1 0,-1 0,0 0,-11 9,0 0,0 0,1 1,1 0,0 1,0 0,1 1,1 0,0 0,1 1,0 0,1 0,1 0,0 1,1 0,0 0,2 0,-1 5,3-14,1 0,0 1,0-1,0 0,1 0,0 0,0-1,0 1,1 0,0-1,0 1,0-1,1 0,-1 0,1 0,0-1,1 1,-1-1,1 0,0 0,0-1,0 0,1 1,-1-2,1 1,0-1,-1 0,1 0,0 0,0-1,0 0,1 0,-1 0,0-1,0 0,0 0,1-1,4-1,17-2,-1-2,1-1,-1-2,0 0,-1-2,-1-1,1-1,-2-1,0-1,-1-1,0-1,-1-1,-1-1,5-7,10-9,-23 24,0-1,-1-1,-1 0,0 0,0-1,-1 0,-1-1,6-13,-14 26,-1 1,1-1,-1 1,1-1,-1 1,1-1,-1 1,0-1,0 0,0 1,0-1,0 1,0-1,0 0,-1 1,1-1,0 1,-1-1,1 1,-1-1,0 1,1 0,-1-1,0 1,0 0,0-1,0 1,0 0,0 0,-1 0,1 0,0 0,0 0,-1 0,1 0,-1 1,1-1,0 0,-1 1,1-1,-1 1,0 0,1-1,-1 1,1 0,-1 0,1 0,-1 0,0 0,1 1,-1-1,1 0,-1 1,1-1,-1 1,1-1,-1 1,1 0,-1 0,1-1,0 1,0 0,-1 0,1 1,-12 6,0 0,0 1,1 1,0 0,1 1,0 0,1 1,0 0,1 0,0 1,1 0,0 1,1 0,-4 13,9-22,0-1,0 1,0 0,1 0,0 0,0 0,0 0,1 0,0 0,0 0,0 0,1 1,-1-1,1 0,0 0,1 0,-1-1,1 1,0 0,0-1,0 1,1-1,0 1,0-1,0 0,0 0,1 0,-1-1,1 1,0-1,0 0,0 0,0 0,1-1,-1 0,1 1,0-1,0-1,-1 1,1-1,0 0,4 1,9 1,0 2,0-2,0 1,0-2,0-1,0 0,0-1,1-1,-1-1,0 0,8-3,-2-3,-1 0,1-2,-1 0,-1-2,0 0,-1-1,0-2,-1 0,0-1,16-18,-22 18,-1-2,0 0,-2 0,0-1,-1-1,-1 1,0-2,-2 1,1-5,-8 25,1-3,0 0,0 0,0 0,0 0,-1 0,1-1,-1 1,0 0,1 0,-2-1,1 1,0 0,-1 0,1 0,-1 0,0-1,0 1,-1-2,-32 31,31-22,-15 22,2 0,1 2,1 0,1 0,2 1,0 1,-4 24,14-47,-1 0,1 0,0 0,1 0,-1 1,1-1,1 0,0 0,0 1,0-1,1 0,0 0,0 0,1-1,0 1,0 0,0-1,1 0,0 0,0 0,1 0,-1-1,1 1,1-1,-1 0,1-1,0 1,0-1,0-1,0 1,1-1,-1 0,1 0,0-1,0 0,5 1,-4-1,0 0,0 0,0-1,1-1,-1 1,0-1,0-1,0 1,0-1,1-1,-1 0,-1 0,1 0,0-1,0 0,-1-1,0 1,0-1,0-1,0 0,-1 0,1 0,-1 0,0-1,-1 0,0 0,0-1,4-6,2-10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1 113,'639'0,"-638"0,-1-1,0 1,0-1,0 1,0-1,0 0,1 1,-1-1,0 0,-1 1,1-1,0 1,0-1,0 0,0 1,0-1,-1 1,1-1,0 1,0-1,-1 1,1-1,0 1,-1-1,1 1,-1-1,1 1,-1-1,1 1,0 0,-1-1,0 1,1 0,-1-1,1 1,-1 0,1 0,-1 0,1-1,-1 1,0 0,1 0,-1 0,0 0,1 0,-1 0,1 0,-1 0,0 0,1 1,-1-1,1 0,-1 0,0 1,0-2,-2 0,-10-4,0-1,0 0,1-1,0 0,0 0,1-2,0 1,0-1,-1-3,0-5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5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28 186,'-18'201,"9"0,8 10,19-497,-11 240,1 1,2 0,3 0,1 1,2 1,2 0,2 2,2 0,1 1,3 0,-26 38,1 0,0 0,0 0,0 0,0 0,0 0,0 0,1 0,-1 0,1 0,-1 1,1-1,0 1,-1-1,1 1,0-1,0 1,0 0,0 0,0 0,0 0,1 0,-1 1,0-1,0 1,0-1,1 1,-1 0,0 0,1 0,-1 0,0 0,1 1,-1-1,0 0,0 1,0 0,1 0,-1 0,0 0,0 0,0 0,0 0,0 0,-1 1,1-1,0 1,50 136,-40-108,-3-5</inkml:trace>
  <inkml:trace contextRef="#ctx0" brushRef="#br0" timeOffset="1964.648">452 553,'-86'96,"-139"175,212-251,105-117,146-148,-237 244,-1 0,1 0,0 0,-1 0,1 0,0 0,0 1,0-1,0 0,0 0,0 1,0-1,0 0,0 1,0-1,0 1,0 0,0-1,0 1,0 0,0 0,1-1,-1 1,0 0,0 0,0 0,0 1,1-1,-1 0,0 0,0 0,0 1,0-1,0 1,0-1,0 1,0-1,0 1,0 0,0-1,0 1,0 0,0 0,-1 0,1 0,0 0,0-1,-1 1,1 0,-1 1,1-1,-1 0,1 0,-1 0,0 0,0 0,1 0,-1 1,7 34,42 129,-48-165,0 1,0 0,0 0,0 0,-1 0,1 0,0 0,0 0,-1 0,1 0,-1 0,1 1,-1-1,0 0,1 0,-1 1,0-1,0 0,1 0,-1 1,0-1,-1 0,1 0,0 1,0-1,0 0,-1 0,1 1,-1-1,1 0,-1 0,1 0,-1 0,1 0,-1 0,0 0,0 0,0 0,0 0,0 0,0 0,0 0,0-1,0 1,0 0,0-1,0 1,0-1,0 1,-1-1,1 0,0 1,0-1,-1 0,1 0,0 0,0 0,-1 0,1 0,0 0,0-1,-1 1,0-1,-14-3,0 0,0-2,1 0,0-1,0 0,0-1,1-1,-11-9,2 4,11 6,3 2,0 0,0 0,-1 1,0 0,0 1,0 0,-1 0,1 1,-7-1,-5 2</inkml:trace>
  <inkml:trace contextRef="#ctx0" brushRef="#br0" timeOffset="2332.494">961 468,'-25'43,"-16"29,-3 7,3-10,2-12,9-11,4-9,2-5,0-4,4-1,1-6,4-1,4-5</inkml:trace>
  <inkml:trace contextRef="#ctx0" brushRef="#br0" timeOffset="2635.373">1101 666,'-19'38,"-11"23,-1 5,1-4,4-7,3-13,5-9,6-10</inkml:trace>
  <inkml:trace contextRef="#ctx0" brushRef="#br0" timeOffset="3215.001">1045 609,'22'-6,"-4"-1,0 1,1 1,0 1,0 0,0 2,0 0,1 1,-1 1,0 1,8 1,-25-2,-1 0,1 1,0-1,-1 1,1-1,-1 1,1-1,-1 1,1 0,-1 0,0 0,1 0,-1 0,0 0,0 0,1 0,-1 0,0 0,0 1,0-1,-1 1,1-1,0 0,0 1,-1-1,1 1,-1 0,1-1,-1 1,0-1,0 1,1 0,-1-1,0 1,-1 0,1-1,0 1,0-1,-1 1,1 0,-1-1,1 1,-1-1,0 1,1-1,-1 0,0 1,-1 0,-50 63,41-56,8-8,1 1,-1-1,0 0,0 1,1 0,-1-1,1 1,0 0,-1 0,1 1,0-1,0 0,1 1,-1-1,0 1,1 0,-1-1,1 1,0 0,0 0,0 0,0 0,1 0,-1 0,1 0,0 0,0 0,0 0,0 0,0 0,1 0,-1 0,1 0,0 0,0 0,0 0,0 0,0-1,1 1,-1 0,1-1,0 1,1 1,26 22,-24-24,-1 0,1 1,-1 0,0 0,0 0,0 0,0 1,0-1,-1 1,0 0,0 0,0 1,0-1,0 1,-1-1,0 1,0 0,0 0,-1-1,0 1,1 1,-2-1,1 0,-1 0,1 0,-2 0,1 0,0 0,-1 1,0-1,0 0,-1 0,0 3,-6 1,1-1,-1 1,-1-1,0 0,0-1,0 0,-1-1,0 1,0-2,-1 0,1 0,-1-1,0 0,-10 2,8-1,8-3,1-1,-1 1,0-1,1 1,-1-1,0 0,0-1,1 1,-1-1,0 0,0-1,0 1,0-1,0 0,1 0,-1 0,0 0,1-1,-1 0,1 0,0 0,0-1,-1 0,1 1,1-1,-1-1,0 1,-10-13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39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1,'-28'225,"19"-124,12-74,-3-22,0 0,0 0,0 0,1 1,-1-1,1 0,1 0,-1 0,1 0,0 0,0-1,0 1,0 0,1-1,0 0,0 1,0-1,1 0,-1-1,1 1,0-1,0 1,0-1,1 0,2 1,9 1,0-1,1-1,-1 0,0-1,1-1,-1-1,1 0,0-1,1-1,26 0,186-25,65-3,159 0,-149 19,-45-4,85 12,-291 3,389 29,-125-17,171 2,-175-11,123 41,-190-13,435 53,-334-61,-164-11,172-10,20 0,-65 25,288-27,-596 1,0-1,0 1,0-1,0 0,0 0,0 0,0 0,0-1,0 1,0-1,0 0,-1 0,1 0,0 0,0 0,-1 0,1-1,-1 0,1 1,-1-1,0 0,1 0,-1 0,0 0,0-1,-1 1,1-1,0 1,-1-1,1 1,-1-1,0 0,0 0,0 0,0 1,0-4,7-306,3 256,-8 32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46.6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66 796,'-13'29,"2"1,1 0,1 1,1 0,2 0,2 1,-1 15,18 43,-13-87,1-1,-1-1,1 1,0 0,-1 0,1 0,0 0,1 0,-1-1,0 1,0-1,1 1,-1-1,1 1,-1-1,1 0,0 1,-1-1,1 0,0 0,0 0,0-1,0 1,0 0,0-1,0 1,0-1,0 0,0 1,0-1,0 0,0 0,0-1,0 1,0 0,0-1,0 1,0-1,0 0,0 1,1-2,9-6,0 0,0-1,-1-1,-1 0,1 0,-2-1,1 0,-2-1,1 0,-2-1,0 1,0-1,0-3,6-11,-1-1,-2 0,-1 0,-1-1,-1 0,-1-1,-2 0,-3 19,-1 1,0 0,-1 0,0 0,-1 0,0 0,0 0,-1 0,0 0,-1 1,0 0,0-1,-1 1,-4-5,7 10,-1 1,0-1,0 1,0-1,-1 1,1 0,-1 0,0 0,1 1,-1-1,0 1,-1 0,1 0,0 0,-1 1,1-1,-1 1,1 0,-1 1,1-1,-1 1,0 0,1 0,-1 0,0 0,1 1,-1 0,1 0,-1 0,1 1,0 0,-4 1,3-1,0 0,0 0,-1 1,1 0,1 0,-1 1,0-1,1 1,0 0,0 0,0 0,0 1,1-1,0 1,0 0,0 0,0 0,1 0,0 1,0-1,0 0,0 4,3-8,-1 1,1-1,0 1,0-1,0 0,0 1,0-1,0 0,0 0,0 0,0 0,1 0,-1 0,0 0,1 0,-1 0,1-1,-1 1,1 0,-1-1,1 0,-1 1,1-1,-1 0,1 0,0 1,-1-1,1 0,0-1,-1 1,1 0,-1 0,1-1,-1 1,1-1,0 0,-1 1,0-1,1 0,-1 0,1 0,-1 0,0 0,0 0,0 0,1 0,-1 0,0 0,0-2,31-20,-2 0,-1-3,-1 0,-1-2,-1-1,-2 0,-1-2,-1-1,-2-1,-1-1,-2 0,1-8,-6 15,-1-1,-2 0,-1-1,-1 0,-2 0,0 0,-2-1,-2 0,0 0,-10 0,-6 43,4 47,2 1,2 0,4 0,2 0,2 0,4 0,2 0,5 11,-9-43,33 185,8-2,21 34,-47-174,5 5,-3 2,-4 0,-3 2,-4-1,-3 1,-4 0,-4 0,-6 36,5-100,0 0,-2 0,0-1,0 1,-2-1,0 0,-1-1,0 0,-2 0,-9 12,18-26,1 0,-1 1,0-1,0 0,0 0,1 0,-1 1,0-1,-1 0,1-1,0 1,0 0,0 0,0 0,-1-1,1 1,0 0,-1-1,1 1,-1-1,1 0,0 1,-1-1,1 0,-1 0,1 0,-1 0,1 0,0 0,-1-1,1 1,-1 0,1-1,-1 1,1-1,0 1,0-1,-1 0,1 0,0 1,0-1,0 0,-1 0,1 0,0 0,1 0,-1 0,0-1,0 1,0 0,0-1,-5-13,1-1,0 0,0-1,2 1,0-1,1 1,0-17,-1 0,-1-45,3-1,4 1,3 0,3 0,4 0,18-56,54-119,-67 217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43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1 848,'3'-24,"1"1,1 0,2 1,0-1,1 1,1 1,1 0,1 0,1 1,1 0,7-7,-19 24,0 1,0 0,1 0,-1 0,1 0,-1 0,1 0,0 0,0 0,0 1,0-1,0 1,0 0,0-1,0 1,1 0,-1 0,0 0,1 1,-1-1,1 0,-1 1,1 0,-1-1,1 1,-1 0,1 0,-1 1,1-1,-1 1,1-1,-1 1,1 0,-1-1,0 1,1 0,-1 1,0-1,0 0,0 1,0-1,0 1,0 0,0-1,-1 1,1 0,-1 0,1 0,-1 0,1 1,-1-1,0 0,0 1,24 154,-14-33,-6 0,-8 73,-23 103,-5-97,104-533,-7 92,67-154,-123 362,1 1,2 1,1 0,1 1,1 0,1 1,2 1,0 1,5-4,-23 27,-1 0,1 1,-1-1,1 0,0 0,-1 1,1-1,0 0,-1 1,1-1,0 1,0-1,0 1,-1-1,1 1,0-1,0 1,0 0,0 0,0-1,0 1,0 0,0 0,0 0,-1 0,1 0,0 0,0 0,0 0,0 1,0-1,0 0,0 0,0 1,0-1,-1 1,1-1,0 1,0-1,0 1,-1-1,1 1,0 0,-1-1,1 1,-1 0,1 0,0 0,-1-1,0 1,13 48,-15 366,19-207,-1-124,-15-84,0 1,0 0,0-1,-1 1,1 0,0-1,0 1,0-1,0 1,0-1,0 0,0 1,0-1,1 0,-1 0,0 0,0 0,0 0,0 0,0 0,0 0,0 0,0 0,0-1,0 1,0 0,0-1,0 1,0-1,0 1,0-1,0 0,0 1,0-1,0 0,-1 1,1-1,0 0,-1 0,1 0,0 0,-1 0,1 0,-1 0,1 0,-1 0,0 0,1 0,-1 0,0 0,0 0,0 0,0 0,0 0,0 0,0 0,0-2,2 0,119-277,-60 138,75-146,-116 266,-9 42,-15 300,5 42,-2-344,2 1,1-1,0 0,1 1,1-1,1 0,1-1,2 5,-8-22,1 1,0-1,0 1,0-1,0 1,0-1,-1 1,1-1,0 0,0 1,0-1,0 0,0 0,0 0,0 0,0 0,0 0,0 0,0 0,0 0,0-1,0 1,0 0,0-1,0 1,0 0,0-1,-1 1,1-1,0 0,0 1,0-1,-1 0,1 1,0-1,-1 0,1 0,-1 1,1-1,-1 0,1 0,-1 0,1 0,-1 0,0 0,0 0,1 0,-1 0,0 0,0 0,0 0,0 0,0 0,0 0,0 0,-1 1,1-1,0 0,0 0,-1-1,3-4,6-12</inkml:trace>
  <inkml:trace contextRef="#ctx0" brushRef="#br0" timeOffset="328.743">1496 875,'0'1,"-9"30,1 1,1-1,2 1,1 0,1 1,2-1,2 1,1 8,-2-39,0 1,0-1,0 0,0 1,1-1,-1 0,1 0,-1 1,1-1,0 0,0 0,-1 0,2 0,-1 0,0 0,0 0,1 0,-1 0,1 0,-1-1,1 1,0-1,0 1,0-1,0 0,0 0,0 0,0 0,0 0,0 0,0 0,0-1,1 1,-1-1,0 1,1-1,-1 0,0 0,0 0,1 0,-1-1,0 1,1-1,-1 1,0-1,0 0,0 1,0-1,1-1,-1 1,0 0,0-1,13-10,0-2,-1 0,-1-1,0 0,-1-1,0-1,-1 1,-1-2,-1 1,-1-2,0 1,-1-1,-1 0,1-11,4-87,-12 114,1-1,-1 1,0-1,0 1,0-1,0 1,0 0,-1 0,0 0,0 0,1 0,-2 0,1 0,0 0,-1 1,1 0,-1-1,1 1,-1 0,0 0,0 0,0 0,0 1,-1-1,1 1,0 0,-1 0,1 0,-1 0,1 1,-3-1,1 1,0 0,0 0,0 0,0 1,0 0,0 0,0 0,0 1,0-1,0 1,1 0,-1 0,1 1,-1 0,1-1,0 1,-15 14</inkml:trace>
  <inkml:trace contextRef="#ctx0" brushRef="#br0" timeOffset="780.949">2202 1,'25'215,"-22"241,-31-136,26-278,0-22,1 0,1 0,1 0,1 0,0 0,2 0,3 11,5-23,-7-31,-4 4</inkml:trace>
  <inkml:trace contextRef="#ctx0" brushRef="#br0" timeOffset="1042.619">1920 735,'38'-10,"28"-8,6 0,-3-3,-4 3,-9 4,-8 4,-8 5,-6 2,-4 2,-3 2,0 0,-5-1</inkml:trace>
  <inkml:trace contextRef="#ctx0" brushRef="#br0" timeOffset="1284.476">2823 904,'5'19,"6"7,1-2</inkml:trace>
  <inkml:trace contextRef="#ctx0" brushRef="#br0" timeOffset="1463.973">2794 227,'0'33,"0"12</inkml:trace>
  <inkml:trace contextRef="#ctx0" brushRef="#br0" timeOffset="1716.658">3134 537,'-3'11,"-11"47,3 0,2 1,0 57,8-113,0 1,0-1,1 1,0-1,-1 1,1-1,1 1,-1-1,0 1,1-1,0 0,-1 1,1-1,1 0,-1 1,0-1,1 0,0 0,0 0,0 0,0 0,0-1,0 1,1-1,-1 1,1-1,0 0,0 0,0 0,0 0,0-1,0 1,0-1,0 1,1-1,-1 0,0-1,1 1,3 0,2-2,1 0,0-1,0 0,-1-1,1 0,-1 0,0-1,0 0,0-1,-1 0,1 0,-1-1,-1 0,1 0,-1-1,0 0,0 0,3-5,5-8,0-1,-2 0,0-1,-2 0,0-1,5-17,-12 27,1-1,-2 1,0-1,-1 1,0-1,-1 0,0 0,-1 0,-1-5,0 14,1-1,-1 1,0 0,0 0,-1-1,0 1,0 0,0 0,0 1,-1-1,0 0,0 1,0-1,0 1,-1 0,1 0,-1 1,0-1,-1 1,1-1,0 1,-1 1,0-1,0 1,-1-1,0 2,1 0,-1 1,0-1,1 1,-1 0,0 1,1-1,-1 1,0 1,1-1,-1 1,1-1,0 2,-1-1,1 1,0-1,1 1,-1 1,0-1,1 1,0-1,-1 1,2 1,-1-1,0 0,1 1,0 0,0 0,0 0,1 0,0 0,-1 3,-8 11</inkml:trace>
  <inkml:trace contextRef="#ctx0" brushRef="#br0" timeOffset="2098.763">3670 735,'26'-67,"3"2,3 1,22-31,-54 94,0 0,0 0,0 0,0 0,0 0,1 0,-1 0,0 0,1 1,-1-1,0 0,1 0,-1 0,1 0,-1 0,1 0,0 1,-1-1,1 0,0 0,0 1,-1-1,1 1,0-1,0 1,0-1,0 1,0-1,0 1,0 0,0-1,-1 1,1 0,0 0,0 0,1 0,-1 0,0 0,0 0,0 0,0 0,0 0,-1 0,1 1,0-1,0 1,0-1,0 0,0 1,0-1,0 1,0 0,-1-1,1 1,0 0,-1-1,1 1,0 0,-1 0,1 0,0 0,18 48,-17-41,0-1,1 1,-1-1,2 1,-1-1,1 0,0 0,0 0,1-1,-1 1,2-1,-1 0,1-1,0 1,0-1,0 0,1-1,-1 1,1-1,1-1,-1 1,2-1,1-1,-1 0,1 0,-1-1,1 0,0-1,0 0,-1 0,1-1,0 0,-1-1,1 0,-1-1,1 0,-1 0,0-1,0 0,-1 0,1-1,-1 0,0-1,0 0,-1 0,0-1,6-7,-2 2,-1 0,0-1,-1 0,0-1,-1 0,0 0,-2-1,0 0,0 0,-1 0,-1-1,-1 0,0 0,-1 0,0-7,-3-32,1 30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48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1581,'-6'51,"2"-9,-1-1,-2 1,-2-2,-2 1,-9 18,21-58,-1 1,-1 0,1-1,0 1,0-1,-1 1,1-1,-1 1,1-1,-1 1,1-1,-1 1,0-1,0 0,0 0,0 1,0-1,0 0,0 0,0 0,0 0,-1 0,1 0,0 0,-1 0,1-1,0 1,-1 0,1-1,-1 0,1 1,-1-1,1 0,-1 1,0-1,1 0,-1 0,1 0,-1 0,1-1,-1 1,1 0,-1-1,1 1,-1-1,1 1,-1-1,1 0,-1 0,1 0,0 1,0-1,-1 0,1-1,0 1,-6-11,0 0,1 0,1-1,0 1,0-2,1 1,1 0,0-1,1 1,1-1,0 0,0 1,2-1,-1 0,2 0,0 1,1-1,3-9,5-22,1-1,3 2,2 0,2 1,1 1,2 1,3 0,0 2,24-26,-19 28,2 3,1 0,1 2,2 1,1 3,1 0,12-4,73-19,-120 51,1-1,-1 0,0 1,0 0,1 0,-1 0,0 0,1 0,-1 1,0-1,1 1,-1 0,0 0,0 0,0 0,0 1,0-1,0 1,0 0,0 0,-1 0,1 0,-1 0,1 1,-1-1,0 1,0-1,0 1,0 0,-1 0,1 0,-1 0,0 0,0 0,0 0,0 0,0 2,0 13,-1 0,-1 0,-1-1,0 1,-1 0,-1-1,-1 0,0 0,-1 0,-1-1,-1 0,0 0,-1-1,0 0,-2 0,0-1,0-1,-7 6,-4 12,-2-1,-1-2,-1 0,-2-2,0-1,-2-1,0-2,-2-1,0-1,-19 7,49-26,0 0,1 0,-1 0,0 0,1-1,-1 1,0-1,0 1,0-1,0 0,1 1,-1-1,0 0,0 0,0 0,0-1,0 1,1 0,-1-1,0 1,0-1,0 0,1 0,-1 1,0-1,1 0,-1 0,1 0,-1-1,1 1,0 0,-1-1,1 1,0-1,-6-15</inkml:trace>
  <inkml:trace contextRef="#ctx0" brushRef="#br0" timeOffset="335.087">1247 847,'-34'27,"2"2,1 1,1 2,1 0,2 2,2 1,1 1,-17 35,39-67,0 0,0 0,0 0,1 0,-1 0,1 0,0 1,0-1,0 0,1 1,0-1,0 1,0-1,0 1,0-1,1 0,0 1,0-1,0 0,1 1,-1-1,1 0,0 0,0 0,1-1,-1 1,1 0,0-1,0 0,0 1,0-1,0 0,1-1,-1 1,1-1,0 1,0-1,0 0,0 0,0-1,0 1,0-1,2 0,7 0,1-1,-1 0,0-1,0-1,0 0,0-1,0 0,-1-1,1 0,-1-1,0-1,-1 1,1-2,-1 0,0 0,0-1,-1-1,-1 1,1-2,-1 1,0-2,2-1,-1 0,-1-1,0 0,0 0,-2-1,0 0,0 0,-1-1,-1 0,0-1,-3 10,-1 0,0 0,0 0,0 0,-1 0,0 0,0-1,-1 1,1 0,-1 0,-1 0,1 0,-1 0,0 0,0 1,-1-1,1 1,-1-1,-1 1,1 0,-1 0,0 0,0 1,0-1,-1 1,-2-2,2 2,0 0,-1 0,1 1,-1-1,0 2,1-1,-1 0,-1 1,1 0,0 1,0-1,-1 1,1 1,-1-1,1 1,-1 0,1 0,0 1,-1 0,-3 1,-10 4</inkml:trace>
  <inkml:trace contextRef="#ctx0" brushRef="#br0" timeOffset="598.114">1839 931,'-14'39,"-10"17,-1 4,5-13,4-15</inkml:trace>
  <inkml:trace contextRef="#ctx0" brushRef="#br0" timeOffset="850.793">1811 283,'0'0</inkml:trace>
  <inkml:trace contextRef="#ctx0" brushRef="#br0" timeOffset="1089.608">2037 960,'20'-10,"-1"-1,-1-1,0 0,0-2,-1 0,-1-1,0 0,-2-2,7-7,-20 21,-1 2,1 0,-1 0,0 0,0 0,0 0,1 0,-1-1,1 1,-1 0,1 0,-1 0,1 0,0 0,-1 0,1 1,0-1,0 0,0 0,-1 0,1 1,0-1,0 0,0 1,0-1,0 1,0-1,1 1,-1 0,0-1,0 1,0 0,0 0,0 0,1 0,-1 0,0 0,0 0,0 0,0 0,0 0,1 1,-1-1,0 0,0 1,0-1,0 1,0-1,0 1,0 0,0-1,0 1,0 0,4 82,-7-77,1 0,1 0,-1 1,1-1,0 0,0 0,1 1,0-1,0 0,1 0,-1 0,1 0,0 0,1 0,0-1,0 1,0-1,0 0,1 0,0 0,2 2,0-3,0 0,0 0,0-1,0 0,1 0,0 0,-1-1,1 0,0-1,0 1,0-1,0-1,0 1,0-1,1 0,-1-1,0 0,0 0,0 0,0-1,-1 0,1 0,0-1,-1 0,1 0,4-4,3-1,0 0,-1-2,0 1,0-2,-1 0,-1 0,0-1,0-1,-1 1,-1-2,4-6,60-151,-66 147</inkml:trace>
  <inkml:trace contextRef="#ctx0" brushRef="#br0" timeOffset="1346.825">3279 0,'-8'100,"5"1,4-1,4 1,15 69,17 77,-36-136,-8-93</inkml:trace>
  <inkml:trace contextRef="#ctx0" brushRef="#br0" timeOffset="1511.846">3025 451,'62'-14,"31"-5,8 1,-7 3,-16 5,-21 3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56.7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1 489,'548'-382,"-429"289,-119 92,1 0,-1 0,0 0,1 1,-1-1,1 0,-1 1,1-1,-1 0,1 1,0-1,-1 0,1 1,0-1,-1 1,1 0,0-1,0 1,0-1,-1 1,1 0,0 0,0 0,0-1,0 1,-1 0,1 0,0 0,0 0,0 0,0 0,0 1,-1-1,1 0,0 0,0 1,0-1,0 0,-1 1,1-1,0 1,-1-1,1 1,0-1,-1 1,1-1,0 1,-1 0,1-1,-1 1,1 0,-1 0,0-1,1 1,-1 0,-26 110,-1 60,8 0,7 1,7 0,9 20,-4-166,0-9,3 46,-3-1,-3 0,-3 0,-2 0,-3-1,-11 29,16-73,0-1,-2 0,0 0,0 0,-2-1,0-1,-1 0,0 0,-1-1,-6 5,14-15,0 0,0 0,-1-1,1 0,-1 0,1 0,-1 0,0-1,1 1,-1-1,0-1,0 1,0-1,0 1,0-1,0-1,0 1,0-1,0 0,0 0,1 0,-1-1,0 0,1 1,-1-2,1 1,0 0,-1-1,1 0,0 0,1 0,-1-1,1 1,-1-1,1 0,0 0,0 0,1 0,-1 0,1-1,0 1,0-1,0 0,1 0,-8-16,0 0,2-1,0 0,2 0,0-1,2 0,0 1,2-1,0 0,2 0,0 0,2 0,0 0,2 0,0 1,1 0,2 0,0 1,1 0,2 0,0 1,1 0,10-13,1-1,2 1,0 1,2 2,2 0,1 2,0 1,2 2,31-19,-48 38,0 0,1 2,-1 0,1 0,0 2,0-1,0 2,0 1,0 0,0 0,8 3,3-2,-2 0</inkml:trace>
  <inkml:trace contextRef="#ctx0" brushRef="#br0" timeOffset="328.587">1129 1081,'0'27,"0"-21,0-18,4-22,1-1,2 2,1-1,1 1,2 0,2 1,1 0,3-4,5-15,3 0,2 2,1 1,25-29,-35 56</inkml:trace>
  <inkml:trace contextRef="#ctx0" brushRef="#br0" timeOffset="615.512">1666 630,'-31'36,"2"1,2 2,1 1,2 0,2 2,2 1,-1 5,9 40,12-86,0 0,1 1,-1-1,1 0,0 1,0-1,0 0,0 0,0 0,0 0,1 0,-1 0,1 0,-1 0,1 0,0-1,0 1,0-1,0 1,0-1,0 0,0 0,0 0,0 0,1 0,-1 0,0-1,0 1,1-1,-1 1,1-1,-1 0,0 0,2 0,7-2,0-1,0 0,0 0,-1-1,1-1,-1 0,0 0,-1-1,1 0,-1-1,0 0,-1 0,1-1,-2 0,1 0,-1-1,0 0,2-5,3-3,-1-1,-1-1,-1 0,-1 0,0-1,-1 0,-1 0,-1-1,0-8,-4 22,-1-1,0 1,0 0,-1 0,0-1,-1 1,1 0,-1 0,0 0,-1 1,0-1,0 0,0 1,-1 0,0 0,0 0,-1 0,1 1,-1-1,-1 1,-13-12</inkml:trace>
  <inkml:trace contextRef="#ctx0" brushRef="#br0" timeOffset="1117.63">1948 1054,'24'-70,"3"1,3 1,3 2,3 2,43-59,-79 121,1 0,-1 0,1 0,-1 1,1-1,0 0,0 0,0 1,0-1,0 1,0-1,0 1,1-1,-1 1,0 0,1 0,-1-1,1 1,0 0,-1 0,1 1,0-1,-1 0,1 0,0 1,0-1,0 1,0 0,0 0,-1-1,1 1,0 0,0 0,0 1,0-1,0 0,0 1,-1-1,1 1,0-1,0 1,-1 0,1 0,0 0,-1 0,1 0,-1 0,1 0,-1 1,1-1,0 2,11 159,-13-160,1 0,0 0,0 0,0 0,0 0,1 0,-1-1,0 1,1 0,-1-1,1 1,0-1,-1 1,1-1,0 0,0 1,0-1,0 0,0 0,0-1,0 1,0 0,0-1,1 1,-1-1,0 0,0 0,1 0,-1 0,0 0,0 0,0 0,1-1,-1 1,0-1,0 0,0 0,0 1,0-1,1-1,80-46,62-70,-144 117,0 0,0 0,1 0,-1 1,0-1,1 0,-1 1,0-1,1 1,-1-1,0 1,1 0,-1-1,1 1,-1 0,1 0,-1 0,1 0,-1 0,1 1,-1-1,1 0,-1 1,0-1,1 1,-1-1,0 1,1 0,-1 0,0-1,0 1,1 0,-1 0,0 0,0 0,0 0,0 1,0-1,-1 0,1 0,0 1,-1-1,1 0,0 1,-1-1,0 0,1 1,-1 1,5 77,-5-70,-2 6,1 1,0-1,2 1,0 0,1-1,0 1,2-1,0 0,0 0,2 0,0-1,0 0,3 3,5 4,-3-4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54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251 122,'-12'3,"0"-1,0 2,0 0,1 0,-1 1,1 0,0 1,0 0,1 1,0 0,0 1,1 0,-2 2,-35 40,45-49,0 1,0-1,0 1,0 0,0-1,1 1,-1 0,0-1,1 1,-1 0,1 0,0-1,0 1,-1 0,1 0,1 0,-1-1,0 1,0 0,0 0,1 0,-1-1,1 1,0 0,-1-1,1 1,0 0,0-1,0 1,0-1,0 1,1-1,-1 0,0 1,1-1,98 41,-92-41,0 0,0 1,0 0,-1 1,1-1,-1 1,1 1,-1-1,0 1,0 1,-1-1,1 1,-1 0,0 1,-1 0,1-1,-1 2,0-1,0 2,-3-4,-1-1,0 1,1 0,-2 0,1 0,0 0,-1 1,0-1,0 0,0 0,0 0,-1 0,1 0,-1 0,0 0,-1 0,1 0,-1 0,1-1,-1 1,0 0,0-1,-1 1,1-1,-1 0,0 0,0 0,0 0,0-1,-3 3,-110 68,110-70,-105 30,87-31</inkml:trace>
  <inkml:trace contextRef="#ctx0" brushRef="#br0" timeOffset="514.413">476 546,'42'-12,"-1"-3,-1-1,0-1,-1-3,-2-1,0-1,-1-3,-1 0,4-7,-29 26,-1-1,0-1,0 0,0 0,-1 0,0-1,-1-1,0 1,0-1,-1 0,0 0,-1-1,0 0,-1 0,0 0,-1-1,0 1,0-9,-3 17,-1 0,0 0,0 0,0 0,0 0,-1 1,1-1,-1 0,0 0,1 1,-1-1,0 1,-1 0,1 0,0 0,-1 0,1 0,-1 0,0 0,1 1,-1 0,0-1,0 1,0 0,0 0,0 0,0 1,0-1,-3 1,-95 5,85 3,0 0,0 1,1 1,0 0,0 2,2-1,-1 2,1-1,1 2,0 0,1 0,1 1,0 0,1 1,1 0,0 1,1 0,1 0,1 0,-2 7,5-16,0-1,0 1,1-1,0 1,0-1,1 1,0 0,0-1,1 1,0 0,0-1,1 1,0-1,0 1,0-1,1 0,1 0,-1 0,1-1,0 1,0-1,1 0,0 0,0 0,0-1,1 1,0-1,0-1,0 1,1-1,-1 0,1-1,0 1,0-1,1 0,9 2,-1-1,1 0,0-1,-1 0,1-2,1 0,-1-1,0 0,0-2,0 0,15-4,2-1</inkml:trace>
  <inkml:trace contextRef="#ctx0" brushRef="#br0" timeOffset="868.705">1210 489,'62'-30,"-1"-4,-2-2,40-32,-92 62,0 0,-1-1,0 0,0 0,0 0,-1-1,0 1,0-1,-1-1,0 1,0-3,-2 8,-1 1,0-1,-1 0,1 0,0-1,-1 1,0 0,1 0,-1 0,-1 0,1 0,0 0,-1 0,1 0,-1 0,0 0,0 0,0 0,-1 0,1 0,-1 1,1-1,-1 1,0-1,0 1,0-1,0 1,-1 0,1 0,0 0,-1 0,0 1,1-1,-2 0,-3-1,1 0,-1 1,0 0,0 0,0 1,0-1,0 2,0-1,0 1,0 0,0 0,-1 1,1 0,0 0,0 1,1 0,-1 0,0 0,1 1,-1 0,1 0,0 1,0 0,-2 1,-4 4,-1 0,1 1,1 1,0 0,0 0,1 1,0 1,1-1,1 1,-6 12,10-18,1 0,-1 1,1 0,1 0,-1 0,2 0,-1 0,1 0,0 1,0-1,1 0,0 0,1 1,0-1,0 0,1 0,0 0,0 0,1 0,0 0,0 0,1-1,0 0,1 0,-1 0,1 0,0-1,1 1,0-1,0 0,13 8,-1-2,2 1,0-2,0-1,1 0,1-2,6 2,-4-2</inkml:trace>
  <inkml:trace contextRef="#ctx0" brushRef="#br0" timeOffset="1284.37">1747 489,'111'-97,"-5"-5,18-29,-75 70,-61 76,0 2,1-1,1 1,0 1,2 0,0 0,0 1,2 0,1 0,0 0,1 1,0 10,5-25,0 0,0 0,0 0,1 0,0 0,0 0,0-1,0 1,1-1,0 0,0 1,0-1,0 0,1-1,-1 1,1-1,0 1,0-1,0-1,1 1,-1 0,1-1,0 0,-1 0,1 0,4 0,2 2,1-1,0-1,0 0,0 0,0-1,0-1,0 0,0 0,0-1,12-3,12-8,-1 0,0-3,-1-1,0-1,-1-2,-1-2,-1 0,-1-2,-1-2,-2 0,0-2,-1-1,6-10,63-96,-85 116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6:51.7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331 225,'-267'687,"258"-671,7-24,9-29,113-309,-91 264,3 1,4 1,3 2,3 2,11-9,-52 83,-1 0,0 1,1-1,0 0,-1 0,1 0,0 1,0-1,0 0,0 1,0-1,0 1,1-1,-1 1,0-1,1 1,-1 0,1 0,0 0,-1 0,1 0,0 0,-1 0,1 1,0-1,0 1,0-1,0 1,0-1,0 1,-1 0,1 0,0 0,0 0,0 1,0-1,0 0,0 1,0-1,0 1,-1 0,1-1,0 1,-1 0,1 0,0 0,-1 0,1 1,-1-1,1 1,6 11,-1 1,-1 0,0 1,-1 0,0-1,-1 2,-1-1,0 0,-1 9,4 13,20 103,6-1,9 10,-41-149,0-1,-1 1,1 0,-1 0,1 0,-1 0,1 0,-1 0,1 0,-1 1,1-1,-1 0,1 0,0 0,-1 0,1 1,-1-1,1 0,0 0,-1 1,1-1,-1 0,1 1,0-1,0 0,-1 1,1-1,0 0,-1 1,1-1,0 1,0-1,0 0,0 1,-1-1,1 1,0-1,0 1,0-1,0 1,0-1,0 1,0-1,0 1,0-1,0 0,0 1,1-1,-1 1,0-1,0 1,0-1,1 0,-1 1,0-1,0 1,1-1,-1 0,0 1,1-1,-1 0,0 1,1-1,-1 0,1 0,-1 1,0-1,1 0,-1 0,1 0,-33-25,17 13,-10-7,-1 1,0 1,-2 1,0 1,0 2,-2 0,1 3,-1 0,-1 2,0 1,0 1,-14 1,34 3,1 1,-1 1,0 0,1 1,-1 0,0 0,1 1,-1 0,1 1,0 0,0 1,0 0,1 1,-1 0,1 0,0 1,-6 5,2 3</inkml:trace>
  <inkml:trace contextRef="#ctx0" brushRef="#br0" timeOffset="816.858">1969 282,'-12'10,"0"0,1 1,0 1,1 0,0 0,1 1,0 0,1 0,1 1,0 0,1 1,0 0,1 0,0 4,3-14,-1-1,1 1,1 0,-1 0,1 0,0 0,0 0,0 0,1 0,-1 0,1 0,0 0,1 0,0 0,-1 0,1 0,1 0,-1 0,1 0,0 0,0-1,0 1,1-1,0 1,0-1,0 0,0 0,0 0,1-1,0 1,0-1,0 0,0 0,0 0,1-1,-1 1,1-1,4 2,1-5,-1-1,1 1,0-2,-1 1,0-1,1-1,-1 1,-1-2,1 1,0-1,-1 0,0-1,0 0,-1-1,0 1,0-1,0 0,-1-1,0 0,-1 0,2-2,186-247,-181 241,46-38,-55 54,-1 1,1 0,0 0,-1 0,1 0,-1 0,1 1,-1-1,1 1,-1 0,0 0,0 0,0 0,0 0,0 0,-1 0,1 0,0 1,-1-1,0 1,0-1,1 1,-2 0,1-1,0 1,0 0,-1 0,0-1,1 1,-1 0,0 0,0 0,-1 0,1-1,-1 2,4 14,2 5,-4-16,0 0,0 0,0 0,1 0,0 0,1 0,-1 0,1-1,0 1,1-1,0 0,0 0,0 0,1-1,0 1,0-1,0 0,11 4</inkml:trace>
  <inkml:trace contextRef="#ctx0" brushRef="#br0" timeOffset="1167.605">2957 0,'-9'11,"-2"-1,1 2,1-1,0 1,1 1,0-1,1 1,0 1,1-1,-4 15,10-27,-1 1,1-1,-1 1,1 0,0-1,0 1,0-1,0 1,0 0,0-1,0 1,0 0,1-1,-1 1,1 0,-1-1,1 1,-1-1,1 1,0-1,0 1,0-1,0 0,0 1,0-1,0 0,0 0,1 0,-1 0,0 0,1 0,-1 0,1 0,-1-1,1 1,1 0,67 6,-26-4,-42-3,1 1,-1-1,0 1,0 0,0 0,0 0,0 0,0 0,-1 0,1 0,0 1,-1-1,1 1,0-1,-1 1,0 0,1-1,-1 1,0 0,0 0,0 0,0 0,0 0,-1 0,1 0,0 0,-1 1,0-1,1 0,-1 0,0 0,0 0,0 1,-1-1,1 0,0 0,-1 0,0 0,1 0,-1 0,0 0,0 0,0 1,-57 80,-95 37,136-114,4-5</inkml:trace>
  <inkml:trace contextRef="#ctx0" brushRef="#br0" timeOffset="1932.617">2279 282,'0'-4,"-1"1,0-1,0 1,0 0,0-1,-1 1,1 0,-1 0,0 0,0 0,0 0,0 0,0 1,-1-1,1 1,-1-1,0 1,0 0,1 0,-1 0,-1 0,1 1,0-1,0 1,-1 0,-2-1,-94-10,90 14,1 0,0 1,0 0,1 0,-1 1,1 1,-1-1,1 1,1 1,-1-1,1 1,0 0,0 1,1 0,-1 0,2 1,-1-1,1 1,-1 3,-8 11</inkml:trace>
  <inkml:trace contextRef="#ctx0" brushRef="#br0" timeOffset="8632.654">585 1976,'59'139,"-46"-101,-1-1,-3 2,-1-1,-1 1,-3 1,0 11,-4-47,12 62,-8-55,-2 0,1 0,-1 0,-1 1,0-1,-1 0,0 1,0-1,-2 0,1 1,1-11,0-1,0 1,0-1,0 1,0-1,0 1,0-1,-1 1,1-1,0 1,0-1,0 1,0-1,-1 0,1 1,0-1,0 1,-1-1,1 0,0 1,-1-1,1 1,-1-1,1 0,0 0,-1 1,1-1,-1 0,1 0,-1 1,1-1,-1 0,1 0,-1 0,1 0,-1 0,1 0,-1 0,1 0,-1 0,1 0,-1 0,1 0,-1 0,1 0,0 0,-1-1,1 1,-1 0,1 0,-1 0,1-1,-1 1,1 0,0-1,-1 1,1 0,0-1,-1 1,1 0,0-1,-1 1,1-1,0 1,0-1,0 1,-18-32,12 2,2-1,1 1,2 0,1-1,1 1,2 0,0-1,3 1,0 1,3-6,-3 1,1 0,2 1,1 0,1 1,2 0,1 0,2 2,1 0,1 1,2 0,1 2,0 0,3 2,0 0,1 1,4 0,-26 20,1 1,0 0,0 0,0 1,0-1,0 1,1 0,-1 0,1 0,0 0,-1 1,1 0,0 0,0 0,0 0,0 1,-1 0,1 0,0 0,0 1,0 0,0 0,0 0,-1 0,1 1,0 0,-1 0,0 0,1 0,-1 1,0 0,0-1,1 3,0 2,0 0,-1 0,0 0,0 1,-1-1,0 1,0 0,-1 0,0 0,0 1,-1-1,0 0,0 0,-1 1,0-1,-1 1,0-1,0 0,-1 0,0 0,0 0,-1 0,0 0,0 0,-5 6,-7 13,0-1,-2-1,0-1,-2 0,-1-2,-15 14,-81 60,92-84</inkml:trace>
  <inkml:trace contextRef="#ctx0" brushRef="#br0" timeOffset="8968.695">1602 1665,'-22'31,"1"1,1 1,2 1,2 0,1 1,1 1,-7 35,20-68,0 0,0 0,0 0,0 0,1 0,0 0,-1 0,1 1,0-1,0 0,1 0,-1 0,1 0,0 0,0 0,0 0,0 0,0 0,0 0,1 0,-1-1,1 1,0 0,0-1,0 0,0 1,1-1,-1 0,0 0,1 0,-1 0,1-1,0 1,0-1,0 0,0 0,0 0,0 0,0 0,3 0,5 0,0-1,0 0,0-1,0 0,0 0,0-1,0-1,-1 0,1 0,-1-1,0-1,0 0,0 0,0-1,-1 0,0 0,0-1,0-1,7-6,-1 0,0-1,-1-1,-1 0,0-1,-2 0,0-1,0-1,0-3,-8 17,0-1,0 0,-1 0,0 0,0-1,0 1,-1 0,0-1,0 1,0-1,-1 1,0-1,0 0,-1 1,0-1,0 1,0 0,-1-1,0 1,-1 0,1 0,-1 0,0 0,0 0,-1 1,0 0,0-1,0 1,0 1,-1-1,0 1,-4-4,1 2,0 0,0 1,-1 0,1 0,-1 1,0 0,-1 1,1 0,-1 0,0 1,1 0,-1 0,0 1,0 1,0 0,0 0,0 1,0 0,0 1,1 0,-1 0,1 1,-1 0,1 1,-8 4,-10 9</inkml:trace>
  <inkml:trace contextRef="#ctx0" brushRef="#br0" timeOffset="9217.13">2166 1806,'-14'38,"-5"18,5-1,11-14,4-20,4-12</inkml:trace>
  <inkml:trace contextRef="#ctx0" brushRef="#br0" timeOffset="9369.287">2053 1072,'0'0</inkml:trace>
  <inkml:trace contextRef="#ctx0" brushRef="#br0" timeOffset="9705.698">2392 1890,'203'-270,"-160"235,-42 34,-1 1,1-1,0 0,0 1,0-1,0 1,0 0,0-1,0 1,0 0,0 0,0-1,0 1,0 0,0 0,0 0,0 0,0 0,0 1,0-1,0 0,0 0,0 1,0-1,0 0,0 1,0-1,-1 1,1-1,0 1,0 0,0-1,-1 1,1 0,0 0,-1-1,1 1,0 0,-1 0,1 0,-1 0,0 0,1 0,-1-1,0 1,1 0,-1 0,0 1,11 47,-11-44,0 0,0 1,0-1,1 0,0 1,0-1,0 0,1 0,-1 0,1 0,1 0,-1 0,0 0,1-1,0 0,0 1,1-1,-1 0,1 0,0-1,0 1,0-1,0 0,1 0,0 0,-1 0,1-1,0 0,0 0,0 0,0-1,2 1,2-4,1 0,0-1,-1 0,0-1,0 0,0 0,0-1,-1 0,0 0,0-1,0 0,-1 0,1-1,-2 0,1-1,-1 1,0-1,0 0,-1-1,0 1,-1-1,0 0,2-7,4-1,-3 4,0 0,-1 0,-1 0,0-1,-1 0,-1 0,0 0,-1 0,0 0,-1-1,0-7,-2-2</inkml:trace>
  <inkml:trace contextRef="#ctx0" brushRef="#br0" timeOffset="9985.297">3464 1016,'0'38,"5"23,1 5,0-3,-1-8,-2-4,0-5,-2-6,-1-6,0-2,0-3,0-2,-1 0,1 1,0-1,0-5</inkml:trace>
  <inkml:trace contextRef="#ctx0" brushRef="#br0" timeOffset="10237.412">3182 1326,'38'-5,"37"-1,11 0,-1 1,-9 2,-8 1,-10 0,-12 2,-7 0,-7 0,-7 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02.3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114 249,'-5'43,"3"24,2 6,6-6,2-8,-1-11,4-7,0-7,-3-4,-1-2,-3-6</inkml:trace>
  <inkml:trace contextRef="#ctx0" brushRef="#br0" timeOffset="546.21">0 221,'51'-34,"1"3,1 1,1 4,1 1,2 4,0 1,46-8,-101 27,0 0,0 0,0 1,0-1,0 0,0 1,0 0,1-1,-1 1,0 0,0 0,0 0,1 1,-1-1,0 0,0 1,0-1,0 1,0 0,0 0,0 0,0 0,0 0,0 0,0 0,-1 1,1-1,0 1,-1-1,1 1,-1 0,0-1,1 1,-1 0,0 0,0 0,0 0,-1 0,1 0,0 0,-1 0,1 0,-1 1,1 1,-5 9,0 0,0 0,-1-1,-1 1,0-1,-1-1,0 1,-1-1,0 0,0-1,-9 8,3-1,-15 19,2-5,2 1,1 1,2 1,-11 25,31-56,1 0,-1 0,1 0,0 0,1 0,-1 0,0 0,1 1,0-1,0 0,0 0,0 0,0 1,0-1,1 0,0 0,0 0,-1 0,2 0,-1 0,0 0,1 0,-1 0,1 0,0-1,0 1,0-1,0 1,0-1,1 0,-1 0,1 0,-1 0,1 0,0-1,0 1,0-1,0 0,1 1,128 34,-71-28,-45-9,0 2,0 0,-1 1,1 0,-1 1,0 1,0 0,0 2,0-1,-1 2,1 0,-2 0,1 2,-1-1,-1 2,1 0,4 6,-14-12,-1 0,1 1,-1-1,0 1,-1-1,1 1,-1 0,0 0,0 0,0 0,-1 0,0 0,0 0,0 0,-1-1,1 1,-1 0,0 0,-1 0,1 0,-1-1,0 1,0-1,0 1,-1-1,1 0,-1 0,0 0,-2 1,-105 104,92-96,0-1,-1-1,-1 0,0-1,0-1,0-1,-1-1,-1-1,1-1,-1-1,0 0,0-2,0 0,0-2,-6-1,-26-15,35 3</inkml:trace>
  <inkml:trace contextRef="#ctx0" brushRef="#br0" timeOffset="3181.39">227 757,'0'5,"0"6,0 6,0 6,0 2,0 3,0 1,0 0,0 1,0-1,4-5,3-1,-1-1,-2-3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1,'-8'2,"1"0,0 0,-1 1,1 0,0 1,1 0,-1 0,1 0,0 1,0-1,0 2,0-1,1 1,0-1,0 1,1 1,0-1,0 1,0 0,1-1,0 2,0-1,1 0,-1 0,2 1,-1 0,1-1,0 1,1 0,-5 27,2 1,1 0,2 0,1 0,2-1,1 1,2-1,2 0,1 0,2 0,-10-27,1 0,1-1,0 1,0 0,0-1,1 0,0 0,0 0,1 0,0-1,0 1,0-1,1-1,0 1,0-1,0 0,1 0,0-1,0 0,0 0,0 0,1-1,-1 0,1-1,0 0,0 0,0-1,0 1,0-2,0 1,0-1,0-1,0 1,8-3,2-3,-1-2,0 0,0-1,-1 0,-1-1,1-1,-2-1,1 0,-2-1,1-1,-2 0,0 0,3-7,121-212,-135 231,-1 2,0-1,-1 1,1-1,0 0,0 1,0-1,0 1,0-1,0 1,0-1,0 0,0 1,1-1,-1 1,0-1,0 1,0-1,1 1,-1-1,0 1,0-1,1 1,-1-1,1 1,-1-1,0 1,1 0,-1-1,1 1,-1 0,1-1,-1 1,1 0,-1-1,1 1,-1 0,1 0,-1 0,1 0,-1 0,1-1,0 1,-1 0,1 0,-1 0,1 0,-1 1,1-1,0 0,-1 0,1 0,-1 0,1 1,-1-1,1 0,0 1,0 100,4 29,-4-125,0 0,1 0,-1 0,1-1,0 1,1 0,-1-1,1 1,0-1,0 0,0 0,1 0,-1-1,1 1,0-1,0 0,0 0,1 0,-1 0,0-1,1 1,5 0,2-2,0 0,1-1,-1-1,1 0,-1 0,0-2,0 1,0-2,0 1,0-2,-1 1,0-2,0 1,0-2,0 1,-1-1,0-1,-1 0,0 0,0-1,4-6,3 0,-1-1,0 0,-1-1,-1-1,-1 0,0 0,-2-1,0-1,-1 0,-1 0,3-14,5-22,-9 32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113 425,'45'-40,"-2"-2,-1-2,-3-1,25-37,-18-14,-45 94,0 0,0-1,-1 1,1 0,-1 0,0-1,0 1,1-1,-1 1,-1 0,1-1,0 1,-1 0,1-1,-1 1,0 0,1 0,-1 0,0-1,0 1,-1 0,1 0,0 0,-1 1,1-1,-1 0,0 0,1 1,-1-1,0 1,0 0,0-1,0 1,0 0,0 0,-1 0,1 0,0 1,0-1,-1 1,1-1,-1 1,-8 0,-1 0,1 1,0 0,0 1,0 0,0 1,0 0,1 0,-1 1,1 1,0 0,0 0,0 1,1 0,0 1,0 0,1 1,0-1,-3 5,-2 0,0 0,1 1,0 1,1 0,0 1,2 0,0 0,0 1,1 0,1 1,1-1,0 2,2-1,0 0,0 1,2 0,0 0,1 0,1 9,2-18,1 0,-1-1,1 1,1-1,0 0,0 0,0 0,1-1,0 1,1-1,0 0,0-1,0 1,1-1,0-1,0 1,0-1,1 0,0-1,0 0,0 0,7 2,16 5,1-1,1-2,0-1,0-1,16-1,35 2,-49-6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0,'-2'2,"0"-1,0 0,0 1,1-1,-1 1,0 0,1 0,-1-1,1 1,0 0,0 0,0 0,0 1,0-1,0 0,0 0,1 0,-1 1,1-1,-1 0,1 1,0-1,0 0,0 1,0 0,0 0,22 185,-18 349,-3-244,-1-294,1 1,-1-1,1 1,0-1,-1 1,1-1,0 1,-1 0,1-1,0 1,-1 0,1 0,0-1,0 1,-1 0,1 0,0 0,0 0,-1 0,1 0,0 0,0 0,-1 0,1 0,0 1,0-1,-1 0,1 0,0 1,-1-1,1 1,0-1,-1 0,1 1,-1-1,1 1,-1-1,1 1,-1 0,1-1,-1 1,1 0,-1-1,0 1,1 0,-1-1,0 1,1 0,-1-1,0 1,0 0,0 0,0-1,0 1,0 0,0 0,0 0,0-1,0 1,0 0,-1-1,1 1,0 0,0 0,-1-1,1 1,0 0,-1-1,1 1,-1 0,53-117,-23 61,2 2,2 0,3 3,15-16,8 12,-58 53,0 0,1 0,0 1,-1-1,1 0,-1 1,1-1,0 1,-1-1,1 1,0 0,-1 0,1 0,0 0,0 0,-1 0,1 0,0 1,-1-1,1 0,0 1,-1 0,1-1,-1 1,1 0,-1 0,1 0,-1 0,1 0,-1 0,0 0,0 0,1 0,-1 1,0-1,0 1,0-1,-1 1,1-1,0 1,0-1,-1 1,1 0,4 12,-1 0,0 1,-1-1,-1 1,0 0,-1 0,0-1,-1 1,-1 0,-2 9,6 96,-1-111,-1-2,-1-1,2 1,-1-1,1 1,0-1,0 1,1-1,0 0,0 0,0-1,1 1,0-1,0 1,11 6</inkml:trace>
  <inkml:trace contextRef="#ctx0" brushRef="#br0" timeOffset="539.128">1156 649,'-40'12,"0"2,2 2,0 2,1 1,1 2,1 1,-10 9,38-25,0-1,0 1,1 0,0 0,0 1,0 0,1 0,0 0,0 0,1 1,0 0,0 0,1 0,0 1,1-1,-1 1,2-1,-1 1,1 0,0-1,1 1,0 0,1 0,0 0,1 8,-1-15,1 0,-1 0,0 0,1 0,-1 0,1 0,0 0,0 0,-1-1,1 1,0-1,0 1,1-1,-1 0,0 0,0 0,1 0,-1 0,0 0,1-1,-1 1,1-1,-1 1,1-1,-1 0,1 0,-1 0,1-1,-1 1,1-1,-1 1,0-1,1 0,-1 0,0 0,2 0,81-48,-33 4,-1-2,-3-3,26-34,-34 45,-39 39,0-1,0 0,0 1,0-1,0 0,0 1,0-1,0 1,0 0,0-1,0 1,0 0,0-1,0 1,0 0,0 0,0 0,0 0,0 0,0 0,0 0,0 1,1-1,-1 0,0 1,0-1,0 0,0 1,0-1,-1 1,1 0,0-1,0 1,0 0,0-1,0 1,-1 0,1 0,0 0,-1 0,1-1,-1 1,1 0,-1 0,1 0,-1 0,0 1,19 165,-18-161,1 0,0 1,1-1,-1 0,1 0,0 0,0-1,1 1,0-1,0 0,0 0,1 0,0 0,-1-1,2 0,-1 0,0 0,1-1,0 1,-1-1,1-1,2 1,16 4</inkml:trace>
  <inkml:trace contextRef="#ctx0" brushRef="#br0" timeOffset="1068.11">1607 565,'-2'1,"0"0,0 1,0-1,1 1,-1 0,0-1,1 1,-1 0,1 0,0 0,0 0,0 0,0 0,0 1,0-1,0 0,1 0,-1 1,1-1,0 0,0 1,0-1,0 0,0 1,0-1,0 2,14 140,-3-88,-10-43,2 0,0 1,0-1,1 0,1-1,0 1,1-1,0 0,1 0,0-1,1 0,0 0,4 3,-11-13,0 0,1 0,-1 1,1-1,0 0,-1 0,1 0,0-1,0 1,-1 0,1-1,0 1,0-1,0 1,0-1,0 0,0 0,0 0,0 0,-1 0,1-1,0 1,0 0,0-1,0 1,0-1,-1 0,1 0,0 0,0 0,-1 0,1 0,-1 0,1 0,-1 0,0-1,1 1,-1-1,0 1,0-1,1 0,38-74,55-210,-73 248,-10 25</inkml:trace>
  <inkml:trace contextRef="#ctx0" brushRef="#br0" timeOffset="1490.129">2116 791,'28'-8,"-1"-2,0 0,0-2,-1 0,0-2,6-6,-23 14,0 0,-1 0,1-1,-2-1,1 1,-1-1,0 0,-1-1,0 1,0-1,-1 0,0-1,-1 0,0 1,0-1,-1-1,0 1,1-8,-5 14,1 0,-1 1,1-1,-1 0,0 1,0-1,-1 1,1-1,-1 1,1 0,-1 0,0 0,0 0,-1 0,1 0,-1 0,1 1,-1-1,0 1,0 0,0 0,0 0,0 0,-1 0,1 1,0-1,-1 1,0 0,1 0,-1 0,1 1,-1-1,0 1,1 0,-1 0,0 0,1 1,-1-1,0 1,1 0,-1 0,1 0,-1 0,1 1,-1-1,1 1,0 0,-2 1,-7 2,0 1,0 1,1 0,-1 0,1 1,1 0,0 1,0 1,0-1,2 1,-1 1,1 0,-81 145,87-150,0 1,0-1,0 1,0-1,1 1,0 0,1 0,-1 0,1-1,1 1,-1 0,1 0,1-1,-1 1,1 0,0-1,0 1,1-1,0 0,0 0,0 0,1 0,0-1,0 1,1-1,9 6,1-1,1-1,0 0,0-1,0-1,1 0,0-1,1-1,-1-1,1 0,0-2,0 0,0 0,7-2,178-13,-131 3,-46 7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0 150,'433'26,"-323"-16,-111-11,1 1,0 0,-1-1,1 1,0 0,0 0,-1-1,1 1,0 0,0-1,-1 1,1-1,0 1,0 0,0-1,0 1,0 0,0-1,0 1,-1-1,1 1,0 0,0-1,1 1,-1-1,0 1,0-1,0 1,0 0,0-1,0 1,0 0,1-1,-1 1,0-1,0 1,1 0,-1 0,0-1,0 1,1 0,-1-1,0 1,1 0,-1 0,0-1,1 1,-1 0,0 0,1 0,-1 0,1 0,-1-1,1 1,-35-22,-193-109,209 117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95,'-38'39,"-18"31,-4 13,8-1,13-7,14-10,5-16,7-13,5-6,4-5,-2-5,0-3,1-3</inkml:trace>
  <inkml:trace contextRef="#ctx0" brushRef="#br0" timeOffset="247.335">0 66,'24'39,"18"36,6 10,0-4,-4-11,-9-13,-5-11,-4-9,-1-5,0-4,1-7,-5-2,-5-4</inkml:trace>
  <inkml:trace contextRef="#ctx0" brushRef="#br0" timeOffset="646.839">791 265,'-58'448,"71"-585,-4 92,2 0,2 1,1 0,3 1,2 1,1 0,2 2,2 0,2 2,1 0,2 2,10-9,11 13,-49 32,0-1,0 1,1 0,-1 0,0 0,0 0,1 0,-1 0,0 0,0 0,1 0,-1 1,0-1,0 0,0 1,1-1,-1 1,0-1,0 1,0 0,0-1,0 1,0 0,0 0,0 0,0 0,-1 0,1 0,0 0,-1 0,1 0,0 0,-1 0,1 0,-1 0,0 1,1-1,-1 0,0 0,0 1,0-1,1 0,-1 0,-1 1,2 143,-2-119</inkml:trace>
  <inkml:trace contextRef="#ctx0" brushRef="#br0" timeOffset="1845.105">1186 519,'-300'392,"426"-525,10 11,-36 33,-98 88,-1 0,0 1,1-1,-1 1,0-1,1 1,-1 0,0-1,1 1,-1 0,1 0,-1 0,0 0,1 0,-1 0,1 1,-1-1,0 0,1 1,-1-1,0 1,1-1,-1 1,0-1,0 1,1 0,-1 0,0 0,0 0,0 0,0 0,0 0,0 0,-1 0,1 0,0 0,0 1,-1-1,1 0,-1 1,1-1,-1 0,0 1,1-1,-1 1,0-1,0 2,5 76,-5-71,7 106,-7-113,0 0,-1 1,1-1,0 0,-1 0,1 1,-1-1,0 0,1 0,-1 0,0 0,0 0,0 0,0 0,0 0,0 0,0 0,0 0,0-1,0 1,0 0,-1-1,1 1,0-1,0 1,-1-1,1 0,0 0,-1 1,1-1,0 0,-1 0,1 0,0 0,-1-1,1 1,0 0,-1 0,0-1,-61-18,45 12,-126-33,120 34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9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0 193,'38'-9,"23"-9,5 0,-3 2,-8-1,-9 3,-7 3,-5 4,-4 3,-2 2,-1 2,0 0,-5 1</inkml:trace>
  <inkml:trace contextRef="#ctx0" brushRef="#br0" timeOffset="245.439">57 363,'38'5,"27"-4,8-1,-5-1,-8-5,-10-2,-8 1,-12 2</inkml:trace>
  <inkml:trace contextRef="#ctx0" brushRef="#br0" timeOffset="1057.267">564 504,'71'-24,"-2"-3,0-3,-2-3,-2-3,42-31,-83 52,0-2,0 0,-2-2,0 0,-1-1,-1-2,-1 0,15-23,-33 43,1 1,0-1,-1 1,1-1,-1 0,0 1,1-1,-1 0,0 0,0 0,0 0,-1 0,1 0,0 0,-1-1,1 1,-1 0,0 0,0 0,0 0,0-1,0 1,0 0,0 0,-1 0,1-1,-1 1,0 0,0 0,0 0,0 0,0 0,0 0,0 1,0-1,-1 0,1 0,-1 1,1-1,-1 1,0 0,1-1,-1 1,0 0,0 0,0 0,0 0,0 0,0 1,0-1,-1 0,1 1,0 0,-1-1,-7 4,0 1,0-1,0 2,0-1,1 1,-1 1,1 0,1 0,-1 1,1 0,0 0,1 1,-1 0,0 2,-8 6,3-4,0 0,0 1,2 0,-1 1,2 1,0 0,0 0,1 1,1 0,1 0,1 1,0 0,1 0,0 4,4-17,0 0,1 0,0 0,0-1,0 1,1 0,-1 0,1 0,0 0,0 0,0-1,1 1,-1-1,1 1,0-1,0 1,0-1,0 0,1 0,-1 0,1 0,0 0,0-1,0 1,0-1,0 1,0-1,1-1,-1 1,4 1,119 16,-96-20,0-2,0-1,0-1,0-1,-1-2,0-1,-1-1,0-2,-1-1,13-8,-18 10,0-2,-1-1,0 0,-1-2,-1 0,11-13,-17 16,0-2,-1 1,0-2,-1 0,-1 0,-1-1,0 0,5-15,-14 30,0 1,0-1,0 1,0-1,0 1,-1-1,1 1,0-1,-1 1,1-1,-1 1,1-1,-1 1,0 0,0-1,1 1,-1 0,0 0,0-1,0 1,0 0,-1 0,1 0,0 0,0 1,-1-1,1 0,0 0,-1 1,1-1,-1 1,1-1,-1 1,1 0,-1-1,1 1,-1 0,1 0,-1 0,1 0,-1 0,1 1,-1-1,1 0,-1 1,1-1,-1 1,1-1,0 1,-1 0,1-1,0 1,-1 0,1 0,0 0,0 0,0 0,-1 2,-14 6,1 2,0 0,0 0,1 1,1 1,0 1,1 0,0 0,1 1,1 0,0 1,-5 12,13-24,0 1,0-1,0 1,0-1,1 1,0 0,0-1,0 1,0 0,1 0,0 0,0 0,0 0,0-1,1 1,0 0,0 0,0-1,1 1,0 0,-1-1,2 0,-1 1,0-1,1 0,0 0,0 0,0 0,0-1,1 1,-1-1,1 0,0 0,0 0,0-1,0 1,1-1,-1 0,1 0,12 2,-1 0,1-1,0-1,-1 0,1-1,0-1,0-1,0 0,0-2,11-2,-3 1,0-2,0-1,0-1,-1-1,0-1,-1-1,0-1,-1-1,0-1,-1-1,-1-1,7-7,-11 5,-1-1,-1-1,-1 0,-1-1,-1 0,4-9,3-36,-18 64,1 1,-1-1,0 1,1-1,-1 1,0-1,0 1,0-1,0 1,0-1,-1 1,1-1,0 1,-1-1,1 1,-1 0,0-1,1 1,-1-1,0 1,0 0,0 0,1-1,-2 1,1 0,0 0,0 0,0 0,0 0,-1 1,1-1,0 0,-1 0,1 1,0-1,-1 1,1-1,-1 1,1 0,-1 0,0-1,-5 4,-1-1,1 2,0-1,1 1,-1-1,1 2,-1-1,1 1,0 0,1 0,-1 1,1 0,0 0,1 0,0 0,-1 1,2-1,-1 2,3-7,-4 5,-1 0,1 1,0 0,1 0,0 0,0 0,0 1,1-1,0 1,0 0,1 0,0 0,1 0,0 1,0-1,0 0,1 1,1-1,-1 0,1 1,1-1,0 0,0 0,0 0,1 0,0 0,0-1,1 1,0-1,3 2,-2-1,2-2,-1 1,1-1,0 0,0 0,1-1,0 0,0 0,0-1,0 0,1 0,-1-1,1 0,0 0,0-1,0-1,0 1,0-1,2-1,4 1,-4 0,0 1,0-1,0-1,1 0,-1-1,0 0,0 0,0-1,0-1,0 0,-1 0,1-1,-1-1,0 1,0-2,0 1,2-3,0-8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1 124,'37'188,"49"134,-44-158,-26-187,39-189,43-58,3-5,-93 257</inkml:trace>
  <inkml:trace contextRef="#ctx0" brushRef="#br0" timeOffset="1028.031">565 547,'-136'313,"59"-173,130-268,40-11,9-18,-102 154,1 0,0 1,0-1,0 1,1-1,-1 1,1-1,-1 1,1 0,0 0,0 0,0 0,0 0,0 0,0 0,0 1,1-1,-1 1,0 0,1-1,0 1,-1 0,1 1,0-1,-1 0,1 1,0-1,0 1,-1 0,1 0,0 0,0 0,-1 1,1-1,0 1,0-1,-1 1,1 0,0 0,-1 0,1 1,-1-1,0 1,1-1,-1 1,0 0,0 0,0 0,0 0,0 0,-1 0,1 0,0 2,84 200,-57-83,-29-121,-1-1,0 1,0 0,1-1,-1 1,0-1,0 1,0 0,1 0,-1 0,0-1,0 1,0 0,0 0,1 0,-1 0,0 0,0 0,0 1,0-1,1 0,-1 0,0 1,0-1,0 0,1 1,-1-1,0 1,1-1,-1 1,0-1,1 1,-1-1,0 1,1 0,-1-1,1 1,0 0,-1-1,1 1,-1 0,1 0,0 0,-1-1,1 1,0 0,0 0,0 0,0 0,0-1,0 1,0 0,0 0,0 0,0 0,0-1,1 1,-1 0,0 0,0 0,1-1,-1 1,1 0,-268-107,221 90,28 10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0 197,'96'-14,"0"5,1 3,69 7,-166-2,0 1,0 0,0-1,0 1,0-1,0 1,0-1,0 1,0 0,0-1,0 1,0-1,0 1,0-1,0 1,0-1,0 1,0 0,1-1,-1 1,0 0,0-1,1 1,-1-1,0 1,0 0,1-1,-1 1,0 0,1 0,-1-1,0 1,1 0,-1 0,1 0,-1-1,0 1,1 0,-1 0,1 0,-1 0,1 0,-1 0,0 0,1 0,-1 0,1 0,-1 0,1 0,-1 0,0 0,1 0,-37-19,-199-68,194 55,29 15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0 147,'41'0,"34"1,-1-3,1-4,3-4,78-25,-155 35,-1 0,1 0,-1 0,1 0,-1 0,1 0,-1 0,0-1,1 1,-1 0,1 0,-1 0,0-1,1 1,-1 0,0 0,1-1,-1 1,0 0,1-1,-1 1,0 0,1-1,-1 1,0-1,0 1,0 0,0-1,1 1,-1-1,0 1,0-1,0 1,0-1,0 1,0 0,0-1,0 1,0-1,0 1,0-1,0 1,0-1,-1 1,1 0,0-1,0 1,0-1,-1 1,1 0,0-1,0 1,-1 0,1-1,0 1,-1 0,1-1,0 1,-1 0,1 0,-1-1,1 1,0 0,-1 0,1 0,-1 0,1 0,-1 0,1-1,-38-12,32 11,-104-43,90 31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27,'28'0,"15"0,5 0,-1 0,-4 0,-5 0,-3 0,-3 0,-3 0,0-5,-2-2,1 1,-1 1,-4 2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52,'39'0,"26"0,7-5,-3-1,-4 0,-9 1,-9-3,-7-1,-6 2,-9 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0 135,'15'24,"-2"1,0 0,-2 0,-1 1,-1 1,-1 0,-1 0,3 28,-7-36,46 266,-46-266,0 0,1 0,1 0,1-1,1 0,0 0,1-1,1 0,10 15,-18-31,-1 0,1 0,0 0,-1 0,1-1,0 1,0 0,0-1,0 1,-1 0,1-1,0 1,0-1,0 1,0-1,0 0,0 0,0 1,1-1,-1 0,0 0,0 0,0 0,0 0,0 0,0 0,0 0,0-1,0 1,0 0,0 0,0-1,0 1,0-1,0 1,0-1,0 0,0 1,0-1,0 0,-1 1,1-1,0 0,-1 0,1 0,0 0,-1 0,1 0,-1 0,1 0,-1-1,28-60,-25 54,87-281,-55 165,5 3,34-67,-25 90,-49 99,0-1,0 0,0 1,0-1,0 0,0 0,0 1,0-1,0 0,0 1,0-1,0 0,0 1,0-1,0 0,1 0,-1 1,0-1,0 0,0 0,1 1,-1-1,0 0,0 0,1 0,-1 1,0-1,0 0,1 0,-1 0,0 0,0 0,1 1,-1-1,0 0,1 0,-1 0,0 0,1 0,-1 0,0 0,1 0,-1 0,0 0,0 0,1 0,-1-1,0 1,1 0,-1 0,0 0,1 0,-1 0,0-1,0 1,1 0,-1 0,0 0,0-1,0 1,1 0,-1 0,1 31,-1-29,0 22</inkml:trace>
  <inkml:trace contextRef="#ctx0" brushRef="#br0" timeOffset="286.303">678 643,'-10'38,"-3"28,1 6,2-3,3-9,3-10,1-8,3-17,0-12</inkml:trace>
  <inkml:trace contextRef="#ctx0" brushRef="#br0" timeOffset="789.803">621 502,'56'-10,"1"2,0 3,44 2,-97 2,-1 0,1 1,-1 0,1 0,-1 0,0 0,1 1,-1-1,1 1,-1 0,0 0,1 0,-1 0,0 1,0-1,0 1,0 0,0 0,0 0,0 0,-1 0,1 1,-1-1,0 1,1-1,-1 1,-1 0,1 0,0 0,-1 0,1 0,-1 1,0-1,0 0,0 1,0-1,-1 1,0-1,1 0,-1 2,-6 9,1 1,-2-1,0 0,-1 0,0-1,-1 0,0-1,-1 0,0 0,-1-1,-1 0,0-1,0-1,-1 1,0-2,-3 2,-31 25,46-35,-1 1,0 0,1 0,-1 0,0 0,1 0,-1 0,1 0,-1 0,1 1,0-1,-1 0,1 1,0-1,0 1,0 0,0-1,0 1,1 0,-1-1,0 1,1 0,0 0,-1 0,1 0,0 0,0-1,0 1,0 0,0 0,0 0,0 0,1 0,-1-1,1 1,-1 0,1 0,0 0,0-1,0 1,0-1,0 1,0 0,0-1,0 0,1 1,-1-1,0 0,1 0,0 1,81 34,-73-33,1 0,-1 1,0 0,0 0,-1 1,1 0,-1 1,0 0,-1 1,1 0,-1 0,2 3,-8-8,0 1,-1-1,1 1,0-1,-1 1,0 0,1-1,-1 1,0 0,-1 0,1 0,0 0,-1 0,0 0,1 0,-1 0,0 0,-1 0,1 0,0 0,-1 0,0 0,0-1,0 1,0 0,0 0,0 0,-1-1,1 1,-1-1,0 1,0-1,0 0,0 0,0 0,0 0,-2 1,-3 3,-1-1,1 0,-1 0,0-1,0 0,0 0,-1-1,1 0,-1-1,0 0,0 0,-1 0,-10 0,-1 0,0-1,0-2,1 0,-1-1,0 0,-3-3,6-2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8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404 311,'0'0,"-1"0,1-1,0 1,-1 0,1-1,0 1,-1 0,1-1,0 1,-1 0,1-1,0 1,0-1,-1 1,1 0,0-1,0 1,0-1,0 1,0-1,0 1,0-1,0 1,0-1,0 1,0-1,0 1,0 0,0-1,0 1,0-1,-214 92,42-5,171-86,1 0,-1 0,0 1,1-1,-1 0,1 0,-1 1,0-1,1 0,-1 1,1-1,-1 1,1-1,-1 0,1 1,0-1,-1 1,1-1,-1 1,1 0,0-1,0 1,-1-1,1 1,0 0,0-1,0 1,0-1,-1 1,1 0,0-1,0 1,0 0,0-1,1 1,-1 0,0-1,0 1,0 0,0-1,1 1,-1-1,0 1,1-1,-1 1,0 0,1-1,-1 1,1-1,-1 1,0-1,1 0,-1 1,1-1,0 0,-1 1,1-1,-1 0,1 1,0-1,-1 0,1 0,0 0,43 8,218 18,-242-26,-14-1,0 0,0 1,0 0,0 0,0 1,0-1,0 1,0 1,0-1,-1 1,1 0,0 0,-1 1,0-1,1 1,2 2,-7-1,-1-1,1 0,-1 0,1 1,-1-1,0 0,0 1,0-1,-1 0,1 1,-1-1,0 0,0 0,0 1,0-1,0 0,-1 0,1 0,-1 0,0-1,0 1,0 0,0-1,-1 0,1 1,-1-1,-1 2,2-3,-28 31,-2-2,-1-1,-1-1,-20 11,9-6,-37 51,80-82,0 1,0-1,1 1,-1 0,1-1,-1 1,1 0,0 0,0 0,0 0,1 0,-1 1,1-1,0 0,0 0,0 0,0 0,0 0,1 1,-1-1,1 0,0 0,0 0,0 0,0 0,1 0,-1-1,1 1,0 0,-1-1,1 1,0-1,1 0,0 2,6 0,0 0,0-1,0 0,0-1,1 1,-1-2,1 1,-1-2,1 1,-1-1,1 0,0-1,-1 0,1-1,-1 0,0-1,1 1,-1-2,0 1,3-3,-9 5,12-3,0 0,0-1,0-1,-1 0,0-1,0 0,-1-1,0-1,0 0,-1-1,0 0,-1-1,0 0,0-1,-2 0,1-1,2-10</inkml:trace>
  <inkml:trace contextRef="#ctx0" brushRef="#br0" timeOffset="277.329">207 1,'53'493,"-21"85,-32-325,17-181,-12-52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7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0 189,'160'-24,"-74"10,1 3,0 5,10 2,36 5,-134-1,1 0,0-1,-1 1,1-1,0 1,-1-1,1 1,0-1,0 1,-1-1,1 1,0-1,0 1,0-1,0 1,-1-1,1 1,0-1,0 0,0 1,0-1,1 1,-1-1,0 1,0-1,0 1,0-1,0 1,1-1,-1 1,0-1,1 1,-1-1,0 1,1-1,-1 1,0-1,1 1,-1 0,1-1,-1 1,1 0,-1-1,0 1,1 0,0 0,-1 0,1-1,-1 1,1 0,-1 0,1 0,-1 0,1 0,-1 0,1 0,0 0,-1 0,1 0,-1 0,1 0,-1 0,1 1,-1-1,1 0,-1 0,1 1,-1-1,1 0,-38-22,-132-58,152 71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1017,'27'-2,"0"-2,-1 0,1-1,-1-2,0-1,-1-1,0-1,0-1,-1-1,17-12,-29 16,-1 0,0 0,0-1,-1 0,-1-1,1 0,-2-1,1 0,-1 0,-1 0,0-1,-1-1,0 1,-1-1,0 0,-1 0,-1 0,0 0,0-1,-1-8,-2 20,0 0,-1-1,1 1,0 0,-1-1,0 1,1 0,-1 0,0-1,0 1,-1 0,1 0,0 0,-1 0,1 0,-1 1,1-1,-1 0,0 1,0-1,0 1,0 0,0-1,0 1,0 0,0 0,0 1,-1-1,1 0,0 1,-1-1,1 1,0 0,-1-1,1 1,0 1,-1-1,1 0,-1 0,1 1,0-1,0 1,-1 0,1 0,0 0,0 0,0 0,0 0,0 1,0-1,0 1,0-1,1 1,-1 0,0-1,1 1,-2 2,-5 3,-1 1,1 0,1 1,-1-1,1 2,1-1,0 1,0-1,1 2,0-1,1 0,0 1,1 0,0 0,1 0,0 0,0 1,1-1,1 1,0-1,1 0,0 1,1 5,0-12,0 0,0 0,0 0,0 0,1-1,0 1,0-1,0 0,1 0,-1 0,1 0,0 0,0-1,0 0,1 0,-1 0,1 0,0-1,-1 1,1-1,0-1,1 1,-1-1,0 1,0-2,3 1,6 1,0 0,-1-2,1 0,0 0,-1-1,1-1,-1 0,1-1,-1 0,0-1,42-17,-1-3,-1-1,-1-3,-2-2,16-15,-55 39,-1-1,-1 0,1-1,-1 0,0-1,-1 0,0 0,-1-1,0 0,5-9,-11 17,-1 1,1-1,-1 1,0-1,1 1,-1-1,0 1,0-1,0 1,0-1,0 1,-1-1,1 1,0 0,-1-1,1 1,-1-1,1 1,-1 0,0-1,0 1,1 0,-1 0,0-1,0 1,0 0,0 0,-1 0,1 0,0 0,0 1,0-1,-1 0,1 0,-1 1,1-1,0 1,-1-1,1 1,-1 0,1-1,-1 1,1 0,-1 0,1 0,-1 0,1 1,-1-1,1 0,-1 0,1 1,0-1,-1 1,1 0,-1-1,1 1,0 0,0 0,-1-1,1 1,0 0,0 1,-8 3,0 0,0 1,0 0,1 0,0 1,0 1,1-1,0 1,0 0,1 1,0-1,0 1,-3 7,7-11,0-1,0 0,0 0,1 1,-1-1,1 1,0-1,0 1,1 0,-1-1,1 1,0 0,0-1,1 1,0-1,-1 1,1 0,1-1,-1 1,1-1,0 0,0 1,0-1,0 0,1 0,-1-1,1 1,0 0,0-1,1 0,2 3,5 0,0 0,0-1,0 0,1 0,0-2,0 1,0-1,0-1,0 0,1-1,2-1,6 1,0-1,0-1,-1 0,1-2,0-1,-1 0,0-2,0 0,0-1,-1-1,0-1,-1-1,0 0,0-2,-12 9,6-4,-1 1,0-1,0-1,0 0,-1-1,0 0,0 0,-1-1,-1-1,0 1,0-1,-1-1,0 1,-1-1,0 0,-1-1,-1 1,1-2,-4 13,-1-1,1 1,-1 0,1 0,-1 0,1-1,-1 1,0 0,1 0,-1-1,0 1,0 0,0-1,0 1,0 0,0 0,0-1,-1 1,1 0,0 0,-1-1,1 1,-1 0,1 0,-1 0,0-1,0 1,1 0,-1 0,0 0,0 0,0 1,0-1,0 0,0 0,0 0,0 1,0-1,0 1,-1-1,1 1,0-1,0 1,-1 0,1-1,0 1,-1 0,1 0,0 0,0 0,-1 0,1 0,0 1,-1-1,1 0,0 0,0 1,-1-1,1 1,0 0,0-1,0 1,0 0,0-1,0 1,0 0,0 0,0 0,0 0,-3 3,1 1,-1 0,1-1,0 1,0 0,1 1,-1-1,1 0,0 1,1 0,-1-1,1 1,0 0,1-1,-1 1,1 0,0 0,1 0,-1-1,1 1,0 0,1 0,-1-1,1 1,0-1,1 2,1 2,0 0,1-1,-1 1,2-1,-1 0,1 0,1 0,-1-1,1 0,0-1,1 1,0-1,0-1,0 1,4 0,-9-3,1-1,-1 0,1-1,0 1,0-1,0 1,0-1,0 0,0 0,0-1,0 1,0-1,0 0,0 0,0-1,0 1,1-1,-1 0,0 0,0 0,3-2,6-8</inkml:trace>
  <inkml:trace contextRef="#ctx0" brushRef="#br0" timeOffset="462.314">565 254,'639'0,"-660"-22,-192-74,201 89,16 8</inkml:trace>
  <inkml:trace contextRef="#ctx0" brushRef="#br0" timeOffset="831.343">2287 537,'-19'38,"-17"28,-5 6,2-3,5-9,2-10,7-9,3-6,0-9,5-14,4-9</inkml:trace>
  <inkml:trace contextRef="#ctx0" brushRef="#br0" timeOffset="1079.714">1835 452,'38'34,"23"30,5 9,-3-4,-8-7,-14-11,-8-9,-5-6,-8-5,-2-3,1-1,2-6,-3-1,0-4,3-5,-4-4</inkml:trace>
  <inkml:trace contextRef="#ctx0" brushRef="#br0" timeOffset="1566.414">2654 452,'0'38,"17"319,-5-168,-1-369,-1 126,3 1,2 0,2 2,2-1,3 2,10-15,-21 45,-9 14,0 1,1 0,0-1,0 1,0 0,0 0,1 1,0-1,0 1,0 0,0 0,1 0,0 0,5-2,-9 6,0 0,1-1,-1 1,0 0,1 0,-1 1,1-1,-1 0,0 0,1 1,-1-1,0 1,1-1,-1 1,0-1,0 1,0 0,1 0,-1-1,0 1,0 0,0 0,0 0,0 0,-1 0,1 1,0-1,0 0,-1 0,1 0,-1 1,1-1,-1 0,1 1,-1-1,0 0,0 1,1-1,7 56,-7-28,-1-3</inkml:trace>
  <inkml:trace contextRef="#ctx0" brushRef="#br0" timeOffset="1961.108">3048 904,'-4'28,"-3"16,1 3,2 0,0-4,2-14,1-12</inkml:trace>
  <inkml:trace contextRef="#ctx0" brushRef="#br0" timeOffset="2398.607">3077 791,'63'7,"-47"-7,0 2,-1 0,1 0,-1 2,1 0,-1 0,0 2,11 5,-24-10,-1 0,1 0,0 0,0 0,-1 1,1-1,-1 1,1-1,-1 1,0 0,0-1,1 1,-1 0,0 0,-1 0,1 0,0 0,0 0,-1 0,1 0,-1 0,0 0,0 0,0 0,0 0,0 0,0 0,0 0,-1 1,1-1,-1 0,1 0,-1 0,0 0,0-1,0 1,0 0,-1 1,-54 63,48-58,4-7,0 1,0 0,0 0,1 1,-1-1,1 1,0 0,0 0,0 0,0 0,0 0,1 1,-1-1,1 1,0-1,0 1,1 0,-1 0,1 0,-1 0,1 0,1 0,-1 1,0-1,1 0,0 0,0 1,0-1,1 0,-1 0,1 0,0 1,0-1,1 0,1 3,35 27,23 27,-60-59,1 0,-2 0,1 0,0 1,0-1,-1 0,1 0,-1 1,0-1,1 0,-1 1,0-1,-1 0,1 1,0-1,-1 0,1 1,-1-1,0 0,1 0,-1 1,0-1,-1 0,1 0,0 0,0 0,-1-1,1 1,-1 0,0 0,0-1,1 1,-1-1,0 0,-9 7,0-1,0-1,-1 0,1 0,-1-1,0-1,-1 0,1 0,-1-2,0 1,1-2,-1 1,0-2,0 0,0 0,0-1,-4-2,-29-9,28 5</inkml:trace>
  <inkml:trace contextRef="#ctx0" brushRef="#br0" timeOffset="4483.301">2541 170,'366'-46,"-312"37,-69 7,1-1,0-1,0 0,1-1,-1 0,1-1,0 0,0-1,1-1,-4-3,-17-24,24 17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8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510 395,'-159'40,"-81"55,130-41,137-43,317-42,-342 31,0-1,0 1,1 0,-1 0,0 0,0 0,1 1,-1-1,0 1,0-1,0 1,0 0,0-1,0 1,0 0,0 1,0-1,0 0,0 0,-1 1,1-1,0 1,-1 0,1-1,-1 1,0 0,0 0,1 0,-1 0,0 0,-1 0,1 0,0 0,-1 0,1 0,-1 0,1 1,-1-1,0 0,0 0,0 1,-1-1,-6 12,-1 0,-1-1,-1 0,1 0,-2-1,0-1,0 0,-1 0,-4 1,10-7,-221 182,224-185,0 1,0 0,1 0,-1 0,1 0,0 0,0 0,0 0,0 1,0-1,1 1,-1 0,1-1,0 1,0 0,1 0,-1-1,1 1,0 0,0 0,0 0,0 0,1 0,-1-1,1 1,0 0,0 0,1-1,-1 1,1-1,0 1,-1-1,2 0,-1 1,0-1,1 0,-1-1,1 1,0 0,0-1,0 1,0-1,0 0,1 0,-1 0,1 0,5 2,0-1,0 0,1 0,-1-1,0 0,1 0,-1-1,1 0,0-1,-1 0,1-1,-1 0,1 0,-1-1,1 0,-1-1,0 0,0 0,0-1,0 0,-1-1,0 0,0 0,0-1,7-10</inkml:trace>
  <inkml:trace contextRef="#ctx0" brushRef="#br0" timeOffset="275.919">228 0,'0'704,"51"-224,-47-424,-4-36,1-1,1 0,1 1,1-1,0-1,1 1,1 0,2 0,0-4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1 179,'459'0,"-458"0,45-4,-45 4,0 0,-1 0,1 0,0-1,0 1,-1 0,1 0,0 0,-1 0,1-1,0 1,-1 0,1-1,-1 1,1 0,0-1,-1 1,1-1,-1 1,1-1,-1 1,1-1,-1 1,1-1,-1 0,0 1,1-1,-1 1,0-1,0 0,1 1,-1-1,0 0,0 0,0 1,0-1,0 0,0 1,0-1,0 0,0 0,0 1,0-1,-1 0,1 1,0-1,0 0,-1 1,1-1,0 0,-1 1,1-1,-1 1,1-1,-1 1,1-1,-1 1,0-1,-102-76,20 22,71 43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0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1,'9'12,"-1"0,0 0,-1 1,0 0,-1 0,-1 1,0 0,-1 0,1 6,-4-18,26 84,-4 0,-3 1,-5 1,-3 1,-3 16,-9-96,0 0,1 1,-1-1,2 0,0 1,0-1,0 0,1 0,0 0,4 5,-7-13,0-1,0 1,1 0,-1-1,0 1,0-1,1 1,-1-1,0 1,1-1,-1 1,1-1,-1 1,0-1,1 1,-1-1,1 0,0 1,-1-1,1 0,-1 0,1 1,-1-1,1 0,0 0,-1 0,1 1,-1-1,1 0,0 0,-1 0,1 0,0 0,-1 0,1-1,-1 1,1 0,0 0,-1 0,1 0,-1-1,1 1,-1 0,1-1,-1 1,1 0,-1-1,1 1,-1-1,1 1,-1-1,1 1,-1-1,0 1,1-1,-1 1,0-1,0 1,1-1,-1 0,16-40,-15 37,55-244,-1 5,-4 47,-43 172</inkml:trace>
  <inkml:trace contextRef="#ctx0" brushRef="#br0" timeOffset="12838.974">537 565,'-48'109,"-90"113,157-242,96-148,-13 41,-101 126,0 0,-1 0,1 0,0 0,0 0,-1 1,1-1,0 0,0 0,0 1,0-1,0 1,0-1,0 1,0-1,0 1,0 0,0-1,1 1,-1 0,0 0,0 0,0 0,0 0,0 0,1 0,-1 0,0 0,0 0,0 1,0-1,0 0,0 1,0-1,0 1,0 0,0-1,0 1,0 0,0-1,0 1,0 0,-1 0,1 0,0 0,-1 0,1 0,0 0,0 1,24 56,-24-54,49 171,-49-174,0 0,-1 0,0 0,1 0,-1 0,0 0,0 1,1-1,-1 0,0 0,0 0,0 1,0-1,-1 0,1 0,0 0,-1 1,1-1,0 0,-1 0,1 0,-1 0,1 0,-1 0,0 0,0 0,1 0,-1 0,0 0,0-1,0 1,0 0,0 0,0-1,0 1,0-1,0 1,0-1,0 1,-1-1,1 0,0 1,0-1,0 0,0 0,-1 0,1 0,0 0,0 0,0 0,-1-1,1 1,0 0,-1-1,-138-60,-3 6,136 50</inkml:trace>
  <inkml:trace contextRef="#ctx0" brushRef="#br0" timeOffset="13202.71">1214 536,'-14'15,"-15"14,-7 7,3 2,2-5,6-4,3-2,4 0,2-5,3-2,-1-4,1 0,-1-2,2 0,-3 4,2 2,3 4,4-3</inkml:trace>
  <inkml:trace contextRef="#ctx0" brushRef="#br0" timeOffset="13537.69">1271 649,'-15'39,"-4"17,1 4,3-4,5-6,-1-11,1-9,2-3,3-7</inkml:trace>
  <inkml:trace contextRef="#ctx0" brushRef="#br0" timeOffset="14070.175">1214 622,'23'-8,"-12"3,-1 0,1 1,0 0,1 1,-1 0,1 1,-1 1,1 0,0 0,-1 1,1 0,0 1,0 0,-1 1,1 1,1 0,-12-2,1 0,0 0,0 0,-1 0,1 1,-1-1,1 0,-1 1,1-1,-1 1,0 0,0-1,0 1,0 0,0 0,0-1,0 1,0 0,-1 0,1 0,-1 0,0 0,1 0,-1 0,0 0,0 0,0 0,0 0,-1 0,1 0,-1 0,1 0,-1 0,0 0,1 0,-1 0,0 0,0-1,0 1,-1 0,1-1,-54 71,54-71,-1 0,1 1,0-1,-1 0,1 0,0 1,0-1,0 1,0-1,0 1,0-1,0 1,0 0,1-1,-1 1,1 0,-1-1,1 1,0 0,-1 0,1 0,0-1,0 1,1 0,-1 0,0 0,0-1,1 1,-1 0,1 0,0-1,-1 1,1 0,0-1,0 1,0-1,0 1,0-1,0 0,1 1,-1-1,0 0,1 0,-1 0,1 0,-1 0,1 0,-1 0,1 0,0-1,0 1,1 0,28 11,-27-12,-1 1,1 0,0-1,0 1,-1 1,1-1,0 1,-1-1,1 1,-1 0,0 0,0 1,0-1,0 1,0-1,0 1,-1 0,1 0,-1 0,0 0,0 1,0-1,0 1,0-1,-1 1,0-1,0 1,0 0,0 0,0 1,-1 1,-1-1,0 1,0 0,0-1,0 1,-1-1,0 0,0 0,-1 0,1 0,-1 0,0 0,-1 0,1-1,-1 0,0 1,0-1,0-1,0 1,-1-1,0 1,1-1,-1-1,0 1,0-1,-1 0,0 1,-12 2,0 0,0-1,0 0,0-2,0 0,-1-1,-12-2,6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1 148,'144'17,"2"-7,142-8,-188-2,-100-1,-1 1,1-1,-1 1,1-1,0 1,0-1,-1 1,1-1,0 0,0 1,0-1,-1 1,1-1,0 0,0 1,0-1,0 0,0 1,0-1,1 0,-1 1,0-1,0 1,0-1,0 0,1 1,-1-1,0 1,1-1,-1 1,0-1,1 1,-1-1,1 1,-1-1,1 1,-1 0,1-1,-1 1,1-1,-1 1,1 0,-1 0,1-1,0 1,-1 0,1 0,0 0,-1 0,1 0,-1 0,1 0,0 0,-1 0,1 0,0 0,-1 0,1 0,-1 0,1 1,0-1,-1 0,1 1,-273-143,256 129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4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1,'-15'38,"-18"37,-5 11,0-6,7-10,3-13,7-12,2-7,4-7,5-3,-1-7,1-1,-2-5,1 0,-2-2,0-4</inkml:trace>
  <inkml:trace contextRef="#ctx0" brushRef="#br0" timeOffset="248.936">0 1,'29'33,"28"31,10 9,-2-3,-12-9,-10-10,-8-8,-4-8,-9-4,-2-7,-5-4,0 0,2 2,-2-4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1 120,'65'-12,"1"3,-1 2,2 4,-1 2,2 4,16-3,-33-4,-33-2</inkml:trace>
  <inkml:trace contextRef="#ctx0" brushRef="#br0" timeOffset="246.608">85 374,'39'-5,"21"-1,12-5,-3 0,-8 1,-5 3,-7 2,-7-2,-6 0,-4 0,-8 3</inkml:trace>
  <inkml:trace contextRef="#ctx0" brushRef="#br0" timeOffset="1364.858">763 571,'52'-27,"-1"-3,-1-2,-2-2,-1-2,-2-2,4-7,-31 27,-1 0,-1-1,0-1,-2 0,0-1,-1-1,-2 0,2-4,12-54,-26 79,0 1,0-1,0 0,-1 0,1 1,0-1,0 1,0-1,0 1,-1-1,1 1,0 0,-1 0,1 0,0-1,0 1,-1 0,1 1,0-1,-1 0,1 0,0 0,0 1,-1-1,1 1,0-1,0 1,0-1,-1 1,1 0,0 0,0-1,0 1,0 0,0 0,1 0,-1 0,0 0,-11 9,0 0,0 0,1 1,1 0,0 1,0 0,1 1,1 0,0 0,1 1,0 0,1 0,1 0,0 1,1 0,0 0,2 0,-1 5,3-14,1 0,0 1,0-1,0 0,1 0,0 0,0-1,0 1,1 0,0-1,0 1,0-1,1 0,-1 0,1 0,0-1,1 1,-1-1,1 0,0 0,0-1,0 0,1 1,-1-2,1 1,0-1,-1 0,1 0,0 0,0-1,0 0,1 0,-1 0,0-1,0 0,0 0,1-1,4-1,17-2,-1-2,1-1,-1-2,0 0,-1-2,-1-1,1-1,-2-1,0-1,-1-1,0-1,-1-1,-1-1,5-7,10-9,-23 24,0-1,-1-1,-1 0,0 0,0-1,-1 0,-1-1,6-13,-14 26,-1 1,1-1,-1 1,1-1,-1 1,1-1,-1 1,0-1,0 0,0 1,0-1,0 1,0-1,0 0,-1 1,1-1,0 1,-1-1,1 1,-1-1,0 1,1 0,-1-1,0 1,0 0,0-1,0 1,0 0,0 0,-1 0,1 0,0 0,0 0,-1 0,1 0,-1 1,1-1,0 0,-1 1,1-1,-1 1,0 0,1-1,-1 1,1 0,-1 0,1 0,-1 0,0 0,1 1,-1-1,1 0,-1 1,1-1,-1 1,1-1,-1 1,1 0,-1 0,1-1,0 1,0 0,-1 0,1 1,-12 6,0 0,0 1,1 1,0 0,1 1,0 0,1 1,0 0,1 0,0 1,1 0,0 1,1 0,-4 13,9-22,0-1,0 1,0 0,1 0,0 0,0 0,0 0,1 0,0 0,0 0,0 0,1 1,-1-1,1 0,0 0,1 0,-1-1,1 1,0 0,0-1,0 1,1-1,0 1,0-1,0 0,0 0,1 0,-1-1,1 1,0-1,0 0,0 0,0 0,1-1,-1 0,1 1,0-1,0-1,-1 1,1-1,0 0,4 1,9 1,0 2,0-2,0 1,0-2,0-1,0 0,0-1,1-1,-1-1,0 0,8-3,-2-3,-1 0,1-2,-1 0,-1-2,0 0,-1-1,0-2,-1 0,0-1,16-18,-22 18,-1-2,0 0,-2 0,0-1,-1-1,-1 1,0-2,-2 1,1-5,-8 25,1-3,0 0,0 0,0 0,0 0,-1 0,1-1,-1 1,0 0,1 0,-2-1,1 1,0 0,-1 0,1 0,-1 0,0-1,0 1,-1-2,-32 31,31-22,-15 22,2 0,1 2,1 0,1 0,2 1,0 1,-4 24,14-47,-1 0,1 0,0 0,1 0,-1 1,1-1,1 0,0 0,0 1,0-1,1 0,0 0,0 0,1-1,0 1,0 0,0-1,1 0,0 0,0 0,1 0,-1-1,1 1,1-1,-1 0,1-1,0 1,0-1,0-1,0 1,1-1,-1 0,1 0,0-1,0 0,5 1,-4-1,0 0,0 0,0-1,1-1,-1 1,0-1,0-1,0 1,0-1,1-1,-1 0,-1 0,1 0,0-1,0 0,-1-1,0 1,0-1,0-1,0 0,-1 0,1 0,-1 0,0-1,-1 0,0 0,0-1,4-6,2-10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1 113,'639'0,"-638"0,-1-1,0 1,0-1,0 1,0-1,0 0,1 1,-1-1,0 0,-1 1,1-1,0 1,0-1,0 0,0 1,0-1,-1 1,1-1,0 1,0-1,-1 1,1-1,0 1,-1-1,1 1,-1-1,1 1,-1-1,1 1,0 0,-1-1,0 1,1 0,-1-1,1 1,-1 0,1 0,-1 0,1-1,-1 1,0 0,1 0,-1 0,0 0,1 0,-1 0,1 0,-1 0,0 0,1 1,-1-1,1 0,-1 0,0 1,0-2,-2 0,-10-4,0-1,0 0,1-1,0 0,0 0,1-2,0 1,0-1,-1-3,0-5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5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28 186,'-18'201,"9"0,8 10,19-497,-11 240,1 1,2 0,3 0,1 1,2 1,2 0,2 2,2 0,1 1,3 0,-26 38,1 0,0 0,0 0,0 0,0 0,0 0,0 0,1 0,-1 0,1 0,-1 1,1-1,0 1,-1-1,1 1,0-1,0 1,0 0,0 0,0 0,0 0,1 0,-1 1,0-1,0 1,0-1,1 1,-1 0,0 0,1 0,-1 0,0 0,1 1,-1-1,0 0,0 1,0 0,1 0,-1 0,0 0,0 0,0 0,0 0,0 0,-1 1,1-1,0 1,50 136,-40-108,-3-5</inkml:trace>
  <inkml:trace contextRef="#ctx0" brushRef="#br0" timeOffset="1964.648">452 553,'-86'96,"-139"175,212-251,105-117,146-148,-237 244,-1 0,1 0,0 0,-1 0,1 0,0 0,0 1,0-1,0 0,0 0,0 1,0-1,0 0,0 1,0-1,0 1,0 0,0-1,0 1,0 0,0 0,1-1,-1 1,0 0,0 0,0 0,0 1,1-1,-1 0,0 0,0 0,0 1,0-1,0 1,0-1,0 1,0-1,0 1,0 0,0-1,0 1,0 0,0 0,-1 0,1 0,0 0,0-1,-1 1,1 0,-1 1,1-1,-1 0,1 0,-1 0,0 0,0 0,1 0,-1 1,7 34,42 129,-48-165,0 1,0 0,0 0,0 0,-1 0,1 0,0 0,0 0,-1 0,1 0,-1 0,1 1,-1-1,0 0,1 0,-1 1,0-1,0 0,1 0,-1 1,0-1,-1 0,1 0,0 1,0-1,0 0,-1 0,1 1,-1-1,1 0,-1 0,1 0,-1 0,1 0,-1 0,0 0,0 0,0 0,0 0,0 0,0 0,0 0,0-1,0 1,0 0,0-1,0 1,0-1,0 1,-1-1,1 0,0 1,0-1,-1 0,1 0,0 0,0 0,-1 0,1 0,0 0,0-1,-1 1,0-1,-14-3,0 0,0-2,1 0,0-1,0 0,0-1,1-1,-11-9,2 4,11 6,3 2,0 0,0 0,-1 1,0 0,0 1,0 0,-1 0,1 1,-7-1,-5 2</inkml:trace>
  <inkml:trace contextRef="#ctx0" brushRef="#br0" timeOffset="2332.494">961 468,'-25'43,"-16"29,-3 7,3-10,2-12,9-11,4-9,2-5,0-4,4-1,1-6,4-1,4-5</inkml:trace>
  <inkml:trace contextRef="#ctx0" brushRef="#br0" timeOffset="2635.373">1101 666,'-19'38,"-11"23,-1 5,1-4,4-7,3-13,5-9,6-10</inkml:trace>
  <inkml:trace contextRef="#ctx0" brushRef="#br0" timeOffset="3215.001">1045 609,'22'-6,"-4"-1,0 1,1 1,0 1,0 0,0 2,0 0,1 1,-1 1,0 1,8 1,-25-2,-1 0,1 1,0-1,-1 1,1-1,-1 1,1-1,-1 1,1 0,-1 0,0 0,1 0,-1 0,0 0,0 0,1 0,-1 0,0 0,0 1,0-1,-1 1,1-1,0 0,0 1,-1-1,1 1,-1 0,1-1,-1 1,0-1,0 1,1 0,-1-1,0 1,-1 0,1-1,0 1,0-1,-1 1,1 0,-1-1,1 1,-1-1,0 1,1-1,-1 0,0 1,-1 0,-50 63,41-56,8-8,1 1,-1-1,0 0,0 1,1 0,-1-1,1 1,0 0,-1 0,1 1,0-1,0 0,1 1,-1-1,0 1,1 0,-1-1,1 1,0 0,0 0,0 0,0 0,1 0,-1 0,1 0,0 0,0 0,0 0,0 0,0 0,1 0,-1 0,1 0,0 0,0 0,0 0,0 0,0-1,1 1,-1 0,1-1,0 1,1 1,26 22,-24-24,-1 0,1 1,-1 0,0 0,0 0,0 0,0 1,0-1,-1 1,0 0,0 0,0 1,0-1,0 1,-1-1,0 1,0 0,0 0,-1-1,0 1,1 1,-2-1,1 0,-1 0,1 0,-2 0,1 0,0 0,-1 1,0-1,0 0,-1 0,0 3,-6 1,1-1,-1 1,-1-1,0 0,0-1,0 0,-1-1,0 1,0-2,-1 0,1 0,-1-1,0 0,-10 2,8-1,8-3,1-1,-1 1,0-1,1 1,-1-1,0 0,0-1,1 1,-1-1,0 0,0-1,0 1,0-1,0 0,1 0,-1 0,0 0,1-1,-1 0,1 0,0 0,0-1,-1 0,1 1,1-1,-1-1,0 1,-10-13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2.8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1666 320,'-52'-14,"1"2,-1 3,-1 2,0 2,-20 2,23 11,1 2,0 2,1 2,0 3,1 1,1 2,1 3,1 1,1 2,-2 5,-30 12,3 2,2 4,2 3,2 3,3 2,2 4,3 2,3 2,3 3,-31 53,70-100,0 1,2 1,0 0,2 1,0 0,2 1,1-1,1 1,0 0,2 1,1-1,2 1,0-1,1 1,2-1,1 0,0 0,2 0,1 0,1-1,1 0,1-1,5 8,7 3,2-2,1 0,2-2,0-1,2-1,2-1,0-1,1-2,2-2,0-1,1-1,34 13,-4-7,1-2,1-2,0-4,2-3,0-3,0-3,4-2,-18-4,-1-2,1-2,0-3,0-3,-1-1,0-3,-1-2,-1-3,0-2,-1-2,0-2,-2-3,-1-1,-2-3,0-2,-2-1,4-7,-3-2,-1-1,-3-3,-1-1,-3-2,-1-1,-3-2,-2-2,-3 0,-1-2,-3-1,5-25,-14 35,-3 0,-2-1,-1 0,-3-1,-2 1,-2-1,-2 0,-2 0,-2 0,-2 1,-2-1,-3 2,-1-1,-14-31,13 43,-2 0,-1 1,-2 1,-1 1,-1 0,-2 2,-1 0,-2 1,0 2,-2 1,-1 0,-1 2,-1 2,-1 1,-1 1,-1 1,0 2,-25-8,10 10,1 2,-2 3,1 1,-1 3,-1 2,1 2,0 2,-1 2,1 3,-5 2,-35 9,1 3,0 4,2 5,1 2,-1 6,-6 5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3.7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1374 132,'-42'-2,"1"2,0 1,0 3,0 1,-32 9,68-13,-40 8,-1 2,2 1,0 3,1 2,0 1,1 2,2 2,0 2,1 2,2 1,0 2,2 1,0 3,-20 28,2 3,3 2,3 1,3 3,3 2,3 1,3 2,4 1,3 2,3 1,4 1,4 0,-2 37,11-64,3 0,3 0,1 0,3 0,2 0,8 29,-7-55,1 0,2-1,0 0,2 0,1-1,1 0,1-1,1 0,1-2,1 1,1-2,1 0,12 10,-1-6,1-2,1 0,1-3,1 0,0-2,2-2,0-1,1-1,0-2,33 6,-1-5,1-2,0-3,0-3,1-3,37-5,-25-4,-2-3,1-3,-1-4,-1-3,-1-4,-2-3,0-4,-2-3,48-30,-68 33,-2-3,-1-2,-1-3,-3-1,-1-3,-2-1,-2-2,-2-2,-2-2,-3-1,-2-2,25-54,-39 62,-2-1,-2-1,-2 0,-2-1,-3 0,-1-1,-3 1,-2-1,-1 0,-3 0,-3 0,-1 0,-2 1,-3 0,-1 1,-3 0,-1 1,-3 1,-2 0,-1 2,-2 0,-5-1,1 1,-1 2,-2 2,-2 1,-1 1,-3 2,0 1,-2 2,-1 2,-2 1,-1 3,-1 1,-1 2,-1 2,-1 3,0 1,-1 2,-1 3,-1 2,1 1,-1 3,-1 3,1 1,-1 2,-31 6,3 7,2 2,0 4,1 4,1 2,-46 25,-2 7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4.3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1494 167,'-62'-9,"0"3,-1 3,0 3,1 2,-1 3,1 3,0 2,1 4,-9 4,32-5,1 1,0 2,1 2,1 1,1 1,1 2,0 2,2 1,1 1,1 2,1 0,1 2,2 1,1 2,-10 19,-19 41,3 3,5 1,5 2,3 2,5 1,5 2,4 1,5 1,4 0,5 1,4 92,6-135,2 1,2-1,4 1,2-2,3 0,7 11,-13-47,2-1,1 0,1 0,1-1,2-1,0 0,1-1,2-1,0-1,1 0,1-1,1-1,1-1,0-1,10 4,7-1,1-2,0-2,1-2,1-1,0-2,0-2,1-2,1-2,-1-2,0-2,1-1,-1-3,1-1,-1-2,0-2,-1-2,0-2,-1-2,0-1,-1-2,19-13,34-21,-3-5,-3-4,-2-3,-3-4,-3-3,-3-4,-4-3,-3-3,-3-3,-4-3,31-60,-47 68,-2-1,-4-2,-4-2,-3-1,-4-2,6-42,-21 69,-4 0,-2-1,-2-1,-4 1,-1-1,-4 1,-2 0,-3-1,-2 2,-5-6,9 35,-2 1,-1 0,-1 1,-2 0,0 0,-2 1,-1 1,-1 1,-2 0,0 1,-1 0,-2 2,0 1,-1 0,-1 2,-1 0,-1 2,0 0,-22-9,17 15,0 1,-1 1,0 2,-1 1,1 1,-1 2,0 1,0 1,0 2,0 2,0 0,-4 3,-34 8,1 3,0 3,1 3,-55 28,-9 11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36.3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0,'0'15,"0"14,0 7,0 2,0-1,0-1,0-2,0-3,0-1,0-1,0-1,0-5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36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0,'10'10,"3"3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37.1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 0,'-48'10,"36"-9,0 1,0 1,0 0,0 0,0 1,1 1,-1 0,1 0,-5 5,14-9,1 0,-1 0,1 0,-1 0,1 0,0 1,0-1,-1 1,1-1,0 1,0-1,0 1,1 0,-1-1,0 1,1 0,-1 0,1-1,-1 1,1 0,0 0,0 0,-1 0,2-1,-1 1,0 0,0 0,0 0,1 0,-1-1,1 1,0 0,-1 0,1-1,0 1,0 0,0-1,0 1,0-1,1 0,-1 1,0-1,1 0,-1 1,73 53,-66-50,86 69,-92-72,0 1,0 0,0-1,-1 1,1 0,-1 0,1 0,-1 0,0 0,0 0,0 1,0-1,-1 0,0 0,1 1,-1-1,0 0,-1 1,1-1,0 0,-1 1,0-1,0 0,0 0,0 0,0 0,-1 0,1 0,-1 0,0 0,0-1,0 1,0-1,-1 1,-6 7,-1-2,-1 1,0-1,0-1,0 0,-1 0,0-1,0-1,-1 0,0 0,0-2,0 1,-2-1,-10 1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37.9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1441,'5'24,"1"22,0 9,-1-1,-2-5,-1-10</inkml:trace>
  <inkml:trace contextRef="#ctx0" brushRef="#br0" timeOffset="248.262">1 848,'0'0</inkml:trace>
  <inkml:trace contextRef="#ctx0" brushRef="#br0" timeOffset="1168.879">536 1244,'-15'24,"1"1,0 0,2 1,1 1,1 0,2 0,0 1,2 0,1 0,1 0,2 3,1-26,1 0,0 0,1 0,-1 0,1 0,0 0,0 0,1 0,-1 0,1-1,0 1,1 0,-1-1,1 0,0 0,0 1,0-2,0 1,1 0,-1-1,1 1,0-1,0 0,0 0,1-1,-1 1,1-1,-1 0,1 0,0-1,0 1,0-1,0 0,0-1,0 1,0-1,3 0,16-2,-1-2,0 0,-1-2,1 0,-1-2,0 0,-1-2,0 0,-1-1,0-1,0-1,-1-1,-1-1,4-5,2-1,-2-1,-1-1,-1-2,0 0,-2 0,-1-2,-2 0,0-1,-2-1,-1 0,-1 0,-1-2,-3 14,0 0,-1 0,0-1,-2 0,0 0,-1-1,0 1,-2-1,0 1,-1-1,-1 1,-1-1,-1 1,0 0,-1-1,-1 2,-1-1,0 0,-2 1,-8-15,11 24,-1-1,0 1,-1 1,1-1,-1 1,-1 0,0 1,0 0,0 0,0 1,-1 0,0 0,0 1,0 0,-1 0,1 1,-1 1,0 0,0 0,0 0,0 2,0-1,0 1,-3 1,1 0,1 1,0 1,0 0,0 0,0 1,0 0,1 1,0 0,0 1,0 0,0 1,1 0,0 0,1 1,0 0,0 0,1 1,-1 0,2 1,0-1,0 1,0 0,2 1,-1-1,1 1,1 0,0 0,0 0,0 4,0 7,0 1,1-1,2 1,0-1,1 1,2-1,0 0,1 1,1-1,1-1,1 1,1-1,1-1,1 1,1-1,0-1,1 0,2-1,13 15,-11-13,1-2,1 0,0-1,2-1,0 0,0-2,2 0,0-1,0-2,1 0,0-1,1-1,0-2,1 0,-1-2,1 0,7-1,-17-3,0-1,0 0,0-2,-1 1,1-2,0 1,-1-2,1 0,-1-1,0-1,-1 0,1 0,-1-2,4-2,0-3,-1 0,0-2,-1 1,0-2,-1 0,-1-1,-1 0,0-1,-1-1,-1 0,-1 0,4-12,-9 26,-1 0,0 0,-1 0,1-1,-1 1,0 0,0-1,-1 1,1-1,-1 0,-1 0,1 1,-1-1,0 0,0 0,-1 0,1 1,-1-1,-1 0,1 1,-1-1,0 1,0-1,-1 1,1 0,-1 0,0 0,-1 0,1 1,-1-1,0 1,0 0,0 0,0 0,-1 1,0-1,-4 2,1 0,-1 1,1 1,-1-1,0 1,1 0,-1 1,1 0,-1 1,1-1,0 2,-1-1,1 1,0 0,0 1,1 0,-1 0,1 1,0-1,0 2,0-1,1 1,0 0,0 0,1 1,-1 0,1 0,1 0,-1 0,1 1,1 0,-1 0,1 0,1 0,-1 0,1 1,1-1,0 1,0-1,0 1,1-1,1 1,-1-1,2 1,-1 0,1-1,0 1,2-1,-1 1,1-1,1 0,-1-1,1 1,1-1,-1 0,1 0,1-1,-1 0,1 0,0 0,0-1,1 0,0 0,0-1,0 0,0-1,0 1,9 1,4 0,1 0,-1-2,1 0,0-2,0 0,0-1,0-2,1 0,-4-4,-1 0,0-1,0-1,0-1,-1 0,-1-1,1-1,-2-1,0 0,0-1,-1 0,0-1,-2-1,1 0,7-15,-12 20,21-28,-23 28,0 1,1 0,0 1,0 0,1 0,0 0,0 1,0 0,1 1,1 0,-1 0,-8 5,0 1,0 0,0 0,0-1,0 1,0 0,0 0,0 0,0 0,0 0,0 0,0 0,0 1,0-1,0 0,0 0,0 1,0-1,0 1,0-1,-1 1,1-1,0 1,0-1,0 1,-1 0,1 0,0-1,-1 1,1 0,0 0,-1 0,1 0,-1-1,0 1,1 0,-1 0,0 0,1 0,-1 0,0 0,0 0,0 0,0 0,0 0,0 0,0 0,0 0,0 0,-1 0,1 0,0 0,-1 0,1 0,-1 1,-10 61,-3 37,14-97,0-1,0 1,0-1,1 1,-1-1,1 1,0-1,-1 1,1-1,1 0,-1 1,0-1,0 0,1 0,-1 0,1 0,0 0,-1 0,1-1,0 1,0 0,0-1,0 1,1-1,-1 0,0 0,1 0,-1 0,0 0,1 0,-1-1,1 1,-1-1,1 0,0 0,-1 0,3 0,11-2,-1-2,1 0,-1 0,0-1,0-1,-1-1,1 0,-1 0,-1-2,0 0,0 0,2-3,-2 3,245-159,-257 166,0 1,1-1,-1 1,1-1,-1 1,1 0,0 0,-1 0,1 0,0 0,0 0,0 0,0 1,0-1,0 0,0 1,0 0,0 0,0-1,0 1,0 0,0 1,0-1,0 0,0 0,0 1,0 0,0-1,0 1,0 0,0 0,0 0,-1 0,1 0,0 0,-1 0,1 1,-1-1,1 1,-1-1,0 1,1-1,-1 1,0 0,0 0,0 0,0-1,-1 1,1 0,0 0,-1 2,-25 114,22-107,2-1,0 1,0 0,1-1,0 1,1 0,0-1,0 1,1-1,1 1,0-1,1 3,9 12</inkml:trace>
  <inkml:trace contextRef="#ctx0" brushRef="#br0" timeOffset="1498.178">2992 425,'0'48,"-5"64,-1 27,0 0,1-15,2-18,0-18,2-14,1-15,0-8,0-8,0-6,1-5,-1-3,0-1,0-6</inkml:trace>
  <inkml:trace contextRef="#ctx0" brushRef="#br0" timeOffset="1748.178">2681 990,'39'10,"31"2,9 5,1-1,-9-3,-11-4,-12 2,-8-2,-12-2</inkml:trace>
  <inkml:trace contextRef="#ctx0" brushRef="#br0" timeOffset="1916.835">3472 1300,'0'0</inkml:trace>
  <inkml:trace contextRef="#ctx0" brushRef="#br0" timeOffset="2152.815">3528 848,'-4'-5,"-3"-1</inkml:trace>
  <inkml:trace contextRef="#ctx0" brushRef="#br0" timeOffset="2404.665">4065 933,'-42'31,"1"2,1 2,2 1,2 2,-28 38,60-72,0 0,0 0,1 0,0 1,-1-1,1 1,1 0,-1 0,1 0,0 0,0 0,1 1,-1-1,1 0,0 1,1-1,-1 1,1-1,0 1,0-1,1 1,0-1,0 1,0-1,1 1,-1-1,1 0,0 0,2 2,2 0,1 0,0 0,0-1,0 0,1 0,0 0,0-1,1 0,-1-1,1 0,0 0,0-1,0 0,1-1,-1 0,1 0,-1-1,1 0,13 1,0-1,0-1,0-2,-1 0,1-1,0-1,2-1,1-3</inkml:trace>
  <inkml:trace contextRef="#ctx0" brushRef="#br0" timeOffset="2848.185">4742 848,'-79'53,"2"3,2 4,-60 64,134-124,-7 7,0-1,1 2,-1-1,1 1,1 1,-1-1,2 1,-1 0,1 0,0 1,1-1,0 1,1 0,0 0,0 0,1 1,0 5,4-11,1-1,-1 0,1-1,0 1,1 0,-1-1,0 1,1-1,0 0,0-1,0 1,0 0,0-1,0 0,1 0,-1 0,1-1,-1 0,1 1,0-2,0 1,-1 0,1-1,0 0,0 0,0-1,-1 1,1-1,0 0,-1 0,1 0,1-1,37-9,0-1,-1-2,-1-2,0-2,-1-2,-1-1,0-2,-2-2,-1-1,-1-2,13-14,-10 9,78-48,-113 80,-1 0,0 0,0 0,1 0,-1 1,0-1,1 1,-1-1,0 1,1 0,-1 0,1 0,-1 0,0 1,1-1,-1 1,1-1,-1 1,0 0,0 0,0 0,1 0,-1 0,0 0,0 1,0-1,-1 1,1-1,0 1,0 0,-1 0,1 0,-1 0,0 0,0 0,1 0,-1 0,-1 0,1 1,0-1,0 0,-1 1,1-1,-1 0,0 1,0-1,0 2,3 78,8 49,-9-127,-1 0,1 1,0-1,0 0,0-1,1 1,-1 0,1-1,0 1,0-1,0 0,0 0,1 0,-1 0,1-1,0 1,0-1,0 0,0 0,0-1,0 1,0-1,0 0,1 0,-1 0,1 0,1-1,9 0,-1-1,1 0,-1-1,0-1,1 0,-1-1,-1-1,1 0,-1 0,1-2,-2 0,1 0,6-6,3-7,0-1,-1-1,-1 0,-2-2,0 0,-2-1,0-1,-2-1,-1 0,-1 0,-1-2,-1 1,0-8,-1 11,27-69,-3-2,-5-1,-4-1,-5-1,0-31,-17 112,-2 0,0 0,-2 0,0 0,0 0,-2 0,0 1,-4-9,6 21,1-1,-2 1,1 0,0-1,-1 1,0 1,0-1,-1 0,1 1,-1 0,0-1,0 2,0-1,-1 0,0 1,1 0,-1 0,0 0,0 1,-1-1,1 1,0 0,-1 1,1-1,-1 1,0 0,1 1,-3-1,-7 4,-1 1,1 0,-1 1,1 0,1 2,-1-1,1 2,0 0,1 0,0 2,0-1,1 2,0 0,1 0,0 1,1 0,1 1,-1 0,2 0,0 1,1 0,0 1,-4 13,-1 9,3-1,0 1,2 1,2 0,2 0,1 0,2 0,2 0,1-1,2 1,1 0,2-1,2 0,1-1,2 0,2-1,11 19,15 25,4-3,4-1,2-2,4-3,53 52,-78-88</inkml:trace>
  <inkml:trace contextRef="#ctx0" brushRef="#br0" timeOffset="27063.064">6181 1300,'0'5,"0"6,0 6,-5 5,-1 4,-5 7,-5 2,0 0,-2 0,-2-7,-4-3,-1-2,2 1,2-3,-2-7,-1 1,4-4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8:34.4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 28,'0'-14,"0"22,1 25,10 40,1 70,-59 245,30-224,0-55,12-90,-2-7</inkml:trace>
  <inkml:trace contextRef="#ctx0" brushRef="#br0" timeOffset="279.629">0 649,'58'-29,"23"-9,3 2,-8 7,-12 8,-12 8,-10 6,-8 4,-4 3,-3 1,-6 1</inkml:trace>
  <inkml:trace contextRef="#ctx0" brushRef="#br0" timeOffset="718.639">791 1,'-17'136,"-5"45,8 1,8 4,6-172,1 1,0-1,1 1,0-1,2 0,-1 0,2 0,0 0,1-1,0 0,0 0,6 6,-11-17,0-1,1 1,-1 0,1-1,-1 1,1-1,0 0,0 1,0-1,0 0,0 0,0 0,0 0,0-1,0 1,0 0,0-1,1 0,-1 1,0-1,0 0,1 0,-1 0,0-1,0 1,0 0,1-1,-1 1,0-1,0 0,0 0,0 0,1 0,63-50,-53 38,149-120,-162 133,1-2,-1 1,1-1,0 1,0-1,0 1,0 0,0 0,0 0,0 0,0-1,1 1,-1 1,0-1,1 0,-1 0,1 0,-1 1,1-1,-1 1,1-1,-1 1,1 0,0-1,-1 1,1 0,-1 0,1 0,0 0,-1 0,1 1,-1-1,1 0,-1 1,1-1,0 1,-1 0,0-1,1 1,-1 0,1 0,-1 0,0 0,0 0,0 0,1 1,-19 88,-2-21,19-67,0-1,0 1,0-1,1 1,-1-1,0 0,1 1,-1-1,1 0,-1 1,1-1,0 0,0 1,-1-1,1 0,0 0,0 0,0 0,0 0,0 0,1 0,-1 0,0-1,0 1,1 0,-1-1,0 1,1-1,-1 1,0-1,1 1,-1-1,1 0,-1 0,0 0,1 0,-1 0,1 0,-1 0,1 0,-1-1,0 1,1-1,-1 1,0-1,1 0,16-4</inkml:trace>
  <inkml:trace contextRef="#ctx0" brushRef="#br0" timeOffset="1065.678">1355 791,'44'-11,"-1"-2,0-2,0-2,-2-1,0-2,-2-2,17-14,15-41,-70 74,0 1,0-1,0 1,0-1,0 0,0 0,-1 1,1-1,-1 0,0 0,0 1,0-1,0 0,0 0,-1 0,1 1,-1-1,0 0,0 1,0-1,0 0,0 1,0-1,-1 1,1 0,-1-1,0 1,0 0,0 0,0 0,0 0,0 1,0-1,-1 0,0 1,-5-2,-1 1,1 0,-1 0,0 1,0 0,1 1,-1 0,0 1,0-1,0 2,1-1,-1 1,1 0,-1 1,1 0,0 0,0 1,0 0,0 1,1 0,0 0,0 0,0 1,1 0,-1 0,-3 6,-8 4,1 1,1 1,0 0,2 2,0-1,1 2,1-1,1 2,1 0,1 0,1 0,0 4,6-22,1 0,0 1,1-1,-1 1,1-1,0 0,0 1,0-1,1 1,0-1,-1 0,1 1,1-1,-1 0,1 0,0 0,-1 0,2 0,-1 0,0 0,1-1,0 1,0-1,0 0,0 0,0 0,1 0,-1 0,1-1,0 0,0 0,0 0,0 0,0 0,0-1,0 0,3 1,12 4,-1-1,1-1,1-1,-1-1,0 0,1-1,-1-1,1-1,-1-1,0-1,1 0,3-3,80-27,-81 21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8:37.0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1134,'-1'16,"1"-1,2-26,5-20,2 1,1-1,2 2,0 0,2 0,4-3,116-174,-132 202,0 2,0-1,1 0,-1 0,1 1,-1-1,1 1,0 0,0 0,0 0,0 0,1 0,-1 1,0-1,1 1,-1 0,1 0,-1 0,1 1,-1-1,1 1,0 0,2 0,12 2</inkml:trace>
  <inkml:trace contextRef="#ctx0" brushRef="#br0" timeOffset="379.673">481 1049,'34'-10,"0"-2,-1 0,-1-3,0 0,-1-2,-1-2,-1 0,14-13,26-52,-68 82,1 0,-1-1,0 1,0-1,0 0,0 1,0-1,-1 0,1 1,-1-1,0 0,0 0,0 0,0 1,0-1,0 0,-1 0,0 1,1-1,-1 0,0 1,0-1,-1 1,1-1,0 1,-1-1,1 1,-1 0,0 0,0 0,0 0,0 0,0 0,0 0,-1 1,0-1,-5-1,0 1,0 0,0 1,0 0,-1 0,1 1,0 0,0 0,-1 1,1 0,0 0,0 1,0 0,0 1,1-1,-1 2,1-1,-1 1,1 0,0 0,0 1,1 0,0 1,-5 4,-3 1,1 0,1 1,0 0,1 1,0 0,1 1,1 0,0 1,0 0,2 0,0 1,1 0,0 0,1 1,-2 14,8-25,-1 1,1 0,0 0,0-1,1 1,0 0,0-1,0 1,1-1,0 0,0 0,1 0,0 0,0-1,0 0,0 1,1-1,0-1,0 1,0-1,1 0,0 0,0 0,-1-1,2 0,-1 0,0-1,1 0,-1 0,1 0,0-1,-1 0,1 0,0 0,0-1,0 0,0-1,0 0,18 1,1-1,-1-2,1-1,-1 0,0-2,-1-1,1-1,-2-1,1-1,4-4,-3 3</inkml:trace>
  <inkml:trace contextRef="#ctx0" brushRef="#br0" timeOffset="960.998">1244 569,'74'-63,"-3"-4,-3-2,57-76,-122 142,7-7,0-1,0-1,-2 1,1-1,-2-1,1 1,-2-1,0-1,0 1,-1-1,-1 0,2-9,-7 20,1 1,-1-1,0 1,0 0,0-1,0 1,0 0,0-1,-1 1,1 0,-1 0,1 0,-1 0,0 0,0 1,0-1,0 0,0 1,0 0,0-1,0 1,-1 0,1 0,-1 0,1 0,0 1,-1-1,1 1,-1-1,0 1,1 0,-1 0,1 0,-1 0,1 1,-1-1,1 1,-1-1,1 1,-1 0,1 0,0 0,-1 0,1 1,0-1,0 0,0 1,0 0,0-1,0 1,0 1,-13 10,0 0,1 0,1 2,0 0,1 0,1 1,1 1,0 0,1 0,0 1,2 0,0 0,-4 19,-3 15,3 1,1 0,3 1,2 2,1-19,-1 33,4 0,2 0,6 35,4 51,-6 0,-8 11,2-123,-2 1,-2-1,-2 0,-2 0,-1-1,-3 0,-1-1,-2 0,-2-1,-2-1,-1-1,-3-1,0-1,-6 3,28-37,0 0,0 0,0 0,0 0,0-1,-1 1,1-1,-1 1,0-1,1 0,-1 0,0 0,0-1,0 1,-1-1,1 1,0-1,-1 0,1 0,0-1,-1 1,1-1,-1 0,1 0,-1 0,1 0,-1 0,1-1,-1 1,1-1,0 0,-1 0,1-1,0 1,0-1,0 1,0-1,0 0,0 0,0 0,0-1,0 0,-2-10,1-1,0 1,1-1,1 0,0 0,1 1,1-1,0 0,0 0,2 0,-1 0,2 0,0 0,1 1,0 0,1-2,21-72,4 1,35-71,102-129,-152 261</inkml:trace>
  <inkml:trace contextRef="#ctx0" brushRef="#br0" timeOffset="1649.296">1667 1077,'31'-19,"-2"-1,0-2,-1-1,-2-1,0-1,-2-1,-1-2,8-12,1-39,-32 77,1 0,-1-1,0 1,0 0,0 0,0 0,0-1,-1 1,1 0,-1 0,1 0,-1 0,0 0,0 0,0 0,0 0,0 0,0 0,0 0,-1 1,1-1,-1 0,1 1,-1 0,0-1,1 1,-1 0,0 0,0-1,0 2,0-1,0 0,0 0,0 1,0-1,-2 0,-7 2,1 1,0 0,0 0,0 1,0 0,0 1,0 0,1 1,0 0,0 0,0 1,1 0,0 0,0 1,0 0,1 1,0 0,1 0,-5 7,-1-3,1 1,0 0,1 1,0 0,1 1,1 0,0 0,1 1,1 0,0 0,1 0,1 1,0 0,2 0,0 0,1 0,0 14,4-20,0-1,1 1,0-1,0 0,1 0,1 0,0-1,0 1,0-1,1-1,1 0,0 0,0 0,0-1,1 0,0 0,0-1,1-1,-1 1,1-1,0-1,1 0,-1-1,1 0,0 0,0-1,0 0,2-1,7-1,1-2,-1 0,-1-1,1-1,0 0,-1-2,0-1,0 0,-1-1,1-1,-2 0,0-2,0 0,-1-1,15-13,-2-7,-2-1,0-1,-3-1,-1-1,-1-1,-2-2,-2 0,5-17,-10 26,-2-1,0 0,-2-1,-2 0,-1 0,1-19,-7 49,1 0,-1 0,0-1,0 1,0 0,0 0,0-1,-1 1,1 0,0 0,-1-1,0 1,0 0,1 0,-1 0,-1 0,1 0,0 0,0 0,-1 0,1 1,-1-1,1 0,-1 1,0-1,0 1,1 0,-1 0,0-1,0 1,0 0,-1 1,1-1,0 0,0 1,0-1,-1 1,1 0,0-1,0 1,-1 0,1 0,0 1,-1-1,1 0,0 1,0 0,0-1,0 1,-1 0,1 0,0 0,0 0,1 0,-1 1,0-1,0 1,0-1,-7 4,-1 0,1 1,0 0,0 0,1 1,-1 0,2 1,-1 0,1 0,0 0,1 1,0 0,0 0,1 1,0 0,1 0,0 0,0 2,4-10,-1 0,1 0,0 0,0 1,0-1,0 0,0 0,1 0,-1 0,1 0,-1 0,1 0,0 0,0 0,-1 0,1 0,1-1,-1 1,0 0,0-1,1 1,-1-1,1 1,-1-1,1 1,0-1,-1 0,1 0,0 0,0 0,0 0,0 0,0-1,0 1,0-1,0 1,0-1,89 5,-60-6,-23 1,-1 1,0-1,0 1,0 0,0 0,0 1,0 0,0 0,0 1,0 0,-1 0,0 1,1-1,-1 2,-1-1,1 0,-1 1,1 0,-1 0,-1 1,1-1,-1 1,0 0,0 0,-1 1,0-1,0 1,0 0,-1 0,0-1,1 6,-1 9,0 1,-1-1,-2 1,0-1,-1 0,-1 1,-1-1,-4 9,4 21,8-33</inkml:trace>
  <inkml:trace contextRef="#ctx0" brushRef="#br0" timeOffset="2013.306">2712 1134,'33'3,"1"-2,0-1,0-2,-1-1,1-2,-1-1,0-1,23-10,-42 14,-1-1,1-1,-1 0,-1-1,1 0,-1-1,0 0,-1-1,1-1,-2 1,1-2,-1 0,-1 0,0 0,0-1,-1-1,0 1,-1-1,0-1,4-11,-8 18,-1 0,1-1,-1 1,-1-1,1 0,-1 1,0-1,0 0,-1 0,0 0,0 0,-1 0,0 1,0-1,0 0,-1 1,0-1,-1 1,1-1,-1 1,0 0,-1 0,1 0,-1 0,-1 1,1 0,-1 0,1 0,-2 0,1 1,0 0,-1 0,0 0,0 0,0 1,0 0,0 1,-6-2,-2 2,0 1,0 1,0 1,0 0,0 0,0 2,0 0,1 0,-1 1,1 1,0 0,0 1,1 0,0 1,0 1,0-1,1 2,0 0,1 0,0 1,0 0,1 1,0 0,1 0,-4 8,5-11,0 1,0 0,1 0,1 1,-1 0,1 0,1 0,0 0,0 1,1-1,1 1,0 0,0 0,1 0,0 0,1 0,0 0,1 0,0 1,1-1,0-1,1 1,0 0,1-1,0 1,0-1,1 0,1 0,-1-1,4 3,2-1,0 0,1 0,1-1,-1-1,2-1,-1 1,1-2,1 0,-1-1,10 3,5 1</inkml:trace>
  <inkml:trace contextRef="#ctx0" brushRef="#br0" timeOffset="2416.71">3360 1162,'240'-271,"-142"119,-126 319,26-161,1 0,0 0,1 0,-1 0,1 0,0 0,1 1,-1-1,1 0,1 0,-1 0,1 0,0 0,0 0,1-1,-1 1,1-1,1 0,-1 1,1-1,0-1,0 1,0-1,1 1,-1-1,1 0,0-1,0 1,0-1,1 0,-1 0,1-1,0 0,5 1,-1-1,1 0,0-1,-1-1,1 0,0 0,0-1,0 0,-1-1,1 0,-1 0,1-1,-1-1,0 0,0 0,-1-1,1 0,-1-1,0 0,0-1,-1 1,0-1,0-1,-1 0,0 0,0 0,-1-1,0 0,0 0,-1-1,1-2,25-73,-24 60</inkml:trace>
  <inkml:trace contextRef="#ctx0" brushRef="#br0" timeOffset="2665.835">4404 597,'-53'54,"1"2,3 2,3 2,-18 33,21 24,43-114,-1 1,1-1,0 1,0 0,0-1,0 1,1-1,-1 1,1 0,0-1,0 1,0-1,1 0,-1 1,1-1,0 0,-1 0,2 0,-1 0,0 0,0-1,1 1,0-1,-1 1,1-1,0 0,0 0,0 0,1-1,-1 1,0-1,3 1,9 1,1 0,-1-2,1 0,0 0,-1-2,1 0,-1-1,1 0,-1-1,0-1,0-1,0 0,0 0,10-7,-5 4,1 1</inkml:trace>
  <inkml:trace contextRef="#ctx0" brushRef="#br0" timeOffset="3043.785">4545 1021,'30'2,"-1"-2,0-1,1-1,-1-2,0 0,0-2,0-2,-1 0,0-2,-1-1,10-6,-26 12,-1-1,0 0,0-1,0 0,-1-1,0 0,0 0,-1-1,0 0,-1 0,0-1,-1 0,1 0,-2 0,0-1,0 0,-1 0,0-1,-1 1,0-1,-1 0,0 1,-1-1,0 0,-1 0,0 0,-1 0,-2-9,2 17,0-1,-1 1,1-1,-1 1,0-1,0 1,-1 0,0 0,1 0,-1 0,0 0,-1 1,1-1,-1 1,1 0,-1 0,0 0,0 1,0 0,-1-1,1 1,-1 0,1 1,-1-1,1 1,-1 0,0 0,0 1,1-1,-1 1,0 0,0 0,0 1,1 0,-1-1,0 1,1 1,-1-1,0 1,1 0,-17 8,1 1,0 1,1 1,1 1,0 0,0 1,2 1,0 1,1 1,0 0,2 0,0 1,1 1,1 0,1 1,0 0,-2 12,9-24,-1 0,2 1,-1-1,1 1,0 0,1 0,0 0,1 0,0 0,1 0,0-1,0 1,1 0,0 0,1-1,0 1,1-1,0 0,0 0,1 0,0 0,0-1,1 0,0 0,1-1,-1 1,1-1,2 0,4 4,-1-2,2 1,-1-2,2 0,-1 0,1-2,0 1,0-2,0 0,1-1,0-1,0 0,0-1,0 0,0-2,0 0,0-1,1 0,11-3,-3-3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32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1379,'109'-78,"-3"-4,41-44,-116 98,-2-1,-1-1,-1-1,-1-2,-2 0,-1-2,-2 0,6-17,-23 46,-1-1,0 1,0-1,0 1,-1-1,0 0,0 0,-1 0,1 0,-2-1,1 1,-1 0,0 0,0-1,-1 1,0 0,-1 0,1 0,-1 0,-1 0,-1-4,1 9,1 0,0 1,0 0,-1-1,1 1,-1 0,0 0,1 0,-1 1,1-1,-1 1,0-1,0 1,1 0,-1 0,0 0,0 0,1 1,-1-1,0 1,1 0,-1 0,0-1,1 2,-1-1,1 0,0 0,-3 2,-62 49,47-31,1 0,1 2,1 1,1 0,2 1,0 0,1 1,2 1,1 0,1 0,1 1,1 0,2 0,1 1,1 0,1 0,2 0,1 4,-1-25,1 0,0-1,1 1,0-1,0 1,1-1,-1 0,2 0,-1 0,1 0,0-1,0 0,1 1,-1-1,2-1,-1 1,1-1,-1 0,1 0,1-1,-1 1,1-1,-1-1,1 1,0-1,0-1,1 1,-1-1,1 0,-1-1,1 0,-1 0,1-1,0 0,-1 0,4-1,19-5,0-1,-1-2,0-1,-1-2,0 0,-1-2,0-1,-1-1,-1-1,-1-1,20-19,-44 36,33-23,0-2,-2-1,-1-2,-2-1,0-1,-3-2,0 0,-2-1,-2-2,-1 0,3-11,-22 45,1-1,0 0,0 0,-1 0,1-1,-1 1,0-1,0 1,0-1,0 1,0-1,-1 1,0-1,1 0,-1 1,-1-1,1 0,-1 1,1-1,-1 1,0-1,0 1,0-1,-1 1,-1-3,0 6,1 1,-1 0,0-1,1 1,-1 1,1-1,-1 0,1 1,0-1,-1 1,1 0,0-1,0 1,0 0,0 0,1 1,-1-1,0 0,1 1,0-1,-1 0,0 3,2-4,-14 22,1 1,1 0,1 1,1 0,2 1,0 0,2 0,1 1,1-1,0 17,3-33,1-1,1 1,0-1,0 1,0-1,2 0,-1 1,1-1,0 0,1 0,0-1,0 1,1-1,0 0,1 0,0 0,0-1,0 0,1 0,0-1,1 0,-1 0,1 0,0-1,0-1,1 1,0-1,-1 0,1-1,0 0,1-1,-1 0,10 1,1 0,0-2,0 0,0-1,0-1,0-1,0 0,0-2,-1 0,1-2,-1 0,0-1,-1 0,1-2,-2 0,1-1,-1-1,4-4,-1-1,0-1,-1-1,-1-1,0 0,-2-1,0-1,-2-1,0 0,-1 0,-1-2,-1 1,-2-2,0 1,-2-1,0 0,-2-1,0 0,-2 1,-1-1,-1-5,-1 29,0 0,0 0,0 1,-1-1,1 0,0 1,-1-1,1 0,-1 1,1-1,-1 1,0-1,1 1,-1-1,0 1,0-1,0 1,0 0,-1-1,1 1,0 0,0 0,-1 0,1 0,-1 0,1 0,-1 1,1-1,-1 0,0 1,1-1,-1 1,1 0,-1-1,0 1,0 0,1 0,-1 0,0 0,1 0,-1 0,0 1,1-1,-1 1,0-1,1 1,-1 0,1-1,-1 1,1 0,-1 0,1 0,0 0,-1 0,1 0,0 0,0 1,0-1,0 0,-1 2,-7 9,0 1,1 0,1 1,0-1,1 1,1 1,0-1,0 1,2 0,0 0,0 0,2 0,-1 15,3-18,0-1,0 1,1 0,0-1,1 1,1-1,0 0,0 0,1 0,0 0,1-1,0 0,1 0,0-1,1 0,0 0,0 0,1-1,0-1,0 1,1-1,-1-1,2 0,-1 0,1-1,0-1,0 1,0-2,0 0,11 2,58-8,-62-4</inkml:trace>
  <inkml:trace contextRef="#ctx0" brushRef="#br0" timeOffset="719.716">8749 307,'318'-77,"-243"63,1 3,0 3,70 3,68 8,-157 13,-85-17,-205-76,218 73,1-1,0-1,0-1,1 1,0-2,0 0,0-1,1 0,1-1,-11-10,10-1,6 1</inkml:trace>
  <inkml:trace contextRef="#ctx0" brushRef="#br0" timeOffset="-2501.449">5277 391,'-11'375,"-13"-163,-10-1,-28 85,30-206,36-95</inkml:trace>
  <inkml:trace contextRef="#ctx0" brushRef="#br0" timeOffset="-2127.802">4515 758,'765'-341,"-713"318,-1-3,-2-3,0-1,-2-3,-1-1,21-24,-44 26,-16 16</inkml:trace>
  <inkml:trace contextRef="#ctx0" brushRef="#br0" timeOffset="-1729.627">5842 24,'-24'140,"6"0,7 1,5 121,9 163,-4-422,0 0,0-1,0 1,1 0,0-1,-1 1,1 0,0 0,0 0,0-1,1 1,-1 0,1 0,-1-1,1 1,0 0,0-1,0 1,0-1,1 1,-1-1,1 0,-1 1,1-1,0 0,0 0,0 0,0 0,0-1,0 1,1 0,-1-1,1 0,-1 1,1-1,-1 0,1 0,0-1,-1 1,1 0,0-1,0 0,2 0,13-7,-1-1,-1-1,1 0,-1-2,-1 0,0 0,0-2,-1 1,6-10,41-32,40-22,-100 76,0-1,0 0,0 1,0-1,0 1,-1-1,1 1,0 0,0-1,0 1,0 0,0 0,0-1,0 1,0 0,0 0,0 0,1 0,-1 1,0-1,0 0,0 0,0 0,-1 1,1-1,0 1,0-1,0 1,0-1,0 1,0-1,0 1,-1 0,1-1,0 1,-1 0,1 0,0 0,-1-1,1 1,-1 0,1 0,-1 0,0 0,1 0,-1 0,0 0,0 0,1 0,-1 1,4 58,-5-52,-28 169,29-175,0 0,0 0,0 1,0-1,0 0,1 0,-1 1,1-1,-1 0,1 0,0 0,0 0,0 0,0 0,0 0,1 0,-1 0,0-1,1 1,0 0,-1-1,1 1,0-1,0 0,-1 0,3 2,14 4</inkml:trace>
  <inkml:trace contextRef="#ctx0" brushRef="#br0" timeOffset="-1380.365">6660 1154,'34'-21,"-1"-1,-1-2,-1-1,-1-1,-2-2,0-1,-1-2,-22 24,0-1,0 0,0 0,-1-1,0 1,-1-1,0 0,0 0,-1 0,0 0,-1-3,0 9,-1 0,0 0,0-1,0 1,0 0,0 0,-1 0,0 0,1 0,-1-1,0 1,-1 0,1 1,0-1,-1 0,0 0,0 1,1-1,-2 1,1-1,0 1,0 0,-1 0,1 0,-1 0,0 0,1 0,-1 1,0 0,0-1,0 1,0 0,-3 0,-2-1,0 1,0 0,0 0,0 1,0 0,0 0,0 1,0 0,0 1,1-1,-1 2,0-1,1 1,-1 0,1 0,0 1,0 0,0 1,1-1,-1 1,-3 4,-8 8,0 0,1 1,1 1,1 1,1 0,-5 10,10-15,0 1,1 0,1 0,1 0,0 1,2 0,-4 16,7-27,0 1,0 0,1 0,0 1,0-1,0 0,1 0,0 0,0-1,1 1,0 0,0 0,1-1,0 1,0-1,0 0,1 0,0 0,0 0,5 4,0-4,1-1,0 0,0 0,0-1,1 0,-1-1,1 0,0-1,0 0,0-1,0 0,0-1,0 0,0-1,0 0,0-1,2 0,-12 2,122-25,-90 13</inkml:trace>
  <inkml:trace contextRef="#ctx0" brushRef="#br0" timeOffset="33564.9">2540 2564,'0'274,"3"-314,2 0,2 0,2 1,1 0,2 1,2 0,1 1,2 0,2 1,1 1,2 1,1 1,27-29,-44 54,-2 1,1 1,0-1,0 1,1 1,-1-1,1 1,0 0,1 0,-1 1,1 0,5-3,-11 7,0 0,0-1,0 1,0 0,0 0,0 0,0-1,0 1,0 0,0 1,0-1,0 0,0 0,0 0,1 1,-1-1,0 0,-1 1,1-1,0 1,0-1,0 1,0-1,0 1,0 0,-1 0,1-1,0 1,0 0,-1 0,1 0,-1 0,1-1,-1 1,1 0,-1 0,0 0,1 0,-1 0,0 0,0 1,1-1,-1 0,0 0,0 0,0 0,-1 0,1 0,0 0,0 0,-6 56,-1-27,1-3</inkml:trace>
  <inkml:trace contextRef="#ctx0" brushRef="#br0" timeOffset="33898.142">3133 2620,'26'-29,"-2"-1,-1-1,-1-1,-2-1,1-4,-6-34,-14 69,-1 1,0-1,0 1,-1-1,1 0,0 1,0-1,-1 1,1-1,-1 1,0-1,1 1,-1 0,0-1,0 1,0 0,0-1,0 1,0 0,0 0,0 0,0 0,0 0,-1 0,1 0,0 1,-1-1,1 0,-1 1,1-1,-1 1,1-1,-1 1,1 0,-1-1,1 1,-1 0,0 0,1 0,-1 1,1-1,-1 0,0 1,-7 3,-1 0,1 1,0 1,0-1,1 2,0-1,0 1,0 0,1 1,0-1,0 2,1-1,0 1,1-1,0 2,0-1,1 1,0-1,1 1,0 0,0 1,-2 3,0-1,1 2,1-1,0 0,1 1,1-1,0 1,1-1,1 1,0-1,1 1,1 5,-2-17,1 1,0-1,-1 0,1 0,0 1,0-1,1 0,-1 0,1-1,-1 1,1-1,0 1,0-1,0 0,0 0,1 0,-1 0,1-1,-1 1,1-1,-1 0,1 0,-1 0,1-1,0 1,0-1,-1 0,2 0,103-22,-83 10</inkml:trace>
  <inkml:trace contextRef="#ctx0" brushRef="#br0" timeOffset="34393.434">3810 2339,'-29'21,"1"1,0 1,2 2,1 1,1 0,1 2,-19 30,40-56,1-1,-1 1,0-1,1 1,0-1,-1 1,1 0,0 0,0 0,0 0,0 0,0 0,1 0,-1 0,1 0,-1 0,1 0,0 0,0 0,-1 1,2-1,-1 0,0 0,0 0,1 0,-1 0,1 0,-1 1,1-1,0 0,0-1,0 1,0 0,0 0,1 0,-1-1,0 1,1 0,-1-1,1 1,0-1,0 0,-1 0,1 1,0-1,0 0,0-1,0 1,1 0,9-2,0-1,0-1,0 0,0 0,0-1,0 0,-1-1,0-1,0 0,-1 0,1-1,-2-1,1 1,-1-1,0-1,0 0,-1 0,6-10,108-138,-122 156,0 1,0-1,0 0,0 1,0-1,0 1,0-1,0 1,0-1,1 1,-1-1,0 1,0 0,1-1,-1 1,0-1,1 1,-1 0,0-1,1 1,-1-1,0 1,1 0,-1 0,1-1,-1 1,1 0,-1 0,1-1,-1 1,1 0,-1 0,1 0,-1 0,1 0,-1 0,1 0,-1 0,1 0,-1 0,1 0,-1 0,1 0,-1 0,1 1,-1-1,1 0,-1 0,1 1,-1-1,1 0,-1 0,0 1,1-1,-1 1,1-1,-1 0,0 1,1-1,-1 1,0-1,0 0,1 1,-1-1,0 1,3 37,-3-34,-4 657,5-654,-1 1,0-1,0 1,-1-1,0 0,0 0,0 1,-1-1,-1 0,1 0,-1 0,0-1,0 1,-1-1,0 1,0-1,0-1,-1 1,0 0,0-1,-4 3,8-8,-1 1,0 0,1 0,-1 0,0-1,1 1,-1-1,0 0,0 1,1-1,-1 0,0 0,0 0,0 0,1 0,-1-1,0 1,0 0,1-1,-1 1,0-1,1 0,-1 0,0 1,1-1,-1 0,1 0,-1-1,1 1,0 0,0 0,-1-1,1 1,0-1,0 1,0-1,0 1,1-1,-1 1,-22-70,23 45,0-1,2 1,1 0,1-1,1 1,1 1,1-1,2 1,0 0,2 1,1 0,10-14,-7 12,0 7</inkml:trace>
  <inkml:trace contextRef="#ctx0" brushRef="#br0" timeOffset="35177.262">4572 2339,'-31'15,"1"1,1 1,1 2,0 1,2 1,0 1,-20 24,-18 47,63-91,0 1,0-1,-1 1,2-1,-1 1,0-1,0 1,1 0,-1-1,1 1,0 0,0 0,0-1,0 1,0 0,1-1,-1 1,1 0,0-1,0 1,0 0,0-1,0 0,0 1,1-1,-1 0,1 1,0-1,0 0,-1 0,1 0,1-1,-1 1,0 0,0-1,0 1,1-1,1 1,8 0,-1-1,1 1,0-2,0 0,0 0,0-1,0-1,-1 0,1-1,-1 0,1 0,-1-1,0-1,0 0,-1 0,0-1,0-1,0 1,0-2,-1 1,-1-1,1-1,-1 1,0-2,2-3,101-163,-94 160,-12 28,-11 39,4-39,-9 39,-1 54,12-101,1 0,0-1,0 1,0-1,0 1,0-1,1 1,0-1,-1 0,1 0,1 0,-1 0,0 0,1 0,-1-1,1 1,0-1,0 1,0-1,0 0,0 0,0-1,1 1,-1-1,1 0,-1 1,2-1,4 0,0 0,1-1,-1 0,0 0,0-1,0 0,0 0,0-1,0-1,-1 1,1-1,-1-1,1 0,-1 0,0 0,-1-1,1-1,-1 1,0-1,0 0,-1 0,0-1,0 0,0 0,2-5,22-18,-8 7,-1-2,-1 0,-1-1,-1-1,-1 0,-2-1,-1-1,10-29,-21 51,0 0,0 0,-1 0,0 0,0-1,-1 1,1 0,-2-1,1 1,-1-1,0 1,-1-1,0-6,-1 13,0 0,0 0,1 0,-1 0,0 0,0 0,0 1,0-1,0 1,0-1,0 1,0 0,0 0,0 0,0 0,0 0,0 0,-1 1,1-1,0 0,0 1,1 0,-1-1,0 1,0 0,0 0,0 0,1 0,-1 1,0-1,1 0,-1 1,1-1,0 1,-1 0,1-1,0 1,0 0,0 0,0 0,-8 6,1 1,1 0,-1 0,1 1,1 0,0 0,0 1,1-1,1 1,-1 0,2 1,-2 7,5-17,0-1,0 1,0 0,1-1,-1 1,1 0,-1-1,1 1,-1 0,1-1,0 1,0-1,0 1,0-1,0 1,0-1,0 0,1 0,-1 0,0 1,1-1,-1 0,1-1,-1 1,1 0,-1 0,1-1,0 1,-1-1,1 1,0-1,-1 0,1 1,1-1,67 2,-59-2,8-1,80 6,-97-4,1 0,0 0,0 0,-1 0,1 0,-1 1,1 0,-1-1,1 1,-1 0,0 0,0 0,0 0,0 0,0 1,-1-1,1 0,-1 1,1-1,-1 1,0 0,0 0,0-1,0 1,-1 0,1 0,-1 0,1 0,-1 0,0-1,-1 3,-6 54,5-52,0 0,0 0,1 0,0 0,1 0,0 0,0 0,0 0,1 0,0 0,0 0,1 0,0-1,1 5,8 3,0-8</inkml:trace>
  <inkml:trace contextRef="#ctx0" brushRef="#br0" timeOffset="35696.628">5729 2339,'-17'21,"2"0,0 1,1 1,1 0,1 1,2 0,0 1,1 0,2 1,0 0,0 11,7-34,-1-1,1 1,-1 0,1 0,0-1,0 1,0 0,1-1,-1 1,1 0,-1-1,1 1,0 0,0-1,0 1,0-1,1 0,-1 1,1-1,-1 0,1 0,0 0,0 0,0 0,0 0,0 0,0-1,0 1,1-1,-1 0,0 0,1 1,0-1,-1-1,1 1,-1 0,1-1,0 1,-1-1,1 0,0 0,0 0,1 0,6-3,0 0,0-1,0 0,-1-1,1 0,-1 0,-1-1,1 0,-1 0,0-1,0 0,-1-1,0 1,0-2,3-5,7-5,7-12,0-2,-3-1,0-1,-3-1,12-31,-28 64,19-45,-2-1,-2 0,-2-2,-3 0,-1 0,-3-1,-3 0,-1 0,-3-1,-2-4,1 54,1 0,-1 0,0 0,0 0,0 0,-1 0,1 0,-1 0,1 0,-1 0,0 0,0 0,0 1,-1-1,1 0,-1 1,1-1,-1 1,0-1,0 1,0 0,0 0,0 0,-1 0,1 0,-1 1,1-1,-1 0,1 1,-1 0,0 0,0 0,0 0,0 0,1 1,-1-1,0 1,0 0,0-1,0 2,0-1,0 0,0 0,0 1,0 0,-1 0,-12 8,1 0,0 1,0 1,1 1,0 0,1 1,0 0,1 1,1 0,0 1,1 1,1-1,0 1,1 1,-3 9,10-23,-14 24,2 1,1 1,1 0,2 1,1 0,1 0,1 1,2-1,1 1,2 0,2 23,1-40,2 0,0 0,0 0,2-1,-1 0,2 0,0 0,0-1,1 0,1 0,0-1,0 0,1-1,1 0,0 0,0-1,1-1,0 0,0 0,1-1,-1-1,2 0,-1-1,1 0,12 2,11 1</inkml:trace>
  <inkml:trace contextRef="#ctx0" brushRef="#br0" timeOffset="37344.704">6321 2564,'9'3,"0"-1,0 0,0 0,0-1,0 0,0 0,0-1,0-1,1 1,-1-1,0-1,0 0,0 0,-1-1,1 0,4-2,15-7,-1-1,-1-1,0-1,0-2,-2 0,0-2,-1 0,-1-2,-1 0,-1-2,-1 0,0-1,-2-1,-1-1,-2 0,0-1,-1 0,-2-1,-1-2,-3 16,-1 0,-1-1,0 0,-1 0,0-1,-2 1,1-1,-2 1,0-1,-1 0,-1 1,0-1,-1 0,-1 1,0 0,-1-1,-1 1,-1 1,0-1,-7-12,10 22,0 1,0 1,0-1,0 0,-1 1,1 0,-1-1,0 2,0-1,0 0,-1 1,1 0,-1 0,1 0,-1 0,1 1,-1-1,0 1,0 1,0-1,0 1,0 0,0 0,1 0,-1 0,0 1,0 0,0 0,0 0,-3 2,-5 2,0 1,0 0,1 1,0 0,0 0,1 2,0-1,0 1,1 1,-3 4,-8 7,1 2,1 0,2 2,0 0,1 0,2 2,1 0,1 0,1 1,1 1,2 0,0 0,3 0,0 1,2 0,1 0,1 7,2-26,1 0,0 1,0-2,1 1,0 0,1 0,1-1,-1 0,2 0,-1 0,1-1,1 0,0 0,0 0,0-1,1 0,1 0,-1-1,1 0,0-1,1 0,0 0,0-1,0-1,10 4,0 0,0-1,1-2,0 0,0-1,0-1,0-1,0 0,1-2,-1-1,0 0,1-2,-1 0,7-3,-11 0,0 1,-1-2,0 0,0-1,-1-1,0 0,-1-1,0 0,0-2,-1 1,0-2,-1 1,-1-2,0 1,-1-2,0 1,-1-2,-1 1,0-1,-2 0,1 0,-2-1,0 0,-1 0,0-6,-3 19,0 0,0 1,0-1,0 0,-1 0,1 0,-1 0,0 0,0 0,-1 0,1 0,-1 0,0 0,0 0,0 0,-1 1,1-1,-1 0,0 1,0-1,0 1,0 0,-1 0,1 0,-1 0,0 0,0 0,0 1,0-1,0 1,-1 0,1 0,-1 0,1 0,-1 1,0-1,0 1,1 0,-1 0,0 1,0-1,0 1,0 0,0 0,0 0,0 0,0 1,-3 0,-7 6,1 0,1 1,-1 1,1 0,1 0,0 1,0 1,1 0,0 0,0 1,2 0,0 0,0 1,1 1,0-1,1 1,1 0,0 0,1 1,1-1,0 1,1 0,0 2,2-9,0 0,1 1,0-1,0 0,1 1,0-1,0 0,1 0,0 0,0-1,1 1,0-1,0 0,1 0,0 0,0 0,1-1,0 0,0 0,0 0,0-1,1 0,0-1,0 1,1-1,-1 0,1-1,0 0,0 0,0-1,0 0,0 0,1-1,-1 0,0 0,1-1,-1 0,1-1,-1 0,0 0,0-1,6-1,12-6,-1-1,0-2,0 0,-1-1,-1-2,0 0,-1-2,-1 0,0-1,0-3,204-180,-214 189,0 0,1 1,1 1,0-1,0 2,1 0,0 1,1 0,9-3,-22 10,-1 1,1-1,-1 1,1 0,0-1,0 1,-1 0,1 0,0 0,-1 0,1 0,0 0,-1 1,1-1,0 0,-1 1,1 0,0-1,-1 1,1 0,-1 0,1 0,-1 0,0 0,1 0,-1 0,0 0,0 0,0 1,0-1,0 1,0-1,0 1,0-1,0 1,-1-1,1 1,-1-1,1 1,-1 0,1 1,-1 72,-57 88,19-73,33-77,-42 91,45-101,0 0,0 0,0 0,0 0,0-1,-1 1,1-1,-1 0,0 0,0 0,0 0,0 0,0 0,0-1,0 0,0 1,-1-1,1 0,0-1,-1 1,1-1,-1 1,1-1,-1 0,1 0,0 0,-1-1,1 1,-1-1,0 0,3 0,-1 1,1-1,0 0,-1 1,1-1,0 0,0 0,-1 0,1 0,0 0,0 0,0 0,0 0,0 0,0 0,1-1,-1 1,0 0,1-1,-1 1,0 0,1-1,0 1,-1-1,1 1,0-1,0 1,0-1,0 1,0-1,0 1,0-1,0 1,1-1,-1 1,1-1,-1 1,1 0,-1-1,1 1,0 0,0-1,-1 1,1 0,0 0,0 0,0 0,1 0,-1 0,0 0,0 0,0 0,1 0,-1 1,0-1,1 0,-1 1,1-1,-1 1,1 0,-1-1,1 1,-1 0,1 0,-1 0,1 0,91 6,-14 3,-60-14,1-1,-1 0,0-1,-1-1,0-1,0-1,-1 0,-1-1,1-1,-2-1,4-3,4-5,-1 0,-1-2,-1 0,0-1,-2-1,-1-1,-2-1,0 0,-1-1,-1-2,2 1,-15 28,1 1,-1 0,0-1,0 1,0-1,0 1,1 0,-1-1,0 1,0 0,1-1,-1 1,0 0,1 0,-1-1,0 1,1 0,-1 0,0-1,1 1,-1 0,1 0,-1 0,0 0,1 0,-1 0,1-1,-1 1,1 0,-1 0,0 0,1 0,-1 1,1-1,-1 0,1 0,-1 0,0 0,1 0,-1 0,0 1,1-1,-1 0,1 0,-1 1,0-1,1 0,-1 0,0 1,0-1,1 0,-1 1,0-1,0 1,1-1,-1 0,0 1,0-1,0 0,0 1,0-1,0 1,0-1,1 1,-1-1,0 0,0 1,-1-1,1 1,10 132,-7-116,2-2,-1 1,-1-1,0 1,-1-1,0 1,-2 0,0 0,0 0,-2-1,0 1,0 0,-2-1,0 0,-1 1,0-2,-1 1,-1-1,0 0,-1 0,-3 3,-62 40,79-67,30-4,97-36,2 6,3 5,-114 34</inkml:trace>
  <inkml:trace contextRef="#ctx0" brushRef="#br0" timeOffset="60840.811">9708 2197,'-9'2,"1"1,0 0,0 0,0 1,0 0,0 0,1 1,0 0,0 0,-6 6,2-1,1 1,1 1,0 0,0 0,1 1,1 0,0 0,1 1,0 0,1 0,0 0,1 0,1 1,1 0,0 2,1-10,2 0,-1 0,1-1,0 1,0 0,1 0,0 0,0-1,0 1,1-1,0 0,0 0,1 0,0 0,0 0,0-1,1 0,0 0,0 0,0 0,0-1,1 0,-1 0,1 0,0-1,1 0,-1 0,1 0,-1-1,1 0,-1 0,1-1,0 0,0 0,0-1,0 1,0-2,0 1,0-1,0 0,-1 0,1-1,0 0,-1 0,4-2,14-6,-2 0,1-2,-2-1,1-1,-2 0,0-2,-1 0,0-1,-1-1,-1-1,-1-1,-1 0,-8 13,-1-1,-1 1,1-1,-2 0,1-1,-1 1,0-1,0 0,-1 0,-1 0,1 0,-1 0,-1-1,0 1,0-1,-1 1,0-1,-1 1,0-1,0 1,-1-1,0 1,-1 0,0 0,0 0,-1 0,0 1,-1-1,0 1,0 0,-1 0,1 1,-3-2,0 2,0 1,-1-1,0 1,0 1,0-1,-1 2,0-1,0 1,0 1,0 0,0 0,-1 1,1 0,-1 1,0 0,1 1,-1 0,0 1,1 0,-1 0,-9 3,18-3,-1-1,1 1,0 0,0-1,-1 1,1 0,0 0,0 1,0-1,0 0,0 1,1-1,-1 1,0-1,1 1,-1 0,1 0,-1-1,1 1,0 0,0 1,0-1,0 0,0 0,0 0,1 0,-1 1,1-1,0 0,-1 1,1-1,0 0,0 1,1-1,-1 0,0 1,1-1,-1 0,1 0,0 1,0-1,0 0,0 0,0 0,0 0,0 0,1 0,-1 0,1-1,0 1,-1 0,1-1,2 2,8 1,0 0,1-1,0 0,0-1,0 0,0-1,0 0,0-1,0-1,0 0,1-1,24-4,-1-1,0-2,0-2,-1-1,-1-2,0-1,-1-2,0-1,-2-2,0-1,-1-2,2-3,-22 18,0 0,0 0,-1-1,0 0,-1-1,0 0,0 0,-1-1,0 0,-1-1,-1 1,0-1,0-1,-1 1,-1-1,0 0,0 0,-1 0,-1 0,-1-1,0 1,0-1,-1 1,-1-1,-2-12,3 24,-1 1,1-1,0 0,-1 0,1 0,-1 0,0 0,1 1,-1-1,0 0,0 0,0 1,0-1,-1 1,1-1,0 1,-1 0,1-1,-1 1,1 0,-1 0,1 0,-1 0,0 0,0 0,1 1,-1-1,0 1,0-1,0 1,0-1,0 1,0 0,0 0,0 0,0 0,1 0,-1 1,0-1,0 1,0-1,0 1,0-1,1 1,-1 0,0 0,0 0,1 0,-1 0,1 0,-1 1,1-1,0 0,-1 1,-4 11,0 0,0 1,1 0,1 0,0 0,1 0,1 1,0-1,1 1,0-1,1 1,1 0,1-1,0 1,2 7,-1 8,9 57,4-1,4 0,17 42,-13-50,-3 1,-4 1,-3 1,-2 19,-9-78,-1 1,-1-1,-1 1,-1 0,0-1,-2 1,-1-1,-1 1,0-2,-2 1,-1 0,0-1,-2-1,0 1,-1-2,-1 1,-3 0,12-14,0-2,-1 1,0 0,0-1,0 0,-1 0,1 0,-1 0,0-1,0 0,0 0,-1 0,1-1,-1 1,1-1,-1-1,0 1,1-1,-1 0,0 0,0-1,0 1,0-2,0 1,0 0,0-1,0 0,0-1,0 1,1-1,-1 0,1-1,-1 1,-2-8,0 1,0-1,1-1,0 0,1 0,1 0,-1 0,2-1,0 0,0 0,1 0,0-1,1 1,1-1,0 1,1-1,0 0,0 1,2-1,0 1,0-1,4-9,2-14,2 0,2 1,1 0,2 1,1 0,2 1,1 1,2 1,1 1,1 1,10-9,-2 5</inkml:trace>
  <inkml:trace contextRef="#ctx0" brushRef="#br0" timeOffset="69088.602">0 3467,'19'213,"-9"188,-28-284,13-150,17-30,3 1,3 0,3 1,2 1,3 1,3 1,15-21,-2 7,4 1,3 3,2 1,8-2,-48 56,0 0,0 1,2 0,-1 1,1 0,1 1,0 1,1 0,-1 1,2 0,0 1,-14 6,0 1,1-1,-1 1,1 0,-1 0,0 0,1 0,-1 0,0 1,1-1,-1 1,0-1,1 1,-1 0,0 0,0 0,0 0,0 0,0 0,0 1,0-1,0 1,0-1,0 1,-1 0,1 0,-1 0,0 0,1 0,-1 0,0 0,0 0,0 0,0 1,-1-1,1 0,-1 0,1 1,-1 0,11 97,-11-100,0 36,-3 1,-1-1,-1 0,-2 0,-2 0,-1-1,-2 0,-1-1,-2-1,-13 22,25-47,0-1,0-1,-1 1,0 0,0-1,0 0,-1 0,0 0,0-1,-1 0,0 0,0 0,0 0,0-1,-1 0,1 0,-1-1,0 0,0 0,0-1,-1 0,1 0,-1 0,1-1,-1 0,1-1,-1 0,1 0,-1 0,0-1,1 0,-1-1,1 0,0 0,-3-1,-1-6,0 1,1-2,0 1,1-1,0-1,1 0,0 0,1 0,0-1,1 0,0-1,0 1,2-1,0 0,0-1,1 1,1 0,0-1,1 0,0 1,1-1,1-10,0-6</inkml:trace>
  <inkml:trace contextRef="#ctx0" brushRef="#br0" timeOffset="69426.898">1016 3383,'-11'16,"2"0,0 1,1 0,1 1,0-1,1 1,1 1,1-1,1 1,0-1,1 1,1 0,1 0,1 0,2 9,-3-23,2-1,-1 0,0 1,1-1,0 0,0 0,0 0,1-1,-1 1,1 0,0-1,0 0,0 1,0-1,1 0,-1-1,1 1,0-1,-1 1,1-1,0 0,0-1,1 1,-1-1,0 0,1 0,-1 0,0 0,1-1,-1 0,1 0,-1 0,1 0,-1-1,1 1,-1-1,0 0,1-1,-1 1,0-1,0 0,3-2,7-2,-1-1,0 0,-1-1,1-1,-2 0,1 0,-1-1,0-1,-1 0,-1 0,0-1,0 0,-1-1,-1 0,0 0,0 0,-2-1,1 0,-2 0,0-1,-1 1,0-1,-1 0,-1 0,0 1,-1-10,-1 17,0 0,-1 0,0 0,0 0,-1 1,1-1,-1 1,-1 0,1 0,-1 0,0 0,0 0,-1 1,0 0,0 0,0 0,0 0,-1 1,0 0,-6-3,-3-2,0 1,0 1,-1 0,1 1,-2 1,1 0,-1 2,-2-1,-6 1</inkml:trace>
  <inkml:trace contextRef="#ctx0" brushRef="#br0" timeOffset="69691.161">1552 3580,'-9'24,"-4"8</inkml:trace>
  <inkml:trace contextRef="#ctx0" brushRef="#br0" timeOffset="69843.357">1355 2677</inkml:trace>
  <inkml:trace contextRef="#ctx0" brushRef="#br0" timeOffset="70138.786">1665 3721,'254'-420,"-254"420,25-35,-25 35,1-1,-1 0,0 1,1-1,-1 1,1 0,-1-1,1 1,-1-1,1 1,-1 0,1-1,-1 1,1 0,-1-1,1 1,-1 0,1 0,0 0,-1-1,1 1,-1 0,1 0,0 0,-1 0,1 0,0 0,-1 0,1 1,-1-1,1 0,0 0,-1 0,1 0,-1 1,1-1,-1 0,1 1,-1-1,1 0,-1 1,1-1,-1 1,1-1,-1 1,0-1,1 1,-1-1,0 1,1-1,-1 1,0-1,0 1,1 0,-1-1,0 1,0 0,17 195,-15-189,1 0,-1-1,1 1,0-1,0 0,1 0,0 0,0 0,0-1,1 1,0-1,0 0,0-1,0 1,1-1,0 0,0-1,0 1,0-1,1 0,-1-1,1 1,0-1,-1-1,1 1,0-1,0 0,0-1,0 0,0 0,0 0,7-2,-3-2,0 0,0 0,0-2,-1 1,0-1,0-1,0 0,-1 0,0-1,0 0,-1-1,0 0,-1 0,0 0,0-1,-1 0,0-1,-1 1,2-8,15-17,32-96,-49 113</inkml:trace>
  <inkml:trace contextRef="#ctx0" brushRef="#br0" timeOffset="70390.059">2766 2931,'0'48,"0"54,0 20,0-2,0-16,0-16,0-19,0-16,0-12,0-8,0-5,0-3,0-5</inkml:trace>
  <inkml:trace contextRef="#ctx0" brushRef="#br0" timeOffset="70648.245">2370 3157,'43'10,"39"2,14 1,-3 1,-9-1,-14-2,-13-4,-13-3,-13-2</inkml:trace>
  <inkml:trace contextRef="#ctx0" brushRef="#br0" timeOffset="71489.934">1523 3467,'18'-49,"-29"73,-41 257,50-271,0-4,0 1,0 0,1 0,0 0,0 0,1 0,0 0,0 0,1 0,0 0,0 0,0 0,1 0,2 6,3-8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4406 235,'72'-12,"-1"-3,-1-3,42-18,-98 32,-1 0,0-1,0 0,0-1,-1 0,1-1,-2-1,1 0,-1 0,0-1,-1-1,0 0,5-6,-14 14,0 1,0-1,0 1,0-1,0 0,0 1,0-1,0 0,-1 0,1 1,-1-1,0 0,1 0,-1 0,0 0,0 0,0 1,0-1,0 0,-1 0,1 0,-1 0,1 0,-1 1,0-2,-21 41,7 19,2 1,2 0,4 0,0 21,-1 150,7-121,-6 1,-9 42,11-117,-2 0,-1 0,-2-1,-1 1,-1-2,-12 20,19-43,0 1,-1-1,0 0,-1 0,0-1,0 0,-1 0,1 0,-2-1,1-1,-1 1,0-1,-1-1,1 0,-1 0,0-1,0 0,-1-1,1 0,-1 0,0-1,1-1,-2 0,6 0,0-1,0-1,0 1,0-1,0 0,0 0,0 0,0-1,0 0,0 0,1-1,-1 0,1 1,0-2,0 1,0-1,0 0,1 0,-1 0,1 0,0-1,0 0,1 0,-1 0,1 0,0 0,1-1,-1 1,1-1,0-1,-2-4,0-1,1 0,1-1,0 1,0 0,2-1,-1 1,1-1,1 1,0 0,1-1,1 1,0 0,2-6,3-1,1 1,0 0,2 1,0 0,0 1,2 0,0 1,1 0,0 1,1 1,1 0,0 1,1 0,6-2,20-10,1 2,1 1,1 3,0 1,15-1,-36 12,1 1,0 1,1 1,-1 1,1 1,-1 2,21 3,-3 7,-26-4</inkml:trace>
  <inkml:trace contextRef="#ctx0" brushRef="#br0" timeOffset="771.678">5507 545,'-28'10,"0"0,0 2,1 1,1 1,1 1,0 1,0 2,-2 4,-88 93,111-110,0 1,0-1,0 1,1 0,0 0,0 0,1 0,0 1,0-1,0 0,1 1,0 0,0-1,1 1,0 0,0-1,0 1,1 0,0-1,0 1,1-1,1 6,-1-9,0 1,0 0,0-1,0 1,1-1,-1 0,1 0,0 0,0 0,0 0,0-1,1 1,-1-1,1 0,-1 0,1 0,0-1,0 1,0-1,-1 0,1 0,1 0,-1 0,0-1,0 0,0 0,0 0,0 0,0 0,0-1,0 0,2 0,125-53,-88 24,-2-3,-2-1,-1-1,-2-3,-1 0,-2-3,24-39,-36 53,-21 27,0 0,0 0,0 0,1 1,-1-1,0 0,0 0,0 0,1 0,-1 0,0 0,0 0,1 0,-1 0,0 0,0 0,0 0,1 0,-1 0,0 0,0 0,0 0,1 0,-1 0,0 0,0 0,1 0,-1 0,0 0,-15 38,4-11,1 4,6-24,0 0,1 1,-1-1,1 1,1 0,-1 0,1 0,1 0,0 1,0-1,0 0,1 1,1-1,-1 0,1 1,1-1,-1 0,1 0,1 0,-1 0,2 0,-1-1,1 1,0-1,0 0,1 0,0 0,2 1,5-1,0-1,1-1,-1 0,1-1,0 0,0-1,0 0,1-1,-1-1,1 0,-1-1,1 0,-1-1,1-1,-1 0,0-1,1 0,-1-1,-1 0,1-1,-1-1,7-4,-1 0,-1-1,0-1,-1-1,0-1,-1 0,-1 0,0-2,-1 0,0 0,-2-1,0-1,0 0,-2 0,-1-1,3-7,-5 10,-1-1,-1-1,-1 1,0 0,-1-1,0 0,-2 1,0-1,-1 0,-2-5,3 21,0 0,0 1,0-1,0 0,0 0,0 0,-1 1,1-1,-1 0,1 1,-1-1,0 0,0 1,0-1,0 1,0-1,0 1,0 0,0-1,0 1,-1 0,1 0,0 0,-1 0,1 0,-1 0,1 0,-1 0,0 1,1-1,-1 0,0 1,1 0,-1-1,0 1,0 0,0 0,1 0,-1 0,0 0,0 0,1 1,-1-1,0 0,1 1,-1 0,0-1,1 1,-1 0,0 0,1 0,0 0,-1 0,1 0,-1 0,1 0,0 1,0-1,0 0,0 1,0-1,0 1,0 0,-4 4,1 0,0 1,0 0,1 0,0 0,0 0,0 1,1-1,0 1,0-1,1 1,0 0,1 4,-1-8,1-1,0 1,0-1,1 0,-1 1,1-1,-1 1,1-1,0 0,0 0,1 1,-1-1,1 0,-1 0,1 0,0-1,0 1,0 0,1-1,-1 1,0-1,1 0,0 0,0 0,-1 0,1 0,0-1,0 1,1-1,-1 0,2 1,134 14,-134-16,1 0,-1 1,0 0,0 0,0 0,0 0,0 1,-1 0,1 0,0 0,-1 1,1-1,-1 1,0 0,0 0,0 1,0-1,-1 1,1 0,-1 0,0 0,0 0,-1 1,1-1,-1 1,0 0,0-1,0 1,-1 0,1 5,0 8,-2 1,0 0,-2 0,0 0,0-1,-2 1,-1-1,0 0,-6 13,-6 29,15-57,1 0,0 1,0-1,0 0,0 1,0-1,1 0,-1 1,1-1,0 0,0 1,1-1,-1 1,1-1,-1 0,1 1,0-1,0 0,1 0,-1 1,1-1,-1 0,1-1,0 1,0 0,0 0,1-1,-1 1,1-1,-1 0,1 0,0 0,0 0,-1 0,1-1,1 1,-1-1,1 1,16 2</inkml:trace>
  <inkml:trace contextRef="#ctx0" brushRef="#br0" timeOffset="-1300.986">2036 912,'23'4,"1"0,0-2,-1-1,1-1,0-1,0-1,-1-1,1-1,-1-2,0 0,0-1,-1-1,0-1,-1-1,1-1,-2-1,0-1,0 0,14-14,10-10,-1-1,-2-3,-1-1,-3-1,-1-3,-3-1,-2-1,-1-1,-3-2,-2-1,2-14,-23 57,-4 6,0 0,0 0,0 0,1 0,-1-1,1 1,0 0,0 1,0-1,0 0,0 0,1 0,-1 1,1-1,0 0,0 1,0 0,0-1,0 1,1 0,-1 0,1 0,-1 1,1-1,-1 0,1 1,0 0,0 0,0 0,0 0,0 0,0 0,0 1,0-1,0 1,0 0,0 0,1 0,-1 1,0-1,1 1,6 7,-1 1,0 0,0 0,-1 1,0 0,-1 0,0 1,-1 0,0 0,-1 0,0 1,-1 0,0 0,2 12,3 3,-5-17,12 31,-2 0,-1 1,-3 1,-1 0,-2 0,-2 10,-3-43,-1 0,-1-1,0 1,0 0,-1 0,0 0,0-1,-1 1,-1-1,1 1,-2-1,1 0,-1 0,-1 0,1-1,-2 1,1-1,-1 0,0-1,-1 1,1-1,-2-1,-4 5,-12 3,-1-1,-1 0,0-2,0-1,-1-2,0 0,-1-2,0-1,0-1,0-1,0-2,0 0,-21-4,-147-29,168 24</inkml:trace>
  <inkml:trace contextRef="#ctx0" brushRef="#br0" timeOffset="-950.952">3559 658,'-12'18,"1"1,1 0,1 0,1 1,0 0,1 0,2 1,0-1,1 2,-1 10,5-28,-1 1,1-1,0 0,0 1,1-1,-1 0,1 1,0-1,0 0,0 0,0 0,1 0,0 0,0 0,0 0,0 0,1-1,-1 1,1-1,0 0,0 0,0 0,0 0,1 0,-1-1,1 1,0-1,-1 0,1 0,0-1,0 1,0-1,1 1,-1-1,0-1,0 1,1-1,-1 1,0-1,4-1,4 1,-1-1,1-1,0 0,-1 0,1-1,-1-1,0 1,0-2,-1 0,1 0,-1-1,0 0,0-1,-1 0,0-1,0 1,-1-2,0 1,0-1,-1-1,0 1,-1-1,0 0,0-1,-1 1,-1-1,0 0,0 0,-1-1,0 1,-1-6,-1 11,-1 1,0-1,0 0,-1 0,1 1,-1-1,-1 0,1 1,-1-1,0 1,0-1,0 1,-1 0,0 0,0 0,0 0,-1 0,0 1,0 0,0 0,0 0,0 0,-1 0,0 1,0 0,0 0,0 0,0 1,0 0,-1 0,1 0,-1 0,0 1,1 0,-1 0,0 1,0 0,0 0,1 0,-1 0,0 1,0 0,1 0,-2 1,-46 17,35-6</inkml:trace>
  <inkml:trace contextRef="#ctx0" brushRef="#br0" timeOffset="3068.698">7059 940,'-34'34,"-20"25,-1 8,8-8</inkml:trace>
  <inkml:trace contextRef="#ctx0" brushRef="#br0" timeOffset="3597.927">8132 545,'-27'11,"1"0,1 2,0 1,1 1,0 1,2 1,0 1,-18 19,-30 62,67-95,1 1,0-1,1 1,-1-1,1 1,0 0,0 0,0 0,0 0,1-1,0 1,0 0,1 0,-1 0,1 0,0 0,0 0,1-1,-1 1,1-1,0 1,0-1,1 1,4 0,-1-1,1 0,0 0,1 0,-1-1,0-1,1 1,0-1,-1 0,1-1,0 0,0 0,0-1,0 0,0 0,0-1,0 0,0 0,-1-1,1 0,0 0,-1-1,1 0,-1 0,1-1,10-3,0 0,0 0,-1-2,0 0,-1-1,0-1,0-1,-1 0,-1 0,0-2,-1 0,0 0,-1-1,-1-1,0 0,-1 0,-1-1,0-1,-1 1,-2-1,1-1,-2 1,-1-1,0 0,0-12,-4 26,0 1,0-1,-1 0,0 0,0 0,-1 0,1 0,-1 1,0-1,0 1,0-1,-1 1,0 0,1 0,-2 0,1 0,0 1,-1-1,1 1,-1 0,0 0,0 0,-1 0,1 1,0 0,-1 0,1 0,-1 0,0 1,0-1,0 1,0 1,1-1,-1 1,0-1,0 1,0 1,0-1,0 1,0 0,0 0,0 0,1 1,-1 0,-2 1,-16 10,4-1</inkml:trace>
  <inkml:trace contextRef="#ctx0" brushRef="#br0" timeOffset="4408.91">8696 545,'-7'12,"0"-1,1 1,0 1,1-1,0 1,1 0,0 0,1 0,1 0,0 1,1-1,0 1,1-1,1 1,0-1,1 1,1 6,-2-17,0-1,1 1,-1 0,1 0,0 0,-1-1,1 1,0-1,0 0,1 1,-1-1,0 0,1 0,0 0,-1-1,1 1,0-1,0 1,0-1,0 0,0 0,0 0,0-1,0 1,0-1,0 1,0-1,1 0,-1 0,0-1,0 1,0-1,0 1,0-1,0 0,0 0,0 0,1-1,110-59,-29-2,-4-4,42-45,-123 112,0 0,0 0,0 1,0-1,0 0,-1 0,1 1,0-1,0 0,0 1,0-1,0 0,0 0,0 1,0-1,0 0,0 1,0-1,0 0,0 0,0 1,0-1,0 0,0 0,1 1,-1-1,0 0,0 1,0-1,0 0,1 0,-1 0,0 1,0-1,0 0,1 0,-1 0,0 1,0-1,1 0,-1 0,0 0,0 0,1 0,-1 0,0 0,0 0,1 1,-1-1,0 0,1 0,-1 0,0 0,0-1,1 1,-1 0,0 0,1 0,-1 0,0 0,0 0,1 0,-1 0,-7 41,3-20,2-15,1-1,-1 1,1 0,0 0,1 0,-1 0,1 0,1 0,-1 0,1 0,0 0,0 0,0 0,1-1,0 1,0 0,1-1,0 0,-1 1,2-1,-1 0,1-1,-1 1,1 0,1-1,-1 0,0 0,1 0,0-1,0 0,0 0,1 0,-1 0,4 1,8-2,-1-1,1 0,-1-2,1 1,-1-2,1 0,-1-1,0-1,0 0,0-2,0 1,11-8,-8 3,-1-2,0 0,-1-1,-1 0,0-2,0 0,-2 0,0-1,3-6,79-125,-73 55,-22 90,-1 0,0 0,0 0,0 0,0 0,-1 0,1 0,0 0,-1 1,1-1,-1 0,0 0,1 0,-1 1,0-1,0 0,0 1,0-1,-1 1,1-1,0 1,-1-1,1 1,-1 0,1 0,-1 0,0 0,1 0,-1 0,0 0,0 1,1-1,-1 0,0 1,0 0,0-1,0 1,0 0,0 0,0 0,0 0,0 0,1 1,-1-1,-1 1,-7 2,0 1,1 0,-1 0,1 1,0 0,1 1,-1 0,1 1,1-1,-1 1,1 1,0-1,0 1,1 1,-4 6,8-13,1 0,0 0,0 0,0 0,0 0,0 0,0 0,1 0,-1 0,1 0,-1 1,1-1,0 0,0 0,0 0,0 1,0-1,0 0,0 0,1 0,0 1,-1-1,1 0,0 0,0 0,0 0,0 0,0 0,0 0,1-1,-1 1,1 0,-1-1,1 1,0-1,-1 1,1-1,0 0,0 0,0 0,0 0,0 0,0 0,0-1,0 1,1 0,-1-1,0 0,0 0,2 1,113-13,-57-1,-56 12,0-1,0 1,0-1,1 1,-1 0,0 1,1-1,-1 1,0 0,1 0,-1 0,1 1,-1 0,0-1,0 1,1 1,-1-1,0 1,0-1,0 1,0 1,-1-1,1 0,0 1,-1 0,0 0,0 0,0 0,0 0,0 0,0 1,-1 0,0-1,0 1,0 0,0 0,0 0,-1 0,0 1,0-1,0 0,0 1,-29 102,12-66,5-11,7-20,-1 0,2 0,-1 1,2-1,-1 1,1-1,1 1,0 0,0 0,1 0,1 2,0-10,0-1,0 1,0-1,0 0,1 0,-1 1,1-1,-1 0,1 0,0-1,0 1,0 0,0-1,0 1,0-1,0 1,0-1,1 0,-1 0,1 0,-1 0,1-1,-1 1,1-1,-1 1,1-1,-1 0,1 0,0 0,-1 0,1-1,81-13,-41-4,-28 7</inkml:trace>
  <inkml:trace contextRef="#ctx0" brushRef="#br0" timeOffset="21424.07">59 1533,'-3'2,"0"-1,0 1,-1 0,1 0,1 1,-1-1,0 0,0 1,1 0,0 0,-1 0,1 0,0 0,1 0,-1 0,0 1,1-1,0 0,0 1,0 0,0-1,0 1,1-1,0 1,-1 2,-7 219,10-143,-1 351,11-366,-11-67,1-1,0 1,-1-1,1 1,0-1,-1 1,1-1,-1 0,1 0,-1 0,1 0,-1 0,0 0,1 0,-1 0,0 0,0-1,0 1,0-1,0 1,0-1,0 1,0-1,-1 1,1-1,-1 0,3-1,26-44,-10 13,2 1,0 1,3 1,0 1,2 1,1 1,1 2,15-11,-40 35,-1-1,1 1,-1-1,0 0,1 1,-1-1,1 1,0 0,0 0,0 0,0 0,0 1,0-1,0 1,1 0,-1-1,0 2,1-1,-1 0,1 1,-1-1,1 1,-1 0,1 0,-1 1,1-1,-1 1,1-1,-1 1,1 0,-1 1,0-1,0 0,1 1,-1 0,0 0,-1 0,1 0,0 0,0 1,1 1,0 10,0-1,-1 0,0 1,-2 0,1-1,-2 1,0 0,0 0,-1 0,-1 0,0 26,6 68,23-95,-10-19</inkml:trace>
  <inkml:trace contextRef="#ctx0" brushRef="#br0" timeOffset="22478.964">906 2041,'-32'21,"0"3,2 0,0 2,2 1,1 1,-21 29,45-55,1 0,0 1,0-1,0 1,0-1,0 1,1 0,-1 0,1 0,0 0,0 0,0 0,0 0,1 0,-1 1,1-1,-1 0,1 0,0 1,1-1,-1 0,0 0,1 1,0-1,0 0,0 0,0 0,0 0,1 0,-1 0,1-1,0 1,0 0,0-1,0 1,0-1,0 0,1 1,-1-1,1 0,0-1,-1 1,1 0,0-1,0 0,0 1,0-1,0 0,1-1,-1 1,0-1,0 1,2-1,5-3,0 0,-1-1,1-1,-1 1,0-1,0-1,-1 0,0 0,0-1,0 0,-1 0,0 0,0-1,-1-1,0 1,3-7,94-150,-99 187,-4-19,-3 4,1 0,1 0,-1 0,1 0,0 0,1 0,0 0,0 1,0-1,1 0,0 0,0 0,1 0,0 0,0 0,1 0,0-1,0 1,0-1,1 1,0-1,0-1,1 1,-1 0,1-1,6 4,-4-4,1 0,-1-1,1 0,0-1,0 0,0 0,1-1,-1 0,0 0,1-1,0 0,-1-1,1 1,0-2,-1 1,1-1,-1-1,1 1,-1-1,1-1,-1 0,0 0,0-1,-1 1,7-5,4-7,1-1,-2-1,0-1,-1 0,-1-1,-1-1,-1 0,0-1,-2 0,0-1,6-18,-15 35,27-50,-28 54,0 0,-1 0,1-1,0 1,0 0,0 1,0-1,0 0,0 0,0 0,0 0,1 1,-1-1,0 1,0-1,1 1,-1-1,0 1,1 0,-1 0,0-1,1 1,-1 0,0 0,1 0,-1 0,0 1,1-1,-1 0,0 1,1-1,-1 1,0-1,0 1,1-1,-1 1,0 0,0 0,0-1,0 1,0 0,1 1,2 5,0 0,-1 0,1 0,-1 0,-1 0,0 1,0 0,0-1,-1 1,0 0,0 0,-1 0,0 0,0 0,-1-1,-1 4,2 6,0 4,1-11,-1-1,1 0,-2 0,1 0,-1 0,-1 0,0 0,0 0,0 0,-1 0,-1-1,1 1,-2-1,1 0,-6 7,-36 31,92-54,75-25,-118 32,12-1,-1-1,1 0,-1-1,0-1,-1 0,1 0,-1-2,0 0,5-3,-5-2</inkml:trace>
  <inkml:trace contextRef="#ctx0" brushRef="#br0" timeOffset="28751.531">2797 2041,'-28'9,"0"2,1 0,0 2,0 2,-20 13,40-22,-1-1,1 1,-1 0,2 1,-1 0,1 0,0 0,0 1,1-1,0 2,0-1,1 0,0 1,1 0,0 0,0 0,1 0,0 0,0 0,1 5,2-9,0 0,0-1,0 1,1-1,0 0,0 1,0-1,0 0,1 0,-1 0,1-1,0 1,0 0,1-1,-1 0,1 0,-1 0,1 0,0-1,0 1,1-1,-1 0,0 0,1-1,-1 1,1-1,-1 0,1 0,-1-1,1 1,0-1,0 0,-1 0,1-1,0 1,-1-1,1 0,-1 0,1-1,-1 1,1-1,-1 0,0 0,0 0,4-3,14-10,0-1,-1-1,-1 0,-1-2,0 0,-1-1,-1-1,-1-1,-2 0,0-1,4-9,15-42,-23 134,-7-51,0 0,0-1,1 0,0 0,1 0,0 0,0-1,1 1,-1-1,2-1,-1 1,1-1,0 0,0-1,0 0,1 0,0 0,0-1,0 0,1-1,-1 0,1 0,0-1,0 0,0 0,0-1,0 0,0-1,0 0,0 0,0-1,0 0,6-2,5-5,0 0,-1-1,0-1,-1-1,0-1,0 0,-1-1,-1-1,0-1,2-4,3-5,-2-1,0-1,-2 0,-1-1,-1-1,-1-1,-1 0,-2-1,-1 0,-2-1,-1 0,-1 0,0-8,-4 32,0-1,-1 1,0-1,0 1,0-1,-1 0,0 1,-1-1,1 1,-2-1,1 1,-1-1,0 1,0 0,-1 0,0 0,0 0,-1 0,0 1,0-1,-1 1,0-1,1 7,1-1,-1 1,1 0,-1 0,0 0,1 1,-1-1,1 1,-1 0,1 0,-1 0,1 0,0 1,0-1,-1 1,1 0,0 0,0 0,1 0,-1 0,0 1,1-1,-1 1,1 0,0 0,0 0,0 0,1 0,-1 0,0 1,1-1,0 1,-10 16,2 1,1 0,0 0,1 1,2 0,0 0,1 1,2-1,0 1,1 0,1-1,3 12,-3-23,2-1,0 0,0 0,1 1,0-2,0 1,1 0,1-1,-1 1,2-1,-1-1,1 1,0-1,1 0,0 0,0-1,1 0,0 0,0 0,1-1,0-1,0 0,0 0,0 0,1-1,0-1,0 0,0 0,0-1,0 0,1 0,-1-1,0-1,1 0,-1 0,4-2,6-2,-1-1,1-1,-1-1,0 0,-1-2,0 0,0-1,-1-1,0 0,-1-1,-1-1,0-1,0 0,-1-1,-1 0,-1-1,3-5,-4 8,-1-1,-1-1,0 1,-1-2,0 1,-1-1,-1 0,-1 0,0-1,-1 0,-1 0,0 0,-1 0,-1 0,-1 0,-1-1,0 1,-1 0,0 0,-2 0,-4-13,8 27,0 0,-1 0,1 0,-1 0,1 0,-1 0,0 0,0 1,-1-1,1 0,-1 0,1 1,-1-1,0 1,0-1,0 1,0 0,0 0,0 0,-1 0,1 0,-1 1,1-1,-1 0,0 1,1 0,-1 0,0 0,0 0,0 0,0 1,0-1,0 1,0 0,0 0,0 0,0 0,0 0,0 1,0 0,0-1,0 1,0 0,0 0,0 0,0 1,1-1,-1 1,1 0,-1-1,1 1,-2 2,-4 13,0 0,2 0,0 1,1-1,0 2,2-1,0 0,1 0,1 1,1 0,0-1,2 1,0-1,1 0,0 0,4 10,-1-7,1 0,1 0,1 0,1-1,1 0,0-1,1 0,1-1,1-1,1 0,0-1,7 5,-7-8</inkml:trace>
  <inkml:trace contextRef="#ctx0" brushRef="#br0" timeOffset="28911.935">4378 1957,'-4'11,"0"0,1 1,1 0,-1 0,2 0,0 0,0 0,1 0,0 0,1 0,1 0,0 0,1 0,2 7,-4-16,0 0,1 0,-1-1,1 1,-1-1,1 1,0-1,0 0,0 1,0-1,0 0,1 0,-1-1,1 1,-1 0,1-1,0 0,-1 1,1-1,0 0,0 0,0-1,0 1,0-1,0 1,0-1,0 0,0 0,0 0,0 0,0-1,0 1,0-1,0 0,-1 0,1 0,0 0,1-1,4-2,-1 1,0-1,-1 0,1 0,-1-1,1 0,-1 0,-1-1,1 1,-1-1,0 0,0-1,-1 1,2-4,-3 2,1 0,-1-1,-1 0,0 0,0 0,0 0,-1 0,-1 0,0 0,0 0,0 0,-1 0,-1 0,1 0,-3-4,3 8,0 1,-1-1,0 1,0-1,0 1,0 0,-1 0,0 0,0 0,0 1,0-1,0 1,-1-1,1 1,-1 0,0 1,0-1,0 1,-1-1,1 1,0 1,-1-1,1 1,-1-1,0 1,1 0,-1 1,0-1,-4 1,1 0,0 1,1 0,-1 0,0 1,1 0,-1 0,1 1,0 0,0 0,0 0,0 1,1 0,-1 1,1-1,-5 6,-3 4</inkml:trace>
  <inkml:trace contextRef="#ctx0" brushRef="#br0" timeOffset="28912.935">4801 1900,'-64'118,"61"-113,2 1,-1-1,1 0,0 1,0 0,0-1,1 1,0-1,0 1,0 0,1-1,0 1,0-1,0 1,1-1,0 1,0-1,0 0,1 0,-1 0,1 0,2 2,-2-5,0 1,0 0,0-1,0 1,0-1,1 0,-1 0,1-1,-1 1,1-1,0 1,0-1,0 0,0 0,-1-1,1 1,0-1,0 0,0 0,0-1,0 1,0-1,0 1,0-1,0 0,-1-1,1 1,0-1,-1 0,1 1,1-3,103-74,-35 5,-71 73,0-1,0 1,0 0,1 0,-1 1,0-1,0 0,0 1,0-1,0 1,0 0,0 0,0 0,0 0,0 0,-1 0,1 0,0 0,-1 1,1-1,-1 1,1-1,-1 1,0 0,1-1,-1 1,0 0,0 0,0 0,-1 0,1 0,14 16,-9-13,0-1,0 0,0-1,0 1,1-1,-1 0,1-1,0 0,0 0,0 0,0-1,0 0,0 0,0-1,0 0,0 0,0 0,0-1,0 0,0-1,0 0,0 0,0 0,0-1,-1 0,0 0,1 0,-1-1,0 0,-1 0,1-1,-1 0,0 0,0 0,0 0,-1-1,4-5,-4 7,0 1,0-1,-1 0,1 0,-1-1,0 1,0 0,-1-1,1 0,-1 0,0 0,-1 0,1 0,-1 0,0 0,0 0,0-1,-1 1,0 0,0-1,0 1,-1 0,1-1,-2-2,-7-6</inkml:trace>
  <inkml:trace contextRef="#ctx0" brushRef="#br0" timeOffset="28913.935">5591 2070,'20'-5,"0"-1,0-1,0 0,-1-2,0 0,-1-1,0-1,-1 0,0-1,0-1,-2-1,0-1,0 0,1-3,-15 15,0 1,0-1,0 0,0 0,0 1,-1-1,0 0,1 0,-1 0,0 0,0 0,-1 0,1 0,-1 1,1-1,-1 0,0 0,0 0,0 1,0-1,-1 1,1-1,-1 1,1-1,-1 1,0 0,0 0,0 0,0 0,0 0,-1 0,1 0,-1 1,1-1,-1 1,1 0,-1 0,0 0,0 0,1 0,-1 0,0 1,0 0,0-1,0 1,0 0,0 0,0 1,1-1,-1 1,0-1,0 1,0 0,-1 1,-5 0,0 1,1 0,0 0,0 1,0 0,0 0,1 1,0 0,0 0,0 1,0 0,1 0,0 0,0 1,1 0,0 0,0 1,0-1,1 1,0 0,1 1,0-4,1 0,0 1,0-1,1 1,-1-1,1 1,1 0,-1-1,1 1,0 0,0 0,0 0,1-1,0 1,0 0,1-1,-1 1,1-1,0 1,1-1,-1 0,1 0,0 0,1 0,-1-1,1 1,0-1,0 0,0 0,0 0,1-1,1 2,4 1,0-1,0 1,1-2,-1 1,1-2,0 1,0-1,1-1,-1 0,1-1,-1 0,1-1,-1 0,1 0,-1-2,1 1,-1-1,0-1,0 0,0-1,0 0,0 0,-1-1,0-1,0 0,2-2,8-5</inkml:trace>
  <inkml:trace contextRef="#ctx0" brushRef="#br0" timeOffset="28914.935">6241 1900,'0'0,"0"-1,1 1,-1-1,0 1,1-1,-1 1,0-1,1 1,-1-1,0 0,0 1,0-1,0 1,0-1,0 1,0-1,0 0,0 1,0-1,0 1,0-1,0 0,0 1,0-1,0 1,-1-1,1 1,0-1,-1 1,1-1,0 1,-1-1,1 1,0-1,-1 1,1-1,-1 1,1 0,-1-1,1 1,-1 0,1 0,-1-1,1 1,-1 0,1 0,-1 0,1-1,-1 1,0 0,1 0,-1 0,1 0,-1 0,0 0,1 0,-1 0,1 1,-1-1,1 0,-1 0,0 0,1 1,-1-1,1 0,-41 13,35-8,-1 0,1 1,0-1,0 1,0 0,1 1,0-1,1 1,-1 0,1 0,0 1,1-1,0 1,0 0,1-1,0 1,0 0,0 6,1-10,1 1,0 0,-1-1,2 1,-1 0,0 0,1-1,0 1,0-1,0 1,1-1,0 1,0-1,0 0,0 0,0 0,1 0,0 0,0 0,0-1,0 1,0-1,1 0,0 0,0 0,-1 0,1-1,1 0,-1 0,0 0,1 0,2 0,2 1,0-1,0-1,0 1,1-2,-1 1,0-1,0 0,1-1,-1 0,0-1,0 0,0 0,0-1,-1 0,1-1,-1 0,1 0,-1-1,-1 0,1 0,6-6,11-11,-1 0,-1-2,-1 0,-1-1,10-18,-9 9,0 0,-3-1,0-2,-3 0,-1 0,-1-2,-3 1,-1-2,-2 1,1-17,-8 47,0-1,-1 1,0-1,-1 1,0 0,0-1,-1 1,0 0,-1-1,-3-6,5 13,-1 0,1 0,-1 0,0 0,0 0,0 1,0-1,0 1,0-1,-1 1,1 0,-1 0,0 0,0 0,0 1,1-1,-2 1,1-1,0 1,0 0,0 0,0 1,-1-1,1 1,0-1,-1 1,1 0,0 0,-1 1,1-1,0 1,-2 0,-7 4,0 0,1 1,0 0,0 1,1 0,0 1,0 0,1 0,0 1,0 0,1 1,0 0,1 0,0 1,0 0,1 0,1 1,0-1,1 1,0 0,-2 11,-3 12,2 1,2-1,1 1,1 0,2 0,2 0,3 12,-1-30,0-1,2-1,0 1,1-1,1 0,0 0,1-1,1 0,0 0,1-1,1 0,0-1,1 0,0-1,1 0,0-1,1 0,1-1,-1-1,1 0,1-1,-1-1,2 0,-1-1,0-1,1-1,0 0,0-1,1-1,-1 0,12-1,0-4,-3-3</inkml:trace>
  <inkml:trace contextRef="#ctx0" brushRef="#br0" timeOffset="28915.935">7482 1929,'-2'6,"0"1,1-1,0 1,0-1,0 1,1-1,0 1,0 0,0-1,1 1,0-1,1 1,-1-1,1 1,0-1,1 0,0 0,0 0,0 0,0 0,1-1,0 1,0-1,1 0,-1-1,1 1,0-1,1 0,-1 0,1 0,-1-1,1 0,0 0,0 0,1-1,-1 0,4 1,5-1,-1-2,1 1,0-2,-1 0,1-1,-1 0,1-1,-1 0,0-2,0 1,-1-2,1 0,-1 0,0-2,-1 1,0-2,0 1,0-2,-1 1,-1-2,0 1,3-6,-8 10,0 0,-1 0,0-1,0 1,-1-1,0 0,0 0,-1 0,0 0,0-1,0 1,-1-1,0 1,-1-1,0 1,0-1,0 1,-1-1,0 1,-2-7,-21-10,12 23</inkml:trace>
  <inkml:trace contextRef="#ctx0" brushRef="#br0" timeOffset="29093.181">8498 1759,'-16'4,"0"1,1 1,0 0,0 1,1 0,0 2,0-1,1 2,0 0,-4 3,16-12,-1 1,0-1,1 0,0 0,-1 1,1-1,0 1,-1-1,1 1,0-1,0 1,0 0,1 0,-1-1,0 1,1 0,-1 0,1 0,-1 0,1 0,0 0,0 0,0 0,0 0,0 0,0 0,1-1,-1 1,1 0,-1 0,1 0,0 0,-1 0,1-1,0 1,0 0,0-1,1 1,-1-1,0 1,1-1,-1 1,80 41,-51-29,-26-14,0 1,0 0,0 0,-1 1,1-1,-1 1,1 0,-1 0,1 0,-1 0,0 1,0-1,0 1,0 0,-1 0,1 0,-1 0,1 0,-1 1,0-1,0 1,-1-1,1 1,-1 0,0 0,0-1,0 1,0 0,-1 0,0 0,1 0,-1 0,-1 0,1 0,-1 0,1 0,-1 0,0-1,0 1,-1 0,0 2,-6 0,-1 1,1-1,-1-1,0 0,-1 0,1-1,-1 0,0 0,0-1,0 0,0-1,-1 0,1-1,0 0,-1-1,1 0,-1 0,1-1,-1-1,-1 0,8 2,0-1,0 0,0 0,0 0,0-1,0 1,1-1,-1 0,0 0,1 0,-1 0,1-1,0 1,0-1,0 0,0 0,0 0,-10-15</inkml:trace>
  <inkml:trace contextRef="#ctx0" brushRef="#br0" timeOffset="31797.015">9458 1307,'-17'91,"-6"273,-12-138,7-88,26-114,10-29,-3-12,-1-2</inkml:trace>
  <inkml:trace contextRef="#ctx0" brushRef="#br0" timeOffset="32012.042">9175 1759,'39'0,"26"0,8 0,-4 0,-9 0,-10 0,-9 0,-6 0,-5 0,-6 0</inkml:trace>
  <inkml:trace contextRef="#ctx0" brushRef="#br0" timeOffset="32310.181">9852 1787,'1'9,"0"1,0-1,1 0,0 0,0 0,1 0,0 0,1 0,0-1,0 1,1-1,0 0,4 4,-6-9,-1 1,1-1,0 0,0 0,0 0,1 0,-1-1,1 1,-1-1,1 0,0 0,0 0,0 0,0-1,0 1,0-1,0 0,1-1,-1 1,0-1,1 0,-1 0,0 0,1 0,-1-1,0 0,0 1,1-2,-1 1,0-1,4-1,-1-1,0 0,0 0,0-1,0 0,-1 0,0-1,0 0,0 0,-1 0,0-1,0 0,-1 0,1 0,-2 0,1 0,-1-1,0 0,-1 0,1 0,-2 0,1 0,-1 0,0 0,-1-1,0 1,0 0,-1 0,-1-7,-2 11,0-1,-1 1,0 0,0 0,0 1,0-1,0 1,-1 0,1 1,-1-1,0 1,1 0,-1 1,0-1,0 1,-1 0,1 1,0 0,0 0,0 0,0 0,0 1,0 0,-1 0,2 1,-1 0,-2 1,-18 4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2:3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311 806,'-9'10,"-15"15,2 2,1 0,1 1,1 1,-14 29,31-55,1-1,-1 1,0 0,1-1,0 1,-1 0,1 0,0 0,1-1,-1 1,0 0,1 1,-1-1,1 0,0 0,0 0,1 0,-1 0,0 0,1 0,0 0,0 0,0 0,0-1,0 1,0 0,1 0,-1-1,1 1,0-1,0 1,0-1,0 0,0 0,1 0,-1 0,1 0,-1 0,1-1,1 1,7-1,1-1,-1-1,0 0,0-1,0 0,0 0,0-1,0-1,0 0,-1 0,0-1,0-1,0 1,-1-2,8-5,18-15,-1-2,-1 0,-1-3,-2 0,-2-2,-1-1,1-5,-4 5,-3 0,0-2,-3 0,-1-1,9-29,-20 49,-1 0,-1 0,0 0,-1-1,-1 1,-1-1,-1 1,0-1,-1 0,-1 1,-1-1,-1 1,-5-17,5 26,0 0,0 0,-1 0,0 0,-1 0,0 1,0 0,-1 1,0-1,-7-5,11 11,0-1,0 1,-1-1,1 1,-1 0,0 0,1 0,-1 1,0-1,0 1,0 0,0 0,0 1,0-1,0 1,0 0,-1 0,1 0,0 0,0 1,0 0,0-1,0 2,0-1,0 0,0 1,-2 1,-7 7,1 0,0 1,1 0,0 0,1 2,1-1,-1 1,2 1,0-1,-4 10,-3 4,1 1,1 0,2 1,0 0,2 1,1 0,2 0,-2 24,6-40,1 0,1 0,1 0,0 0,0-1,1 1,1 0,0-1,1 1,1-1,0 0,1 0,0-1,1 0,0 0,1 0,0-1,1 0,0-1,6 6,4-2,2-1,-1-1,1-1,1 0,0-2,1 0,0-2,0 0,0-2,1 0,0-2,-1 0,1-2,1-1,-1-1,0 0,-1-2,1-1,0-1,-1-1,0-1,0-1,-1-1,0-1,4-3,-13 9,0-1,0 0,0-1,-1 0,0-1,0-1,0 1,-1-2,-1 0,1 0,-1-1,-1 0,0-1,0 0,-1-1,-1 1,0-1,0-1,-1 1,-1-1,0 0,-1-1,0 1,-1-2,-2 12,-1-1,0 1,0-1,0 1,-1 0,1-1,-1 1,0 0,0-1,0 1,0 0,-1 0,1 0,-1 0,0 0,0 0,0 0,0 1,0-1,-1 1,1-1,-1 1,1 0,-1 0,0 0,0 0,0 1,0-1,0 1,0 0,-1 0,1 0,0 0,-1 0,1 1,0 0,-1-1,-2 1,-6 0,1 1,0 0,0 0,0 1,1 0,-1 1,0 0,1 1,0 0,-1 1,-4 3,-1 1,1 1,0 0,1 1,0 1,1 0,0 1,-9 12,18-20,0 1,1 0,-1-1,1 1,0 0,1 1,-1-1,2 0,-1 1,0-1,1 1,0-1,1 1,0 0,0 0,0-1,0 1,1-1,0 1,1 0,0-1,1 4,3 0,1-1,0-1,1 0,0 0,0 0,0-1,1 0,0 0,1-1,-1-1,1 1,0-2,1 1,-1-1,1-1,0 0,0-1,0 0,0 0,0-1,0 0,0-1,5-1,5 3,-1 0,1-1,-1-1,1-1,-1-1,1-1,-1 0,0-2,0 0,-1-2,1 0,-2-1,1 0,-1-2,0 0,-1-1,4-4,-4 2,-1-1,0 0,-1-2,-1 1,0-2,-2 0,0 0,0-1,-2-1,0 0,-1 0,-1-1,-1 0,-1 0,0-1,-2 0,0 1,-1-2,-2 1,0-9,-1 28,0-1,0 1,0 0,-1-1,1 1,-1 0,1 0,-1-1,0 1,0 0,0 0,0 0,0 0,-1 0,1 0,0 0,-1 1,0-1,1 0,-1 1,0-1,0 1,0 0,0 0,0-1,0 1,0 0,0 1,0-1,0 0,-1 1,1-1,0 1,-1 0,1-1,0 1,-1 1,-81 28,15 50,67-77,1 1,0-1,0 0,1 1,-1-1,0 1,1-1,-1 1,1-1,0 1,0-1,0 1,0-1,0 1,1 0,-1-1,1 0,-1 1,1-1,0 1,0-1,0 0,1 1,-1-1,0 0,1 0,-1 0,1 0,0 0,0-1,0 1,0 0,0-1,0 1,0-1,0 0,0 0,1 0,0 1,15 4,-1 0,1 0,-1-2,1 0,1-1,-1-1,0-1,1 0,3-2,82 8,-101-7,1 0,-1 0,1 1,-1-1,1 1,-1 0,0 0,1 0,-1 0,0 0,0 1,0-1,0 1,0 0,0 0,0 0,-1 0,1 1,-1-1,1 1,-1-1,0 1,0 0,0 0,-1 0,1 0,-1 0,1 0,-1 1,0-1,0 0,-1 1,1-1,-1 0,1 3,-3 8,-1-1,0 1,0-1,-1 0,-1 0,0-1,-1 1,-6 8,-15 36,25-52,0-1,0 1,0 0,0-1,1 1,0 0,0 0,0 0,1 0,0 0,0 0,0 0,0 0,1 0,0 0,0 0,0 0,0 0,1 0,0-1,0 1,1 0,10 7</inkml:trace>
  <inkml:trace contextRef="#ctx0" brushRef="#br0" timeOffset="280.749">2202 722,'-9'38,"0"18,8-1,4-10</inkml:trace>
  <inkml:trace contextRef="#ctx0" brushRef="#br0" timeOffset="548.534">2146 269</inkml:trace>
  <inkml:trace contextRef="#ctx0" brushRef="#br0" timeOffset="783.031">2399 608,'0'5,"-1"39,1 0,3 0,1 0,2 0,2-1,10 29,-18-70,0 1,1-1,0 1,0 0,0-1,0 1,0-1,0 0,0 1,1-1,-1 0,1 0,0 0,-1 0,1 0,0 0,0 0,1-1,-1 1,0-1,0 1,1-1,-1 0,1 0,-1 0,1 0,-1-1,1 1,0-1,-1 1,1-1,0 0,-1 0,1 0,0 0,-1-1,1 1,-1-1,1 0,0 1,-1-1,1 0,1-2,7-7,-1-2,0 0,0 0,-2 0,1-1,-1-1,-1 1,-1-1,0 0,-1-1,0 1,-1-1,-1 0,0-1,41-109,-32 104,-2 3</inkml:trace>
  <inkml:trace contextRef="#ctx0" brushRef="#br0" timeOffset="1366.763">3077 693,'-31'7,"1"1,0 2,1 1,0 1,1 2,0 1,-4 4,30-19,0 1,0 0,0 0,0 0,1 0,-1 0,0 0,0 0,1 0,-1 1,1-1,-1 1,1-1,-1 1,1 0,0-1,0 1,0 0,0 0,0 0,0 0,1 0,-1 0,1 0,-1 0,1 0,0 0,0 0,0 0,0 0,0 0,0 0,0 0,1 0,-1 1,1-1,-1 0,1-1,0 1,0 0,0 0,0 0,0 0,0-1,1 1,0 1,6 1,0 0,0-1,1 0,-1-1,0 1,1-2,0 1,-1-1,1 0,0-1,0 0,0 0,-1-1,1 0,0-1,-1 0,1 0,-1-1,0 0,0 0,0-1,3-2,81-19,-86 25,-1 1,1-1,0 1,-1 0,1 0,-1 1,1-1,-1 1,0 0,0 1,0-1,0 1,0 0,3 3,-4-3,1 0,-1 0,0 0,1-1,0 1,0-1,-1 0,1-1,0 1,1-1,-1 0,0-1,0 1,0-1,0 0,5 0,1-6,1 0,-1 0,0-1,0 0,-1-1,0-1,0 1,-1-1,0-1,0 0,-1 0,-1-1,0 0,0 0,-1 0,-1-1,3-7,-4 12,20-40,-2 0,-2-2,-2 0,-3-1,-2-1,-1 0,-4-1,-1 1,-3-2,-2-50,-9 7,7 95,0 1,0-1,0 0,0 0,0 0,-1 0,1 1,0-1,-1 0,1 0,-1 0,1 1,-1-1,1 0,-1 1,1-1,-1 1,0-1,1 0,-1 1,0-1,1 1,-1 0,0-1,0 1,0 0,1-1,-1 1,0 0,0 0,0 0,0-1,0 1,1 0,-1 0,0 0,0 1,0-1,0 0,0 0,1 0,-1 1,0-1,0 0,0 1,1-1,-1 1,0-1,1 1,-1-1,0 1,1-1,-1 1,0 0,1-1,-32 41,-5 134,43-2,6-104,4-1,3 0,3-1,2-2,7 8,40 58,-71-131,0 0,0-1,0 1,0 0,0 0,0-1,0 1,0 0,0-1,1 1,-1 0,0 0,0 0,0-1,0 1,1 0,-1 0,0 0,0-1,0 1,1 0,-1 0,0 0,0 0,1 0,-1 0,0-1,0 1,1 0,-1 0,0 0,1 0,-1 0,0 0,0 0,1 0,-1 0,0 0,0 0,1 0,-1 1,0-1,1 0,-1 0,0 0,0 0,1 0,-1 1,-4-13</inkml:trace>
  <inkml:trace contextRef="#ctx0" brushRef="#br0" timeOffset="1550.812">3274 468,'53'9,"22"4,8-1,-5-2,-7-3,-10-3,-11-1,-9-2,-12-1</inkml:trace>
  <inkml:trace contextRef="#ctx0" brushRef="#br0" timeOffset="1782.636">4065 552,'-5'33,"3"22,2 5,2-2,4-12,1-13</inkml:trace>
  <inkml:trace contextRef="#ctx0" brushRef="#br0" timeOffset="2212.882">4403 580,'-5'14,"1"0,1 0,0 1,1 0,1 0,0-1,1 1,0 0,1 0,1-1,0 1,1 0,1-1,1 0,2 7,-5-18,-1 0,1 0,-1 0,1-1,0 1,0-1,0 1,1-1,-1 0,0 1,1-1,0-1,-1 1,1 0,0-1,0 1,0-1,0 0,0 0,0 0,0 0,1-1,-1 1,0-1,0 0,0 0,1 0,-1 0,0 0,0-1,1 1,-1-1,0 0,0 0,0 0,0-1,0 1,0-1,-1 0,1 1,0-1,-1 0,1-1,-1 1,0 0,0-1,2-2,4-4,-1 0,0-1,-1 0,0 0,-1-1,0 1,-1-1,0-1,0 1,-1 0,-1-1,0 1,0-1,-1 0,-1-6,1 12,-2 1,1 0,0-1,-1 1,0-1,0 1,-1 0,1 0,-1 0,-1 0,1 0,0 0,-1 0,0 1,0-1,-1 1,1 0,-1 0,0 0,0 0,0 1,0 0,-1 0,0 0,1 0,-1 1,0-1,0 1,0 0,0 1,-1-1,1 1,0 0,-1 1,-23-3,4 2</inkml:trace>
  <inkml:trace contextRef="#ctx0" brushRef="#br0" timeOffset="2584.718">4826 749,'141'-165,"-140"164,0-1,0 1,0 0,0 0,0 0,0 0,1 0,-1 0,0 1,1-1,-1 0,1 1,-1-1,1 1,-1-1,1 1,-1 0,1-1,0 1,-1 0,1 0,-1 0,1 0,0 1,-1-1,1 0,-1 1,1-1,-1 1,1-1,-1 1,1 0,-1-1,0 1,1 0,-1 0,0 0,0 0,0 0,1 1,-1-1,-1 0,1 0,0 1,0-1,0 1,-1-1,1 0,0 1,-1-1,0 1,1 1,7 17,-6-13,0 0,0 0,0 0,1 0,0-1,0 1,1-1,0 0,0 0,0 0,1 0,-1-1,2 1,-1-1,0-1,1 1,0-1,0 0,0 0,1-1,-1 1,1-2,0 1,0-1,3 1,0-2,1-1,-1 0,0 0,0-1,0 0,0-1,0 0,0-1,0 0,0 0,-1-1,0 0,1-1,-2 0,1 0,0-1,-1 0,0-1,-1 0,0 0,0-1,0 1,-1-1,0-1,0 1,-1-1,0 0,2-8,-5-4,-4 4</inkml:trace>
  <inkml:trace contextRef="#ctx0" brushRef="#br0" timeOffset="3114.969">4008 185,'-5'-5,"-1"4,-5 1,0 6,-4 2,7-1,8-1,5-6,6-4,6-6,0 0</inkml:trace>
  <inkml:trace contextRef="#ctx0" brushRef="#br0" timeOffset="7303.634">6379 580,'-14'17,"0"1,2 1,0 0,1 1,0 0,2 1,1 0,-5 18,13 29,1-66,-1-1,1 1,0-1,0 0,-1 1,1-1,0 0,0 0,0 1,0-1,1 0,-1 0,0 0,0 0,1 0,-1 0,0-1,1 1,-1 0,1-1,-1 1,1-1,-1 0,1 1,-1-1,1 0,0 0,-1 0,1 0,-1 0,1 0,0 0,-1-1,1 1,-1-1,1 1,-1-1,1 1,-1-1,1 0,6-4,0 0,0-1,-1 0,0 0,0-1,0 0,-1 0,0 0,0-1,-1 0,0 0,0 0,-1-1,4-8,1-1,-3 4,0-1,-1 0,-1 1,0-1,-1-1,0 1,-2 0,0-1,0 1,-2-1,0 1,-1-10,1 21,1 1,-1-1,0 1,0-1,0 1,0-1,0 1,-1 0,0-1,1 1,-1 0,0 0,-1 0,1 0,0 1,-1-1,0 1,1-1,-1 1,0 0,0 0,0 0,-1 1,1-1,0 1,-1 0,1-1,-1 2,1-1,-1 0,1 1,-1-1,0 1,1 0,-1 0,1 1,-4 0,7-2,1 1,-1 0,0 0,1-1,-1 1,0 0,1 0,-1 0,0 0,1 0,-1-1,1 1,-1 0,0 0,1 0,-1 0,0 0,1 0,-1 0,1 0,-1 0,0 1,1-1,-1 0,1 0,-1 0,0 0,1 0,-1 1,0-1,1 0,-1 0,0 1,0-1,1 0,-1 0,0 1,0-1,1 0,-1 1,0-1,0 0,0 1,1-1,-1 0,0 1,0-1,0 1,0-1,0 0,0 1,0-1,0 1,0-1,0 0,0 1,0-1,0 0,0 1,0-1,-1 1,1-1,0 0,0 1,0-1,-1 0,1 1,0-1,0 0,17-1,0-2,0 0,0-1,0 0,-1-2,0 0,0 0,0-2,-1 0,0-1,3-2,-3 4,-1 0,1 0,-2-2,1 0,-1 0,-1-1,0-1,0 0,-1 0,0-1,-1-1,-1 0,0 0,0-1,-2 0,0 0,0-1,-1 0,-1 0,0 0,-2-1,1 1,-2-1,1-12,-11-1,8 29,0 0,0 1,0-1,0 0,0 1,0-1,0 1,0-1,0 0,0 1,0-1,-1 0,1 0,0 1,0-1,0 0,0 1,-1-1,1 0,0 0,0 1,-1-1,1 0,0 0,-1 0,1 1,0-1,0 0,-1 0,1 0,0 0,-1 0,1 0,0 0,-1 0,1 1,0-1,-1 0,1 0,0-1,-1 1,1 0,0 0,-1 0,1 0,0 0,-1 0,1 0,0 0,-1-1,1 1,0 0,-1 0,1 0,0-1,0 1,-1 0,1 0,0-1,0 1,-1 0,-3 20,1 0,1 1,0-1,2 1,0 0,4 19,0-13,1-1,2 0,0 0,2-1,1 0,4 8,31 88,-23-23,-4 0,1 55,-13-123,-2-1,-1 0,-1 1,-2 0,-1 0,-1-1,-2 1,0-1,-2 0,-2 0,0-1,-2 0,-1 0,-9 14,18-38,0 1,0-1,-1 1,0-1,0 0,0 0,0 0,-1 0,1-1,-1 0,0 1,0-1,0 0,-1-1,1 1,-1-1,1 0,-1 0,0-1,0 1,0-1,0 0,0 0,0-1,0 1,0-1,0 0,0 0,0-1,0 0,0 0,0 0,0 0,0-1,1 0,-1 0,0 0,1 0,0-1,-1 0,0-2,1 0,0 0,0-1,0 1,1-1,-1 0,1 0,1 0,-1-1,1 1,0 0,1-1,-1 0,1 1,0-1,1 0,0 0,0 1,1-1,-1 0,1 1,1-1,-1 0,1 1,0-1,80-157,-63 133,167-229,-175 246</inkml:trace>
  <inkml:trace contextRef="#ctx0" brushRef="#br0" timeOffset="7963.653">7846 608,'14'11,"-1"-1,0 2,0 0,-1 0,-1 1,0 1,-1 0,0 0,-1 1,-1 0,0 1,-1-1,-1 2,-1-1,0 0,1 7,12 57,29 78,-47-156,0-1,0 1,1-1,-1 0,0 1,0-1,1 0,-1 0,1 1,-1-1,1 0,-1 0,1 0,0 1,-1-1,1 0,0 0,0 0,0 0,0 0,0 0,0-1,0 1,0 0,1-1,-1 1,0 0,0-1,1 1,-1-1,0 0,1 1,-1-1,0 0,1 0,-1 0,0 0,1 0,-1 0,0 0,1-1,-1 1,0 0,0-1,1 1,-1-1,0 1,0-1,1 1,-1-1,0 0,0 0,0 0,0 0,0 0,0 0,0 0,141-278,-124 247,-11 18,0 0,1 1,0 0,1 0,0 1,1 0,0 1,1 0,1 0,-1 1,2 1,5-4,0 5</inkml:trace>
  <inkml:trace contextRef="#ctx0" brushRef="#br0" timeOffset="8498.79">7875 355,'424'-30,"-369"25,-55 3,0 1,0-1,1 1,-1-1,0 1,0-1,-1 1,1-1,0 1,0-1,-1 1,1 0,-1-1,1 1,-1-1,0 1,1 0,-1 0,0-1,0 1,0 0,0 0,0 0,0 0,0 0,-1 0,1 0,0 0,0 1,-1-1,1 0,0 1,-1-1,1 1,-1 0,0-1,-144-85,132 72</inkml:trace>
  <inkml:trace contextRef="#ctx0" brushRef="#br0" timeOffset="12371.716">9991 298,'629'0,"-624"0,-1 1,0-1,-1 1,1-1,0 0,-1 0,1 0,-1-1,1 1,0-1,-1 0,1 0,-1 0,1-1,-1 1,0-1,0 0,0 1,1-2,-2 1,1 0,2-2,-6 1,-1 0,1 0,-1 1,1-1,-1 1,0-1,0 1,0 0,0 0,0 0,-1 0,1 0,-1 0,1 1,-1-1,0 1,1 0,-1 0,0 0,0 0,0 0,0 0,0 1,3 0,-229-80,195 65,27 9</inkml:trace>
  <inkml:trace contextRef="#ctx0" brushRef="#br0" timeOffset="13985.608">11769 269,'353'-28,"-350"28,39-8,-41 8,0 0,-1 0,1 0,-1 0,1-1,-1 1,1 0,-1 0,1-1,-1 1,1 0,-1-1,1 1,-1-1,1 1,-1-1,0 1,1-1,-1 1,0-1,1 1,-1-1,0 1,0-1,0 1,1-1,-1 1,0-1,0 0,0 1,0-1,0 1,0-1,0 0,0 1,0-1,0 1,-1-1,1 0,0 1,0-1,0 1,-1-1,1 1,0-1,-1 1,1-1,0 1,-1-1,1 1,-1 0,1-1,-1 1,1-1,-1 1,1 0,-1 0,1-1,-1 1,0 0,-28-26,21 21,1 0,0-1,0 0,1 0,0 0,0-1,0 0,1-1,0 1,0-1,1 0,0 0,1 0,-1 0,1-2,-1-11</inkml:trace>
  <inkml:trace contextRef="#ctx0" brushRef="#br0" timeOffset="9665.048">8834 693,'9'0,"14"0,7 0,3 0,1 0,-1 0,0 0,-2 0,-1 0,-1-5,-1-1,0 0,0 1,0 2,0 0,-9 2,-9 1</inkml:trace>
  <inkml:trace contextRef="#ctx0" brushRef="#br0" timeOffset="9954.224">8890 947,'43'0,"20"0,3 0,-5 0,-7 0,-14 0</inkml:trace>
  <inkml:trace contextRef="#ctx0" brushRef="#br0" timeOffset="11866.039">9511 1060,'44'-27,"0"-2,-2-1,-2-2,0-3,-3 0,15-20,-41 44,-2 0,1-1,-1 0,-1-1,0 1,-1-2,-1 1,0-1,0 0,-2 0,0 0,0-1,0-6,-4 20,0 0,1 0,-1 0,0 0,0 0,0 0,0 0,0 0,0 0,-1 0,1 0,0-1,-1 1,1 0,0 0,-1 0,1 0,-1 1,1-1,-1 0,0 0,1 0,-1 0,0 0,0 1,1-1,-1 0,0 1,0-1,0 1,0-1,0 1,0-1,0 1,0 0,0-1,0 1,0 0,0 0,0 0,0 0,-1 0,1 0,0 0,0 0,0 0,0 0,0 1,0-1,0 0,0 1,0-1,0 1,0-1,0 1,0-1,0 1,0 0,-56 40,47-33,1 2,0-1,1 1,0 1,1-1,0 1,0 1,1-1,1 1,0 0,0 0,2 1,-1-1,1 1,0 12,3-21,0 1,0-1,1 0,0 1,0-1,0 0,0 0,1 0,0 0,0 0,0 0,0 0,0 0,1-1,0 1,-1-1,1 0,1 0,-1 0,0 0,1 0,-1-1,1 0,0 1,0-2,0 1,0 0,0-1,0 1,1-1,131 17,-104-19,1-1,-1-2,0-1,0-1,0-2,-1-1,0-2,0-1,-2-1,27-16,-48 26,-1-1,1 0,-1-1,0 0,-1 0,1 0,-1-1,0 0,-1 0,1 0,-1-1,0 1,-1-2,1 1,-2 0,1-1,-1 1,0-1,0 0,-1 0,0 0,-1-1,0 1,0 0,0-1,-1 1,-1 0,0-8,0 13,-1 1,1-1,0 1,-1-1,1 1,-1 0,0 0,0 0,0 0,0 0,0 0,0 1,0-1,-1 1,1-1,-1 1,1 0,-1 0,1 0,-1 0,0 1,1-1,-1 1,0-1,0 1,1 0,-1 0,0 0,0 0,1 1,-1-1,0 1,1 0,-1-1,0 1,-1 1,-88 54,88-54,0 1,0 0,0 0,1 0,-1 0,1 0,0 1,0-1,0 1,0 0,1 0,-1 0,1 0,0 1,1-1,-1 0,1 1,-1-1,1 1,1 0,-1-1,1 1,0 0,0-1,0 1,0 0,1-1,0 1,0 0,0-1,1 1,-1-1,1 0,0 1,0-1,1 0,-1 0,1 0,0-1,0 1,0 0,0-1,2 1,5 2,1 0,0 0,0-1,1-1,0 0,-1 0,1-1,0-1,1 0,-1 0,0-1,0-1,1 0,-1-1,0 0,0-1,3-1,14-3,0-2,0-1,0-1,-1-1,-1-2,13-8,-25 12,0-2,0 0,-1 0,-1-2,0 1,0-2,-1 0,-1 0,-1-1,0 0,-1-1,0 0,-1 0,-1-1,2-9,-8 25,-1 0,1 0,0 0,-1 0,1 0,-1 0,0 0,1 0,-1 0,0 0,0 0,0 0,0 0,0 0,0 0,0 0,0 0,0 0,0-1,0 1,-1 0,1 0,0 0,-1 0,1 0,-1 0,1 0,-1 0,0 1,1-1,-1 0,0 0,0 0,1 1,-1-1,0 0,0 1,0-1,0 1,0-1,0 1,0-1,0 1,0 0,0-1,0 1,0 0,0 0,-49 22,34-4,0 1,2 0,1 1,0 1,1 0,2 1,0 0,-24 98,34-116,-1 0,1 0,0 0,0 0,1 0,-1 0,1 0,0-1,0 1,0 0,1 0,-1-1,1 1,0 0,0-1,0 0,0 1,1-1,-1 0,1 0,0-1,0 1,0 0,0-1,0 0,1 0,-1 0,1 0,-1 0,2-1,11 5,1 0,0-2,0 0,0-1,1-1,-1 0,1-2,0 0,-1-1,1 0,-1-1,0-2,0 1,0-2,0 0,3-3,-2 1</inkml:trace>
  <inkml:trace contextRef="#ctx0" brushRef="#br0" timeOffset="12750.276">11431 495,'-5'20,"-11"15,-3 7,-3 1,2-2,0-3,-1-4,2-2,0-7,3-2,0-1,-3-4,3-1,-2-2,3-5</inkml:trace>
  <inkml:trace contextRef="#ctx0" brushRef="#br0" timeOffset="13017.219">11121 439,'23'38,"19"18,6 4,0-3,-4-7,-4-12,-9-7,-5-10,-2-2,-1-1,1-3,-3 1,-1-2,-4 0,0-1,-2-3</inkml:trace>
  <inkml:trace contextRef="#ctx0" brushRef="#br0" timeOffset="13502.109">11826 749,'5'137,"-5"-137,0-1,0 1,1 0,-1-1,0 1,1 0,-1 0,0-1,1 1,-1 0,0 0,1-1,-1 1,1 0,-1 0,0 0,1 0,-1 0,1 0,-1 0,0 0,1 0,-1 0,1 0,-1 0,1 0,-1 0,0 0,1 0,-1 0,1 0,-1 0,0 1,1-1,-1 0,1 0,-1 0,0 1,1-1,-1 0,0 1,0-1,1 0,-1 1,0-1,0 0,1 1,-1-1,0 1,0-1,0 0,0 1,1-1,-1 1,0-1,0 0,0 1,14-43,-13 38,21-82,-18 60,1 1,2 0,0 0,2 1,0 0,2 1,0 0,2 1,0 0,2 0,6-6,-19 26,-1 0,1 0,0 0,-1 0,1 0,0 1,0-1,1 0,-1 1,0 0,0 0,1-1,-1 1,1 1,-1-1,1 0,-1 1,1-1,-1 1,1 0,0-1,-1 1,1 1,0-1,-1 0,1 1,-1-1,1 1,-1 0,1-1,-1 1,1 1,-1-1,0 0,0 1,0-1,1 1,-1-1,-1 1,1 0,0 0,0 0,-1 0,1 0,-1 0,1 1,-1-1,0 0,0 1,0-1,0 1,0 0,18 47,-9-31</inkml:trace>
  <inkml:trace contextRef="#ctx0" brushRef="#br0" timeOffset="27037.504">424 1568,'-14'42,"3"1,1-1,2 2,2-1,0 23,-9 64,-2 45,-8-49,25-123,0 1,-1 0,0 0,0-1,0 1,0 0,-1-1,0 1,1-1,-1 0,0 1,-1-1,1 0,0 0,-1-1,0 1,0 0,-2 1,-5-2</inkml:trace>
  <inkml:trace contextRef="#ctx0" brushRef="#br0" timeOffset="27277.921">1 2047,'43'-4,"33"-3,9-3,0-2,-6 3,-6-3,-6 1,-10 2,-4 3,-8-3,-5 1,-5 1,-5 2,-6 2</inkml:trace>
  <inkml:trace contextRef="#ctx0" brushRef="#br0" timeOffset="27892.235">932 1963,'-33'24,"2"1,1 2,1 1,2 1,-15 20,20 0,21-48,1 0,0 0,0 0,0 0,0 0,0 0,1 0,-1 0,0 0,0 0,1 0,-1 0,0 0,1 0,-1 0,1 0,0 0,-1 0,1-1,-1 1,1 0,0 0,0-1,-1 1,1-1,0 1,0 0,0-1,0 0,0 1,0-1,0 1,0-1,0 0,0 0,0 0,0 1,0-1,0 0,0 0,0 0,0-1,0 1,0 0,0 0,0-1,0 1,15-4,-1 0,0-1,0-1,0-1,-1 0,0-1,0 0,-1-1,0 0,0-1,-1-1,0 0,-11 10,87-72,-86 74,0 0,0-1,0 1,0 0,0 0,-1 0,1 1,0-1,-1 0,1 1,-1-1,1 1,-1-1,1 1,-1 0,0-1,0 1,0 0,0 0,0 0,-1 0,1 0,-1 0,1 0,-1 0,1 0,-1 0,0 0,0 0,0 0,0 0,-1 0,1 0,-1 1,1-1,-1 0,1-1,-1 2,1 8,0-7,0 0,0 0,0 0,1 0,-1 0,1 0,0 0,0-1,1 1,-1 0,1-1,0 1,0-1,0 1,0-1,1 0,-1 0,1 0,0 0,-1 0,1-1,1 1,-1-1,0 0,1 0,-1 0,1 0,-1-1,1 1,0-1,0 0,0 0,0-1,0 1,0-1,-1 1,1-1,0-1,4 1,8-4,0 0,-1-1,0-1,0 0,0-1,-1-1,0 0,0-1,-1-1,-1 0,1 0,-1-1,6-8,29-28,-2-3,-1-1,-4-2,-1-2,0-7,-30 46,0 0,-2 0,0 0,0-1,-2 0,0-1,-1 1,-1-1,0 0,-2 0,0 1,-1-1,-1-3,2 18,-1 0,0 0,0 0,0 0,0 0,-1 0,1 0,-1 0,1 1,-1-1,0 0,0 0,-1 1,1-1,0 1,-1-1,0 1,1-1,-1 1,0 0,0 0,0 0,-1 0,1 0,0 1,-1-1,1 1,-1-1,1 1,-1 0,0 0,0 0,1 0,-1 0,0 1,0 0,0-1,0 1,0 0,0 0,0 0,1 1,-1-1,0 1,-1 0,-11 8,1 0,0 1,0 1,1 0,1 1,0 0,0 1,1 0,1 1,0 0,1 0,1 1,0 1,1-1,0 1,2 0,0 1,-3 14,6-17,-1 0,2 1,0-1,1 1,0-1,1 1,1-1,0 1,1-1,0 0,1 0,1 0,0-1,1 1,1-1,0-1,0 1,1-1,1 0,0-1,1 0,0-1,0 0,1 0,1-1,-1 0,2-1,-1-1,1 0,2 0,10 6</inkml:trace>
  <inkml:trace contextRef="#ctx0" brushRef="#br0" timeOffset="28239.983">1919 1455,'1'94,"-12"228,-25-86,32-202,3-27,1 1,-1 0,0-1,-1 1,0-1,0 1,0-1,-1 0,0 0,-1 0,0 0,0 1,3-8,1 1,-1-1,1 0,-1 1,1-1,-1 0,1 1,-1-1,1 0,-1 0,0 0,1 1,-1-1,1 0,-1 0,0 0,1 0,-1 0,1 0,-1 0,0 0,1 0,-1-1,1 1,-1 0,1 0,-1 0,1-1,-1 1,0 0,1-1,0 1,-1 0,1-1,-1 1,1-1,-1 1,1-1,0 1,-1-1,1 1,0-1,-1 1,1-1,0 1,0-1,0 1,0-1,-1 0,1 1,0-1,0 1,0-1,0 0,0 1,0-1,0 1,1-1,-1 1,0-1,0 0,0 1,1-1,-1 1,1-18</inkml:trace>
  <inkml:trace contextRef="#ctx0" brushRef="#br0" timeOffset="28543.647">2173 1737,'-35'26,"18"-15,-1 1,1 1,1 0,0 1,1 1,0 1,2 0,0 1,0 0,-8 17,20-30,0 1,0 0,1-1,-1 1,1 0,0 0,1 0,-1-1,1 1,-1 0,2-1,-1 1,0 0,1-1,0 1,0-1,0 0,0 0,1 0,0 0,0 0,0 0,0-1,1 1,-1-1,1 0,0 0,0-1,0 1,0-1,0 1,0-1,1-1,-1 1,57 50,-42-21,-16-26,0 1,0 0,0-1,0 0,1 0,0 0,0 0,1 0,-1-1,1 0,0 0,0 0,0-1,4 3,2-5</inkml:trace>
  <inkml:trace contextRef="#ctx0" brushRef="#br0" timeOffset="29742.429">2964 1991,'-20'13,"1"2,1 0,0 1,1 1,1 1,1 0,0 1,1 0,1 2,1-1,-6 16,17-34,-1 1,1 0,-1 0,1 0,0 1,0-1,0 0,1 0,-1 1,1-1,0 0,0 1,0-1,0 0,0 1,1-1,-1 0,1 0,0 1,0-1,1 0,-1 0,0 0,1 0,0 0,0-1,0 1,0 0,0-1,0 1,1-1,-1 0,1 0,-1 0,1 0,0 0,0-1,0 1,0-1,0 0,0 0,3 1,8-4,-1 0,1 0,0-1,-1-1,0 0,0-1,0-1,0 0,-1 0,0-1,0-1,-1 0,0 0,-1-1,6-6,3-3,0 0,-2-2,0 0,-1-1,-1 0,-1-1,11-22,-24 28,-14 31,10-9,0 0,1 0,0-1,1 1,-1 1,1-1,0 0,0 0,1 0,0 0,0 1,1-1,-1 0,1 0,0 0,1 0,0 0,0 0,0 0,1 0,-1-1,1 1,1-1,-1 0,1 0,0 0,0 0,0-1,1 0,0 0,-1 0,4 2,4 0,0 0,1-1,0-1,0 0,0 0,0-1,0-1,1-1,-1 1,1-2,-1 0,1-1,-1 0,0-1,1 0,-1-1,0-1,0 0,0 0,-1-2,0 0,0 0,6-4,-1-1,0 0,-1-1,-1-1,0 0,0-2,-2 1,1-2,-2 0,0 0,-1-1,-1 0,-1-1,5-11,3-11,3 0,-2-1,-1-1,-3 0,-1-1,-2-1,-2 0,-2 0,-2 0,-2-1,-2-16,0 58,-2 0,1 1,0-1,0 0,-1 1,0-1,1 0,-1 1,0-1,0 1,0 0,-1-1,1 1,0 0,-1 0,0-1,0 1,1 0,-1 1,0-1,0 0,-1 1,1-1,0 1,0-1,-1 1,1 0,-1 0,1 0,-1 0,1 1,-1-1,0 1,1 0,-1-1,0 1,1 0,-1 1,0-1,1 0,-1 1,0-1,1 1,-1 0,1 0,-1 0,1 0,-1 0,1 1,0-1,0 1,0 0,0-1,-1 2,-11 12,1 0,1 1,0 0,1 1,1 0,1 1,0 0,1 1,1-1,1 2,1-1,0 0,2 1,0 0,1 0,1 0,1 0,1 0,0 0,2 4,-2-7,0 0,1 0,0 0,2 0,0 0,1-1,0 1,2-1,-1-1,2 1,0-1,1-1,1 0,0 0,1 0,0-2,1 1,0-1,1-1,1 0,-1-1,2-1,-1 0,1-1,1 0,15 5,-20-9,0-1,1 1,-1-2,1 0,-1 0,1-1,0-1,0 1,-1-2,1 0,0 0,-1-1,1-1,-1 0,1 0,-1-1,-1-1,1 0,0 0,-1-1,0 0,-1-1,1 0,-1-1,0 0,-1 0,0 0,0-1,0-2,1-2,0 0,0 0,-2-1,0 0,0 0,-1 0,-1-1,0 0,-1 0,-1-1,-1 1,0-1,0 1,-2-1,0 0,-2-15,1 27,0 0,-1 1,1-1,-1 0,0 0,0 1,0-1,0 1,-1-1,1 1,-1 0,0 0,0 0,0 1,0-1,-1 1,1-1,-1 1,1 0,-1 1,0-1,0 0,0 1,0 0,0 0,0 0,0 1,0-1,-1 1,-8-1,1 1,0 0,-1 0,1 2,0-1,0 1,0 1,0 0,-6 3,-5 4,0 1,1 1,0 1,1 1,0 1,1 1,1 0,0 2,-5 7</inkml:trace>
  <inkml:trace contextRef="#ctx0" brushRef="#br0" timeOffset="31372.896">4459 1934,'-5'3,"-1"0,1 0,0 0,0 1,0 0,0 0,1 0,0 0,0 1,0-1,0 1,1 0,-1 1,1-1,1 0,-1 1,1 0,0-1,0 1,0 0,1 0,0 0,0 0,1 0,0 1,0-1,0 0,1 0,0 0,0 0,0 0,1 0,0 0,0-1,0 1,1-1,0 1,0-1,0 0,1 0,-1 0,1 0,1-1,-1 0,1 1,-1-2,1 1,0 0,0-1,1 0,4-1,1-1,-1 0,1 0,0-1,-1 0,1-1,-1 0,1-1,-1 0,1-1,-1 0,0 0,0-1,-1-1,1 1,-1-2,0 1,0-1,-1-1,0 1,0-1,0-1,-1 0,0 0,0 0,-1-1,0 0,-1 0,0 0,0-1,-1 1,2-9,-5 11,0 0,0 0,-1 0,0 0,0 0,0 0,-1 0,-1 0,1 0,-1 1,0-1,0 0,-1 1,0-1,0 1,0 0,-1 0,0 0,0 1,-1-1,1 1,-1 0,-1 0,1 1,0-1,-1 1,0 0,0 1,0 0,-1-1,1 2,-1-1,1 1,-1 0,0 1,0-1,0 1,0 1,0-1,0 1,0 1,0-1,0 1,0 0,0 1,1-1,-1 1,0 1,1-1,-1 1,1 1,-5 2,4 0,0 0,0 0,1 1,-1 0,2 0,-1 0,1 1,0 0,1 0,-1 0,2 0,-3 7,5-11,0-1,0 1,0-1,1 1,-1-1,1 1,0-1,0 1,0-1,1 1,-1-1,1 1,0-1,0 1,0-1,0 0,0 1,1-1,0 0,-1 0,1 0,1 0,-1 0,0-1,1 1,-1-1,1 1,0-1,-1 0,1 0,0 0,1 0,1 0,11 3,1-1,-1-1,1-1,0 0,0-1,0-1,-1-1,1 0,0-1,0-1,-1 0,1-2,-1 0,0 0,-1-2,1 0,-1 0,9-7,10-1,101-55,-134 69,0 0,0 1,-1-1,1 1,0 0,0-1,-1 1,1-1,0 1,0 0,0 0,0 0,0-1,0 1,-1 0,1 0,0 0,0 0,0 1,0-1,0 0,0 0,-1 0,1 1,0-1,0 0,0 1,-1-1,1 1,0-1,0 1,-1-1,1 1,0-1,-1 1,1 0,-1-1,1 1,-1 0,1 0,-1-1,1 1,-1 0,0 0,1 0,-1 0,0-1,0 1,0 0,1 0,-5 53,1-37,2-12,0 0,0 0,1 1,0-1,-1 0,2 0,-1 1,0-1,1 0,0 0,1 0,-1 0,1 0,0 0,0 0,0 0,1-1,-1 1,1-1,1 1,-1-1,0 0,1-1,0 1,0-1,0 1,0-1,1 0,-1-1,1 1,-1-1,1 0,5 2,0-3,1 0,-1 0,1-1,0-1,-1 0,1 0,-1-1,1 0,-1-1,0 0,0-1,0 0,0 0,-1-1,0 0,0-1,7-5,134-128,-145 133,0 0,0-1,0 0,-1 0,0 0,0 0,-1 0,0-1,0 0,-1 0,0 0,0 0,0-1,2 68,-4-35,-1-16,0 1,1-1,-1 1,2-1,-1 1,1-1,0 0,1 1,0-1,1 0,-1 0,1 0,1-1,0 1,0-1,0 1,1-1,0 0,2 1,-4-6,0 0,0 0,1 0,-1 0,0-1,1 0,-1 0,1 0,-1 0,1 0,0 0,-1-1,1 0,0 0,-1 0,1 0,0-1,-1 1,1-1,-1 0,1 0,-1 0,1 0,2-2,82-48,-73 41,16-14,-1 0,-1-2,-2-1,0-1,-2-2,-1 0,-1-2,-2 0,-1-2,-2 0,-1-1,-2 0,-2-1,1-7,-7 16,0-1,-2 0,-2 0,0-1,-2 1,-1-1,-3-18,-24-29,27 74,-1 1,0-1,0 0,-1 0,1 1,0-1,-1 1,1-1,-1 1,1 0,-1 0,1-1,-1 1,0 0,0 1,1-1,-1 0,0 0,0 1,0-1,0 1,0-1,0 1,0 0,0 0,0 0,0 0,0 0,0 1,0-1,0 0,0 1,0 0,0-1,0 1,0 0,0 1,-8 6,1 0,0 1,0 0,1 1,1 0,-1 0,2 1,-1 0,2 0,-1 0,2 1,-1 0,1 0,1 0,0 0,1 1,1-1,0 2,-3 29,3 0,1 0,3 0,1 0,2 0,2-1,2 0,13 36,59 183,-73-217,-18-71,3 10</inkml:trace>
  <inkml:trace contextRef="#ctx0" brushRef="#br0" timeOffset="31627.409">5617 1596,'43'0,"29"0,11 0,-3 0,-5 0,-12 0,-11 0,-5 0,-5 0,-6 0,-3 0,-8 0</inkml:trace>
  <inkml:trace contextRef="#ctx0" brushRef="#br0" timeOffset="32611.584">6774 2217,'17'-73,"-12"56,0 0,2 1,-1-1,2 1,0 1,1-1,0 2,2-1,-1 1,3 0,8-10,0 1,2 1,1 1,0 2,2 0,0 1,1 2,1 1,1 1,-28 13,1 0,-1 0,1 0,0 0,-1 0,1 1,0-1,0 1,0-1,-1 1,1 0,0-1,0 1,0 0,0 0,0 1,-1-1,1 0,0 0,0 1,0-1,-1 1,1 0,0 0,0-1,-1 1,1 0,-1 0,1 1,-1-1,1 0,-1 0,0 1,0-1,1 1,-1-1,0 1,0-1,-1 1,1 0,0-1,0 1,-1 0,1 0,-1 0,0-1,1 1,-1 0,0 0,0 0,0 0,0 169,0-169,0 0,0 0,0 0,0 0,0 0,1 0,-1-1,1 1,-1 0,1 0,-1-1,1 1,0 0,0 0,0-1,0 1,0-1,0 1,1-1,-1 0,0 1,1-1,-1 0,1 0,-1 0,1 0,-1 0,1 0,0 0,0-1,-1 1,1-1,0 1,0-1,0 0,0 1,-1-1,1 0,0 0,0 0,0-1,0 1,1-1,79-32,47-59,-100 68,0 2,1 2,1 0,1 2,21-8,-52 25,0 1,0-1,0 1,0 0,0-1,0 1,0 0,0-1,0 1,0 0,0 0,0 0,0 0,0 0,0 0,0 0,0 1,0-1,0 0,0 0,0 1,0-1,0 1,0-1,0 1,-1-1,1 1,0-1,0 1,0 0,-1 0,1-1,0 1,-1 0,1 0,-1 0,1 0,-1 0,1-1,-1 1,1 0,-1 0,0 0,0 0,1 0,-1 0,0 1,0-1,0 0,0 0,0 0,-1 0,1 0,0 0,0 0,-1 0,-10 61,-19 15,-9 51,38-126,1 0,0 1,0-1,0 0,1 0,-1 0,1 0,-1 1,1-1,-1 0,1 0,0 0,0 0,0 0,0 0,1-1,-1 1,0 0,1-1,-1 1,1 0,0-1,-1 0,1 1,0-1,0 0,1 1,15 5</inkml:trace>
  <inkml:trace contextRef="#ctx0" brushRef="#br0" timeOffset="32895.246">8072 1822,'-10'20,"1"0,1 1,1 0,0 0,2 0,1 1,0 0,2 0,0 0,1 0,2 0,0 2,-1-21,0 0,1-1,-1 1,0 0,1-1,0 1,-1-1,1 1,0-1,1 0,-1 1,0-1,1 0,-1 0,1 1,-1-1,1-1,0 1,0 0,0 0,0-1,0 1,0-1,1 1,-1-1,1 0,-1 0,0 0,1 0,-1-1,1 1,0-1,-1 1,1-1,0 0,-1 0,1 0,-1 0,1-1,0 1,-1-1,2 0,8-2,-1-1,0 0,1-1,-2 0,1-1,0 0,-1-1,-1 0,1-1,-1 0,0 0,-1-1,0 0,0 0,-1-1,0 0,0 0,-2-1,1 0,-1 0,-1 0,0 0,0-1,-1 0,-1 0,0 0,0-11,-3 17,-1 0,0 0,-1 0,1 1,-1-1,0 1,-1 0,1 0,-1 0,0 0,0 1,-1-1,1 1,-1 0,0 1,0-1,0 1,-1 0,1 0,-1 1,1-1,-1 1,0 0,0 1,0-1,0 1,0 1,0-1,-1 1,1 0,0 0,0 1,0 0,-6 1,-74 27,61-20</inkml:trace>
  <inkml:trace contextRef="#ctx0" brushRef="#br0" timeOffset="33279.942">8890 1342,'-24'48,"2"0,2 2,2 0,2 1,3 0,2 2,2-1,2 1,1 42,8-57,-9 138,5-167,-2 10,0 0,-1 0,-1-1,0 1,-2-1,-9 16,17-33,0-1,0 1,0-1,0 1,0-1,0 1,0-1,0 1,0-1,0 1,0-1,0 0,-1 1,1-1,0 1,0-1,-1 0,1 1,0-1,0 1,-1-1,1 0,0 1,-1-1,1 0,-1 0,1 1,0-1,-1 0,1 0,-1 0,1 1,-1-1,1 0,0 0,-1 0,1 0,-1 0,1 0,-1 0,1 0,-1 0,1 0,-1 0,1 0,0 0,-1-1,1 1,-1 0,1 0,-1 0,1-1,0 1,-1 0,1 0,0-1,-1 1,1 0,0-1,-1 1,1-1,0 1,0 0,-1-1,1 1,0-1,0 1,0 0,-1-1,-1-12</inkml:trace>
  <inkml:trace contextRef="#ctx0" brushRef="#br0" timeOffset="33525.898">8552 1709,'34'5,"29"1,10 0,-3-1,-9-2,-5 0,-7-2,-7-1,-6 0,-4 0,-4 0,0-1,-1 1,-1 0,-3 0</inkml:trace>
  <inkml:trace contextRef="#ctx0" brushRef="#br0" timeOffset="33755.636">9370 1907,'-9'38,"-4"23,1 5,2-3,8-13,4-15</inkml:trace>
  <inkml:trace contextRef="#ctx0" brushRef="#br0" timeOffset="33943.519">9370 1624,'0'10,"0"2</inkml:trace>
  <inkml:trace contextRef="#ctx0" brushRef="#br0" timeOffset="34145.937">9653 1934,'-2'11,"0"0,0 0,1 0,1 0,0 0,1 0,0 0,0 0,1-1,1 1,0 0,0-1,1 0,0 1,1-1,0-1,1 1,0-1,0 0,1 0,0-1,0 0,7 5,-10-11,-1-1,1 0,0 0,-1 0,1 0,0-1,0 1,0-1,0 0,-1 0,1 0,0-1,0 1,0-1,0 0,-1 0,1 0,0-1,-1 1,1-1,-1 0,0 0,0 0,1-1,-1 1,-1-1,2 0,66-82,-66 79,-1 1,1-1,-1 0,0-1,0 1,0 0,-1-1,0 0,-1 0,1 1,-1-1,-1 0,1 0,-1 0,0 0,-1 0,1 0,-1 0,-1 1,0-1,0 0,0 1,0-1,-1 1,0-1,-1 1,1 0,-1 1,0-1,-1 1,1 0,-1 0,0 0,-5-4,4 5,-1 1,1-1,0 1,-1 0,0 1,0-1,1 1,-1 1,0 0,-1 0,1 0,0 0,0 1,0 1,0-1,-1 1,1 0,-2 1,-16 4</inkml:trace>
  <inkml:trace contextRef="#ctx0" brushRef="#br0" timeOffset="34541.416">10132 2047,'26'-49,"-19"34,0 0,1 0,1 1,0 0,1 0,0 1,1 1,1-1,9-6,-19 18,1 0,-1 1,1 0,-1-1,1 1,-1 0,1 0,-1 0,1 1,-1-1,0 0,1 1,-1 0,1 0,-1-1,0 1,0 0,1 1,-1-1,0 0,0 1,0-1,0 1,-1 0,1-1,0 1,-1 0,1 0,-1 0,0 0,1 1,-1-1,0 0,0 0,-1 1,1-1,0 1,-1-1,1 3,9 14,-5-12,-1 0,1-1,-1 0,2 1,-1-1,1-1,0 1,0-1,0 0,1-1,0 1,0-1,0-1,0 1,1-1,-1-1,1 1,0-1,-1 0,1-1,0 0,6 0,-3-3,0 0,0-1,0 0,0 0,0-1,-1-1,0 0,0 0,0-1,0 0,-1-1,0 0,-1-1,1 0,-1 0,-1 0,0-1,0 0,-1-1,0 1,0-1,-1 0,0-1,2-9,-4-22,-7 26</inkml:trace>
  <inkml:trace contextRef="#ctx0" brushRef="#br0" timeOffset="35843.268">9454 1596,'0'-5,"-4"-1,-3 5,-3 2,-6 2,0 4,8 2,9-1,10-2,3-2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1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92 749,'-15'28,"2"0,0 1,2 1,2 0,0 1,2-1,1 2,2-1,1 0,2 1,0-1,3 1,2 16,-4-90,1 0,2 0,2 0,2 1,2-1,5-12,-13 50,19-59,2 0,3 1,28-50,-53 110,0 1,0 0,1 0,-1-1,0 1,1 0,-1 0,1 0,-1-1,1 1,-1 0,1 0,0 0,0 0,0 0,-1 0,1 0,0 1,0-1,0 0,0 0,0 1,0-1,1 0,-1 1,0-1,0 1,0 0,1-1,-1 1,0 0,0 0,1-1,-1 1,0 0,0 1,1-1,-1 0,0 0,0 0,1 1,-1-1,0 1,0-1,0 1,0-1,1 1,-1 0,0-1,0 1,0 0,0 0,-1 0,1 0,0 0,0 0,0 0,-1 0,1 0,-1 0,1 0,-1 0,1 0,-1 1,1-1,-1 0,0 0,0 1,22 135,-17-111</inkml:trace>
  <inkml:trace contextRef="#ctx0" brushRef="#br0" timeOffset="615.454">514 1004,'23'-16,"-1"0,0-1,-1-2,-2 0,0-1,-1-1,0 0,-2-2,6-11,-20 32,0-1,-1 1,1 0,-1-1,1 0,-1 1,0-1,0 0,0 0,-1 0,1 1,0-1,-1 0,0 0,0 0,0 0,0 0,0 0,-1 0,1 0,-1 0,0 0,0 1,0-1,0 0,0 0,0 1,-1-1,0 1,1-1,-1 1,0 0,0 0,0 0,0 0,-1 0,1 0,0 0,-1 1,0-1,-4 0,0 1,0 0,0 1,-1-1,1 1,0 0,0 1,-1 0,1 0,0 1,0 0,0 0,1 0,-1 1,0 0,1 0,0 1,-1 0,2 0,-1 0,0 1,1 0,0 0,0 0,0 1,1 0,0 0,0 0,0 0,1 0,0 1,0 0,0-1,1 1,0 0,1 0,-1 0,1 1,1-1,-1 0,1 0,1 0,-1 1,1-1,1 0,-1 0,1 0,0 0,1 0,-1-1,3 3,4 3,1-1,1 0,0 0,1-2,0 1,0-1,1-1,0 0,1-1,-1-1,1 0,1-1,-1 0,1-1,0-1,0 0,0-1,0 0,0-2,0 1,1-2,-1 0,0-1,0-1,0 0,-1-1,1 0,-1-1,0-1,0 0,0-1,-1-1,6-4,7-4,1 0,-2-2,-1-2,0 0,-1-1,-2-1,0-1,-1-1,-1-1,-2 0,0-1,-2-1,-1-1,-1 0,-1-1,-2 0,-1-1,-1 0,-1 0,-1-12,-5 30,-5-111,3 120,0-1,0 1,0-1,0 1,0 0,-1-1,1 1,-1 0,0 0,0 0,0 0,0 0,-1 1,1-1,-1 1,0-1,0 1,1 0,-1 0,-1 0,1 0,0 1,0-1,-1 1,1 0,-1 0,1 0,-1 1,1-1,-1 1,0-1,-4 3,1 1,0-1,0 1,1 0,-1 1,1-1,-1 1,1 1,0-1,1 1,-1 0,1 0,0 1,0-1,0 1,1 0,0 0,0 1,1 0,0-1,0 1,0 0,1 0,0 0,1 1,-1-1,1 5,-7 26,2-1,2 2,1-1,2 0,2 0,3 27,-3-50,0 1,1-1,0 1,1-1,1 0,1 0,0 0,0-1,2 1,0-1,0-1,2 1,-1-1,2-1,4 5,-10-14,0 0,1-1,-1 0,1 0,0 0,0 0,0-1,0 0,0 0,0 0,0 0,0-1,0 0,0 0,0 0,0-1,0 0,0 0,0 0,0 0,0-1,0 0,-1 0,1 0,-1-1,1 1,-1-1,0 0,0-1,0 1,-1 0,2-2,18-10,-4 4</inkml:trace>
  <inkml:trace contextRef="#ctx0" brushRef="#br0" timeOffset="1385.012">1700 580,'-27'21,"1"0,1 2,1 1,1 1,1 1,1 0,2 2,-16 27,7 21,28-75,-1 1,1 0,0 0,0-1,0 1,0 0,0-1,0 1,0 0,1 0,-1-1,1 1,-1 0,1-1,0 1,-1-1,1 1,0-1,0 1,0-1,0 1,0-1,1 0,-1 0,0 1,1-1,-1 0,0 0,1 0,-1-1,1 1,0 0,-1 0,1-1,0 1,-1-1,1 0,0 1,-1-1,1 0,0 0,0 0,0 0,9-2,1-1,0 0,-1-1,0 0,0 0,0-1,0-1,-1 0,0 0,0-1,-1-1,0 1,0-1,0-1,-1 0,-1 0,7-9,-12 16,109-134,-110 135,-1 0,1 0,0 0,0 0,0 0,0 0,-1 1,1-1,0 0,0 1,0-1,1 1,-1-1,0 1,0-1,0 1,0 0,0-1,1 1,-1 0,0 0,0 0,0 0,1 0,-1 0,0 0,0 0,0 1,0-1,1 0,-1 1,0-1,0 1,0-1,0 1,0 0,0-1,0 1,0 0,0 0,0 0,-1-1,1 1,0 0,0 0,-1 0,1 0,-1 0,1 1,-1-1,1 0,-1 0,0 0,1 0,-1 1,0-1,0 0,0 0,0 0,0 1,5 54,-6-51,0 1,1-1,-1 1,1-1,0 0,1 1,-1-1,1 0,0 1,0-1,1 0,-1 0,1 0,1 0,-1 0,0 0,1-1,0 1,0-1,1 1,-1-1,1 0,0-1,0 1,0-1,1 1,-1-1,1-1,-1 1,1-1,0 1,4 0,-4-2,-1 0,1-1,0 1,-1-1,1 0,0-1,-1 1,1-1,-1 0,1 0,0 0,-1 0,0-1,1 0,-1 0,0 0,0 0,0-1,0 0,-1 0,1 0,-1 0,0 0,0-1,0 1,0-1,0 0,0-1,55-131,-41 87,26-60,-18 53,-2 0,-3-1,-2-1,-3-1,-3-1,-2 0,-2-5,-17-6,9 70,0-1,-1 1,1-1,-1 1,1-1,-1 1,0-1,1 1,-1 0,0 0,0-1,0 1,0 0,0 0,0 0,0 0,-1 0,1 0,0 0,0 0,-1 1,1-1,-1 1,1-1,-1 0,1 1,-1 0,1-1,-1 1,1 0,-1 0,1 0,-1 0,1 0,-1 0,1 1,-1-1,1 0,-1 1,1-1,-1 1,1 0,-1-1,-6 7,-1-1,1 1,0 0,1 1,0 0,0 0,1 1,0 0,0 0,1 0,0 0,1 1,0 0,0 0,1 0,0 4,-3 20,2-1,2 1,1 1,1-1,2 0,2 0,1-1,1 1,2-1,11 29,14 79,0 58,-31-195,-2 0,1 0,0-1,-1 1,0 0,1 0,-2 0,1 0,0 0,-1 0,0 0,0-1,0 1,0 0,0 0,-1-1,0 1,0-1,0 0,0 1,0-1,-1 0,1 0,-1 0,-2 1,3-5,-1 0,1 0,-1 0,1 0,0 0,0-1,0 1,-1-1,1 1,1-1,-1 0,0 0,0 0,1 0,-1 0,1 0,-1 0,1-1,0 1,0 0,0-1,0 1,0-3,-5-14</inkml:trace>
  <inkml:trace contextRef="#ctx0" brushRef="#br0" timeOffset="1615.608">1954 439,'29'0,"14"0,5 0,-2 0,-3 0,-4 0,-4 4,-4 3,-1-1,-2-1,0 3,-1 1,-4-2</inkml:trace>
  <inkml:trace contextRef="#ctx0" brushRef="#br0" timeOffset="1881.428">2632 580,'4'44,"3"18,3-1,2-11</inkml:trace>
  <inkml:trace contextRef="#ctx0" brushRef="#br0" timeOffset="2084.501">2632 213,'4'29,"3"9</inkml:trace>
  <inkml:trace contextRef="#ctx0" brushRef="#br0" timeOffset="2346.866">2857 580,'-5'45,"2"-1,2 1,2-1,2 1,3 8,14 14,-20-66,0 0,1 1,-1-1,1 0,0 0,-1 1,1-1,0 0,0 0,-1 0,1 0,0 0,0 0,0 0,0 0,1 0,-1-1,0 1,0 0,0-1,1 1,-1-1,0 1,0-1,1 0,-1 1,1-1,-1 0,0 0,1 0,-1 0,0 0,1 0,-1 0,0-1,1 1,-1 0,0-1,1 1,-1-1,0 1,0-1,1 0,-1 0,0 1,0-1,10-10,-1 1,0-1,0-1,-1 0,-1 0,0-1,0 0,-2 0,4-8,20-36,-9 19,42-50,-50 82,-3 5</inkml:trace>
  <inkml:trace contextRef="#ctx0" brushRef="#br0" timeOffset="2703.235">3309 778,'18'-24,"6"-6,-1-1,-1-1,-2-1,-1-1,-1 0,7-24,-24 57,0-1,0 1,0 0,0-1,-1 1,1-1,0 1,-1-1,1 1,-1-1,1 1,-1-1,0 0,1 1,-1-1,0 0,0 1,0-1,-1 0,1 1,0-1,0 1,-1-1,1 0,-1 1,0-1,1 1,-1 0,0-1,0 1,0-1,0 1,0 0,0 0,0-1,0 1,-1 0,1 0,0 0,-1 1,1-1,-1 0,1 0,-1 1,1-1,-1 1,0-1,1 1,-1 0,1 0,-1-1,0 1,1 0,-1 0,-1 1,-9 5,-1 2,1 0,0 0,0 1,1 0,0 1,1 0,0 1,1 0,0 1,1 0,0 0,1 1,0 0,0 2,1-6,1 0,0 0,1 0,0 1,1-1,0 1,0 0,1 0,0 0,1 0,0 0,0 1,1-1,1 0,0 0,0 1,1-1,0 0,1 0,0-1,0 1,1-1,1 1,-1-1,2 0,-1-1,1 1,0-1,1 0,0-1,0 0,1 0,1 1,6 0,1 0,0-1,1 0,0-1,0-1,0-1,0-1,1 0,-1-1,1-1,-1-1,1 0,0-1,-1-1,1-1,-1 0,6-3,2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16 553,'-3'8,"0"-1,0 1,1 0,1 0,-1 0,1 0,0 0,1 0,0 0,0 0,1 0,0 0,1 0,0 0,0 0,0 0,1 0,0-1,1 1,-1-1,1 0,1 0,-1-1,1 1,1-1,-1 0,1 0,3 2,-6-7,0 0,0 0,-1 0,1 0,0-1,0 1,0-1,0 0,0 0,0 0,0 0,0-1,0 1,0-1,0 1,-1-1,1 0,0 0,0 0,-1-1,1 1,-1-1,1 1,-1-1,1 0,-1 0,0 0,0 0,0 0,0-1,0 1,-1-1,1 0,46-92,-47 91,1 0,2-4,1-1,-1 0,0-1,-1 1,0-1,-1 1,0-1,-1 0,1 0,-2 0,0 0,0 0,0 0,-1 0,-1 0,0 0,0 1,-1-1,-3-6,4 10,0 1,-1 0,0 0,0 1,0-1,-1 1,1-1,-1 1,0 0,0 0,-1 1,1-1,-1 1,0 0,0 0,0 1,0-1,0 1,0 0,-1 0,1 1,-1 0,1 0,-1 0,0 1,1-1,-1 1,1 1,-1-1,0 1,1 0,-1 0,1 1,-1-1,0 2,7-4,0 1,0 0,-1 0,1 0,0 0,0 0,-1 0,1 0,0 0,-1 1,1-1,0 0,0 0,-1 1,1-1,0 0,-1 1,1-1,0 0,-1 1,1-1,-1 1,1-1,-1 1,1 0,-1-1,1 1,-1-1,1 1,-1 0,0-1,0 1,1 0,-1 0,0-1,0 1,0 0,1-1,-1 1,0 0,0 0,0-1,0 1,-1 0,1 0,0-1,0 1,0 0,-1 0,1-1,0 1,0 0,-1-1,1 1,-1 0,1-1,-1 1,0 0,22-6,-1-1,0-1,-1 0,1-2,-2 0,1-1,-1-1,-1-1,0 0,0-1,9-11,7-6,-1-2,-2-1,-1-1,8-14,17-46,-53 94,-1 0,1 0,0 1,0-1,0 0,0 0,0 1,-1-1,1 0,0 1,0-1,-1 1,1-1,0 1,-1-1,1 1,0-1,-1 1,1 0,-1 0,1-1,-1 1,1 0,-1 0,0-1,1 1,-1 0,0 0,1 0,-1-1,0 1,0 0,0 0,0 0,0 0,0 0,0 0,0-1,0 1,-1 0,1 0,0 0,0 0,-1-1,1 1,-1 1,2 6,54 325,-26-197,-6-40,-3 0,-5 2,-4 0,-4 0,-5 1,-4 17,-1-92,0 1,-2-1,0-1,-2 1,0-1,-2 0,-7 14,12-30,0 0,0 0,0-1,0 1,-1-1,-1 0,1-1,-1 1,1-1,-1 0,-1 0,1-1,-1 0,0 0,0-1,0 0,0 0,-1 0,1-1,-1 0,1-1,-1 1,0-1,0-1,-6 0,10 0,-1 0,1-1,0 1,-1-1,1 0,-1-1,1 1,0-1,0 1,0-1,0-1,0 1,0 0,1-1,-1 0,1 0,-1 0,1 0,0-1,0 1,1-1,-1 1,1-1,0 0,0 0,0 0,0-1,1 1,0 0,-1 0,2-1,-1 1,-1-10,0 0,1 1,0-1,1 0,1 0,0 0,1 1,0-1,1 1,1-1,6-17,2 0,1 1,2 1,0 0,2 0,2 2,0 0,2 1,16-15,-12 15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0 839,'17'69,"-16"-70,0 1,1 0,-1-1,0 1,0-1,0 1,0-1,0 0,0 1,0-1,0 0,0 0,0 0,0 0,0 0,0 0,-1 0,1 0,0 0,-1 0,1 0,-1 0,1 0,-1 0,0-1,1 1,-1 0,0 0,0-1,0 1,0 0,0 0,0-1,0 1,0-1,1-1,14-37,1 1,2 1,2 0,2 2,1 1,1 0,11-9,-31 39,45-44,-48 48,0 0,0 0,1 0,-1 0,0 0,1 0,-1 1,1-1,-1 0,1 1,0-1,-1 1,1 0,-1-1,1 1,0 0,-1 0,1 0,0 0,-1 1,1-1,0 0,-1 1,1-1,-1 1,1-1,-1 1,1 0,-1-1,1 1,-1 0,0 0,1 0,-1 0,0 0,0 1,0-1,9 12</inkml:trace>
  <inkml:trace contextRef="#ctx0" brushRef="#br0" timeOffset="299.919">791 529,'-23'13,"0"2,2 1,0 0,0 2,2 0,0 1,2 1,0 1,1 0,-3 7,17-25,-1 0,1 0,0 0,1 0,-1 0,0 0,1 1,0-1,0 1,0-1,0 1,0 0,1-1,0 1,0-1,0 1,0 0,0-1,1 1,-1 0,1-1,0 1,0-1,1 1,-1-1,0 0,1 0,0 1,0-1,0 0,0 0,1-1,-1 1,1 0,0-1,-1 0,1 1,0-1,0 0,1-1,-1 1,0 0,1-1,-1 0,2 1,4 0,-1 0,0 0,1 0,-1-1,1-1,-1 0,1 0,-1 0,1-1,-1 0,0-1,1 0,-1 0,0 0,0-1,0-1,-1 1,1-1,-1-1,0 1,0-1,0-1,-1 1,1-1,-1 0,-1 0,1-1,-1 0,0 0,-1 0,0 0,0-1,0 0,-1 0,0 0,-1 0,0 0,0 0,0-1,-1 1,-1-1,0 1,0-8,-1 10,0-1,0 1,-1 0,0 0,0 0,-1 0,1 0,-1 1,0-1,-1 1,1 0,-1 0,0 0,-1 0,1 1,-1-1,0 1,-4-3,-9-1</inkml:trace>
  <inkml:trace contextRef="#ctx0" brushRef="#br0" timeOffset="652.487">1271 105,'-18'72,"3"0,3 1,3 1,4-1,3 1,6 58,23 34,-30-110,-3-55,0-6</inkml:trace>
  <inkml:trace contextRef="#ctx0" brushRef="#br0" timeOffset="899.282">959 558,'43'-10,"44"-3,11 1,-1-3,-13 2,-15 2,-15 4,-12 2,-13 3</inkml:trace>
  <inkml:trace contextRef="#ctx0" brushRef="#br0" timeOffset="1537.009">1835 472,'-41'22,"1"2,0 2,3 1,0 2,1 1,-9 14,41-41,0 0,0 0,0 0,0 1,1 0,-1-1,1 1,0 1,0-1,1 0,-1 1,1-1,0 1,0 0,0-1,1 1,0 0,0 0,0 0,1 0,-1 1,1-1,0 0,1 0,0 4,2-7,1-1,0 1,0-1,-1 0,1 0,0-1,0 1,0-1,0 0,0 0,0 0,0 0,0-1,-1 0,1 1,0-1,0-1,0 1,-1-1,1 1,-1-1,1 0,1-2,-3 3,22-10,0-2,-1 0,-1-2,0 0,-1-1,-1-2,-1 0,0-1,1-3,-20 21,0 0,1 0,-1 0,1 0,-1 0,0 0,1 0,-1 0,1 1,0-1,-1 0,1 0,0 1,0-1,-1 0,1 1,0-1,0 0,0 1,0-1,0 1,-1 0,1-1,0 1,0 0,0-1,0 1,0 0,0 0,0 0,1 0,-1 0,0 0,0 0,0 0,0 1,0-1,0 0,0 1,-1-1,1 0,0 1,0-1,0 1,0-1,0 1,0 0,-1-1,1 1,0 0,-1 0,1-1,0 1,-1 0,1 0,-1 0,1 0,11 46,-10-34,1-1,0 1,1-1,0 1,1-1,0 0,1-1,0 1,1-1,0-1,1 1,1-1,-2-5,1-2,0 1,0-1,0 0,0 0,1-1,-1 0,1-1,0 1,-1-2,1 1,0-1,0-1,-1 0,1 0,-1 0,1-1,-1-1,1 1,-1-1,0-1,0 0,3-2,6-6,-1-2,-1 0,0 0,-1-2,-1 1,-1-2,0 0,-1 0,0-1,-2-1,8-18,-6 16,17-40,-1-2,-4-1,14-61,-29 95,-1-1,-2 1,-2-1,0 0,-2 0,-2-3,-18-15,18 48,0 1,0-1,0 1,0-1,0 0,0 1,0 0,0-1,0 1,0 0,0-1,0 1,0 0,-1 0,1 0,0 0,0 0,0 0,0 0,0 0,0 1,0-1,-1 0,1 1,0-1,0 1,0-1,0 1,0-1,1 1,-1 0,0-1,0 1,0 0,0 0,1 0,-1 0,0 0,1-1,-1 1,1 0,-1 0,1 1,-1-1,-9 18,1 0,1 0,1 1,0 0,2 1,0-1,1 1,1 0,1 0,1 0,1 1,1-1,3 16,-4-2,5 13,2 0,2-1,2 0,2-1,2 0,13 24,-11-22,6 13,-34-64,2-7</inkml:trace>
  <inkml:trace contextRef="#ctx0" brushRef="#br0" timeOffset="1783.575">2060 359,'43'5,"34"2,8-1,0-1,-11-2,-7 0,-11-2,-10-1,-8 0,-6 0,-3 0,-2-1,-1 1,0 0,-4 0</inkml:trace>
  <inkml:trace contextRef="#ctx0" brushRef="#br0" timeOffset="1967.482">2936 501,'0'38,"0"18,0 4,4-9,7-12,2-13</inkml:trace>
  <inkml:trace contextRef="#ctx0" brushRef="#br0" timeOffset="2134.411">2991 218,'5'15,"6"4,2-1</inkml:trace>
  <inkml:trace contextRef="#ctx0" brushRef="#br0" timeOffset="2402.167">3303 444,'-23'45,"9"-22,1 2,1 0,2 0,0 1,2 0,1 1,1 0,1 0,4-24,0 0,0 0,0 0,1 0,-1 0,1 0,0 0,0 0,0 0,1 0,-1 1,1-1,-1 0,1-1,0 1,0 0,0 0,1 0,-1 0,1-1,-1 1,1-1,0 1,0-1,0 0,0 0,0 0,1 0,-1 0,1 0,-1-1,1 1,0-1,-1 1,1-1,0 0,0 0,0-1,0 1,0 0,0-1,0 0,0 0,0 0,3 0,9-5,0-1,-1 0,0-1,0-1,0 0,-1 0,0-2,-1 0,0 0,-1-1,0 0,-1-1,0 0,0-1,-2 0,1 0,-1-3,-4 8,-1 0,0-1,0 1,-1-1,0 1,-1-1,0 1,0-1,-1 0,0 0,-1 1,0-1,0 0,-1 1,-1-6,2 10,-1-1,1 1,-1 0,0-1,0 1,-1 0,1 1,-1-1,0 0,0 1,0-1,0 1,-1 0,1 0,-1 0,0 1,0-1,0 1,0 0,0 0,0 1,-1-1,1 1,0 0,-1 0,1 0,-1 0,0 1,-4 0,0 1,-1 1,1 0,0 0,0 1,0 1,1-1,-1 1,1 1,-1 0,1 0,1 0,-7 6,1-2,-4 3</inkml:trace>
  <inkml:trace contextRef="#ctx0" brushRef="#br0" timeOffset="2864.678">3668 642,'5'-2,"0"1,-1-1,0 0,1 0,-1 0,0 0,0-1,0 0,0 0,-1 0,1 0,-1-1,0 1,3-5,2 0,110-123,-118 131,0-1,0 1,1-1,-1 1,0-1,0 1,0 0,0-1,1 1,-1-1,0 1,1-1,-1 1,0 0,1-1,-1 1,0 0,1-1,-1 1,1 0,-1-1,1 1,-1 0,1 0,-1 0,1 0,-1-1,1 1,-1 0,1 0,-1 0,1 0,-1 0,1 0,-1 0,1 0,-1 0,1 0,-1 1,1-1,-1 0,1 0,-1 0,0 1,1-1,-1 0,1 0,-1 1,1-1,-1 0,0 1,1-1,-1 0,0 1,1-1,-1 1,0-1,0 1,0-1,1 1,-1-1,0 1,0-1,0 1,0-1,0 1,16 46,-12-30,-1-12,-1 1,1-1,0 1,0-1,1 0,0 0,0-1,0 1,0-1,1 0,0 0,-1 0,1 0,1-1,-1 0,0 0,1-1,0 1,-1-1,1 0,0-1,0 0,0 1,0-2,1 1,-1-1,0 0,0 0,0-1,0 0,6-1,1-1,1 0,-1-1,0 0,-1-1,1 0,-1-1,0-1,0 0,-1-1,0 0,0 0,-1-1,0-1,0-1,26-53,-36 48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0 198,'0'38,"5"18,1 4,5-8,0-8,-1-12</inkml:trace>
  <inkml:trace contextRef="#ctx0" brushRef="#br0" timeOffset="482.369">621 1,'-211'124,"208"-123,1 1,0-1,0 0,0 0,0 1,0 0,0-1,0 1,1 0,-1 0,1 0,-1 0,1 0,-1 0,1 0,0 0,0 1,0-1,1 0,-1 1,0-1,1 1,0-1,-1 0,1 1,0-1,0 1,0-1,1 1,-1-1,1 1,-1-1,1 1,0-1,0 0,0 0,0 1,0-1,0 0,1 0,-1 0,1 0,0 0,-1-1,1 1,1 0,157 82,-158-82,1 0,-1 0,0 0,0 1,0-1,0 0,0 1,0-1,-1 1,1 0,-1 0,0-1,0 1,0 0,0 0,0 0,-1 0,1 0,-1 0,0 0,0 0,0 0,0 0,0 0,-1 1,0-1,1-1,-1 1,0 0,0 0,-1 0,1 0,0-1,-1 1,0-1,0 1,0-1,0 1,0-1,0 0,0 0,-1 0,1 0,-1-1,0 1,1-1,-1 1,-1-1,-7 7,-1-1,0-1,-1 0,0-1,0 0,0-1,0 0,0-1,-1 0,0-1,1-1,-7 0,-5-1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317 142,'-47'24,"2"3,1 2,1 2,0 3,-37 54,78-85,0 0,1 0,-1 0,1 0,0 0,0 0,0 0,0 1,0-1,0 0,1 1,0-1,0 1,0-1,0 0,0 1,1-1,-1 0,1 1,0-1,0 0,0 0,1 1,-1-1,1 0,0 0,-1-1,1 1,1 0,-1-1,0 1,3 1,-2-1,1-1,0 1,0-1,0 0,0 0,0 0,0-1,1 0,-1 1,0-2,1 1,-1 0,1-1,-1 0,1 0,-1 0,1 0,-1-1,1 0,-1 0,0 0,1-1,-1 1,0-1,0 0,0 0,0 0,2-2,103-79,56-90,-163 171,-2 0,1 1,-1-1,1 1,-1-1,1 1,-1-1,1 1,0 0,0 0,0-1,0 1,0 0,0 0,0 0,0 0,0 0,1 0,-1 0,0 0,1 1,-1-1,0 0,1 1,-1-1,1 1,-1 0,1-1,-1 1,1 0,-1 0,1 0,-1 0,1 0,0 0,-1 0,1 1,-1-1,1 1,-1-1,0 1,1-1,-1 1,0 0,1 0,0 0,16 63,-17-54,1 0,0-1,1 1,0 0,0-1,1 1,0-1,0 0,1-1,1 1,-1-1,1 0,1 0,0-1,0 1,0-2,1 1,-1-1,3 1,5-1,0-2,0 0,1 0,0-2,-1 1,1-2,0 0,0-1,-1-1,13-2,10 1,-13 2</inkml:trace>
  <inkml:trace contextRef="#ctx0" brushRef="#br0" timeOffset="297.527">1473 1,'-10'24,"-12"22,-8 8,-3-4,-1-7,1-6,1-4,1-3,1-1,0-2,-3-5,-1-1,-1 0,3 1,0-2,7-1,2-2,5-6</inkml:trace>
  <inkml:trace contextRef="#ctx0" brushRef="#br0" timeOffset="602.363">1022 142,'10'-4,"0"2,0-1,0 2,1-1,-1 1,0 1,1 0,-1 0,1 1,-1 1,1-1,-1 2,0-1,0 1,0 1,-1 0,1 0,-1 1,9 6,9 8,-2 1,1 1,-2 2,-1 0,-1 1,-1 2,2 5,3 7,-19-26,1-1,0 1,0-1,1 0,1-1,0 0,0-1,1 0,1 0,5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0,'-8'12,"1"-1,0 1,1 0,1 0,0 1,0-1,1 1,1 0,0 1,1-1,0 0,1 1,1-1,0 5,1 457,-1-328,0-148</inkml:trace>
  <inkml:trace contextRef="#ctx0" brushRef="#br0" timeOffset="300.302">1 480,'48'-9,"25"-4,5-4,-5 1,-11 2,-11 5,-10-2,-6 2,-5 2,-8-3,-2 1,0 1,-3-2,-5 0</inkml:trace>
  <inkml:trace contextRef="#ctx0" brushRef="#br0" timeOffset="696.604">678 0,'-1'110,"-2"-31,5 1,2-1,12 54,26-14,-40-116,1 1,-1-1,1 0,0 0,0 0,0 0,0-1,0 1,1-1,-1 0,1 0,-1 0,1 0,0-1,0 0,0 1,0-1,0-1,0 1,0 0,0-1,0 0,0 0,0 0,0-1,0 1,0-1,4-1,96-47,-93 41,0 2,0-1,1 1,0 1,0 0,0 1,0 0,1 1,6-1,-16 4,0 0,-1 1,1-1,0 1,0-1,-1 1,1 0,0 0,-1 0,1 1,-1-1,1 1,-1-1,0 1,0 0,0 0,0-1,0 2,0-1,0 0,0 0,-1 1,1-1,-1 1,0-1,0 1,0-1,0 1,0 0,-1-1,1 1,-1 0,1 0,-1 0,0-1,0 1,-1 0,1 0,0 0,-1-1,0 3,15 58,-3-49</inkml:trace>
  <inkml:trace contextRef="#ctx0" brushRef="#br0" timeOffset="1070.471">1496 593,'17'-8,"-1"-1,0-1,-1 0,0-1,-1-1,0 0,-1-1,0-1,-1 0,-1 0,10-17,-19 29,-1 0,1 0,-1-1,0 1,0 0,0-1,0 1,-1-1,1 1,-1-1,1 0,-1 1,0-1,0 1,0-1,0 0,0 1,-1-1,1 1,-1-1,0 1,0-1,0 1,0-1,0 1,0 0,-1 0,1 0,-1-1,1 1,-1 1,0-1,0 0,0 0,0 1,0-1,0 1,0-1,-1 1,1 0,0 0,-1 0,1 0,-1 1,1-1,-1 0,0 1,1 0,-1 0,1 0,-1 0,0 0,-8 3,0 0,0 0,0 1,1 1,-1 0,1 0,0 1,1 0,-1 1,1 0,1 0,-1 1,1 0,1 1,-1 0,1 0,1 0,0 1,0 0,1 0,0 1,0 1,3-7,-1 0,1 0,1 0,-1 0,1 0,0 0,0 0,0 0,1 1,-1-1,1 0,1 0,-1 1,1-1,0 0,0 0,0 0,1 0,0 0,0 0,0 0,1 0,-1-1,1 1,0-1,0 0,1 0,-1 0,1 0,0-1,0 1,0-1,1 0,2 2,15 3,-1 0,1-2,0 0,1-1,-1-1,1-2,0 0,0-1,0-1,0-1,19-4,14-6,-34 5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2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0,'-9'38,"1"1,2-1,2 1,1 0,2 0,2 9,-1-22,1 462,-6-438,-1-32</inkml:trace>
  <inkml:trace contextRef="#ctx0" brushRef="#br0" timeOffset="264.534">1 480,'38'0,"42"-5,17-1,-4 0,-12 1,-16-4,-13 1,-12 1,-7 2,-4 1,-8 2</inkml:trace>
  <inkml:trace contextRef="#ctx0" brushRef="#br0" timeOffset="547.425">764 537,'4'9,"1"0,0-1,1 0,0 0,0 0,1-1,0 1,0-2,1 1,0-1,0 0,0-1,1 1,0-2,0 1,0-1,0-1,1 0,-1 0,1-1,0 0,0-1,0 0,0 0,0-1,0 0,0-1,0 0,-1-1,1 0,0 0,-1-1,1 0,-1-1,0 0,0-1,0 0,-1 0,1-1,-1 0,-1 0,4-3,-7 5,1 0,-1-1,1 1,-1-1,0 0,-1 0,1 0,-1-1,0 1,0-1,-1 1,0-1,0 0,0 0,-1 0,1 0,-2-1,1 1,-1 0,0 0,0 0,0-1,-1 1,0 0,0 0,-1 0,0 0,0 0,0 0,0 0,-1 1,0-1,-1 1,1 0,-3-3,-4 4,-1-1,0 1,0 1,-1 0,1 1,-1 0,1 0,-1 1,1 1,-1 0,0 1,1 0,-1 0,1 1,-1 1,1 0,0 1,0 0,0 0,1 1,-1 1,1 0,1 0,-1 1,-3 3,-12 8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46,'5'0,"2"-5,4-1,0-5,3-1,-5 3,-5 6,-7 5,-4 7,0-4,6-2,3-7,5-2,-2-1,-3 7,-1 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37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5 445,'0'-23,"0"13,0 23,-1 65,-1-33,1-1,2 0,3 0,1 0,2 0,2-1,6 16,38 24,-52-81,1 0,0 0,0-1,0 1,0 0,0-1,0 1,0-1,0 0,1 0,-1 0,1 0,-1 0,1 0,-1 0,1-1,-1 0,1 1,-1-1,1 0,0 0,-1 0,1-1,-1 1,1 0,0-1,-1 0,1 0,-1 0,0 0,1 0,-1 0,0 0,0-1,2 0,77-84,64-92,-144 176,-1 1,1-1,-1 0,1 0,0 1,0-1,0 1,0-1,0 1,0-1,0 1,0 0,1-1,-1 1,0 0,1 0,-1 0,1 0,0 0,-1 0,1 0,0 1,-1-1,1 1,0-1,0 1,-1 0,1-1,0 1,0 0,0 0,-1 0,1 1,0-1,0 0,0 1,-1-1,1 1,0-1,-1 1,1 0,0 0,-1 0,1 0,-1 0,1 0,-1 0,0 0,1 1,-1-1,0 0,0 1,0-1,0 1,0 0,37 92,-37-86,1-1,-1 1,2-1,-1 1,1-1,0 0,0 0,1 0,0 0,0-1,0 1,1-1,0 0,1 0,-1-1,1 0,0 0,3 2,-6-5,1-1,0 1,0 0,0-1,0 0,0 0,0 0,0 0,1-1,-1 0,0 0,0 0,0 0,1 0,-1-1,0 0,0 0,0 0,0-1,0 1,0-1,0 0,-1 0,1 0,-1 0,1-1,-1 0,0 1,0-1,0 0,0 0,2-4,74-117,-76 118,5-8,-1 1,0-1,-1-1,0 1,-1-1,-1 0,0 0,-1 0,-1 0,0-1,-1 1,-1-13,-3 8</inkml:trace>
  <inkml:trace contextRef="#ctx0" brushRef="#br0" timeOffset="4785.135">1077 106,'27'46,"13"115,-32-113,13 257,-3-140,-1-187,-6 2,1 0,1 0,1 1,1 1,0 0,1 2,1-1,7-3,-2-2,-21 21,0-1,0 1,1-1,-1 1,0-1,1 1,-1 0,1-1,-1 1,1 0,-1 0,1 0,0 0,-1 1,1-1,0 0,0 1,0-1,0 1,0 0,-1 0,1-1,0 1,0 0,0 1,0-1,0 0,0 0,0 1,-1-1,1 1,0 0,0 0,0-1,-1 1,1 0,-1 0,1 1,-1-1,1 0,-1 0,1 1,-1-1,0 1,0-1,0 1,0-1,0 1,0 0,0 0,-1-1,1 1,0 0,-1 0,0 0,5 10,0 1,-1-1,-1 1,0 0,-1-1,0 1,-1 0,-1 1,0 1,11 79,-10-88,-1-5,0 0,0 0,0 1,0-1,0 0,0 1,0-1,1 0,-1 1,0-1,1 0,-1 0,1 1,-1-1,1 0,0 0,-1 0,1 0,0 0,0 0,0 0,0 0,0 0,0 0,0 0,0-1,0 1,0 0,0-1,0 1,1-1,-1 1,0-1,0 0,2 1,4-7</inkml:trace>
  <inkml:trace contextRef="#ctx0" brushRef="#br0" timeOffset="5739.006">2037 558,'-49'27,"25"-15,1 0,-1 2,2 1,0 1,1 1,1 1,-6 6,23-21,0-1,1 1,-1 0,0 0,1 0,0 0,0 0,0 1,0-1,0 1,1-1,-1 1,1-1,0 1,0 0,0 0,1 0,-1-1,1 1,0 0,0 0,0 0,1 0,-1 0,1-1,0 1,0 0,1 0,-1-1,1 1,-1-1,1 0,0 1,0-1,1 0,-1 0,1 0,-1 0,1-1,0 1,0-1,0 1,1-1,-1 0,0 0,1-1,-1 1,1-1,1 1,6-4,1 1,-1-2,0 0,-1 0,1-1,0 0,-1-1,0 0,0 0,-1-1,1-1,-1 1,-1-2,1 1,-1-1,0-1,149-132,-128 226,-25-78,1 0,0-1,0 0,1 0,-1 0,1-1,0 0,1 0,-1 0,1-1,0 0,0 0,0-1,1 0,-1 0,1-1,0 0,0 0,-1-1,1 0,0 0,0-1,0 0,0 0,0-1,0 0,0 0,0-1,0 0,0 0,-1-1,0 0,1-1,1-1,5-6,-2-1,0-1,0 0,-1-1,-1 0,0-1,-1 0,-1 0,0-2,0 2,102-228,-101 210,-2-1,-1 1,-2-1,-1-1,-1 1,-3 0,0-1,-4-12,5 44,0 0,0 0,0 0,0 0,-1 0,1 0,-1 0,0 0,0 0,0 0,0 1,0-1,0 0,-1 1,0-1,1 1,-1-1,0 1,0 0,0 0,-1 0,1 0,0 0,-1 0,1 1,-1-1,0 1,1-1,-1 1,0 0,0 0,-1 0,1 4,0 0,0 0,0 0,0 0,1 0,0 1,-1-1,1 1,0-1,1 1,-1 0,1 0,-1 0,1 0,0 0,1 0,-1 0,1 0,0 0,0 0,0 1,0-1,1 0,0 1,-2 1,3 33,2 1,1-1,2 0,1-1,3 4,2 10,24 130,-24-85,-9-75,0-1,-1 1,-1 0,-2-1,0 1,-1 0,-1 0,-2 6,-7 17,2-84,9 13,0 0</inkml:trace>
  <inkml:trace contextRef="#ctx0" brushRef="#br0" timeOffset="5940.33">2375 332,'39'5,"31"1,9-4,1-4,-4-1,-11-4,-5-2,-9 1,-9 2,-6 2,-4 2,-8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433 743,'-19'-3,"-6"-1,1 0,-1 1,0 2,0 0,0 2,0 0,0 2,0 1,1 1,0 1,-1 1,16-1,0 0,0 1,1 0,0 1,1-1,0 1,0 1,0-1,1 1,1 1,-1-1,2 1,-1-1,1 1,1 1,0-1,0 0,1 1,0 0,1-1,0 1,1 0,0 0,0 0,2-1,-1 1,4 10,-6-18,1 0,0 0,0 0,1 0,-1 0,1 0,-1 0,1 0,0 0,0-1,0 1,0 0,1 0,-1-1,1 1,0-1,0 1,-1-1,1 0,1 0,-1 0,0 0,1 0,-1 0,1-1,-1 1,1-1,0 0,-1 1,1-1,0 0,0-1,0 1,0-1,0 1,0-1,0 0,0 0,0 0,0 0,0-1,2 0,11-6,-1 0,0-1,-1-1,0-1,-1 0,1 0,-2-2,0 1,0-2,-1 1,-1-2,0 1,3-7,5-4,8-10,-2-2,-2 0,-1-2,-2 0,0-5,-18 38,-10 27,1 2,1 1,1 0,1 1,1-1,2 1,0 0,2 5,0-23,1 1,0-1,0 0,1 0,0 1,1-1,0 0,0-1,0 1,1-1,0 1,1-1,0 0,0 0,0-1,1 0,0 0,0 0,0-1,1 1,0-2,0 1,7 3,-6-5,0 1,0-2,1 1,-1-2,0 1,1-1,0 0,-1 0,1-1,-1 0,1-1,-1 0,1-1,-1 1,1-1,-1-1,0 0,0 0,2-2,8-3,-1-1,0 0,-1-2,0 0,-1 0,0-2,0 0,0-2,12-15,-1-1,-1 0,-2-2,-1-1,-2-1,-1-1,2-11,0-2,-3-1,-2-1,-3-1,-1 0,-3-1,-2 1,-3-2,-1-33,-10 30,7 56,0-1,0 1,-1 0,1 0,0 0,0 0,-1 0,1 0,-1 0,1 0,-1 0,1 1,-1-1,0 0,1 0,-1 0,0 0,0 1,0-1,0 0,1 1,-1-1,0 1,0-1,0 1,0 0,0-1,0 1,0 0,0-1,-1 1,1 0,0 0,0 0,0 0,0 0,0 0,0 0,0 1,0-1,0 0,0 1,0-1,0 0,0 1,0-1,0 1,0 0,0 0,-9 7,1 2,0-1,1 1,0 0,1 0,0 1,0 0,2 1,-1-1,1 1,1 0,0 1,1-1,0 1,-11 28,-2 8,2 0,2 1,3 1,1 0,2 14,5-50,0-1,1 1,0-1,1 1,1-1,0 1,1-1,1 0,0 0,1 0,0-1,1 1,1-1,0-1,0 1,2-1,-1-1,1 1,1-1,0-1,1 0,0 0,0-1,1-1,0 0,1 0,0-1,0-1,0 0,2-1,-4-4,-1-2,1 1,-1-2,1 1,-1-1,1-1,-1 0,0 0,0-1,0 0,-1-1,0 0,1-1,-2 0,1 0,-1-1,0 0,0 0,-1-1,0 0,0 0,-1-1,0 1,0-1,-1-1,-1 1,1-1,-2 0,1 0,-1 0,-1-1,2-8,-2 11,-1 0,0-1,0 1,-1 0,0 0,0 0,-1 0,0 0,0-1,-1 2,0-1,-1 0,0 0,0 1,0-1,-1 1,0 0,0 0,-1 0,0 1,0-1,-1 1,0 1,0-1,0 1,0 0,-1 0,0 1,0 0,0 0,-1 1,1-1,-2 1,-2 0,-1 1,0 0,1 0,-1 1,0 1,0 0,0 1,0 0,0 0,0 1,1 1,-1 0,1 1,0 0,0 1,0 0,0 0,1 1,0 1,-8 6,-8 9</inkml:trace>
  <inkml:trace contextRef="#ctx0" brushRef="#br0" timeOffset="1298.042">1591 630,'-17'18,"1"1,1 0,1 2,1-1,0 2,2 0,1 0,0 1,2 0,-6 24,13-43,0-1,0 1,0 0,1 0,-1 0,1 0,0 0,0 0,0-1,1 1,0 0,-1 0,1 0,1 0,-1-1,0 1,1-1,0 1,0-1,0 1,0-1,0 0,1 0,-1 0,1 0,0-1,0 1,0-1,0 1,1-1,-1 0,0 0,1-1,0 1,-1-1,1 0,0 0,0 0,-1 0,3 0,3-1,1 1,-1-2,1 1,-1-1,1-1,-1 0,0 0,0 0,0-1,0-1,0 0,0 0,-1 0,0-1,0-1,0 1,-1-1,0 0,0-1,0 0,-1 0,0 0,0-1,-1 0,0 0,-1 0,1-1,-1 0,-1 0,0 0,0 0,-1 0,0 0,-1-1,0 1,0-1,-1 1,0-7,-1 11,0 0,1 0,-2 0,1 0,-1 0,1 0,-1 1,-1-1,1 1,-1-1,1 1,-1 0,0 0,-1 0,1 1,-1-1,1 1,-1 0,0 0,-1 0,1 0,0 1,-1-1,1 1,-1 0,0 1,0-1,0 1,0 0,0 0,0 0,0 1,0 0,0 0,0 0,0 1,0 0,0-1,0 2,0-1,1 1,-1-1,0 1,1 1,-1-1,1 1,-3-1,1 1,-1 1,1-1,0 1,0 0,1 0,-1 1,1 0,0 0,0 0,1 0,-1 1,1 0,0 0,1 0,0 0,0 0,0 1,0 0,1-1,0 1,1 0,0 0,-1 3,3-8,-1 0,1 0,0 0,-1 0,1 0,0 0,0 0,0-1,0 1,1 0,-1-1,0 1,1-1,-1 1,1-1,0 0,-1 1,1-1,0 0,0 0,-1 0,1-1,0 1,0 0,0-1,0 1,0-1,0 0,0 1,0-1,0 0,1 0,-1-1,0 1,1 0,73-19,212-140,-285 158,-1-1,0 1,1 0,-1 0,1 0,0 0,-1 0,1 1,0-1,0 1,-1-1,1 1,0 0,0 0,-1 0,1 1,0-1,0 1,-1 0,1-1,0 1,-1 0,1 0,-1 1,1-1,-1 1,0-1,1 1,-1 0,0-1,0 1,0 0,-1 1,1-1,0 0,-1 0,1 1,-1-1,0 1,0-1,0 1,17 57,-18-54,0-1,0 1,1 0,0-1,0 1,0-1,1 1,-1-1,1 0,1 1,-1-1,1 0,0 0,0-1,0 1,1-1,-1 1,1-1,0 0,1 0,-1-1,0 1,1-1,0 0,0 0,0-1,0 0,0 1,1-2,-1 1,3 0,2-4,0-1,0 0,0 0,-1-1,1-1,-1 1,0-2,-1 1,1-1,-1 0,0-1,0 0,5-7,-7 9,6-8,0-1,0 0,-1-1,-1 0,-1-1,0 0,4-11,19-33,-25 82,-8-12,0 1,1 0,0-1,1 1,0 0,1-1,0 1,1-1,0 1,0-1,1 0,0-1,1 1,0-1,1 1,0-2,0 1,1-1,0 0,4 3,-6-8,-1 0,1-1,-1 1,1-1,0 0,0-1,0 1,0-1,0 0,0-1,0 1,1-1,-1 0,0 0,0 0,0-1,1 0,-1 0,0 0,0-1,0 1,0-1,-1 0,1-1,-1 1,1-1,-1 0,4-3,8-6,-1-1,0 0,-1-1,-1-1,0 0,10-17,19-30,-3-2,-3-1,-2-2,-4-1,-3-2,6-29,-26 75,-1-1,-2 0,0 0,-2 0,0-1,-2 1,-2-15,2 39,1 0,-1 0,0 0,0 0,0 0,0-1,0 1,0 0,0 0,0 0,0 0,-1 0,1 0,0 0,-1 0,1 0,-1 0,1 0,-1 0,0 0,1 0,-1 0,0 0,0 0,1 0,-1 1,0-1,0 0,0 1,0-1,0 1,0-1,0 1,0-1,0 1,0 0,0-1,-1 1,1 0,0 0,0 0,0 0,0 0,0 0,-1 0,1 0,0 1,0-1,0 0,0 1,0-1,0 1,0-1,0 1,0-1,0 1,0 0,0-1,0 1,1 0,-1 0,0 0,0 0,-7 10,0 1,1 0,0 0,0 1,2 0,0 0,0 0,1 1,0 0,2-1,-2 11,2 12,1-1,2 0,1 1,2-1,1 0,2 0,2 2,1 14,61 264,-70-305,2 1,-1 0,-1 1,0-1,0 1,-1-1,-1 0,0 1,0-1,-1 0,-2 5,2-15,1 0,-1 0,1 0,-1 0,0 0,0-1,1 1,-1-1,0 1,0-1,0 0,1 1,-1-1,0 0,0 0,0-1,0 1,1 0,-1-1,0 1,0-1,0 1,1-1,-1 0,0 0,1 0,-1 1,1-2,-1 1,1 0,-1 0,1 0,0-1,0 1,0-1,-1 1,1-1,1 1,-1-1,0 0,0 1,1-1,-1 0,0 0,1-1,-13-20,1 1</inkml:trace>
  <inkml:trace contextRef="#ctx0" brushRef="#br0" timeOffset="1543.578">2494 348,'43'5,"29"1,11 0,2-1,-9-2,-8 0,-10-2,-7-1,-6 0,-6 5,-5 1,-3-1,-8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3:5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147 764,'-8'2,"-1"2,1-1,0 1,0 1,0-1,0 1,1 1,0-1,0 1,0 0,1 1,0 0,0 0,1 0,0 1,0-1,1 1,0 0,0 1,1-1,0 1,0-1,1 1,0 0,1 0,0 0,0 0,1 0,0 0,1 0,-1 0,2 0,0 0,0 0,0 0,2 2,1-6,1 0,-1-1,1 1,0-2,0 1,0-1,1 1,-1-2,1 1,0-1,0 0,-1 0,1-1,0 0,1 0,-1-1,0 0,0 0,0 0,0-1,0 0,0-1,0 0,0 0,-1 0,1-1,4-1,5-2,-1 0,1-1,-1-1,-1 0,1-1,-1-1,-1 0,0-1,0 0,-1-1,-1 0,0-1,0 0,5-12,-11 18,-1 0,-1 0,0 0,0-1,0 0,-1 1,0-1,0 0,-1 0,0 0,-1 0,0 0,0 0,0-1,-1 1,0 0,-1 0,0 1,0-1,-1 0,0 1,0-1,-1 1,0 0,0 0,0 0,-1 1,0-1,0 1,-1 0,0 1,-1-1,-100-32,81 34</inkml:trace>
  <inkml:trace contextRef="#ctx0" brushRef="#br0" timeOffset="564.797">994 1,'-27'208,"-1"-23,-40 228,25-171,43-240,0-1,0 1,0-1,0 1,-1-1,1 1,-1-1,1 1,-1-1,1 1,-1-1,0 0,0 1,0-1,0 0,0 0,0 0,0 1,0-1,0 0,0 0,-1-1,1 1,0 0,-1 0,0 0,-3-7</inkml:trace>
  <inkml:trace contextRef="#ctx0" brushRef="#br0" timeOffset="846.612">458 565,'43'-5,"33"-1,14 0,1 1,-10-3,-10-1,-11 2,-12 2,-9 1,-6-3,-4 0,-2 1,-6-3,-6-1</inkml:trace>
  <inkml:trace contextRef="#ctx0" brushRef="#br0" timeOffset="1312.976">1305 114,'-37'174,"7"1,9 2,-4 59,25-233,-1 0,1-1,0 1,0 0,0 0,0-1,0 1,1 0,-1-1,1 1,0-1,0 1,0-1,0 1,0-1,0 1,1-1,-1 0,1 0,0 0,-1 0,1 0,0 0,0 0,0 0,1-1,-1 1,0-1,0 0,1 1,-1-1,1 0,-1-1,1 1,0 0,-1-1,1 1,0-1,-1 0,1 0,0 0,0 0,-1 0,1-1,0 1,-1-1,1 0,-1 0,1 0,-1 0,1 0,132-119,-126 113,44-33,-52 39,0 0,0 1,0-1,1 1,-1-1,0 1,0-1,1 1,-1 0,0-1,0 1,1 0,-1 0,0 0,1 0,-1 0,0 0,0 1,1-1,-1 0,0 1,0-1,1 1,-1-1,0 1,0-1,0 1,0 0,0 0,0-1,0 1,0 0,0 0,0 0,0 0,-1 0,1 0,0 0,-1 1,1-1,-1 0,1 0,0 2,10 186,-1-171,1-5</inkml:trace>
  <inkml:trace contextRef="#ctx0" brushRef="#br0" timeOffset="2036.076">1728 904,'39'-4,"-11"2,0-1,0-1,-1-2,0 0,0-2,0-1,-1-1,0-1,13-9,-33 15,1 0,-1-1,-1 0,1 0,-1 0,0-1,-1 0,1 0,-1 0,-1 0,1-1,-1 1,-1-1,1 0,-1 0,-1 0,0 4,0 1,0-1,-1 1,1 0,-1-1,0 1,0-1,0 1,-1-1,1 1,-1-1,0 1,0-1,0 1,0 0,-1 0,1 0,-1-1,0 1,0 1,0-1,0 0,0 0,-1 1,1 0,-1-1,0 1,1 0,-1 0,0 0,0 1,-1-1,1 1,0-1,0 1,-1 0,-2 0,-4 2,0 0,0 0,-1 1,1 0,0 1,1 0,-1 1,1 0,-1 1,1 0,0 0,1 1,-1 0,1 0,0 1,1 0,0 0,0 1,0 0,1 0,0 1,-1 3,3-8,0-1,0 1,0 1,1-1,0 0,0 1,0-1,0 1,1 0,0 0,0 0,0 0,0 0,1 1,0-1,0 1,1-1,-1 0,1 1,0-1,1 1,-1-1,1 0,0 1,0-1,1 0,0 0,0 1,0-1,0-1,1 1,0 0,0-1,0 1,0-1,1 0,0 0,0 0,0-1,0 1,4 2,8-2,0 0,-1-1,1-1,0 0,1-1,-1-1,0 0,0-2,0 1,0-2,0 0,12-5,-1 1,-1-1,0-2,0 0,-1-2,0-1,-1-1,-1-1,0-1,7-7,-13 9,-1 3,-1 0,1-2,-2 0,0 0,-1-2,0 0,-1 0,-1-1,0 0,-1-1,6-14,-15 30,-1 0,1 0,0-1,-1 1,1 0,-1-1,1 1,-1 0,1-1,-1 1,0 0,0-1,0 1,0 0,0-1,0 1,0-1,0 1,0 0,-1-1,1 1,-1 0,1-1,-1 1,1 0,-1 0,0 0,1-1,-1 1,0 0,0 0,0 0,0 0,0 0,0 0,0 1,0-1,-1 0,1 0,0 1,0-1,-1 1,1-1,0 1,-1 0,0-1,-64 13,62-11,-1 0,1 1,0 0,0 0,0 0,0 0,0 1,1 0,-1-1,1 1,0 0,-1 1,1-1,1 1,-1-1,0 1,1 0,0 0,0 0,0 0,0 0,1 0,0 1,0-1,0 0,0 1,1-1,-1 1,1-1,0 1,1-1,-1 1,1-1,0 1,0 0,3-1,1 0,0 0,0 0,1-1,-1 0,1 0,-1 0,1 0,0-1,0 0,0-1,0 1,2-1,31 12,-29-9,-1 0,0 1,0-1,0 2,-1-1,0 2,0-1,0 1,-1 0,0 0,0 1,-1 0,0 0,0 0,-1 1,0 0,0 0,-1 1,-1-1,1 1,1 9,14 62,-8-62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85 932,'1'130,"2"-27,-6 0,-10 64,12-158,1-4,0 0,-1-1,1 1,-1 0,0-1,0 1,-1-1,1 1,-1-1,0 0,0 0,-1 0,1 0,-1 0,0 0,-2 2,3-6,0 1,1-1,-1 0,0-1,1 1,-1 0,1 0,-1-1,0 1,1-1,-1 1,1-1,-1 0,1 0,0 1,-1-1,1 0,0 0,-1 0,1-1,0 1,0 0,0 0,0-1,0 1,0 0,1-1,-1 1,0-1,1 1,-1-1,1 1,-1-1,1 0,0 1,0-1,-1 1,1-1,0 0,1 1,-1-1,0 0,0 1,1-1,-1 0,2-23,1 0,1 0,1 0,1 1,1-1,1 2,1-1,2 1,0 0,1 1,1 1,4-4,12-16,1 3,3 0,0 2,3 1,0 2,2 2,2 1,1 3,20-11,-54 33,-1-1,1 1,0 1,0-1,0 1,0 1,1-1,0 1,0 1,-1-1,1 1,1 1,-1-1,0 1,0 1,1 0,-1 0,0 0,0 1,1 0,-1 1,0 0,3 1,-9 0,1-1,-1 0,0 1,0 0,0 0,-1-1,1 1,-1 0,1 0,-1 1,0-1,0 0,0 0,-1 1,1-1,-1 0,0 0,1 1,-2-1,1 1,0-1,-1 0,1 0,-1 1,0-1,0 0,0 0,-1 0,0 1,-46 89,30-64,-1 0,-2-1,-1-1,0-1,-2-1,-1-1,-16 10,37-30,-1 0,0-1,0 0,0 1,0-2,-1 1,1-1,-1 0,0 0,0 0,1-1,-1 0,0 0,0 0,0-1,0 0,0 0,0-1,0 1,0-1,0-1,0 1,0-1,1 0,-1 0,1-1,-1 1,1-1,0-1,0 1,-4-4,-10-15,5 0</inkml:trace>
  <inkml:trace contextRef="#ctx0" brushRef="#br0" timeOffset="381.047">1044 762,'-26'21,"1"1,1 1,1 2,1 0,1 1,1 1,2 1,-2 6,18-31,0 0,0 1,0-1,1 1,-1-1,1 1,0 0,0 0,0 0,0-1,1 1,0 0,0 0,0 0,0 0,0 0,1 0,0 0,0-1,0 1,0 0,0 0,1-1,0 1,-1-1,2 1,-1-1,0 0,0 0,1 0,0 0,0 0,-1-1,2 1,-1-1,0 0,0 0,1 0,-1 0,1-1,-1 1,1-1,0 0,0 0,0 0,-1 0,1-1,0 0,3 0,1 0,1 0,-1-1,1-1,-1 1,1-1,-1-1,0 1,0-2,0 1,-1-1,1 0,-1 0,0-1,0 0,0-1,0 1,-1-1,0 0,-1-1,1 1,-1-2,5-6,-1 0,0 0,-2 0,1-1,-2-1,0 1,-1-1,0 0,-2 0,2-10,-4 20,-1 0,1 1,-1-1,0 0,-1 1,1-1,-1 0,0 1,-1-1,1 1,-1-1,0 1,-1 0,1-1,-1 1,0 0,0 1,0-1,-1 1,0-1,0 1,0 0,0 1,-1-1,1 1,-1-1,0 1,0 1,0-1,0 1,-1 0,1 0,-1 0,1 1,-1 0,0 0,1 1,-1-1,0 1,1 0,-1 1,0-1,0 1,1 0,-3 1,-20 7,2 1</inkml:trace>
  <inkml:trace contextRef="#ctx0" brushRef="#br0" timeOffset="635.411">1496 790,'-29'48,"-9"21,1 3,8-15,8-18</inkml:trace>
  <inkml:trace contextRef="#ctx0" brushRef="#br0" timeOffset="1171.358">1664 988,'4'-16,"-2"0,0-1,1 2,1-1,1 0,0 1,1 0,0 0,2 0,0 1,0 0,1 0,9-10,-17 23,-1 0,1 0,0 1,-1-1,1 0,0 0,0 0,-1 0,1 1,0-1,0 0,0 1,0-1,0 1,0-1,0 1,0-1,0 1,0 0,0-1,0 1,0 0,0 0,1 0,-1 0,0 0,0 0,0 0,0 0,0 0,0 1,0-1,0 0,1 1,-1-1,0 1,0-1,-1 1,1-1,0 1,0 0,0-1,0 1,0 0,-1 0,1 0,0 0,-1 0,1 0,-1 0,1 0,-1 0,1 0,-1 0,1 1,8 63,3 32,-11-95,0 1,-1 0,1-1,0 1,1-1,-1 1,0-1,1 0,-1 1,1-1,0 0,0 0,-1 0,2 0,-1 0,0 0,0-1,0 1,1-1,-1 0,1 1,-1-1,1 0,-1-1,1 1,0 0,0-1,-1 1,1-1,0 0,0 0,1 0,8-4,-1 0,0 0,0-1,-1 0,1-1,-1 0,-1-1,1 0,-1-1,0 0,-1 0,0-1,0 0,-1 0,0-1,0 0,-1 0,-1 0,2-5,55-138,-54 128</inkml:trace>
  <inkml:trace contextRef="#ctx0" brushRef="#br0" timeOffset="1487.264">2596 0,'-39'280,"-17"20,15-117,-39 100,80-282,0 0,0 0,1 0,-1 0,0 0,0 0,0 0,0 0,0 0,-1 0,1 0,0 0,0 0,-1 0,1 0,0 0,-1 0,1 0,-1 0,1 0,-1-1,0 1,1 0,-1 0,0-1,0 1,1 0,-1-1,0 1,0 0,0-1,0 0,0 1,0-1,0 1,0-1,0 0,0 0,0 0,0 1,0-1,0 0,0 0,0 0,0 0,0-1,0 1,0 0,0 0,0-1,0 1,0 0,0-1,1 1,-1-1,0 1,0-1,0 0,0 1,-9-15</inkml:trace>
  <inkml:trace contextRef="#ctx0" brushRef="#br0" timeOffset="1736.306">2257 508,'39'5,"26"6,8 1,-4-1,-10-2,-9-3,-13-3</inkml:trace>
  <inkml:trace contextRef="#ctx0" brushRef="#br0" timeOffset="1982.091">3132 565,'-29'12,"11"-6,0 1,0 1,0 0,1 2,1 0,-1 0,2 2,0 0,0 1,-5 6,19-18,0 0,0 0,0 1,0-1,0 0,0 1,1-1,-1 1,0-1,1 1,-1-1,1 1,-1-1,1 1,0-1,0 1,0 0,0-1,0 1,0-1,0 1,0 0,1-1,-1 1,1-1,-1 1,1-1,0 1,-1-1,1 1,0-1,0 0,0 1,0-1,0 0,0 0,0 0,0 0,1 0,61 32,-42-25,-18-8,0 1,-1-1,1 1,0 0,0 0,-1 0,1 0,0 0,-1 1,1-1,-1 1,0-1,1 1,-1 0,0 0,0 0,0 0,0 1,-1-1,1 0,0 1,-1-1,0 1,0 0,0-1,0 1,0 0,0 0,-1-1,1 1,-1 0,0 0,0 0,0 0,0 0,0 0,-1-1,1 1,-1 0,0 0,0 0,0-1,0 2,-7 5,1-1,-1-1,-1 1,1-1,-1-1,-1 0,1 0,-1-1,0 0,0 0,-10 2,1 2,-1-1</inkml:trace>
  <inkml:trace contextRef="#ctx0" brushRef="#br0" timeOffset="784.266">1551 254</inkml:trace>
  <inkml:trace contextRef="#ctx0" brushRef="#br0" timeOffset="2733.879">1608 225,'-5'-4,"-6"-3,-1 6,-4 3,1 5,8 2,10 0,5-3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0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0 611,'9'87,"-4"0,-3 0,-5 0,-8 44,14-204,78-164,-70 213,1 0,0 1,2 1,0 0,2 1,0 1,2 0,0 1,1 1,1 0,5-1,-25 17,1 1,0 0,0 0,0 0,0 0,0 0,0 0,0 0,0 0,0 1,0-1,0 0,0 1,1-1,-1 1,0-1,1 1,-1-1,0 1,1 0,-1 0,0 0,1 0,-1 0,0 0,1 0,-1 0,0 0,1 1,-1-1,0 0,1 1,-1-1,0 1,0 0,1-1,-1 1,0 0,0 0,0 0,0 0,0 0,0 0,0 0,-1 0,1 0,0 0,0 1,8 185,-4-168</inkml:trace>
  <inkml:trace contextRef="#ctx0" brushRef="#br0" timeOffset="346.648">592 809,'20'-9,"-1"0,0-2,0 0,-1-1,-1 0,0-2,-1 0,0-1,-1 0,-1-1,-1-1,5-7,-17 22,0 0,0 0,0 1,0-1,0 0,0 0,0 0,-1 0,1 0,-1-1,1 1,-1 0,0 0,0 0,0 0,0 0,0 0,-1-1,1 1,-1 0,1 0,-1 0,0 0,1 0,-1 0,0 0,-1 0,1 1,0-1,0 0,-1 1,1-1,-1 1,1-1,-1 1,0 0,0-1,1 1,-1 0,0 0,0 0,0 1,0-1,0 0,0 1,0-1,0 1,-3 0,-4-1,-1 1,0 1,1 0,-1 0,0 1,1 0,0 1,-1 0,1 0,0 1,1 0,-1 0,1 1,-1 1,2-1,-1 1,1 1,-1-1,2 1,-1 0,1 1,0 0,1 0,0 0,0 0,0 1,1 0,1 0,-1 0,2 0,-1 1,1 2,-1-4,1-1,0 1,1 0,-1 0,2 0,-1 0,1-1,0 1,1 0,0 0,0 0,0 0,1-1,1 1,-1-1,1 1,0-1,1 0,0 0,0 0,0-1,1 1,0-1,0 0,1 0,0 0,5 1,0-1,1 0,-1 0,1-1,0-1,0 0,0 0,1-1,-1-1,1 0,0-1,0 0,0-1,-1-1,1 0,0 0,-1-1,1-1,-1 0,1-1,-1 0,1-2,15-5,-4 1</inkml:trace>
  <inkml:trace contextRef="#ctx0" brushRef="#br0" timeOffset="967.759">1129 583,'43'-39,"-1"-2,-3-2,-1-1,-2-2,-2-2,6-14,-35 54,1 0,-1 0,-1 0,1-1,-2 0,1 1,-1-1,0-1,-1 1,0 0,-1 0,1-1,-2 1,0-1,0 1,0-1,-1 1,-1-1,1 1,-2 0,1 0,-1-1,-1 2,1-1,-4-5,6 13,0-1,0 1,0 0,0-1,0 1,0 0,0 0,0 0,0 0,-1 0,1 0,0 0,-1 0,1 0,-1 1,1-1,-1 0,1 1,-1-1,1 1,-1 0,0 0,1-1,-1 1,1 0,-1 0,0 1,1-1,-1 0,1 0,-1 1,0-1,1 1,-1 0,1-1,-1 1,1 0,0 0,-1 0,1 0,0 0,0 0,-1 0,1 0,0 0,0 1,0-1,0 0,1 1,-39 74,9 102,3 75,14-87,9 149,5-251,-3-20,-1 0,-1-1,-3 0,-7 21,10-50,0-1,0 0,-2 0,1-1,-2 0,0 0,0 0,-1-1,0 0,-1 0,0-1,-1 0,0-1,-1 0,0-1,0 0,-1 0,0-1,0-1,0 0,-1-1,-2 1,12-5,0 0,0 0,0-1,-1 1,1-1,0 1,0-1,-1 0,1 0,0-1,-1 1,1-1,0 1,0-1,-1 0,1 0,0-1,0 1,0-1,0 1,1-1,-1 0,0 0,1 0,-1 0,1-1,0 1,0-1,0 1,0-1,0 0,0 0,1 0,-1 0,1 0,0 0,0 0,0 0,0-1,1 1,-1 0,1 0,0-1,0-2,1-18,0-1,2 1,1 0,1 0,0 0,2 0,1 1,1 0,1 1,1 0,12-18,-15 25,23-38,2 2,3 1,2 1,24-22,-45 52,92-93,-94 101</inkml:trace>
  <inkml:trace contextRef="#ctx0" brushRef="#br0" timeOffset="1633.68">1609 838,'21'-12,"-1"0,-1-1,0-1,0-1,-2 0,0-2,0 0,-2 0,0-2,5-10,-6-18,-14 46,0 0,0 0,0 0,-1 0,1 0,0 0,-1 0,1 1,0-1,-1 0,0 0,1 0,-1 1,1-1,-1 0,0 1,1-1,-1 0,0 1,0-1,0 1,1-1,-1 1,0-1,0 1,0 0,0 0,0-1,0 1,0 0,0 0,0 0,0 0,0 0,1 0,-1 0,0 0,0 0,0 1,0-1,0 0,0 1,0-1,0 0,0 1,0 0,-11 5,0 0,1 1,0 0,0 1,0 1,1 0,0 0,1 1,0 0,0 0,1 1,1 0,0 1,0-1,1 1,1 1,0-1,0 1,2 0,-1 0,0 13,2-20,0 0,1-1,0 1,0 0,1 0,-1 0,1 0,0-1,1 1,0 0,0 0,0 0,0-1,1 1,0-1,0 1,1-1,0 0,-1 1,2-2,-1 1,1 0,-1 0,1-1,0 0,1 0,-1 0,1-1,0 1,0-1,0 0,0 0,5 1,7-1,-1-1,1 0,-1-2,1 0,-1-1,1 0,-1-1,0-1,0-1,0 0,0-1,0-1,-1 0,0-1,-1-1,1 0,-1-1,-1-1,0 0,0-1,8-9,-15 15,11-8,0-1,-1 0,0-2,-2 0,1 0,-2-2,8-13,-11 16,-2-1,0 0,-1 0,-1-1,0 0,-2 0,0 0,0-1,-2 1,0-1,-1-17,-1 32,0 0,-1 0,1 1,-1-1,0 0,0 0,0 0,0 0,0 1,-1-1,1 0,-1 1,0-1,0 1,0 0,0 0,0 0,0 0,-1 0,1 0,0 0,-1 1,0-1,1 1,-1 0,0 0,0 0,0 0,0 0,1 1,-1-1,0 1,0 0,0-1,0 2,0-1,0 0,0 1,0-1,0 1,0 0,0 0,0 0,0 0,1 0,-1 1,1-1,-3 2,-4 1,-1 1,1 0,0 0,0 1,1 0,0 0,0 1,0 0,1 0,0 1,0 0,1 0,0 1,1 0,0 0,0 0,1 0,0 1,0 0,1 0,3-7,0 0,-1 0,1 0,1 0,-1 0,0 0,1 0,0-1,-1 1,1 0,0 0,0-1,1 1,-1 0,1-1,-1 1,1-1,0 0,0 0,0 0,0 1,0-2,0 1,1 0,-1 0,0-1,1 1,0-1,-1 0,1 0,0 0,-1 0,1 0,2 0,102 14,-101-16,1 0,0 1,0 0,0 0,-1 1,1 0,0 0,0 0,-1 1,1 0,-1 0,0 1,1 0,-1 0,0 0,-1 1,1 0,-1 0,1 0,-1 1,-1 0,1 0,-1 0,1 0,-1 1,-1 0,1 0,-1 0,0 0,-1 0,2 6,-17 99,4-74,4-16</inkml:trace>
  <inkml:trace contextRef="#ctx0" brushRef="#br0" timeOffset="2112.214">2512 865,'28'0,"-1"-2,0 0,-1-2,1-1,-1-1,0-2,0 0,0-2,-2 0,6-5,-20 10,-1-1,0-1,-1 0,0 0,0 0,0-1,-1 0,0-1,-1 1,5-9,-9 13,1 1,-1-1,0 0,0-1,-1 1,1 0,-1-1,0 1,0 0,0-1,-1 1,0-1,0 1,0-1,0 1,-1-1,1 1,-1-1,0 1,-1-1,1 1,-1 0,0 0,0 0,0 0,-2-3,1 4,0-1,-1 1,1 0,-1 0,0 0,0 0,0 1,0-1,0 1,-1 0,1 0,-1 1,1 0,-1-1,1 1,-1 1,0-1,0 1,1 0,-1 0,0 0,0 0,1 1,-1 0,-1 1,-113 42,104-34,1 0,1 1,0 1,0 0,1 0,1 1,0 1,0 0,2 1,0 0,0 0,2 1,0 0,0 0,2 0,0 1,1 0,1 0,-1 11,3-22,0 0,0 0,1 0,0 1,1-1,-1 0,1 0,0 0,1 0,-1 0,1-1,0 1,1 0,-1-1,1 1,0-1,1 0,-1 0,1 0,0-1,0 1,0-1,1 0,0 0,-1 0,1-1,1 1,-1-1,0-1,1 1,0-1,-1 0,1 0,0-1,1 1,13 2,-1-2,1 0,0-1,0 0,0-2,0-1,0 0,0-1,0-1,-1-1,0-1,1-1,6-4</inkml:trace>
  <inkml:trace contextRef="#ctx0" brushRef="#br0" timeOffset="2514.975">2991 978,'29'-30,"-2"-2,-1-1,-2 0,-1-2,-1-1,-3-1,-1-1,6-18,-22 49,-9 30,4-6,0 0,1 1,0-1,2 1,0-1,1 1,0-1,4 12,-1-23,0 1,1 0,0-1,0 0,1 0,-1-1,1 1,1-1,-1-1,1 1,-1-1,1 0,1-1,-1 1,0-1,1-1,-1 1,1-2,0 1,0-1,0 0,0 0,0-1,0 0,0-1,0 1,0-1,-1-1,1 0,7-3,-2 1,-1 0,0-2,0 1,0-2,-1 1,1-2,-2 1,1-2,-1 1,-1-1,1-1,-1 0,-1 0,0-1,-1 0,0 0,6-12,19-45,-26 48</inkml:trace>
  <inkml:trace contextRef="#ctx0" brushRef="#br0" timeOffset="2814.173">4036 471,'-34'14,"2"1,0 3,1 0,1 2,0 1,2 1,-14 14,38-33,0 0,1 0,-1 0,0 1,1-1,0 1,0 0,0 0,0 0,1 0,-1 1,1-1,0 1,0-1,1 1,-1 0,1-1,0 1,1 0,-1 0,1 0,0 0,0 0,0 0,1 0,-1 0,1-1,1 1,-1 0,1 0,-1-1,1 1,1-1,-1 0,1 1,-1-1,1 0,0-1,1 1,-1 0,1-1,0 1,4 2,1 0,-1-1,1 0,0 0,0-1,0 0,1 0,0-1,-1-1,1 1,0-2,0 1,0-2,1 1,-1-1,0-1,0 1,0-2,0 0,0 0,0 0,-1-1,1-1,-1 0,0 0,0-1,0 0,2-2,13-9,-2 2</inkml:trace>
  <inkml:trace contextRef="#ctx0" brushRef="#br0" timeOffset="3198.645">4177 781,'43'-1,"-2"-2,1-2,0-2,-1-1,0-2,37-16,-68 23,-1-1,-1 0,1-1,-1 0,1-1,-2 0,1 0,0 0,-1-1,-1 0,1 0,-1-1,0-1,-3 6,-1 0,0-1,0 1,-1-1,1 0,-1 1,0-1,0 0,0 0,0 0,-1 0,1 0,-1 1,0-1,0 0,-1 0,1 0,-1 0,0 0,0 0,0 0,0 1,-1-1,0 0,1 1,-1-1,0 1,-1 0,1 0,-1 0,1 0,-1 0,0 0,-2-1,0-1,-1 1,1 0,-1 0,0 1,0 0,0 0,0 0,0 1,-1 0,1 0,-1 1,1-1,-1 1,0 1,1-1,-1 1,0 0,0 1,1 0,-1 0,1 0,-1 1,1 0,-1 0,1 1,0 0,-6 2,-1 1,2 0,-1 1,1 1,0 0,1 0,0 1,0 0,1 1,0 0,0 0,1 1,-1 3,4-7,0 0,1 0,-1 1,1 0,1-1,0 1,0 0,0 1,1-1,1 0,-1 1,1-1,0 1,1 0,0-1,1 1,0-1,0 1,0-1,1 0,1 1,-1-1,1 0,1 0,-1 0,2 0,1 2,0 1,1-2,0 1,0-1,1 0,1 0,-1-1,1 0,1-1,0 0,-1-1,2 0,-1 0,10 3,-7-3,0-1,1-1,-1 0,1-1,0 0,0-1,0-1,0 0,0-1,0 0,0-1,0-1,1-1,4-3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90,'2'-4,"0"0,0 0,1 0,-1 0,1 1,0-1,0 1,0 0,0-1,0 1,1 1,0-1,-1 0,1 1,0 0,0 0,1 0,-1 0,4 0,10-5,-1 2,2 0,-1 1,0 0,1 2,0 0,0 1,-1 1,1 1,12 2,-28-2,0-1,-1 0,1 1,-1-1,1 1,-1 0,0-1,1 1,-1 1,0-1,1 0,-1 0,0 1,0 0,0-1,0 1,0 0,-1 0,1 0,-1 0,1 0,-1 0,1 0,-1 0,0 1,0-1,0 1,-1-1,1 1,0-1,-1 1,0-1,1 1,-1-1,0 1,-1-1,1 1,-1 2,-35 94,-84 45,1-25,118-118,-1-1,0 1,1 0,-1 0,1 0,0 0,-1 0,1 0,0 0,0 0,-1 0,1 1,0-1,0 0,0 1,1-1,-1 1,0-1,0 1,1-1,-1 1,1 0,-1-1,1 1,0 0,0-1,0 1,0 0,0-1,0 1,0 0,0-1,1 1,-1 0,1-1,-1 1,1 0,0-1,-1 1,1-1,0 1,0-1,0 0,0 1,0-1,1 0,-1 0,0 0,0 0,1 0,-1 0,1 0,45-3,-22-3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4:12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0,'-28'24,"-10"13,-4 0,6-2,5-1,2-2,1-2,1-1,0-6,5-6</inkml:trace>
  <inkml:trace contextRef="#ctx0" brushRef="#br0" timeOffset="253.212">28 0,'19'29,"11"19,6 6,-4-1,-2-10,-2-7,-6-10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6:5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3719 555,'-2'0,"1"-1,-1 1,0 0,1 0,-1-1,0 2,1-1,-1 0,0 0,1 0,-1 1,0-1,1 1,-1-1,1 1,-1 0,1-1,-1 1,1 0,-1 0,1 0,0 0,0 0,-1 0,1 1,0-1,0 0,0 1,0-1,0 1,1-1,-1 1,0-1,1 1,-1-1,1 1,0 0,-1-1,1 1,0 0,0-1,0 1,0 0,0-1,0 1,1 0,-1-1,1 1,-1 0,1-1,-1 0,1 0,-1 1,1-1,0 0,0 0,-1 0,1 0,0 0,0 0,0 0,0 0,0 0,1-1,-1 1,0 0,0-1,0 1,1-1,-1 1,0-1,1 1,-1-1,0 0,1 0,-1 0,0 0,1 0,-1 0,0 0,1 0,-1 0,0-1,1 1,-1 0,0-1,1 1,-1-1,0 0,0 1,0-1,0 0,1 0,-1 0,0 0,-1 0,1 0,0 0,0 0,0 0,0 0,-1 0,1-1,-1 1,1-1,2 0,-1 0,1 0,-1-1,0 0,0 1,0-1,0 0,0 0,-1 0,1 0,-1 0,0 0,0 0,0 0,0-1,-1 1,1 0,-1-1,0 1,0 0,0-1,0 1,-1-1,1 1,-1 0,0 0,0-1,0 1,0 0,-1 0,1 0,-1 0,0 0,1 0,-1 1,-1-1,1 1,0-1,-1 1,1 0,-1 0,0 0,-1-1,0 2,1 0,0 1,0-1,-1 1,1 0,0 0,0 0,-1 1,1-1,0 1,0-1,-1 1,1 0,0 0,0 1,0-1,0 1,1-1,-1 1,0 0,1 0,-1 0,1 0,-1 1,1-1,0 1,0-1,0 1,0 0,1 0,-1 0,1 0,0 0,0 0,0 0,0 0,0 0,1 0,-1 1,1-1,0 0,0 1,1-2,0-1,0 1,0-1,0 1,0-1,1 1,-1-1,1 1,-1-1,1 0,-1 0,1 0,0 0,-1 0,1 0,0 0,0-1,0 1,0-1,0 1,0-1,0 0,-1 0,1 0,0 0,0 0,0 0,0 0,0 0,0-1,0 1,0-1,0 0,-1 1,1-1,0 0,0 0,-1 0,1 0,-1-1,1 1,-1 0,1-1,-1 1,1-1,-3 1,1 0,0 0,0 0,-1 0,1 0,0 0,-1 0,1 0,-1 0,1 0,-1 0,1 1,-1-1,0 0,0 0,1 1,-1-1,0 0,0 1,0-1,0 1,0-1,1 1,-1-1,0 1,0 0,0 0,0-1,0 1,0 0,0 0,0 0,-1 0,1 0,0 0,0 0,0 0,0 1,0-1,0 0,0 1,0-1,1 0,-1 1,0-1,0 1,0 0,0-1,0 1,1 0,-1-1,0 1,1 0,-1 0,-2 9</inkml:trace>
  <inkml:trace contextRef="#ctx0" brushRef="#br0" timeOffset="9330.429">4142 951,'-74'119,"6"3,2 9,-43 50,109-182,-1 1,1 0,0-1,-1 1,1 0,0 0,-1-1,1 1,0 0,-1 0,1 0,0 0,-1 0,1-1,-1 1,1 0,0 0,-1 0,1 0,-1 0,1 0,0 0,-1 0,1 0,-1 1,1-1,0 0,-1 0,1 0,-1 0,1 0,0 1,-1-1,1 0,0 0,-1 1,1-1,0 0,0 0,-1 1,1-1,0 0,0 1,9-40,6-4,3 1,1 1,2 1,10-12,20-39,-26 44,3 0,1 2,35-40,-63 83,-1 1,1 0,0 0,0-1,-1 1,1 0,0 0,0 0,0 0,0 0,1 0,-1 0,0 0,0 1,0-1,1 0,-1 1,0-1,1 1,-1-1,1 1,-1 0,0 0,1-1,-1 1,1 0,-1 0,0 0,1 1,-1-1,1 0,-1 0,1 1,-1-1,0 1,1-1,-1 1,0 0,0 0,1-1,-1 1,0 0,0 0,0 0,0 0,0 0,0 0,0 0,-1 1,1-1,0 0,-1 0,1 1,0 0,12 28,-1 0,-2 1,0 0,-3 0,3 19,-8-40,59 217,-10-105,-51-104,-20-29,13 6,-168-114,147 103,-1 1,0 2,-1 0,-1 2,-30-6,52 14,-11-4,4-1</inkml:trace>
  <inkml:trace contextRef="#ctx0" brushRef="#br0" timeOffset="36899.842">1236 2983,'-2'-3,"0"0,0 0,-1 1,1-1,0 1,-1 0,0-1,1 1,-1 1,0-1,0 0,0 1,0-1,-1 1,1 0,0 0,0 0,-1 0,0 0,-7-2,0 0,-1 0,0 2,1-1,-1 2,0-1,1 2,-1-1,0 2,1-1,-1 2,1-1,-1 2,1 0,0 0,0 1,1 0,0 0,0 1,0 1,0 0,1 0,0 1,1 0,0 1,-3 3,-1 1,1 1,1 0,0 1,0 0,2 1,0 0,0 0,2 1,0 0,1 0,0 0,2 1,0-1,1 1,1 0,0 0,2 0,0 5,1-12,1 0,0 1,0-1,1 0,0-1,1 1,1-1,-1 0,2 0,-1 0,1-1,1 0,0 0,0-1,0 0,1-1,1 0,-1 0,1-1,0 0,0 0,1-1,0-1,-1 0,2 0,-1-1,0-1,1 0,-1 0,11-1,-1 0,-1-1,1-1,-1-1,0 0,0-2,1 0,-2-2,1 0,-1-1,0-1,18-10,26-21,-60 30</inkml:trace>
  <inkml:trace contextRef="#ctx0" brushRef="#br0" timeOffset="-3780.456">1659 2530,'0'5,"0"2</inkml:trace>
  <inkml:trace contextRef="#ctx0" brushRef="#br0" timeOffset="-1856.056">1716 2530,'-2'-1,"1"-1,-1 1,1 0,-1 0,0-1,0 1,1 0,-1 0,0 0,0 1,0-1,0 0,0 1,0-1,0 1,0 0,0 0,0 0,0 0,0 0,0 0,-1 0,1 0,0 1,0 0,0-1,1 1,-1 0,0 0,0 0,0 0,0 0,1 0,-1 0,0 1,1-1,-1 0,1 1,0 0,0-1,-1 1,1 0,0-1,0 1,0 0,1 0,-1 0,0 0,1 0,-1 0,1 0,0 0,0 0,0 0,0 0,0 0,0 1,0-1,1 0,-1 0,1 1,-1-1,1 0,0-1,-1 1,1 0,0 0,0-1,0 1,0-1,0 1,0-1,0 1,1-1,-1 0,0 0,1 1,-1-1,1 0,0 0,-1 0,1-1,0 1,-1 0,1-1,0 1,0-1,0 1,-1-1,1 0,0 0,0 0,0 0,0 0,0 0,-1-1,1 1,0 0,0-1,0 1,-1-1,1 0,1-1,2 0,0 0,0 0,-1 0,1-1,-1 0,0 0,0 0,0-1,0 0,-1 1,1-1,-1 0,0-1,0 1,0-1,-2 3,1 0,-1-1,0 1,0-1,0 1,0-1,-1 0,1 1,-1-1,0 0,1 1,-1-1,0 0,-1 0,1 1,0-1,-1 0,0 1,1-1,-1 0,0 1,0-1,-1 1,1-1,0 1,-1 0,1 0,-1 0,0-1,0 2,0-1,0 0,0 0,0 1,0-1,-1 1,1-1,-1 1,1 0,-1 0,1 0,-1 0,0 1,1-1,-1 1,0-1,1 1,-1 0,0 0,-1 1,-1-1,1 0,0 1,0 0,-1 0,1 0,0 1,0-1,0 1,0 0,0 0,0 0,1 1,-1-1,1 1,-1 0,1 0,0 0,0 0,1 1,-1-1,1 1,-1 0,1-1,0 1,1 0,-1 0,1 1,-1-1,1 0,1 0,-1 1,0-1,1 0,0 1,0-1,0 0,1 1,-1-1,1 0,0 1,1-1,-1 0,1 0,-1 0,1 0,0 0,1 0,-1-1,1 1,-1-1,3 2,-1-3,0 0,0-1,0 0,0 0,0 0,0 0,0-1,0 1,0-1,0 0,1 0,-1-1,0 1,0-1,0 0,0 0,0 0,0-1,0 1,0-1,-1 0,1 0,-1-1,1 1,-1-1,0 1,0-1,0 0,0 0,0 0,-1-1,0 1,1-1,-1 1,0-1,-1 0,1 0,-1 0,1 0,-1 0,-1 0,1 0,0 0,-1 0,0 0,0 0,0 0,0-1,-1 1,0 0,0 0,0 0,0 0,-1 0,1 0,-1 1,0-1,0 0,0 1,-1-1,1 1,-1 0,-2-2,2 3,0 1,-1 0,1 1,0-1,0 0,-1 1,1 0,0 0,-1 0,1 0,0 0,-1 1,1-1,0 1,0 0,-1 0,1 0,0 1,0-1,0 1,0-1,1 1,-1 0,0 0,1 1,-1-1,1 0,0 1,0-1,0 1,0 0,0 0,0 0,1 0,-1 0,1 0,0 0,0 0,0 0,1 1,-1-1,1 0,0 1,-1-1,1 0,1 3,0-3,1 0,0-1,0 1,0-1,0 1,1-1,-1 0,0 1,1-1,0 0,-1-1,1 1,0 0,0-1,0 0,0 0,0 0,1 0,-1 0,0 0,0-1,0 0,1 1,-1-1,0 0,1-1,-1 1,0-1,0 1,0-1,1 0,-1 0,0 0,0-1,0 1,0-1,-1 1,1-1,0 0,-1 0,1-1,-1 1,0 0,0-1,0 1,1-1,-1-1,-1 0,1 0,0 0,-1 0,0 0,0 0,0 0,-1-1,1 1,-1 0,0 0,0-1,-1 1,1 0,-1 0,0 0,0 0,0 0,-1 0,1 0,-1 0,0 0,0 0,0 1,-1-1,1 1,-1 0,0-1,0 1,-2-1,3 3,0 1,0 0,0 1,0-1,0 0,0 1,0-1,0 1,0-1,1 1,-1 0,0 0,0 0,1 0,-1 0,0 0,1 0,-1 0,1 1,0-1,-1 1,1-1,0 1,0-1,0 1,0 0,0 0,0-1,1 1,-1 0,0 0,1 0,0 0,-1 0,1 0,0 0,0 0,0 0,0 0,0 0,1 0,-1-1,1 1,-1 0,1 0,-1 0,1 0,0-1,0 1,0 0,0 0,1 0,-3-4,0 0,0 1,-1-1,2 0,-1 0,0 0,0 0,1-1,-1 1,1 0,-1 0,1 0,0 0,0 0,0-1,0 1,0 0,1 0,-1 0,1 0,-1-1,1 1,0 0,0 0,0 0,0 1,0-1,0 0,1 0,-1 0,0 1,1-1,0 1,-1-1,1 1,0 0,0-1,-1 1,1 0,0 0,0 1,0-1,0 0,0 0,1 1,-1 0,0-1,0 1,0 0,0 0,1 0,-1 0,0 0,0 1,0-1,0 1,0-1,1 1,-1 0,0 0,0 0,-1 0,1 0,0 0,0 0,0 1,-1-1,1 1,-1-1,1 2,-5-6,0 0,-1 0,1 1,-1-1,0 1,1 0,-1 0,0 1,0-1,0 1,-1 0,1 0,0 0,0 0,-1 1,1 0,0 0,0 0,-1 0,1 1,0 0,0 0,-1 0,1 0,0 0,0 1,0 0,0 0,1 0,-3 2,-9 7</inkml:trace>
  <inkml:trace contextRef="#ctx0" brushRef="#br0" timeOffset="57486.094">1716 2503,'33'-59,"106"-97,-78 95,94-95,2-14,-107 113,1 1,4 3,7-3,79-68,95-109,-113 108,89-88,196-195,-407 408,-1 0,0 0,1 0,-1 0,1-1,-1 1,1 0,-1 0,0-1,1 1,-1 0,0-1,1 1,-1 0,0-1,1 1,-1 0,0-1,0 1,1-1,-1 1,0-1,0 1,0 0,0-1,0 1,0-1,0 1,1-1,-1 1,0-1,-1 1,1-1,0 1,0-1,0 1,0-1,0 1,0 0,-1-1,1 1,0-1,0 1,0 0,-1-1,1 1,0-1,-1 1,1 0,0-1,-1 1,1 0,-1 0,1-1,0 1,-1 0,1 0,-1 0,1-1,-1 1,1 0,0 0,-1 0,1 0,-1 0,1 0,-1 0,1 0,-1 0,-34 2,-128 43,154-43,0-1,-1 0,1 0,-1-1,1 0,-1-1,1 0,0-1,-1 1,1-2,-1 0,8 2,0 0,0 1,0-1,-1 0,1 1,0 0,0-1,0 1,-1 0,1 0,0 0,0 0,-1 1,1-1,0 1,0-1,0 1,0 0,0-1,0 1,0 0,0 1,0-1,0 0,0 0,0 1,1-1,-1 1,1 0,-1-1,1 1,0 0,0 0,-1 0,1 0,0 0,1 0,-1 0,0 0,1 0,-1 0,1 1,-1 1,0 15,0 1,1 0,1 0,1-1,1 1,0-1,2 0,0 0,1 0,2 4,8 28,41 248,-46-169,-1-256,88-300,-75 308,-19 94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113 288,'0'20,"1"0,2 0,-1-1,2 1,1-1,0 0,2 0,0 0,1-1,1 0,3 4,42 69,44 92,-87-157,-9-27</inkml:trace>
  <inkml:trace contextRef="#ctx0" brushRef="#br0" timeOffset="702.535">1 288,'10'-21,"1"1,1 0,1 0,0 1,2 1,0 0,1 1,1 1,0 0,1 1,1 1,1 1,-1 1,2 0,0 2,4-2,-22 10,-1 1,1-1,-1 1,1-1,0 1,-1 0,1 0,0 0,0 1,0-1,0 0,0 1,0 0,0 0,0 0,-1 0,1 0,0 1,0-1,0 1,0 0,0-1,0 2,-1-1,1 0,0 0,-1 1,1-1,-1 1,0 0,1 0,-1 0,0 0,0 0,0 1,0-1,-1 0,1 1,-1-1,1 1,-1 0,0 0,0-1,0 1,0 0,-1 0,1 1,-47 168,46-170,-1 0,1 0,0 0,0 0,0 1,0-1,1 0,-1 0,0 0,1 0,0 0,-1 0,1 0,0 0,0 0,0 0,0 0,1 0,-1 0,0-1,1 1,-1-1,1 1,0-1,-1 1,1-1,0 0,0 0,0 0,0 0,0 0,0 0,0-1,0 1,0-1,0 1,2-1,89 2,-72-3,-12 1,-5-2,1 1,0 0,-1 0,1 0,0 1,0 0,-1 0,1 0,0 0,0 1,-1 0,1 0,-1 0,1 1,-1-1,1 1,-1 0,0 0,1 1,-1-1,-1 1,1 0,0 0,-1 0,1 0,-1 1,0 0,0-1,0 1,-1 0,1 0,-1 2,1 5,-2 1,1-1,-2 1,0 0,0-1,-1 1,0 0,-1-1,0 1,-1-1,0 0,-1 0,0 0,-1 0,0-1,-1 0,0 0,-1 0,-1 1,-11 14,-2-1,0-1,-2-1,0-1,-2 0,-13 7,34-25,0 0,-1 0,1 0,-1 0,1-1,-1 0,0 0,0 0,0 0,0-1,-1 0,1 0,0 0,0-1,-1 0,0 0,-10-4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29:4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5 146,'-1'2,"0"0,0 0,1 0,-1 0,1 0,0 0,-1 0,1 0,0 0,0 0,0 0,0 0,1 0,-1 0,1 0,-1 0,1 0,-1 0,1 0,0 0,0 0,0-1,0 1,0 0,1-1,-1 1,0-1,1 1,-1-1,1 1,0-1,-1 0,1 0,0 0,0 0,0 0,0-1,-1 1,1 0,0-1,0 1,0-1,0 0,0 0,1 0,-1 0,0 0,0 0,0 0,0-1,0 1,0-1,1 0,3-4,-1 0,0 0,0-1,0 0,-1 0,1 0,-1 0,-1-1,0 0,0 0,0 0,0 0,-1 0,-1 0,1 0,-1-1,0 1,-1-1,0 1,0-1,0 1,-1-1,0 1,-2-6,3 12,0-1,1 1,-1 0,0 0,0 0,0 0,0-1,0 1,0 0,0 0,0 0,-1 0,1-1,0 1,-1 0,1 0,-1 0,1 0,-1 0,0 0,1 0,-1 0,0 0,0 1,0-1,1 0,-1 0,0 0,0 1,0-1,0 1,0-1,0 1,-1-1,1 1,0-1,0 1,0 0,0 0,0 0,-1 0,1 0,0 0,0 0,0 0,0 0,-1 0,1 0,0 1,0-1,0 1,0-1,0 1,0-1,0 1,0-1,0 1,0 0,0 0,0-1,0 1,-6 9,0-1,0 1,1 1,1-1,-1 1,2 0,-1 0,2 0,-1 1,2-1,-1 5,2-14,0 1,1-1,-1 0,0 1,1-1,0 0,0 1,-1-1,1 1,1-1,-1 0,0 1,1-1,-1 0,1 1,0-1,-1 0,1 1,0-1,0 0,1 0,-1 0,0 0,1 0,-1 0,1-1,0 1,0 0,-1-1,1 1,0-1,0 0,1 1,-1-1,0 0,0 0,0-1,1 1,-1 0,0-1,1 1,-1-1,1 0,-1 0,0 0,1 0,-1 0,1-1,-1 1,0-1,1 1,-1-1,0 0,2-1,0 0,0-1,0 0,-1 0,1-1,-1 1,0-1,0 1,0-1,-1 0,1 0,-1-1,0 1,0 0,0-1,-1 1,1-1,-1 1,0-1,-1 0,1 0,-1 1,0-1,0 0,0 0,-1 1,0-1,1 0,-2 1,1-1,-1 0,-1 3,1 2,-1-1,0 0,1 0,-1 1,0 0,0 0,0-1,1 2,-1-1,0 0,0 0,0 1,1 0,-1-1,0 1,1 0,-1 0,0 1,1-1,0 0,-1 1,1 0,0-1,0 1,-1 0,2 0,-1 0,0 1,0-1,1 0,-1 1,1-1,-1 1,1-1,0 1,0 1,-8 14</inkml:trace>
  <inkml:trace contextRef="#ctx0" brushRef="#br0" timeOffset="8308.16">147 231,'21'3,"-1"1,1 1,0 1,-1 0,0 2,-1 0,0 2,0 0,-1 1,0 0,8 9,-20-16,143 110,42 12,48 58,-201-149,2-2,1-2,2-1,7 1,29 21,95 89,-6 27,-154-157</inkml:trace>
  <inkml:trace contextRef="#ctx0" brushRef="#br0" timeOffset="9766.423">147 231,'-1'0,"1"1,0-1,0 1,-1-1,1 1,0-1,0 1,-1-1,1 0,-1 1,1-1,0 1,-1-1,1 0,-1 1,1-1,-1 0,1 0,-1 1,1-1,-1 0,1 0,-1 0,1 0,-1 1,1-1,-1 0,0 0,1 0,-1 0,1 0,-1 0,1-1,-1 1,1 0,-1 0,1 0,-1 0,1-1,-1 1,1 0,-1-1,1 1,-1 0,1-1,-1 1,1 0,0-1,-1 1,1-1,0 1,-1-1,1 1,0-1,0 1,-1-1,1 1,-5 51,5-51,1 288,-2-287,1 0,0 0,-1 0,1-1,0 1,0 0,0 0,0 0,-1 0,1 0,1 0,-1 0,0 0,0-1,0 1,0 0,1 0,-1 0,0 0,1 0,-1-1,0 1,1 0,-1 0,1 0,-1-1,1 1,0 0,-1-1,1 1,0-1,0 1,-1-1,1 1,0-1,0 1,0-1,-1 0,1 1,0-1,0 0,0 0,0 0,0 0,0 1,-1-1,1-1,0 1,0 0,0 0,0 0,0 0,0 0,0-1,-1 1,1-1,0 1,0 0,0-1,-1 1,1-1,0 1,0-2,118-105,18-35,48-17,-186 159,0 0,1 0,-1 0,0-1,1 1,-1 0,1 0,-1 0,0-1,1 1,-1 0,1-1,-1 1,0 0,1-1,-1 1,1-1,0 1,-1-1,1 1,-1-1,1 1,0-1,-1 1,1-1,0 0,-1 1,1-1,0 1,0-1,0 0,0 1,0-1,0 0,-1 1,2-1,-1 0,0 1,0-1,0 0,0 1,0-1,0 0,1 1,-1-1,0 1,1-1,-1 0,0 1,1-1,-1 1,0-1,1 1,-1-1,1 1,-1-1,1 1,0 0,-1-1,1 1,-1 0,1-1,-1 1,1 0,0 0,-1 0,1 0,0-1,0 1,-58 7,45-4,-225 36,163-39,62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0:55.7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1467,'142'-26,"27"-3,-24 0,-8 0,5 2,-1-1,28-2,-53 3,220-69,-155 59,22 16,22-35,-112 26,0 3,27-2,69 1,-38-6,-2 11,-23-16,-146 39,-1 0,1-1,-1 1,1-1,0 1,-1-1,1 1,0-1,0 1,-1-1,1 1,0-1,0 1,0-1,-1 1,1-1,0 0,0 1,0-1,0 1,0-1,0 1,0-1,1 0,-1 1,0-1,0 1,0-1,0 1,1-1,-1 1,0-1,1 1,-1-1,0 1,1 0,-1-1,0 1,1-1,-1 1,1 0,-1-1,1 1,-1 0,1-1,-1 1,1 0,-1 0,1 0,-1 0,1-1,0 1,-1 0,1 0,-1 0,1 0,-1 0,1 0,0 0,-1 1,1-1,-1 0,1 0,-50-19,40 16,-3-1,0 0,1-1,-1 0,1 0,0-2,1 1,-1-1,1-1,1 1,-1-2,2 1,-1-2,1 1,0-1,1 0,0 0,1-1,0 0,-2-5,-32-84,40 101,-1-1,1 0,0 1,0-1,0 0,0 1,-1-1,1 0,0 0,0 1,-1-1,1 0,0 0,0 1,-1-1,1 0,0 0,-1 0,1 1,0-1,-1 0,1 0,0 0,-1 0,1 0,0 0,-1 0,1 0,0 0,-1 0,1 0,-1 0,1 0,0 0,-1 0,1 0,0 0,-1 0,1-1,0 1,-1 0,1 0,0 0,-1-1,1 1,0 0,0 0,-1-1,1 1,0 0,0 0,0-1,-1 1,1 0,0-1,0 1,0 0,-3 37,3-34,1 259,-27-121,19-101,-3-1,0 0,-3 0,-1-1,-2-1,-1-1,-3 1,11-18,16-24,49-57,3 3,2 2,16-8,-25 20,58-69,-106 100,-10 13</inkml:trace>
  <inkml:trace contextRef="#ctx0" brushRef="#br0" timeOffset="6988.815">594 168,'21'59,"32"223,-31-141,-8-69,-11-166,-3-188,4 246,1-1,2 1,2 0,1 1,2 0,7-14,38-23,-55 71,0 0,0 0,0 0,0 0,1 0,-1 0,0 0,0 1,0-1,1 1,-1 0,0-1,0 1,1 0,-1 0,0 1,1-1,-1 0,0 1,0-1,0 1,1 0,-1 0,0 0,0 0,0 0,0 0,0 1,-1-1,1 0,0 1,-1 0,1-1,-1 1,1 0,-1 0,0 0,1 0,19 47,-16-25</inkml:trace>
  <inkml:trace contextRef="#ctx0" brushRef="#br0" timeOffset="9386.752">1016 479,'-4'20,"-1"-1,-1 0,-1 1,0-2,-1 1,-2-1,1-1,-2 0,-2 2,-12 24,-74 140,99-184,0 1,-1 0,1-1,0 1,0 0,-1-1,1 1,0 0,-1-1,1 1,-1 0,1 0,0 0,-1-1,1 1,-1 0,1 0,0 0,-1 0,1 0,-1 0,1 0,-1 0,1 0,-1 0,1 0,0 0,-1 0,1 0,-1 0,1 1,0-1,-1 0,1 0,-1 0,1 1,0-1,-1 0,1 0,0 1,-1-1,1 0,0 1,-1-1,1 0,0 1,0-1,0 0,-1 1,1-1,0 1,6-41,11-1,1 0,3 1,1 1,24-32,-26 40,89-116,-108 144,0 1,0 0,0 0,0-1,0 1,0 0,1 0,-1 0,1 0,0 1,-1-1,1 0,0 1,0-1,0 1,0-1,0 1,0 0,0 0,1 0,-1 0,0 1,1-1,-1 0,0 1,1 0,-1-1,1 1,-1 0,1 0,-1 1,0-1,1 0,-1 1,1 0,-1-1,0 1,0 0,1 0,-1 0,0 0,0 1,0-1,0 1,0-1,0 1,-1-1,1 1,0 1,19 122,30 47,-51-173,-1 1,1 0,0-1,-1 1,1 0,-1 0,1 0,0-1,-1 1,1 0,-1 0,1 0,-1 0,1 0,-1 0,1 0,0-1,-1 2,1-1,-1 0,1 0,-1 0,1 0,-1 0,1 0,0 0,-1 0,1 1,-1-1,1 0,0 0,-1 1,1-1,-1 0,1 0,0 1,0-1,-1 1,1-1,0 0,-1 1,1-1,0 0,0 1,0-1,0 1,-1-1,1 1,0-1,0 1,0-1,0 0,0 1,0-1,0 1,0-1,0 1,0-1,0 1,0-1,1 0,-1 1,0-1,0 1,0-1,1 1,-1-1,0 0,0 1,1-1,-43-20,33 15,-199-77,151 56,39 20</inkml:trace>
  <inkml:trace contextRef="#ctx0" brushRef="#br0" timeOffset="10134.809">1553 253,'-46'92,"-60"127,9-51,54-92,43-76,1 0,-1 0,1-1,-1 1,1 0,-1 0,1-1,-1 1,1 0,-1 0,1 0,-1 0,1 0,-1 0,1 0,-1 0,1 0,-1 0,1 0,-1 0,1 0,-1 1,1-1,-1 0,1 0,-1 0,1 1,-1-1,1 0,-1 1,0-1,1 0,-1 1,1-1,-1 0,0 1,1-1,-1 1,0-1,0 1,1-1,-1 1,0-1,0 1,0-1,0 1,0-1,0 1,1-1,-1 1,0-1,0 1,-1-1,1 1,0-1,0 1,0-1,0 1,0-1,-1 1,1-1,0 1,0-1,-1 1,1-1,0 1,38-22,-21 6</inkml:trace>
  <inkml:trace contextRef="#ctx0" brushRef="#br0" timeOffset="10694.991">1863 422,'-2'-1,"0"0,0 0,0 0,0 0,-1 0,1 0,0 1,0-1,-1 1,1 0,0-1,-1 1,1 0,0 0,-1 1,1-1,0 0,-1 1,1 0,0-1,-1 1,1 0,0 0,0 0,0 0,0 1,0-1,0 0,0 1,1-1,-1 1,0 0,1 0,-1 0,1 0,0 0,0 0,0 0,0 0,0 0,0 0,0 0,1 1,-1-1,1 0,-1 1,1-1,0 0,0 1,0-1,0 1,1-1,-7 255,-6-232,6-26</inkml:trace>
  <inkml:trace contextRef="#ctx0" brushRef="#br0" timeOffset="11320.775">1722 366,'3'-8,"0"0,0 0,1 1,0-1,0 1,1 0,-1 0,2 1,-1-1,1 1,0 0,0 1,0-1,1 1,0 1,0-1,0 1,1 0,-1 1,1 0,0 0,5-1,2-2,-8 1,1 0,0 1,1 1,-1-1,1 1,0 1,0 0,-1 0,2 0,-1 1,0 1,0 0,0 0,0 0,0 1,6 2,-13-2,0 0,0 0,0 0,0 0,0 0,0 1,0-1,0 1,-1-1,1 1,0 0,-1 0,1 0,-1 0,0 0,0 0,0 0,0 0,0 0,0 0,-1 1,1-1,-1 0,1 0,-1 1,0-1,0 0,0 1,0-1,0 0,-1 1,1-1,-1 0,1 1,-1-1,0 1,-43 75,38-71,3-5,0 0,1 0,-1 1,0-1,1 0,0 1,-1 0,1 0,0-1,0 1,1 0,-1 0,1 1,-1-1,1 0,0 1,0-1,1 0,-1 1,1-1,-1 1,1-1,0 1,0-1,1 1,-1-1,1 1,0-1,0 0,0 1,0-1,0 0,1 0,-1 0,2 2,41 28,-39-31,0 0,1 1,-1 0,0 0,-1 0,1 0,0 1,-1 0,0 0,0 0,0 1,0-1,-1 1,0 0,0 0,0 0,0 0,-1 0,0 1,0-1,-1 1,1 0,-1-1,0 1,-1 0,1 0,-1-1,0 1,-1 3,-4 0,0 0,-1-1,0 1,0-1,-1 0,0-1,-1 1,1-2,-1 1,-1-1,1 0,-1 0,0-1,0-1,-1 1,0-2,1 1,-1-1,-1 0,7-2,-1 3,-1-1,0-1,0 1,1-1,-2 0,1 0,0 0,0-1,0 0,-1-1,1 1,-1-1,1 0,0-1,-1 1,1-1,0-1,0 1,-1-1,1 0,0 0,1-1,-1 0,0 0,1 0,0-1,-1 1,1-1,1-1,-1 1,1-1,-1 0,0-1,-2-14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31:08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0 245,'1'-2,"-1"0,1-1,0 1,0 0,-1 0,1 0,1 0,-1 0,0 0,0 0,1 0,-1 0,1 1,0-1,-1 0,1 1,0 0,0-1,0 1,0 0,0 0,0 0,0 0,0 0,1 1,-1-1,0 1,0-1,1 1,-1 0,3 0,225-24,-5-16,-224 40,0 1,0-1,0 0,0 0,0 0,0 0,0 0,0 0,0 0,0 0,0 0,0 0,0 0,0-1,0 1,0 0,0-1,0 1,0-1,0 1,-1-1,1 1,0-1,0 1,0-1,-1 0,1 0,0 1,-1-1,1 0,-1 0,1 0,-1 0,1 0,-1 0,0 0,1 0,-1 0,0 0,0 0,1 0,-1 0,0 0,0 0,0 0,0 0,-1 0,1 0,0 0,0 0,-1 0,1 0,0 0,-1 0,1 1,-1-1,1 0,-1 0,0 0,1 0,-1 1,0-1,1 0,-130-66,78 46,32 12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1,'-8'2,"1"0,0 0,-1 1,1 0,0 1,1 0,-1 0,1 0,0 1,0-1,0 2,0-1,1 1,0-1,0 1,1 1,0-1,0 1,0 0,1-1,0 2,0-1,1 0,-1 0,2 1,-1 0,1-1,0 1,1 0,-5 27,2 1,1 0,2 0,1 0,2-1,1 1,2-1,2 0,1 0,2 0,-10-27,1 0,1-1,0 1,0 0,0-1,1 0,0 0,0 0,1 0,0-1,0 1,0-1,1-1,0 1,0-1,0 0,1 0,0-1,0 0,0 0,0 0,1-1,-1 0,1-1,0 0,0 0,0-1,0 1,0-2,0 1,0-1,0-1,0 1,8-3,2-3,-1-2,0 0,0-1,-1 0,-1-1,1-1,-2-1,1 0,-2-1,1-1,-2 0,0 0,3-7,121-212,-135 231,-1 2,0-1,-1 1,1-1,0 0,0 1,0-1,0 1,0-1,0 1,0-1,0 0,0 1,1-1,-1 1,0-1,0 1,0-1,1 1,-1-1,0 1,0-1,1 1,-1-1,1 1,-1-1,0 1,1 0,-1-1,1 1,-1 0,1-1,-1 1,1 0,-1-1,1 1,-1 0,1 0,-1 0,1 0,-1 0,1-1,0 1,-1 0,1 0,-1 0,1 0,-1 1,1-1,0 0,-1 0,1 0,-1 0,1 1,-1-1,1 0,0 1,0 100,4 29,-4-125,0 0,1 0,-1 0,1-1,0 1,1 0,-1-1,1 1,0-1,0 0,0 0,1 0,-1-1,1 1,0-1,0 0,0 0,1 0,-1 0,0-1,1 1,5 0,2-2,0 0,1-1,-1-1,1 0,-1 0,0-2,0 1,0-2,0 1,0-2,-1 1,0-2,0 1,0-2,0 1,-1-1,0-1,-1 0,0 0,0-1,4-6,3 0,-1-1,0 0,-1-1,-1-1,-1 0,0 0,-2-1,0-1,-1 0,-1 0,3-14,5-22,-9 32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1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113 425,'45'-40,"-2"-2,-1-2,-3-1,25-37,-18-14,-45 94,0 0,0-1,-1 1,1 0,-1 0,0-1,0 1,1-1,-1 1,-1 0,1-1,0 1,-1 0,1-1,-1 1,0 0,1 0,-1 0,0-1,0 1,-1 0,1 0,0 0,-1 1,1-1,-1 0,0 0,1 1,-1-1,0 1,0 0,0-1,0 1,0 0,0 0,-1 0,1 0,0 1,0-1,-1 1,1-1,-1 1,-8 0,-1 0,1 1,0 0,0 1,0 0,0 1,0 0,1 0,-1 1,1 1,0 0,0 0,0 1,1 0,0 1,0 0,1 1,0-1,-3 5,-2 0,0 0,1 1,0 1,1 0,0 1,2 0,0 0,0 1,1 0,1 1,1-1,0 2,2-1,0 0,0 1,2 0,0 0,1 0,1 9,2-18,1 0,-1-1,1 1,1-1,0 0,0 0,0 0,1-1,0 1,1-1,0 0,0-1,0 1,1-1,0-1,0 1,0-1,1 0,0-1,0 0,0 0,7 2,16 5,1-1,1-2,0-1,0-1,16-1,35 2,-49-6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0,'-2'2,"0"-1,0 0,0 1,1-1,-1 1,0 0,1 0,-1-1,1 1,0 0,0 0,0 0,0 1,0-1,0 0,0 0,1 0,-1 1,1-1,-1 0,1 1,0-1,0 0,0 1,0 0,0 0,22 185,-18 349,-3-244,-1-294,1 1,-1-1,1 1,0-1,-1 1,1-1,0 1,-1 0,1-1,0 1,-1 0,1 0,0-1,0 1,-1 0,1 0,0 0,0 0,-1 0,1 0,0 0,0 0,-1 0,1 0,0 1,0-1,-1 0,1 0,0 1,-1-1,1 1,0-1,-1 0,1 1,-1-1,1 1,-1-1,1 1,-1 0,1-1,-1 1,1 0,-1-1,0 1,1 0,-1-1,0 1,1 0,-1-1,0 1,0 0,0 0,0-1,0 1,0 0,0 0,0 0,0-1,0 1,0 0,-1-1,1 1,0 0,0 0,-1-1,1 1,0 0,-1-1,1 1,-1 0,53-117,-23 61,2 2,2 0,3 3,15-16,8 12,-58 53,0 0,1 0,0 1,-1-1,1 0,-1 1,1-1,0 1,-1-1,1 1,0 0,-1 0,1 0,0 0,0 0,-1 0,1 0,0 1,-1-1,1 0,0 1,-1 0,1-1,-1 1,1 0,-1 0,1 0,-1 0,1 0,-1 0,0 0,0 0,1 0,-1 1,0-1,0 1,0-1,-1 1,1-1,0 1,0-1,-1 1,1 0,4 12,-1 0,0 1,-1-1,-1 1,0 0,-1 0,0-1,-1 1,-1 0,-2 9,6 96,-1-111,-1-2,-1-1,2 1,-1-1,1 1,0-1,0 1,1-1,0 0,0 0,0-1,1 1,0-1,0 1,11 6</inkml:trace>
  <inkml:trace contextRef="#ctx0" brushRef="#br0" timeOffset="539.128">1156 649,'-40'12,"0"2,2 2,0 2,1 1,1 2,1 1,-10 9,38-25,0-1,0 1,1 0,0 0,0 1,0 0,1 0,0 0,0 0,1 1,0 0,0 0,1 0,0 1,1-1,-1 1,2-1,-1 1,1 0,0-1,1 1,0 0,1 0,0 0,1 8,-1-15,1 0,-1 0,0 0,1 0,-1 0,1 0,0 0,0 0,-1-1,1 1,0-1,0 1,1-1,-1 0,0 0,0 0,1 0,-1 0,0 0,1-1,-1 1,1-1,-1 1,1-1,-1 0,1 0,-1 0,1-1,-1 1,1-1,-1 1,0-1,1 0,-1 0,0 0,2 0,81-48,-33 4,-1-2,-3-3,26-34,-34 45,-39 39,0-1,0 0,0 1,0-1,0 0,0 1,0-1,0 1,0 0,0-1,0 1,0 0,0-1,0 1,0 0,0 0,0 0,0 0,0 0,0 0,0 0,0 1,1-1,-1 0,0 1,0-1,0 0,0 1,0-1,-1 1,1 0,0-1,0 1,0 0,0-1,0 1,-1 0,1 0,0 0,-1 0,1-1,-1 1,1 0,-1 0,1 0,-1 0,0 1,19 165,-18-161,1 0,0 1,1-1,-1 0,1 0,0 0,0-1,1 1,0-1,0 0,0 0,1 0,0 0,-1-1,2 0,-1 0,0 0,1-1,0 1,-1-1,1-1,2 1,16 4</inkml:trace>
  <inkml:trace contextRef="#ctx0" brushRef="#br0" timeOffset="1068.11">1607 565,'-2'1,"0"0,0 1,0-1,1 1,-1 0,0-1,1 1,-1 0,1 0,0 0,0 0,0 0,0 0,0 1,0-1,0 0,1 0,-1 1,1-1,0 0,0 1,0-1,0 0,0 1,0-1,0 2,14 140,-3-88,-10-43,2 0,0 1,0-1,1 0,1-1,0 1,1-1,0 0,1 0,0-1,1 0,0 0,4 3,-11-13,0 0,1 0,-1 1,1-1,0 0,-1 0,1 0,0-1,0 1,-1 0,1-1,0 1,0-1,0 1,0-1,0 0,0 0,0 0,0 0,-1 0,1-1,0 1,0 0,0-1,0 1,0-1,-1 0,1 0,0 0,0 0,-1 0,1 0,-1 0,1 0,-1 0,0-1,1 1,-1-1,0 1,0-1,1 0,38-74,55-210,-73 248,-10 25</inkml:trace>
  <inkml:trace contextRef="#ctx0" brushRef="#br0" timeOffset="1490.129">2116 791,'28'-8,"-1"-2,0 0,0-2,-1 0,0-2,6-6,-23 14,0 0,-1 0,1-1,-2-1,1 1,-1-1,0 0,-1-1,0 1,0-1,-1 0,0-1,-1 0,0 1,0-1,-1-1,0 1,1-8,-5 14,1 0,-1 1,1-1,-1 0,0 1,0-1,-1 1,1-1,-1 1,1 0,-1 0,0 0,0 0,-1 0,1 0,-1 0,1 1,-1-1,0 1,0 0,0 0,0 0,0 0,-1 0,1 1,0-1,-1 1,0 0,1 0,-1 0,1 1,-1-1,0 1,1 0,-1 0,0 0,1 1,-1-1,0 1,1 0,-1 0,1 0,-1 0,1 1,-1-1,1 1,0 0,-2 1,-7 2,0 1,0 1,1 0,-1 0,1 1,1 0,0 1,0 1,0-1,2 1,-1 1,1 0,-81 145,87-150,0 1,0-1,0 1,0-1,1 1,0 0,1 0,-1 0,1-1,1 1,-1 0,1 0,1-1,-1 1,1 0,0-1,0 1,1-1,0 0,0 0,0 0,1 0,0-1,0 1,1-1,9 6,1-1,1-1,0 0,0-1,0-1,1 0,0-1,1-1,-1-1,1 0,0-2,0 0,0 0,7-2,178-13,-131 3,-46 7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0 150,'433'26,"-323"-16,-111-11,1 1,0 0,-1-1,1 1,0 0,0 0,-1-1,1 1,0 0,0-1,-1 1,1-1,0 1,0 0,0-1,0 1,0 0,0-1,0 1,-1-1,1 1,0 0,0-1,1 1,-1-1,0 1,0-1,0 1,0 0,0-1,0 1,0 0,1-1,-1 1,0-1,0 1,1 0,-1 0,0-1,0 1,1 0,-1-1,0 1,1 0,-1 0,0-1,1 1,-1 0,0 0,1 0,-1 0,1 0,-1-1,1 1,-35-22,-193-109,209 117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95,'-38'39,"-18"31,-4 13,8-1,13-7,14-10,5-16,7-13,5-6,4-5,-2-5,0-3,1-3</inkml:trace>
  <inkml:trace contextRef="#ctx0" brushRef="#br0" timeOffset="247.335">0 66,'24'39,"18"36,6 10,0-4,-4-11,-9-13,-5-11,-4-9,-1-5,0-4,1-7,-5-2,-5-4</inkml:trace>
  <inkml:trace contextRef="#ctx0" brushRef="#br0" timeOffset="646.839">791 265,'-58'448,"71"-585,-4 92,2 0,2 1,1 0,3 1,2 1,1 0,2 2,2 0,2 2,1 0,2 2,10-9,11 13,-49 32,0-1,0 1,1 0,-1 0,0 0,0 0,1 0,-1 0,0 0,0 0,1 0,-1 1,0-1,0 0,0 1,1-1,-1 1,0-1,0 1,0 0,0-1,0 1,0 0,0 0,0 0,0 0,-1 0,1 0,0 0,-1 0,1 0,0 0,-1 0,1 0,-1 0,0 1,1-1,-1 0,0 0,0 1,0-1,1 0,-1 0,-1 1,2 143,-2-119</inkml:trace>
  <inkml:trace contextRef="#ctx0" brushRef="#br0" timeOffset="1845.105">1186 519,'-300'392,"426"-525,10 11,-36 33,-98 88,-1 0,0 1,1-1,-1 1,0-1,1 1,-1 0,0-1,1 1,-1 0,1 0,-1 0,0 0,1 0,-1 0,1 1,-1-1,0 0,1 1,-1-1,0 1,1-1,-1 1,0-1,0 1,1 0,-1 0,0 0,0 0,0 0,0 0,0 0,0 0,-1 0,1 0,0 0,0 1,-1-1,1 0,-1 1,1-1,-1 0,0 1,1-1,-1 1,0-1,0 2,5 76,-5-71,7 106,-7-113,0 0,-1 1,1-1,0 0,-1 0,1 1,-1-1,0 0,1 0,-1 0,0 0,0 0,0 0,0 0,0 0,0 0,0 0,0 0,0-1,0 1,0 0,-1-1,1 1,0-1,0 1,-1-1,1 0,0 0,-1 1,1-1,0 0,-1 0,1 0,0 0,-1-1,1 1,0 0,-1 0,0-1,-61-18,45 12,-126-33,120 34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9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0 193,'38'-9,"23"-9,5 0,-3 2,-8-1,-9 3,-7 3,-5 4,-4 3,-2 2,-1 2,0 0,-5 1</inkml:trace>
  <inkml:trace contextRef="#ctx0" brushRef="#br0" timeOffset="245.439">57 363,'38'5,"27"-4,8-1,-5-1,-8-5,-10-2,-8 1,-12 2</inkml:trace>
  <inkml:trace contextRef="#ctx0" brushRef="#br0" timeOffset="1057.267">564 504,'71'-24,"-2"-3,0-3,-2-3,-2-3,42-31,-83 52,0-2,0 0,-2-2,0 0,-1-1,-1-2,-1 0,15-23,-33 43,1 1,0-1,-1 1,1-1,-1 0,0 1,1-1,-1 0,0 0,0 0,0 0,-1 0,1 0,0 0,-1-1,1 1,-1 0,0 0,0 0,0 0,0-1,0 1,0 0,0 0,-1 0,1-1,-1 1,0 0,0 0,0 0,0 0,0 0,0 0,0 1,0-1,-1 0,1 0,-1 1,1-1,-1 1,0 0,1-1,-1 1,0 0,0 0,0 0,0 0,0 0,0 1,0-1,-1 0,1 1,0 0,-1-1,-7 4,0 1,0-1,0 2,0-1,1 1,-1 1,1 0,1 0,-1 1,1 0,0 0,1 1,-1 0,0 2,-8 6,3-4,0 0,0 1,2 0,-1 1,2 1,0 0,0 0,1 1,1 0,1 0,1 1,0 0,1 0,0 4,4-17,0 0,1 0,0 0,0-1,0 1,1 0,-1 0,1 0,0 0,0 0,0-1,1 1,-1-1,1 1,0-1,0 1,0-1,0 0,1 0,-1 0,1 0,0 0,0-1,0 1,0-1,0 1,0-1,1-1,-1 1,4 1,119 16,-96-20,0-2,0-1,0-1,0-1,-1-2,0-1,-1-1,0-2,-1-1,13-8,-18 10,0-2,-1-1,0 0,-1-2,-1 0,11-13,-17 16,0-2,-1 1,0-2,-1 0,-1 0,-1-1,0 0,5-15,-14 30,0 1,0-1,0 1,0-1,0 1,-1-1,1 1,0-1,-1 1,1-1,-1 1,1-1,-1 1,0 0,0-1,1 1,-1 0,0 0,0-1,0 1,0 0,-1 0,1 0,0 0,0 1,-1-1,1 0,0 0,-1 1,1-1,-1 1,1-1,-1 1,1 0,-1-1,1 1,-1 0,1 0,-1 0,1 0,-1 0,1 1,-1-1,1 0,-1 1,1-1,-1 1,1-1,0 1,-1 0,1-1,0 1,-1 0,1 0,0 0,0 0,0 0,-1 2,-14 6,1 2,0 0,0 0,1 1,1 1,0 1,1 0,0 0,1 1,1 0,0 1,-5 12,13-24,0 1,0-1,0 1,0-1,1 1,0 0,0-1,0 1,0 0,1 0,0 0,0 0,0 0,0-1,1 1,0 0,0 0,0-1,1 1,0 0,-1-1,2 0,-1 1,0-1,1 0,0 0,0 0,0 0,0-1,1 1,-1-1,1 0,0 0,0 0,0-1,0 1,1-1,-1 0,1 0,12 2,-1 0,1-1,0-1,-1 0,1-1,0-1,0-1,0 0,0-2,11-2,-3 1,0-2,0-1,0-1,-1-1,0-1,-1-1,0-1,-1-1,0-1,-1-1,-1-1,7-7,-11 5,-1-1,-1-1,-1 0,-1-1,-1 0,4-9,3-36,-18 64,1 1,-1-1,0 1,1-1,-1 1,0-1,0 1,0-1,0 1,0-1,-1 1,1-1,0 1,-1-1,1 1,-1 0,0-1,1 1,-1-1,0 1,0 0,0 0,1-1,-2 1,1 0,0 0,0 0,0 0,0 0,-1 1,1-1,0 0,-1 0,1 1,0-1,-1 1,1-1,-1 1,1 0,-1 0,0-1,-5 4,-1-1,1 2,0-1,1 1,-1-1,1 2,-1-1,1 1,0 0,1 0,-1 1,1 0,0 0,1 0,0 0,-1 1,2-1,-1 2,3-7,-4 5,-1 0,1 1,0 0,1 0,0 0,0 0,0 1,1-1,0 1,0 0,1 0,0 0,1 0,0 1,0-1,0 0,1 1,1-1,-1 0,1 1,1-1,0 0,0 0,0 0,1 0,0 0,0-1,1 1,0-1,3 2,-2-1,2-2,-1 1,1-1,0 0,0 0,1-1,0 0,0 0,0-1,0 0,1 0,-1-1,1 0,0 0,0-1,0-1,0 1,0-1,2-1,4 1,-4 0,0 1,0-1,0-1,1 0,-1-1,0 0,0 0,0-1,0-1,0 0,-1 0,1-1,-1-1,0 1,0-2,0 1,2-3,0-8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2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1 124,'37'188,"49"134,-44-158,-26-187,39-189,43-58,3-5,-93 257</inkml:trace>
  <inkml:trace contextRef="#ctx0" brushRef="#br0" timeOffset="1028.031">565 547,'-136'313,"59"-173,130-268,40-11,9-18,-102 154,1 0,0 1,0-1,0 1,1-1,-1 1,1-1,-1 1,1 0,0 0,0 0,0 0,0 0,0 0,0 0,0 1,1-1,-1 1,0 0,1-1,0 1,-1 0,1 1,0-1,-1 0,1 1,0-1,0 1,-1 0,1 0,0 0,0 0,-1 1,1-1,0 1,0-1,-1 1,1 0,0 0,-1 0,1 1,-1-1,0 1,1-1,-1 1,0 0,0 0,0 0,0 0,0 0,-1 0,1 0,0 2,84 200,-57-83,-29-121,-1-1,0 1,0 0,1-1,-1 1,0-1,0 1,0 0,1 0,-1 0,0-1,0 1,0 0,0 0,1 0,-1 0,0 0,0 0,0 1,0-1,1 0,-1 0,0 1,0-1,0 0,1 1,-1-1,0 1,1-1,-1 1,0-1,1 1,-1-1,0 1,1 0,-1-1,1 1,0 0,-1-1,1 1,-1 0,1 0,0 0,-1-1,1 1,0 0,0 0,0 0,0 0,0-1,0 1,0 0,0 0,0 0,0 0,0-1,1 1,-1 0,0 0,0 0,1-1,-1 1,1 0,-268-107,221 90,28 10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0 197,'96'-14,"0"5,1 3,69 7,-166-2,0 1,0 0,0-1,0 1,0-1,0 1,0-1,0 1,0 0,0-1,0 1,0-1,0 1,0-1,0 1,0-1,0 1,0 0,1-1,-1 1,0 0,0-1,1 1,-1-1,0 1,0 0,1-1,-1 1,0 0,1 0,-1-1,0 1,1 0,-1 0,1 0,-1-1,0 1,1 0,-1 0,1 0,-1 0,1 0,-1 0,0 0,1 0,-1 0,1 0,-1 0,1 0,-1 0,0 0,1 0,-37-19,-199-68,194 55,29 15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0 147,'41'0,"34"1,-1-3,1-4,3-4,78-25,-155 35,-1 0,1 0,-1 0,1 0,-1 0,1 0,-1 0,0-1,1 1,-1 0,1 0,-1 0,0-1,1 1,-1 0,0 0,1-1,-1 1,0 0,1-1,-1 1,0 0,1-1,-1 1,0-1,0 1,0 0,0-1,1 1,-1-1,0 1,0-1,0 1,0-1,0 1,0 0,0-1,0 1,0-1,0 1,0-1,0 1,0-1,-1 1,1 0,0-1,0 1,0-1,-1 1,1 0,0-1,0 1,-1 0,1-1,0 1,-1 0,1-1,0 1,-1 0,1 0,-1-1,1 1,0 0,-1 0,1 0,-1 0,1 0,-1 0,1-1,-38-12,32 11,-104-43,90 31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27,'28'0,"15"0,5 0,-1 0,-4 0,-5 0,-3 0,-3 0,-3 0,0-5,-2-2,1 1,-1 1,-4 2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52,'39'0,"26"0,7-5,-3-1,-4 0,-9 1,-9-3,-7-1,-6 2,-9 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0 135,'15'24,"-2"1,0 0,-2 0,-1 1,-1 1,-1 0,-1 0,3 28,-7-36,46 266,-46-266,0 0,1 0,1 0,1-1,1 0,0 0,1-1,1 0,10 15,-18-31,-1 0,1 0,0 0,-1 0,1-1,0 1,0 0,0-1,0 1,-1 0,1-1,0 1,0-1,0 1,0-1,0 0,0 0,0 1,1-1,-1 0,0 0,0 0,0 0,0 0,0 0,0 0,0 0,0-1,0 1,0 0,0 0,0-1,0 1,0-1,0 1,0-1,0 0,0 1,0-1,0 0,-1 1,1-1,0 0,-1 0,1 0,0 0,-1 0,1 0,-1 0,1 0,-1-1,28-60,-25 54,87-281,-55 165,5 3,34-67,-25 90,-49 99,0-1,0 0,0 1,0-1,0 0,0 0,0 1,0-1,0 0,0 1,0-1,0 0,0 1,0-1,0 0,1 0,-1 1,0-1,0 0,0 0,1 1,-1-1,0 0,0 0,1 0,-1 1,0-1,0 0,1 0,-1 0,0 0,0 0,1 1,-1-1,0 0,1 0,-1 0,0 0,1 0,-1 0,0 0,1 0,-1 0,0 0,0 0,1 0,-1-1,0 1,1 0,-1 0,0 0,1 0,-1 0,0-1,0 1,1 0,-1 0,0 0,0-1,0 1,1 0,-1 0,1 31,-1-29,0 22</inkml:trace>
  <inkml:trace contextRef="#ctx0" brushRef="#br0" timeOffset="286.303">678 643,'-10'38,"-3"28,1 6,2-3,3-9,3-10,1-8,3-17,0-12</inkml:trace>
  <inkml:trace contextRef="#ctx0" brushRef="#br0" timeOffset="789.803">621 502,'56'-10,"1"2,0 3,44 2,-97 2,-1 0,1 1,-1 0,1 0,-1 0,0 0,1 1,-1-1,1 1,-1 0,0 0,1 0,-1 0,0 1,0-1,0 1,0 0,0 0,0 0,0 0,-1 0,1 1,-1-1,0 1,1-1,-1 1,-1 0,1 0,0 0,-1 0,1 0,-1 1,0-1,0 0,0 1,0-1,-1 1,0-1,1 0,-1 2,-6 9,1 1,-2-1,0 0,-1 0,0-1,-1 0,0-1,-1 0,0 0,-1-1,-1 0,0-1,0-1,-1 1,0-2,-3 2,-31 25,46-35,-1 1,0 0,1 0,-1 0,0 0,1 0,-1 0,1 0,-1 0,1 1,0-1,-1 0,1 1,0-1,0 1,0 0,0-1,0 1,1 0,-1-1,0 1,1 0,0 0,-1 0,1 0,0 0,0-1,0 1,0 0,0 0,0 0,0 0,1 0,-1-1,1 1,-1 0,1 0,0 0,0-1,0 1,0-1,0 1,0 0,0-1,0 0,1 1,-1-1,0 0,1 0,0 1,81 34,-73-33,1 0,-1 1,0 0,0 0,-1 1,1 0,-1 1,0 0,-1 1,1 0,-1 0,2 3,-8-8,0 1,-1-1,1 1,0-1,-1 1,0 0,1-1,-1 1,0 0,-1 0,1 0,0 0,-1 0,0 0,1 0,-1 0,0 0,-1 0,1 0,0 0,-1 0,0 0,0-1,0 1,0 0,0 0,0 0,-1-1,1 1,-1-1,0 1,0-1,0 0,0 0,0 0,0 0,-2 1,-3 3,-1-1,1 0,-1 0,0-1,0 0,0 0,-1-1,1 0,-1-1,0 0,0 0,-1 0,-10 0,-1 0,0-1,0-2,1 0,-1-1,0 0,-3-3,6-2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38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404 311,'0'0,"-1"0,1-1,0 1,-1 0,1-1,0 1,-1 0,1-1,0 1,-1 0,1-1,0 1,0-1,-1 1,1 0,0-1,0 1,0-1,0 1,0-1,0 1,0-1,0 1,0-1,0 1,0-1,0 1,0 0,0-1,0 1,0-1,-214 92,42-5,171-86,1 0,-1 0,0 1,1-1,-1 0,1 0,-1 1,0-1,1 0,-1 1,1-1,-1 1,1-1,-1 0,1 1,0-1,-1 1,1-1,-1 1,1 0,0-1,0 1,-1-1,1 1,0 0,0-1,0 1,0-1,-1 1,1 0,0-1,0 1,0 0,0-1,1 1,-1 0,0-1,0 1,0 0,0-1,1 1,-1-1,0 1,1-1,-1 1,0 0,1-1,-1 1,1-1,-1 1,0-1,1 0,-1 1,1-1,0 0,-1 1,1-1,-1 0,1 1,0-1,-1 0,1 0,0 0,43 8,218 18,-242-26,-14-1,0 0,0 1,0 0,0 0,0 1,0-1,0 1,0 1,0-1,-1 1,1 0,0 0,-1 1,0-1,1 1,2 2,-7-1,-1-1,1 0,-1 0,1 1,-1-1,0 0,0 1,0-1,-1 0,1 1,-1-1,0 0,0 0,0 1,0-1,0 0,-1 0,1 0,-1 0,0-1,0 1,0 0,0-1,-1 0,1 1,-1-1,-1 2,2-3,-28 31,-2-2,-1-1,-1-1,-20 11,9-6,-37 51,80-82,0 1,0-1,1 1,-1 0,1-1,-1 1,1 0,0 0,0 0,0 0,1 0,-1 1,1-1,0 0,0 0,0 0,0 0,0 0,1 1,-1-1,1 0,0 0,0 0,0 0,0 0,1 0,-1-1,1 1,0 0,-1-1,1 1,0-1,1 0,0 2,6 0,0 0,0-1,0 0,0-1,1 1,-1-2,1 1,-1-2,1 1,-1-1,1 0,0-1,-1 0,1-1,-1 0,0-1,1 1,-1-2,0 1,3-3,-9 5,12-3,0 0,0-1,0-1,-1 0,0-1,0 0,-1-1,0-1,0 0,-1-1,0 0,-1-1,0 0,0-1,-2 0,1-1,2-10</inkml:trace>
  <inkml:trace contextRef="#ctx0" brushRef="#br0" timeOffset="277.329">207 1,'53'493,"-21"85,-32-325,17-181,-12-52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7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0 189,'160'-24,"-74"10,1 3,0 5,10 2,36 5,-134-1,1 0,0-1,-1 1,1-1,0 1,-1-1,1 1,0-1,0 1,-1-1,1 1,0-1,0 1,0-1,0 1,-1-1,1 1,0-1,0 0,0 1,0-1,1 1,-1-1,0 1,0-1,0 1,0-1,0 1,1-1,-1 1,0-1,1 1,-1-1,0 1,1-1,-1 1,0-1,1 1,-1 0,1-1,-1 1,1 0,-1-1,0 1,1 0,0 0,-1 0,1-1,-1 1,1 0,-1 0,1 0,-1 0,1 0,-1 0,1 0,0 0,-1 0,1 0,-1 0,1 0,-1 0,1 1,-1-1,1 0,-1 0,1 1,-1-1,1 0,-38-22,-132-58,152 71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1017,'27'-2,"0"-2,-1 0,1-1,-1-2,0-1,-1-1,0-1,0-1,-1-1,17-12,-29 16,-1 0,0 0,0-1,-1 0,-1-1,1 0,-2-1,1 0,-1 0,-1 0,0-1,-1-1,0 1,-1-1,0 0,-1 0,-1 0,0 0,0-1,-1-8,-2 20,0 0,-1-1,1 1,0 0,-1-1,0 1,1 0,-1 0,0-1,0 1,-1 0,1 0,0 0,-1 0,1 0,-1 1,1-1,-1 0,0 1,0-1,0 1,0 0,0-1,0 1,0 0,0 0,0 1,-1-1,1 0,0 1,-1-1,1 1,0 0,-1-1,1 1,0 1,-1-1,1 0,-1 0,1 1,0-1,0 1,-1 0,1 0,0 0,0 0,0 0,0 0,0 1,0-1,0 1,0-1,1 1,-1 0,0-1,1 1,-2 2,-5 3,-1 1,1 0,1 1,-1-1,1 2,1-1,0 1,0-1,1 2,0-1,1 0,0 1,1 0,0 0,1 0,0 0,0 1,1-1,1 1,0-1,1 0,0 1,1 5,0-12,0 0,0 0,0 0,0 0,1-1,0 1,0-1,0 0,1 0,-1 0,1 0,0 0,0-1,0 0,1 0,-1 0,1 0,0-1,-1 1,1-1,0-1,1 1,-1-1,0 1,0-2,3 1,6 1,0 0,-1-2,1 0,0 0,-1-1,1-1,-1 0,1-1,-1 0,0-1,42-17,-1-3,-1-1,-1-3,-2-2,16-15,-55 39,-1-1,-1 0,1-1,-1 0,0-1,-1 0,0 0,-1-1,0 0,5-9,-11 17,-1 1,1-1,-1 1,0-1,1 1,-1-1,0 1,0-1,0 1,0-1,0 1,-1-1,1 1,0 0,-1-1,1 1,-1-1,1 1,-1 0,0-1,0 1,1 0,-1 0,0-1,0 1,0 0,0 0,-1 0,1 0,0 0,0 1,0-1,-1 0,1 0,-1 1,1-1,0 1,-1-1,1 1,-1 0,1-1,-1 1,1 0,-1 0,1 0,-1 0,1 1,-1-1,1 0,-1 0,1 1,0-1,-1 1,1 0,-1-1,1 1,0 0,0 0,-1-1,1 1,0 0,0 1,-8 3,0 0,0 1,0 0,1 0,0 1,0 1,1-1,0 1,0 0,1 1,0-1,0 1,-3 7,7-11,0-1,0 0,0 0,1 1,-1-1,1 1,0-1,0 1,1 0,-1-1,1 1,0 0,0-1,1 1,0-1,-1 1,1 0,1-1,-1 1,1-1,0 0,0 1,0-1,0 0,1 0,-1-1,1 1,0 0,0-1,1 0,2 3,5 0,0 0,0-1,0 0,1 0,0-2,0 1,0-1,0-1,0 0,1-1,2-1,6 1,0-1,0-1,-1 0,1-2,0-1,-1 0,0-2,0 0,0-1,-1-1,0-1,-1-1,0 0,0-2,-12 9,6-4,-1 1,0-1,0-1,0 0,-1-1,0 0,0 0,-1-1,-1-1,0 1,0-1,-1-1,0 1,-1-1,0 0,-1-1,-1 1,1-2,-4 13,-1-1,1 1,-1 0,1 0,-1 0,1-1,-1 1,0 0,1 0,-1-1,0 1,0 0,0-1,0 1,0 0,0 0,0-1,-1 1,1 0,0 0,-1-1,1 1,-1 0,1 0,-1 0,0-1,0 1,1 0,-1 0,0 0,0 0,0 1,0-1,0 0,0 0,0 0,0 1,0-1,0 1,-1-1,1 1,0-1,0 1,-1 0,1-1,0 1,-1 0,1 0,0 0,0 0,-1 0,1 0,0 1,-1-1,1 0,0 0,0 1,-1-1,1 1,0 0,0-1,0 1,0 0,0-1,0 1,0 0,0 0,0 0,0 0,-3 3,1 1,-1 0,1-1,0 1,0 0,1 1,-1-1,1 0,0 1,1 0,-1-1,1 1,0 0,1-1,-1 1,1 0,0 0,1 0,-1-1,1 1,0 0,1 0,-1-1,1 1,0-1,1 2,1 2,0 0,1-1,-1 1,2-1,-1 0,1 0,1 0,-1-1,1 0,0-1,1 1,0-1,0-1,0 1,4 0,-9-3,1-1,-1 0,1-1,0 1,0-1,0 1,0-1,0 0,0 0,0-1,0 1,0-1,0 0,0 0,0-1,0 1,1-1,-1 0,0 0,0 0,3-2,6-8</inkml:trace>
  <inkml:trace contextRef="#ctx0" brushRef="#br0" timeOffset="462.314">565 254,'639'0,"-660"-22,-192-74,201 89,16 8</inkml:trace>
  <inkml:trace contextRef="#ctx0" brushRef="#br0" timeOffset="831.343">2287 537,'-19'38,"-17"28,-5 6,2-3,5-9,2-10,7-9,3-6,0-9,5-14,4-9</inkml:trace>
  <inkml:trace contextRef="#ctx0" brushRef="#br0" timeOffset="1079.714">1835 452,'38'34,"23"30,5 9,-3-4,-8-7,-14-11,-8-9,-5-6,-8-5,-2-3,1-1,2-6,-3-1,0-4,3-5,-4-4</inkml:trace>
  <inkml:trace contextRef="#ctx0" brushRef="#br0" timeOffset="1566.414">2654 452,'0'38,"17"319,-5-168,-1-369,-1 126,3 1,2 0,2 2,2-1,3 2,10-15,-21 45,-9 14,0 1,1 0,0-1,0 1,0 0,0 0,1 1,0-1,0 1,0 0,0 0,1 0,0 0,5-2,-9 6,0 0,1-1,-1 1,0 0,1 0,-1 1,1-1,-1 0,0 0,1 1,-1-1,0 1,1-1,-1 1,0-1,0 1,0 0,1 0,-1-1,0 1,0 0,0 0,0 0,0 0,-1 0,1 1,0-1,0 0,-1 0,1 0,-1 1,1-1,-1 0,1 1,-1-1,0 0,0 1,1-1,7 56,-7-28,-1-3</inkml:trace>
  <inkml:trace contextRef="#ctx0" brushRef="#br0" timeOffset="1961.108">3048 904,'-4'28,"-3"16,1 3,2 0,0-4,2-14,1-12</inkml:trace>
  <inkml:trace contextRef="#ctx0" brushRef="#br0" timeOffset="2398.607">3077 791,'63'7,"-47"-7,0 2,-1 0,1 0,-1 2,1 0,-1 0,0 2,11 5,-24-10,-1 0,1 0,0 0,0 0,-1 1,1-1,-1 1,1-1,-1 1,0 0,0-1,1 1,-1 0,0 0,-1 0,1 0,0 0,0 0,-1 0,1 0,-1 0,0 0,0 0,0 0,0 0,0 0,0 0,0 0,-1 1,1-1,-1 0,1 0,-1 0,0 0,0-1,0 1,0 0,-1 1,-54 63,48-58,4-7,0 1,0 0,0 0,1 1,-1-1,1 1,0 0,0 0,0 0,0 0,0 0,1 1,-1-1,1 1,0-1,0 1,1 0,-1 0,1 0,-1 0,1 0,1 0,-1 1,0-1,1 0,0 0,0 1,0-1,1 0,-1 0,1 0,0 1,0-1,1 0,1 3,35 27,23 27,-60-59,1 0,-2 0,1 0,0 1,0-1,-1 0,1 0,-1 1,0-1,1 0,-1 1,0-1,-1 0,1 1,0-1,-1 0,1 1,-1-1,0 0,1 0,-1 1,0-1,-1 0,1 0,0 0,0 0,-1-1,1 1,-1 0,0 0,0-1,1 1,-1-1,0 0,-9 7,0-1,0-1,-1 0,1 0,-1-1,0-1,-1 0,1 0,-1-2,0 1,1-2,-1 1,0-2,0 0,0 0,0-1,-4-2,-29-9,28 5</inkml:trace>
  <inkml:trace contextRef="#ctx0" brushRef="#br0" timeOffset="4483.301">2541 170,'366'-46,"-312"37,-69 7,1-1,0-1,0 0,1-1,-1 0,1-1,0 0,0-1,1-1,-4-3,-17-24,24 17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0:48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510 395,'-159'40,"-81"55,130-41,137-43,317-42,-342 31,0-1,0 1,1 0,-1 0,0 0,0 0,1 1,-1-1,0 1,0-1,0 1,0 0,0-1,0 1,0 0,0 1,0-1,0 0,0 0,-1 1,1-1,0 1,-1 0,1-1,-1 1,0 0,0 0,1 0,-1 0,0 0,-1 0,1 0,0 0,-1 0,1 0,-1 0,1 1,-1-1,0 0,0 0,0 1,-1-1,-6 12,-1 0,-1-1,-1 0,1 0,-2-1,0-1,0 0,-1 0,-4 1,10-7,-221 182,224-185,0 1,0 0,1 0,-1 0,1 0,0 0,0 0,0 0,0 1,0-1,1 1,-1 0,1-1,0 1,0 0,1 0,-1-1,1 1,0 0,0 0,0 0,0 0,1 0,-1-1,1 1,0 0,0 0,1-1,-1 1,1-1,0 1,-1-1,2 0,-1 1,0-1,1 0,-1-1,1 1,0 0,0-1,0 1,0-1,0 0,1 0,-1 0,1 0,5 2,0-1,0 0,1 0,-1-1,0 0,1 0,-1-1,1 0,0-1,-1 0,1-1,-1 0,1 0,-1-1,1 0,-1-1,0 0,0 0,0-1,0 0,-1-1,0 0,0 0,0-1,7-10</inkml:trace>
  <inkml:trace contextRef="#ctx0" brushRef="#br0" timeOffset="275.919">228 0,'0'704,"51"-224,-47-424,-4-36,1-1,1 0,1 1,1-1,0-1,1 1,1 0,2 0,0-4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1 179,'459'0,"-458"0,45-4,-45 4,0 0,-1 0,1 0,0-1,0 1,-1 0,1 0,0 0,-1 0,1-1,0 1,-1 0,1-1,-1 1,1 0,0-1,-1 1,1-1,-1 1,1-1,-1 1,1-1,-1 1,1-1,-1 0,0 1,1-1,-1 1,0-1,0 0,1 1,-1-1,0 0,0 0,0 1,0-1,0 0,0 1,0-1,0 0,0 0,0 1,0-1,-1 0,1 1,0-1,0 0,-1 1,1-1,0 0,-1 1,1-1,-1 1,1-1,-1 1,1-1,-1 1,0-1,-102-76,20 22,71 43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0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1,'9'12,"-1"0,0 0,-1 1,0 0,-1 0,-1 1,0 0,-1 0,1 6,-4-18,26 84,-4 0,-3 1,-5 1,-3 1,-3 16,-9-96,0 0,1 1,-1-1,2 0,0 1,0-1,0 0,1 0,0 0,4 5,-7-13,0-1,0 1,1 0,-1-1,0 1,0-1,1 1,-1-1,0 1,1-1,-1 1,1-1,-1 1,0-1,1 1,-1-1,1 0,0 1,-1-1,1 0,-1 0,1 1,-1-1,1 0,0 0,-1 0,1 1,-1-1,1 0,0 0,-1 0,1 0,0 0,-1 0,1-1,-1 1,1 0,0 0,-1 0,1 0,-1-1,1 1,-1 0,1-1,-1 1,1 0,-1-1,1 1,-1-1,1 1,-1-1,1 1,-1-1,0 1,1-1,-1 1,0-1,0 1,1-1,-1 0,16-40,-15 37,55-244,-1 5,-4 47,-43 172</inkml:trace>
  <inkml:trace contextRef="#ctx0" brushRef="#br0" timeOffset="12838.974">537 565,'-48'109,"-90"113,157-242,96-148,-13 41,-101 126,0 0,-1 0,1 0,0 0,0 0,-1 1,1-1,0 0,0 0,0 1,0-1,0 1,0-1,0 1,0-1,0 1,0 0,0-1,1 1,-1 0,0 0,0 0,0 0,0 0,0 0,1 0,-1 0,0 0,0 0,0 1,0-1,0 0,0 1,0-1,0 1,0 0,0-1,0 1,0 0,0-1,0 1,0 0,-1 0,1 0,0 0,-1 0,1 0,0 0,0 1,24 56,-24-54,49 171,-49-174,0 0,-1 0,0 0,1 0,-1 0,0 0,0 1,1-1,-1 0,0 0,0 0,0 1,0-1,-1 0,1 0,0 0,-1 1,1-1,0 0,-1 0,1 0,-1 0,1 0,-1 0,0 0,0 0,1 0,-1 0,0 0,0-1,0 1,0 0,0 0,0-1,0 1,0-1,0 1,0-1,0 1,-1-1,1 0,0 1,0-1,0 0,0 0,-1 0,1 0,0 0,0 0,0 0,-1-1,1 1,0 0,-1-1,-138-60,-3 6,136 50</inkml:trace>
  <inkml:trace contextRef="#ctx0" brushRef="#br0" timeOffset="13202.71">1214 536,'-14'15,"-15"14,-7 7,3 2,2-5,6-4,3-2,4 0,2-5,3-2,-1-4,1 0,-1-2,2 0,-3 4,2 2,3 4,4-3</inkml:trace>
  <inkml:trace contextRef="#ctx0" brushRef="#br0" timeOffset="13537.69">1271 649,'-15'39,"-4"17,1 4,3-4,5-6,-1-11,1-9,2-3,3-7</inkml:trace>
  <inkml:trace contextRef="#ctx0" brushRef="#br0" timeOffset="14070.175">1214 622,'23'-8,"-12"3,-1 0,1 1,0 0,1 1,-1 0,1 1,-1 1,1 0,0 0,-1 1,1 0,0 1,0 0,-1 1,1 1,1 0,-12-2,1 0,0 0,0 0,-1 0,1 1,-1-1,1 0,-1 1,1-1,-1 1,0 0,0-1,0 1,0 0,0 0,0-1,0 1,0 0,-1 0,1 0,-1 0,0 0,1 0,-1 0,0 0,0 0,0 0,0 0,-1 0,1 0,-1 0,1 0,-1 0,0 0,1 0,-1 0,0 0,0-1,0 1,-1 0,1-1,-54 71,54-71,-1 0,1 1,0-1,-1 0,1 0,0 1,0-1,0 1,0-1,0 1,0-1,0 1,0 0,1-1,-1 1,1 0,-1-1,1 1,0 0,-1 0,1 0,0-1,0 1,1 0,-1 0,0 0,0-1,1 1,-1 0,1 0,0-1,-1 1,1 0,0-1,0 1,0-1,0 1,0-1,0 0,1 1,-1-1,0 0,1 0,-1 0,1 0,-1 0,1 0,-1 0,1 0,0-1,0 1,1 0,28 11,-27-12,-1 1,1 0,0-1,0 1,-1 1,1-1,0 1,-1-1,1 1,-1 0,0 0,0 1,0-1,0 1,0-1,0 1,-1 0,1 0,-1 0,0 0,0 1,0-1,0 1,0-1,-1 1,0-1,0 1,0 0,0 0,0 1,-1 1,-1-1,0 1,0 0,0-1,0 1,-1-1,0 0,0 0,-1 0,1 0,-1 0,0 0,-1 0,1-1,-1 0,0 1,0-1,0-1,0 1,-1-1,0 1,1-1,-1-1,0 1,0-1,-1 0,0 1,-12 2,0 0,0-1,0 0,0-2,0 0,-1-1,-12-2,6 1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1 148,'144'17,"2"-7,142-8,-188-2,-100-1,-1 1,1-1,-1 1,1-1,0 1,0-1,-1 1,1-1,0 0,0 1,0-1,-1 1,1-1,0 0,0 1,0-1,0 0,0 1,0-1,1 0,-1 1,0-1,0 1,0-1,0 0,1 1,-1-1,0 1,1-1,-1 1,0-1,1 1,-1-1,1 1,-1-1,1 1,-1 0,1-1,-1 1,1-1,-1 1,1 0,-1 0,1-1,0 1,-1 0,1 0,0 0,-1 0,1 0,-1 0,1 0,0 0,-1 0,1 0,0 0,-1 0,1 0,-1 0,1 1,0-1,-1 0,1 1,-273-143,256 129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4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1,'-15'38,"-18"37,-5 11,0-6,7-10,3-13,7-12,2-7,4-7,5-3,-1-7,1-1,-2-5,1 0,-2-2,0-4</inkml:trace>
  <inkml:trace contextRef="#ctx0" brushRef="#br0" timeOffset="248.936">0 1,'29'33,"28"31,10 9,-2-3,-12-9,-10-10,-8-8,-4-8,-9-4,-2-7,-5-4,0 0,2 2,-2-4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1 120,'65'-12,"1"3,-1 2,2 4,-1 2,2 4,16-3,-33-4,-33-2</inkml:trace>
  <inkml:trace contextRef="#ctx0" brushRef="#br0" timeOffset="246.608">85 374,'39'-5,"21"-1,12-5,-3 0,-8 1,-5 3,-7 2,-7-2,-6 0,-4 0,-8 3</inkml:trace>
  <inkml:trace contextRef="#ctx0" brushRef="#br0" timeOffset="1364.858">763 571,'52'-27,"-1"-3,-1-2,-2-2,-1-2,-2-2,4-7,-31 27,-1 0,-1-1,0-1,-2 0,0-1,-1-1,-2 0,2-4,12-54,-26 79,0 1,0-1,0 0,-1 0,1 1,0-1,0 1,0-1,0 1,-1-1,1 1,0 0,-1 0,1 0,0-1,0 1,-1 0,1 1,0-1,-1 0,1 0,0 0,0 1,-1-1,1 1,0-1,0 1,0-1,-1 1,1 0,0 0,0-1,0 1,0 0,0 0,1 0,-1 0,0 0,-11 9,0 0,0 0,1 1,1 0,0 1,0 0,1 1,1 0,0 0,1 1,0 0,1 0,1 0,0 1,1 0,0 0,2 0,-1 5,3-14,1 0,0 1,0-1,0 0,1 0,0 0,0-1,0 1,1 0,0-1,0 1,0-1,1 0,-1 0,1 0,0-1,1 1,-1-1,1 0,0 0,0-1,0 0,1 1,-1-2,1 1,0-1,-1 0,1 0,0 0,0-1,0 0,1 0,-1 0,0-1,0 0,0 0,1-1,4-1,17-2,-1-2,1-1,-1-2,0 0,-1-2,-1-1,1-1,-2-1,0-1,-1-1,0-1,-1-1,-1-1,5-7,10-9,-23 24,0-1,-1-1,-1 0,0 0,0-1,-1 0,-1-1,6-13,-14 26,-1 1,1-1,-1 1,1-1,-1 1,1-1,-1 1,0-1,0 0,0 1,0-1,0 1,0-1,0 0,-1 1,1-1,0 1,-1-1,1 1,-1-1,0 1,1 0,-1-1,0 1,0 0,0-1,0 1,0 0,0 0,-1 0,1 0,0 0,0 0,-1 0,1 0,-1 1,1-1,0 0,-1 1,1-1,-1 1,0 0,1-1,-1 1,1 0,-1 0,1 0,-1 0,0 0,1 1,-1-1,1 0,-1 1,1-1,-1 1,1-1,-1 1,1 0,-1 0,1-1,0 1,0 0,-1 0,1 1,-12 6,0 0,0 1,1 1,0 0,1 1,0 0,1 1,0 0,1 0,0 1,1 0,0 1,1 0,-4 13,9-22,0-1,0 1,0 0,1 0,0 0,0 0,0 0,1 0,0 0,0 0,0 0,1 1,-1-1,1 0,0 0,1 0,-1-1,1 1,0 0,0-1,0 1,1-1,0 1,0-1,0 0,0 0,1 0,-1-1,1 1,0-1,0 0,0 0,0 0,1-1,-1 0,1 1,0-1,0-1,-1 1,1-1,0 0,4 1,9 1,0 2,0-2,0 1,0-2,0-1,0 0,0-1,1-1,-1-1,0 0,8-3,-2-3,-1 0,1-2,-1 0,-1-2,0 0,-1-1,0-2,-1 0,0-1,16-18,-22 18,-1-2,0 0,-2 0,0-1,-1-1,-1 1,0-2,-2 1,1-5,-8 25,1-3,0 0,0 0,0 0,0 0,-1 0,1-1,-1 1,0 0,1 0,-2-1,1 1,0 0,-1 0,1 0,-1 0,0-1,0 1,-1-2,-32 31,31-22,-15 22,2 0,1 2,1 0,1 0,2 1,0 1,-4 24,14-47,-1 0,1 0,0 0,1 0,-1 1,1-1,1 0,0 0,0 1,0-1,1 0,0 0,0 0,1-1,0 1,0 0,0-1,1 0,0 0,0 0,1 0,-1-1,1 1,1-1,-1 0,1-1,0 1,0-1,0-1,0 1,1-1,-1 0,1 0,0-1,0 0,5 1,-4-1,0 0,0 0,0-1,1-1,-1 1,0-1,0-1,0 1,0-1,1-1,-1 0,-1 0,1 0,0-1,0 0,-1-1,0 1,0-1,0-1,0 0,-1 0,1 0,-1 0,0-1,-1 0,0 0,0-1,4-6,2-10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1 113,'639'0,"-638"0,-1-1,0 1,0-1,0 1,0-1,0 0,1 1,-1-1,0 0,-1 1,1-1,0 1,0-1,0 0,0 1,0-1,-1 1,1-1,0 1,0-1,-1 1,1-1,0 1,-1-1,1 1,-1-1,1 1,-1-1,1 1,0 0,-1-1,0 1,1 0,-1-1,1 1,-1 0,1 0,-1 0,1-1,-1 1,0 0,1 0,-1 0,0 0,1 0,-1 0,1 0,-1 0,0 0,1 1,-1-1,1 0,-1 0,0 1,0-2,-2 0,-10-4,0-1,0 0,1-1,0 0,0 0,1-2,0 1,0-1,-1-3,0-5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6:41:25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28 186,'-18'201,"9"0,8 10,19-497,-11 240,1 1,2 0,3 0,1 1,2 1,2 0,2 2,2 0,1 1,3 0,-26 38,1 0,0 0,0 0,0 0,0 0,0 0,0 0,1 0,-1 0,1 0,-1 1,1-1,0 1,-1-1,1 1,0-1,0 1,0 0,0 0,0 0,0 0,1 0,-1 1,0-1,0 1,0-1,1 1,-1 0,0 0,1 0,-1 0,0 0,1 1,-1-1,0 0,0 1,0 0,1 0,-1 0,0 0,0 0,0 0,0 0,0 0,-1 1,1-1,0 1,50 136,-40-108,-3-5</inkml:trace>
  <inkml:trace contextRef="#ctx0" brushRef="#br0" timeOffset="1964.648">452 553,'-86'96,"-139"175,212-251,105-117,146-148,-237 244,-1 0,1 0,0 0,-1 0,1 0,0 0,0 1,0-1,0 0,0 0,0 1,0-1,0 0,0 1,0-1,0 1,0 0,0-1,0 1,0 0,0 0,1-1,-1 1,0 0,0 0,0 0,0 1,1-1,-1 0,0 0,0 0,0 1,0-1,0 1,0-1,0 1,0-1,0 1,0 0,0-1,0 1,0 0,0 0,-1 0,1 0,0 0,0-1,-1 1,1 0,-1 1,1-1,-1 0,1 0,-1 0,0 0,0 0,1 0,-1 1,7 34,42 129,-48-165,0 1,0 0,0 0,0 0,-1 0,1 0,0 0,0 0,-1 0,1 0,-1 0,1 1,-1-1,0 0,1 0,-1 1,0-1,0 0,1 0,-1 1,0-1,-1 0,1 0,0 1,0-1,0 0,-1 0,1 1,-1-1,1 0,-1 0,1 0,-1 0,1 0,-1 0,0 0,0 0,0 0,0 0,0 0,0 0,0 0,0-1,0 1,0 0,0-1,0 1,0-1,0 1,-1-1,1 0,0 1,0-1,-1 0,1 0,0 0,0 0,-1 0,1 0,0 0,0-1,-1 1,0-1,-14-3,0 0,0-2,1 0,0-1,0 0,0-1,1-1,-11-9,2 4,11 6,3 2,0 0,0 0,-1 1,0 0,0 1,0 0,-1 0,1 1,-7-1,-5 2</inkml:trace>
  <inkml:trace contextRef="#ctx0" brushRef="#br0" timeOffset="2332.494">961 468,'-25'43,"-16"29,-3 7,3-10,2-12,9-11,4-9,2-5,0-4,4-1,1-6,4-1,4-5</inkml:trace>
  <inkml:trace contextRef="#ctx0" brushRef="#br0" timeOffset="2635.373">1101 666,'-19'38,"-11"23,-1 5,1-4,4-7,3-13,5-9,6-10</inkml:trace>
  <inkml:trace contextRef="#ctx0" brushRef="#br0" timeOffset="3215.001">1045 609,'22'-6,"-4"-1,0 1,1 1,0 1,0 0,0 2,0 0,1 1,-1 1,0 1,8 1,-25-2,-1 0,1 1,0-1,-1 1,1-1,-1 1,1-1,-1 1,1 0,-1 0,0 0,1 0,-1 0,0 0,0 0,1 0,-1 0,0 0,0 1,0-1,-1 1,1-1,0 0,0 1,-1-1,1 1,-1 0,1-1,-1 1,0-1,0 1,1 0,-1-1,0 1,-1 0,1-1,0 1,0-1,-1 1,1 0,-1-1,1 1,-1-1,0 1,1-1,-1 0,0 1,-1 0,-50 63,41-56,8-8,1 1,-1-1,0 0,0 1,1 0,-1-1,1 1,0 0,-1 0,1 1,0-1,0 0,1 1,-1-1,0 1,1 0,-1-1,1 1,0 0,0 0,0 0,0 0,1 0,-1 0,1 0,0 0,0 0,0 0,0 0,0 0,1 0,-1 0,1 0,0 0,0 0,0 0,0 0,0-1,1 1,-1 0,1-1,0 1,1 1,26 22,-24-24,-1 0,1 1,-1 0,0 0,0 0,0 0,0 1,0-1,-1 1,0 0,0 0,0 1,0-1,0 1,-1-1,0 1,0 0,0 0,-1-1,0 1,1 1,-2-1,1 0,-1 0,1 0,-2 0,1 0,0 0,-1 1,0-1,0 0,-1 0,0 3,-6 1,1-1,-1 1,-1-1,0 0,0-1,0 0,-1-1,0 1,0-2,-1 0,1 0,-1-1,0 0,-10 2,8-1,8-3,1-1,-1 1,0-1,1 1,-1-1,0 0,0-1,1 1,-1-1,0 0,0-1,0 1,0-1,0 0,1 0,-1 0,0 0,1-1,-1 0,1 0,0 0,0-1,-1 0,1 1,1-1,-1-1,0 1,-10-13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2.8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1666 320,'-52'-14,"1"2,-1 3,-1 2,0 2,-20 2,23 11,1 2,0 2,1 2,0 3,1 1,1 2,1 3,1 1,1 2,-2 5,-30 12,3 2,2 4,2 3,2 3,3 2,2 4,3 2,3 2,3 3,-31 53,70-100,0 1,2 1,0 0,2 1,0 0,2 1,1-1,1 1,0 0,2 1,1-1,2 1,0-1,1 1,2-1,1 0,0 0,2 0,1 0,1-1,1 0,1-1,5 8,7 3,2-2,1 0,2-2,0-1,2-1,2-1,0-1,1-2,2-2,0-1,1-1,34 13,-4-7,1-2,1-2,0-4,2-3,0-3,0-3,4-2,-18-4,-1-2,1-2,0-3,0-3,-1-1,0-3,-1-2,-1-3,0-2,-1-2,0-2,-2-3,-1-1,-2-3,0-2,-2-1,4-7,-3-2,-1-1,-3-3,-1-1,-3-2,-1-1,-3-2,-2-2,-3 0,-1-2,-3-1,5-25,-14 35,-3 0,-2-1,-1 0,-3-1,-2 1,-2-1,-2 0,-2 0,-2 0,-2 1,-2-1,-3 2,-1-1,-14-31,13 43,-2 0,-1 1,-2 1,-1 1,-1 0,-2 2,-1 0,-2 1,0 2,-2 1,-1 0,-1 2,-1 2,-1 1,-1 1,-1 1,0 2,-25-8,10 10,1 2,-2 3,1 1,-1 3,-1 2,1 2,0 2,-1 2,1 3,-5 2,-35 9,1 3,0 4,2 5,1 2,-1 6,-6 5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3.7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1374 132,'-42'-2,"1"2,0 1,0 3,0 1,-32 9,68-13,-40 8,-1 2,2 1,0 3,1 2,0 1,1 2,2 2,0 2,1 2,2 1,0 2,2 1,0 3,-20 28,2 3,3 2,3 1,3 3,3 2,3 1,3 2,4 1,3 2,3 1,4 1,4 0,-2 37,11-64,3 0,3 0,1 0,3 0,2 0,8 29,-7-55,1 0,2-1,0 0,2 0,1-1,1 0,1-1,1 0,1-2,1 1,1-2,1 0,12 10,-1-6,1-2,1 0,1-3,1 0,0-2,2-2,0-1,1-1,0-2,33 6,-1-5,1-2,0-3,0-3,1-3,37-5,-25-4,-2-3,1-3,-1-4,-1-3,-1-4,-2-3,0-4,-2-3,48-30,-68 33,-2-3,-1-2,-1-3,-3-1,-1-3,-2-1,-2-2,-2-2,-2-2,-3-1,-2-2,25-54,-39 62,-2-1,-2-1,-2 0,-2-1,-3 0,-1-1,-3 1,-2-1,-1 0,-3 0,-3 0,-1 0,-2 1,-3 0,-1 1,-3 0,-1 1,-3 1,-2 0,-1 2,-2 0,-5-1,1 1,-1 2,-2 2,-2 1,-1 1,-3 2,0 1,-2 2,-1 2,-2 1,-1 3,-1 1,-1 2,-1 2,-1 3,0 1,-1 2,-1 3,-1 2,1 1,-1 3,-1 3,1 1,-1 2,-31 6,3 7,2 2,0 4,1 4,1 2,-46 25,-2 7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7:24.3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1494 167,'-62'-9,"0"3,-1 3,0 3,1 2,-1 3,1 3,0 2,1 4,-9 4,32-5,1 1,0 2,1 2,1 1,1 1,1 2,0 2,2 1,1 1,1 2,1 0,1 2,2 1,1 2,-10 19,-19 41,3 3,5 1,5 2,3 2,5 1,5 2,4 1,5 1,4 0,5 1,4 92,6-135,2 1,2-1,4 1,2-2,3 0,7 11,-13-47,2-1,1 0,1 0,1-1,2-1,0 0,1-1,2-1,0-1,1 0,1-1,1-1,1-1,0-1,10 4,7-1,1-2,0-2,1-2,1-1,0-2,0-2,1-2,1-2,-1-2,0-2,1-1,-1-3,1-1,-1-2,0-2,-1-2,0-2,-1-2,0-1,-1-2,19-13,34-21,-3-5,-3-4,-2-3,-3-4,-3-3,-3-4,-4-3,-3-3,-3-3,-4-3,31-60,-47 68,-2-1,-4-2,-4-2,-3-1,-4-2,6-42,-21 69,-4 0,-2-1,-2-1,-4 1,-1-1,-4 1,-2 0,-3-1,-2 2,-5-6,9 35,-2 1,-1 0,-1 1,-2 0,0 0,-2 1,-1 1,-1 1,-2 0,0 1,-1 0,-2 2,0 1,-1 0,-1 2,-1 0,-1 2,0 0,-22-9,17 15,0 1,-1 1,0 2,-1 1,1 1,-1 2,0 1,0 1,0 2,0 2,0 0,-4 3,-34 8,1 3,0 3,1 3,-55 28,-9 11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09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18909 762,'-17'6,"-1"2,1 0,0 0,1 2,0 0,1 1,0 1,0 0,1 1,1 0,0 1,1 1,1 0,-1 2,10-16,0 1,0 0,0 0,0 0,0 1,1-1,-1 0,1 1,-1-1,1 1,0-1,0 1,0-1,0 1,1 0,-1 0,1-1,-1 1,1 0,0 0,0 0,0-1,1 1,-1 0,1 0,-1-1,1 1,0 0,0-1,0 1,0 0,1-1,-1 0,1 1,0-1,-1 0,1 0,0 0,0 0,0 0,0 0,1 0,-1-1,0 1,1-1,-1 0,3 1,7-3,-1-1,0 0,0-1,0 0,0-1,0 0,-1-1,0 0,0 0,0-1,0-1,-1 1,0-2,5-4,-5 5,32-27,-2-1,-1-2,-2-1,13-20,-27 35,-8 42,-7 36,-7-40,0-1,2 1,-1-1,2 1,0-1,0 0,1 0,1 0,0-1,1 1,1-1,0-1,1 1,0-1,1-1,9 10,1-9,0-4</inkml:trace>
  <inkml:trace contextRef="#ctx0" brushRef="#br0" timeOffset="528.988">19756 1101,'-2'-2,"0"1,1-1,-1 1,0-1,1 0,-1 0,1 0,-1 0,1 0,0 0,0 0,0-1,0 1,0 0,1 0,-1-1,1 1,-1-1,1 1,0 0,0-1,0 1,0-1,1 1,-1 0,1-1,-1 1,1 0,0-1,0 1,0-2,7-29,1 0,1 1,2 0,1 1,1 0,2 1,12-18,67-64,-95 111,1 0,-1 1,1-1,-1 0,1 1,0-1,-1 1,1-1,0 1,-1-1,1 1,0-1,-1 1,1 0,0 0,0-1,0 1,-1 0,1 0,0 0,0 0,0 0,0 0,-1 0,1 0,0 0,0 0,0 0,-1 0,1 1,0-1,0 0,0 1,-1-1,1 0,0 1,-1-1,1 1,0-1,-1 1,1 0,-1-1,1 1,-1 0,1-1,-1 1,1 0,-1-1,0 1,1 0,-1 0,0 0,1-1,-1 1,0 1,6 54,-5-43,3 12,1-5</inkml:trace>
  <inkml:trace contextRef="#ctx0" brushRef="#br0" timeOffset="784.075">20264 959,'10'5,"2"1</inkml:trace>
  <inkml:trace contextRef="#ctx0" brushRef="#br0" timeOffset="1053.03">20264 649,'0'0</inkml:trace>
  <inkml:trace contextRef="#ctx0" brushRef="#br0" timeOffset="2602.067">20631 649,'-25'23,"1"2,1 0,2 2,0 1,2 0,1 1,-8 19,24-47,1 1,0-1,0 1,0 0,-1-1,1 1,1 0,-1-1,0 1,0 0,1 0,-1 0,1 0,-1 0,1 0,0 0,0 0,0 0,0 0,0 0,0 0,1 0,-1 0,1-1,-1 1,1 0,0 0,0 0,0 0,0-1,0 1,0 0,0-1,0 1,1-1,-1 0,0 1,1-1,0 0,-1 0,1 0,0 0,-1 0,1 0,0 0,0 0,0-1,0 1,0-1,-1 1,1-1,0 0,2 0,19-6,-1 0,0-2,-1 0,1-1,-2-2,1 0,-2-1,1-1,-2-1,6-5,-18 15,104-63,-107 66,0-1,0 1,0 0,-1 1,1-1,0 0,0 1,0 0,0-1,0 1,0 0,0 1,0-1,0 0,0 1,0 0,0 0,0 0,0 0,-1 0,1 0,0 1,-1-1,1 1,-1 0,1 0,-1 0,0 0,0 0,0 0,0 0,0 1,-1-1,1 1,-1 0,1-1,-1 1,0 0,0 1,4 14,-1-1,-1 1,0 0,-2 0,0 0,-1 0,-1 0,-1 7,0 18,2-7,-1-1,-2 1,-2-1,-1 0,-1 0,-2-1,-2 0,-1-1,-1 0,-6 9,6-20,5-5,-1 0,-1 0,-1-1,0-1,-1 0,-1 0,0-1,-3 1,16-14,-1 0,0 0,0 0,0 0,0 0,0-1,0 1,0 0,0 0,-1-1,1 1,0-1,0 1,0-1,-1 0,1 1,0-1,-1 0,1 0,0 0,0 0,-1 0,1 0,0 0,-1 0,1-1,0 1,0 0,-1-1,1 1,0-1,0 1,0-1,-1 0,1 1,0-1,0 0,0 0,0 0,1 0,-1 0,0 0,0 0,0 0,1 0,-1 0,1 0,-1-1,1 1,-1 0,1 0,0-1,-1 1,1 0,0-1,0 1,0-1,1-12,0 0,1-1,1 1,1 1,-1-1,2 0,0 1,1 0,0 0,1 0,0 1,6-7,5-13,212-384,-123 209,-102 195,-16 33,9-13,0 1,1 0,-1-1,2 1,-1 0,1 0,1-1,-1 1,1 0,1-1,0 1,0-1,1 1,0-1,0 0,1 0,0 0,0-1,1 1,0-1,0 0,1 0,0-1,0 0,7 6,-6-9,0 0,0-1,0 0,0 0,1 0,-1-1,0 0,1 0,-1-1,1 0,-1-1,1 1,-1-1,1-1,-1 1,0-1,0-1,0 1,0-1,0 0,-1-1,5-2,8-6,1 0,-1-2,-1 0,0-1,-1-1,10-13,82-109,-109 137,1 0,0 0,-1 0,1 0,0 0,0 0,0 0,0 0,0 0,0 1,0-1,0 0,0 1,0-1,0 1,1-1,-1 1,0 0,0-1,1 1,-1 0,0 0,0 0,1 0,-1 0,0 0,0 0,1 0,-1 1,0-1,0 0,1 1,-1-1,0 1,0-1,0 1,0 0,0-1,0 1,0 0,0 0,0 0,0 0,0 0,-41 47,30-40,0 1,0 0,1 1,1 0,0 1,0 0,1 0,0 0,1 1,0 0,1 0,1 0,0 1,0 0,1 0,1 0,0 0,1 0,0 4,2-13,0 0,1 1,-1-1,1 0,0 0,0 0,0 0,0 0,1 0,0 0,-1-1,1 1,1-1,-1 0,0 0,1 0,0-1,-1 1,1-1,0 0,0 0,0 0,1 0,-1-1,0 0,1 0,-1 0,1 0,-1-1,1 1,-1-1,1 0,-1-1,1 1,-1-1,1 0,-1 0,0 0,1-1,-1 0,0 1,0-1,0-1,0 1,0-1,2-1,23-14,-2-1,0-1,0-1,-2-2,-1 0,-1-2,-1 0,4-8,104-171,-126 197,17-23,-2-1,-1 0,-1-2,-2 0,-1-1,-1-1,-2 0,2-19,-11 49,-1-1,0 0,-1 0,1 0,-1 0,0 0,-1 0,1 0,-1 0,0 0,-1 0,1 0,-1 1,-1-1,1 1,-1-1,1 1,-2 0,1 0,0 0,-1 0,0 1,0-1,-1 1,1 0,-1 0,0 1,0 0,0-1,0 2,-1-1,1 0,-1 1,1 0,-1 1,0-1,0 1,0 0,0 0,-5 1,-7 6,1 0,0 1,0 1,0 1,1 0,1 2,0-1,0 2,1 0,0 0,1 2,1-1,0 2,-8 13,10-14,1 0,0 1,0 0,2 1,0 0,1 0,1 1,0-1,1 1,1 0,0 0,2 1,0-1,0 0,2 0,0 1,3 10,0-16,0-1,0 0,2 1,-1-1,1-1,1 1,0-1,0-1,1 1,1-1,-1 0,1-1,1 0,-1-1,1 0,1 0,-1-1,1 0,0-1,1 0,-1-1,1 0,0-1,0 0,0-1,0 0,0-1,11-1,57-6,-62-1</inkml:trace>
  <inkml:trace contextRef="#ctx0" brushRef="#br0" timeOffset="2981.109">21111 169,'0'4,"-5"8,3-5,7-7,3-9,-5-2,-4 0</inkml:trace>
  <inkml:trace contextRef="#ctx0" brushRef="#br0" timeOffset="16922.642">18882 1976,'0'-5,"4"-2,3 6,-1 7,-2 8,0 6,-2 4,-1 4,0 1,-1 1,-1-1,1 1,-5-6,-1-11,-1-8</inkml:trace>
  <inkml:trace contextRef="#ctx0" brushRef="#br0" timeOffset="17169.833">18909 1609,'-9'4,"-4"3</inkml:trace>
  <inkml:trace contextRef="#ctx0" brushRef="#br0" timeOffset="20351.333">19417 1890,'-1'-1,"0"0,-1 0,1 0,0 0,-1 0,1 0,-1 0,1 1,-1-1,1 1,-1-1,0 1,1-1,-1 1,1 0,-1 0,0 0,1 0,-1 0,0 0,1 0,-1 0,0 1,1-1,-1 1,1-1,-1 1,1 0,-1 0,1-1,-1 1,1 0,0 0,-1 0,1 1,-1-2,-1 0,1 1,0 0,0-1,0 1,0 0,0 0,0 0,0 0,0 1,0-1,1 0,-1 1,0-1,1 1,-1 0,1-1,0 1,0 0,-1 0,1 0,0 0,0 0,1 0,-1 0,0 0,1 0,-1 1,1-1,0 0,0 0,0 0,0 1,0-1,0 0,0 0,1 0,-1 1,1-1,0 0,0 0,-1 0,1 0,0 0,1 0,-1 0,0-1,1 1,-1 0,1-1,0 1,35 22,-33-22,0-1,0 1,0 0,0 0,0 0,-1 0,1 1,-1-1,1 1,-1 0,0 0,0 0,0 0,-1 1,1-1,-1 1,0 0,0 0,0 0,0 0,0 0,-1 0,0 0,0 0,0 1,-1-1,1 0,-1 1,0-1,0 0,-1 1,0 2,-1-1,-1 1,0 0,0-1,-1 0,1 0,-2 0,1 0,0-1,-1 0,0 0,-1 0,1 0,-1-1,1 0,-1 0,-1-1,1 1,0-1,-1 0,0-1,0 0,1 0,-1 0,0-1,0 0,-1-1,1 1,-1-1,-11-5</inkml:trace>
  <inkml:trace contextRef="#ctx0" brushRef="#br0" timeOffset="21773.522">1 2907,'0'0</inkml:trace>
  <inkml:trace contextRef="#ctx0" brushRef="#br0" timeOffset="21522.409">141 3330,'0'5,"-4"25,-3 18,-4 5,0-2,1-4,3-6,3-5,1-4,2-2,1-6</inkml:trace>
  <inkml:trace contextRef="#ctx0" brushRef="#br0" timeOffset="22104.037">311 3697,'95'-276,"-77"219,-9 88,-2 3,-7-27,0-1,0 0,1 1,0-1,0 0,0 1,1-1,0 0,0 0,1 0,0-1,0 1,0 0,0-1,1 0,0 0,0 0,1 0,-1-1,1 0,0 0,0 0,3 1,-1-5,-1-1,1 0,0 0,-1 0,1-1,-1 0,0-1,1 1,-1-1,0 0,0-1,-1 1,1-1,-1-1,0 1,0-1,0 1,-1-1,0-1,1 1,-2-1,1 0,40-62,-33 52</inkml:trace>
  <inkml:trace contextRef="#ctx0" brushRef="#br0" timeOffset="-1486.507">17217 790,'-8'8,"1"-1,0 1,0 0,1 0,0 1,1 0,0 0,0 0,1 1,0 0,1 0,0 0,1 0,0 0,-1 5,2-12,0 0,0 0,0 0,0 0,1 0,-1 0,1 1,0-1,0 0,0 0,0 1,1-1,-1 0,1 0,0 0,0 0,0 0,0 0,0 0,1 0,-1 0,1 0,0-1,0 1,0-1,0 1,0-1,0 0,1 0,-1 0,1 0,0 0,-1 0,1-1,0 0,0 1,0-1,0 0,0 0,0-1,1 1,-1-1,0 1,0-1,0 0,2 0,8-4,0 0,-1-1,1-1,-1 0,0 0,-1-1,1-1,-1 0,-1 0,0-1,0-1,0 1,-2-2,1 1,-1-1,0 0,-1-1,-1 0,0 0,0-1,-2 1,1-1,-1 0,-1 0,1-9,-3 18,0 0,0 0,0-1,-1 1,1 0,-1 0,0-1,0 1,-1 0,1 0,-1-1,0 1,0 0,0 0,-1 0,1 0,-1 0,0 0,0 1,-1-1,1 1,-1-1,0 1,0 0,0 0,0 0,0 0,0 0,-1 1,0 0,1 0,-1 0,0 0,0 0,0 1,0-1,0 1,0 0,-1 1,1-1,0 1,0 0,-1 0,1 0,0 0,0 1,-1 0,1 0,0 0,0 0,-2 1,-13 9</inkml:trace>
  <inkml:trace contextRef="#ctx0" brushRef="#br0" timeOffset="-739.51">17668 424,'32'-18,"0"-1,-1-1,-1-2,0-1,-2-1,-1-1,21-27,-42 47,-1-1,0 0,0-1,0 1,-1-1,0 0,0 0,-1 0,0-1,0 1,-1-1,0 1,0-1,0 0,-3 8,1 0,0 1,-1-1,1 0,0 0,-1 1,1-1,-1 0,1 0,0 0,-1 1,1-1,-1 0,1 0,0 0,-1 0,1 0,-1 0,1 0,-1 0,1 0,0 0,-1 0,1 0,-1 0,1 0,-1 0,1 0,0-1,-1 1,1 0,-1 0,1 0,0-1,-1 1,1 0,0 0,-1-1,1 1,0 0,0-1,-1 1,1-1,0 1,0 0,-1-1,1 1,0-1,0 1,0 0,0-1,0 1,0-1,0 1,0-1,0 1,0 0,0-1,0 1,0-1,0 1,0-1,0 1,0 0,0-1,1 1,-1-1,-23 29,13-5,1 0,1 1,0 0,2 1,1 0,1-1,2 2,0-1,1 2,-5 46,-10 449,13-453,-3-1,-3 0,-3 0,-2-1,-20 52,34-118,-50 110,48-107,0 0,-1-1,1 1,-1 0,0-1,0 0,0 0,0 0,-1 0,1 0,-1 0,0-1,1 0,-1 0,0 0,-1 0,1-1,0 1,0-1,-1 0,1 0,0-1,-1 1,1-1,-2 0,1-2,1-1,0 0,-1 0,1 0,0 0,1 0,-1-1,1 0,-1 1,1-1,0-1,1 1,-1 0,1-1,0 1,0-1,0 0,0 1,1-1,0 0,0 0,0 0,1 0,0 0,0 0,0-1,0 1,1 0,0 0,0 0,0 1,1-1,0-2,9-23,1 0,2 0,1 2,1 0,1 0,2 2,0 0,2 1,1 1,1 2,17-14,-40 35,213-197,-195 185</inkml:trace>
  <inkml:trace contextRef="#ctx0" brushRef="#br0" timeOffset="-6501.943">12136 705,'197'314,"-197"-313,0 0,0 0,0 0,0 1,0-1,1 0,-1 0,0 0,1 0,-1 0,1 0,-1 0,1 0,-1 0,1 0,0 0,-1 0,1 0,0 0,0 0,0 0,0-1,0 1,0 0,0-1,0 1,0-1,0 1,0-1,0 1,0-1,1 0,-1 0,0 0,0 1,0-1,0 0,1 0,-1-1,0 1,0 0,0 0,0 0,1-1,-1 1,0-1,0 1,0-1,0 1,0-1,0 0,0 1,0-1,0 0,0 0,-1 0,1 1,0-1,-1 0,1 0,0 0,-1 0,1-1,-1 1,1 0,-1 0,1-1,66-232,-66 232,7-21,1 1,1 0,1 0,1 1,1 1,1 0,7-7,-7 14</inkml:trace>
  <inkml:trace contextRef="#ctx0" brushRef="#br0" timeOffset="-5788.847">12842 818,'7'3,"0"0,0-1,0 0,0-1,0 1,0-1,0 0,1-1,-1 0,0 0,1-1,-1 0,0 0,0 0,0-1,0 0,0-1,0 1,0-1,-1-1,1 1,-1-1,0 0,0-1,3-3,-1 3,-1 0,0-1,0 0,-1 0,0-1,0 1,0-2,-1 1,0 0,0-1,-1 0,0 0,0 0,-1-1,0 1,-1-1,0 0,0 1,-1-1,0 0,0-5,-2 12,1-1,-1 1,1 0,-1 0,0 0,0-1,0 1,0 0,-1 1,1-1,0 0,-1 0,1 0,-1 1,0-1,1 1,-1-1,0 1,0 0,0 0,0 0,0 0,0 0,-1 0,1 0,0 1,0-1,-1 1,1 0,0-1,0 1,-1 0,1 1,0-1,-1 0,1 0,0 1,-2 0,-81 37,69-27,1 1,1 0,0 1,1 1,0 0,1 0,1 1,0 1,1 0,1 0,0 1,-5 17,12-28,1 0,1-1,-1 1,1 0,0 0,0 0,0 0,1-1,0 1,0 0,1 0,0-1,0 1,0-1,0 0,1 1,0-1,0 0,0-1,1 1,0 0,0-1,0 0,0 0,1 0,-1-1,1 1,0-1,0 0,0 0,0-1,1 0,-1 0,1 0,0 0,-1-1,1 0,0 0,0-1,5 1,24 2,-1-2,1-1,0-2,-1-1,1-1,-1-2,0-2,-1-1,0-2,0-1,-1-1,-1-2,0-1,-1-1,-1-2,0-1,-2-1,0-2,-2 0,0-2,13-18,-13 17,-2-1,-1-2,-1 0,-1-1,-2-1,-1-1,-2-1,0 0,-3 0,-1-2,-1 1,1-18,-9 46,0 0,-1 0,0 1,-1-1,1 0,-1 0,0 0,-1 0,1 0,-1 1,0-1,-1 0,1 0,-1 1,0-1,-1 1,1 0,-1 0,0 0,-1 0,1 0,-1 0,0 1,0 0,0-1,0 2,-1-1,0 0,0 1,0 0,0 0,0 1,-5-3,1 6,0-1,1 1,-1 1,0 0,1 0,-1 0,1 1,0 1,0-1,0 1,1 1,-1-1,1 1,0 1,0-1,1 1,-1 0,1 1,1-1,-1 1,1 0,0 1,1-1,0 1,0 0,1 0,0 0,0 1,0-1,1 1,0 2,-1 7,-2 3,1 0,1-1,0 1,2 0,1 0,1 14,12 36,3 0,4-1,2-1,9 12,6-7,-36-72,1 0,-1 0,1-1,-1 1,1 0,0-1,0 1,0-1,0 0,0 0,0 0,0 0,0 0,0 0,0 0,0-1,1 1,-1-1,0 1,1-1,-1 0,0 0,1 0,-1 0,0-1,1 1,-1 0,0-1,0 0,1 0,-1 1,0-1,0-1,14-7</inkml:trace>
  <inkml:trace contextRef="#ctx0" brushRef="#br0" timeOffset="-5458.14">14140 621,'-14'15,"1"1,0 1,1 0,0 0,2 2,0-1,1 1,1 0,1 1,0 1,6-18,0 0,0-1,1 1,-1 0,0-1,1 1,0 0,-1 0,1-1,0 1,1 0,-1 0,0 0,1-1,0 1,-1 0,1-1,0 1,0 0,1-1,-1 0,0 1,1-1,0 0,-1 1,1-1,0 0,0 0,0-1,1 1,-1 0,0-1,1 1,-1-1,1 0,-1 1,1-1,-1-1,1 1,0 0,-1-1,1 1,0-1,0 0,0 0,10-1,0 0,0-1,-1-1,1 0,-1-1,1-1,-1 0,0 0,-1-1,0 0,0-1,0-1,-1 1,1-2,-2 1,0-2,0 1,0-1,-1 0,-1-1,0 0,0 0,-1 0,0-1,-1 0,-1 0,0-1,2-8,-5 17,1 0,-1 0,0 0,-1 0,1 0,0 0,-1-1,0 1,0 0,0 0,-1 0,0 0,1 0,-1-1,0 1,-1 1,1-1,-1 0,0 0,0 0,0 1,0-1,-1 1,1 0,-1 0,0 0,0 0,0 0,0 0,-1 1,1 0,-1-1,1 1,-1 1,0-1,0 0,0 1,0 0,0 0,0 0,0 0,0 1,-4 0,-12 3</inkml:trace>
  <inkml:trace contextRef="#ctx0" brushRef="#br0" timeOffset="-5156.506">14705 592,'-141'73,"134"-68,0 0,0 0,1 0,0 1,-1 0,2 0,-1 1,1 0,0 0,0 0,1 0,0 1,1 0,-1 0,1 0,1 0,-1 1,3-5,0-1,0 0,0 0,0 0,0 1,1-1,0 0,-1 0,1 0,0 0,0 0,1 0,-1 0,1 0,-1 0,1-1,0 1,0-1,0 1,1-1,-1 0,0 0,1 0,-1 0,1 0,0 0,0-1,0 1,0-1,91 30,-81-28,-1-1,1 0,0-1,-1 0,1-1,0-1,0 0,-1 0,1-1,-1-1,1 0,-1-1,0 0,0-1,0-1,-1 1,0-2,5-3,-3-3</inkml:trace>
  <inkml:trace contextRef="#ctx0" brushRef="#br0" timeOffset="-4906.617">15071 677,'-14'34,"-5"15,0-5,4-10</inkml:trace>
  <inkml:trace contextRef="#ctx0" brushRef="#br0" timeOffset="-4739.949">14986 254</inkml:trace>
  <inkml:trace contextRef="#ctx0" brushRef="#br0" timeOffset="-4551.183">15410 0,'46'491,"-36"-104,-5-338,1-31</inkml:trace>
  <inkml:trace contextRef="#ctx0" brushRef="#br0" timeOffset="-3890.749">15212 649,'351'-94,"-324"87,1 1,0 2,0 0,0 2,1 1,26 3,-53-2,0 0,0 0,0 1,0-1,0 0,0 1,0 0,0-1,-1 1,1 0,0 0,0 0,-1 0,1 0,-1 0,1 1,-1-1,1 1,-1-1,0 1,1-1,-1 1,0 0,0-1,0 1,-1 0,1 0,0 0,-1 0,1 0,-1 0,1-1,-1 1,0 0,0 0,0 0,0 0,0 1,-25 80,13-48,11-33,0 0,1-1,-1 1,1 0,0 0,0 0,0 0,0 0,0 0,0 0,0 0,1 0,-1 0,1 0,-1 0,1 0,0 0,0 0,-1-1,1 1,1 0,-1-1,0 1,0-1,1 1,-1-1,1 1,-1-1,1 0,-1 0,1 0,0 0,-1 0,1 0,0 0,0-1,0 1,0 0,0-1,0 0,0 1,0-1,0 0,0 0,0 0,0-1,0 1,0 0,0-1,0 1,-1-1,3 0,8-3,1-1,-1 0,0 0,-1-2,1 1,-1-1,-1-1,1 0,-1 0,0-2,-7 8,1-1,-1 1,1 0,-1 0,1 0,0 0,0 1,0 0,-1 0,2 0,-1 0,0 0,0 1,0 0,0 0,0 0,0 0,0 0,0 1,0 0,0 0,0 0,0 0,0 1,0 0,0 0,-1 0,1 0,-1 0,3 2,95 88,-88-73,-1 2,-1-1,-1 2,-1-1,-1 1,-1 0,0 1,-2 0,-1 0,-1 0,0 0,-2 1,-1-1,-1 1,-1-1,-4 23,5-14,0 1,-3 0,0-1,-2 1,-2-1,0-1,-3 0,0 0,-2-1,-1 0,-1-1,-2-1,-1-1,-1 0,-3 1,-54 15,73-43,1 1,0-1,0 0,-1 0,1 0,0 0,0 0,-1-1,1 1,0-1,0 1,0-1,0 0,0 0,0 0,0 0,0 0,0-1,0 1,0 0,1-1,-1 1,1-1,-1 0,1 1,-1-1,1 0,0 0,0 0,0 0,0 0,0 0,1 0,-1 0,1-1,-1 1,1-1,-2-18,1 0,1 0,1 1,0-1,2 0,1 1,0 0,2-1,0 2,1-1,1 1,0 0,2 1,8-13,15-29,2 1,2 2,3 1,3 3,31-31,-47 56</inkml:trace>
  <inkml:trace contextRef="#ctx0" brushRef="#br0" timeOffset="-10056.829">7479 479,'0'-13,"-19"31,-13 27,2 1,2 1,-20 49,5-12,-35 76,56-107,-2-1,-3-1,-2-1,-2-2,-2-1,-34 36,88-138,274-477,-135 225,-160 308,0 0,0 0,1-1,-1 1,0 0,1 0,-1 0,1 0,-1-1,1 1,-1 0,1 0,-1-1,1 1,0-1,-1 1,1 0,0-1,0 1,0-1,-1 1,1-1,0 0,0 1,0-1,0 0,0 0,-1 0,1 1,0-1,0 0,0 0,0 0,0 0,0-1,0 1,0 0,0 0,-1 0,1-1,0 1,0 0,0-1,0 1,-1-1,1 1,0-1,0 0,-1 1,1-1,-1 1,1-1,0 0,-1 0,1 1,-1-1,1 0,-1 0,0 0,1 0,-1 1,0-1,0 0,0 0,1 0,-1 0,0 0,0 0,0 0,0 0,27 145,-20-81,14 45,4-1,40 102,-29-99,-54-126,-180-179,182 181,7 6,0 0,0 0,0 1,-1 0,0 1,0 0,0 1,-1 0,0 1,-11-4,9 11,7 5</inkml:trace>
  <inkml:trace contextRef="#ctx0" brushRef="#br0" timeOffset="-9536.838">7902 1213,'13'-79,"3"1,4 1,6-9,-10 57,-15 29,-1-1,0 1,0 0,1-1,-1 1,0 0,1-1,-1 1,1 0,-1 0,0-1,1 1,-1 0,1 0,-1 0,1 0,-1 0,0-1,1 1,-1 0,1 0,-1 0,1 0,-1 0,1 1,-1-1,1 0,-1 0,0 0,1 0,-1 0,1 0,-1 1,0-1,1 0,-1 0,1 1,-1-1,0 0,1 1,-1-1,0 0,0 1,1-1,-1 0,0 1,0-1,1 1,-1-1,0 0,0 1,0-1,0 1,0-1,0 1,0-1,0 1,0-1,0 1,0-1,0 0,0 1,0-1,0 1,0-1,0 1,10 54,-10-47,1 1,1 0,-1 0,1 0,1-1,0 1,0-1,0 0,1 1,1-2,-1 1,1 0,0-1,1 0,1 1,-4-5,0 0,0-1,0 1,1-1,-1 0,1 0,-1 0,1-1,0 1,-1-1,1 0,0 0,0 0,0 0,0-1,0 1,0-1,0 0,0-1,0 1,0-1,0 1,0-1,0 0,0-1,-1 1,1-1,0 1,-1-1,1 0,-1 0,3-3,3-2,0 0,0-1,-1 0,0-1,0 1,-1-1,0-1,-1 0,0 0,-1 0,1-2,56-147,-58 147</inkml:trace>
  <inkml:trace contextRef="#ctx0" brushRef="#br0" timeOffset="-8986.25">8778 875,'-23'-2,"1"2,-1 1,0 0,1 2,-1 1,1 0,0 2,0 0,-19 9,38-14,1 1,-1-1,0 0,1 1,-1-1,1 1,-1 0,1 0,0 0,0 0,-1 0,2 1,-1-1,0 1,0-1,1 1,0 0,-1-1,1 1,0 0,0 0,0 0,1 0,-1 0,1 0,0 0,0 0,0 0,0 0,0 0,0 0,1 0,0 0,-1-1,1 1,0 0,1 0,-1 0,0-1,1 1,-1-1,1 1,0-1,0 1,0-1,0 0,0 0,1 0,-1 0,2 0,8 1,0-1,1 0,-1-1,0-1,1 0,-1 0,1-1,-1-1,0 0,0-1,0 0,0-1,0 0,-1-1,0 0,0-1,0 0,0-1,-1 0,0 0,-1-1,0-1,1-1,14-7,-23 16,0-1,0 1,1-1,-1 1,0 0,1 0,-1 0,1 0,0 0,-1 0,1 0,0 0,-1 1,1-1,0 0,0 1,-1 0,1-1,0 1,0 0,0 0,0 0,-1 0,1 0,0 1,0-1,0 0,0 1,-1 0,1-1,0 1,-1 0,1 0,0 0,-1 0,1 0,-1 0,0 0,1 0,0 2,5 13,-2 0,0 1,-1-1,-1 1,0 0,-1 0,-1 0,0 0,-2 0,0 0,0 1,-2-2,0 1,-4 10,4-6,-80 370,81-381,-1-1,0 1,-1-1,0 0,0 0,-1 0,0-1,0 1,-1-1,0-1,-1 1,0-1,-7 6,14-13,-1 1,0-1,0 1,0-1,0 1,0-1,0 1,0-1,0 0,0 1,-1-1,1 0,0 0,0 0,0 0,0 0,0 0,0 0,0-1,0 1,-1 0,1 0,0-1,0 1,0-1,0 1,0-1,0 1,1-1,-1 0,0 1,0-1,0 0,1 0,-1 0,0 0,1 1,-1-1,0 0,1 0,-1 0,1 0,0 0,-1 0,1-1,0 1,0 0,-1 0,-8-58,9 57,1-43,1 1,2-1,2 1,2 0,2 1,2 0,1 0,3 1,7-10,-13 27</inkml:trace>
  <inkml:trace contextRef="#ctx0" brushRef="#br0" timeOffset="-8669.921">9089 875,'-2'13,"2"0,0 0,1 0,0 0,1 0,0 0,1 0,0 0,1-1,1 1,0-1,0 0,2-1,-1 1,1-1,1-1,0 1,7 6,-12-14,0-1,0-1,0 1,1 0,-1-1,0 1,1-1,-1 0,0 0,1-1,-1 1,1-1,0 0,-1 1,1-1,-1-1,1 1,-1-1,1 1,-1-1,1 0,-1 0,1-1,-1 1,0-1,0 1,0-1,0 0,0 0,0 0,0-1,-1 1,1-1,1-2,69-105,-40 25,-27 60</inkml:trace>
  <inkml:trace contextRef="#ctx0" brushRef="#br0" timeOffset="-7818.95">9596 1185,'69'-37,"-2"-4,-1-2,46-43,-89 68,-2-1,-1-1,0 0,-1-2,-2-1,0 0,-1-1,-1 0,-2-1,0-1,-2 0,-1-1,-1 0,-1-1,3-26,-1-79,-10 127,-1 1,1-1,-1 1,0 0,0-1,-1 1,1 0,-1 0,0 0,-1 0,1 0,-1 0,0 1,0-1,-1 1,1 0,-1 0,0 0,0 0,0 1,0 0,-5-3,6 4,-1 1,1 0,-1 0,1 0,-1 0,1 0,-1 1,1-1,-1 1,0 0,1 0,-1 1,1-1,-1 1,0 0,1 0,-1 0,1 0,0 0,-1 1,1 0,0-1,0 1,0 0,0 1,0-1,1 0,-1 1,1 0,-3 2,-57 97,50-72,1 0,2 1,0 0,2 1,2-1,1 1,1 0,2 30,1-54,0 1,0 0,1 0,0-1,1 1,0-1,0 1,1-1,0 1,1-1,0 0,0-1,0 1,1-1,0 0,1 0,-1 0,1-1,1 0,-1 0,1 0,0-1,0 0,1 0,-1-1,1 0,0 0,0-1,1 0,-1-1,1 0,-1 0,1 0,0-1,-1-1,1 1,0-1,0-1,3 0,10-7,-1 0,-1-1,0-1,0-1,-1-1,0 0,1-3,-11 9,16-11</inkml:trace>
  <inkml:trace contextRef="#ctx0" brushRef="#br0" timeOffset="-7171.761">10641 734,'-47'39,"3"3,1 1,2 3,-27 40,34-15,34-70,-1 0,1 1,-1-1,1 0,0 1,0-1,0 1,0-1,0 0,0 1,0-1,0 0,0 1,0-1,1 1,-1-1,1 0,-1 0,1 1,-1-1,1 0,0 0,0 0,-1 0,1 1,0-1,0 0,0-1,0 1,0 0,0 0,1 0,-1-1,0 1,0 0,1-1,-1 1,0-1,1 0,-1 1,0-1,1 0,-1 0,0 0,1 0,-1 0,0 0,1 0,-1 0,1-1,-1 1,1 0,13-4,-1-1,1 0,-1 0,0-2,0 1,-1-2,0 0,0-1,-1 0,0 0,-1-2,0 1,2-3,23-20,94-82,-129 113,-1 1,1 0,0-1,0 1,0 0,0 0,0-1,0 1,0 0,0 0,0 0,0 0,1 0,-1 1,0-1,1 0,-1 1,1-1,-1 0,1 1,-1 0,1-1,-1 1,1 0,-1 0,1 0,-1 0,1 0,-1 0,1 0,-1 1,1-1,-1 0,1 1,-1-1,1 1,-1 0,0-1,1 1,-1 0,0 0,1 0,-1 0,0 0,0 0,0 0,0 0,0 1,0-1,0 1,12 36,-12-35,-1 1,1 0,0-1,0 1,0-1,0 1,0-1,1 1,0-1,0 0,0 0,0 0,0 0,0 0,1 0,-1-1,1 1,0-1,0 0,0 1,0-1,0-1,0 1,1 0,-1-1,1 0,3 1,4-2,1-1,-1-1,0 0,1 0,-1-1,0-1,-1 1,1-2,-1 0,1 0,-1-1,-1 0,1-1,-1 0,-1 0,1-1,-1 0,0 0,-1-1,2-3,34-35,-30 36,0 0,-1-1,-1 0,0-1,0 0,-2-1,1 0,-2 0,0-1,-1 0,0-1,-1 0,-1 0,-1 0,0 0,-1-1,0-7,-2 22,-1 1,0-1,0 1,0-1,0 0,0 1,0-1,0 1,0-1,-1 1,1-1,-1 1,1-1,-1 1,0 0,1-1,-1 1,0 0,0-1,0 1,0 0,0 0,0 0,0 0,0 0,-1 0,1 0,0 0,-1 0,1 1,0-1,-1 0,1 1,-1-1,1 1,-1 0,1-1,-1 1,0 0,1 0,-1 0,1 0,-1 0,1 1,-1-1,0 0,-65 38,57-31,1 1,0 0,0 0,1 1,0 0,1 0,0 1,0 0,1 0,0 1,1 0,0 0,1 0,0 1,1-1,-1 4,6-10,0 0,0 0,0-1,0 1,1-1,-1 1,1-1,1 0,-1 0,0 0,1-1,0 1,0-1,0 0,0 0,0 0,1-1,-1 1,1-1,-1 0,1-1,0 1,0-1,0 0,0 0,0 0,0-1,0 0,0 0,3 0,29 9,-11-2,-20-7,0 1,0 0,-1 0,1 0,0 1,0 0,-1 0,1 1,-1-1,0 1,0 0,0 1,0-1,0 1,-1 0,0 0,0 1,0-1,0 1,-1 0,1 0,-1 0,2 5,6 63,-6-55</inkml:trace>
  <inkml:trace contextRef="#ctx0" brushRef="#br0" timeOffset="4933.194">5109 1947,'15'49,"-2"1,-3 1,-1 0,-3 0,-2 1,-2 32,-3-67,3 0,-2 0,0-1,-1 1,-1-1,-1 1,0-1,-1 0,0 0,-2 0,0 0,-1-1,27-38,0 1,1 1,1 1,1 1,1 0,1 2,0 1,27-12,-20 9,-1 0,1 2,1 2,0 1,1 1,1 2,-1 1,7 1,-39 8,0 0,1 0,-1 0,0 0,1 0,-1 0,1 1,-1-1,0 1,1 0,-1 0,1 0,-1 0,1 0,-1 0,1 1,-1-1,1 1,-1-1,1 1,-1 0,0 0,0 0,1 1,-1-1,0 0,0 1,0-1,0 1,-1 0,1 0,0 0,-1 0,1 0,-1 0,0 0,0 0,0 0,0 1,0-1,0 0,0 1,-1-1,1 1,-1-1,0 1,1 0,-6 12,0 0,-1 0,-1 0,0-1,0 0,-2-1,0 1,0-1,-1-1,-1 0,0-1,0 0,-2 0,1-1,-1-1,-9 6,8-4,-1 0,0 0,0-2,-1 0,0 0,0-2,-1 0,0-1,0 0,-1-2,-7 2,1-4</inkml:trace>
  <inkml:trace contextRef="#ctx0" brushRef="#br0" timeOffset="5270.008">5983 2257,'-12'15,"1"0,0 0,1 1,0 1,1 0,1 0,1 0,1 1,0 0,-1 10,6-26,1 0,-1 0,1 0,-1 0,1 0,0 0,0 0,0 0,0 0,0 1,1-1,-1 0,0 0,1 0,0 0,-1 0,1 0,0 0,0-1,0 1,0 0,1 0,-1-1,0 1,1 0,-1-1,1 0,0 1,-1-1,1 0,0 0,0 0,0 0,-1 0,1 0,0 0,0-1,0 1,1-1,-1 0,0 1,0-1,0 0,1 0,3 0,0-1,0 0,1 0,-1 0,0-1,-1 0,1 0,0 0,-1-1,1 0,-1 0,0 0,1-1,3-3,-4 1,-1 1,1-1,-1 0,0 0,-1-1,1 1,-1-1,0 1,-1-1,0 0,0 0,0 0,-1 0,0-1,-1 1,1 0,-1 0,-1-1,1 1,-1 0,-1 0,1 0,-1 0,0 0,-1 0,0 0,0 1,0-1,-1 1,-2-4,-5-8</inkml:trace>
  <inkml:trace contextRef="#ctx0" brushRef="#br0" timeOffset="5700.123">6435 2257,'-12'10,"1"-1,0 2,1 0,1 0,-1 1,2 0,-1 0,2 1,0 0,0 0,2 1,-3 5,8-16,-1-1,0 0,1 0,-1 1,1-1,0 0,0 1,0-1,0 0,0 1,0-1,1 0,-1 1,1-1,-1 0,1 0,0 1,0-1,0 0,0 0,1 0,-1 0,0 0,1 0,0-1,-1 1,1 0,0-1,0 1,0-1,0 0,0 0,0 0,0 0,0 0,0 0,0 0,1 0,-1-1,0 0,1 1,-1-1,0 0,1 0,-1 0,0 0,1 0,-1-1,0 1,1-1,-1 0,1 0,9-2,0-1,0-1,0 0,0 0,-1-1,0-1,0 0,-1 0,1-1,-2-1,1 1,-1-2,-1 1,7-11,95-158,-98 155,-5 11,5-8,0 0,-1-1,-1-1,-1 0,-1 0,0-1,-2 0,-1 0,-1 0,-1-1,-1 1,-1-8,-1 26,0 0,-1 0,0 0,0 0,0 0,0 0,-1 0,0 1,0-1,-1 0,1 1,-1 0,0-1,0 1,0 0,0 1,-1-1,0 0,0 1,0 0,0 0,0 0,-1 1,1-1,-1 1,1 0,-1 0,0 1,0-1,0 1,0 0,0 0,0 1,0 0,0 0,-1 0,1 0,0 1,0 0,0 0,0 0,0 1,1-1,-1 1,0 0,1 1,-1-1,1 1,0 0,-1 0,0 2,-9 9,0 2,1 0,0 0,2 1,0 1,1 0,1 0,0 1,2 0,0 1,1 0,-2 12,7-19,-1 0,2 0,0 0,0 0,1 0,1 0,0 0,1 0,0-1,1 1,1-1,-1 0,2 0,0 0,0-1,1 0,1 0,3 3,4 11</inkml:trace>
  <inkml:trace contextRef="#ctx0" brushRef="#br0" timeOffset="6267.175">6971 2173,'-2'10,"-1"1,2 0,0 0,0 0,1 0,0 0,1 0,0 0,1-1,0 1,0 0,1-1,1 1,0-1,0 0,1 0,6 8,-8-16,-1 1,1-1,0-1,0 1,0 0,0-1,0 1,1-1,-1 0,0 0,1-1,-1 1,0-1,1 1,-1-1,1 0,-1 0,1 0,-1-1,0 0,1 1,-1-1,0 0,1 0,-1-1,0 1,0-1,0 1,2-3,81-64,17-56,-102 122,0 1,0-1,0 1,0-1,1 1,-1 0,0-1,0 1,1 0,-1 0,1 0,-1 0,1 0,0 1,-1-1,1 0,0 1,-1-1,1 1,0-1,0 1,0 0,-1 0,1 0,0 0,0 0,0 0,-1 1,1-1,0 0,0 1,-1-1,1 1,0 0,-1 0,1 0,-1 0,1 0,-1 0,1 0,-1 0,0 0,1 1,-1-1,0 0,0 1,0-1,0 1,0 0,0-1,-1 1,1 0,0-1,-1 1,1 0,55 178,-45-134,25 192,-34-215,-1 1,0-1,-2 1,-1-1,-1 0,-1 1,0-1,-2-1,-7 18,-45 40,56-79,1 1,-1 0,0-1,1 1,-1-1,0 0,0 1,0-1,0 0,0 0,0 0,-1-1,1 1,0-1,0 1,-1-1,1 1,0-1,-1 0,1 0,0 0,-1-1,1 1,0 0,0-1,-1 0,1 1,0-1,0 0,0 0,0 0,0 0,0-1,0 1,0-1,1 1,-1-1,0 1,1-1,-1 0,-1-3,0 0,0 0,1 0,-1 0,1 0,0-1,1 1,0-1,-1 1,1-1,1 0,-1 1,1-1,0 0,1 1,-1-1,1 0,0 1,1-1,-1 1,2-3,51-110,34-29,-67 119</inkml:trace>
  <inkml:trace contextRef="#ctx0" brushRef="#br0" timeOffset="6913.476">8467 2286,'9'33,"4"22,-1 5,-2-7</inkml:trace>
  <inkml:trace contextRef="#ctx0" brushRef="#br0" timeOffset="7170.454">8439 1919,'10'10,"7"7,1 2</inkml:trace>
  <inkml:trace contextRef="#ctx0" brushRef="#br0" timeOffset="7452.927">8722 2596,'155'-349,"-149"337,34-38,-14 83,-25-28,7 16,46 86,-52-104,0 0,1 0,-1-1,1 1,0-1,-1 1,1-1,0 0,1 0,-1-1,0 1,0-1,1 1,-1-1,1 0,-1 0,1-1,0 1,-1-1,1 0,0 0,-1 0,1 0,-1 0,1-1,0 0,-1 0,1 0,-1 0,3-1,10-6,0 0,-1-1,0-1,0 0,-1-1,-1-1,4-4,0 2,-2 1</inkml:trace>
  <inkml:trace contextRef="#ctx0" brushRef="#br0" timeOffset="8318.795">10387 2257,'16'91,"-7"-51,-1-1,-2 1,-2 0,-2 0,-1 0,-2 0,-2 1,-4 9,-27 20,33-68,0-1,0 1,0-1,0 1,0-1,-1 1,1-1,0 0,0 0,-1 0,1 0,-1 0,1 0,-1 0,0 0,1 0,-1-1,0 1,1-1,-1 1,0-1,0 0,1 0,-1 1,0-1,0 0,0-1,1 1,-1 0,0 0,0-1,1 1,-1-1,0 0,1 1,-1-1,0 0,1 0,-1 0,0-1,-2-3,1-1,0 0,0 0,1 0,-1 0,1 0,0-1,1 1,0-1,0 1,0-1,1 1,0-1,0 0,0 1,1-1,0 1,1-1,0-2,9-28,1 0,2 1,2 1,1 0,20-29,-3 9,2 2,2 2,3 1,2 2,1 2,3 2,46-33,-79 67,-5 2,-1 1,1 0,1 0,0 1,-1 1,2-1,-1 2,1-1,-1 2,1-1,1 1,-10 3,-1 0,0 1,1-1,-1 0,1 0,-1 1,0-1,1 1,-1-1,0 1,0 0,1-1,-1 1,0 0,0 0,0 0,0 0,0 0,0 0,0 0,0 0,0 1,-1-1,1 0,0 0,-1 1,1-1,-1 0,1 1,-1-1,0 0,0 1,1-1,-1 1,0-1,0 1,0-1,-1 0,1 1,0-1,0 1,-1-1,0 1,-16 65,-5-21,-3-1,-1-1,-3-1,-1-2,-2-1,-1-1,-3-2,-15 12,-9-5,59-43,0 0,0 0,-1 0,1 0,0-1,-1 1,1 0,-1-1,1 1,0-1,-1 0,1 1,-1-1,1 0,-1 0,1 0,-1 0,0 0,1 0,-1 0,1-1,0 1,-1-1,1 1,-1-1,1 1,0-1,-1 0,1 0,0 1,-1-1,1 0,0 0,0 0,0 0,0-1,0 1,0 0,0 0,1-1,-1 1,0 0,1-1,-1 1,0-1,1-8,0 1,1-1,0 1,1 0,-1 0,2 0,-1 0,1 0,1 0,0 1,0-1,0 1,1 0,0 0,1 1,0 0,0 0,1 0,10-13</inkml:trace>
  <inkml:trace contextRef="#ctx0" brushRef="#br0" timeOffset="8580.603">11064 1523,'-20'221,"10"0,10 10,0-209,-1 1,-1-1,-1 0,-1-1,-1 1,-1-1,0 0,-2 0,-1 0,-1 1,15-32,1-4</inkml:trace>
  <inkml:trace contextRef="#ctx0" brushRef="#br0" timeOffset="9000.482">11628 1947,'-74'39,"2"3,-58 46,118-81,2 0,-1 2,1-1,0 1,1 0,0 1,0 0,1 1,1 0,-1 0,2 0,0 1,0 0,1 0,0 1,1-1,1 1,0 0,1 0,0 1,3-11,-1 0,1 0,0 0,1 0,-1 0,0 0,1 0,0 0,-1 0,1-1,0 1,1-1,-1 1,0-1,1 0,-1 0,1 0,0 0,-1 0,1-1,0 1,0-1,0 0,0 1,1-2,-1 1,0 0,0-1,1 1,-1-1,0 0,0 0,1 0,-1-1,0 1,0-1,1 1,-1-1,0 0,0-1,0 1,0 0,0-1,0 0,-1 1,1-1,1-2,130-122,59-74,-193 199,0 0,1 0,-1-1,1 1,-1 0,1 0,0 0,-1 0,1-1,0 1,0 0,0 1,0-1,0 0,0 0,0 0,0 0,0 1,0-1,0 1,1-1,-1 1,0-1,0 1,1-1,-1 1,0 0,1 0,-1 0,0 0,1 0,-1 0,0 0,0 0,1 0,-1 1,0-1,1 1,-1-1,0 1,0-1,0 1,0 0,1-1,-1 1,0 0,0 0,0 0,0 0,-1 0,1 0,0 0,0 0,-1 0,1 0,0 0,-1 1,22 135,-12-114,-1-3</inkml:trace>
  <inkml:trace contextRef="#ctx0" brushRef="#br0" timeOffset="9384.11">11882 2427,'17'-68,"2"1,4 1,2 1,4 1,1 1,7-4,27-16,-62 114,-8-2,0 0,2 1,1-1,2 1,1 25,1-49,0 0,0 0,1-1,0 1,0-1,0 1,1-1,0 0,0 0,0 0,1 0,-1-1,1 1,0-1,0 0,1 0,-1 0,1-1,0 0,0 0,0 0,0 0,1-1,-1 0,1 0,0 0,-1-1,1 1,0-2,0 1,0-1,-1 1,1-2,0 1,0-1,0 1,0-2,-1 1,1-1,0 1,-1-2,0 1,1-1,-1 1,0-1,0-1,0 1,-1-1,1 0,90-110,-66 72,-16 25,0 4</inkml:trace>
  <inkml:trace contextRef="#ctx0" brushRef="#br0" timeOffset="10203.092">12729 2145,'118'-22,"-87"16,0-2,-1-1,1-1,-2-1,0-2,0-1,-2-1,1-1,-2-2,28-56,-54 72,1 0,0 0,-1 0,0 0,1 0,-1 1,0-1,0 0,0 0,0 0,0 0,0 0,-1 0,1 0,-1 0,1 0,-1 0,0 0,0 0,0 1,0-1,0 0,0 1,0-1,0 1,-1-1,1 1,-1-1,1 1,-1 0,1 0,-1 0,0 0,0 0,1 0,-1 0,0 1,0-1,0 1,0-1,0 1,0 0,0 0,-9-2,0 1,0 0,1 1,-1 0,0 1,0 0,1 0,-1 1,1 1,-1 0,1 0,0 1,0 1,0-1,1 2,0-1,0 1,-8 7,1 0,0 0,1 1,1 1,0 0,1 1,1 0,0 1,2 0,-6 13,12-23,0 1,1 0,0 0,0 0,1 1,0-1,1 0,0 1,0-1,1 1,0 0,0-1,1 1,0-1,1 0,-1 1,2-1,-1 0,1 0,0 0,1 0,0 0,0-1,1 0,0 0,0 0,1-1,0 1,6 5,0-1,1 0,1-1,-1-1,2 0,-1-1,1 0,1-2,-1 1,1-2,0 0,0-1,0-1,1 0,0-1,-1-1,10 0,1-1</inkml:trace>
  <inkml:trace contextRef="#ctx0" brushRef="#br0" timeOffset="11416.16">13998 2399,'0'-1,"0"0,0 0,0 1,0-1,0 0,0 0,0 0,0 0,-1 1,1-1,0 0,-1 0,1 0,0 1,-1-1,1 0,-1 1,1-1,-1 0,0 1,1-1,-1 1,0-1,1 1,-1-1,0 1,1-1,-1 1,0 0,0-1,0 1,0 0,1 0,-1 0,0-1,0 1,0 0,0 0,1 0,-1 0,0 1,0-1,0 0,0 0,1 0,-1 1,0-1,0 0,0 1,1-1,-1 1,0-1,1 1,-1-1,0 1,1-1,-1 1,1 0,-1-1,1 1,-1 0,1 0,-1-1,1 1,0 0,-1 0,1-1,0 1,0 1,5-21,0 1,2 0,0 0,1 0,1 1,1 1,3-5,17-32,-15 22,1 1,2 1,0 1,2 0,2 2,0 0,25-21,-46 46,0 0,0 0,0 1,0-1,0 0,0 1,0-1,0 1,0-1,1 1,-1 0,0-1,0 1,1 0,-1 0,0 0,0 0,1 0,-1 0,0 0,0 1,1-1,-1 0,0 1,0-1,0 1,1-1,-1 1,0-1,0 1,0 0,0 0,0-1,0 1,0 0,-1 0,1 0,0 0,0 0,-1 0,1 0,0 1,-1-1,0 0,1 0,-1 0,21 60,-18-48,-3-9,0 0,0 0,0 0,0-1,0 1,1 0,0 0,0-1,0 1,0 0,0-1,1 1,0-1,-1 0,1 1,1-1,-1 0,0 0,1 0,-1-1,1 1,0 0,0-1,0 0,0 0,1 0,-1 0,0 0,1-1,-1 1,1-1,0 0,-1 0,1 0,0-1,0 1,3-4,1 0,-1 0,0 0,0-1,0 0,0 0,0-1,-1 1,0-2,0 1,-1-1,1 1,1-5,26-22,95-86,-71 77,-56 40,0 0,1 0,-1 1,0-1,1 0,-1 1,1-1,-1 1,1-1,0 1,-1 0,1 0,-1 0,1-1,-1 2,1-1,0 0,-1 0,1 0,-1 1,1-1,-1 1,1-1,-1 1,1 0,-1-1,0 1,1 0,-1 0,0 0,0 0,1 0,-1 0,0 0,0 1,0-1,0 0,-1 1,1-1,0 0,0 2,0 6,1 0,-2 0,1-1,-1 1,-1 0,0 0,0 0,-1-1,0 1,0-1,-1 1,0 0,2-4,-8 20,2 1,1 0,1 0,2 0,0 1,2-1,0 7,1-31,0 0,0 0,0-1,0 1,0 0,1-1,-1 1,1 0,-1-1,1 1,-1 0,1-1,0 1,0-1,-1 1,1-1,0 0,1 1,-1-1,0 0,0 0,0 1,1-1,-1 0,1 0,-1-1,1 1,-1 0,1 0,-1-1,1 1,0-1,-1 1,1-1,0 0,-1 0,1 0,0 1,0-2,-1 1,1 0,0 0,-1-1,1 1,0 0,-1-1,2 0,18-8</inkml:trace>
  <inkml:trace contextRef="#ctx0" brushRef="#br0" timeOffset="11685.001">15240 1947,'-8'12,"1"0,0 1,1-1,0 2,1-1,0 0,1 1,1 0,0 0,1 0,1 1,0-1,0 0,2 2,-1-13,0 0,0 1,1-1,-1 1,1-1,0 0,0 1,0-1,1 0,-1 0,1 0,-1 0,1 0,0 0,0 0,1-1,-1 1,0-1,1 1,0-1,-1 0,1 0,0 0,0-1,0 1,0 0,0-1,1 0,-1 0,0 0,1 0,-1-1,0 1,4-1,3 0,-1 0,1-1,0 0,-1-1,1 0,-1-1,1 0,-1 0,0-1,0 0,6-5,-7 6,0-1,-1 0,0 0,0-1,0 0,0 0,-1-1,0 0,0 0,-1 0,0-1,0 0,0 0,-1 0,0-1,0 1,-1-1,0 0,0 0,-1 0,0 0,0 0,-1-1,0 1,0-1,-1 1,-1 0,1-1,-1 1,-1-1,1 1,-1 0,-1 0,-3-8,3 10,-1 0,0-1,-1 2,0-1,0 1,0-1,0 1,-1 1,0-1,0 1,0 0,0 0,-1 1,0 0,0 0,1 0,-1 1,-1 0,1 1,0-1,0 1,-1 1,1-1,-1 1,1 1,0-1,-1 1,-1 1,-16 4</inkml:trace>
  <inkml:trace contextRef="#ctx0" brushRef="#br0" timeOffset="12131.069">15777 1242,'0'655,"29"-402,-12-182,-16-71,-1 0,1 0,-1 0,0 0,1 0,-1 0,1 0,-1 0,0 0,1 0,-1 0,1 0,-1 0,0 0,1 0,-1 0,1-1,-1 1,0 0,1 0,-1 0,0-1,1 1,-1 0,0-1,1 1,-1 0,0 0,0-1,1 1,-1-1,0 1,0 0,0-1,1 1,-1 0,0-1,0 1,0-1,0 1,0 0,0-1,0 1,0-1,0 1,0-1,0 1,0 0,0-1,0 1,0-1,-1 1,1 0,0-1,0 1,0 0,-1-1,1 1,0 0,0-1,-1 1,1 0,0 0,1-18</inkml:trace>
  <inkml:trace contextRef="#ctx0" brushRef="#br0" timeOffset="12381.076">15579 1862,'39'0,"26"0,8 0,-5 0,-8 0,-10-4,-9-3,-6 1,-4 1,-8 1</inkml:trace>
  <inkml:trace contextRef="#ctx0" brushRef="#br0" timeOffset="12548.543">16229 2060,'0'19,"0"2,4-3,3-9,-1-11,3-6,1 0</inkml:trace>
  <inkml:trace contextRef="#ctx0" brushRef="#br0" timeOffset="12750.808">16313 1722,'-5'9,"-1"4</inkml:trace>
  <inkml:trace contextRef="#ctx0" brushRef="#br0" timeOffset="13037.081">16567 1749,'-18'18,"1"1,1 1,1 0,0 1,2 0,0 1,0 5,9-20,1 0,0 1,0-1,1 1,-1 0,2 0,-1 0,1 0,1 0,-1 0,1 0,1 0,-1 0,2 0,-1 0,1 0,0 0,0 0,1-1,0 1,1-1,-1 0,6 7,-2-8,1-1,0 0,1 0,-1-1,1 0,0-1,0 1,0-2,0 1,1-1,-1-1,1 0,-1 0,1-1,-1 0,1 0,-1-1,1-1,-1 1,6-3,-4 2,0-1,-1 0,0-1,0 0,0-1,0 0,0 0,-1-1,0 0,0-1,-1 0,0 0,0-1,0 0,-1 0,-1-1,1 0,-1 0,-1 0,0-1,0 0,-1 0,0 0,0-1,-1 1,-1-1,0 0,1-11,-2 17,0-1,0 0,-1 1,0-1,0 0,0 0,0 1,-1-1,0 0,0 1,-1-1,0 1,0-1,0 1,0 0,-1 0,0 0,0 0,0 0,-1 1,1-1,-1 1,0 0,-1 0,1 0,-1 1,1-1,-1 1,0 0,0 1,-1-1,1 1,0 0,-1 0,1 1,-1 0,0 0,0 0,-81 28,61-10</inkml:trace>
  <inkml:trace contextRef="#ctx0" brushRef="#br0" timeOffset="13449.178">17075 2116,'149'-260,"-148"258,-1 1,1 0,0 0,-1 0,1 0,0 0,0 0,0 0,-1 0,1 0,0 1,0-1,0 0,0 1,1-1,-1 0,0 1,0-1,0 1,0 0,1-1,-1 1,0 0,0 0,1 0,-1-1,0 1,0 1,1-1,-1 0,0 0,0 0,1 1,-1-1,0 1,0-1,0 1,0-1,0 1,1 0,-1-1,0 1,0 0,-1 0,1 0,0 0,0 0,0 0,-1 0,1 0,0 0,-1 0,1 0,-1 0,1 0,-1 1,0-1,1 0,-1 0,0 1,0-1,0 0,0 0,0 1,0-1,9 14,-4-6,0 0,1-1,0 0,0 0,1 0,0-1,0 0,1 0,0-1,0 0,1-1,-1 1,1-2,0 1,1-1,-1 0,1-1,0 0,0-1,0 0,4 0,-5-2,1 1,-1-1,1-1,-1 0,0 0,1-1,-1 0,0-1,0 0,0 0,0-1,-1 0,1 0,-1-1,0 0,-1-1,1 0,-1 0,0-1,0 1,-1-1,2-4,43-74,-43 59</inkml:trace>
  <inkml:trace contextRef="#ctx0" brushRef="#br0" timeOffset="23171.06">1073 3414,'-8'12,"1"-1,0 1,1 0,0 0,1 1,1 0,0 0,0 0,1 0,1 1,1-1,-1 1,2-1,0 2,0-13,0 1,1-1,-1 0,0 1,1-1,0 0,-1 1,1-1,0 0,0 0,0 0,0 0,1 0,-1 0,0 0,1 0,0-1,-1 1,1 0,0-1,0 1,0-1,0 0,0 0,0 0,0 0,0 0,1 0,-1 0,0-1,0 1,1-1,-1 0,0 1,1-1,-1 0,1 0,-1-1,0 1,1-1,-1 1,0-1,0 1,1-1,-1 0,1-1,16-9,1-1,-2-2,0 1,0-2,-1-1,-1 0,-1-1,0 0,-1-1,-1-1,-1 0,-1-1,0 0,7-22,-15 36,13-24,-1 0,-2-1,-2-1,0 0,-1-5,-7 25,-1 0,1-1,-2 1,0-1,-1 0,0 1,-1-1,0 1,-1-1,0 1,-1-1,0 1,-1 0,-1 0,-1-2,3 10,0 0,-1-1,0 1,0 1,0-1,0 1,0-1,-1 1,1 0,-1 1,0-1,0 1,0 0,0 0,0 1,0-1,-1 1,1 0,0 1,-1-1,1 1,-1 0,1 0,0 1,-1 0,1 0,0 0,-1 0,1 1,0 0,0 0,0 0,0 1,1 0,-1 0,1 0,0 0,-1 1,1-1,1 1,-1 0,1 0,-2 3,-9 6,1 1,1 1,0 0,2 0,-1 1,2 1,0 0,1 0,0 0,2 1,0 0,1 1,1-1,1 1,0 0,0 19,6-25,0 1,1-1,0 0,1 0,1 0,0-1,0 0,2 0,-1 0,1-1,1 0,0-1,1 1,0-2,0 0,1 0,0-1,0 0,1-1,0 0,1-1,-1 0,1-1,0-1,0 0,1 0,-1-1,3-1,2 1,0-1,0 0,1-2,-1 0,0-1,0 0,1-2,-1 0,-1-1,1-1,-1-1,1 0,-2-1,1-1,-1-1,0 0,-1-1,0-1,0 0,11-12,-20 18,-1 0,0 0,0-1,-1 1,1-1,-1 0,0 0,-1 0,0-1,0 1,0-1,-1 0,0 0,0 0,0 0,-1 0,0 0,-1 0,1-1,-2 1,1 0,-1 0,0 0,-1-3,2 8,-1 0,0 0,0 0,0 1,0-1,0 0,0 1,0-1,-1 1,1-1,-1 1,1 0,-1-1,1 1,-1 0,0 0,1 0,-1 0,0 1,0-1,0 0,0 1,0-1,1 1,-1 0,0 0,0-1,0 1,0 1,0-1,0 0,0 0,0 1,0-1,0 1,0-1,0 1,-1 1,-61 46,59-39,-1-1,1 1,1 0,-1 0,2 1,-1 0,1-1,1 1,0 0,0 0,1 0,0 1,1-1,0 0,0 0,1 0,1 0,0 1,0-2,1 1,1 2,-2-7,1 0,0-1,1 1,-1-1,1 0,0 0,0 0,0 0,0-1,1 0,-1 0,1 0,0 0,0-1,0 1,0-1,0-1,1 1,-1-1,1 0,-1 0,1 0,-1-1,1 0,3 0,2-1,0 1,1-2,-1 1,0-2,0 1,0-1,0-1,0 0,-1-1,0 0,0 0,0-1,10-11,-2-1,0 0,0-1,-2-1,-1-1,0 0,-2-1,0-1,-2 0,0 0,0-4,-3 9,7-3,-8 30,-6 42,-1-43,-4 398,1-367,-2 0,-2 0,-1 0,-2-1,-6 12,10-91,15-14,2 1,3 0,1 1,4 0,4-6,-6 14,-9 19,2-1,0 1,2 1,1 0,1 1,1 0,1 1,0 1,2 1,1 0,1 1,10-8,-28 27,0-1,0 1,0 0,0 0,0 0,0 0,0 0,0 0,0 0,0 1,1-1,-1 1,0-1,0 1,1 0,-1 0,0 0,0 0,1 1,-1-1,0 1,0-1,1 1,-1 0,0-1,0 1,0 0,0 1,0-1,0 0,0 0,-1 1,1-1,0 1,-1 0,1-1,-1 1,0 0,1 0,-1 0,0 0,0 0,0 0,0 0,-1 0,1 1,-1-1,1 0,-1 0,0 1,0-1,0 0,0 1,0-1,0 0,-1 1,-1 19,-2 0,-1-1,0 0,-1 0,-2 0,0-1,-1 0,-1 0,-1-1,0-1,-2 1,0-2,-1 0,-13 12,-9 0,19-20</inkml:trace>
  <inkml:trace contextRef="#ctx0" brushRef="#br0" timeOffset="23452.148">2343 3584,'27'-4,"-1"-1,1-1,-1-1,0-2,-1 0,0-2,0 0,-2-2,23-15,12-33,-56 59,-1 0,1 0,-1 0,0 0,0 0,0 0,0-1,0 1,0 0,0-1,-1 1,1 0,-1-1,0 1,0-1,0 1,0 0,0-1,0 1,-1-1,1 1,-1 0,1-1,-1 1,0 0,0 0,0-1,0 1,-1 0,1 0,-1 0,0 0,0 0,0 0,0 1,0 0,-1-1,1 1,0 0,-1 0,1 0,-1 0,1 1,-1-1,0 1,1-1,-1 1,0 0,1 0,-1 0,1 0,-1 1,0-1,1 1,-1 0,1-1,-1 1,1 0,-1 0,1 1,0-1,0 1,-1-1,1 1,-60 61,58-54,-1 1,1 0,0 0,1 1,1-1,-1 1,2-1,-1 1,1 0,1 4,0 10</inkml:trace>
  <inkml:trace contextRef="#ctx0" brushRef="#br0" timeOffset="23807.118">2823 3612,'9'-28,"2"1,1 0,1 1,1 0,2 1,3-3,-18 26,0 1,0-1,0 0,0 0,0 1,1-1,-1 1,0-1,1 1,0-1,-1 1,1 0,0 0,0 0,-1 0,1 0,0 0,0 0,0 1,0-1,0 1,0-1,0 1,0 0,1 0,-1 0,0 0,0 0,0 0,0 1,0-1,0 1,0-1,0 1,0 0,0 0,0 0,-1 0,1 0,0 0,0 0,-1 1,1-1,-1 1,1-1,-1 1,0-1,0 1,1 0,-1 1,1 0,0 0,0-1,1 1,-1 0,0-1,1 1,0-1,-1 0,1 0,0 0,0 0,0-1,1 1,-1-1,0 0,1 0,-1 0,0 0,1 0,-1-1,1 0,-1 0,1 0,-1 0,1 0,-1-1,1 1,-1-1,1 0,-1 0,0 0,1 0,-1-1,0 0,0 1,0-1,0 0,-1 0,2-2,39-40,-32 29</inkml:trace>
  <inkml:trace contextRef="#ctx0" brushRef="#br0" timeOffset="24955.058">3557 3245,'-16'21,"2"0,0 1,1 0,1 1,2 1,0 0,1 0,-2 16,9-38,1 0,0 1,0-1,0 1,0 0,0-1,1 1,-1 0,1-1,0 1,-1 0,1-1,1 1,-1 0,0 0,1-1,-1 1,1 0,0-1,-1 1,2-1,-1 1,0-1,0 0,1 1,-1-1,1 0,0 0,-1 0,1 0,0 0,0 0,1 0,-1-1,0 1,0-1,1 0,-1 0,1 0,-1 0,1 0,0 0,-1 0,1-1,13-3,-1-1,1-1,-1 0,0-1,-1-1,0 0,0-1,0-1,-1 0,0-1,-1 0,0-1,-1 0,0-1,8-10,-1 2,0 0,0-2,-2 0,-1 0,-1-2,-1 0,-1 0,0-1,-3 0,0-1,-1 0,-2-1,0 0,-2 0,-1 0,-1 0,-2-14,0 36,0 0,-1 0,1 0,-1 0,-1 0,1 0,-1 0,0 0,0 1,0-1,-1 1,1-1,-1 1,0 0,-1 0,1 0,-1 0,1 1,-1-1,0 1,0 0,-1 0,1 1,-1-1,1 1,-1 0,0 0,0 1,1-1,-1 1,0 0,-1 0,1 1,0-1,0 1,0 1,0-1,0 0,0 1,0 0,0 1,0-1,0 1,0 0,-2 1,-6 6,0 0,1 1,1 0,-1 1,2 0,0 1,0 0,1 1,0 0,1 0,1 1,0 0,1 0,1 1,0-1,0 1,0 8,3-12,0 0,0 1,1-1,1 1,0-1,0 1,1-1,1 1,0-1,0 0,1 1,1-1,0-1,0 1,1 0,0-1,1 0,0 0,1-1,0 0,0 0,1 0,0-1,1-1,0 1,0-1,0 0,1-1,0 0,0-1,1 0,3 1,2 1,-1-1,1 0,0-1,1-1,-1 0,1-2,0 0,0 0,-1-2,1 0,0-1,0 0,0-1,-1-1,1-1,-1-1,0 0,0-1,0 0,9-7,-15 8,0-1,-1 0,1-1,-1 0,-1 0,1-1,-2 0,1-1,-1 1,0-2,0 1,-1-1,-1 1,0-2,0 1,-1-1,0 1,-1-1,0 0,-1 0,0 0,0-1,-1 1,-1-2,0 11,0 0,-1 0,1 0,-1 0,1 0,-1 0,0 0,0 0,0 0,0 0,0 0,0 1,0-1,-1 0,1 1,-1-1,1 1,-1-1,1 1,-1 0,0-1,0 1,0 0,0 0,0 0,0 1,0-1,0 0,0 1,0 0,0-1,0 1,0 0,0 0,-1 0,1 0,0 0,0 1,0-1,0 1,0-1,0 1,0 0,0 0,0 0,0 0,0 0,1 0,-3 1,-6 4,0 0,0 1,1 0,0 0,0 1,1 0,0 1,0 0,1 0,0 0,0 1,1 0,1 1,0-1,0 1,1 0,0 0,1 0,0 1,0 5,3-12,0-1,1 1,0 0,0 0,0-1,0 1,1-1,-1 1,1-1,0 0,1 1,-1-1,1 0,0 0,0-1,0 1,0-1,1 1,-1-1,1 0,0 0,0-1,0 1,0-1,0 0,1 0,-1 0,1-1,-1 1,1-1,0 0,0 0,-1-1,1 0,0 0,0 0,-1 0,1 0,0-1,0 0,-1 0,1-1,-1 1,1-1,-1 0,4-2,249-125,-254 129,-1-1,0 1,0 0,1-1,-1 1,0 0,0 0,1 1,-1-1,0 0,0 1,1-1,-1 1,0 0,0 0,0 0,0 0,0 0,0 0,0 0,0 1,0-1,-1 1,1-1,-1 1,1 0,-1-1,1 1,-1 0,0 0,0 0,0 0,0 0,0 1,-1-1,1 0,0 0,-1 0,0 1,0-1,1 0,-1 0,-1 1,1-1,0 0,0 1,-1-1,0 1,18 52,-12-52,-1-1,0 0,1 0,-1 0,1-1,-1 0,1 1,0-2,0 1,-1-1,1 1,0-1,0 0,0-1,-1 1,1-1,0 0,0-1,-1 1,1-1,-1 1,1-1,-1-1,0 1,0-1,0 1,0-1,2-2,2 0,114-58,-119 63,0 0,0 0,1 0,-1 1,0 0,0 0,0-1,0 2,0-1,0 0,-1 0,1 1,0 0,-1 0,1-1,-1 1,1 1,-1-1,0 0,0 1,0-1,0 1,1 1,24 22,-11-16</inkml:trace>
  <inkml:trace contextRef="#ctx0" brushRef="#br0" timeOffset="25242.317">5278 2934,'-5'39,"-1"22,5 5,2-3,2-8,4-9,2-7,4-5,-1-4,-2-7</inkml:trace>
  <inkml:trace contextRef="#ctx0" brushRef="#br0" timeOffset="25491.524">5025 3188,'38'-4,"32"-7,9-2,-4 3,-11 1,-10 4,-15 1</inkml:trace>
  <inkml:trace contextRef="#ctx0" brushRef="#br0" timeOffset="29106.044">6577 3358,'-7'-2,"1"0,0 1,0 0,0 0,-1 0,1 1,0 0,-1 0,1 0,0 1,-1 0,1 1,0-1,0 1,0 0,0 0,0 1,1 0,-1 0,1 0,0 1,-1 0,2 0,-1 0,0 1,1-1,0 1,0 0,0 0,1 0,0 1,0 0,0-1,0 1,1 0,0 0,0 0,0 4,-3 87,6-94,-1 0,0 0,1 0,0 0,0-1,0 1,0 0,0 0,0-1,1 1,-1-1,1 1,0-1,-1 0,1 0,0 0,1 0,-1 0,0 0,0 0,1-1,-1 1,1-1,0 0,-1 0,1 0,0 0,-1 0,1 0,0-1,0 1,0-1,2 0,-1 0,1-1,-1 1,0-1,1 0,-1 0,0 0,0-1,0 0,0 0,0 0,0 0,0 0,-1-1,1 0,-1 1,1-1,-1-1,0 1,0 0,-1-1,1 1,-1-1,0 0,2-4,40-108,-42 108,1 2,0 0,-1 0,0-1,0 1,0-1,-1 0,0 1,0-1,0 0,-1 0,0 0,-1 1,1-1,-1 0,-1 0,1 1,-1-1,0 1,-1-1,1 1,-1 0,-1 0,1 0,-1 0,0 1,-4-5,-32-3,57-6,9-3,-1-2,-1-1,-1-1,-1-1,-1-1,12-23,-14 23,-1 0,-2-2,-1 1,-1-2,-1 0,7-31,-20 44,-12 46,-7 37,4 1,2 1,4 0,2 0,3 1,3 0,3-1,3 1,3-1,3 0,11 33,-22-98,19 63,-4 0,-3 2,-2 0,-1 48,-8-99,-11 101,10-114,-1 0,0 1,0-1,0 0,0 0,0 0,-1 0,1 0,-1 0,0-1,0 1,0 0,0-1,-1 1,1-1,-1 0,1 0,-1 0,0 0,0 0,0-1,0 1,0-1,0 0,0 0,0 0,0 0,-1-1,1 1,0-1,-1 0,1 0,-1 0,0 0,1-1,-1 0,0 1,1-1,-1-1,1 1,-1-1,1 1,0-1,-1 0,1 0,0 0,0 0,0-1,1 0,-1 1,1-1,-1 0,1 0,0 0,0 0,0 0,1-1,-1 1,1-1,-1 1,1-1,1 0,-1 1,0-2,-6-120,10 97,2 0,0 0,2 0,1 1,2 0,0 0,2 1,8-12,-6 16</inkml:trace>
  <inkml:trace contextRef="#ctx0" brushRef="#br0" timeOffset="29842.135">7705 2878,'5'73,"-7"-29,-3 26,4 1,3-1,2 1,4-1,-4-49,-1-7,0-1,-1 2,0-1,-1 0,-1 0,0 0,-1 0,-1 0,-2 12,-11 32,12-49</inkml:trace>
  <inkml:trace contextRef="#ctx0" brushRef="#br0" timeOffset="30094.045">7451 3330,'39'-5,"26"-11,8-3,-5-3,-8-2,-10-3,-13 4</inkml:trace>
  <inkml:trace contextRef="#ctx0" brushRef="#br0" timeOffset="30419.018">8044 2878,'0'519,"-1"-515,1-1,-1 1,1-1,0 1,0-1,0 1,1-1,-1 1,1-1,-1 1,1-1,0 0,1 1,-1-1,0 0,1 0,0 0,0 0,0 0,0 0,0 0,1-1,-1 1,1-1,0 0,-1 0,1 0,0 0,0 0,0 0,1-1,-1 1,0-1,1 0,-1 0,0-1,1 1,-1-1,3 1,7-4,0 0,-1-1,0 0,0-1,0-1,0 0,-1 0,0-1,0-1,-1 1,0-2,4-3,34-25,-47 36,1 0,-1 0,0 0,0 0,1 0,-1 1,1-1,-1 0,1 1,-1-1,1 1,-1-1,1 1,-1 0,1 0,-1 0,1 0,0 0,-1 0,1 0,-1 0,1 1,-1-1,1 0,-1 1,1-1,-1 1,1 0,-1 0,0-1,1 1,-1 0,0 0,0 0,0 0,1 1,-1-1,0 0,-1 0,1 1,0-1,0 0,0 1,-1-1,1 1,-1-1,1 1,-1-1,0 1,1-1,-1 1,0 0,0-1,0 1,0-1,-1 1,10 46,-3-28</inkml:trace>
  <inkml:trace contextRef="#ctx0" brushRef="#br0" timeOffset="30778.1">8636 3471,'20'-7,"-1"0,-1-1,1-1,-2-1,1-1,-1 0,-1-1,0-1,0 0,-2-2,0 1,7-10,-19 22,-1 1,1-1,-1 0,1 0,-1 0,1 1,-1-1,0-1,0 1,0 0,0 0,0 0,-1 0,1-1,-1 1,1 0,-1-1,0 1,0 0,0-1,0 1,0 0,-1-1,1 1,-1 0,1 0,-1-1,0 1,0 0,0 0,0 0,0 0,0 0,-1 0,1 0,-1 0,1 1,-1-1,0 1,0-1,0 1,1-1,-1 1,-1 0,1 0,-2-1,-6 3,1 1,-1 0,1 0,-1 1,1 0,0 1,0 0,0 0,1 1,-1 0,1 1,0-1,1 2,-1-1,1 1,1 0,-1 0,1 1,0 0,1 0,0 1,0-1,1 1,-3 9,4-14,0 0,1 1,0 0,0-1,0 1,1 0,-1 0,1 0,0 0,1 0,-1 0,1 1,0-1,0 0,1 0,-1 0,1 0,0 0,1 0,-1 0,1 0,0 0,0-1,0 1,1-1,0 1,0-1,0 0,0 0,1 0,-1-1,1 1,0-1,0 0,0 0,1 0,-1 0,1-1,-1 0,1 0,2 0,108 8,-89-11</inkml:trace>
  <inkml:trace contextRef="#ctx0" brushRef="#br0" timeOffset="31591.824">9850 3612,'0'13,"0"-33,0 1,-1 1,1-1,1 1,0 0,2 0,0-1,1 2,0-1,2 0,0 1,1 0,1 0,0 1,9-12,73-79,-49 84,-26 22</inkml:trace>
  <inkml:trace contextRef="#ctx0" brushRef="#br0" timeOffset="31960.078">10217 3414,'14'0,"0"0,0-2,0 0,0 0,0-2,-1 1,1-2,-1 0,0 0,-1-1,1-1,-1 0,6-5,-17 11,1 1,0-1,-1 0,1 0,-1 1,0-1,1 0,-1 0,0 0,1 0,-1-1,0 1,0 0,0 0,0-1,0 1,0-1,0 1,-1 0,1-1,-1 0,1 1,-1-1,1 1,-1-1,0 0,0 1,1-1,-1 0,-1 1,1-1,0 0,0 1,-1-1,1 1,0-1,-1 0,0 1,1-1,-1 1,0-1,0 1,0 0,0-1,0 1,0 0,0 0,0-1,-1 1,1 0,0 0,-1 0,1 1,-1-1,1 0,-1 1,1-1,-1 0,1 1,-1 0,0-1,1 1,-2 0,-2 1,-1-1,1 2,0-1,-1 1,1-1,0 1,0 1,0-1,0 1,1 0,-1 0,1 0,0 1,0-1,0 1,0 0,0 0,1 1,0-1,0 1,0-1,0 3,-45 114,47-113,1-1,-1 0,1 1,0-1,1 1,-1-1,2 1,-1-1,1 0,0 0,0 0,1 0,0 0,0 0,1-1,0 1,0-1,0 0,1 0,0-1,0 1,0-1,1 0,0-1,0 1,0-1,0 0,1-1,0 1,0-1,-1-1,2 1,-1-1,0-1,0 1,1-1,-1 0,3-1,1 1,0-1,0-1,0 0,0 0,0-1,-1-1,1 0,-1 0,0-1,1 0,-2-1,1 0,-1-1,1 0,-1 0,-1-1,0 0,3-3,6-7</inkml:trace>
  <inkml:trace contextRef="#ctx0" brushRef="#br0" timeOffset="32844.126">10894 3161,'26'-31,"-1"-1,-2-1,-2-1,0 0,-3-2,-1 0,9-31,-18-4,-8 70,0 0,0-1,-1 1,1 0,0 0,-1-1,1 1,-1 0,0 0,1-1,-1 1,0 0,0 0,1 0,-1 0,0 0,0 0,0 0,0 0,0 1,-1-1,1 0,0 1,0-1,0 1,-1-1,1 1,0-1,0 1,-1 0,1 0,0-1,-1 1,1 0,-1 0,1 1,0-1,-1 0,1 0,0 1,0-1,-1 0,1 1,0-1,0 1,-1 0,1-1,0 2,-6 2,1 1,0 1,0-1,1 1,0 0,0 0,0 0,1 1,0 0,0-1,1 2,0-1,0 0,0 1,1-1,0 1,1 0,0-1,-1 8,-1 242,8-177,5-1,2-1,4 0,25 71,-34-124,1 7,-1 1,-1 0,-2 1,-1-1,-2 1,-2-1,0 1,-7 28,7-55,0 0,0 0,-1-1,0 1,-1 0,0-1,0 0,0 1,0-1,-1-1,0 1,-1 0,1-1,-1 0,0 0,0 0,-1-1,1 0,-1 0,0 0,0 0,0-1,-1 0,1-1,-1 1,1-1,-1 0,0-1,0 0,0 0,0 0,0-1,0 0,0-1,0 1,0-1,0-1,0 1,-4-2,4-4,-1 1,1-1,0-1,1 1,0-1,0 0,0-1,1 1,1-1,-1 0,1 0,1 0,0-1,0 0,1 1,0-1,1 0,0 0,0-5,-1 4,1 0,0 0,1 0,0 0,1 0,0 0,0 0,1 0,1 0,0 1,0-1,1 1,1 0,0 0,0 0,1 0,0 1,0 0,2-1,8-9,1 0,1 1,0 1,1 0,1 2,1 0,10-5,-13 10,1 1,-1 1,1 0,1 1,-1 2,1 0,18-3,105-17,-132 24,1 0,0-1,0 0,0 0,-1-2,0 1,1-1,-1-1,-1 0,1-1,-1 0,0 0,0-1,-1 0,0-1,0 0,0 0,3-6,-4 6,0-1,-1 0,0-1,0 1,-1-1,0-1,-1 1,0-1,-1 0,1-1,-5 10,0 1,1 0,-1-1,0 1,0 0,0-1,0 1,0 0,0 0,0-1,0 1,-1 0,1-1,0 1,-1 0,1 0,-1-1,1 1,-1 0,0 0,1 0,-1 0,0 0,0 0,0 0,0 0,0 0,0 0,0 1,0-1,0 0,0 1,-1-1,1 0,0 1,0 0,-1-1,1 1,0 0,0 0,-1-1,1 1,0 0,-2 0,-59 14,53-8,-1 1,1-1,0 2,1-1,-1 1,2 0,-1 1,1 0,0 0,1 1,0 0,1 0,0 0,0 0,1 1,1 0,-1 0,2 0,0 0,0 0,1 1,0-1,1 1,0-1,1 0,0 1,1-1,1 4,0-9,-1 0,1-1,0 0,0 1,1-1,0-1,0 1,0 0,0-1,1 0,-1 0,1 0,0-1,0 1,1-1,-1 0,1-1,-1 1,1-1,0 0,0-1,0 0,0 1,0-2,0 1,0-1,3 0,16 2</inkml:trace>
  <inkml:trace contextRef="#ctx0" brushRef="#br0" timeOffset="33360.311">11741 3668,'5'-9,"6"-18,2-9,2-4,0 2,-3-4,1 1,-2 3,3 2,3-1,-2 0,3 2,2 2,-2 2,1 6,-4 12,-3 8</inkml:trace>
  <inkml:trace contextRef="#ctx0" brushRef="#br0" timeOffset="33660.619">12079 3443,'34'-4,"0"-1,0-2,-1-1,-1-2,1-1,27-14,-55 23,0 0,-1 0,1-1,-1 1,1-1,-1 0,0 0,0-1,0 1,-1-1,1 0,-1 0,0 0,0 0,0-1,0 1,-1-1,0 1,0-1,0 0,0 0,-1 0,1-4,-5 6,1 0,-1 0,0 0,0 0,0 0,0 0,0 1,0-1,-1 1,1 0,-1 0,0 0,0 1,0-1,1 1,-1 0,0 0,-1 0,1 1,0-1,0 1,0 0,0 0,0 1,0-1,0 1,-4 1,-4 1,0 1,1 0,0 0,0 1,0 1,1 0,-1 1,1-1,1 2,-1 0,2 0,-1 0,1 1,0 1,1-1,0 1,0 0,-5 11,7-8,1-1,0 1,0 0,1 0,1 0,0 0,0 0,2 1,0-1,0 0,3 13,-3-22,1 0,0 0,0 0,0 0,1 0,-1 0,1-1,0 1,0 0,0-1,1 1,-1-1,1 0,0 0,0 0,2 2,13 8</inkml:trace>
  <inkml:trace contextRef="#ctx0" brushRef="#br0" timeOffset="34043.932">12531 3584,'214'-246,"-188"217,-25 28,-1 1,1 0,-1-1,0 1,1 0,-1 0,1-1,-1 1,1 0,-1 0,1 0,0 0,-1 0,1 0,-1 0,1 0,-1 0,1 0,-1 0,1 0,-1 0,1 0,-1 0,1 0,-1 1,1-1,-1 0,1 0,-1 1,1-1,-1 0,1 1,-1-1,1 0,-1 1,0-1,1 1,-1-1,0 0,0 1,1-1,-1 1,0-1,0 1,1-1,-1 1,0-1,0 1,0-1,0 1,0 0,0-1,0 1,0-1,0 1,0-1,0 1,0-1,-1 1,1-1,0 1,0 0,2 27,-3-22,1 0,-1 0,1 0,0-1,1 1,-1 0,1 0,0 0,1-1,0 1,-1-1,2 1,-1-1,1 0,-1 0,1 0,1 0,-1 0,1-1,0 1,0-1,0 0,0 0,1 0,0-1,0 0,0 0,0 0,3 1,1-3,0-1,0 0,-1 0,1-1,0 0,-1-1,1 0,-1 0,0-1,1 0,-1 0,0-1,-1 0,1-1,-1 1,0-2,0 1,0-1,-1 0,0 0,0 0,0-1,-1 0,0 0,0 0,-1-1,0 0,-1 0,1-1,4-7</inkml:trace>
  <inkml:trace contextRef="#ctx0" brushRef="#br0" timeOffset="34307.064">13434 3161,'-22'12,"1"0,0 2,1 1,1 0,0 2,1 0,0 1,2 1,0 0,1 1,2 1,0 0,1 1,10-18,1 1,0-1,1 1,-1-1,1 1,0-1,0 1,0-1,1 1,0 0,-1-1,2 0,-1 1,0-1,1 0,0 1,0-1,0 0,1 0,-1-1,1 1,0 0,0-1,0 0,0 0,1 0,-1 0,1 0,0-1,0 1,0-1,0 0,0 0,0-1,1 1,-1-1,1 0,-1 0,1 0,-1-1,1 0,5 3,0 0,0-2,1 1,-1-1,0 0,0-1,1-1,-1 1,0-2,0 1,0-1,0-1,0 0,0 0,-1-1,10-5,3 0</inkml:trace>
  <inkml:trace contextRef="#ctx0" brushRef="#br0" timeOffset="34657.71">13575 3500,'28'-2,"-1"-1,0-2,0 0,0-2,0-1,-1-1,0-1,-1-2,0 0,-1-1,13-11,-34 22,1 0,-1 0,0-1,1 1,-1-1,0 0,-1 0,1 0,-1 0,1 0,-1-1,0 1,0-1,0 0,-1 1,1-1,-1 0,0 0,0 0,0 0,-1 0,1 0,-1 0,0 0,0 0,-1 0,1 0,-1 0,0 0,0 0,0 0,0 0,-1 0,1 1,-1-1,0 0,0 1,-1 0,1-1,-1 1,1 0,-1 0,0 1,0-1,-1 0,1 1,0 0,-1 0,1 0,-4-1,-2 3,-1 0,1 1,0 0,-1 1,1 0,0 1,0 0,0 0,1 0,-1 1,1 1,0-1,0 2,0-1,1 1,0 0,0 0,0 1,-4 6,4-5,0 1,0-1,1 2,1-1,-1 1,2-1,-1 2,1-1,1 0,0 1,0-1,1 1,0 2,1-7,1-1,0 1,0 0,0-1,0 1,1-1,0 1,0-1,0 1,1-1,0 0,0 0,0 1,1-1,-1-1,1 1,1 0,-1-1,0 1,1-1,0 0,0-1,0 1,1 0,-1-1,4 1,6 4,1-2,1 0,-1-1,1 0,0-1,0-1,0 0,0-1,1-1,-1-1,6-1,3 1</inkml:trace>
  <inkml:trace contextRef="#ctx0" brushRef="#br0" timeOffset="37262.755">14958 3387,'0'364,"1"-349,-2 1,0-1,-1 0,-1 0,0-1,0 1,-2 0,-1 1,6-15,0-1,0 0,0 1,0-1,0 1,0-1,0 0,0 1,0-1,0 0,0 1,0-1,0 1,0-1,0 0,-1 1,1-1,0 0,0 1,-1-1,1 0,0 1,0-1,-1 0,1 0,0 1,-1-1,1 0,0 0,-1 0,1 1,0-1,-1 0,1 0,0 0,-1 0,1 0,-1 0,1 0,0 0,-1 0,1 0,-1 0,1 0,0 0,-1 0,1 0,0 0,-1 0,1-1,-1 1,1 0,0 0,-1 0,1-1,0 1,0 0,-1 0,1-1,0 1,-1 0,1 0,0-1,0 1,0 0,-1-1,1 1,0 0,0-1,-6-28,13-23,2 1,2 0,2 1,3 0,1 1,14-24,-24 58,9-24,1 2,2 0,2 1,2 1,0 1,3 2,0 0,2 1,2 2,0 1,5-1,92-42,-121 68,1 1,0 0,0 0,0 0,0 1,0 0,0 0,0 1,0 0,0 0,0 0,0 1,0 0,0 1,0 0,0 0,0 0,6 4,-8-3,0 1,-1-1,0 1,1 1,-1-1,-1 0,1 1,-1 0,1 0,-1 0,-1 0,1 1,-1-1,0 1,0-1,-1 1,1 0,-1-1,-1 1,1 0,-1 0,0 0,0 0,-1 0,1 7,-1 0,-1-1,-1 1,0 0,0-1,-1 0,-1 0,0 0,0-1,-6 9,-4-2,0 0,-2-2,0 0,0 0,-2-2,0 0,0-1,-1-1,-1-1,0-1,0-1,-4 1,21-8,0 0,-1 1,1-1,-1-1,1 1,-1-1,0 0,1 0,-1 0,0-1,0 1,0-1,0 0,1-1,-1 1,0-1,0 0,0 0,0-1,1-7,3-3</inkml:trace>
  <inkml:trace contextRef="#ctx0" brushRef="#br0" timeOffset="37607.128">16087 3188,'-26'25,"1"2,2 0,1 1,1 1,1 1,1 1,2 1,-4 12,20-43,0 1,0 0,0-1,0 1,0 0,0 0,0-1,1 1,-1 0,1 0,-1 0,1 0,0 0,-1 0,1 0,0-1,0 1,1 0,-1 0,0 0,1 0,-1 0,1 0,0 0,-1-1,1 1,0 0,0 0,0-1,0 1,0-1,1 1,-1-1,0 1,1-1,-1 0,1 0,0 1,-1-1,1 0,0-1,-1 1,1 0,0 0,0-1,0 1,0-1,0 0,0 1,-1-1,1 0,0 0,0 0,1-1,9-2,0 0,-1-1,0-1,0 0,0 0,-1-1,1-1,-1 0,-1 0,1-1,-1 0,-1 0,1-1,-2 0,1-1,-1 0,0 0,-1 0,-1-1,1 0,-2 0,0 0,0-1,-1 0,0 1,-1-1,0 0,-1 0,0 0,-1-1,-1 1,0 0,-2-9,3 14,-1 1,-1-1,0 1,1 0,-2-1,1 1,-1 0,0 0,0 0,-1 1,0-1,0 1,0 0,0 0,-1 0,0 1,0-1,0 1,-1 0,1 1,-1-1,0 1,0 0,0 1,0 0,-1 0,1 0,0 0,-1 1,-6 0,-10 5</inkml:trace>
  <inkml:trace contextRef="#ctx0" brushRef="#br0" timeOffset="37828.659">16426 3387,'-5'14,"-1"-5,-1-3</inkml:trace>
  <inkml:trace contextRef="#ctx0" brushRef="#br0" timeOffset="38108.528">16426 2737</inkml:trace>
  <inkml:trace contextRef="#ctx0" brushRef="#br0" timeOffset="38355.034">16708 3414,'127'-214,"-90"169,-19 91,-18-41,0 1,0 0,1 0,0 0,0-1,1 1,0-1,0 1,0-1,0 0,1 1,0-1,0 0,0-1,1 1,-1-1,1 1,0-1,1 0,-1-1,1 1,0-1,-1 0,1 0,1 0,-1 0,0-1,1 0,4 1,1-4,0-1,-1 0,1 0,-1-1,1-1,-1 1,0-2,0 1,-1-1,1-1,-1 0,0 0,-1-1,0 0,0-1,0 1,-1-1,0-1,-1 1,1-1,-2-1,1 1,-1-1,-1 0,0 0,0 0,-1 0,1-10,18-47,-18 48</inkml:trace>
  <inkml:trace contextRef="#ctx0" brushRef="#br0" timeOffset="38541.96">17555 2624,'5'43,"1"39,0 9,-1 0,4-11,-1-10,-1-12,-2-11,-1-9,3-5,0-5,4-1,0-6</inkml:trace>
  <inkml:trace contextRef="#ctx0" brushRef="#br0" timeOffset="38792.926">17301 2934,'43'-14,"34"-5,12 1,2-1,-10 2,-9 4,-18 5</inkml:trace>
  <inkml:trace contextRef="#ctx0" brushRef="#br0" timeOffset="42213.712">7112 1552,'462'-39,"-127"3,130-3,-12 11,1535 29,-1592-12,161-9,-156-3,158-8,-7 3,64-1,1400 29,-1866 1,414-13,448-6,-684 20,-201-3,338 13,112 23,210-23,-502-14,1187 2,-1151 26,-78 6,-185-21,-35-5</inkml:trace>
  <inkml:trace contextRef="#ctx0" brushRef="#br0" timeOffset="44060.494">5278 2709,'544'-57,"-152"28,-9 58,-85-2,143 3,63-1,235-30,-299-24,119-7,-34 4,675 29,-663-29,-152 15,119-5,-39-9,-70 16,-111-4,48 13,-299 2,470-29,877 30,-814-29,907 28,-730-28,456 29,-1032 24,-145-23</inkml:trace>
  <inkml:trace contextRef="#ctx0" brushRef="#br0" timeOffset="46125.664">283 4121,'335'-70,"293"-21,-405 79,118 13,-136 1,747-2,-596-15,245-45,280-25,-430 63,-25 4,21 19,-153 1,326-3,-151-28,1193 30,-852-1,-392-27,670 26,-118 1,-467 27,142-43,204 3,-551 15,175 9,195 8,-83 7,69-42,4-14,195 19,-606 12,-194-1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3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0 455,'589'-1,"-302"-20,72-23,-31-3,-175 20,-170 27,0-1,0-1,0-1,0-1,0 0,1-1,0-1,-10-4,3-4,0 0,0-1,2-1,0-1,1-1,-3-4,-24-21,-85-75,131 117,-1 1,1 0,-1-1,1 1,-1 0,1 0,-1 0,1 0,-1 0,0 0,1 0,-1 1,1-1,-1 1,1-1,0 1,-1-1,1 1,-1 0,1 0,0 0,0 0,-1 0,1 0,0 0,0 0,0 0,0 0,0 1,0-1,0 0,1 1,-1-1,0 0,1 1,-1-1,1 1,0-1,-1 1,1-1,0 1,0 0,0-1,0 1,0-1,0 1,1-1,-1 1,0-1,1 1,-1-1,1 1,0-1,-1 1,1-1,1 1,27 217,-25-146,-2-1,-5 1,-2-1,-3 0,-4-1,-2 0,-4 0,-4 0,-32 86,55-157,-1 0,1 0,-1 0,0-1,1 1,-1 0,1 0,-1 0,1 0,-1 0,1 0,-1 0,1 0,-1 0,1 0,-1 0,1 0,-1 0,0 0,1 1,-1-1,1 0,-1 0,1 0,-1 1,0-1,1 0,-1 1,0-1,1 0,-1 1,0-1,1 0,-1 1,0-1,0 1,1-1,-1 0,0 1,0-1,0 1,0-1,1 1,-1-1,0 1,0-1,0 1,0-1,0 1,0-1,0 0,-1 1,1-1,0 1,0-1,0 1,0-1,0 1,-1-1,1 0,0 1,0-1,-1 1,31-29,136-207,-73 91,27-54,-109 180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0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1,'-176'601,"153"-511,-3 0,-5-2,-4-1,-21 36,29-80,28-67,92-255,43-70,-105 271,95-225,-126 304,0-1,0 0,0 1,0-1,1 0,-1 1,0-1,0 0,0 1,1-1,-1 0,0 0,1 1,-1-1,0 0,1 0,-1 0,0 1,1-1,-1 0,0 0,1 0,-1 0,0 0,1 0,-1 0,1 0,-1 0,0 0,1 0,-1 0,0 0,1 0,-1 0,1 0,-1 0,0 0,1-1,-1 1,0 0,1 0,-1 0,0-1,1 1,-1 0,0 0,0-1,1 1,-1 0,0-1,0 1,1 0,-1 0,0-1,2 44,-3-38,26 306,-25-281,2 0,1 0,2 0,1-1,1 0,1 0,1-1,2 0,1 0,1-1,2-1,0-1,2 0,2 1,-17-23,1 0,-1 0,1 0,0-1,0 1,0-1,0 0,1 1,-1-2,1 1,-1 0,1-1,-1 1,1-1,0 0,0 0,0-1,-1 1,1-1,0 0,0 0,0 0,0-1,0 1,0-1,-1 0,1 0,0 0,0 0,-1-1,1 1,-1-1,1 0,-1 0,0-1,0 1,0-1,0 1,0-1,0-1,9-17,-2-1,-1 1,-1-1,0-1,-2 0,-1 0,0 0,-1-12,-2 22,10-84,-6 0,-3 0,-6-28,3 113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38,'-12'15,"1"1,1 0,1 1,0 0,2 1,-1 0,2 0,1 0,0 1,1-1,1 1,1 0,0 17,2-34,0 1,1-1,-1 1,1-1,-1 0,1 1,0-1,0 0,0 0,1 0,-1 1,0-1,1 0,-1-1,1 1,0 0,-1 0,1-1,0 1,0-1,0 0,0 1,1-1,-1 0,0 0,0 0,1-1,-1 1,0 0,1-1,-1 0,1 1,-1-1,0 0,1 0,-1-1,1 1,-1 0,1-1,-1 1,0-1,1 0,-1 0,4-1,0 0,0 0,0-1,0 1,0-2,-1 1,1 0,-1-1,0 0,0 0,0-1,-1 1,0-1,0 0,0 0,1-3,-2 0,0-1,-1 1,0-1,-1 0,0 1,0-1,-1 0,0 0,0 0,-1 0,0 0,-1 1,0-1,0 0,-1 1,0-1,-1 1,0 0,0 0,0 1,-1-1,0 1,-1 0,0 0,0 1,0 0,-1 0,1 0,-2 1,1-1,0 2,-7-4,-8-8,4 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1,'-15'76,"3"1,4 1,3-1,3 1,4 0,8 44,5-39,-10-69,-1 1,-1 0,-1 0,0 0,-1 0,0 0,-1 0,-1 0,-1 0,-1 10,-4-8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1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31,'48'-5,"35"-2,8 1,-1 1,-12 2,-14 0,-13 2,-11 1,-11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1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1 412,'964'-199,"140"19,-914 150,-120 27,-66 7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1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0 397,'341'-88,"121"-6,-217 47,386-47,-476 75,185-33,-310 49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9:10:4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170 848,'0'38,"0"28,0 6,0-3,0-14</inkml:trace>
  <inkml:trace contextRef="#ctx0" brushRef="#br0" timeOffset="248.986">1 340,'0'0</inkml:trace>
  <inkml:trace contextRef="#ctx0" brushRef="#br0" timeOffset="10804.894">481 988,'61'-120,"-37"82,-15 21,-10 25,-34 102,-40 146,160-512,-44 125,-41 130,0 1,0 0,0-1,0 1,0-1,0 1,0-1,0 1,0 0,1-1,-1 1,0-1,0 1,0 0,1-1,-1 1,0 0,0-1,1 1,-1 0,0-1,1 1,-1 0,0-1,1 1,-1 0,1 0,-1 0,0 0,1-1,-1 1,1 0,-1 0,1 0,-1 0,0 0,1 0,-1 0,1 0,-1 0,1 0,-1 0,0 0,1 0,-1 1,1-1,-1 0,1 0,-1 0,0 0,1 1,-1-1,0 0,1 1,-1-1,0 0,1 0,-1 1,0-1,0 1,1-1,-1 0,0 1,14 31,-11-23,21 53,-13-30,1 0,2-1,1-1,1 0,8 8,-22-36,0 1,0-1,0 0,0 0,1 0,-1 0,1 0,-1-1,1 1,0-1,-1 1,1-1,0 0,0 0,0 0,0-1,0 1,0-1,0 0,0 1,0-1,0-1,0 1,0 0,0-1,0 1,0-1,0 0,0 0,0 0,0-1,0 1,-1-1,1 1,-1-1,1 0,-1 0,0 0,1 0,-1 0,0-1,-1 1,1-1,0 1,-1-1,2-2,5-10,0 0,-2-1,1 0,-2-1,0 1,-1-1,-1 0,0 0,-2 0,0 0,0-1,-2 1,0 0,-1 0,-1-5,-1-41,4 51</inkml:trace>
  <inkml:trace contextRef="#ctx0" brushRef="#br0" timeOffset="11307.788">1158 114,'11'168,"24"50,-25-126,-5 1,-4 0,-4 1,1 42,-3-226,-2 69</inkml:trace>
  <inkml:trace contextRef="#ctx0" brushRef="#br0" timeOffset="11556.773">932 594,'24'0,"18"0,6 0,0 0,-4-5,-4-2,-4 1,-4-4,-2 1,-1 0,-1 3,-6-2,-5-1</inkml:trace>
  <inkml:trace contextRef="#ctx0" brushRef="#br0" timeOffset="11886.696">1469 650,'4'42,"-4"-28,0 0,1 0,0 0,2 0,-1 0,2 0,0-1,0 1,1-1,1 0,0-1,1 0,0 1,1-2,0 1,5 3,-10-12,-1-2,1 1,0 0,0 0,0-1,0 0,1 1,-1-1,0 0,0-1,1 1,-1 0,0-1,1 0,-1 0,1 0,-1 0,0-1,1 1,-1-1,0 0,1 0,-1 0,0 0,0-1,0 1,0-1,0 0,0 1,-1-2,1 1,2-2,64-91,-60 75,-3 9,0-1,0 0,-2 0,1 0,-2-1,1 1,-2-1,0 0,0 0,-1 0,-1 0,0-9,-6 9,0 7</inkml:trace>
  <inkml:trace contextRef="#ctx0" brushRef="#br0" timeOffset="12154.094">2005 678,'0'34,"0"15,0 5,0-7</inkml:trace>
  <inkml:trace contextRef="#ctx0" brushRef="#br0" timeOffset="12407.115">1976 368,'0'0</inkml:trace>
  <inkml:trace contextRef="#ctx0" brushRef="#br0" timeOffset="12791.203">2316 1,'-7'28,"1"0,1 0,2 1,1-1,1 1,2 0,1 0,1-1,1 1,2 0,19 161,-20-155,-2 0,-1 0,-2 0,-1 0,-2 0,-2 0,-2 7,-6 89,18-131,2-11</inkml:trace>
  <inkml:trace contextRef="#ctx0" brushRef="#br0" timeOffset="13039.073">2089 622,'39'0,"26"-5,8-1,-4-5,-9-1,-10 3,-9-3,-11 1</inkml:trace>
  <inkml:trace contextRef="#ctx0" brushRef="#br0" timeOffset="13228.724">2682 650,'10'34,"3"10</inkml:trace>
  <inkml:trace contextRef="#ctx0" brushRef="#br0" timeOffset="13387.258">2597 283,'0'0</inkml:trace>
  <inkml:trace contextRef="#ctx0" brushRef="#br0" timeOffset="13710.295">2936 424,'104'277,"-65"-210,-38-65,0-1,0 0,0 0,0 1,0-1,1 0,-1 0,0 0,0 0,1-1,-1 1,1 0,-1-1,0 1,1 0,-1-1,1 0,0 1,-1-1,1 0,-1 0,1 0,-1 0,1 0,0 0,-1 0,1 0,-1-1,1 1,-1-1,1 1,-1-1,1 0,-1 1,0-1,1 0,-1 0,0 0,0 0,1 0,-1 0,0 0,0-1,0 0,11-14,-2 0,0-1,-1 0,0-1,-2 0,0 0,-1-1,2-10,22-60,-13 45,-11 25</inkml:trace>
  <inkml:trace contextRef="#ctx0" brushRef="#br0" timeOffset="14055.464">3444 622,'63'-44,"-3"-3,-1-2,23-27,-76 72,1-1,-1 0,-1 0,1-1,-1 1,0-1,0 0,0-1,-1 1,0-1,0 0,-1 0,0 0,0 0,0 0,-1-1,-1 1,1-1,-1 0,0 1,-1-1,0 0,0 0,0 1,-2-5,1 10,0 0,0 0,0 0,-1 0,1 0,-1 1,1-1,-1 1,1-1,-1 1,0 0,0-1,0 1,0 0,0 0,0 0,0 1,0-1,0 0,0 1,-1-1,1 1,0 0,0 0,0 0,-1 0,1 0,0 0,0 1,0-1,-1 1,1-1,0 1,0 0,0 0,0 0,-70 44,57-33,0 1,1 1,0 0,1 1,1 0,1 1,0 0,1 1,0 0,2 1,0 0,1 0,0 1,2-1,0 1,0 8,5-21,-1 0,1-1,0 1,0 0,1-1,0 1,0 0,0-1,0 1,1-1,0 0,0 1,1-1,-1 0,1 0,0 0,1-1,-1 1,1-1,0 0,0 0,0 0,0 0,1-1,0 0,-1 0,1 0,0 0,1-1,1 1,9 3,1-2,0 0,0 0,0-2,0 0,0-1,0-1,1 0,-1-2,6 0,147-28,-143 23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2347.349">419 2174,'112'-138,"134"-121,-105 141,-140 117,-1 0,1 1,0-1,-1 0,1 1,0-1,0 1,0-1,0 1,-1 0,1-1,0 1,0 0,0 0,0-1,0 1,0 0,0 0,0 0,0 0,0 0,0 0,0 0,0 1,0-1,0 0,-1 0,1 1,0-1,0 1,0-1,0 1,0-1,-1 1,1-1,0 1,-1 0,1-1,0 1,-1 0,1 0,-1-1,1 1,-1 0,1 0,-1 0,1 0,-1 0,0 0,0-1,0 1,1 0,-1 0,0 0,0 0,0 0,0 0,0 0,-1 0,1 0,0 1,-8 61,-24 104,31-165,1 1,0-1,0 0,0 0,0 0,0 0,0 1,1-1,-1 0,1 0,0 0,-1 0,1 0,0 0,0 0,0 0,0-1,1 1,-1 0,0 0,1-1,-1 1,1-1,0 0,0 1,-1-1,1 0,0 0,0 0,0 0,0 0,0 0,0-1,0 1,0-1,0 0,1 1,-1-1,0 0,0 0,0 0,0 0,0-1,1 1,-1-1,0 1,0-1,0 0,0 0,0 1,0-2,0 1,-1 0,1 0,0 0,-1-1,1 1,0-1,-1 1,0-1,1 0,-1 0,0 1,1-2,172-161,-152 150</inkml:trace>
  <inkml:trace contextRef="#ctx0" brushRef="#br0" timeOffset="4081.55">1351 1412,'161'173,"-155"-167,0 0,-1 0,0 0,0 1,0-1,-1 1,0 0,0 1,-1-1,0 1,-1-1,1 1,-1 0,-1 0,1 0,-2 0,1 0,-1 0,0 0,-1 7,1-14,-1 1,1-1,0 0,-1 0,1 0,-1 0,1 0,-1 0,0 0,1 0,-1 0,0 0,0 0,0-1,0 1,1 0,-1 0,0-1,0 1,0-1,-1 1,1-1,0 1,0-1,0 1,0-1,0 0,0 0,-1 0,1 0,0 0,0 0,0 0,-1 0,1 0,0 0,0-1,0 1,0 0,0-1,0 1,0-1,-1 1,1-1,1 0,-1 1,0-1,0 0,0 0,0 0,0 1,1-1,-1-1,-41-51,33 26,0 0,2 0,1-1,1 0,1 0,1-7,3 0,1 1,1-1,2 1,2 0,1 1,1-1,8-15,-16 44,1 0,1-1,-1 1,1 0,0 0,0 0,0 0,1 0,0 1,0-1,0 1,0-1,1 1,0 0,0 1,0-1,0 1,0-1,1 1,-1 0,1 1,0-1,0 1,0 0,4-1,-5 6,0-1,0 0,0 1,-1 0,1 0,-1 0,1 1,-1-1,0 1,0-1,-1 1,1 0,-1 0,0 1,0-1,0 0,-1 1,1-1,-1 1,0-1,0 1,-1-1,1 1,-1 3,1 5,0 0,0 1,-1-1,-1 1,0-1,-1 0,-1 1,0-1,0 0,-1-1,-1 1,0-1,-1 0,-1 0,-16 11,13-21</inkml:trace>
  <inkml:trace contextRef="#ctx0" brushRef="#br0" timeOffset="4444.594">1831 1073,'0'0,"-3"9,1 1,1-1,0 0,0 0,1 0,0 1,0-1,1 0,0 1,1-1,0 0,1 0,0-1,0 1,1 2,-3-10,-1 0,1 0,-1-1,1 1,0 0,-1 0,1 0,0 0,-1 0,1-1,0 1,0 0,0-1,0 1,0-1,0 1,0-1,0 1,0-1,0 0,0 1,0-1,0 0,0 0,0 0,0 0,0 0,1 0,-1 0,0 0,0 0,0 0,0-1,0 1,0 0,0-1,0 1,0-1,0 1,0-1,0 1,0-1,0 0,-1 0,1 1,0-1,0 0,-1 0,1 0,0-1,23-51,-28-61,4 111,-1 0,0 0,0-1,0 1,0 0,0 0,0 1,-1-1,0 0,1 0,-1 1,0-1,0 1,-1-1,1 1,0 0,-1 0,1 0,-1 0,0 1,1-1,-1 1,0-1,0 1,0 0,0 0,0 0,-1 1,1-1,0 1,0 0,0-1,-2 2,-17 2</inkml:trace>
  <inkml:trace contextRef="#ctx0" brushRef="#br0" timeOffset="4696.362">2084 903,'5'24,"1"4,0-9,-1-12,-1-7</inkml:trace>
  <inkml:trace contextRef="#ctx0" brushRef="#br0" timeOffset="5218.219">2198 876,'50'-230,"-48"223,-2 3,0 1,0 0,1-1,-1 1,1 0,0 0,0 0,0-1,0 1,1 0,-1 0,1 1,0-1,0 0,0 0,0 1,0-1,0 1,3-2,-3 5,0 0,1 0,-1 1,0-1,1 0,-1 1,0 0,0-1,0 1,-1 0,1 0,0 0,-1 0,1 0,-1 0,0 1,1-1,-1 0,0 1,-1-1,1 1,5 7,-5-7,0-1,1 1,-1-1,1 1,0-1,0 1,0-1,0 0,0 0,0 0,1 0,-1 0,0-1,1 1,0-1,-1 1,1-1,0 0,0 0,0 0,0-1,0 1,0-1,0 1,0-1,0 0,0 0,0 0,0-1,0 1,-1-1,1 1,0-1,0 0,0 0,0-1,-1 1,1 0,0-1,-1 0,0 0,1 1,-1-1,0-1,0 1,0 0,1-1,5-13,-1-1,-1 1,0-1,-1 0,-1-1,-1 1,0-1,-1 1,-1-1,-1 0,0 0,-2 1,0-3,1-12,1 7</inkml:trace>
  <inkml:trace contextRef="#ctx0" brushRef="#br0" timeOffset="5480.424">2563 1,'15'24,"9"17,1 7,0 0,-3-4,-1-4,1-4,-4-3,1-3,-4-2,1-5,-2-2,-4-4</inkml:trace>
  <inkml:trace contextRef="#ctx0" brushRef="#br0" timeOffset="5728.036">2508 198,'34'-9,"15"-4,0 1</inkml:trace>
  <inkml:trace contextRef="#ctx0" brushRef="#br0" timeOffset="6099.676">1745 424,'-4'5,"-3"1</inkml:trace>
  <inkml:trace contextRef="#ctx0" brushRef="#br0" timeOffset="7218.245">1718 1920,'2'6,"0"0,0 0,1 0,0 0,0-1,1 1,-1-1,1 0,1 0,-1 0,1 0,-1-1,1 0,0 0,1 0,-1-1,1 0,0 0,-1 0,1 0,1-1,1 0,-5-3,0-1,-1 0,1 0,0 0,-1 0,1 0,-1-1,0 1,0-1,0 0,0 1,0-1,-1 0,1 0,-1 0,0 0,1-1,-2 1,1 0,0 0,-1-1,1 1,-1 0,0-1,0 1,0 0,-1-1,1 1,-1 0,0-1,0 1,0-1,0-8,0 0,-1 1,0-1,-1 0,0 1,-1 0,0-1,-1 2,-1-1,1 0,-1 1,-1 0,0 1,-1-1,0 1,-6-6,12 15,0-1,0 0,0 1,0-1,0 1,0-1,0 1,0 0,0 0,0 0,0 0,0 1,0-1,0 0,0 1,0-1,0 1,0 0,0 0,0 0,1 0,-1 0,0 0,1 0,-1 0,0 1,1-1,0 1,-1-1,1 1,0-1,0 1,0 0,0 0,0-1,0 1,0 0,1 0,-1 0,1 0,-1 0,1 0,0 0,0 0,0 0,0 0,0 0,0 0,0 0,1 0,-1 0,1 0,0 0,-1 0,1 0,0 0,0-1,0 1,0 0,1-1,-1 1,0-1,1 1,-1-1,1 1,1 0,0 0,1 0,-1 0,1-1,0 0,0 1,-1-1,1-1,0 1,0 0,0-1,0 0,0 0,0 0,0 0,0-1,0 0,0 0,0 0,0 0,-1 0,1-1,0 1,-1-1,3-2,79-60,-69 49,-1-2,-1 0,0 0,-2-1,0-1,-1 0,-1-1,0 0,-2 0,0-1,-1 0,1-12,-6 26,0-1,0 1,-1 0,0 0,-1-1,1 1,-2 0,1-1,-1 1,0 0,0 0,-1-1,0 1,0 0,0 0,-1 1,-1-3,3 9,0 0,0 0,0 0,0 0,0 0,0 0,0 0,0 0,0 0,0 1,0-1,0 0,0 1,0-1,0 0,1 1,-1-1,0 1,0 0,0-1,1 1,-1-1,0 1,1 0,-1 0,1-1,-1 1,0 0,1 0,0 0,-1 0,1 0,0 0,-1 0,1 0,0-1,0 1,0 0,0 0,0 0,0 0,0 0,0 0,0 0,0 0,0 0,1 0,-1 0,0 0,1 0,-1 0,1 0,-1-1,1 1,-1 0,1 0,0 0,4 19,1 0,1 0,1-1,1 0,1 0,0-1,1 0,1-1,1 0,0-1,1-1,14 12,-7-5,-1 1,-1 1,-1 1,-1 0,10 21,-7-3,-1 1,-2 1,-2 0,-2 1,5 38,-27-12,9-70,-1-1,1 1,-1-1,0 1,1-1,-1 1,0-1,0 1,0-1,0 0,0 0,-1 1,1-1,0 0,0 0,-1 0,1 0,-1-1,1 1,-1 0,1 0,-1-1,1 1,-1-1,0 0,1 1,-1-1,1 0,-1 0,0 0,1 0,-1 0,0 0,1-1,-1 1,0 0,1-1,-1 0,1 1,-1-1,1 0,-1 0,-8-6,1-1,-1 0,2-1,-1 0,1 0,0-1,1 0,0 0,1-1,0 0,1 0,0 0,0-1,0-3,0-3,-1 0,2-1,1 1,0 0,1-1,1 0,1 0,0 1,2-1,0 0,1 1,1 0,0-1,1 1,2 1,0-1,0 1,2 0,3-5,8-8,-4 4</inkml:trace>
  <inkml:trace contextRef="#ctx0" brushRef="#br0" timeOffset="15936.258">1943 2823,'-5'-5,"-1"4,4 1,4 6,0 7,6 5,1 5,3 4,1 1,-3 1,2-4,-1-2,-2-10,-8-6,-4-10,-1-5</inkml:trace>
  <inkml:trace contextRef="#ctx0" brushRef="#br0" timeOffset="16164.529">1689 2569,'-5'0,"3"0,8 0,6 0,2 0</inkml:trace>
  <inkml:trace contextRef="#ctx0" brushRef="#br0" timeOffset="16588.47">2056 2569,'0'5,"0"6,0 6,5 5,1 4,0 2,4 1,0 0,-2 1,3-1,-1 0,-1 0,-3-10,-3-13,-1-8</inkml:trace>
  <inkml:trace contextRef="#ctx0" brushRef="#br0" timeOffset="17017.821">2056 2597,'8'1,"1"-1,-1 1,1 1,-1 0,0 0,1 0,-1 1,0 1,-1-1,1 1,-1 0,1 1,-1 0,-1 0,1 1,1 1,18 23,39 29,-65-59,1 0,0 1,0-1,0 0,0 0,-1 0,1 0,0 1,0-1,0 0,0-1,0 1,-1 0,1 0,0 0,0 0,0-1,0 1,-1 0,1-1,0 1,0 0,-1-1,1 1,0-1,-1 0,1 1,0-1,-1 1,1-1,-1 0,1 0,-1 1,1-1,-1 0,0 0,1 1,-1-1,0 0,0 0,1 0,-1 0,0 1,0-1,0 0,0 0,0 0,0 0,0 0,-1 1,1-1,0 0,0 0,-1 0,1 0,-9-52,-46-114,47 148</inkml:trace>
  <inkml:trace contextRef="#ctx0" brushRef="#br0" timeOffset="17398.748">2395 2258,'5'10,"6"12,1 8,4-2,-1 0,1 0,-1-1,1-4,-2-2,-4 1,2 1,-2 2,-2-4</inkml:trace>
  <inkml:trace contextRef="#ctx0" brushRef="#br0" timeOffset="17634.426">2338 2513,'39'-34,"16"-11,5 3,-8 7</inkml:trace>
  <inkml:trace contextRef="#ctx0" brushRef="#br0" timeOffset="18485.003">2733 2343,'2'-6,"3"-5,0 0,-1-1,-1 1,0-1,-1 1,0-1,0 0,-1 0,-1 0,0 0,-1 0,0 0,-1 1,-1-6,3 17,-1-1,1 0,-1 1,1-1,-1 0,1 1,-1-1,0 0,1 1,-1-1,0 1,1-1,-1 1,0 0,0-1,1 1,-1 0,0-1,0 1,0 0,0 0,1 0,-1 0,0 0,0 0,0 0,0 0,1 0,-1 0,0 0,0 0,0 1,0-1,1 0,-1 1,0-1,0 0,1 1,-1-1,0 1,1-1,-1 1,0 0,1-1,-1 1,1 0,-1-1,1 1,-1 0,1-1,0 1,-1 1,-27 39,24-30,0 0,1 0,0 0,1 0,1 0,-1 1,2-1,0 1,0-1,1 1,0-1,1 0,0 1,1-1,3 8,-4-16,0 0,0 0,1 1,-1-2,1 1,-1 0,1 0,0-1,0 0,1 1,-1-1,0 0,1-1,-1 1,1 0,0-1,-1 0,1 0,0 0,0-1,0 1,-1-1,1 0,0 0,0 0,0 0,0-1,0 0,6 0,1 0,-1-2,1 1,-1-1,0-1,0 0,0 0,-1-1,8-4,-9 1,-1-1,0 0,0 0,0 0,-1 0,-1-1,0 0,0-1,-1 1,0-1,-1 1,0-1,-1 0,0-1,0 1,-2 0,1 0,-1-1,-1 1,0 0,-1 0,0 0,0-1,1 4,0 1,0-1,0 1,-1 0,0 0,0 0,-1 0,0 0,0 0,0 1,-1-1,0 1,-1 0,1 0,-1 0,0 1,-1 0,1 0,-4-2,10 7,-1 1,1-1,-1 1,1 0,-1-1,1 1,-1 0,1-1,-1 1,0 0,1 0,-1-1,0 1,1 0,-1 0,0-1,0 1,0 0,0 0,0 0,0 0,0-1,0 1,0 0,0 0,0 0,-1-1,1 1,0 0,-1 0,1-1,0 1,-1 0,1 0,-1-1,1 1,-1 0,1-1,-1 1,0-1,1 1,-1-1,0 1,1-1,-1 0,0 1,0-1,1 0,-1 1,0-1,0 0,0 0,1 0,-1 1,0-1,0 0,0 0,0-1,57 6,-52-6,-1 1,1-1,-1 1,1 0,-1 0,1 0,-1 0,1 1,-1-1,1 1,-1 0,0 0,1 0,-1 0,0 1,0-1,0 1,0 0,0 0,0 0,0 0,0 2,55 116,-46-101</inkml:trace>
  <inkml:trace contextRef="#ctx0" brushRef="#br0" timeOffset="18915.776">3241 2089,'8'-10,"0"-2,0 1,-1-1,-1 0,0 0,0-1,-2 0,1 0,-2 0,1 0,-2-1,0 0,-1 1,0-1,-1-2,0 14,0 0,0 1,0-1,0 0,0 1,0-1,-1 1,1-1,-1 0,1 1,-1-1,1 1,-1-1,0 1,0 0,0-1,0 1,0 0,0-1,0 1,0 0,-1 0,1 0,0 0,-1 0,1 0,-1 1,1-1,-1 0,1 1,-1-1,1 1,-1-1,0 1,1 0,-1 0,0 0,1 0,-1 0,0 0,1 0,-1 0,1 1,-1-1,-61 42,58-35,-1 1,2-1,-1 1,1 0,0 1,1-1,0 1,0-1,1 1,0 0,1 0,0 0,0 8,1-13,0-1,0 0,0 0,0 1,1-1,-1 0,1 0,0 0,0 1,0-1,1 0,-1 0,1-1,-1 1,1 0,0 0,0-1,0 1,1-1,-1 0,1 0,-1 0,1 0,-1 0,1 0,0 0,0-1,0 0,0 0,0 1,0-2,1 1,-1 0,0-1,0 1,1-1,-1 0,0 0,1 0,5-1,0 0,0-1,0 0,0 0,-1-1,1 0,-1-1,1 0,-1 0,0 0,-1-1,1 0,-1-1,0 0,0 0,-1-1,0 1,0-1,3-5,8-9</inkml:trace>
  <inkml:trace contextRef="#ctx0" brushRef="#br0" timeOffset="19238.015">3467 1609,'-1'4,"-3"5,1-1,1 1,-1 1,1-1,1 0,0 0,0 1,1-1,0 1,0-1,1 0,1 1,-1-1,3 7,-1-14,0 1,0-1,0 0,1 0,-1 0,0 0,1-1,0 1,-1-1,1 0,0 0,-1 0,1-1,0 1,0-1,0 0,0 0,-1 0,1-1,0 1,0-1,-1 0,1 0,0 0,-1-1,1 1,-1-1,1 0,-1 0,0 0,0 0,0 0,2-3,10-2,-14 7,0-1,0 0,0 1,0-1,0 1,0-1,0 1,0-1,0 1,0 0,0 0,0-1,1 1,-1 0,0 0,0 0,0 0,0 0,0 0,0 1,1-1,-1 0,0 1,0-1,0 0,0 1,0-1,0 1,0 0,0-1,0 1,-1 0,1-1,0 1,0 0,0 0,-1 0,1 0,-1 0,1 0,0 0,-1 0,0 0,1 0,-1 0,0 0,1 0,-1 0,0 0,0 1,-7 59,-45 57,40-93</inkml:trace>
  <inkml:trace contextRef="#ctx0" brushRef="#br0" timeOffset="19516.1">3693 1356,'5'38,"6"18,1 3,4-7,-1-8,1-12,-1-6,1-3,-2-5</inkml:trace>
  <inkml:trace contextRef="#ctx0" brushRef="#br0" timeOffset="19723.078">3608 1637,'38'-28,"18"-15,-1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7:57.5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181 0,'17'226,"6"-94,-14-102,28 147,-38 21,25-81,8 49,-21 20,-4-150,-2 0,-1 0,-2 0,-1 0,-4 30,4 94,12-107,-3 30,-15-72,-1-5</inkml:trace>
  <inkml:trace contextRef="#ctx0" brushRef="#br0" timeOffset="1669.468">181 0,'-37'87,"30"-75,-122 161,128-173,0 1,1 0,-1-1,0 1,1 0,-1 0,1 0,-1-1,1 1,0 0,-1 0,1 0,0 0,0 0,0 0,-1 0,1 0,0 0,0 0,0 0,1-1,-1 1,0 0,0 0,0 0,1 0,-1 0,0 0,1 0,-1-1,1 1,-1 0,1 0,-1 0,1-1,0 1,-1 0,1-1,0 1,-1-1,1 1,0-1,0 1,0-1,0 1,-1-1,2 0,50 10,-31-8,185 35,-194-35,0 0,-1-2,1 1,0-1,0-1,-1 0,1-1,0 0,6-2,77-14,-95 18,1 0,-1 0,1 0,0-1,-1 1,1 0,-1 0,1 0,-1-1,1 1,-1 0,1 0,-1-1,0 1,1-1,-1 1,1 0,-1-1,0 1,1-1,-1 1,0-1,0 1,1-1,-1 1,0-1,0 1,0-1,1 1,-1-1,0 1,0-1,0 1,0-1,0 0,0 1,0-1,0 1,-1-1,1 1,0-1,0 1,0-1,0 1,-1-1,1 1,0-1,-1 1,1-1,0 1,-1-1,1 1,0 0,-1-1,1 1,-1 0,1-1,-1 1,1 0,-1 0,1-1,-1 1,-38-23,31 20,-14-11,0-2,1 0,1-1,0 0,2-2,-3-4,-6-4,-54-61,43 75,34 18</inkml:trace>
  <inkml:trace contextRef="#ctx0" brushRef="#br0" timeOffset="5567.864">773 621,'18'73,"-13"-56,30 177,-35-121,0-147,-2 40,2 1,2-1,1 1,1-1,2 1,7-23,-1 19,-9 24,0 0,1 0,1 1,0 0,1 0,0 0,1 1,0 0,1 0,6-6,-11 15,0 0,1 0,-1 1,1-1,0 1,0 0,0 0,-1 0,1 0,0 1,0 0,0 0,0 0,0 0,0 0,0 1,0 0,0 0,-1 0,1 0,0 0,-1 1,1 0,-1 0,1 0,-1 0,0 0,0 1,0-1,0 1,0 0,0 0,-1 0,0 0,1 0,-1 1,0-1,-1 1,1-1,-1 1,1 0,-1-1,0 1,0 0,-1 0,1 1,9 6,-10-21</inkml:trace>
  <inkml:trace contextRef="#ctx0" brushRef="#br0" timeOffset="6430.091">716 311,'1'-2,"-1"0,0 1,0-1,1 0,-1 1,1-1,0 1,-1-1,1 1,0-1,0 1,0-1,0 1,0 0,0 0,0-1,0 1,1 0,-1 0,0 0,1 0,-1 0,0 1,1-1,0 0,-1 1,1-1,-1 1,1-1,0 1,-1 0,1 0,0 0,-1 0,1 0,1 0,8-4,13-6,5-3,1 1,0 2,0 0,1 3,25-4,28-8,-110 9,13 9,1-1,-1-1,1 0,0 0,0-1,0-1,1 0,-1-1,1 0,1 0,-1-1,1-1,0 0,1 0,0-1,0 0,-3-4,8 5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2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8,'-5'4,"-1"8,0 5,6-5,2-8,7-6,1-7,-1-7,-7-1,-3 8,-7 5,-2 8,1 3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423 141,'0'0,"0"-1,-1 1,1 0,-1-1,1 1,-1 0,1-1,-1 1,1 0,-1 0,1 0,-1 0,0-1,1 1,-1 0,1 0,-1 0,1 0,-1 0,0 0,1 0,-1 0,1 1,-1-1,1 0,-1 0,0 0,1 1,-1-1,1 0,-1 1,1-1,0 0,-1 1,1-1,-1 0,1 1,0-1,-1 1,1-1,0 1,-1-1,1 1,0-1,0 1,-1-1,1 1,0 0,0-1,0 1,0-1,0 1,0-1,0 1,0 0,0-1,0 1,0 0,-6 39,6-39,-29 229,29 80,-16-253,11-55,2-7</inkml:trace>
  <inkml:trace contextRef="#ctx0" brushRef="#br0" timeOffset="484.637">0 339,'43'-24,"39"-18,9-1,0 2,-12 7,-9 5,-12 8,-10 2,-10 5,-5 4,-5-1,-1 2,-11 2,-8 2</inkml:trace>
  <inkml:trace contextRef="#ctx0" brushRef="#br0" timeOffset="962.17">790 0,'11'290,"-1"-209,-4 1,-3 0,-4 7,0-87,0 0,1 1,-1-1,1 0,-1 1,1-1,0 0,0 0,0 1,0-1,0 0,1 1,-1-1,1 0,0 0,-1 1,1-1,0 0,0 0,0 0,1 0,-1 0,0 0,1-1,-1 1,1 0,0-1,-1 1,1-1,0 0,0 1,0-1,0 0,0 0,0 0,1 0,-1-1,0 1,0-1,1 1,-1-1,0 0,0 1,1-1,-1-1,1 1,87-58,-64 36,-19 15,1 0,0 1,0 0,1 1,-1 0,1 0,0 1,1 0,-1 0,1 1,-1 1,1-1,0 2,0-1,0 1,2 1,-7 3,-1 0,-1 1,1 0,0-1,-1 1,0 1,0-1,0 0,0 1,-1 0,0-1,0 1,0 0,0 0,-1 0,0 0,0 0,0 1,-1-1,1 0,-1 0,0 1,-1-1,0 0,0 0,0 0,-1 5,1 7,0 2,11 68,-9-86,0 1,0-1,0 0,0 0,0 0,1 0,-1 0,0 0,1 0,-1 0,1-1,-1 1,1-1,-1 1,1-1,-1 1,1-1,0 0,-1 0,1 0,0 0,-1 0,1 0,-1 0,1 0,0-1,-1 1,1 0,-1-1,1 0,-1 1,1-1,-1 0,0 0,1 0,-1 0,0 0,1 0,-1 0,0 0,0-1,15-12</inkml:trace>
  <inkml:trace contextRef="#ctx0" brushRef="#br0" timeOffset="1347.84">1411 762,'39'-9,"-1"-1,0-3,-1 0,0-3,33-19,-14-33,-56 67,1-1,0 0,0 0,-1 0,1 0,-1 0,1 0,-1 0,0 0,0 0,0 0,0-1,0 1,0 0,-1 0,1 0,-1 0,1 0,-1 0,0 0,0 1,0-1,0 0,0 0,0 0,0 1,0-1,-1 1,1-1,-1 1,1-1,-1 1,0 0,0 0,1 0,-1 0,0 0,0 0,0 1,0-1,-6 1,-1 0,1 0,0 1,-1 1,1-1,0 1,0 1,0-1,0 1,1 1,-1 0,1 0,0 0,0 1,0 0,0 0,1 0,0 1,0 0,1 1,0-1,0 1,0 0,0 1,-1-1,0 0,0 1,1 0,0 0,1 0,0 0,0 1,1-1,0 1,0 0,1 0,0 0,1 1,-1-1,2 0,0 0,0 1,0-1,1 0,2 6,2-9,1 0,0 0,1 0,-1-1,1 0,0 0,0-1,1 0,-1 0,1-1,0 0,0 0,0-1,0 0,1 0,-1-1,0 0,1 0,-1-1,1 0,-1-1,0 0,9-2,-12 3,194-28,-175 26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397 430,'-14'-2,"-1"1,1 0,-1 1,1 1,-1 0,0 1,1 0,0 1,0 1,0 0,0 1,1 0,-1 1,1 1,1 0,-1 1,1 0,1 1,-1 0,1 1,1 0,0 1,1 0,0 1,0 0,1 0,1 0,-1 1,1 0,0 1,1-1,1 1,0 0,1 0,0 1,1 3,2-14,0 0,1 1,-1-1,1 0,0 0,0 1,1-1,-1 0,1 0,0 1,0-1,0 0,1 0,-1 0,1 0,0 0,0-1,1 1,-1-1,1 1,0-1,-1 0,2 0,-1 0,0 0,0 0,1-1,0 0,-1 0,2 1,4-2,0 1,0-2,-1 0,1 0,0 0,0-1,-1 0,1-1,0 0,-1 0,1-1,-1 0,0-1,0 1,0-1,-1-1,1 0,-1 0,0 0,0-1,4-5,-5 6,47-33,-3-3,-1-3,-2-1,28-35,-47 58,-28 22,1 0,0 0,-1 0,1 0,-1 0,1 0,-1 1,1-1,-1 0,1 0,-1 0,1 1,0-1,-1 0,0 1,1-1,-1 0,1 1,-1-1,1 0,-1 1,0-1,1 1,-1-1,0 1,1-1,-1 1,0-1,0 1,0-1,1 1,-1-1,0 1,0 0,0-1,0 1,0-1,0 1,0-1,0 1,0 0,0-1,0 1,-1-1,1 1,0-1,0 1,0-1,-1 1,1-1,0 1,-1-1,1 1,0-1,-1 1,1-1,-1 1,-2 5,1 0,0 1,1 0,-1-1,1 1,0 0,1 0,0-1,0 1,0 0,1 0,0 0,0-1,1 1,-1-1,1 1,1-1,0 1,0-1,0 0,0 0,1-1,0 1,0-1,1 1,9 5</inkml:trace>
  <inkml:trace contextRef="#ctx0" brushRef="#br0" timeOffset="419.052">793 769,'167'-221,"-167"220,0-1,1 1,-1 0,0 0,1-1,-1 1,1 0,-1 0,1 0,-1 0,1-1,0 1,0 0,0 0,-1 0,1 1,0-1,0 0,0 0,0 0,1 1,-1-1,0 0,0 1,0-1,0 1,1 0,-1-1,0 1,1 0,-1 0,0 0,0 0,1 0,-1 0,0 0,1 0,-1 0,0 1,0-1,1 0,-1 1,0-1,0 1,0 0,0-1,1 1,-1 0,0-1,0 1,-1 0,1 0,0 0,0 0,0 0,0 0,-1 0,1 0,0 1,21 109,-21-107,0 1,1-1,-1 0,1 0,0 0,0 1,1-2,-1 1,1 0,0-1,0 1,0-1,1 0,-1 0,1 0,-1 0,1-1,0 1,0-1,0 0,0 0,1-1,-1 1,0-1,1 0,-1 0,1 0,-1-1,1 1,0-1,-1 0,1-1,-1 1,1-1,-1 0,1 0,-1 0,1-1,-1 0,82-94,-72 81</inkml:trace>
  <inkml:trace contextRef="#ctx0" brushRef="#br0" timeOffset="1289.178">1752 542,'-18'4,"1"1,-1 0,1 1,1 1,-1 1,1 0,0 1,1 0,0 2,1 0,0 0,1 1,0 1,-4 6,15-17,0 0,0 0,0 1,1-1,-1 1,1-1,-1 1,1 0,0 0,0-1,0 1,1 0,-1 0,1 0,-1 0,1 0,0 0,0 0,0 0,1 0,-1-1,1 1,0 0,-1 0,1 0,1 0,-1-1,0 1,0 0,1-1,0 0,-1 1,1-1,0 0,0 0,0 1,1-2,-1 1,0 0,1 0,-1-1,1 1,0-1,-1 0,1 0,0 0,0 0,0 0,0-1,0 1,-1-1,1 0,0 0,0 0,3-1,8-2,-1-1,0 0,0-1,0 0,0-2,-1 1,0-1,4-4,73-35,-85 44,-1 0,1 1,0-1,0 0,0 1,0 0,0 0,0 0,0 1,1-1,-1 1,0 0,0 0,0 1,0-1,1 1,-1 0,0 0,0 0,0 1,0-1,-1 1,1 0,0 0,-1 0,1 1,-1-1,0 1,0 0,0 0,0 0,0 0,-1 0,1 1,-1-1,0 1,0 0,1 2,0 18,-1 1,-2-1,0 1,-1 0,-2-1,0 0,-2 1,-1-1,0-1,-2 1,-1-1,0-1,-2 0,-4 6,-5 8,-1 0,-1-2,-3 0,0-1,-2-2,-17 14,44-44,0 0,0 0,-1 0,1 0,0 0,-1 0,1 0,-1 0,1 0,-1 0,0 0,1 0,-1-1,0 1,0 0,0-1,1 1,-1 0,0-1,0 1,0-1,0 1,0-1,0 1,0-1,0 0,0 0,0 1,0-1,0 0,0 0,0 0,-1 0,1 0,0-1,0 1,0 0,0 0,0-1,0 1,0 0,0-1,0 1,0-1,0 1,1-1,-1 0,0 1,0-1,0 0,1 0,-1 0,0 1,1-1,-1 0,1 0,-1 0,0-1,4-9,0-1,1 0,0 1,1 0,0 0,1 0,0 0,0 1,1 0,1 0,0 1,0 0,1 1,0-1,1 1,3-5,267-292,-224 244,-2-3,-4-2,-2-3,-3-1,-4-2,2-10,75-209,-116 289,-1 0,1 0,0-1,-1 1,0 0,0-1,0 1,0-1,0 1,0-1,0 1,-1-1,0 0,1 0,-1 1,0-1,0 0,0 1,-1-1,1 0,-1 1,1-1,-1 0,0 1,0-1,0 1,-1 0,1-1,0 1,-1 0,1 0,-1-1,0 1,0 0,0 1,0-1,0 0,0 1,0-1,-1 1,1 0,-1-1,1 1,-1 0,1 1,-3-2,-4 4,0 1,1-1,-1 2,1-1,0 1,0 0,0 1,1 0,-1 0,1 0,0 1,0 0,1 1,0-1,-3 5,7-9,-13 12,1 1,1 0,0 1,1 0,0 1,2 1,0-1,1 2,0-1,2 1,0 0,1 1,1 0,1 0,1 0,1 0,0 0,2 1,0-1,1 2,1-13,1 0,0 0,0-1,1 1,0-1,0 0,1 0,0-1,1 1,-1-1,1 0,1-1,-1 1,1-1,0 0,1-1,-1 0,1 0,0-1,1 0,-1 0,6 1,10 4,1-1,0-2,1 0,0-2,-1-1,1-1,10-1,-11 1,0-2,0-1,-1 0,1-2,-1-1,1-1,-1-1,-1-1,1-1,-1-1,-1-2,1 0,-2-1,0-1,18-14,-34 22,0 1,-1-1,0 0,0-1,0 1,0-1,-1 1,0-1,0 0,-1 0,0-1,0 1,0 0,-1-1,1 1,-2-1,1 1,-1-1,0 0,-1-4,1 10,0-1,-1 1,0-1,1 1,-1 0,0 0,1-1,-1 1,0 0,0 0,0 0,0 0,0 0,-1 0,1 0,0 0,0 0,-1 0,1 1,0-1,-1 0,1 1,-1 0,1-1,-1 1,1 0,-1-1,1 1,-1 0,1 0,-1 0,1 1,-1-1,1 0,-1 0,1 1,0-1,-1 1,1-1,-1 1,0 0,-57 32,46-23,2 1,-1 0,2 1,-1 1,2 0,0 0,0 0,1 1,1 1,0-1,1 1,1 0,0 0,1 1,0 0,2 0,0-1,0 1,2 0,0 1,1-1,1 3,1-6,0-1,1 1,1-1,0 0,1 0,0-1,1 0,0 0,1 0,0-1,1 0,0-1,0 1,1-2,0 0,0 0,1 0,0-2,1 1,-1-1,1-1,1 0,-1-1,0 0,1-1,0-1,0 1,0-2,0 0,0-1,5 0,45-7,-37 1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8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1 130,'1'-27,"8"39,20 179,-18-105,-4-1,-4 1,-7 67,-13-46,28-130,2 0,1 1,0 0,2 1,0 1,1 0,1 1,1 1,1 1,0 1,2 0,-1 2,2 0,5-1,-23 13,0 0,0 0,0 1,0 0,0 0,0 0,0 1,0-1,0 1,0 0,0 1,1-1,-1 1,0 0,0 0,0 1,0-1,-1 1,1 0,0 1,-1-1,1 1,-1 0,0 0,0 0,0 0,0 1,-1 0,1-1,-1 1,0 1,0-1,-1 0,1 1,-1-1,0 1,0 0,0 0,-1 0,0 0,1 5,-1 5,0 0,-1 0,-1 0,0 0,-1 0,-1 0,0 0,-1-1,-1 1,0-1,-1 0,0 0,-1-1,-1 0,0 0,0-1,-2 0,1 0,-2-1,1-1,-2 0,-10 8,11-6,-2-1,0 0,0-1,-1-1,0 0,0 0,-1-2,0 0,-1 0,1-2,-1 0,-15 3,28-8,0 0,0 0,0 1,0-2,0 1,0 0,0-1,0 1,0-1,0 0,0 0,1 0,-1 0,0-1,0 1,1-1,-1 1,1-1,0 0,-1 0,1 0,0 0,0-1,0 1,1 0,-1-1,0 0,1 1,0-1,-1 0,1 0,0 1,1-1,-1-2,3-103,5 82</inkml:trace>
  <inkml:trace contextRef="#ctx0" brushRef="#br0" timeOffset="569.333">395 780,'37'8,"0"-1,0-2,0-2,1-1,-1-2,0-2,1-1,-1-2,5-2,-38 6,1 1,-1-1,1 0,-1 0,1-1,-1 1,0-1,0 0,0 0,0 0,0-1,0 1,0-1,-1 0,1 0,-1 0,0 0,0-1,0 0,0 1,-1-1,0 0,1 0,-1 0,-1-1,1 1,-1 0,1-1,-1 1,-1-1,1 1,0-1,-1 1,0-1,0 1,-1-1,1 0,-1 1,0-1,0 1,-2-4,2 4,-1 0,0 1,1-1,-1 1,-1 0,1 0,0 0,-1 0,1 0,-1 0,0 1,0-1,0 1,0 0,-1 0,1 0,-1 0,1 1,-1-1,1 1,-1 0,0 0,0 0,1 1,-1-1,0 1,0 0,0 0,0 0,0 0,1 1,-1 0,0 0,0 0,1 0,-1 0,1 1,-1-1,1 1,-1 0,1 0,0 1,0-1,-2 3,-4 3,0-1,1 2,0-1,1 1,0 1,1-1,0 1,0 0,1 0,0 1,1 0,0-1,0 2,2-1,-1 0,1 0,1 1,0 0,1-1,0 1,0-1,2 1,-1-1,4 12,-1-18,0 0,0 0,1 0,-1-1,1 1,0-1,0 0,1-1,-1 1,1-1,0 0,0-1,0 1,0-1,0 0,1-1,-1 1,0-1,1 0,-1-1,1 0,-1 0,1 0,-1-1,1 0,-1 0,1-1,-1 1,0-1,0-1,0 1,0-1,0 0,-1-1,1 1,4-5,30-18,-1-1,-1-2,-1-2,-2-1,-1-1,-2-3,-1 0,-2-2,-2-1,-1-1,5-14,-2 0,-3 12,-2-2,-1-1,-3-1,-2 0,-2-2,-2 0,2-16,-16 63,1-1,0 1,-1 0,1-1,0 1,-1-1,0 1,1-1,-1 1,0-1,0 1,0-1,0 1,0-1,0 1,0-1,0 1,-1-1,1 1,-1-1,1 1,-1-1,1 1,-1 0,0-1,0 1,1 0,-1 0,0-1,0 1,0 0,-1 0,1 0,0 0,0 0,-1 1,1-1,0 0,-1 0,1 1,0-1,-1 1,1 0,-1-1,1 1,-1 0,1 0,-1 0,1 0,-1 0,0 0,-9 10,1 0,1 0,0 1,1 1,0 0,0 0,2 0,-1 1,1 0,-1 8,-9 20,3 2,1 0,3 0,1 1,2 0,2 0,2 35,4-29,3 0,1 0,3-1,6 17,-3-8,-11-52,1-1,-1 0,1 0,-2 0,1 0,0 0,-1 0,0 0,0 0,0 0,-1 0,0 0,0 0,0 0,0 0,-2 2,-3-1</inkml:trace>
  <inkml:trace contextRef="#ctx0" brushRef="#br0" timeOffset="732.629">791 441,'43'-10,"38"-2,11 4,-1 5,-12 2,-14 2,-13 0,-16 0</inkml:trace>
  <inkml:trace contextRef="#ctx0" brushRef="#br0" timeOffset="1563.116">1666 497,'-22'44,"3"2,2-1,1 2,3 0,2 1,-3 33,13-78,-1 0,1-1,0 1,0 1,1-1,-1 0,1 0,-1 0,1 0,0 0,0 0,1 1,-1-1,1 0,-1 0,1 0,0 0,0 0,0 0,0 0,1 0,-1-1,1 1,0 0,0-1,0 1,0-1,0 0,0 0,1 0,-1 0,1 0,0 0,-1-1,1 1,0-1,0 0,0 1,0-1,1 0,7-5,-1 0,1 0,-1-1,0-1,-1 0,0 0,0 0,0-1,0-1,-1 0,4-4,0 0,288-307,-298 317,-2 0,1 1,-1-1,0 1,1-1,0 1,-1 0,1-1,0 1,-1 0,1-1,0 1,0 0,0 0,0 0,0 0,0 0,1 0,-1 0,0 0,0 1,1-1,-1 0,0 1,1-1,-1 1,1-1,-1 1,1 0,-1-1,1 1,-1 0,1 0,-1 0,1 0,-1 0,1 1,-1-1,0 0,1 1,-1-1,1 1,-1 0,0-1,1 1,-1 0,0 0,1 0,7 104,-10-99,1 0,0 0,0 0,0 0,1 0,0-1,0 1,0 0,1 0,0-1,0 1,1-1,-1 1,1-1,0 0,1 0,-1 0,1-1,0 1,0-1,0 0,1 0,-1 0,1-1,0 1,0-1,0 0,1-1,-1 1,1-1,-1 0,3 0,1-4,0 0,0-1,0 0,-1 0,1-1,-1 0,0 0,0-1,0 0,0 0,-1-1,0 0,0 0,-1-1,1 0,-1 0,-1-1,0 1,0-1,0 0,-1-1,0 1,1-7,41-117,-45 107,-4 23</inkml:trace>
  <inkml:trace contextRef="#ctx0" brushRef="#br0" timeOffset="2067.343">2653 752,'26'-21,"0"-1,-2-2,-1 0,-1-1,-1-1,-2-2,0 0,1-5,-18 31,0-1,-1 1,1-1,-1 0,1 0,-1 1,0-1,0 0,0 0,0 0,-1 0,1 0,-1 0,0 0,1 0,-2-1,1 1,0 0,-1 0,1 0,-1 0,0 0,0 0,0 0,0 1,0-1,-1 0,1 0,-1 1,0-1,0 1,0 0,0-1,0 1,-1 0,1 0,0 0,-1 1,-1-2,-2 2,1 0,0 0,-1 1,1 0,0 0,-1 0,1 0,-1 1,1 0,0 0,0 1,0-1,-1 1,2 0,-1 1,0-1,0 1,1 0,-1 0,1 0,0 1,0-1,0 1,0 1,-6 5,1 1,0 1,0 0,2 0,-1 0,2 1,-1 0,-1 8,3-7,0 0,1 1,0-1,2 1,-1 0,2 0,0 0,1 0,1 6,-1-16,1 1,0-1,0 0,0 0,1 1,0-1,0 0,0-1,0 1,1 0,0-1,0 1,0-1,1 0,-1 0,1 0,0 0,0-1,0 0,1 1,-1-2,1 1,-1 0,1-1,0 0,0 0,5 1,11 0,0-1,0-1,0-1,-1-1,1-1,0 0,0-2,-1 0,0-2,0 0,0-1,-1-1,0-1,0 0,-1-2,-1 0,0-1,0 0,-1-2,0 0,3-6,-4 9</inkml:trace>
  <inkml:trace contextRef="#ctx0" brushRef="#br0" timeOffset="2381.95">3105 752,'202'-106,"-191"98,1-1,-2 1,1-2,-1 0,0 0,-1-1,-1 0,1 0,-2-1,0 0,0 0,-1-1,0 0,-1 0,0-3,-4 14,0-1,0 1,-1-1,1 1,0-1,-1 1,0-1,0 1,1-1,-1 1,-1-1,1 0,0 1,-1-1,1 1,-1-1,0 1,0-1,0 1,0 0,0 0,0-1,-1 1,1 0,-1 0,0 0,1 0,-1 0,0 1,0-1,0 1,0-1,0 1,-1 0,1-1,0 1,-1 0,1 0,-1 1,1-1,-1 1,1-1,-2 1,-2-1,-1 1,1 0,0 0,0 1,0 0,0 0,0 0,0 1,1 0,-1 0,0 0,1 1,-1-1,1 2,0-1,0 0,0 1,0 0,1 0,0 0,0 1,0 0,0-1,0 3,-5 6,0-1,1 2,1-1,0 1,1 0,1 1,0-1,1 1,-1 5,1-4,1 0,1 0,0 1,1-1,0 1,2-1,0 1,1-1,0 1,1-1,1 0,1 0,0-1,2 3,-2-11,1 0,0-1,0 0,0 0,0 0,1-1,0 0,0-1,1 1,-1-1,1-1,0 1,0-1,0-1,0 1,0-1,1-1,-1 0,1 0,-1 0,1-1,-1-1,1 1,-1-1,1-1,-1 0,1 0,-1 0,5-3,110-58,-101 48</inkml:trace>
  <inkml:trace contextRef="#ctx0" brushRef="#br0" timeOffset="2783.114">3698 808,'0'1,"1"0,-1 0,1 0,0-1,-1 1,1 0,0 0,0 0,0 0,-1-1,1 1,0 0,0-1,0 1,0-1,0 1,1-1,-1 0,0 1,0-1,0 0,0 0,0 0,0 0,0 0,1 0,-1 0,0 0,0 0,0 0,0 0,0-1,0 1,0-1,1 1,-1-1,0 1,0-1,-1 1,1-1,0 0,1 0,35-36,103-244,-139 282,-1 0,0-1,0 1,1 0,-1-1,0 1,1 0,-1-1,1 1,-1 0,1-1,-1 1,1-1,-1 1,1-1,0 0,-1 1,1-1,0 1,-1-1,1 0,0 0,-1 1,1-1,0 0,0 0,-1 0,1 0,0 0,0 0,-1 0,1 0,0 0,0 0,-1 0,1 0,0-1,0 1,-1 0,1 0,0-1,-1 1,1-1,0 1,-1-1,1 1,-1-1,1 1,-1-1,1 1,-1-1,1 1,-1-1,1 0,-1 1,0-1,0 0,1 0,-1 1,0-1,0 0,1 0,0 171,-1-166,1-1,-1 1,1 0,-1-1,1 1,0-1,1 1,-1-1,0 0,1 1,0-1,0 0,0 0,0 0,0 0,1 0,-1-1,1 1,0-1,0 0,0 1,0-1,0 0,0-1,1 1,-1-1,0 1,1-1,-1 0,1 0,0-1,0 1,6 0,0 0,0-1,0 0,0-1,-1 0,1 0,0-1,0 0,-1-1,1 0,2-2,0 0,0 0,0-1,0 0,-1-1,0-1,0 0,-1 0,0-1,-1 0,0-1,0 0,-1-1,0 1,-1-1,0-1,3-7,13-62,-26 66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1 613,'16'-2,"1"0,0-1,-1-1,0-1,0 0,0-1,-1 0,1-2,1-1,15-10,-2-2,0-1,-1-1,-1-1,-1-2,4-6,-24 26,-1 0,0 0,0 0,0-1,-1 0,0 0,0 0,-1 0,0-1,0 0,-1 0,0 0,0 0,-1 0,0-1,-1 1,1-1,-2 1,1-1,-1 0,-1 1,1-1,-1 1,-1-1,0 1,0-1,0 1,-1 0,-2-2,5 8,-1 1,0-1,0 1,-1 0,1-1,0 1,0 0,-1 0,1 0,0 0,-1 0,1 0,-1 1,0-1,1 0,-1 1,1-1,-1 1,0 0,0-1,1 1,-1 0,0 0,1 0,-1 0,0 0,1 1,-1-1,0 0,1 1,-1-1,0 1,1 0,-1-1,1 1,-1 0,1 0,-1 0,1 0,0 0,0 1,-1-1,1 0,0 0,0 1,0-1,0 1,0 0,-36 77,37-65,0 0,1 0,1 0,0 0,0-1,2 1,0-1,0 0,1 0,1 0,0 0,1-1,5 7,-7-11,1-1,0 0,0 0,0-1,1 1,0-1,0 0,0-1,1 0,-1 0,2-1,-1 0,0 0,1-1,-1 0,1 0,0-1,0-1,0 1,0-1,0-1,0 1,1-2,-1 1,0-1,0-1,0 0,0 0,-1 0,1-1,0-1,-1 1,0-1,0-1,0 0,1 0,29-26,-1-1,-1-2,-2-1,-1-2,-2-1,-2-1,-1-2,0-3,-17 26,-7 14,-1 0,0-1,0 1,0-1,-1 1,1-1,-1 0,0 1,0-1,-1 0,0-1,0 1,0 0,0 0,-1 0,0-1,0 1,0-1,-1 5,-1 1,0-1,1 0,-1 1,1-1,-1 1,1 0,-1-1,0 1,1 0,-1 0,0 0,0 0,1 0,-1 0,1 1,-1-1,0 0,1 1,-1 0,1-1,-1 1,1 0,-1 0,1-1,-1 1,1 0,0 1,0-1,-1 0,1 0,0 0,0 1,0-1,0 1,0-1,1 0,-1 1,0 0,0 0,-14 17,0 0,1 1,1 1,1 0,0 0,2 1,1 1,0 0,2 0,-4 22,10-40,1 0,-1 1,1-1,0 0,1 0,0 1,-1-1,2 0,-1 0,1 1,-1-1,1-1,1 1,-1 0,1 0,-1-1,2 1,-1-1,0 0,1 0,-1 0,1-1,0 1,1-1,-1 0,1 0,-1 0,1-1,0 0,0 0,0 0,0 0,0-1,0 1,0-1,1-1,-1 1,0-1,0 0,1 0,-1-1,0 1,1-1,16-4,0-1,0 0,-1-2,0 0,0-1,-1-1,0-1,17-14,23-10,-36 22,-1-2,0 0,-1-1,-1-1,-1-1,0-1,4-7,-8 8,-5 8,-1-1,-1-1,1 1,-2-1,0-1,0 0,-1 0,-1 0,0-1,1-5,-7 18,1-1,-1 1,0-1,1 1,-1-1,0 1,0-1,0 1,0-1,0 1,0-1,-1 1,1 0,0-1,-1 1,1-1,-1 1,0 0,1-1,-1 1,0 0,0 0,0-1,0 1,0 0,0 0,0 0,0 0,0 0,0 1,-1-1,1 0,0 0,-1 1,1-1,0 1,-1-1,1 1,-1 0,1-1,-1 1,1 0,-1 0,1 0,-1 0,1 0,-1 0,1 1,0-1,-1 0,1 1,-1-1,1 1,0 0,-1-1,1 1,0 0,0 0,-1 0,1 0,0 0,0 0,0 0,0 0,0 0,0 0,1 1,-1-1,0 0,-15 17,0 0,2 1,0 1,1 0,1 1,1 0,1 1,0 0,2 0,1 1,1 0,-1 6,5-25,1 0,-1 0,1 1,0-1,0 0,0 1,1-1,0 1,0-1,0 1,0-1,0 1,1-1,0 0,0 1,0-1,1 0,-1 0,1 1,0-1,0-1,0 1,1 0,0 0,-1-1,1 0,0 1,1-1,-1 0,0 0,1-1,0 1,0-1,-1 0,1 0,0 0,1 0,-1-1,0 0,2 1,0-2,0 1,0-1,0 0,0 0,0-1,0 0,-1 0,1 0,0-1,-1 0,1 0,-1 0,1-1,-1 1,0-1,0-1,0 1,-1-1,1 1,-1-2,0 1,0 0,0-1,0 0,12-15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1 187,'33'11,"0"-2,1-1,0-2,31 2,-47-6,45 2,0-3,1-3,-1-2,36-9,-97 13,180-30,-204 12,-11 10,2-2,-1-1,2-1,0-2,0-1,-25-18,2-22,52 44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397 282,'-175'33,"152"-26,-134 57,156-64,0 0,1 0,-1 0,0 0,0 0,1 0,-1 0,0 0,1 0,-1 1,0-1,0 0,1 0,-1 1,1-1,-1 0,0 1,1-1,-1 0,1 1,-1-1,1 1,-1-1,1 1,-1 0,1-1,-1 1,1-1,0 1,-1 0,1-1,0 1,-1 0,1-1,0 1,0 0,0-1,0 1,0 0,0 0,0-1,0 1,0 0,0-1,0 1,0 0,1 0,-1-1,0 1,0 0,1-1,-1 1,0-1,1 1,-1 0,1-1,-1 1,1-1,-1 1,1-1,-1 1,1-1,-1 0,1 1,0-1,-1 0,1 1,0-1,-1 0,2 1,155 10,-156-11,1 1,0 0,-1 0,1 0,-1 0,1 0,-1 0,1 0,-1 0,1 1,-1-1,0 0,0 1,0-1,0 1,0-1,0 1,0 0,0-1,-1 1,1 0,-1 0,1-1,-1 1,0 0,0 0,1 0,-1 0,-1 0,1-1,0 1,0 0,-1 0,1 0,-1-1,1 1,-1 0,0 0,0-1,0 1,-40 67,-96 66,135-134,-1 0,1 1,0 0,0-1,-1 1,1 0,0 0,1 0,-1 0,0 0,0 0,1 1,0-1,-1 1,1-1,0 1,0-1,0 1,1-1,-1 1,0 0,1 0,0-1,0 1,0 0,0 0,0-1,0 1,1 0,-1 0,1-1,0 1,0-1,0 1,0 0,0-1,1 0,-1 1,1-1,-1 0,1 0,0 0,0 0,0 0,0 0,0 0,1-1,-1 1,0-1,104 23,-82-22,-5-4</inkml:trace>
  <inkml:trace contextRef="#ctx0" brushRef="#br0" timeOffset="336.844">143 0,'-11'67,"2"0,4 0,2 0,4 1,2 3,41 249,-8-94,-6 66,-26-213,2-61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1,'5'19,"1"16,0 7,-1 1,-2-2,-1-3,-1-3,0-4,-1-6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2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227 206,'22'59,"-15"-9,-4 0,-1 0,-5 45,1-1,7 40,1-122,0-6</inkml:trace>
  <inkml:trace contextRef="#ctx0" brushRef="#br0" timeOffset="560.458">1 263,'50'-40,"2"2,1 2,2 3,1 3,52-21,13 18,-117 32,-1 1,0 0,1-1,-1 1,1 1,-1-1,0 0,1 1,-1 0,0 0,1 0,-1 0,0 0,0 1,0 0,0-1,0 1,-1 0,1 0,0 0,-1 1,0-1,1 1,-1-1,0 1,0 0,0 0,-1 0,1 0,-1 0,0 0,1 0,-2 0,2 2,-3 9,0-1,0 0,-2 0,1-1,-2 1,0 0,0-1,-1 0,0 0,-1 0,-1-1,0 0,0 0,-1 0,0-1,-1-1,0 1,-1-1,-2 1,2 1,7-9,0 0,0 0,0 0,0 0,0 0,1 1,-1-1,1 1,0 0,0 0,0 0,0 0,0 0,1 0,-1 0,1 0,0 1,0-1,0 1,1-1,-1 1,1-1,-1 1,1-1,0 1,1-1,-1 1,1-1,-1 1,1-1,0 0,0 1,1-1,-1 0,1 0,-1 1,1-1,0-1,0 1,1 0,-1 0,0-1,3 3,94 40,-87-42,-1 1,1 0,-1 1,0 1,0 0,0 0,-1 1,0 0,0 1,-1 0,0 0,0 1,0 1,-6-7,0 0,0 1,-1 0,1-1,-1 1,0 0,0 0,0 1,-1-1,1 0,-1 0,0 1,0-1,0 1,-1-1,0 1,0-1,0 1,0-1,-1 1,1-1,-1 1,-1-1,1 1,0-1,-1 0,0 0,0 0,0 0,-2 2,-8 9,0-1,-2 0,0-1,0 0,-1-1,-1-1,0-1,0 0,-1 0,0-2,-1 0,0-1,-148 40,163-45,1-1,-1 1,1-1,-1 0,0 0,0 0,0-1,1 1,-1-1,0 1,0-1,0 0,0 0,0 0,0-1,0 1,0-1,0 0,1 1,-1-1,0 0,0-1,1 1,-1 0,1-1,-1 1,1-1,0 0,0 0,-1 0,1 0,0 0,1-1,-1 1,0 0,1-1,-1 1,1-1,0 0,0 0,0 1,0-1,0 0,1 0,-1 0,1-2,3-13</inkml:trace>
  <inkml:trace contextRef="#ctx0" brushRef="#br0" timeOffset="1282.478">990 658,'22'108,"-21"-105,1 1,-1-1,1 0,0 0,0 0,0 0,1-1,-1 1,1 0,-1-1,1 0,0 1,0-1,0 0,0-1,0 1,1 0,-1-1,1 0,-1 0,0 0,1 0,0-1,-1 1,1-1,-1 0,1 0,0 0,-1 0,16-5,-1-1,0-1,0 0,-1-1,0-1,-1 0,0-2,0 0,-1 0,0-2,-1 0,1-2,-6 6,-9 7,1 1,-1-1,1 1,-1-1,1 1,0-1,0 1,-1 0,1-1,0 1,0 0,0 0,0-1,1 1,-1 0,0 0,0 0,1 1,-1-1,1 0,-1 0,1 1,-1-1,1 1,-1-1,1 1,-1 0,1-1,-1 1,1 0,0 0,-1 0,1 0,-1 0,1 1,0-1,-1 1,1-1,-1 1,1-1,-1 1,1 0,-1-1,0 1,1 0,-1 0,1 1,4 16,-5-12,0 0,1 0,0 0,0-1,0 1,0-1,1 1,0-1,0 0,1 0,0 0,-1 0,2-1,-1 0,0 0,1 0,0 0,0 0,0-1,0 0,0 0,1-1,3 1,0 0,0-1,0 0,0 0,1-1,-1-1,1 1,-1-1,0-1,1 0,-1 0,0-1,1 0,-1-1,0 0,-1 0,1-1,-1 0,1-1,-1 0,0 0,-1 0,1-1,-1 0,0-1,-1 0,1-1,16-17,-2-2,0 0,-2-2,-1 0,-2-1,12-29,-9 16,-3-1,-1-1,-3 0,-1-1,-2 0,-3 0,1-46,-12 43,5 49,0 1,0-1,0 1,-1 0,1-1,0 1,0-1,-1 1,1-1,0 1,-1-1,1 1,-1-1,1 1,-1-1,1 1,-1-1,1 0,-1 1,1-1,-1 0,1 1,-1-1,1 0,-1 0,0 0,1 1,-1-1,1 0,-1 0,0 0,1 0,-1 0,0 0,1 0,-1 0,1-1,-1 1,0 0,1 0,-1 0,1-1,-1 1,0 0,1-1,-1 1,1 0,-1-1,1 1,0-1,-1 1,1-1,-1 1,1-1,0 1,-1-1,1 1,0-1,0 1,-1-1,1 0,0 1,0-1,0 1,0-1,0 0,0 1,0-1,-11 23,2 0,1 0,0 1,2 0,1 1,0-1,2 1,1 0,1 0,0 0,2 0,2 9,-2-10,59 347,-62-268,-9-101,4-12</inkml:trace>
  <inkml:trace contextRef="#ctx0" brushRef="#br0" timeOffset="1528.35">1525 404,'39'-4,"26"-3,13 1,-3 1,-9 1,-11 2,-10 1,-8 0,-6 1,-2 1,-3-1,0 0,-4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1 170,'42'-10,"1"1,0 3,0 1,1 2,-1 2,42 5,-3-3,-9-1,-73-1,-1 1,1 0,0 0,-1 0,1 0,0-1,0 1,-1 0,1 0,0 0,0-1,-1 1,1 0,0 0,0-1,0 1,-1 0,1-1,0 1,0 0,0-1,0 1,0 0,0-1,0 1,0 0,0-1,0 1,0 0,0-1,0 1,0 0,0-1,0 1,0 0,0-1,0 1,0 0,0-1,1 1,-1 0,0-1,0 1,0 0,1 0,-1-1,0 1,0 0,1 0,-1 0,0-1,1 1,-1 0,0 0,0 0,1 0,-1-1,0 1,1 0,-1 0,0 0,1 0,-1 0,1 0,-1 0,0 0,1 0,-1 0,-29-18,24 15,-1-1,-100-76,94 61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0 252,'111'-93,"-109"91,0 0,0 0,0 1,0-1,0 1,0 0,1 0,-1-1,0 1,1 1,-1-1,1 0,-1 1,1-1,-1 1,1 0,0-1,-1 1,1 1,-1-1,1 0,-1 1,1-1,-1 1,1 0,-1-1,1 1,-1 1,0-1,1 0,-1 0,0 1,0-1,0 1,0 0,0 0,-1 0,1 0,0 0,-1 0,0 0,1 0,-1 0,0 1,0-1,0 1,0-1,0 2,38 175,-23-12,-6-93,-9-56,1-1,0 1,2 0,0-1,1 0,0 0,6 9,-11-25,0-1,0 1,0 0,1-1,-1 1,0-1,1 1,-1-1,0 1,1-1,-1 1,0-1,1 1,-1-1,1 1,-1-1,1 0,-1 1,1-1,-1 0,1 1,0-1,-1 0,1 0,-1 0,1 1,0-1,-1 0,1 0,0 0,-1 0,1 0,-1 0,1 0,0 0,-1-1,1 1,-1 0,1 0,0 0,-1-1,1 1,-1 0,1-1,-1 1,1 0,-1-1,1 1,-1-1,1 1,-1 0,0-1,1 1,-1-1,1 0,-1 1,0-1,21-38,-18 32,74-157,-7-4,4-36,-13 34,-61 164,-4 7</inkml:trace>
  <inkml:trace contextRef="#ctx0" brushRef="#br0" timeOffset="450.719">847 477,'-7'2,"-1"0,1 1,0 0,0 0,0 0,0 1,1 0,-1 0,1 0,0 1,0 0,0 1,1-1,0 1,0 0,0 0,1 1,0-1,0 1,1 0,0 0,0 0,0 0,1 1,0-1,1 1,0-1,0 1,0 0,1-1,0 1,1 0,-1 0,2-1,0 5,3-6,1 0,0-1,0 1,1-1,-1 0,1-1,0 0,0 0,1 0,-1-1,1 0,0-1,0 1,-1-2,2 1,-1-1,0 0,3-1,-4 1,1 0,0-1,0 0,0-1,0 0,0 0,-1 0,1-1,0 0,-1-1,0 0,1 0,-1-1,0 1,-1-2,5-2,8-9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1,'25'0,"16"0,7 0,0 0,-3 0,-5 4,-5 3,-2-1,-3-1,-2-1,-5-2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0,'19'0,"17"0,6 0,0 0,-1 0,-3 0,-3 0,-3 0,-2 0,-2 0,-5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170 121,'17'73,"-9"-7,-3 1,-2 0,-6 50,1-7,-23 97,22-182</inkml:trace>
  <inkml:trace contextRef="#ctx0" brushRef="#br0" timeOffset="548.179">0 149,'57'-27,"0"3,1 2,1 3,1 3,1 2,0 3,47-2,-99 12,0 0,0 1,0 0,-1 0,1 1,0 0,0 1,-1 0,1 0,-1 1,1 0,-1 0,0 1,0 0,-1 1,1 0,-1 0,0 0,3 4,-8-6,0 1,0-1,-1 0,1 1,-1-1,0 1,0-1,0 1,-1 0,1-1,-1 1,0 0,0 0,0-1,-1 1,1 0,-1-1,0 1,0-1,0 1,0-1,-1 1,1-1,-1 0,0 1,-1 1,-64 76,-228 142,293-221,0-1,1 1,-1 0,0-1,0 1,1 0,-1 0,1 0,-1 1,1-1,0 0,0 0,0 1,0-1,0 1,1-1,-1 0,1 1,0-1,-1 1,1-1,0 1,0 0,1-1,-1 1,1-1,-1 0,1 1,0-1,0 1,0-1,0 0,0 1,0-1,0 0,2 2,74 71,-50-53,65 82,-25-30,-50-67</inkml:trace>
  <inkml:trace contextRef="#ctx0" brushRef="#br0" timeOffset="1419.076">847 798,'37'-31,"-1"-2,-2-2,-1-1,-2-2,24-37,-54 74,1 0,-1 1,0-1,0 0,0 0,0 0,0 0,0 0,0 0,0 0,0 0,-1 0,1 0,0 0,-1-1,1 1,-1 0,1 0,-1-1,1 1,-1 0,0-1,0 1,0-1,0 1,0 0,0-1,0 1,0 0,0-1,-1 1,1 0,-1-1,1 1,-1 0,1 0,-1-1,0 1,1 0,-1 0,0 0,0 0,0 0,0 0,0 0,0 0,0 0,0 1,0-1,-1 0,1 1,-1-1,-4 2,-1 0,1 1,-1-1,1 2,0-1,0 1,0 0,0 0,0 0,0 1,1 0,0 0,0 0,0 1,0 0,1 0,-1 0,1 0,1 1,-1-1,1 1,0 0,0 0,1 0,0 1,0-1,0 1,1-1,0 1,0-1,0 1,1 0,0 0,1-1,-1 1,1-1,0 1,1 0,0-1,0 0,0 1,1-1,5 3,1 0,-1 0,2-1,-1 0,1-1,0 0,0-1,1 0,0 0,0-1,1-1,-1 0,1 0,0-1,0-1,0 0,0 0,0-1,1-1,-1 0,0-1,0 0,1-1,-1 0,5-2,-4 1,-1-1,0 0,1 0,-2-1,1-1,0 0,-1 0,0-1,-1-1,1 0,-2 0,1-1,-1 0,0-1,-1 1,0-2,-1 1,0-1,0-1,-1 0,11-50,-17 60,0 1,1-1,-1 1,0 0,0-1,0 1,0-1,0 1,0-1,-1 1,1 0,0-1,-1 1,1 0,-1-1,0 1,1 0,-1-1,0 1,0 0,1 0,-1 0,0 0,0 0,0 0,-1 0,1 0,0 0,0 0,0 1,-1-1,1 1,0-1,-1 1,1-1,0 1,-1-1,1 1,-1 0,1 0,-1 0,-3 2,-1 0,1 0,0 1,0 0,0 0,1 0,-1 1,1-1,-1 1,1 0,0 1,1-1,-1 0,1 1,0 0,0 0,0 0,1 0,0 0,0 1,0-1,1 1,-1-1,1 3,0-3,0-1,1 0,-1 1,1-1,0 0,1 1,-1-1,1 0,-1 1,1-1,1 0,-1 0,1 0,-1 0,1 0,0 0,0 0,1 0,-1-1,1 1,0-1,0 0,0 0,0 0,1 0,-1-1,1 1,-1-1,1 0,0 0,0 0,0 0,0-1,0 0,1 1,-1-2,4 2,7 0,1-1,0-1,-1 0,1 0,-1-2,1 0,-1-1,1 0,-1-1,0-1,-1 0,1-1,-1-1,0 0,-1-1,0 0,0-1,0-1,-2 0,1-1,-1 0,0 0,-1-1,-1-1,0 0,-1 0,4-8,-9 17,0-1,0 1,0-1,-1 1,0-1,0 0,0 0,-1 0,0 0,0 0,0 0,0-1,-1 1,0 0,0 0,0-1,-1 1,1 0,-1 0,-1 0,1 0,-1 0,-2-5,3 9,0 0,0 0,0 1,0-1,0 0,-1 0,1 1,0-1,-1 1,1-1,0 1,-1 0,1-1,-1 1,1 0,0 0,-1 0,1 0,-1 0,1 0,-1 1,1-1,0 0,-1 1,1-1,0 1,-1-1,1 1,0 0,0-1,-1 1,1 0,0 0,0 0,0 0,0 0,0 1,-39 45,36-40,-2 2,1 0,0 0,0 1,2-1,-1 1,1 0,0 0,1 1,0-1,1 0,0 1,0-1,1 1,1-1,0 0,0 1,1-1,0 0,1 0,0 0,1 0,0 0,0-1,1 1,0-1,1 0,0-1,0 0,1 0,0 0,1 0,3 2,-2-3,0 0,0-1,0 0,1 0,0-1,0 0,1-1,-1 0,1-1,0 0,0 0,0-1,2-1,12 1</inkml:trace>
  <inkml:trace contextRef="#ctx0" brushRef="#br0" timeOffset="3466.685">2597 572,'-2'11,"0"-1,-1 1,0-1,0 1,-1-1,-1 0,0-1,0 1,-1-1,-5 7,-149 181,24-58,130-133</inkml:trace>
  <inkml:trace contextRef="#ctx0" brushRef="#br0" timeOffset="3823.869">2343 544,'39'51,"114"104,-147-147,1 1,-1 1,0-1,-1 1,-1 0,1 0,-1 1,-1-1,1 6,4 8,-5-15</inkml:trace>
  <inkml:trace contextRef="#ctx0" brushRef="#br0" timeOffset="4349.751">2230 290,'39'-43,"-2"-1,-2-1,-1-2,0-7,-34 53,1 0,-1-1,0 1,1 0,-1-1,1 1,0 0,-1 0,1 0,0-1,0 1,-1 0,1 0,0 0,0 0,0 0,0 1,1-1,-1 0,0 0,0 1,0-1,1 0,-1 1,0 0,1-1,-1 1,0 0,1-1,-1 1,1 0,-1 0,0 0,1 0,-1 0,0 1,1-1,-1 0,0 1,1-1,-1 1,0-1,1 1,-1 0,0-1,0 1,0 0,0 0,0 0,1 0,71 136,-63-112,1 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1,'-2'0,"1"0,-1 0,1 1,-1-1,0 1,1-1,-1 1,1 0,0-1,-1 1,1 0,0 0,-1 0,1 0,0 0,0 0,0 1,0-1,0 0,0 0,0 1,0-1,0 1,1-1,-1 1,1-1,-1 1,1-1,-1 1,1 0,0-1,0 1,0-1,0 1,0 0,0-1,0 1,1-1,-1 1,0 0,1-1,0 1,-1-1,1 1,0-1,51 56,-43-51,-3-4,1 1,-1 0,1 1,-1-1,0 1,-1 0,1 1,-1-1,0 1,0 0,0 1,-1-1,1 1,-1 0,-1 0,1 0,-1 0,0 1,-1 0,1-1,-1 1,0 0,-1 0,0 0,0 0,-1 0,1 0,-2 4,0-4,-1 0,-1 0,1 0,-1 0,0-1,-1 1,0-1,1 0,-2 0,1 0,-1-1,0 0,0 0,-1 0,1 0,-1-1,0 0,0 0,-1 0,1-1,-1 0,1 0,-1-1,0 0,0 0,0-1,-1 0,1 0,0 0,0-1,0 0,-1 0,-5-2,-6-9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249 183,'-28'26,"1"1,0 2,3 0,0 1,2 2,1 0,2 1,1 1,-2 10,16-36,1 0,1 0,-1 0,1 1,1-1,-1 1,1 0,1-1,0 1,0 0,1-1,0 1,0-1,1 1,0-1,0 1,1-1,0 0,1 0,0-1,0 1,0-1,1 1,0-1,1-1,0 1,0-1,0 0,0 0,1-1,0 0,1 0,-1-1,1 0,-1 0,1 0,2-1,4 1,0-1,0-1,0 0,1-1,-1 0,0-1,1-1,-1 0,0-1,0-1,1 0,-2-1,1 0,0-1,-1-1,0 0,3-2,6-5,-1 0,0-1,-1-1,-1-1,0-1,-1 0,-1-1,-1-1,7-11,-11 14,-1-1,-1 0,0-1,-2 1,0-2,-1 1,0-1,-2-1,0 1,-2-1,0 1,-1-1,-1 0,0 0,-2 0,0 0,-2 0,0 0,-1 1,-1-1,-1 1,0 0,-1 1,-2 0,-4-8,11 22,0 0,0-1,0 1,-1 0,0 0,0 1,0-1,0 0,-1 1,1 0,-1 0,0 0,0 0,0 1,0-1,0 1,-1 0,1 0,-1 1,1-1,-1 1,0 0,1 0,-1 1,0-1,0 1,0 0,1 1,-1-1,0 1,0 0,1 0,-1 0,0 1,1-1,-1 1,1 0,0 1,0-1,-3 2,-3 13,1 1,0-1,1 2,1-1,1 1,0 0,2 0,0 0,1 1,1 0,1-1,0 1,2 0,0 0,2 4,-3 10,35 311,-22-257,0 236,14-158,-26-87,-1-79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29 667,'0'1,"0"-1,-1 1,1-1,0 1,0-1,-1 1,1-1,0 1,-1-1,1 0,-1 1,1-1,0 0,-1 1,1-1,-1 0,1 0,-1 1,1-1,-1 0,1 0,-1 0,1 0,-1 0,0 0,1 0,-1 0,1 0,-1 0,1 0,-1 0,1 0,-1 0,1 0,-1 0,1-1,-1 1,1 0,-1 0,1-1,-1 1,1 0,-1-1,1 1,0 0,-1-1,1 1,0 0,-1-1,1 1,0-1,-1 1,1-1,0 1,0-1,-5 52,5-50,29 288,-19-199,-12-109,0-1,1-1,1 1,1 0,0 0,2 0,0 1,2-1,0 1,4-11,-5 15,7-25,2 0,1 1,2 1,2 0,1 2,2 0,1 1,2 1,18-20,-36 48,50-46,-54 51,0 0,-1 0,1 0,0 0,0 0,0 1,0-1,0 1,-1 0,1-1,0 1,0 0,0 0,0 0,0 0,0 0,0 1,0-1,0 0,0 1,0 0,-1-1,1 1,0 0,0 0,-1 0,1 0,-1 0,1 1,-1-1,1 0,-1 1,0-1,1 1,-1-1,0 1,56 113,-46-91,-1-3</inkml:trace>
  <inkml:trace contextRef="#ctx0" brushRef="#br0" timeOffset="479.017">58 272,'13'-11,"1"2,0 0,0 1,1 0,0 1,0 0,1 2,0-1,0 2,0 0,5 1,16-6,155-15,-214 8,1 10,1-2,1 0,0-1,0-1,0 0,1-2,1 0,-14-13,6-5,23 18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1 308,'0'-9,"0"-14,0-6,0-5,0 0,0 1,0 1,0 1,0 1,0 1,0 5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67,'0'-29,"0"-9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2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227 206,'22'59,"-15"-9,-4 0,-1 0,-5 45,1-1,7 40,1-122,0-6</inkml:trace>
  <inkml:trace contextRef="#ctx0" brushRef="#br0" timeOffset="560.458">1 263,'50'-40,"2"2,1 2,2 3,1 3,52-21,13 18,-117 32,-1 1,0 0,1-1,-1 1,1 1,-1-1,0 0,1 1,-1 0,0 0,1 0,-1 0,0 0,0 1,0 0,0-1,0 1,-1 0,1 0,0 0,-1 1,0-1,1 1,-1-1,0 1,0 0,0 0,-1 0,1 0,-1 0,0 0,1 0,-2 0,2 2,-3 9,0-1,0 0,-2 0,1-1,-2 1,0 0,0-1,-1 0,0 0,-1 0,-1-1,0 0,0 0,-1 0,0-1,-1-1,0 1,-1-1,-2 1,2 1,7-9,0 0,0 0,0 0,0 0,0 0,1 1,-1-1,1 1,0 0,0 0,0 0,0 0,0 0,1 0,-1 0,1 0,0 1,0-1,0 1,1-1,-1 1,1-1,-1 1,1-1,0 1,1-1,-1 1,1-1,-1 1,1-1,0 0,0 1,1-1,-1 0,1 0,-1 1,1-1,0-1,0 1,1 0,-1 0,0-1,3 3,94 40,-87-42,-1 1,1 0,-1 1,0 1,0 0,0 0,-1 1,0 0,0 1,-1 0,0 0,0 1,0 1,-6-7,0 0,0 1,-1 0,1-1,-1 1,0 0,0 0,0 1,-1-1,1 0,-1 0,0 1,0-1,0 1,-1-1,0 1,0-1,0 1,0-1,-1 1,1-1,-1 1,-1-1,1 1,0-1,-1 0,0 0,0 0,0 0,-2 2,-8 9,0-1,-2 0,0-1,0 0,-1-1,-1-1,0-1,0 0,-1 0,0-2,-1 0,0-1,-148 40,163-45,1-1,-1 1,1-1,-1 0,0 0,0 0,0-1,1 1,-1-1,0 1,0-1,0 0,0 0,0 0,0-1,0 1,0-1,0 0,1 1,-1-1,0 0,0-1,1 1,-1 0,1-1,-1 1,1-1,0 0,0 0,-1 0,1 0,0 0,1-1,-1 1,0 0,1-1,-1 1,1-1,0 0,0 0,0 1,0-1,0 0,1 0,-1 0,1-2,3-13</inkml:trace>
  <inkml:trace contextRef="#ctx0" brushRef="#br0" timeOffset="1282.478">990 658,'22'108,"-21"-105,1 1,-1-1,1 0,0 0,0 0,0 0,1-1,-1 1,1 0,-1-1,1 0,0 1,0-1,0 0,0-1,0 1,1 0,-1-1,1 0,-1 0,0 0,1 0,0-1,-1 1,1-1,-1 0,1 0,0 0,-1 0,16-5,-1-1,0-1,0 0,-1-1,0-1,-1 0,0-2,0 0,-1 0,0-2,-1 0,1-2,-6 6,-9 7,1 1,-1-1,1 1,-1-1,1 1,0-1,0 1,-1 0,1-1,0 1,0 0,0 0,0-1,1 1,-1 0,0 0,0 0,1 1,-1-1,1 0,-1 0,1 1,-1-1,1 1,-1-1,1 1,-1 0,1-1,-1 1,1 0,0 0,-1 0,1 0,-1 0,1 1,0-1,-1 1,1-1,-1 1,1-1,-1 1,1 0,-1-1,0 1,1 0,-1 0,1 1,4 16,-5-12,0 0,1 0,0 0,0-1,0 1,0-1,1 1,0-1,0 0,1 0,0 0,-1 0,2-1,-1 0,0 0,1 0,0 0,0 0,0-1,0 0,0 0,1-1,3 1,0 0,0-1,0 0,0 0,1-1,-1-1,1 1,-1-1,0-1,1 0,-1 0,0-1,1 0,-1-1,0 0,-1 0,1-1,-1 0,1-1,-1 0,0 0,-1 0,1-1,-1 0,0-1,-1 0,1-1,16-17,-2-2,0 0,-2-2,-1 0,-2-1,12-29,-9 16,-3-1,-1-1,-3 0,-1-1,-2 0,-3 0,1-46,-12 43,5 49,0 1,0-1,0 1,-1 0,1-1,0 1,0-1,-1 1,1-1,0 1,-1-1,1 1,-1-1,1 1,-1-1,1 1,-1-1,1 0,-1 1,1-1,-1 0,1 1,-1-1,1 0,-1 0,0 0,1 1,-1-1,1 0,-1 0,0 0,1 0,-1 0,0 0,1 0,-1 0,1-1,-1 1,0 0,1 0,-1 0,1-1,-1 1,0 0,1-1,-1 1,1 0,-1-1,1 1,0-1,-1 1,1-1,-1 1,1-1,0 1,-1-1,1 1,0-1,0 1,-1-1,1 0,0 1,0-1,0 1,0-1,0 0,0 1,0-1,-11 23,2 0,1 0,0 1,2 0,1 1,0-1,2 1,1 0,1 0,0 0,2 0,2 9,-2-10,59 347,-62-268,-9-101,4-12</inkml:trace>
  <inkml:trace contextRef="#ctx0" brushRef="#br0" timeOffset="1528.35">1525 404,'39'-4,"26"-3,13 1,-3 1,-9 1,-11 2,-10 1,-8 0,-6 1,-2 1,-3-1,0 0,-4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1 170,'42'-10,"1"1,0 3,0 1,1 2,-1 2,42 5,-3-3,-9-1,-73-1,-1 1,1 0,0 0,-1 0,1 0,0-1,0 1,-1 0,1 0,0 0,0-1,-1 1,1 0,0 0,0-1,0 1,-1 0,1-1,0 1,0 0,0-1,0 1,0 0,0-1,0 1,0 0,0-1,0 1,0 0,0-1,0 1,0 0,0-1,0 1,0 0,0-1,0 1,0 0,0-1,1 1,-1 0,0-1,0 1,0 0,1 0,-1-1,0 1,0 0,1 0,-1 0,0-1,1 1,-1 0,0 0,0 0,1 0,-1-1,0 1,1 0,-1 0,0 0,1 0,-1 0,1 0,-1 0,0 0,1 0,-1 0,-29-18,24 15,-1-1,-100-76,94 61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0 252,'111'-93,"-109"91,0 0,0 0,0 1,0-1,0 1,0 0,1 0,-1-1,0 1,1 1,-1-1,1 0,-1 1,1-1,-1 1,1 0,0-1,-1 1,1 1,-1-1,1 0,-1 1,1-1,-1 1,1 0,-1-1,1 1,-1 1,0-1,1 0,-1 0,0 1,0-1,0 1,0 0,0 0,-1 0,1 0,0 0,-1 0,0 0,1 0,-1 0,0 1,0-1,0 1,0-1,0 2,38 175,-23-12,-6-93,-9-56,1-1,0 1,2 0,0-1,1 0,0 0,6 9,-11-25,0-1,0 1,0 0,1-1,-1 1,0-1,1 1,-1-1,0 1,1-1,-1 1,0-1,1 1,-1-1,1 1,-1-1,1 0,-1 1,1-1,-1 0,1 1,0-1,-1 0,1 0,-1 0,1 1,0-1,-1 0,1 0,0 0,-1 0,1 0,-1 0,1 0,0 0,-1-1,1 1,-1 0,1 0,0 0,-1-1,1 1,-1 0,1-1,-1 1,1 0,-1-1,1 1,-1-1,1 1,-1 0,0-1,1 1,-1-1,1 0,-1 1,0-1,21-38,-18 32,74-157,-7-4,4-36,-13 34,-61 164,-4 7</inkml:trace>
  <inkml:trace contextRef="#ctx0" brushRef="#br0" timeOffset="450.719">847 477,'-7'2,"-1"0,1 1,0 0,0 0,0 0,0 1,1 0,-1 0,1 0,0 1,0 0,0 1,1-1,0 1,0 0,0 0,1 1,0-1,0 1,1 0,0 0,0 0,0 0,1 1,0-1,1 1,0-1,0 1,0 0,1-1,0 1,1 0,-1 0,2-1,0 5,3-6,1 0,0-1,0 1,1-1,-1 0,1-1,0 0,0 0,1 0,-1-1,1 0,0-1,0 1,-1-2,2 1,-1-1,0 0,3-1,-4 1,1 0,0-1,0 0,0-1,0 0,0 0,-1 0,1-1,0 0,-1-1,0 0,1 0,-1-1,0 1,-1-2,5-2,8-9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1,'25'0,"16"0,7 0,0 0,-3 0,-5 4,-5 3,-2-1,-3-1,-2-1,-5-2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1734 901,'-5'-9,"-1"-9,0-5,1-4,2-2,0-1,7 0,2 5</inkml:trace>
  <inkml:trace contextRef="#ctx0" brushRef="#br0" timeOffset="253.242">1677 450,'-4'-14,"2"-5,2-4,1-3,1-2,-1 4</inkml:trace>
  <inkml:trace contextRef="#ctx0" brushRef="#br0" timeOffset="482.57">1677 140,'0'-24,"5"-13,2-4,-1 4</inkml:trace>
  <inkml:trace contextRef="#ctx0" brushRef="#br0" timeOffset="6053.18">746 450,'-7'2,"0"1,0 0,0 0,0 1,0-1,1 1,0 1,-1-1,2 1,-1 0,1 1,-1-1,1 1,1 0,-1 0,1 1,0-1,1 1,0 0,0 0,0 0,1 0,0 1,-1 4,-1-2,1 0,1-1,0 2,0-1,0 0,2 0,-1 0,1 1,1-1,0 0,0 0,1 0,0 0,1 0,0 0,0 0,1-1,1 1,-1-1,2 0,-1-1,1 1,-1-5,-1 0,1 0,0-1,0 1,1-1,-1-1,1 1,-1-1,1 0,0 0,0 0,0-1,0 0,0 0,0 0,0-1,0 0,0 0,1-1,-1 0,0 0,0 0,0-1,-1 0,1 0,0 0,-1-1,1 1,-1-1,0-1,0 1,0-1,0 0,-1 0,1 0,-1-1,0 0,0 1,1-5,4-9,-1-1,0 0,-2 0,0-1,-1 0,-1 0,0-12,21-111,-33 0,7 139,0 0,-1-1,1 1,-1 0,0 0,0 0,0 0,-1 1,1-1,-1 1,0-1,0 1,0 0,-1 0,1 0,-1 0,1 1,-1-1,0 1,0 0,0 0,0 1,0-1,-1 1,1 0,0 0,-1 0,1 1,0-1,-3 1,3 0,1 0,-1 1,1-1,-1 1,1 0,-1-1,1 2,-1-1,1 0,0 1,0-1,-1 1,1 0,0 0,1 0,-1 1,0-1,1 1,-1-1,1 1,0 0,0 0,0 0,0 0,0 0,1 1,0-1,-1 0,1 1,0-1,1 1,-1 2,-6 118,93 217,-57-171,-29-160,1 1,0-1,0 0,1 0,0 0,1 0,0 0,1 0,0-1,0 1,1-1,1 0,3 5,-3-8</inkml:trace>
  <inkml:trace contextRef="#ctx0" brushRef="#br0" timeOffset="7747.272">69 987,'9'-10,"9"-8,5-5,4-4,2 2,-3 2,-3 3,1 2,1 3,0 4,-3 4</inkml:trace>
  <inkml:trace contextRef="#ctx0" brushRef="#br0" timeOffset="9469.661">1056 478,'7'-6,"-1"0,1 0,0 1,0 0,0 0,1 1,-1 0,1 0,0 1,0 0,1 0,-1 1,1 0,-1 0,1 1,0 0,-1 1,1 0,0 0,-1 1,1 0,1 1,2-2,115-15,75-36,-141 36,-62 16,1-1,0 0,0 0,0 0,0 0,0 1,0-1,0 0,-1 0,1 0,0 1,0-1,0 0,0 0,0 1,0-1,0 0,0 0,0 0,0 1,0-1,0 0,0 0,0 1,0-1,0 0,1 0,-1 0,0 1,0-1,0 0,0 0,0 0,0 0,1 1,-1-1,0 0,0 0,0 0,0 0,1 0,-1 0,0 1,0-1,0 0,1 0,-24 9,12-10,0 0,0-1,0 0,0-1,1-1,-1 0,1 0,0-1,0 0,0 0,1-1,-1-1,-4-4,-9-4,-83-77,105 92,0-1,1 1,-1 0,0-1,0 1,0 0,0-1,0 1,0 0,0 0,0 0,0 0,0 0,0 0,0 0,0 0,0 0,0 1,1-1,-1 0,0 1,0-1,0 0,0 1,0-1,1 1,-1-1,0 1,0 0,1-1,-1 1,0 0,1 0,-1-1,1 1,-1 0,1 0,-1 0,1 0,-1 0,1-1,0 1,0 0,-1 0,1 0,0 0,0 0,0 0,0 0,0 0,0 0,1 0,-1 0,0 0,-3 58,33 119,-29 46,0-224,-1-1,1 1,-1 0,0 0,1-1,-1 1,1 0,0 0,-1 0,1-1,-1 1,1 0,-1 0,1 0,-1 0,1 0,-1 0,1 0,-1 0,1 0,0 1,-1-1,1 0,-1 0,1 0,-1 1,1-1,-1 0,0 0,1 1,-1-1,1 0,-1 1,1-1,-1 1,0-1,1 0,-1 1,0-1,0 1,1-1,-1 1,0-1,0 1,0-1,1 1,-1-1,0 1,0-1,0 1,0 0,0-1,0 1,26-47,-7 8,1 1,1 1,2 0,2 2,26-28,-37 49,-1 2</inkml:trace>
  <inkml:trace contextRef="#ctx0" brushRef="#br0" timeOffset="10733.6">12 987,'-2'-4,"1"1,-1 0,1-1,-1 0,1 1,0-1,1 0,-1 1,0-1,1 0,0 0,0 1,0-1,1 0,-1 0,1 0,0 1,0-1,0 0,0 1,1-1,0 1,-1 0,1-1,2-1,7-22,29-107,-40 133,0 1,-1-1,1 0,0 0,0 0,0 0,0 0,0 0,0 0,0 0,0 0,0 1,0-1,0 0,1 0,-1 0,0 0,1 0,-1 0,0 1,1-1,-1 0,1 0,0 1,-1-1,1 0,-1 1,1-1,0 0,0 1,-1-1,1 1,0-1,0 1,0 0,-1-1,1 1,0 0,0 0,0-1,0 1,0 0,0 0,0 0,-1 0,1 0,0 0,0 0,0 1,0-1,0 0,0 0,0 1,-1-1,1 0,0 1,0-1,0 1,-1-1,1 1,0-1,-1 1,1 0,0 0,141 158,-43-36,-70-75,-29-47,-1-1,1 1,-1 0,0-1,1 1,-1 0,0-1,0 1,1-1,-1 1,0-1,0 0,0 1,0-1,1 0,-1 0,0 1,0-1,0 0,0 0,0 0,0 0,0 0,0 0,1 0,-1-1,0 1,0 0,0 0,0-1,0 1,1 0,-1-1,0 1,0-1,0 1,1-1,-1 1,0-1,1 0,-1 1,1-1,-1 0,-2-1,-60-28,50 22,-1 1,-1 0,1 1,-1 1,-1 0,1 1,0 0,-1 2,0 0,-7 1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0,'19'0,"17"0,6 0,0 0,-1 0,-3 0,-3 0,-3 0,-2 0,-2 0,-5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170 121,'17'73,"-9"-7,-3 1,-2 0,-6 50,1-7,-23 97,22-182</inkml:trace>
  <inkml:trace contextRef="#ctx0" brushRef="#br0" timeOffset="548.179">0 149,'57'-27,"0"3,1 2,1 3,1 3,1 2,0 3,47-2,-99 12,0 0,0 1,0 0,-1 0,1 1,0 0,0 1,-1 0,1 0,-1 1,1 0,-1 0,0 1,0 0,-1 1,1 0,-1 0,0 0,3 4,-8-6,0 1,0-1,-1 0,1 1,-1-1,0 1,0-1,0 1,-1 0,1-1,-1 1,0 0,0 0,0-1,-1 1,1 0,-1-1,0 1,0-1,0 1,0-1,-1 1,1-1,-1 0,0 1,-1 1,-64 76,-228 142,293-221,0-1,1 1,-1 0,0-1,0 1,1 0,-1 0,1 0,-1 1,1-1,0 0,0 0,0 1,0-1,0 1,1-1,-1 0,1 1,0-1,-1 1,1-1,0 1,0 0,1-1,-1 1,1-1,-1 0,1 1,0-1,0 1,0-1,0 0,0 1,0-1,0 0,2 2,74 71,-50-53,65 82,-25-30,-50-67</inkml:trace>
  <inkml:trace contextRef="#ctx0" brushRef="#br0" timeOffset="1419.076">847 798,'37'-31,"-1"-2,-2-2,-1-1,-2-2,24-37,-54 74,1 0,-1 1,0-1,0 0,0 0,0 0,0 0,0 0,0 0,0 0,0 0,-1 0,1 0,0 0,-1-1,1 1,-1 0,1 0,-1-1,1 1,-1 0,0-1,0 1,0-1,0 1,0 0,0-1,0 1,0 0,0-1,-1 1,1 0,-1-1,1 1,-1 0,1 0,-1-1,0 1,1 0,-1 0,0 0,0 0,0 0,0 0,0 0,0 0,0 0,0 1,0-1,-1 0,1 1,-1-1,-4 2,-1 0,1 1,-1-1,1 2,0-1,0 1,0 0,0 0,0 0,0 1,1 0,0 0,0 0,0 1,0 0,1 0,-1 0,1 0,1 1,-1-1,1 1,0 0,0 0,1 0,0 1,0-1,0 1,1-1,0 1,0-1,0 1,1 0,0 0,1-1,-1 1,1-1,0 1,1 0,0-1,0 0,0 1,1-1,5 3,1 0,-1 0,2-1,-1 0,1-1,0 0,0-1,1 0,0 0,0-1,1-1,-1 0,1 0,0-1,0-1,0 0,0 0,0-1,1-1,-1 0,0-1,0 0,1-1,-1 0,5-2,-4 1,-1-1,0 0,1 0,-2-1,1-1,0 0,-1 0,0-1,-1-1,1 0,-2 0,1-1,-1 0,0-1,-1 1,0-2,-1 1,0-1,0-1,-1 0,11-50,-17 60,0 1,1-1,-1 1,0 0,0-1,0 1,0-1,0 1,0-1,-1 1,1 0,0-1,-1 1,1 0,-1-1,0 1,1 0,-1-1,0 1,0 0,1 0,-1 0,0 0,0 0,0 0,-1 0,1 0,0 0,0 0,0 1,-1-1,1 1,0-1,-1 1,1-1,0 1,-1-1,1 1,-1 0,1 0,-1 0,-3 2,-1 0,1 0,0 1,0 0,0 0,1 0,-1 1,1-1,-1 1,1 0,0 1,1-1,-1 0,1 1,0 0,0 0,0 0,1 0,0 0,0 1,0-1,1 1,-1-1,1 3,0-3,0-1,1 0,-1 1,1-1,0 0,1 1,-1-1,1 0,-1 1,1-1,1 0,-1 0,1 0,-1 0,1 0,0 0,0 0,1 0,-1-1,1 1,0-1,0 0,0 0,0 0,1 0,-1-1,1 1,-1-1,1 0,0 0,0 0,0 0,0-1,0 0,1 1,-1-2,4 2,7 0,1-1,0-1,-1 0,1 0,-1-2,1 0,-1-1,1 0,-1-1,0-1,-1 0,1-1,-1-1,0 0,-1-1,0 0,0-1,0-1,-2 0,1-1,-1 0,0 0,-1-1,-1-1,0 0,-1 0,4-8,-9 17,0-1,0 1,0-1,-1 1,0-1,0 0,0 0,-1 0,0 0,0 0,0 0,0-1,-1 1,0 0,0 0,0-1,-1 1,1 0,-1 0,-1 0,1 0,-1 0,-2-5,3 9,0 0,0 0,0 1,0-1,0 0,-1 0,1 1,0-1,-1 1,1-1,0 1,-1 0,1-1,-1 1,1 0,0 0,-1 0,1 0,-1 0,1 0,-1 1,1-1,0 0,-1 1,1-1,0 1,-1-1,1 1,0 0,0-1,-1 1,1 0,0 0,0 0,0 0,0 0,0 1,-39 45,36-40,-2 2,1 0,0 0,0 1,2-1,-1 1,1 0,0 0,1 1,0-1,1 0,0 1,0-1,1 1,1-1,0 0,0 1,1-1,0 0,1 0,0 0,1 0,0 0,0-1,1 1,0-1,1 0,0-1,0 0,1 0,0 0,1 0,3 2,-2-3,0 0,0-1,0 0,1 0,0-1,0 0,1-1,-1 0,1-1,0 0,0 0,0-1,2-1,12 1</inkml:trace>
  <inkml:trace contextRef="#ctx0" brushRef="#br0" timeOffset="3466.685">2597 572,'-2'11,"0"-1,-1 1,0-1,0 1,-1-1,-1 0,0-1,0 1,-1-1,-5 7,-149 181,24-58,130-133</inkml:trace>
  <inkml:trace contextRef="#ctx0" brushRef="#br0" timeOffset="3823.869">2343 544,'39'51,"114"104,-147-147,1 1,-1 1,0-1,-1 1,-1 0,1 0,-1 1,-1-1,1 6,4 8,-5-15</inkml:trace>
  <inkml:trace contextRef="#ctx0" brushRef="#br0" timeOffset="4349.751">2230 290,'39'-43,"-2"-1,-2-1,-1-2,0-7,-34 53,1 0,-1-1,0 1,1 0,-1-1,1 1,0 0,-1 0,1 0,0-1,0 1,-1 0,1 0,0 0,0 0,0 0,0 1,1-1,-1 0,0 0,0 1,0-1,1 0,-1 1,0 0,1-1,-1 1,0 0,1-1,-1 1,1 0,-1 0,0 0,1 0,-1 0,0 1,1-1,-1 0,0 1,1-1,-1 1,0-1,1 1,-1 0,0-1,0 1,0 0,0 0,0 0,1 0,71 136,-63-112,1 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474 339,'-40'-9,"0"1,0 2,0 1,-1 3,0 1,-30 3,67-2,1-1,-1 1,0 0,1-1,-1 2,1-1,-1 0,0 1,1 0,-1-1,1 1,-1 1,1-1,-1 0,1 1,0 0,0 0,0 0,0 0,0 0,0 1,1-1,-1 1,1 0,0-1,-1 1,1 0,0 1,1-1,-1 0,1 0,-1 1,1-1,0 1,0-1,1 1,-1-1,1 1,-1 0,1-1,0 1,1 0,-1-1,1 1,-1-1,2 3,2 0,0 0,0-1,0 0,1 0,0 0,0 0,0-1,1 0,-1 0,1 0,0-1,0 0,0 0,0 0,1-1,-1 0,1 0,0-1,5 1,50 19,-61-21,0 0,0 1,0-1,0 1,0-1,0 1,0 0,0-1,0 1,-1 0,1 0,0-1,0 1,-1 0,1 0,0 0,-1 0,1 0,-1 0,1 0,-1 0,0 0,1 0,-1 0,0 1,0-1,0 0,0 0,0 0,0 0,0 0,0 0,0 1,0-1,-1 0,1 0,0 0,-1 0,1 0,-1 0,1 0,-1 0,0 0,1 0,-1 0,0-1,1 1,-1 0,0 0,0-1,0 1,-51 39,49-37,-20 10,2 1,0 1,1 0,0 2,1 1,1 0,1 1,0 2,15-19,0 0,1 0,-1 1,1-1,0 0,-1 1,1-1,0 1,1-1,-1 1,0 0,1-1,-1 1,1 0,0 0,0-1,0 1,0 0,1-1,-1 1,1 0,-1-1,1 1,0 0,0-1,0 1,0-1,1 0,-1 1,1-1,-1 0,1 0,0 0,0 0,0 0,0 0,0 0,0-1,5 4,1 0,-1-1,1-1,-1 1,1-1,0 0,0-1,0 0,1 0,-1-1,8 1,-12-2,2 1,0 0,0-1,0 1,0-1,0-1,0 1,-1-1,1 0,0 0,0-1,-1 0,1 0,-1 0,1 0,-1-1,1-1,7-9</inkml:trace>
  <inkml:trace contextRef="#ctx0" brushRef="#br0" timeOffset="613.76">248 0,'0'395,"-35"-158,14-133,-25 48,6 33,12-44,27-123,1-7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0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1 199,'424'0,"-425"0,0 0,1-1,-1 0,1 1,-1-1,0 1,1-1,-1 0,1 1,0-1,-1 0,1 1,-1-1,1 0,0 0,0 1,0-1,-1 0,1 0,0 0,0 0,0 1,0-1,0 0,0 0,0 0,1 1,-1-1,0 0,0 0,1 1,-1-1,0 0,1 0,-1 1,0-1,1 0,-1 1,1-1,0 0,-1 1,1-1,-1 1,1-1,0 1,-1-1,1 1,0 0,0-1,-1 1,1 0,0 0,0-1,0 1,-1 0,1 0,0 0,0 0,0 0,-1 0,1 0,0 0,-2-1,-18-18,0 0,2-2,0 0,1-1,-10-19,18 21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27,'254'-1,"-192"-12,-54 10,1 1,-1 0,1 0,0 0,0 1,0 1,0 0,0 0,0 1,5 0,3 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41,'19'0,"21"-5,8-1,1 0,-3 1,-5 1,-4 2,-4 1,-3 1,-1-5,-6-2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53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1 151,'31'129,"-17"-91,85 333,-74-316,-23-55,0-1,0 1,0-1,0 0,0 0,-1 0,1 0,0 0,-1 0,1 0,-1 0,1-1,-1 1,1-1,-1 1,0-1,0 0,0 1,0-1,0 0,0 0,0 0,-1 1,2-3,0-1,20-40,-2-1,-2 0,-2-1,-2-1,-1-5,36-114,-35 130,-3 1,2 1,2 0,2 1,16-25,-25 44,-10 14</inkml:trace>
  <inkml:trace contextRef="#ctx0" brushRef="#br0" timeOffset="617.555">481 490,'4'0,"2"4,0 8,-1 5,-1 5,-2 4,-1 1,-1 2,0 1,0-1,0 0,0 0,0-10,-1-8</inkml:trace>
  <inkml:trace contextRef="#ctx0" brushRef="#br0" timeOffset="1171.108">481 490,'122'-56,"-119"55,1-1,1 0,-1 0,0 0,1 1,-1-1,1 1,-1 0,1 1,-1-1,1 1,0 0,-1 0,1 0,0 1,-1-1,1 1,0 0,-4 1,0 0,0 0,0 0,0 0,0 0,-1 0,1 0,-1 0,1 0,-1 0,0 0,0 0,0 0,0 0,0 0,0 0,0 0,-1 1,1-1,-1 0,1 0,-1 0,0 0,0-1,0 1,0 0,0 0,0 0,-1-1,1 1,-1-1,0 1,1 0,-14 22,11-20,1-1,0 1,0 0,1-1,-1 1,1 1,-1-1,1 0,1 0,-1 1,1-1,-1 1,1 0,1-1,-1 1,0 0,1 0,0-1,0 1,1 0,0-1,-1 1,1 0,1-1,-1 1,1-1,1 3,18 19,-19-24,0-1,1 1,-1 0,0 0,0 0,0 0,-1 0,1 0,0 0,-1 1,1-1,-1 1,0-1,0 1,0-1,0 1,0 0,-1-1,1 1,-1 0,1 0,-1-1,0 1,0 0,-1 0,1-1,0 1,-1 0,0 0,0-1,0 1,0-1,0 1,-1 0,-2 2,0 0,-1-1,0 0,0 0,0-1,0 0,-1 1,1-2,-1 1,0-1,0 1,0-2,0 1,0-1,0 0,-19 4</inkml:trace>
  <inkml:trace contextRef="#ctx0" brushRef="#br0" timeOffset="1503.311">1016 461,'-29'38,"-9"18,-3-1,5-4,4-8,8-4,3-10,5-5,0-7,3-1,-1-3,2 1,3-3</inkml:trace>
  <inkml:trace contextRef="#ctx0" brushRef="#br0" timeOffset="4719.421">1186 687,'-7'-1,"1"0,0 1,0 0,0 0,-1 0,1 0,0 1,0 0,0 1,0-1,0 1,0 0,0 1,1 0,-1-1,1 2,-1-1,1 1,0-1,1 1,-1 1,1-1,0 1,0 0,0-1,0 2,1-1,0 0,0 1,0-1,1 1,0 0,0 0,1 0,-1 0,1 0,0 0,1 1,0-1,0 0,0 0,1 6,3-4,0 0,0-1,1 0,-1 0,1 0,1-1,0 0,0 0,0 0,0 0,1-1,0 0,0-1,0 0,1 0,-1 0,1-1,0 0,0 0,0-1,1 0,-1-1,0 0,1 0,-1 0,1-1,-1-1,11-3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0 442,'62'-58,"-42"42,-2 0,0-2,0 0,-2 0,0-2,-1 0,-2-1,0 0,-1-1,7-17,-18 38,0 0,0 0,0 0,0 0,-1-1,1 1,0 0,0-1,-1 1,1-1,-1 1,1-1,-1 1,0-1,0 1,1-1,-1 1,0-1,0 1,-1-1,1 1,0-1,0 1,-1-1,1 1,-1-1,1 1,-1-1,0 1,1 0,-1-1,0 1,0 0,0 0,0 0,0-1,0 1,0 0,-1 0,1 1,0-1,-1 0,1 0,0 1,-1-1,1 0,-1 1,1 0,-1-1,1 1,-1 0,1 0,-1 0,1 0,-1 0,1 0,-1 0,1 0,-1 1,0-1,-3 2,0-1,0 1,1 0,-1 1,0-1,1 1,0 0,-1 0,1 0,0 1,0 0,1-1,-1 1,1 0,0 1,0-1,0 1,1-1,0 1,0 0,0 0,0 0,1 0,-1 0,1 0,1 0,-1 1,1-1,0 0,0 0,0 1,1-1,0 0,0 0,0 0,0 0,1 0,0 0,0 0,1 0,-1-1,1 1,0-1,0 0,0 1,1-1,5 3,0 0,0 0,0-1,1-1,0 1,0-2,0 1,1-1,0-1,-1 0,1-1,0 0,0 0,0-1,1-1,-1 0,0 0,0-1,0 0,0-1,0-1,0 0,0 0,-1-1,3-1,4-3,-1 0,0-1,0 0,-1-1,0-1,-1-1,0 0,-1-1,0 0,-1-1,-1 0,0-1,-1 0,1-5,-9 20,-1-1,0-1,0 1,0 0,0 0,0 0,0 0,0-1,0 1,-1 0,1-1,0 1,-1-1,1 1,-1-1,0 1,1-1,-1 1,0-1,0 1,0-1,0 1,0-1,0 0,0 1,-1-1,1 1,-1-1,1 1,-1-1,1 1,-1 0,0-1,0 1,0 0,1 0,-1-1,0 1,-1 0,1 0,0 0,0 0,0 0,-1 0,1 0,0 1,-1-1,1 0,-1 1,1-1,-1 1,1 0,-1-1,1 1,-1 0,1 0,-1 0,1 0,-1 0,0 0,1 1,-1-1,0 1,-2 0,0 0,0 1,0 0,0 0,0 0,0 0,0 0,1 1,-1 0,1 0,0 0,0 0,0 0,0 1,1-1,-1 1,1 0,0-1,0 1,0 0,1 1,-1-1,1 0,0 0,0 0,1 1,-1-1,1 1,0-1,0 0,0 1,1-1,-1 0,1 1,0-1,1 0,-1 0,1 0,-1 0,1 0,3 4,0-2,0-1,1 1,0-1,0 0,1-1,-1 1,1-1,0 0,0-1,0 0,0 0,1 0,0-1,-1 0,1-1,0 0,0 0,-1 0,1-1,0-1,0 1,0-1,0 0,-1-1,1 0,0 0,-1-1,0 1,1-2,-1 1,0-1,-1 0,1 0,-1-1,10-7,-1 0,-1-1,0 0,-1-1,-1-1,0 0,0-1,-2 0,0-1,-1 0,-1 0,0-1,2-8,-10 24,1 1,-1 0,1 0,-1-1,1 1,-1 0,1 0,-1-1,0 1,0 0,0-1,0 1,0 0,0-1,0 1,0 0,-1-1,1 1,0 0,-1-1,1 1,-1 0,0 0,1 0,-1-1,0 1,1 0,-1 0,0 0,0 0,0 0,0 0,0 1,0-1,0 0,-1 0,1 1,0-1,0 1,-1-1,1 1,0-1,0 1,-1 0,1 0,0 0,-1 0,1 0,0 0,-1 0,1 0,0 0,-1 0,1 1,0-1,-1 1,1-1,0 1,0-1,0 1,-1 0,1-1,-1 2,-5 4,-1 0,1 1,1 0,-1 0,1 1,0 0,1 0,0 0,0 1,1 0,0 0,0 0,1 0,0 0,1 1,0-1,0 1,1 0,1-1,-1 1,1 0,1 0,0-1,1 1,-1 0,2-1,-1 0,2 1,-1-1,1 0,0 0,1-1,0 0,0 1,1-1,0-1,1 1,-1-1,1-1,1 1,3 1,-4-2,1 0,0-1,1 0,-1-1,1 0,0 0,0-1,1 0,-1-1,0 0,1 0,-1-1,1-1,0 1,-1-1,9-2,1-3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226 117,'-28'248,"-2"60,19-195,6-95</inkml:trace>
  <inkml:trace contextRef="#ctx0" brushRef="#br0" timeOffset="615.67">0 315,'46'-44,"2"3,2 1,1 3,2 2,24-11,-74 45,13-10,1 2,0 0,1 1,0 1,0 0,0 2,1 0,0 1,11-1,-26 5,0 0,1 0,-1 1,0-1,0 1,0 0,-1 0,1 1,0-1,0 1,-1 0,1 0,-1 0,1 0,-1 1,0-1,0 1,0 0,0 0,0 0,-1 0,1 0,-1 1,0-1,0 1,0 0,-1-1,1 1,-1 0,0 0,1 3,8 130,-11-122,1-7,-1 1,0 0,-1-1,0 1,-1-1,1 1,-2-1,1 0,-1 0,0 0,-1-1,1 1,-2-1,1 0,-1-1,0 1,0-1,-1 0,0-1,0 0,0 0,0 0,-5 1,-151 85,162-90,-1 0,0 0,1 0,-1 0,1 0,0 1,-1-1,1 1,0-1,0 1,0-1,0 1,0 0,0-1,0 1,1 0,-1 0,0 0,1 0,0-1,-1 1,1 0,0 0,0 0,0 0,0 0,1 0,-1 0,0 0,1-1,-1 1,1 0,0 0,0 0,-1-1,1 1,0 0,1-1,-1 1,0-1,61 62,-49-53,134 93,-90-65,-43-28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0 233,'39'-29,"137"-149,-174 176,-1 0,1 0,-1 0,1 1,0-1,-1 0,1 1,0-1,0 1,0 0,0 0,0 0,1 0,-1 0,0 0,0 1,1-1,-1 1,0-1,1 1,-1 0,0 0,1 0,-1 0,0 0,1 1,-1-1,0 1,1-1,-1 1,0 0,0 0,0 0,0 0,0 0,0 1,0-1,0 1,0-1,0 1,-1 0,1-1,-1 1,1 0,-1 0,0 0,1 2,41 127,-37-111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218 532,'40'5,"0"-2,0-1,0-3,0-1,0-2,0-1,-1-2,1-2,-2-2,1-2,-2-1,0-1,-1-3,0 0,-2-3,0-1,-1-1,-1-2,-2-1,8-9,-24 20,-5 8,0 0,-1-1,0 0,0 0,-1-1,0 1,-1-2,1 1,-2-1,1 0,-2 0,1-1,-1 1,-1-1,0 0,0 0,-1 0,-1-1,0 1,0-2,-1 11,-1-1,1 1,-1-1,0 1,1 0,-1-1,0 1,-1 0,1-1,0 1,0 0,-1 0,1 0,-1 0,0 1,0-1,0 0,0 1,0-1,0 1,0 0,0-1,0 1,-1 0,1 0,0 1,-1-1,1 0,-1 1,1-1,0 1,-1 0,1 0,-1 0,1 0,-1 0,1 1,-1-1,-1 2,-92 46,66-17,2 0,0 2,3 2,0 0,3 1,1 1,1 2,2-1,-11 40,-197 567,197-572,-3-1,-3-2,-3-2,-4-1,-2-2,-23 24,60-81,1 1,-1-1,-1-1,0 1,0-1,0 0,-1-1,1 0,-2-1,1 0,-1 0,1-1,-1 0,0 0,-11 1,20-5,-1 0,0 0,0-1,0 1,0 0,0-1,0 1,0-1,1 0,-1 0,0 1,1-1,-1 0,0-1,1 1,-1 0,1 0,0-1,-1 1,1-1,0 1,0-1,0 1,0-1,0 0,0 1,0-1,1 0,-1 0,0 0,1 0,0 1,-1-1,1 0,0 0,0 0,0 0,0 0,1 0,-1 0,0 0,1 0,-1 1,1-1,0 0,0 0,0 1,0-1,0 0,0 1,0-1,0 1,0-1,1 1,-1 0,1-1,-1 1,2-1,9-13,1-1,1 2,1 0,0 0,1 1,0 1,1 1,0 1,0 0,1 1,1 1,0 0,0 2,0 0,1 1,-1 1,1 1,0 0,1 2,-1 0,0 2,11 1,388 32,-390-32,1-1,-1-1,0-2,1-1,-1-1,-1-1,1-2,-1-1,0-1,-1-2,0 0,0-2,-1-1,-1-1,-1-1,0-1,-1-1,0-1,-2-1,-1-1,0-1,-1-1,-14 15,0 0,-1-1,0 1,0-1,-1 0,0 0,-1 0,0 0,0 0,-1-1,0-2,-1 9,0 0,0 0,0 0,0 0,-1 1,1-1,-1 0,0 0,0 0,0 0,0 0,0 1,-1-1,1 1,-1-1,0 1,1-1,-1 1,0 0,-1 0,1 0,0 0,0 0,-1 1,1-1,-1 1,0-1,1 1,-1 0,0 0,0 0,0 0,0 1,0-1,0 1,0 0,-11 1,0 0,0 1,1 1,-1 0,1 1,0 1,0 0,0 0,1 1,-1 1,1 0,1 1,0 0,0 1,0 0,1 0,1 1,0 1,0 0,1 0,0 0,1 1,0 0,1 1,0-1,-2 11,4-16,1 0,0 0,1 1,0-1,0 1,0-1,1 1,0 0,1-1,-1 1,1 0,1 0,0-1,0 1,0 0,1-1,0 0,1 1,0-1,0 0,0 0,1 0,0 0,0-1,1 0,-1 0,5 4,14 5,0-1,1-2,1 0,0-1,1-1,0-2,0 0,1-2,0-1,0-1,0-1,1-2,-1 0,0-2,1-1,16-4,-4 2,1-2,-2-1,1-3,-1-1,0-2,-1-1,-1-2,0-2,-1-1,-2-2,31-23,-32 17,-2-2,-1 0,-1-3,-1 0,-2-2,-1-1,-2 0,-2-2,-1-1,-2 0,-1-2,-3 0,-1 0,-1-1,-3-1,-1 0,-3 0,-1 0,-2-1,-1 1,-3-1,-2 1,-5-28,-27-28,35 96,0 0,0 0,0 1,0-1,-1 0,1 1,-1-1,1 1,-1-1,0 1,1 0,-1 0,0 0,0 0,0 0,0 0,0 0,0 1,0-1,0 1,0-1,0 1,0 0,-1 0,1 0,0 0,0 0,0 0,0 1,0-1,0 1,0 0,0-1,0 1,0 0,0 0,0 0,0 0,1 0,-1 1,0-1,1 1,-1-1,1 1,-1-1,0 3,-12 14,0 1,1 1,1 0,1 0,1 2,0-1,2 1,1 0,-5 22,-15 69,4 2,5 0,0 76,15-82,5 1,15 101,-14-183,26 162,-28-184,0-8</inkml:trace>
  <inkml:trace contextRef="#ctx0" brushRef="#br0" timeOffset="239.928">1657 814,'33'0,"22"0,14 0,12 0,4 0,4 0,1 0,-1 0,-2 0,0 0,0 0,-2 0,-5 0,-6 0,-7 0,-14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57,'-19'15,"-11"13,-6 8,-1 2,1 0,2-3,1-1,2-3,2-6,5-2,2-6,0-5,4-5</inkml:trace>
  <inkml:trace contextRef="#ctx0" brushRef="#br0" timeOffset="330.734">4 1,'15'24,"13"12,8 6,2 0,-1-3,-1-7,-7-5,-4-2,-1 0,-5 0,-5 1,-6 0,-3-4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1525 169,'20'-9,"-44"-2,8 12,0 1,1 1,-1 0,1 2,0-1,0 2,0 0,1 1,0 0,0 1,1 1,-8 6,14-11,-21 13,1 1,0 1,1 1,1 1,1 2,1 0,1 1,1 2,1 0,1 1,2 1,-12 25,26-47,-1 1,1 0,0 0,0 1,1-1,0 0,1 1,-1-1,2 1,-1 0,1-1,0 1,0 0,1-1,0 1,0 0,1-1,0 1,1-1,-1 0,1 0,1 0,-1 0,1 0,0-1,1 0,0 0,0 0,0 0,0-1,1 0,0 0,0 0,0-1,1 0,5 3,-1-4,0-1,0 0,0-1,0 0,0 0,0-1,1-1,-1 0,0 0,0-1,0-1,-1 1,1-2,0 0,-1 0,0-1,2-1,15-8,-1-2,-1 0,0-2,-1-1,18-18,7-16,-1-2,-4-2,-1-2,2-10,-26 41,29-50,-47 78,0-1,-1 1,1 0,0 0,-1 0,1-1,0 1,-1 0,1 0,0 0,0 0,-1 0,1 1,0-1,0 0,-1 0,1 0,0 1,-1-1,1 0,0 0,-1 1,1-1,-1 1,1-1,-1 1,1-1,-1 1,1-1,-1 1,1-1,-1 1,1 0,-1-1,0 1,1-1,-1 1,0 0,0 0,0-1,1 1,-1 0,0-1,0 1,0 0,0 0,0-1,0 1,0 0,-1-1,1 1,19 161,-17-133,1 0,2 0,1-1,1 0,1 0,1 0,2-1,1 0,0-1,2-1,11 14,-22-35,0-1,0 0,1 0,-1 0,1-1,-1 1,1-1,0 0,0 0,0 0,1 0,-1-1,0 1,0-1,1-1,-1 1,1 0,-1-1,1 0,-1 0,1 0,-1-1,1 0,-1 1,0-1,1-1,-1 1,3-2,11-4</inkml:trace>
  <inkml:trace contextRef="#ctx0" brushRef="#br0" timeOffset="771.893">622 1,'-245'95,"217"-80,1 0,1 2,0 2,1 0,1 1,1 2,1 0,1 1,1 1,1 1,1 1,2 1,0 0,2 1,1 0,-5 17,13-31,1-1,1 1,0 0,1 0,0 0,1 0,0 1,2-1,-1 0,2 0,0 0,1 0,0 0,1 0,0-1,1 0,1 0,0 0,1 0,0-1,1 0,7 7,-1-7,0-2,1 0,1-1,-1 0,2-1,-1-1,1-1,0 0,0-1,1-1,-1-1,1 0,0-1,0-1,0-1,0-1,0 0,4-2,14 3,-1-3,1-1,-1-1,-1-2,6-3,-8 0</inkml:trace>
  <inkml:trace contextRef="#ctx0" brushRef="#br0" timeOffset="1502.241">2851 85,'-91'15,"1"4,-86 30,175-48,-9 1,0 1,0 0,0 0,0 1,0 1,1 0,0 0,0 1,0 0,1 0,0 1,-3 3,11-7,0-1,0 1,1 0,-1 0,1 0,-1-1,1 1,0 0,0 0,0-1,1 1,-1-1,1 1,-1-1,1 0,0 1,0-1,0 0,0 0,0 0,0-1,0 1,1 0,-1-1,1 0,-1 1,1-1,0 0,-1 0,1 0,0-1,0 1,-1-1,1 0,0 1,1-1,9 5,66 23,-64-24,1 1,-1 0,0 1,0 0,0 1,-1 1,0 1,-1 0,1 0,-2 1,0 1,7 7,-15-10,0 1,0-1,-1 1,0 0,0 0,-1 0,0 1,-1-1,0 1,0-1,-1 1,-1-1,1 0,-1 1,-1-1,0 0,0 1,-1-1,0 0,-1-1,1 1,-2 0,1-1,-6 7,-8 4,0 0,-2-2,0 0,-1-1,-1-1,0-1,-1-1,0-1,-1-1,0-1,-1-1,0-1,-1-1,1-1,-1-2,0-1,-1 0,25-2,-1 0,1-1,0 1,-1 0,1-1,0 1,-1-1,1 0,-1 0,1 0,-1 0,1 0,-1 0,1-1,0 1,-1-1,1 0,0 1,-1-1,1 0,0-1,0 1,0 0,0-1,0 1,0-1,0 1,0-1,1 0,-1 0,1 0,-1 0,1 0,0 0,0 0,0 0,0-1,0 1,0 0,1-1,-1 1,1 0,-1-1,1 1,0-1,0 1,0-2,24-39,-7 24</inkml:trace>
  <inkml:trace contextRef="#ctx0" brushRef="#br0" timeOffset="1841.831">2880 565,'28'7,"0"-2,0 0,0-2,0-1,1-2,-1 0,1-2,-1-1,-15 1,-1 0,0 0,-1-2,1 1,0-2,-1 1,0-1,0-1,0 0,-1-1,0 0,0 0,-1-1,0 0,0-1,-1 0,0-1,-1 1,5-9,-4 5,-2 0,0 0,0-1,-1 1,-1-1,0-1,-1 1,-1 0,0-1,-1 0,0 11,-1-1,0 0,0 0,-1 1,1-1,-1 0,0 0,0 1,0-1,-1 1,0-1,0 1,0 0,0 0,-1 0,1 0,-1 0,0 0,0 1,-1-1,1 1,-1 0,1 0,-1 0,0 1,0-1,-1 1,1 0,0 0,-1 0,1 1,-2-1,0 1,-1 0,1 0,-1 1,1 0,-1 0,1 0,-1 1,1 0,0 0,-1 1,1 0,0 0,0 0,0 1,0 0,0 0,1 0,-1 1,1 0,0 0,-2 2,-90 107,83-93,1 1,1 0,0 1,2 1,0-1,2 2,0-1,2 1,0 0,2 1,1-1,1 1,0-1,2 1,1 0,2-1,0 1,1-1,4 11,-3-24,0-1,0 1,1-1,1 0,0-1,0 0,1 0,0 0,0-1,1 0,0-1,0 0,1 0,0-1,0 0,1-1,-1 0,1-1,0 0,1 0,1-1,19 4,1-1,-1-1,1-2,1-1,-1-2,30-4,20-8,-50 5</inkml:trace>
  <inkml:trace contextRef="#ctx0" brushRef="#br0" timeOffset="3993.165">255 1327,'161'-26,"2"8,92 3,216 6,1101-83,-1362 88,1 10,167 28,-38 24,-312-53,-5-2</inkml:trace>
  <inkml:trace contextRef="#ctx0" brushRef="#br0" timeOffset="4484.502">4348 367,'0'-5,"0"3,-5 3,-2 5,1-3,6-2,8-6,7-7,-4-1,-3 6,-8 4,-5 8,-5 3,-6 4,4 6,4-1</inkml:trace>
  <inkml:trace contextRef="#ctx0" brushRef="#br0" timeOffset="4865.736">4489 847,'-10'9,"-3"9,1-4,7-5,4-8,-2-4,-5 3,-7 1,-5 6,6 1,9-5,11-3,4-7,6-2,-1 1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32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1127,'5'0,"1"-5,5-1,5-5,-5 0,-4 6,-8 5,1 1,0 6,-5 2,-1 4,5-1,8-1,7-3,1-4</inkml:trace>
  <inkml:trace contextRef="#ctx0" brushRef="#br0" timeOffset="8798.444">734 1240,'2'5,"0"0,0 0,0-1,1 1,-1-1,1 1,0-1,1 0,-1 0,1-1,-1 1,1-1,0 1,1-1,-1 0,0-1,1 1,-1-1,1 0,0 0,0 0,0-1,0 0,0 0,0 0,0 0,5-1,3 0,-1 0,0-1,0 0,0-1,0-1,-1 0,1 0,0-1,-1 0,0-1,6-4,21-17,-2-1,0-2,-2-2,-1-1,-2-1,-1-2,10-16,-8 12,47-59,-5-4,-4-3,-5-3,40-93,69-120,-174 319,1-1,0 1,0-1,0 1,0-1,0 1,1 0,-1 0,1 0,-1 0,1 0,0 0,0 0,0 0,0 1,0-1,0 1,0-1,1 1,-1 0,1 0,-1 0,0 0,1 0,0 1,-1-1,1 1,-1-1,1 1,0 0,-1 0,1 1,-1-1,1 0,0 1,-1-1,1 1,-1 0,1 0,-1 0,0 0,1 0,-1 1,1 0,3 8,-1 1,1 0,-2 0,1 1,-2-1,1 1,-2 0,1 0,-2 0,1 12,2 5,9 73,-5 1,-4 0,-4 0,-6 9,4-76,-1 0,-1 0,-2-1,-2 1,-1-1,-2-1,-1 0,-2-1,-1 0,-1-1,-2 0,-2-2,2-12,-1-1,0 0,-2-2,0 0,0-2,-2 0,1-1,-2-1,1-2,-1 0,-1-1,1-2,-2 0,1-2,0-1,-1-1,1-1,-1-1,1-1,-1-1,-13-4,14 2,1-1,0 0,0-2,1-1,0-1,0-1,1-1,0-1,-7-6,21 13,0 0,0-1,1 0,-1 0,1-1,1 0,-1 0,1 0,1-1,-1 0,1 0,1-1,-1 1,1-1,1 0,0 0,0-1,1 1,0 0,0-1,1 1,1-1,0 0,0 1,1-3,-1 6,1 0,0 0,0 0,1 1,0-1,0 1,0-1,1 1,-1 0,1-1,1 1,-1 1,1-1,-1 0,1 1,1 0,-1 0,1 0,0 0,16-8</inkml:trace>
  <inkml:trace contextRef="#ctx0" brushRef="#br0" timeOffset="9426.225">2202 986,'14'98,"-5"1,-2 75,-8-140,-1 0,-2 0,-1-1,-1 1,-3-1,0-1,-2 1,-1-2,-15 27,-14-11,41-46,-1-1,0 1,0 0,0-1,0 1,0-1,1 1,-1-1,0 0,0 0,0 1,0-1,0 0,0 0,0 0,0 0,0 0,-1 0,1 0,0 0,0 0,0-1,0 1,1 0,-1-1,0 1,0 0,0-1,0 0,0 1,0-1,0 1,1-1,-1 0,0 0,1 1,-1-1,0 0,1 0,-1 0,1 0,-1 1,1-1,0 0,-1 0,1 0,0 0,0 0,-1 0,1 0,0 0,0 0,0 0,0 0,0 0,1-1,-1 1,-1-19,1-1,2 0,0 0,1 1,1-1,0 1,2 0,0 1,2-1,0 1,5-8,28-57,4 1,4 3,3 2,3 2,51-53,-90 109,0 1,2 0,0 1,1 1,1 1,1 1,0 0,16-6,-36 19,1 1,0 0,0 0,0 0,0 0,0 0,0 0,0 1,0-1,0 0,1 1,-1 0,0 0,0 0,0 0,1 0,-1 0,0 0,0 1,0-1,0 1,1-1,-1 1,0 0,0 0,0 0,0 0,-1 0,1 0,0 1,0-1,-1 1,1-1,-1 1,1 0,-1-1,0 1,1 0,-1 0,0 0,0 0,-1 0,1 0,1 13,-1-1,-1 1,0 0,-1 0,-1-1,0 1,-1-1,0 1,-2-1,1 0,-2 0,0-1,0 0,-1 0,-6 7,-8 17,-3-2,-1 0,-1-2,-2 0,-1-2,-15 11,34-33,-1 0,1-1,-1-1,-1 0,0 0,0-1,0-1,0 0,-1-1,0 0,-1 0,13-4,-1 0,0 1,0-1,0 0,0 0,0 0,0 0,0 0,0-1,0 1,1 0,-1-1,0 0,0 1,0-1,1 0,-1 0,0 0,1 0,-1 0,1 0,-1 0,1-1,0 1,-1-1,1 1,0-1,0 1,0-1,-1-1,-5-14</inkml:trace>
  <inkml:trace contextRef="#ctx0" brushRef="#br0" timeOffset="9807.067">2850 1184,'23'-4,"197"-40,-207 39,1 0,-1 0,0-1,0-1,-1 0,0-1,0 0,-1 0,0-2,-1 1,0-1,0-1,-1 0,4-6,-11 14,0 0,0 0,0 0,-1 0,1 0,-1-1,0 1,0 0,0-1,0 1,-1-1,1 1,-1-1,0 0,0 1,0-1,0 1,-1-1,0 1,0-1,1 1,-2-1,1 1,0 0,-1 0,0-1,1 1,-1 0,0 1,-1-1,1 0,-1 0,1 1,-1 0,0-1,1 1,-1 0,0 0,-1 1,1-1,0 1,0-1,-1 1,1 0,-1 0,1 1,-12-1,0 1,0 0,0 2,0 0,1 0,-1 1,1 1,-1 1,1 0,1 0,-1 2,1 0,0 0,0 1,1 1,0 0,1 0,0 1,0 1,1 0,0 0,-3 6,3-4,-1 0,2 0,0 1,0 0,1 0,1 1,1 0,0 0,1 1,0 0,1-1,1 2,1-1,-1 15,3-25,1-1,0 1,0-1,1 1,-1-1,1 0,0 1,0-1,1 0,0 0,0-1,0 1,0 0,1-1,0 0,0 0,0 0,0 0,0-1,1 1,0-1,0 0,0-1,2 2,6 2,1 0,-1-1,1 0,0-1,1-1,-1 0,1-1,12 0,-12-2,0 0,0-1,0-1,0-1,-1 0,1-1,-1 0,0-1,0-1,0 0,-1-1,0-1,0 0,5-5,4-3</inkml:trace>
  <inkml:trace contextRef="#ctx0" brushRef="#br0" timeOffset="10168.384">3810 986,'-10'-4,"0"1,0 0,-1 0,1 1,-1 1,0-1,0 2,1-1,-1 2,0-1,0 1,1 1,-1 0,0 1,1 0,0 0,0 1,0 1,0-1,1 2,-1-1,1 1,1 1,-1-1,1 1,0 1,1 0,0 0,0 0,0 1,1 0,1 0,0 1,0-1,0 1,1 0,1 1,0-1,0 0,1 1,1 0,-1 0,2 7,0-12,1 0,0-1,1 1,-1-1,1 0,0 1,1-1,-1 0,1 0,0 0,0-1,1 1,-1-1,1 0,0 1,0-2,1 1,-1 0,1-1,-1 0,1 0,0 0,0-1,1 0,-1 0,0 0,1 0,-1-1,1 0,-1 0,1-1,0 0,-1 1,1-2,1 1,8 1,0 0,1 0,-1-1,0-1,0-1,0 0,0-1,0-1,-1 0,1-1,-1 0,0-2,-1 1,1-2,-1 1,7-7,0-4,-3 2</inkml:trace>
  <inkml:trace contextRef="#ctx0" brushRef="#br0" timeOffset="10380.883">4121 1071,'-5'33,"-2"17,1 3,1-1,2-5,0-11</inkml:trace>
  <inkml:trace contextRef="#ctx0" brushRef="#br0" timeOffset="10530.263">4092 591,'0'0</inkml:trace>
  <inkml:trace contextRef="#ctx0" brushRef="#br0" timeOffset="11190.3">4769 958,'-35'10,"13"-6,0 0,0 2,1 1,0 1,1 1,0 0,0 2,1 0,0 1,1 1,0 0,1 2,-9 10,23-22,0 0,1 1,-1-1,1 1,0 0,0 0,0 0,1 0,-1 0,1 0,0 0,0 1,0-1,1 0,-1 1,1-1,0 0,1 1,-1-1,1 0,-1 1,1-1,1 0,-1 0,0 0,1 0,0 0,0 0,0 0,1-1,-1 1,1-1,0 1,0-1,0 0,0 0,2 1,6-2,0-1,0 0,0-1,1 0,-1-1,0 0,0 0,0-1,0-1,0 0,-1 0,1-1,-1-1,0 1,0-2,-1 1,1-1,-1-1,0 0,7-7,22-11,-10 5,0-2,-2 0,0-2,-2 0,1-4,-21 24,-4 3,0 0,1 0,-1 0,1 0,-1-1,1 1,-1 0,1 0,-1 1,1-1,0 0,0 0,-1 0,1 0,0 0,0 1,0-1,0 0,0 1,0-1,0 1,0-1,0 1,0 0,0-1,0 1,0 0,1 0,-1-1,0 1,0 0,0 0,0 0,0 1,1-1,-1 0,0 0,0 1,0-1,0 0,0 1,0-1,0 1,0 0,0-1,0 1,0 0,0-1,0 1,-1 0,1 0,0 0,-1 0,1 0,0 1,-10 89,7-86,-1 0,1 1,0-1,1 1,-1-1,1 1,1 0,-1 0,1 0,0-1,0 1,0 0,1 0,0 0,0-1,0 1,1 0,0-1,0 0,1 1,-1-1,1 0,0 0,0 0,1-1,0 1,0-1,0 1,0-1,0-1,4 3,2-4,-1 0,1-1,-1 0,1-1,0 0,-1 0,1-1,-1 0,1-1,-1 0,1-1,-1 0,0 0,0-1,0 0,-1 0,1-1,-1-1,0 1,-1-1,1 0,-1-1,1-1,22-19,-2-1,0-1,-2-2,-1 0,14-26,6-4,7-6,-3-2,-3-3,-4-1,-2-2,-4-1,-4-2,-3-1,14-61,-41 128,2 4,-1-1,-1 1,0-1,0 0,0 0,-1 0,0 0,-1 0,0 0,-1 0,0 0,0 0,-1 0,0 0,0 0,-1 1,0-1,-1 1,0 0,0 0,-4-6,1 12,0-1,0 1,0 1,0-1,-1 1,1 0,0 1,0 0,-1 0,1 0,0 1,-1 0,1 1,0 0,0 0,0 0,0 1,1 0,-1 0,1 0,0 1,0 0,0 1,0-1,1 1,-1 0,-1 3,-8 7,0 1,1 0,1 1,0 0,2 1,0 0,1 1,1 0,0 1,2 0,0 0,1 1,1-1,1 1,1 0,1 1,1-1,1 0,1 1,0-1,2 0,0 0,2 0,0 0,1-1,1 0,4 8,15 20,2 0,1-2,3-1,2-1,2-2,34 31,20 12,3-4,4-4,81 48,-47-52,-107-65</inkml:trace>
  <inkml:trace contextRef="#ctx0" brushRef="#br0" timeOffset="15607.646">367 1691,'2558'1,"119"56,-2118-59,111-33,-408 3,-231 25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82 565,'-13'23,"1"1,2 1,0 0,2 0,0 1,2 0,1 0,1 1,1-1,1 1,2 0,0 0,4 15,18 138,-21-230,2 0,3 1,2 0,2 0,2 0,2 2,2 0,2 0,2 2,13-19,-21 40,2 0,1 1,0 1,2 1,0 0,2 1,0 0,1 2,3-1,-22 17,1 1,-1 0,1 0,0 0,-1 0,1 1,0-1,0 0,-1 1,1-1,0 1,0-1,0 1,0 0,0 0,0 0,0 0,-1 0,1 0,0 1,0-1,0 1,0-1,0 1,-1 0,1-1,0 1,-1 0,1 0,0 0,-1 1,1-1,-1 0,0 0,1 1,-1-1,0 1,0-1,0 1,0 0,0-1,0 1,0 0,-1 0,1-1,-1 1,1 0,-1 0,0 1,23 199,-6-145,-8-51</inkml:trace>
  <inkml:trace contextRef="#ctx0" brushRef="#br0" timeOffset="422.515">25 198,'100'-14,"0"5,0 3,54 7,-109-1,-61 0,-1 0,1-1,0-1,0-1,0 0,1-2,-12-3,17 3,1 0,-1 0,1-1,1-1,-1 1,1-1,1-1,-1 1,1-1,0-1,1 1,0-1,0 0,1 0,0-1,1 0,-3-10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41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34,'-1'-2,"-1"0,1 0,0 0,-1 0,0 1,1-1,-1 0,0 1,0 0,0-1,0 1,0 0,0 0,0 0,0 0,-1 1,1-1,0 1,-1-1,1 1,0 0,0-1,-1 1,1 1,-2-1,1 0,-22-4,0 2,0 0,0 2,0 1,0 1,0 1,0 2,-2 1,20-4,0 0,0 1,0 0,1 1,-1-1,1 1,0 1,0-1,1 1,-1 0,1 0,0 1,0-1,1 1,0 0,0 0,0 1,1-1,0 1,-1 3,2-7,0 0,0 1,0-1,1 1,-1-1,1 1,0 0,0-1,0 1,1 0,0-1,-1 1,1 0,0 0,1 0,-1-1,1 1,-1 0,1 0,0-1,1 1,-1-1,1 1,-1-1,1 1,0-1,0 0,1 0,-1 0,1 0,-1 0,1-1,2 2,6 3,1 0,-1-1,2 0,-1-1,1 0,-1-1,1 0,13 1,-10-3,-1 1,1 1,-1 0,0 1,0 1,-1 0,1 1,-2 0,1 2,1 1,-8-4,-1 1,-1 0,1 0,-1 1,0 0,-1 0,0 0,0 0,-1 1,0 0,0-1,-1 1,0 0,-1 0,0 0,0 1,-1-1,0 0,-1 0,0 0,0 0,-1 0,0 0,0 0,-1 0,-1-1,1 1,-1-1,-1 0,1 0,-1-1,-1 1,0-1,0 0,-2 1,-1 1,-1 0,0 0,0-1,-1-1,0 0,-1 0,1-1,-1-1,0 0,-1 0,1-1,-1-1,0 0,0-1,0 0,0-1,0-1,0 0,-10-1,-12-9,34 8,6 2</inkml:trace>
  <inkml:trace contextRef="#ctx0" brushRef="#br0" timeOffset="631.873">693 485,'-5'14,"3"5,7-1,3-8,4-6,1-3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345 463,'-8'-2,"0"0,0 1,0 0,0 0,0 1,0 0,0 0,0 1,0 0,0 0,0 1,0 0,1 1,-1-1,1 2,-4 1,-8 3,0 1,1 0,0 2,0 0,1 1,1 1,-1 1,15-13,1 1,-1-1,1 1,-1 0,1-1,0 1,0 0,-1 0,1 0,1-1,-1 1,0 0,0 0,1 1,-1-1,1 0,-1 0,1 0,0 0,0 0,0 1,0-1,1 0,-1 0,0 0,1 0,-1 0,1 0,0 0,0 0,0 0,0 0,0 0,0 0,0-1,1 1,-1 0,1-1,-1 1,1-1,0 0,-1 1,1-1,0 0,0 0,0 0,0 0,0-1,0 1,0 0,0-1,0 1,0-1,1 0,63 19,-45-15,-1 2,0 0,-1 1,1 1,-1 1,12 7,-27-13,-1 0,1 0,0 0,-1 0,0 0,0 1,0-1,0 1,0 0,-1 0,0 0,0 0,0 0,0 0,0 1,-1-1,0 1,0-1,0 1,-1-1,1 1,-1 0,0-1,-1 1,1 0,-1-1,0 1,0-1,0 1,-2 5,-1 0,1 0,-2-1,1 1,-1-1,-1-1,0 1,0-1,-1 0,0 0,0 0,-5 3,-7 4,0 0,-1-2,0 0,-1-1,-1-1,0-1,0-1,-2-1,22-6,-1-1,1 0,0 0,-1-1,1 1,-1 0,1-1,-1 1,1-1,-1 0,1 0,-1 0,1 0,-1 0,1-1,-1 1,1-1,-1 0,1 1,0-1,-1 0,1 0,0-1,0 1,0 0,0-1,0 1,0-1,0 0,0 0,0 0,1 1,-1-2,1 1,0 0,-1 0,1 0,0-1,0 1,1 0,-1-1,0 1,0-3,-2-16</inkml:trace>
  <inkml:trace contextRef="#ctx0" brushRef="#br0" timeOffset="320.95">909 124,'-39'221,"29"-159,3 0,3 0,2 1,3 0,4 10,23 142,-33-132,-1-58</inkml:trace>
  <inkml:trace contextRef="#ctx0" brushRef="#br0" timeOffset="566.789">429 660,'39'-9,"21"-9,11-1,3 3,-2 4,1 0,-1 1,-4 3,-5 3,-2 2,-2 1,-7 7,-7 1,-11 1</inkml:trace>
  <inkml:trace contextRef="#ctx0" brushRef="#br0" timeOffset="1465.625">1643 519,'-43'18,"1"3,1 1,1 2,1 2,1 2,2 1,1 1,-24 28,12 24,46-80,0 0,0 0,1 0,-1 1,0-1,1 0,0 1,-1-1,1 1,0-1,0 0,1 1,-1-1,0 0,1 1,-1-1,1 0,0 1,0-1,0 0,0 0,0 0,0 0,1 0,-1 0,1 0,-1 0,1-1,0 1,0 0,0-1,-1 0,1 1,1-1,-1 0,0 0,1 1,5-2,-1 0,1 0,-1 0,1-1,-1 0,0-1,1 1,-1-1,0-1,0 1,0-1,0-1,-1 1,1-1,-1 0,2-2,3-1,74-43,-3-3,46-41,-122 89,53-33,-58 38,0 0,0-1,1 1,-1 0,0-1,1 1,-1 0,0 0,0 0,1 0,-1 0,0 1,1-1,-1 0,0 1,0-1,1 1,-1-1,0 1,0-1,0 1,0 0,1 0,-1-1,0 1,-1 0,1 0,0 0,0 0,0 0,0 0,-1 0,1 1,-1-1,1 0,-1 0,1 0,-1 1,1-1,-1 0,0 1,0-1,0 0,0 1,0-1,0 0,0 2,4 164,-1-163,1 0,-1 0,1-1,0 1,0-1,0 0,1 0,-1-1,1 1,-1-1,1 0,0 0,0-1,0 1,0-1,0 0,0-1,0 1,1-1,-1 0,0 0,0-1,0 1,0-1,0 0,0-1,1 1,10-2,1-1,-1-1,0 0,0-1,0-1,-1-1,0 0,-1-1,1 0,-2-1,9-7,4-8,-1 0,-1-2,-1 0,-1-2,-2 0,-1-2,-1 0,-2-1,7-19,-20 46,-1 1,0-1,0 0,0 1,-1-1,1 0,-1 0,-1 0,1-1,-1 1,1 0,-1 0,-1 0,1 0,-1 0,0 0,0 0,0 0,-1 0,0 0,0 0,0 1,-2-4,1 7,-1 0,1 0,0 1,0-1,0 1,0 0,-1 0,1 0,0 0,0 0,0 1,-1 0,1-1,0 1,0 0,0 1,0-1,0 0,0 1,1 0,-1-1,1 1,-1 0,1 1,-1-1,1 0,-1 3,-4 0,-3 1,1 0,0 1,1 0,0 1,0 0,0 0,1 1,0 0,1 0,0 1,0 0,1 0,1 0,-1 0,2 1,-1-1,2 1,-2 6,4-15,0 1,1-1,-1 1,0-1,1 1,0-1,-1 0,1 1,0-1,0 0,0 0,1 0,-1 0,0 0,1 0,-1 0,1 0,0 0,0-1,0 1,0-1,0 1,0-1,0 0,0 0,0 0,1 0,-1 0,0 0,1 0,-1-1,0 0,1 1,0-1,93 2,-76-3,152-2,-170 3,1 0,-1 0,0 1,0-1,0 1,0-1,0 1,0-1,0 1,0 0,0 0,0 0,0 0,0 1,0-1,-1 0,1 1,-1-1,1 1,-1 0,1-1,-1 1,0 0,0 0,0 0,0 0,0 0,0 0,-1 0,1 0,0 0,-1 0,0 0,1 2,-12 79,3-47,7-31,0 0,1 0,-1 0,1-1,0 1,0 0,1 0,0 0,-1 0,1-1,1 1,-1 0,1-1,0 1,0-1,0 1,0-1,1 0,0 0,0 0,0 0,0-1,1 1,-1-1,1 0,0 0,0 0,0-1,0 1,1-1,-1 0,1 0,-1 0,1-1,4 2,5-1,0-1,1 0,-1-1,0 0,0-1,0-1,0 0,0-1,0-1,0 0,-1 0,1-1,-1-1,-1-1,1 0,-1 0,0-1,-1-1,0 0,0 0,-1-1,0 0,-1-1,6-8,13-17,-2-1,-1-1,-3-1,0-2,-3 1,-2-2,10-35,-13 31,-2-1,-2 1,-3-2,-1 1,-3-1,-1 1,-5-34,4 80,-1 0,1-1,-1 1,0 0,1-1,-1 1,0 0,0-1,0 1,0 0,0-1,-1 1,1 0,0-1,-1 1,1 0,-1-1,1 1,-1 0,1 0,-1 0,0-1,0 1,1 0,-1 0,0 0,0 0,0 0,0 1,0-1,-1 0,1 0,0 1,0-1,0 0,-1 1,1 0,0-1,-1 1,1 0,0-1,-1 1,1 0,0 0,-1 0,1 0,0 0,-1 1,1-1,0 0,-1 0,1 1,0-1,-1 1,1 0,0-1,0 1,0 0,0-1,0 1,0 0,0 0,-1 1,-7 11,0 1,1 0,0 0,2 0,-1 1,2 0,0 1,1-1,0 1,1 0,1 0,1 0,0 2,-4 18,-1 7,2 0,3-1,1 1,2 0,1 0,3 0,1-1,3 0,1-1,2 0,17 38,16 1,-31-62</inkml:trace>
  <inkml:trace contextRef="#ctx0" brushRef="#br0" timeOffset="1659.77">2743 294,'33'9,"22"4,5-1,3-2,-5 2,-3-2,-6-1,-1-4,-5-1,-4-3,-9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86,'-4'7,"0"0,0 0,1 0,0 1,0-1,0 1,1 0,1 0,-1 0,1 0,1 0,-1 0,1 0,2 8,-3-2,29 188,-27-196,0 0,0-1,1 1,0 0,0-1,0 0,1 1,-1-1,1 0,1 0,-1-1,1 1,0-1,0 0,0 0,0 0,1 0,-1-1,1 1,0-1,0 0,1-1,-1 0,0 1,1-2,0 1,-1-1,1 1,0-2,-1 1,1 0,0-1,0 0,0-1,0 1,-1-1,1 0,2-2,12-4,0-1,0-1,-1-1,-1-1,0 0,0-2,-1 0,-1-1,0 0,-1-1,-1-1,0-1,-1 0,2-4,-5 9,0-1,-1 0,0 0,-1-1,-1 0,0-1,0 0,-2 0,0 0,-1-1,0 0,-4 13,0 0,-1 0,1 0,-1 0,1 0,-1 0,0 0,0 0,0 0,-1 0,1 1,-1-1,1 0,-1 1,0-1,0 1,0 0,0 0,0-1,-1 1,1 1,-1-1,1 0,-1 1,0-1,0 1,1 0,-1 0,0 0,0 0,0 0,0 1,0-1,0 1,-1 0,1 0,0 0,0 1,0-1,0 0,0 1,0 0,0 0,0 0,0 0,1 0,-1 1,0-1,1 1,-1 0,1 0,-1 0,1 0,-1 1,-16 12</inkml:trace>
  <inkml:trace contextRef="#ctx0" brushRef="#br0" timeOffset="397.174">1159 1,'-185'146,"140"-99,44-46,0 1,0-1,1 0,-1 0,0 1,0-1,1 0,-1 1,1-1,-1 1,1-1,0 1,0-1,-1 1,1-1,0 1,0-1,0 1,1-1,-1 1,0-1,1 1,-1-1,1 1,-1-1,1 1,-1-1,1 0,0 1,0-1,0 0,0 0,0 0,0 0,0 1,0-1,0-1,0 1,1 1,95 38,-86-38,0 1,-1 0,1 1,-1 0,0 1,0 0,-1 0,0 1,1 0,-2 1,1 0,-1 0,2 3,-8-7,0 1,0-1,0 0,-1 1,1-1,-1 1,0 0,0-1,0 1,0 0,-1 0,0 0,1 0,-1-1,-1 1,1 0,0 0,-1 0,0 0,0-1,0 1,-1 0,1-1,-1 1,1-1,-1 0,-1 1,1-1,0 0,-1 0,1 0,-1-1,0 1,-8 8,0 0,0-2,-1 1,0-2,-1 1,0-2,0 1,-1-2,-178 64,49-48,115-21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3 448,'1'0,"0"0,0 0,0 0,0 0,0 0,0 0,0 0,-1 0,1 0,0 1,0-1,0 0,0 1,0-1,0 0,0 1,-1-1,1 1,0 0,0-1,-1 1,1 0,0-1,-1 1,1 0,-1-1,1 1,-1 0,1 0,-1 0,1 0,-1 0,0-1,1 1,-1 0,0 0,0 0,0 0,0 0,0 0,0 0,0 0,0 0,0 0,0 0,-1 0,1 0,0 0,-1-1,1 1,0 0,-1 0,1 0,-1 0,0-1,1 1,-6 55,-3 16,3-1,3 1,6 49,-3-119,-1 1,1-1,0 1,0 0,0-1,0 1,0 0,1-1,-1 1,1-1,0 1,0-1,0 1,0-1,0 0,0 1,1-1,-1 0,1 0,-1 0,1 0,0 0,0 0,0 0,0-1,0 1,0-1,0 1,1-1,-1 0,1 0,-1 0,1 0,-1-1,1 1,-1-1,1 1,-1-1,1 0,0 0,-1 0,1 0,0 0,-1-1,1 1,-1-1,1 0,-1 0,1 0,4-3,-1 0,0-1,0 0,0 0,0-1,-1 0,0 0,0 0,-1 0,1-1,-1 0,-1 0,1 0,-1 0,-1 0,1-1,-1 1,0-1,0-4,1-6,-1-1,-1 1,0 0,-1-1,-2 1,1-1,-5-14,0 9,-1 1,-2 0,0 1,-1 0,-2 1,0 0,-1 0,-12-13,25 32,-1 1,1-1,-1 0,1 0,0 0,-1 0,1 0,0 0,0 0,1 0,-1 0,0 0,1 0,-1 0,1 0,-1 0,1 1,0-1,0 0,0 0,0 1,0-1,0 0,1 1,-1-1,0 1,1 0,-1-1,1 1,-1 0,1 0,0 0,0 0,-1 0,1 0,0 1,0-1,0 1,0-1,0 1,0 0,0-1,0 1,0 0,0 0,1 1,25-13,-15 4,-1-1,0 0,0 0,-1-1,0-1,-1 0,0 0,-1-1,0 0,-1-1,0 0,-1 0,-1 0,0-1,-1 0,0-1,-1 1,0-1,-2 1,0-1,1-15,-23-51,88 252,-25-28,-5 1,-7 2,-6 0,-4 26,27 332,-47-482,-1 0,0 0,-2 0,0 0,-2 0,0 0,-1 0,-5 10,10-30,0-1,-1 1,1-1,0 1,-1-1,1 1,-1-1,1 1,-1-1,1 1,-1-1,0 0,0 1,0-1,0 0,0 0,0 0,0 1,0-1,-1 0,1 0,0-1,0 1,-1 0,1 0,-1-1,1 1,-1-1,1 1,-1-1,1 0,-1 1,1-1,-1 0,0 0,1 0,-1 0,1 0,-1-1,1 1,-1 0,1-1,-1 1,1-1,-1 1,1-1,-1 0,1 0,0 0,-1 0,1 0,0 0,-7-13,0 0,1-1,1 0,1-1,0 1,0-1,2 0,0 0,1 0,1-1,0 1,1-14,0 24,-3-74,4 1,2 0,7-20,-3 56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2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227 206,'22'59,"-15"-9,-4 0,-1 0,-5 45,1-1,7 40,1-122,0-6</inkml:trace>
  <inkml:trace contextRef="#ctx0" brushRef="#br0" timeOffset="560.458">1 263,'50'-40,"2"2,1 2,2 3,1 3,52-21,13 18,-117 32,-1 1,0 0,1-1,-1 1,1 1,-1-1,0 0,1 1,-1 0,0 0,1 0,-1 0,0 0,0 1,0 0,0-1,0 1,-1 0,1 0,0 0,-1 1,0-1,1 1,-1-1,0 1,0 0,0 0,-1 0,1 0,-1 0,0 0,1 0,-2 0,2 2,-3 9,0-1,0 0,-2 0,1-1,-2 1,0 0,0-1,-1 0,0 0,-1 0,-1-1,0 0,0 0,-1 0,0-1,-1-1,0 1,-1-1,-2 1,2 1,7-9,0 0,0 0,0 0,0 0,0 0,1 1,-1-1,1 1,0 0,0 0,0 0,0 0,0 0,1 0,-1 0,1 0,0 1,0-1,0 1,1-1,-1 1,1-1,-1 1,1-1,0 1,1-1,-1 1,1-1,-1 1,1-1,0 0,0 1,1-1,-1 0,1 0,-1 1,1-1,0-1,0 1,1 0,-1 0,0-1,3 3,94 40,-87-42,-1 1,1 0,-1 1,0 1,0 0,0 0,-1 1,0 0,0 1,-1 0,0 0,0 1,0 1,-6-7,0 0,0 1,-1 0,1-1,-1 1,0 0,0 0,0 1,-1-1,1 0,-1 0,0 1,0-1,0 1,-1-1,0 1,0-1,0 1,0-1,-1 1,1-1,-1 1,-1-1,1 1,0-1,-1 0,0 0,0 0,0 0,-2 2,-8 9,0-1,-2 0,0-1,0 0,-1-1,-1-1,0-1,0 0,-1 0,0-2,-1 0,0-1,-148 40,163-45,1-1,-1 1,1-1,-1 0,0 0,0 0,0-1,1 1,-1-1,0 1,0-1,0 0,0 0,0 0,0-1,0 1,0-1,0 0,1 1,-1-1,0 0,0-1,1 1,-1 0,1-1,-1 1,1-1,0 0,0 0,-1 0,1 0,0 0,1-1,-1 1,0 0,1-1,-1 1,1-1,0 0,0 0,0 1,0-1,0 0,1 0,-1 0,1-2,3-13</inkml:trace>
  <inkml:trace contextRef="#ctx0" brushRef="#br0" timeOffset="1282.478">990 658,'22'108,"-21"-105,1 1,-1-1,1 0,0 0,0 0,0 0,1-1,-1 1,1 0,-1-1,1 0,0 1,0-1,0 0,0-1,0 1,1 0,-1-1,1 0,-1 0,0 0,1 0,0-1,-1 1,1-1,-1 0,1 0,0 0,-1 0,16-5,-1-1,0-1,0 0,-1-1,0-1,-1 0,0-2,0 0,-1 0,0-2,-1 0,1-2,-6 6,-9 7,1 1,-1-1,1 1,-1-1,1 1,0-1,0 1,-1 0,1-1,0 1,0 0,0 0,0-1,1 1,-1 0,0 0,0 0,1 1,-1-1,1 0,-1 0,1 1,-1-1,1 1,-1-1,1 1,-1 0,1-1,-1 1,1 0,0 0,-1 0,1 0,-1 0,1 1,0-1,-1 1,1-1,-1 1,1-1,-1 1,1 0,-1-1,0 1,1 0,-1 0,1 1,4 16,-5-12,0 0,1 0,0 0,0-1,0 1,0-1,1 1,0-1,0 0,1 0,0 0,-1 0,2-1,-1 0,0 0,1 0,0 0,0 0,0-1,0 0,0 0,1-1,3 1,0 0,0-1,0 0,0 0,1-1,-1-1,1 1,-1-1,0-1,1 0,-1 0,0-1,1 0,-1-1,0 0,-1 0,1-1,-1 0,1-1,-1 0,0 0,-1 0,1-1,-1 0,0-1,-1 0,1-1,16-17,-2-2,0 0,-2-2,-1 0,-2-1,12-29,-9 16,-3-1,-1-1,-3 0,-1-1,-2 0,-3 0,1-46,-12 43,5 49,0 1,0-1,0 1,-1 0,1-1,0 1,0-1,-1 1,1-1,0 1,-1-1,1 1,-1-1,1 1,-1-1,1 1,-1-1,1 0,-1 1,1-1,-1 0,1 1,-1-1,1 0,-1 0,0 0,1 1,-1-1,1 0,-1 0,0 0,1 0,-1 0,0 0,1 0,-1 0,1-1,-1 1,0 0,1 0,-1 0,1-1,-1 1,0 0,1-1,-1 1,1 0,-1-1,1 1,0-1,-1 1,1-1,-1 1,1-1,0 1,-1-1,1 1,0-1,0 1,-1-1,1 0,0 1,0-1,0 1,0-1,0 0,0 1,0-1,-11 23,2 0,1 0,0 1,2 0,1 1,0-1,2 1,1 0,1 0,0 0,2 0,2 9,-2-10,59 347,-62-268,-9-101,4-12</inkml:trace>
  <inkml:trace contextRef="#ctx0" brushRef="#br0" timeOffset="1528.35">1525 404,'39'-4,"26"-3,13 1,-3 1,-9 1,-11 2,-10 1,-8 0,-6 1,-2 1,-3-1,0 0,-4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1 170,'42'-10,"1"1,0 3,0 1,1 2,-1 2,42 5,-3-3,-9-1,-73-1,-1 1,1 0,0 0,-1 0,1 0,0-1,0 1,-1 0,1 0,0 0,0-1,-1 1,1 0,0 0,0-1,0 1,-1 0,1-1,0 1,0 0,0-1,0 1,0 0,0-1,0 1,0 0,0-1,0 1,0 0,0-1,0 1,0 0,0-1,0 1,0 0,0-1,0 1,0 0,0-1,1 1,-1 0,0-1,0 1,0 0,1 0,-1-1,0 1,0 0,1 0,-1 0,0-1,1 1,-1 0,0 0,0 0,1 0,-1-1,0 1,1 0,-1 0,0 0,1 0,-1 0,1 0,-1 0,0 0,1 0,-1 0,-29-18,24 15,-1-1,-100-76,94 61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0 252,'111'-93,"-109"91,0 0,0 0,0 1,0-1,0 1,0 0,1 0,-1-1,0 1,1 1,-1-1,1 0,-1 1,1-1,-1 1,1 0,0-1,-1 1,1 1,-1-1,1 0,-1 1,1-1,-1 1,1 0,-1-1,1 1,-1 1,0-1,1 0,-1 0,0 1,0-1,0 1,0 0,0 0,-1 0,1 0,0 0,-1 0,0 0,1 0,-1 0,0 1,0-1,0 1,0-1,0 2,38 175,-23-12,-6-93,-9-56,1-1,0 1,2 0,0-1,1 0,0 0,6 9,-11-25,0-1,0 1,0 0,1-1,-1 1,0-1,1 1,-1-1,0 1,1-1,-1 1,0-1,1 1,-1-1,1 1,-1-1,1 0,-1 1,1-1,-1 0,1 1,0-1,-1 0,1 0,-1 0,1 1,0-1,-1 0,1 0,0 0,-1 0,1 0,-1 0,1 0,0 0,-1-1,1 1,-1 0,1 0,0 0,-1-1,1 1,-1 0,1-1,-1 1,1 0,-1-1,1 1,-1-1,1 1,-1 0,0-1,1 1,-1-1,1 0,-1 1,0-1,21-38,-18 32,74-157,-7-4,4-36,-13 34,-61 164,-4 7</inkml:trace>
  <inkml:trace contextRef="#ctx0" brushRef="#br0" timeOffset="450.719">847 477,'-7'2,"-1"0,1 1,0 0,0 0,0 0,0 1,1 0,-1 0,1 0,0 1,0 0,0 1,1-1,0 1,0 0,0 0,1 1,0-1,0 1,1 0,0 0,0 0,0 0,1 1,0-1,1 1,0-1,0 1,0 0,1-1,0 1,1 0,-1 0,2-1,0 5,3-6,1 0,0-1,0 1,1-1,-1 0,1-1,0 0,0 0,1 0,-1-1,1 0,0-1,0 1,-1-2,2 1,-1-1,0 0,3-1,-4 1,1 0,0-1,0 0,0-1,0 0,0 0,-1 0,1-1,0 0,-1-1,0 0,1 0,-1-1,0 1,-1-2,5-2,8-9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1,'25'0,"16"0,7 0,0 0,-3 0,-5 4,-5 3,-2-1,-3-1,-2-1,-5-2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0,'19'0,"17"0,6 0,0 0,-1 0,-3 0,-3 0,-3 0,-2 0,-2 0,-5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170 121,'17'73,"-9"-7,-3 1,-2 0,-6 50,1-7,-23 97,22-182</inkml:trace>
  <inkml:trace contextRef="#ctx0" brushRef="#br0" timeOffset="548.179">0 149,'57'-27,"0"3,1 2,1 3,1 3,1 2,0 3,47-2,-99 12,0 0,0 1,0 0,-1 0,1 1,0 0,0 1,-1 0,1 0,-1 1,1 0,-1 0,0 1,0 0,-1 1,1 0,-1 0,0 0,3 4,-8-6,0 1,0-1,-1 0,1 1,-1-1,0 1,0-1,0 1,-1 0,1-1,-1 1,0 0,0 0,0-1,-1 1,1 0,-1-1,0 1,0-1,0 1,0-1,-1 1,1-1,-1 0,0 1,-1 1,-64 76,-228 142,293-221,0-1,1 1,-1 0,0-1,0 1,1 0,-1 0,1 0,-1 1,1-1,0 0,0 0,0 1,0-1,0 1,1-1,-1 0,1 1,0-1,-1 1,1-1,0 1,0 0,1-1,-1 1,1-1,-1 0,1 1,0-1,0 1,0-1,0 0,0 1,0-1,0 0,2 2,74 71,-50-53,65 82,-25-30,-50-67</inkml:trace>
  <inkml:trace contextRef="#ctx0" brushRef="#br0" timeOffset="1419.076">847 798,'37'-31,"-1"-2,-2-2,-1-1,-2-2,24-37,-54 74,1 0,-1 1,0-1,0 0,0 0,0 0,0 0,0 0,0 0,0 0,0 0,-1 0,1 0,0 0,-1-1,1 1,-1 0,1 0,-1-1,1 1,-1 0,0-1,0 1,0-1,0 1,0 0,0-1,0 1,0 0,0-1,-1 1,1 0,-1-1,1 1,-1 0,1 0,-1-1,0 1,1 0,-1 0,0 0,0 0,0 0,0 0,0 0,0 0,0 0,0 1,0-1,-1 0,1 1,-1-1,-4 2,-1 0,1 1,-1-1,1 2,0-1,0 1,0 0,0 0,0 0,0 1,1 0,0 0,0 0,0 1,0 0,1 0,-1 0,1 0,1 1,-1-1,1 1,0 0,0 0,1 0,0 1,0-1,0 1,1-1,0 1,0-1,0 1,1 0,0 0,1-1,-1 1,1-1,0 1,1 0,0-1,0 0,0 1,1-1,5 3,1 0,-1 0,2-1,-1 0,1-1,0 0,0-1,1 0,0 0,0-1,1-1,-1 0,1 0,0-1,0-1,0 0,0 0,0-1,1-1,-1 0,0-1,0 0,1-1,-1 0,5-2,-4 1,-1-1,0 0,1 0,-2-1,1-1,0 0,-1 0,0-1,-1-1,1 0,-2 0,1-1,-1 0,0-1,-1 1,0-2,-1 1,0-1,0-1,-1 0,11-50,-17 60,0 1,1-1,-1 1,0 0,0-1,0 1,0-1,0 1,0-1,-1 1,1 0,0-1,-1 1,1 0,-1-1,0 1,1 0,-1-1,0 1,0 0,1 0,-1 0,0 0,0 0,0 0,-1 0,1 0,0 0,0 0,0 1,-1-1,1 1,0-1,-1 1,1-1,0 1,-1-1,1 1,-1 0,1 0,-1 0,-3 2,-1 0,1 0,0 1,0 0,0 0,1 0,-1 1,1-1,-1 1,1 0,0 1,1-1,-1 0,1 1,0 0,0 0,0 0,1 0,0 0,0 1,0-1,1 1,-1-1,1 3,0-3,0-1,1 0,-1 1,1-1,0 0,1 1,-1-1,1 0,-1 1,1-1,1 0,-1 0,1 0,-1 0,1 0,0 0,0 0,1 0,-1-1,1 1,0-1,0 0,0 0,0 0,1 0,-1-1,1 1,-1-1,1 0,0 0,0 0,0 0,0-1,0 0,1 1,-1-2,4 2,7 0,1-1,0-1,-1 0,1 0,-1-2,1 0,-1-1,1 0,-1-1,0-1,-1 0,1-1,-1-1,0 0,-1-1,0 0,0-1,0-1,-2 0,1-1,-1 0,0 0,-1-1,-1-1,0 0,-1 0,4-8,-9 17,0-1,0 1,0-1,-1 1,0-1,0 0,0 0,-1 0,0 0,0 0,0 0,0-1,-1 1,0 0,0 0,0-1,-1 1,1 0,-1 0,-1 0,1 0,-1 0,-2-5,3 9,0 0,0 0,0 1,0-1,0 0,-1 0,1 1,0-1,-1 1,1-1,0 1,-1 0,1-1,-1 1,1 0,0 0,-1 0,1 0,-1 0,1 0,-1 1,1-1,0 0,-1 1,1-1,0 1,-1-1,1 1,0 0,0-1,-1 1,1 0,0 0,0 0,0 0,0 0,0 1,-39 45,36-40,-2 2,1 0,0 0,0 1,2-1,-1 1,1 0,0 0,1 1,0-1,1 0,0 1,0-1,1 1,1-1,0 0,0 1,1-1,0 0,1 0,0 0,1 0,0 0,0-1,1 1,0-1,1 0,0-1,0 0,1 0,0 0,1 0,3 2,-2-3,0 0,0-1,0 0,1 0,0-1,0 0,1-1,-1 0,1-1,0 0,0 0,0-1,2-1,12 1</inkml:trace>
  <inkml:trace contextRef="#ctx0" brushRef="#br0" timeOffset="3466.685">2597 572,'-2'11,"0"-1,-1 1,0-1,0 1,-1-1,-1 0,0-1,0 1,-1-1,-5 7,-149 181,24-58,130-133</inkml:trace>
  <inkml:trace contextRef="#ctx0" brushRef="#br0" timeOffset="3823.869">2343 544,'39'51,"114"104,-147-147,1 1,-1 1,0-1,-1 1,-1 0,1 0,-1 1,-1-1,1 6,4 8,-5-15</inkml:trace>
  <inkml:trace contextRef="#ctx0" brushRef="#br0" timeOffset="4349.751">2230 290,'39'-43,"-2"-1,-2-1,-1-2,0-7,-34 53,1 0,-1-1,0 1,1 0,-1-1,1 1,0 0,-1 0,1 0,0-1,0 1,-1 0,1 0,0 0,0 0,0 0,0 1,1-1,-1 0,0 0,0 1,0-1,1 0,-1 1,0 0,1-1,-1 1,0 0,1-1,-1 1,1 0,-1 0,0 0,1 0,-1 0,0 1,1-1,-1 0,0 1,1-1,-1 1,0-1,1 1,-1 0,0-1,0 1,0 0,0 0,0 0,1 0,71 136,-63-112,1 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474 339,'-40'-9,"0"1,0 2,0 1,-1 3,0 1,-30 3,67-2,1-1,-1 1,0 0,1-1,-1 2,1-1,-1 0,0 1,1 0,-1-1,1 1,-1 1,1-1,-1 0,1 1,0 0,0 0,0 0,0 0,0 0,0 1,1-1,-1 1,1 0,0-1,-1 1,1 0,0 1,1-1,-1 0,1 0,-1 1,1-1,0 1,0-1,1 1,-1-1,1 1,-1 0,1-1,0 1,1 0,-1-1,1 1,-1-1,2 3,2 0,0 0,0-1,0 0,1 0,0 0,0 0,0-1,1 0,-1 0,1 0,0-1,0 0,0 0,0 0,1-1,-1 0,1 0,0-1,5 1,50 19,-61-21,0 0,0 1,0-1,0 1,0-1,0 1,0 0,0-1,0 1,-1 0,1 0,0-1,0 1,-1 0,1 0,0 0,-1 0,1 0,-1 0,1 0,-1 0,0 0,1 0,-1 0,0 1,0-1,0 0,0 0,0 0,0 0,0 0,0 0,0 1,0-1,-1 0,1 0,0 0,-1 0,1 0,-1 0,1 0,-1 0,0 0,1 0,-1 0,0-1,1 1,-1 0,0 0,0-1,0 1,-51 39,49-37,-20 10,2 1,0 1,1 0,0 2,1 1,1 0,1 1,0 2,15-19,0 0,1 0,-1 1,1-1,0 0,-1 1,1-1,0 1,1-1,-1 1,0 0,1-1,-1 1,1 0,0 0,0-1,0 1,0 0,1-1,-1 1,1 0,-1-1,1 1,0 0,0-1,0 1,0-1,1 0,-1 1,1-1,-1 0,1 0,0 0,0 0,0 0,0 0,0 0,0-1,5 4,1 0,-1-1,1-1,-1 1,1-1,0 0,0-1,0 0,1 0,-1-1,8 1,-12-2,2 1,0 0,0-1,0 1,0-1,0-1,0 1,-1-1,1 0,0 0,0-1,-1 0,1 0,-1 0,1 0,-1-1,1-1,7-9</inkml:trace>
  <inkml:trace contextRef="#ctx0" brushRef="#br0" timeOffset="613.76">248 0,'0'395,"-35"-158,14-133,-25 48,6 33,12-44,27-123,1-7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0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1 199,'424'0,"-425"0,0 0,1-1,-1 0,1 1,-1-1,0 1,1-1,-1 0,1 1,0-1,-1 0,1 1,-1-1,1 0,0 0,0 1,0-1,-1 0,1 0,0 0,0 0,0 1,0-1,0 0,0 0,0 0,1 1,-1-1,0 0,0 0,1 1,-1-1,0 0,1 0,-1 1,0-1,1 0,-1 1,1-1,0 0,-1 1,1-1,-1 1,1-1,0 1,-1-1,1 1,0 0,0-1,-1 1,1 0,0 0,0-1,0 1,-1 0,1 0,0 0,0 0,0 0,-1 0,1 0,0 0,-2-1,-18-18,0 0,2-2,0 0,1-1,-10-19,18 21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27,'254'-1,"-192"-12,-54 10,1 1,-1 0,1 0,0 0,0 1,0 1,0 0,0 0,0 1,5 0,3 5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343 397,'-34'-1,"0"1,1 2,-1 1,1 2,-1 1,-12 5,44-11,1 0,0 0,-1 0,1 0,0 0,0 0,-1 0,1 0,0 0,-1 1,1-1,0 1,0-1,0 1,-1-1,1 1,0 0,0-1,0 1,0 0,0 0,0 0,0 0,0 0,1 0,-1 0,0 0,0 0,1 0,-1 0,1 0,-1 1,1-1,-1 0,1 0,0 1,0-1,0 0,0 1,-1-1,2 0,-1 0,0 1,0-1,0 0,1 1,-1-1,0 0,1 0,-1 0,1 1,0-1,-1 0,109 64,-98-62,0 1,-1 1,0 0,0 0,0 1,-1 1,1-1,-2 1,1 1,-1 0,0 0,0 0,-1 1,0 0,-1 1,0 0,-1 0,4 8,-6-8,-2-1,1 1,-1 0,-1-1,0 1,0 0,-1-1,0 1,-1 0,0-1,0 0,-1 1,0-1,-1 0,0 0,-1-1,1 1,-1-1,-1 0,0 0,0-1,-1 1,-2 1,1 0,-1 0,0-1,-1 0,1-1,-1 0,-1 0,1-1,-1 0,0-1,-1-1,1 0,-1 0,0-1,0 0,0-1,0 0,0-1,-6-1,15 0,1 0,-1 0,1-1,-1 1,1-1,0 0,-1 1,1-1,0 0,-1-1,1 1,0 0,0-1,0 1,0-1,0 1,0-1,1 0,-1 0,0 0,1 0,-1 0,1 0,0 0,0-1,-6-15</inkml:trace>
  <inkml:trace contextRef="#ctx0" brushRef="#br0" timeOffset="258.362">597 594,'-7'43,"1"-13,2 1,1 0,2-1,0 1,3 7,-2-33,1 0,-1 0,1 0,1 0,-1 0,1 0,0 0,0 0,0-1,0 1,1-1,0 1,0-1,0 0,1 0,-1-1,1 1,0-1,0 1,0-1,0 0,1-1,-1 1,1-1,0 0,-1 0,1 0,0-1,0 0,0 0,0 0,1 0,-1-1,0 0,0 0,1 0,8-2,1-1,0 0,-1-1,0-1,0 0,0-1,-1 0,1-1,-2 0,1-2,-1 1,0-1,-1-1,0 0,0-1,6-9,-1 0,-1-1,0-1,-2 0,-1-1,0 0,2-12,-4 11</inkml:trace>
  <inkml:trace contextRef="#ctx0" brushRef="#br0" timeOffset="570.006">1556 565,'-34'10,"0"2,2 0,-1 3,2 0,0 2,-18 14,44-28,-1 1,1-1,0 1,0 0,1 0,-1 1,1 0,0-1,0 1,1 0,-1 1,1-1,0 1,1-1,-1 1,1 0,0 0,1 0,0 0,-1 0,2 1,-1-1,1 0,0 0,0 1,1-1,0 0,0 0,0 0,1 0,0 0,0 0,0 0,1 0,0-1,0 1,0-1,1 0,0 0,0 0,0-1,0 1,2 0,7 3,1-1,-1 0,1-1,1 0,-1-1,1-1,-1 0,1-1,1-1,-1 0,0-1,0-1,0 0,1-1,6-2,46-16,-49 14</inkml:trace>
  <inkml:trace contextRef="#ctx0" brushRef="#br0" timeOffset="1026.23">1951 1,'-19'37,"1"1,2 1,2 0,2 1,1 1,2 0,2 0,1 1,2-1,3 8,6 263,-5-295,1 0,1 1,0-1,2 0,0 0,0 0,2-1,0 0,0 0,2 0,0-1,8 11,-14-23,0-1,1 0,-1 0,1-1,-1 1,1-1,0 1,-1-1,1 0,0 0,0 0,0 0,0 0,0-1,0 1,0-1,0 0,0 0,0 0,0 0,0 0,0-1,0 0,0 1,0-1,0 0,0-1,0 1,0 0,0-1,82-58,-71 48,22-19,-27 21,1 0,0 0,1 1,0 1,0 0,1 0,0 1,1 1,-1 0,1 1,0 0,0 1,1 0,12-1,-23 6,1-1,-1 1,0 0,0 0,0 0,0 1,0-1,0 1,0-1,0 1,-1 0,1 0,0 0,-1 1,0-1,0 1,1-1,-1 1,-1 0,1 0,0 0,-1 0,0 0,1 0,-1 0,0 0,-1 0,1 1,0-1,-1 0,0 0,0 1,0-1,0 0,0 1,-1-1,0 0,0 3,19 71,-16-75,-1 0,1 0,0-1,0 1,0 0,0-1,0 0,0 1,0-1,0 0,1 0,-1 0,0-1,1 1,-1 0,0-1,1 1,-1-1,1 0,-1 0,1 0,-1 0,1-1,13-3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41,'19'0,"21"-5,8-1,1 0,-3 1,-5 1,-4 2,-4 1,-3 1,-1-5,-6-2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53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1 151,'31'129,"-17"-91,85 333,-74-316,-23-55,0-1,0 1,0-1,0 0,0 0,-1 0,1 0,0 0,-1 0,1 0,-1 0,1-1,-1 1,1-1,-1 1,0-1,0 0,0 1,0-1,0 0,0 0,0 0,-1 1,2-3,0-1,20-40,-2-1,-2 0,-2-1,-2-1,-1-5,36-114,-35 130,-3 1,2 1,2 0,2 1,16-25,-25 44,-10 14</inkml:trace>
  <inkml:trace contextRef="#ctx0" brushRef="#br0" timeOffset="617.555">481 490,'4'0,"2"4,0 8,-1 5,-1 5,-2 4,-1 1,-1 2,0 1,0-1,0 0,0 0,0-10,-1-8</inkml:trace>
  <inkml:trace contextRef="#ctx0" brushRef="#br0" timeOffset="1171.108">481 490,'122'-56,"-119"55,1-1,1 0,-1 0,0 0,1 1,-1-1,1 1,-1 0,1 1,-1-1,1 1,0 0,-1 0,1 0,0 1,-1-1,1 1,0 0,-4 1,0 0,0 0,0 0,0 0,0 0,-1 0,1 0,-1 0,1 0,-1 0,0 0,0 0,0 0,0 0,0 0,0 0,0 0,-1 1,1-1,-1 0,1 0,-1 0,0 0,0-1,0 1,0 0,0 0,0 0,-1-1,1 1,-1-1,0 1,1 0,-14 22,11-20,1-1,0 1,0 0,1-1,-1 1,1 1,-1-1,1 0,1 0,-1 1,1-1,-1 1,1 0,1-1,-1 1,0 0,1 0,0-1,0 1,1 0,0-1,-1 1,1 0,1-1,-1 1,1-1,1 3,18 19,-19-24,0-1,1 1,-1 0,0 0,0 0,0 0,-1 0,1 0,0 0,-1 1,1-1,-1 1,0-1,0 1,0-1,0 1,0 0,-1-1,1 1,-1 0,1 0,-1-1,0 1,0 0,-1 0,1-1,0 1,-1 0,0 0,0-1,0 1,0-1,0 1,-1 0,-2 2,0 0,-1-1,0 0,0 0,0-1,0 0,-1 1,1-2,-1 1,0-1,0 1,0-2,0 1,0-1,0 0,-19 4</inkml:trace>
  <inkml:trace contextRef="#ctx0" brushRef="#br0" timeOffset="1503.311">1016 461,'-29'38,"-9"18,-3-1,5-4,4-8,8-4,3-10,5-5,0-7,3-1,-1-3,2 1,3-3</inkml:trace>
  <inkml:trace contextRef="#ctx0" brushRef="#br0" timeOffset="4719.421">1186 687,'-7'-1,"1"0,0 1,0 0,0 0,-1 0,1 0,0 1,0 0,0 1,0-1,0 1,0 0,0 1,1 0,-1-1,1 2,-1-1,1 1,0-1,1 1,-1 1,1-1,0 1,0 0,0-1,0 2,1-1,0 0,0 1,0-1,1 1,0 0,0 0,1 0,-1 0,1 0,0 0,1 1,0-1,0 0,0 0,1 6,3-4,0 0,0-1,1 0,-1 0,1 0,1-1,0 0,0 0,0 0,0 0,1-1,0 0,0-1,0 0,1 0,-1 0,1-1,0 0,0 0,0-1,1 0,-1-1,0 0,1 0,-1 0,1-1,-1-1,11-3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0 442,'62'-58,"-42"42,-2 0,0-2,0 0,-2 0,0-2,-1 0,-2-1,0 0,-1-1,7-17,-18 38,0 0,0 0,0 0,0 0,-1-1,1 1,0 0,0-1,-1 1,1-1,-1 1,1-1,-1 1,0-1,0 1,1-1,-1 1,0-1,0 1,-1-1,1 1,0-1,0 1,-1-1,1 1,-1-1,1 1,-1-1,0 1,1 0,-1-1,0 1,0 0,0 0,0 0,0-1,0 1,0 0,-1 0,1 1,0-1,-1 0,1 0,0 1,-1-1,1 0,-1 1,1 0,-1-1,1 1,-1 0,1 0,-1 0,1 0,-1 0,1 0,-1 0,1 0,-1 1,0-1,-3 2,0-1,0 1,1 0,-1 1,0-1,1 1,0 0,-1 0,1 0,0 1,0 0,1-1,-1 1,1 0,0 1,0-1,0 1,1-1,0 1,0 0,0 0,0 0,1 0,-1 0,1 0,1 0,-1 1,1-1,0 0,0 0,0 1,1-1,0 0,0 0,0 0,0 0,1 0,0 0,0 0,1 0,-1-1,1 1,0-1,0 0,0 1,1-1,5 3,0 0,0 0,0-1,1-1,0 1,0-2,0 1,1-1,0-1,-1 0,1-1,0 0,0 0,0-1,1-1,-1 0,0 0,0-1,0 0,0-1,0-1,0 0,0 0,-1-1,3-1,4-3,-1 0,0-1,0 0,-1-1,0-1,-1-1,0 0,-1-1,0 0,-1-1,-1 0,0-1,-1 0,1-5,-9 20,-1-1,0-1,0 1,0 0,0 0,0 0,0 0,0-1,0 1,-1 0,1-1,0 1,-1-1,1 1,-1-1,0 1,1-1,-1 1,0-1,0 1,0-1,0 1,0-1,0 0,0 1,-1-1,1 1,-1-1,1 1,-1-1,1 1,-1 0,0-1,0 1,0 0,1 0,-1-1,0 1,-1 0,1 0,0 0,0 0,0 0,-1 0,1 0,0 1,-1-1,1 0,-1 1,1-1,-1 1,1 0,-1-1,1 1,-1 0,1 0,-1 0,1 0,-1 0,0 0,1 1,-1-1,0 1,-2 0,0 0,0 1,0 0,0 0,0 0,0 0,0 0,1 1,-1 0,1 0,0 0,0 0,0 0,0 1,1-1,-1 1,1 0,0-1,0 1,0 0,1 1,-1-1,1 0,0 0,0 0,1 1,-1-1,1 1,0-1,0 0,0 1,1-1,-1 0,1 1,0-1,1 0,-1 0,1 0,-1 0,1 0,3 4,0-2,0-1,1 1,0-1,0 0,1-1,-1 1,1-1,0 0,0-1,0 0,0 0,1 0,0-1,-1 0,1-1,0 0,0 0,-1 0,1-1,0-1,0 1,0-1,0 0,-1-1,1 0,0 0,-1-1,0 1,1-2,-1 1,0-1,-1 0,1 0,-1-1,10-7,-1 0,-1-1,0 0,-1-1,-1-1,0 0,0-1,-2 0,0-1,-1 0,-1 0,0-1,2-8,-10 24,1 1,-1 0,1 0,-1-1,1 1,-1 0,1 0,-1-1,0 1,0 0,0-1,0 1,0 0,0-1,0 1,0 0,-1-1,1 1,0 0,-1-1,1 1,-1 0,0 0,1 0,-1-1,0 1,1 0,-1 0,0 0,0 0,0 0,0 0,0 1,0-1,0 0,-1 0,1 1,0-1,0 1,-1-1,1 1,0-1,0 1,-1 0,1 0,0 0,-1 0,1 0,0 0,-1 0,1 0,0 0,-1 0,1 1,0-1,-1 1,1-1,0 1,0-1,0 1,-1 0,1-1,-1 2,-5 4,-1 0,1 1,1 0,-1 0,1 1,0 0,1 0,0 0,0 1,1 0,0 0,0 0,1 0,0 0,1 1,0-1,0 1,1 0,1-1,-1 1,1 0,1 0,0-1,1 1,-1 0,2-1,-1 0,2 1,-1-1,1 0,0 0,1-1,0 0,0 1,1-1,0-1,1 1,-1-1,1-1,1 1,3 1,-4-2,1 0,0-1,1 0,-1-1,1 0,0 0,0-1,1 0,-1-1,0 0,1 0,-1-1,1-1,0 1,-1-1,9-2,1-3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226 117,'-28'248,"-2"60,19-195,6-95</inkml:trace>
  <inkml:trace contextRef="#ctx0" brushRef="#br0" timeOffset="615.67">0 315,'46'-44,"2"3,2 1,1 3,2 2,24-11,-74 45,13-10,1 2,0 0,1 1,0 1,0 0,0 2,1 0,0 1,11-1,-26 5,0 0,1 0,-1 1,0-1,0 1,0 0,-1 0,1 1,0-1,0 1,-1 0,1 0,-1 0,1 0,-1 1,0-1,0 1,0 0,0 0,0 0,-1 0,1 0,-1 1,0-1,0 1,0 0,-1-1,1 1,-1 0,0 0,1 3,8 130,-11-122,1-7,-1 1,0 0,-1-1,0 1,-1-1,1 1,-2-1,1 0,-1 0,0 0,-1-1,1 1,-2-1,1 0,-1-1,0 1,0-1,-1 0,0-1,0 0,0 0,0 0,-5 1,-151 85,162-90,-1 0,0 0,1 0,-1 0,1 0,0 1,-1-1,1 1,0-1,0 1,0-1,0 1,0 0,0-1,0 1,1 0,-1 0,0 0,1 0,0-1,-1 1,1 0,0 0,0 0,0 0,0 0,1 0,-1 0,0 0,1-1,-1 1,1 0,0 0,0 0,-1-1,1 1,0 0,1-1,-1 1,0-1,61 62,-49-53,134 93,-90-65,-43-28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0 233,'39'-29,"137"-149,-174 176,-1 0,1 0,-1 0,1 1,0-1,-1 0,1 1,0-1,0 1,0 0,0 0,0 0,1 0,-1 0,0 0,0 1,1-1,-1 1,0-1,1 1,-1 0,0 0,1 0,-1 0,0 0,1 1,-1-1,0 1,1-1,-1 1,0 0,0 0,0 0,0 0,0 0,0 1,0-1,0 1,0-1,0 1,-1 0,1-1,-1 1,1 0,-1 0,0 0,1 2,41 127,-37-111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57,'-19'15,"-11"13,-6 8,-1 2,1 0,2-3,1-1,2-3,2-6,5-2,2-6,0-5,4-5</inkml:trace>
  <inkml:trace contextRef="#ctx0" brushRef="#br0" timeOffset="330.734">4 1,'15'24,"13"12,8 6,2 0,-1-3,-1-7,-7-5,-4-2,-1 0,-5 0,-5 1,-6 0,-3-4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2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40 396,'-39'-12,"75"20,-15-6,0 0,0-2,1 0,-1-2,0 0,0-1,0-1,-1-1,0-1,1-1,2-2,7-5,0-2,0-1,-2-1,0-2,-1 0,-1-2,8-10,100-135,-134 166,1-1,-1 0,1 1,0-1,0 0,-1 1,1-1,0 1,0-1,0 1,1 0,-1-1,0 1,0 0,1 0,-1 0,1 0,-1 0,1 0,-1 0,1 1,0-1,-1 0,1 1,0-1,0 1,-1 0,1 0,0-1,0 1,0 0,-1 1,1-1,0 0,0 0,-1 1,1-1,0 1,-1-1,1 1,0 0,-1 0,1 0,11 11,-1 1,0 1,-2-1,1 2,-2 0,0 0,0 0,-2 1,0 0,0 1,1 8,1-2,-6-17,-1 1,0-1,1 1,-2-1,1 1,-1 0,0 0,-1 0,1 0,-1 0,-1 0,1 0,-1 0,-1-1,1 1,-1 0,0-1,-1 1,1-1,-1 1,-1-1,1 0,-1 0,0-1,0 1,-1-1,1 0,-1 0,0 0,-1-1,1 0,-1 0,0 0,-4 1,-155 49,-5-26,168-28,1 0,0 0,0 1,0-1,-1 0,1-1,0 1,0 0,-1 0,1 0,0-1,0 1,0-1,-1 1,1-1,0 1,0-1,0 0,0 1,0-1,0 0,0 0,0 0,1 0,-1 0,0 0,0 0,1 0,-1 0,1 0,-1 0,1 0,-1 0,1-1,0 1,-1 0,1 0,0 0,0-2,5-8</inkml:trace>
  <inkml:trace contextRef="#ctx0" brushRef="#br0" timeOffset="332.666">1141 142,'-35'60,"9"-18,1 2,3 0,-15 44,35-84,0 0,0 0,0 0,1 0,-1 0,1 0,0 1,0-1,1 1,-1-1,1 0,0 1,0-1,1 1,-1-1,1 1,0-1,0 0,1 0,-1 1,1-1,0 0,0 0,0-1,1 1,-1 0,1-1,0 1,0-1,0 0,0 0,1 0,-1 0,1-1,0 1,-1-1,1 0,4 1,4-3,0-1,1 0,-1 0,0-2,0 1,-1-2,1 0,-1 0,0-1,0 0,0-1,0 0,-1 0,0-2,-1 1,1-1,2-4,2 3,0-1,-1-1,0 0,0-1,-1 0,-1 0,0-2,-1 1,0-1,-1-1,-1 0,-1 0,0-1,0 1,-2-2,0 1,3-16,-9 26,0 1,0 0,-1-1,1 1,-1 0,0 0,-1 0,1 0,-1 0,0 0,0 1,-1 0,1-1,-1 1,0 0,0 1,0-1,0 1,-1 0,0 0,1 0,-1 0,0 1,0 0,-1 0,1 0,0 1,-1 0,1 0,0 0,-1 1,1 0,-1 0,0 0,1 0,0 1,-1 0,1 0,-1 1,1-1,0 1,0 0,0 1,-4 1,-20 8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1 120,'339'0,"-227"12,-112-12,0 0,0 0,0 0,-1-1,1 1,0 0,0 0,0-1,0 1,0 0,0-1,-1 1,1 0,0 0,0-1,0 1,0 0,0-1,0 1,0 0,0-1,0 1,0 0,0 0,1-1,-1 1,0 0,0-1,0 1,0 0,0 0,0-1,1 1,-1 0,0 0,0 0,0-1,1 1,-1 0,0 0,0 0,1-1,-1 1,0 0,0 0,1 0,-1 0,0 0,1 0,-1 0,0 0,1 0,-27-15,14 9,-129-79,128 71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1 109,'300'-94,"-176"80,-119 14,0 0,0 0,0 1,0 0,0 0,0 0,0 1,0-1,-1 1,1 0,0 1,-1-1,0 1,1 0,-1 0,0 0,0 0,-1 1,1 0,-1 0,0 0,2 2,-4 3,0-1,0 0,-1 0,0 1,0-1,-1 0,0 0,-1 0,0 0,0 0,0 0,-1 0,0-1,-1 1,0-1,0 0,-1 0,1 0,-1-1,-1 1,1-1,-1 0,-7 4,-127 128,89-92,34-32,0 0,1 2,1-1,0 2,1 0,1 0,1 2,1-1,-1 4,10-18,1 0,0 1,0-1,0 0,0 1,1-1,0 1,0-1,0 1,0-1,1 1,0-1,0 1,0-1,0 0,1 0,-1 1,1-1,0 0,0 0,1-1,-1 1,1 0,0-1,0 0,0 1,1-1,-1 0,1-1,-1 1,1-1,0 1,0-1,0 0,0-1,0 1,1-1,-1 0,0 0,1 0,-1 0,1-1,2 0,23 2,1-2,0-1,-1-1,1-2,-1 0,0-3,0 0,-1-2,14-7,5-4,-29 11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0 132,'4'4,"-1"-1,0 0,1 0,0 0,0-1,0 1,0-1,0 0,0 0,0-1,1 1,-1-1,1 0,-1 0,1 0,-1-1,1 1,-1-1,1 0,0-1,-1 1,1-1,-1 0,1 0,-1 0,1-1,-1 1,0-1,0 0,0 0,0-1,0 1,0-1,-1 0,1 0,-1 0,0 0,1-1,-1-1,78-118,-90 189,5-25,1 0,2 0,2-1,2 1,1 0,4 6,-3-15,1 18,2 0,2 0,3-1,2 0,6 12,-21-60,1 1,-1-1,0 1,1-1,-1 1,1-1,-1 0,1 1,-1-1,1 0,0 1,0-1,0 0,0 0,0 0,0 0,0 0,0 0,0 0,0 0,1 0,-1 0,0-1,1 1,-1 0,0-1,1 0,-1 1,1-1,-1 0,1 1,-1-1,1 0,-1 0,0 0,1 0,-1 0,1-1,-1 1,1 0,-1-1,1 1,-1-1,0 0,1 1,-1-1,0 0,1 0,-1 0,0 1,1-2,5-10,0 0,0 0,-1-1,-1 0,0 0,0 0,-2-1,1 0,0-12,11-37,64-211,-46 137,-30 129</inkml:trace>
  <inkml:trace contextRef="#ctx0" brushRef="#br0" timeOffset="321.484">734 640,'0'10,"0"12,0 8,0 3,0 1,0-5</inkml:trace>
  <inkml:trace contextRef="#ctx0" brushRef="#br0" timeOffset="662.113">649 443,'300'12,"-296"-13,1 1,-1 1,1-1,-1 1,1 0,-1 0,1 0,-1 1,0-1,0 1,0 0,0 0,0 0,0 1,0 0,-1 0,1-1,-1 2,0-1,0 0,0 1,0 0,-1-1,1 1,-1 0,0 0,0 0,0 1,-1-1,0 0,0 1,0-1,0 1,0 3,-4 6,0 0,0-1,-2 1,0-1,0 0,-1 0,-1-1,0 0,0 0,-2-1,1 1,-1-2,-1 1,0-1,0-1,-1 0,0 0,-1-1,0-1,0 0,-1 0,1-2,-6 3,-128 43,84-63,49 2</inkml:trace>
  <inkml:trace contextRef="#ctx0" brushRef="#br0" timeOffset="1948.61">706 414,'0'0,"0"5,-5 6,-1 6,0 6,1 2,1 3,-3-4,0 0,0-1,2 1,2 2,1 1,1 0,0-4</inkml:trace>
  <inkml:trace contextRef="#ctx0" brushRef="#br0" timeOffset="3332.079">1101 76,'19'0,"17"5,6 1,0 0,-1-1,-3-2,-3-1,-3-1,-2 0,-2-1,0 0,0-1,-5 1</inkml:trace>
  <inkml:trace contextRef="#ctx0" brushRef="#br0" timeOffset="3598.564">1129 386,'53'-9,"27"-9,4 0,-6 2,-13 4,-17 4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26 860,'-25'174,"26"-208,9-8,2 1,2 1,2 0,1 1,2 0,2 2,1 0,5-3,56-60,-81 100,-1-1,0 0,1 1,-1-1,1 0,-1 1,1 0,-1-1,1 1,-1 0,1 0,0 0,-1 0,1 0,-1 0,1 0,-1 1,1-1,-1 0,1 1,-1-1,1 1,-1 0,1-1,-1 1,0 0,1 0,-1 0,0 0,0 0,0 0,0 0,0 1,0-1,0 0,0 0,0 1,-1-1,1 1,0-1,-1 1,8 8,4 3</inkml:trace>
  <inkml:trace contextRef="#ctx0" brushRef="#br0" timeOffset="277.699">562 634,'-16'16,"1"2,1 0,1 0,0 2,1-1,1 2,1-1,1 1,1 1,1 0,1 0,0 0,2 1,4-20,0 1,0 0,1-1,-1 1,1-1,0 1,0-1,0 1,0-1,1 1,-1-1,1 0,0 0,0 0,0 0,0 0,0 0,1-1,0 1,-1-1,1 0,0 1,0-1,0 0,0-1,1 1,-1-1,0 1,1-1,-1 0,1 0,-1-1,1 1,-1-1,4 1,4 0,1 0,-1 0,1-1,0-1,-1 0,0-1,1 0,-1 0,0-1,10-4,-10 2,1 0,-1-1,0 0,0-1,-1 0,0 0,0-1,-1-1,0 1,0-1,-1-1,0 0,-1 0,0 0,0-1,-1 0,-1-1,0 1,0-1,-2 0,1 0,-1 0,-1 0,1-8,-6 12,1 0,-1 0,-1 0,1 1,-1-1,-1 1,0 0,1 0,-2 0,1 1,-1 0,0 0,-1 0,1 1,-1 0,0 0,0 1,-1 0,1 0,-1 1,0 0,0 0,0 1,0-1,0 2,-1 0,1 0,0 0,-1 1,1 0,-1 0,1 1,-1 1,0 0,-17 4</inkml:trace>
  <inkml:trace contextRef="#ctx0" brushRef="#br0" timeOffset="651.663">1267 98,'-13'82,"3"0,4 1,4-1,6 56,21 90,6-45,-30-159</inkml:trace>
  <inkml:trace contextRef="#ctx0" brushRef="#br0" timeOffset="904.373">900 606,'34'0,"15"0,10 0,4 0,1 0,-6 0,-3 0,-1 0,0 0,0 0,-4 0,-6 0,-6 0,-9 0</inkml:trace>
  <inkml:trace contextRef="#ctx0" brushRef="#br0" timeOffset="1449.315">1917 549,'-15'11,"-33"22,2 1,1 3,2 1,-23 29,18 22,48-87,-1-1,1 1,-1 0,1 0,0 0,0 0,0 0,0 0,0 0,0 0,0 0,1 0,-1 0,1 0,-1 0,1 0,0 0,0 0,0-1,0 1,0 0,0-1,0 1,1-1,-1 1,0-1,1 1,-1-1,1 0,0 0,-1 0,1 0,0 0,0 0,0 0,0-1,-1 1,1-1,0 1,0-1,0 0,0 0,0 0,0 0,0 0,2 0,10-2,0-1,0-1,-1 0,1-1,-1 0,0-1,0 0,-1-1,0-1,0 0,-1-1,0 0,0 0,-1-1,4-5,93-98,-106 112,-1-1,1 1,0 0,0-1,0 1,0 0,-1 0,1 0,1 0,-1 0,0 0,0 0,0 0,0 0,1 0,-1 1,0-1,1 1,-1-1,1 1,-1-1,1 1,-1 0,1-1,-1 1,1 0,-1 0,1 0,-1 0,0 1,1-1,-1 0,1 1,-1-1,1 1,-1-1,0 1,1 0,-1-1,0 1,0 0,1 0,-1 0,0 0,0 0,0 0,0 0,0 0,0 1,0-1,16 68,-17-62,1 0,-1 1,1-1,1 0,0 0,0 0,0 0,1 0,0 0,0-1,0 1,1-1,0 0,0 0,1 0,0-1,0 1,0-1,1 0,-1-1,1 1,0-1,1 0,5 2,-4-4,-1 0,1-1,-1 0,1 0,0-1,-1 0,1 0,0-1,-1 1,1-2,-1 1,1-1,-1-1,0 1,0-1,0 0,0-1,0 0,-1 0,1 0,-1-1,0 0,2-3,116-139,-94 98,-2-1,-2-1,-2-1,-2-1,-3-1,-2 0,-3-2,-2 0,-2 0,-3-1,-2-4,-5 54,1 4,0-1,-1 1,0-1,1 1,-1-1,-1 1,1-1,0 1,-1-1,0 1,0-1,0 1,0-1,0 1,-1 0,1 0,-1 0,0 0,0 3,0 0,-1 0,1 1,0 0,0-1,0 1,0 0,0 0,0 0,0 0,0 0,0 1,1-1,-1 0,0 1,1 0,-1-1,1 1,0 0,-1 0,1-1,0 1,0 0,0 1,0-1,-12 20,2 1,1 0,0 1,2 1,1-1,1 1,1 0,1 1,1-1,1 8,1-23,-4 33,3 1,1 0,2 0,3 0,1 0,2-1,2 0,1 0,3-1,1-1,3 0,1-1,4 5,-7-23,-2-5</inkml:trace>
  <inkml:trace contextRef="#ctx0" brushRef="#br0" timeOffset="1645.177">2255 493,'34'0,"15"0,5 0,-2 0,-1 0,-4 0,-5 5,-5 1,-3 0,1 4,-1 0,0-2,-2-2,-6-2</inkml:trace>
  <inkml:trace contextRef="#ctx0" brushRef="#br0" timeOffset="1837.785">3102 776,'5'33,"1"7,0-4</inkml:trace>
  <inkml:trace contextRef="#ctx0" brushRef="#br0" timeOffset="2072.467">3045 352,'0'0</inkml:trace>
  <inkml:trace contextRef="#ctx0" brushRef="#br0" timeOffset="2254.592">3299 803,'12'16,"1"-1,0 0,1-1,0 0,1-1,1-1,0 0,0-1,2-1,13 6,-26-15,0 0,0 0,0 0,-1-1,1 0,0 0,0 0,0 0,0-1,0 0,-1 0,1 0,0-1,-1 1,1-1,-1 0,0-1,1 1,-1-1,0 0,0 0,-1 0,1 0,-1 0,1-1,-1 0,0 0,-1 0,1 0,-1 0,1 0,-1-1,0-1,2-1,0 0,-1 0,0-1,0 0,-1 1,0-1,0 0,-1 0,0 0,-1-1,1 1,-2 0,1 0,-1 0,0 0,-1 0,1 0,-2 0,-2-6,3 8,-1 1,0-1,0 1,-1 0,1 0,-1 1,0-1,-1 1,1 0,-1 0,0 0,0 1,0-1,0 1,0 0,-1 1,1-1,-1 1,0 0,0 1,0-1,0 1,0 0,0 1,0 0,0-1,0 2,0-1,0 1,0 0,0 0,0 1,0 0,1 0,-2 0,-21 16,4 0</inkml:trace>
  <inkml:trace contextRef="#ctx0" brushRef="#br0" timeOffset="2609.347">3864 973,'4'-29,"0"1,1-1,1 1,2 1,0-1,12-22,-20 49,0 0,0 0,1 1,-1-1,0 0,1 0,-1 0,1 1,-1-1,1 0,0 0,-1 1,1-1,0 0,-1 1,1-1,0 1,0-1,0 1,-1 0,1-1,0 1,0 0,0-1,0 1,0 0,0 0,-1 0,1 0,0 0,0 0,0 0,0 0,0 0,0 0,0 0,0 1,0-1,-1 0,1 1,0-1,0 1,0-1,-1 1,1-1,0 1,0-1,-1 1,1 0,34 44,-26-31,-4-7,0-1,0 0,0 0,1 0,0-1,0 0,0 0,1 0,0-1,0 0,0 0,0 0,0-1,1-1,0 1,-1-1,1 0,0-1,0 0,0 0,0-1,0 0,0 0,0 0,0-1,0-1,0 0,0 0,-1 0,1-1,-1 0,1 0,-1-1,0 0,5-4,-1 1,0-1,0 0,-1-1,0 0,-1-1,0 0,-1 0,0-1,0 0,-1 0,-1-1,1 1,-2-2,0 1,-1-1,0 1,0-1,-2 0,1-1,-2 1,0-4,-1-11,0 4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0 265,'21'-14,"-1"-2,-1-1,0 0,-2-1,0-1,-1 0,-1-2,6-10,34-41,-54 70,0 1,0-1,0 1,0 0,0 0,0-1,0 1,0 0,1 0,-1 0,0 0,1 0,-1 0,1 1,-1-1,1 0,-1 1,1-1,-1 1,1 0,0-1,-1 1,1 0,0 0,-1 0,1 0,0 0,-1 1,1-1,0 0,-1 1,1-1,-1 1,1 0,-1-1,1 1,-1 0,1 0,-1 0,0 0,1 0,-1 0,0 0,0 1,0-1,0 0,0 1,0-1,0 0,-1 1,1-1,0 1,-1 0,1-1,-1 1,0-1,1 1,-1 0,85 218,-76-201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86,'-29'38,"-14"22,-4 6,5-3,5-13,9-10,10-6,2-6,4-6</inkml:trace>
  <inkml:trace contextRef="#ctx0" brushRef="#br0" timeOffset="247.027">1 0,'19'29,"16"24,2 7,0-1,-7-6,-4-7,-5-7,-3-10,1-5,3-6,1-7,-3-10,1-5,-5-1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34 305,'0'0,"0"0,0 1,0-1,1 1,-1-1,0 0,0 1,0-1,0 1,0-1,0 0,0 1,0-1,0 1,-1-1,1 0,0 1,0-1,0 1,0-1,0 0,-1 1,1-1,0 0,0 1,-1-1,1 0,0 0,-1 1,1-1,0 0,-1 0,1 1,0-1,-1 0,1 0,0 0,-1 1,1-1,-1 0,1 0,0 0,-1 0,1 0,-1 0,1 0,0 0,-1 0,1 0,-1 0,1 0,0-1,-1 1,1 0,-1 0,1 0,0 0,-1-1,1 1,0 0,-1 0,1-1,0 1,-1 0,1 0,0-1,4 42,-3-37,21 262,-14-222,-3 1,-1-1,-3 1,-2 24,0-70,1 0,-1 0,1 0,-1 1,0-1,0 0,1 0,-1 1,0-1,0 1,0-1,0 1,0-1,0 1,0-1,0 1,0 0,0 0,0-1,0 1,0 0,0 0,0 0,0 0,0 0,0 0,0 0,0 1,0-1,0 0,0 1,0-1,0 0,0 1,0-1,0 1,0 0,1-1,-1 1,0 0,0-1,1 1,-1 0,0 0,1 0,-1-1,1 1,-1 0,1 0,-1 0,1 0,0 0,-1 0,1 0,0 0,0 0,0 0,0 0,0 0,0 0,0 0,0 0,0 0,0 0,1 0,-1 0,0 1,-5-18,1 0,1-1,0 1,1-1,1 0,0 1,2-1,0 0,1-3,-2 18,7-49,3 1,1 1,3 0,2 0,2 2,3 0,1 1,2 1,2 1,3 1,-19 25,1 0,1 1,0 0,1 1,1 1,1 0,0 1,1 1,0 0,1 1,0 1,12-6,-28 16,1 0,0 1,-1-1,1 1,0-1,0 1,-1-1,1 1,0 0,0 0,0 0,-1 0,1 0,0 0,0 0,0 1,-1-1,1 1,0-1,-1 1,1 0,0 0,-1 0,1 0,-1 0,1 0,-1 0,1 0,-1 0,0 1,0-1,0 0,1 1,-2-1,1 1,0 0,0-1,0 1,-1 0,1-1,-1 1,1 0,-1 0,0-1,1 1,-1 0,0 0,0 1,-4 92,-2-64,-1-1,-2 0,0-1,-2 0,-1 0,-2-2,-1 1,0-2,-2 0,-1-1,-2 0,0-2,-1 0,-8 4,-60 32,89-56,0 0,0 0,0-1,0 1,1 0,-1 0,1-1,0 1,0 0,0-1,0 1,0-1,0 1,1-1,-1 0,1 0,0 1,0-1,0 0,0-1,0 1,0 0,0 0,0-1,1 1,-1-1,2 1,4 5,153 149,-129-132,-15-17</inkml:trace>
  <inkml:trace contextRef="#ctx0" brushRef="#br0" timeOffset="990.231">569 954,'79'-98,"-4"-4,15-36,-28 8,-62 129,1 0,0 0,0 0,-1 0,1 0,-1 0,1 0,-1 0,1 0,-1 0,1-1,-1 1,0 0,0 0,0 0,0-1,0 1,0 0,0 0,0 0,0-1,0 1,-1 0,1 0,0 0,-1-1,1 1,-1 0,0 0,1 0,-1 0,0 0,1 0,-1 0,0 0,0 1,0-1,0 0,0 0,0 1,0-1,0 1,0-1,0 1,0-1,-1 1,1-1,0 1,0 0,0 0,-1 0,1 0,0 0,0 0,0 0,-1 0,0 0,-10 9,1 1,0 0,0 1,1 0,1 0,0 1,0 0,1 1,1 0,0 0,-3 8,-34 110,43-125,1-1,-1 1,1 0,1-1,-1 1,1 0,0-1,0 1,0-1,1 0,0 1,0-1,0 0,1 0,0 0,0 0,0-1,0 1,1-1,0 0,0 0,0 0,1 0,3 2,1-1,0 0,1-1,-1 0,1-1,-1 0,1 0,0-1,0 0,1-1,-1 0,0-1,0 0,0 0,1-1,-1-1,0 0,0 0,0-1,0 0,-1 0,1-1,-1-1,0 1,4-4,6-1,0-1,-1-1,0-1,0 0,-1-2,-1 0,0 0,-1-1,-1-1,4-7,-4 2,-2 6,-1 0,0-2,-2 1,0-1,-1-1,0 1,2-14,-9 29,0 0,0 0,-1 0,1 0,-1 0,0 0,1 0,-1 0,0 0,0 0,0 0,0 0,-1 0,1 0,0 0,-1 0,0 0,1 0,-1 0,0 0,0 0,0 1,0-1,0 0,-1 1,1-1,0 1,-1-1,1 1,-1-1,0 1,1 0,-1 0,0 0,0 0,0 0,0 0,0 1,0-1,0 0,0 1,0 0,0-1,0 1,0 0,0 0,0 0,0 1,0-1,0 0,0 1,0-1,0 1,0 0,0-1,0 1,0 0,1 0,-1 0,0 1,0-1,-7 6,-1 1,1 0,0 0,1 0,-1 2,2-1,0 1,0 0,0 0,1 0,1 1,0 0,0 0,1 1,1-1,0 1,0 0,1 0,1 4,0-12,1 1,0-1,0 1,1-1,-1 0,1 1,0-1,0 0,0 1,1-1,-1 0,1 0,0 0,0 0,1-1,-1 1,1-1,0 1,0-1,0 0,0 0,1 0,-1 0,1-1,-1 1,1-1,0 0,0 0,0 0,0-1,1 1,-1-1,0 0,0-1,2 1,6 1,0-1,-1 0,1 0,0-2,0 1,-1-1,1-1,0 0,-1-1,0 0,1-1,9-5,-5 0,0-1,0-1,-1 0,-1-1,0 0,0-1,-1-1,-1 0,0-1,-2 0,1-1,-2 0,0-1,-1 0,0 0,-2-1,0 0,-1 0,-1 0,1-10,-10-39,5 65,-1 1,1-1,-1 1,1-1,-1 1,0 0,1-1,-1 1,0 0,0-1,0 1,0 0,0 0,0 0,0 0,-1 0,1 0,0 0,-1 0,1 1,0-1,-1 0,1 1,-1-1,1 1,-1 0,1-1,-1 1,1 0,-1 0,1 0,-1 0,1 0,-1 0,0 0,1 1,-1-1,1 1,-1-1,1 1,-1 0,-7 5,0 0,1 2,0-1,0 1,0 0,1 0,1 1,-1 0,1 0,1 1,0-1,0 1,1 0,0 1,1-1,0 1,0 0,1-1,1 1,0 0,1 0,0 10,-1-11,0 0,0 0,1 1,1-1,0 0,0 0,1 0,0 0,1 0,0 0,0 0,1-1,0 1,1-1,0 0,1-1,0 1,0-1,0 0,1-1,1 0,-1 0,1 0,0-1,1 0,-1 0,1-1,0-1,1 1,-1-1,1-1,2 1,11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421 170,'-18'0,"1"1,0 1,-1 0,1 1,0 1,1 1,-1 0,1 1,0 1,0 0,1 1,0 1,0 0,1 2,0-1,1 1,1 1,-1 1,2 0,0 0,0 1,1 0,1 1,1 0,0 0,-5 13,5-9,0 0,2 1,0 0,1 0,1 0,-2 16,6-31,-1 0,1 0,0 0,1-1,-1 1,1 0,0 0,0-1,0 1,1 0,-1-1,1 1,0-1,0 0,1 0,0 0,-1 0,1 0,0 0,1-1,-1 1,1-1,0 0,-1 0,1-1,0 1,1-1,-1 0,0 0,1 0,4 1,2 0,0 0,1-1,0-1,-1 0,1 0,0-1,-1-1,1 0,0 0,-1-1,1-1,-1 0,0 0,0-1,0-1,0 0,-1 0,6-4,3-3,-1-1,0 0,-1-2,0 1,-1-2,-1 0,0-1,-2-1,5-7,-2 3,-1 0,-1-1,-1 0,-1-1,-2-1,0 1,-1-2,-2 1,0-1,1-16,-12 12,3 30,1-1,0 1,0 0,0-1,-1 1,1-1,0 1,0 0,-1 0,1-1,0 1,-1 0,1 0,0-1,-1 1,1 0,0 0,-1 0,1-1,-1 1,1 0,0 0,-1 0,1 0,-1 0,1 0,0 0,-1 0,1 0,-1 0,1 0,0 0,-1 0,1 0,-1 0,1 1,0-1,-1 0,1 0,-1 0,1 1,0-1,-1 0,1 0,0 1,0-1,-1 0,1 1,0-1,0 0,-1 1,1-1,0 0,0 1,0-1,0 1,-1-1,1 0,0 1,0-1,0 1,0-1,0 0,0 1,-6 13,0 0,1 1,0-1,2 1,-1 0,2 0,0 0,1 0,0 0,1 0,1 1,0-1,4 12,-1-12,1 0,0 0,1-1,1 0,0 0,1-1,1 0,0 0,1-1,0 0,1-1,0 0,0 0,1-1,1-1,0 0,0-1,1 0,0-1,0-1,15 5,-11-6</inkml:trace>
  <inkml:trace contextRef="#ctx0" brushRef="#br0" timeOffset="462.5">1437 141,'-34'34,"-15"15,-5 5,2-2,11-6,6-5,10-5,4-4,6-2,5-2,0-1,1 1,-2-6,0-1,-2-4,1-5</inkml:trace>
  <inkml:trace contextRef="#ctx0" brushRef="#br0" timeOffset="718.031">1041 141,'24'29,"9"19,2 6,1-1,-7-5,-2-6,-2-5,0-4,-4-3,-1-2,1 0,2-1,1 0,2 0,1-4,-4-6</inkml:trace>
  <inkml:trace contextRef="#ctx0" brushRef="#br0" timeOffset="976.026">1747 424,'0'29,"5"14,1 4,0 0,4-9,0-5,3-9,0-9</inkml:trace>
  <inkml:trace contextRef="#ctx0" brushRef="#br0" timeOffset="1214.178">1719 0,'0'0</inkml:trace>
  <inkml:trace contextRef="#ctx0" brushRef="#br0" timeOffset="1466.399">2255 226,'-11'12,"-1"0,2 0,0 1,0 0,1 0,1 1,-5 11,11-20,0 0,0 0,1 0,-1 0,1 0,1 0,-1 0,1 1,-1-1,1 0,1 0,-1 1,1-1,0 0,0 0,1 0,-1 0,1 0,0 0,0 0,1-1,0 1,-1-1,2 0,0 2,43 41,-41-42,1 0,-1 1,0-1,-1 1,1 1,-1-1,0 1,-1 0,0 0,0 0,0 1,-1-1,0 1,1 6,-2-10,-1 0,0 0,0 1,0-1,0 1,-1-1,0 0,0 1,0-1,0 1,-1-1,1 1,-1-1,0 0,-1 1,1-1,-1 0,0 0,0 0,0 0,0 0,-1 0,0-1,0 1,0-1,0 0,0 0,0 0,-1 0,0-1,1 1,-1-1,0 0,0 0,0 0,-1-1,1 1,0-1,-3 0,-49 5,30-6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1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199 877,'0'-1,"1"0,-1 0,0 0,1 0,-1 0,1 0,-1 0,1 1,-1-1,1 0,-1 0,1 1,0-1,0 0,-1 1,1-1,0 1,0-1,0 1,-1-1,1 1,0 0,0-1,0 1,0 0,0 0,0-1,0 1,0 0,0 0,0 0,0 0,0 0,0 1,0-1,0 0,-1 0,1 1,0-1,0 0,0 1,0-1,0 1,0-1,-1 1,1-1,0 1,0 0,-1-1,1 2,36 98,-31-64,-1 0,-3 1,0-1,-3 1,-1 4,0 35,-16 182,11-213,2 1,2 0,2 0,2 0,3 8,22 63,-27-115,1 1,-1 0,1-1,0 1,0 0,0-1,1 1,-1 0,1-1,-1 1,1 0,0-1,0 1,0-1,0 0,0 1,1-1,-1 0,1 0,-1 0,1 0,0 0,0 0,0 0,0 0,0-1,0 1,1-1,-1 0,0 1,1-1,-1 0,1 0,-1-1,1 1,0-1,-1 1,1-1,0 0,-1 0,1 0,0 0,-1 0,1-1,0 1,68-11,0 2,1 4,-1 3,44 6,8-3,1 17,-85-12,0-1,0-2,0-1,0-2,7-3,30 1,-64 2</inkml:trace>
  <inkml:trace contextRef="#ctx0" brushRef="#br0" timeOffset="489.543">2118 1864,'-160'199,"65"-115,3-6,65-60,17-17</inkml:trace>
  <inkml:trace contextRef="#ctx0" brushRef="#br0" timeOffset="919.81">1836 1864,'51'19,"-32"-6,0 2,-1 0,-1 1,-1 1,0 0,-1 1,-1 1,0 0,-2 1,0 0,-2 1,1 2,28 95,-26-81,-14-36</inkml:trace>
  <inkml:trace contextRef="#ctx0" brushRef="#br0" timeOffset="2352.154">58 1,'0'31,"-3"1,0-1,-2 1,-1-2,-2 1,-4 8,8-27,0 0,1 0,0 1,0-1,1 1,1-1,0 1,1-1,1 1,0 0,0-1,2 4,-2-14,0 0,0 0,0 0,0 0,0 0,1 0,-1 0,1-1,-1 1,1-1,0 1,0-1,-1 0,1 1,0-1,0 0,0 0,1 0,-1-1,0 1,0 0,0-1,1 0,-1 1,0-1,0 0,1 0,-1 0,0 0,0-1,1 1,-1-1,0 1,0-1,0 0,0 0,2 0,75-44,-61 29,-1-1,0 0,-1-1,-1-1,-1 0,-1-1,0-1,-2 0,0-1,-2 0,0 0,-1-1,0-9,10-30,-48 100,28-21,1-1,0 1,1 0,0-1,2 1,0 0,1-1,0 0,1 0,1 0,1 0,0-1,1 1,1-2,0 1,6 6,1 9,19 32,-26-51,0 0,-1 0,0 1,-1 0,0 0,-1 1,-1-1,0 1,0 0,-1 1,-1-1,0 0,-1 1,-1-1,0 1,0-1,-2 0,-1 8,-1-14,0 0,-1-1,1 0,-2 0,1 0,-1-1,1 0,-1 0,-1 0,1-1,-1 0,0 0,0 0,0-1,0 0,-1-1,1 0,-1 0,1 0,-1-1,0 0,0 0,0-1,1 0,-1-1,0 0,0 0,1 0,-1-1,1 0,-1-1,1 0,0 0,0 0,0-1,0 0,0 0,-3-4,8 6,0 0,0 0,1 0,-1-1,0 1,1 0,-1-1,1 1,0-1,0 0,0 1,0-1,1 0,-1 1,1-1,-1 0,1 0,0 0,0 1,0-1,1 0,-1 0,1 0,-1 1,1-1,0 0,0 1,0-1,0 0,1 1,0-2,56-70,-14 36,1 3,1 1,2 3,28-13,-51 32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64,'-7'0,"-1"1,1 0,-1 0,1 1,0 0,0 0,-1 0,1 1,1 0,-1 1,0-1,1 1,0 1,0-1,0 1,1 0,-1 0,1 1,0 0,1-1,-1 2,1-1,0 0,1 1,0 0,0 0,-2 7,-1 0,0 0,0 1,2 0,0 0,1 0,0 0,1 1,1-1,0 1,1-1,1 1,0 0,1-1,1 0,1 2,-2-12,0 0,1 0,-1-1,1 1,0-1,0 0,0 0,1 0,0 0,0 0,0-1,0 0,0 0,0 0,1 0,0-1,-1 1,1-1,0 0,0-1,0 1,0-1,1 0,-1 0,0-1,0 0,1 1,-1-2,0 1,1-1,-1 0,0 0,0 0,0 0,0-1,0 0,4-2,10-3,-1-1,0-1,0 0,-1-1,0-1,-1-1,0 0,-1-1,0-1,-1 0,-1-1,0-1,-1 0,-1 0,0-1,-1 0,-1-1,-1 0,0-1,-2 0,2-6,-8 18,0 0,0-1,0 1,-1 0,0 0,-1 0,1-1,-1 1,-1 1,1-1,-1 0,-1 1,1-1,-1 1,0 0,0 0,-1 0,0 1,0 0,0 0,0 0,-1 0,0 1,0 0,0 0,-1 1,1 0,-1 0,0 0,0 1,0 0,0 0,0 1,0-1,0 2,0-1,-1 1,1 0,0 1,-1-1,1 2,0-1,0 1,-1 0,-17 5</inkml:trace>
  <inkml:trace contextRef="#ctx0" brushRef="#br0" timeOffset="482.207">649 544,'177'-312,"-152"234,-26 92,1 0,0 1,1-1,1 0,0 0,1 0,0 0,1 0,1 0,0-1,1 0,0 0,1-1,0 1,1-1,4 3,-5-8,0 0,0-1,1 0,0 0,0-1,1 0,0 0,-1-1,1 0,1-1,-1 0,0 0,1-1,0 0,-1-1,1 0,0-1,0 0,0 0,-1-1,1 0,0-1,-1 0,1 0,-1-1,1 0,-1-1,4-2,-3-1,0 0,0-1,-1 0,0-1,0 1,-1-2,0 1,-1-1,0-1,-1 1,0-1,0 0,-1 0,0-1,-1 0,1-6,2-4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505 399,'1'-2,"14"-21,-1-1,-1-1,-1 0,-1-1,-1 0,-1 0,-2-1,-1 0,2-17,-8 39,0 0,0 0,0 0,0 0,-1 1,0-1,0 0,-1 0,1 1,-1-1,0 1,0-1,0 1,-1 0,1 0,-1 0,0 0,0 1,-1-1,1 1,-1-1,1 1,-1 0,0 1,0-1,-1 1,1-1,0 1,-1 1,0-1,1 1,-1-1,0 1,1 1,-2-1,-15 0,1 0,-1 2,1 0,-1 1,1 1,0 1,0 1,0 1,0 1,1 0,0 1,1 1,0 1,0 1,1 0,0 1,1 1,1 1,0 0,1 1,0 0,1 1,1 1,1 0,0 1,1 0,1 0,1 1,0 0,2 1,0-1,-2 18,6-26,0 1,2 0,-1 0,1-1,1 1,0 0,1-1,0 1,1-1,1 1,-1-1,1 0,1 0,0-1,1 0,0 1,1-2,-1 1,2-1,0 0,0-1,0 1,1-2,0 1,1-1,-1-1,7 4,0-4,1 0,0-1,-1-1,2 0,-1-2,0 0,1 0,-1-2,0 0,1-1,-1-1,1 0,-1-2,0 0,-1 0,1-2,-1 0,0-1,0-1,-1 0,0-1,5-4,57-37,-2-4,-3-3,1-6,-62 59,-16 22,-16 26,-26 41,-26 45,6 2,-25 77,85-190,1 0,1 0,1 0,0 1,2 0,0 0,1-1,1 1,2 10,28 41,-18-54</inkml:trace>
  <inkml:trace contextRef="#ctx0" brushRef="#br0" timeOffset="378.594">1465 399,'-19'1,"0"1,0 0,0 2,1 0,-1 1,1 1,0 1,1 0,0 1,0 1,0 1,1 0,1 1,0 1,0 0,1 1,1 1,-9 10,5-3,1 0,1 1,0 1,2 0,1 1,1 0,0 1,2 0,1 0,2 1,0 0,1 1,2 4,1-22,2 1,0 0,0 0,1 0,0 0,0 0,1-1,0 1,1-1,0 1,1-1,0 0,0 0,1 0,0-1,1 0,0 0,0 0,1 0,-1-1,2 0,-1-1,1 0,0 0,0 0,0-1,1-1,0 1,0-1,0-1,1 1,-1-2,1 1,0-1,-1-1,1 0,0 0,6-1,11-5,0 0,-1-2,0-1,0-1,-1-1,0-2,-1 0,0-1,-1-2,-1 0,14-13,-18 14,-2-2,0 0,0-1,-2 0,0-1,-1-1,-1 0,0-1,-2 0,0-1,-1 0,-2 0,2-6,-5 12,-1 1,0-1,-1 0,0 0,-2 0,1 0,-2 0,0 1,-1-1,0 0,-1 0,-1 1,0 0,-1-1,-1 2,0-1,-1 1,0 0,-1 0,-5-6,2 8,0 0,0 1,-1 1,0 0,0 1,-1 0,0 1,-1 0,0 1,0 1,0 0,0 1,-1 0,0 1,0 1,1 0,-1 1,-4 1,-28-3</inkml:trace>
  <inkml:trace contextRef="#ctx0" brushRef="#br0" timeOffset="780.633">2115 116,'-14'6,"2"1,-1 0,1 1,0 0,1 1,0 0,0 1,1 0,0 1,1 0,0 0,1 1,0 0,1 1,0 0,1 0,1 0,0 1,0-1,1 3,2-9,1-1,0 1,0 0,1 0,0-1,0 1,0 0,1 0,0-1,0 1,1 0,0-1,0 1,0-1,1 0,0 0,0 0,0 0,1 0,0-1,0 1,1-1,0 0,-1 0,2-1,-1 0,0 1,1-2,0 1,0-1,0 0,0 0,0 0,1-1,-1 0,1-1,0 1,0-1,1 1,-1-1,1 0,0 0,0-1,-1 0,1 0,0-1,-1 0,1 0,0-1,-1 0,1 0,-1-1,0 1,0-2,0 1,0-1,-1 0,1-1,-1 1,0-1,0-1,-1 1,0-1,0 0,0 0,0 0,-1-1,0 1,-1-1,1 0,-1-1,1 0,-1 0,1 0,-2 0,1 0,-1-1,0 1,-1 0,0-1,0 0,-1 1,0-1,0 0,-1 1,0-1,-1 1,0-1,0 1,-1 0,0 0,0 0,-1 0,0 1,0-1,-1 1,0 0,-1 0,1 1,-1-1,0 1,-1 1,1-1,-7-3,-70-17,58 23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219 365,'-50'67,"27"-39,2 0,0 2,2 0,2 1,0 1,2 1,-10 33,23-58,0 0,0-1,0 1,1 1,0-1,1 0,0 0,0 0,0 0,1 0,1 0,-1 0,1 0,1 0,-1 0,1-1,1 1,-1-1,1 0,1 0,-1 0,1-1,0 0,1 1,-1-2,1 1,0-1,1 0,-1 0,1 0,0-1,0 0,1-1,-1 0,1 0,3 1,6-1,0-1,1 0,-1-1,1-1,-1-1,1 0,-1-2,0 0,0 0,0-2,0 0,0-1,-1-1,11-6,12-8,0-1,-2-2,-1-2,-1-1,8-10,-26 21,0-1,-1-1,0 0,-2-1,0-1,-1 0,-2-1,0 0,-1-1,-1 0,-1-1,0 1,-2-2,-1 1,-1-1,-1 1,-1-1,-1 0,-2-7,1 6,-1 1,-2-1,0 1,-1 0,-2 0,-1 0,-1-1,6 17,-1 0,-1 1,1 0,-1-1,-1 1,1 1,-1-1,0 1,-1-1,1 2,-1-1,-1 1,1-1,-1 2,0-1,0 1,0 0,0 0,-1 1,1 0,-1 1,-7-2,7 2,-1 2,1-1,-1 1,0 1,1-1,-1 1,1 1,0 0,-1 0,1 0,0 1,0 0,0 1,1 0,-1 0,1 1,0-1,0 2,1-1,-1 1,1 0,-1 2,-10 10,2 1,0 0,1 1,1 1,0 0,2 1,-1 5,-6 20,2 0,2 1,3 1,1 0,3 0,2 1,1 0,4 0,1 0,2 0,4 6,10 84,0-8,-6 1,-6 16,-6-122,0-20,0 0,1 0,-1 0,1 1,1-1,-1 0,1 0,1 0,-1 0,1 0,0 0,1 0,0 0,0-1,0 1,1-1,21 3,-11-11</inkml:trace>
  <inkml:trace contextRef="#ctx0" brushRef="#br0" timeOffset="291.834">1206 648,'29'4,"14"3,10-1,0-2,-4 0,0-2,-5-1,-4 0,-4-1,-4-1,-2 1,-2 0,0 0,-6-1</inkml:trace>
  <inkml:trace contextRef="#ctx0" brushRef="#br0" timeOffset="543.218">1150 1042,'38'10,"18"-2,9-3,3-6,-1-3,-7-6,-3-1,-7 1,-8-2,-1 1,-2 2,-9 2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1,'-26'225,"23"439,2-653,0 0,1 0,1 0,0 0,0 0,1-1,0 1,1 0,0-1,1 0,0 1,0-2,1 1,1 0,2 2,6-1</inkml:trace>
  <inkml:trace contextRef="#ctx0" brushRef="#br0" timeOffset="242.712">1 706,'125'-32,"-79"22,0-1,-1-3,-1-1,0-3,-1-1,19-13,-34 15,0-2,-2-1,0-1,-2-1,0-1,-2-1,0-2,-2 0,12-20,-18 22</inkml:trace>
  <inkml:trace contextRef="#ctx0" brushRef="#br0" timeOffset="580.608">960 85,'8'43,"-1"1,-2 0,-3 1,-1-1,-2 0,-2 0,-2 0,-1 0,-6 11,3 5,0 0,3 1,3 0,3 0,2 1,-3-57,0 0,1 0,-1 0,1 0,1 0,-1 0,1 0,0-1,0 1,0 0,0 0,1-1,0 1,0-1,0 1,1-1,-1 0,1 0,0 0,0 0,1-1,-1 1,1-1,-1 0,1 0,0 0,0 0,1-1,-1 1,1-1,-1 0,1-1,-1 1,1-1,0 0,0 0,0 0,0-1,3 0,5-4,0-1,-1-1,0 0,0 0,0-2,-1 1,0-1,0-1,-1 0,0-1,-1 0,5-6,38-33,-35 34,-11 8,0 1,1 0,-1 0,2 0,-1 1,0 0,1 1,0 0,0 0,0 0,1 1,-1 0,1 1,4-1,-10 5,0-1,0 1,0 0,-1 0,1 1,-1-1,0 0,1 1,-1-1,0 1,0 0,-1 0,1 0,0 0,-1 0,0 0,0 0,0 0,0 0,0 1,-1-1,1 0,-1 0,0 1,0-1,0 0,-1 1,1-1,-1 0,0 1,0-1,1 3,-1 0,0 0,1 0,-1 0,1 1,0-1,1 0,0 0,0 1,0-1,0 0,1 0,0 0,1-1,-1 1,1 0,0-1,0 1,1-1,0 0,0 0,0-1,0 1,1-1,-1 0,2 1,13 0</inkml:trace>
  <inkml:trace contextRef="#ctx0" brushRef="#br0" timeOffset="1223.679">1976 735,'-236'197,"198"-141,37-54,1-1,-1 0,0 1,1-1,-1 1,1-1,-1 1,1-1,0 1,0 0,-1-1,1 1,0-1,0 1,1-1,-1 1,0-1,1 1,-1 0,1-1,-1 0,1 1,-1-1,1 1,0-1,0 0,0 1,0-1,0 0,0 0,0 0,0 0,0 0,1 0,-1 0,0 0,1 0,-1-1,1 1,-1 0,11 1,0 0,0-1,0 0,0-1,0-1,0 0,0 0,0-1,-1-1,1 0,0 0,-1-1,0-1,0 0,0 0,-1-1,0 0,0-1,0 0,-1-1,1-1,35-20,126-75,-170 103,1-1,0 1,-1 0,1 0,0 0,0 0,0 0,0 1,-1-1,1 1,0-1,0 1,0-1,0 1,0 0,0 0,1 0,-1 0,0 1,0-1,0 0,-1 1,1 0,0-1,0 1,0 0,0 0,0 0,-1 0,1 0,0 0,-1 1,1-1,-1 0,1 1,-1-1,0 1,0 0,0-1,0 1,0 0,0 0,0 0,0-1,-1 1,1 0,-1 0,1 0,-1 0,0 2,4 49,-4-47,-1-1,1 0,0 1,0-1,1 0,-1 1,1-1,0 0,1 0,-1 1,1-1,0 0,1-1,-1 1,1 0,0-1,0 1,0-1,1 0,-1 0,1 0,0 0,0-1,3 2,-3-2,1-1,0 0,0 0,0 0,0 0,0-1,0 0,0 0,0 0,1-1,-1 1,0-1,0-1,1 1,-1-1,0 0,0 0,0 0,0-1,0 0,0 0,0 0,0 0,-1-1,3-2,104-90,-99 84,15-20,-1 0,-1-2,-2-1,-1 0,-2-2,-1 0,-2-2,-2 0,-1 0,-2-1,-2-1,-1 0,-2 0,-2-1,-2 0,-1-4,-2 23,2 15,-1 0,0-1,0 1,-1-1,0 1,0-1,-1 1,0-1,0 1,-1-1,0 1,0 0,0 0,-1 0,-1 0,1 0,-1 1,0 0,0-1,-4-3,5 9,1 0,-1 0,0 0,1 1,-1-1,0 1,1-1,-1 1,0 0,1 0,-1 0,0 0,1 1,-1-1,0 1,1 0,-1-1,0 1,1 0,0 1,-1-1,1 0,0 1,-1-1,1 1,0 0,0 0,0 0,0 0,-1 1,-44 73,40-48,2 0,1 1,2-1,0 1,2 0,1 0,2 8,0 39,0-26,1-1,2 1,3-1,2 0,2-1,2 0,16 35,-25-71,-1-1,1 0,1 0,0 0,1-1,0 0,0 0,1-1,0 0,1 0,8 4,-17-12,0 0,1 0,-1 0,0 0,1 0,-1 0,1-1,0 1,-1-1,1 1,-1-1,1 1,0-1,-1 0,1 0,0 0,-1 0,1 0,0 0,-1-1,1 1,0 0,-1-1,1 1,-1-1,1 0,-1 0,1 1,1-2,6-9</inkml:trace>
  <inkml:trace contextRef="#ctx0" brushRef="#br0" timeOffset="1476.107">2400 593,'33'0,"21"0,6 0,3 0,-1 0,0 0,-7 0,-2-5,-1-1,0 0,-4 1,-5 2,-5 0,-10 2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2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227 206,'22'59,"-15"-9,-4 0,-1 0,-5 45,1-1,7 40,1-122,0-6</inkml:trace>
  <inkml:trace contextRef="#ctx0" brushRef="#br0" timeOffset="560.458">1 263,'50'-40,"2"2,1 2,2 3,1 3,52-21,13 18,-117 32,-1 1,0 0,1-1,-1 1,1 1,-1-1,0 0,1 1,-1 0,0 0,1 0,-1 0,0 0,0 1,0 0,0-1,0 1,-1 0,1 0,0 0,-1 1,0-1,1 1,-1-1,0 1,0 0,0 0,-1 0,1 0,-1 0,0 0,1 0,-2 0,2 2,-3 9,0-1,0 0,-2 0,1-1,-2 1,0 0,0-1,-1 0,0 0,-1 0,-1-1,0 0,0 0,-1 0,0-1,-1-1,0 1,-1-1,-2 1,2 1,7-9,0 0,0 0,0 0,0 0,0 0,1 1,-1-1,1 1,0 0,0 0,0 0,0 0,0 0,1 0,-1 0,1 0,0 1,0-1,0 1,1-1,-1 1,1-1,-1 1,1-1,0 1,1-1,-1 1,1-1,-1 1,1-1,0 0,0 1,1-1,-1 0,1 0,-1 1,1-1,0-1,0 1,1 0,-1 0,0-1,3 3,94 40,-87-42,-1 1,1 0,-1 1,0 1,0 0,0 0,-1 1,0 0,0 1,-1 0,0 0,0 1,0 1,-6-7,0 0,0 1,-1 0,1-1,-1 1,0 0,0 0,0 1,-1-1,1 0,-1 0,0 1,0-1,0 1,-1-1,0 1,0-1,0 1,0-1,-1 1,1-1,-1 1,-1-1,1 1,0-1,-1 0,0 0,0 0,0 0,-2 2,-8 9,0-1,-2 0,0-1,0 0,-1-1,-1-1,0-1,0 0,-1 0,0-2,-1 0,0-1,-148 40,163-45,1-1,-1 1,1-1,-1 0,0 0,0 0,0-1,1 1,-1-1,0 1,0-1,0 0,0 0,0 0,0-1,0 1,0-1,0 0,1 1,-1-1,0 0,0-1,1 1,-1 0,1-1,-1 1,1-1,0 0,0 0,-1 0,1 0,0 0,1-1,-1 1,0 0,1-1,-1 1,1-1,0 0,0 0,0 1,0-1,0 0,1 0,-1 0,1-2,3-13</inkml:trace>
  <inkml:trace contextRef="#ctx0" brushRef="#br0" timeOffset="1282.478">990 658,'22'108,"-21"-105,1 1,-1-1,1 0,0 0,0 0,0 0,1-1,-1 1,1 0,-1-1,1 0,0 1,0-1,0 0,0-1,0 1,1 0,-1-1,1 0,-1 0,0 0,1 0,0-1,-1 1,1-1,-1 0,1 0,0 0,-1 0,16-5,-1-1,0-1,0 0,-1-1,0-1,-1 0,0-2,0 0,-1 0,0-2,-1 0,1-2,-6 6,-9 7,1 1,-1-1,1 1,-1-1,1 1,0-1,0 1,-1 0,1-1,0 1,0 0,0 0,0-1,1 1,-1 0,0 0,0 0,1 1,-1-1,1 0,-1 0,1 1,-1-1,1 1,-1-1,1 1,-1 0,1-1,-1 1,1 0,0 0,-1 0,1 0,-1 0,1 1,0-1,-1 1,1-1,-1 1,1-1,-1 1,1 0,-1-1,0 1,1 0,-1 0,1 1,4 16,-5-12,0 0,1 0,0 0,0-1,0 1,0-1,1 1,0-1,0 0,1 0,0 0,-1 0,2-1,-1 0,0 0,1 0,0 0,0 0,0-1,0 0,0 0,1-1,3 1,0 0,0-1,0 0,0 0,1-1,-1-1,1 1,-1-1,0-1,1 0,-1 0,0-1,1 0,-1-1,0 0,-1 0,1-1,-1 0,1-1,-1 0,0 0,-1 0,1-1,-1 0,0-1,-1 0,1-1,16-17,-2-2,0 0,-2-2,-1 0,-2-1,12-29,-9 16,-3-1,-1-1,-3 0,-1-1,-2 0,-3 0,1-46,-12 43,5 49,0 1,0-1,0 1,-1 0,1-1,0 1,0-1,-1 1,1-1,0 1,-1-1,1 1,-1-1,1 1,-1-1,1 1,-1-1,1 0,-1 1,1-1,-1 0,1 1,-1-1,1 0,-1 0,0 0,1 1,-1-1,1 0,-1 0,0 0,1 0,-1 0,0 0,1 0,-1 0,1-1,-1 1,0 0,1 0,-1 0,1-1,-1 1,0 0,1-1,-1 1,1 0,-1-1,1 1,0-1,-1 1,1-1,-1 1,1-1,0 1,-1-1,1 1,0-1,0 1,-1-1,1 0,0 1,0-1,0 1,0-1,0 0,0 1,0-1,-11 23,2 0,1 0,0 1,2 0,1 1,0-1,2 1,1 0,1 0,0 0,2 0,2 9,-2-10,59 347,-62-268,-9-101,4-12</inkml:trace>
  <inkml:trace contextRef="#ctx0" brushRef="#br0" timeOffset="1528.35">1525 404,'39'-4,"26"-3,13 1,-3 1,-9 1,-11 2,-10 1,-8 0,-6 1,-2 1,-3-1,0 0,-4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1 170,'42'-10,"1"1,0 3,0 1,1 2,-1 2,42 5,-3-3,-9-1,-73-1,-1 1,1 0,0 0,-1 0,1 0,0-1,0 1,-1 0,1 0,0 0,0-1,-1 1,1 0,0 0,0-1,0 1,-1 0,1-1,0 1,0 0,0-1,0 1,0 0,0-1,0 1,0 0,0-1,0 1,0 0,0-1,0 1,0 0,0-1,0 1,0 0,0-1,0 1,0 0,0-1,1 1,-1 0,0-1,0 1,0 0,1 0,-1-1,0 1,0 0,1 0,-1 0,0-1,1 1,-1 0,0 0,0 0,1 0,-1-1,0 1,1 0,-1 0,0 0,1 0,-1 0,1 0,-1 0,0 0,1 0,-1 0,-29-18,24 15,-1-1,-100-76,94 61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0 252,'111'-93,"-109"91,0 0,0 0,0 1,0-1,0 1,0 0,1 0,-1-1,0 1,1 1,-1-1,1 0,-1 1,1-1,-1 1,1 0,0-1,-1 1,1 1,-1-1,1 0,-1 1,1-1,-1 1,1 0,-1-1,1 1,-1 1,0-1,1 0,-1 0,0 1,0-1,0 1,0 0,0 0,-1 0,1 0,0 0,-1 0,0 0,1 0,-1 0,0 1,0-1,0 1,0-1,0 2,38 175,-23-12,-6-93,-9-56,1-1,0 1,2 0,0-1,1 0,0 0,6 9,-11-25,0-1,0 1,0 0,1-1,-1 1,0-1,1 1,-1-1,0 1,1-1,-1 1,0-1,1 1,-1-1,1 1,-1-1,1 0,-1 1,1-1,-1 0,1 1,0-1,-1 0,1 0,-1 0,1 1,0-1,-1 0,1 0,0 0,-1 0,1 0,-1 0,1 0,0 0,-1-1,1 1,-1 0,1 0,0 0,-1-1,1 1,-1 0,1-1,-1 1,1 0,-1-1,1 1,-1-1,1 1,-1 0,0-1,1 1,-1-1,1 0,-1 1,0-1,21-38,-18 32,74-157,-7-4,4-36,-13 34,-61 164,-4 7</inkml:trace>
  <inkml:trace contextRef="#ctx0" brushRef="#br0" timeOffset="450.719">847 477,'-7'2,"-1"0,1 1,0 0,0 0,0 0,0 1,1 0,-1 0,1 0,0 1,0 0,0 1,1-1,0 1,0 0,0 0,1 1,0-1,0 1,1 0,0 0,0 0,0 0,1 1,0-1,1 1,0-1,0 1,0 0,1-1,0 1,1 0,-1 0,2-1,0 5,3-6,1 0,0-1,0 1,1-1,-1 0,1-1,0 0,0 0,1 0,-1-1,1 0,0-1,0 1,-1-2,2 1,-1-1,0 0,3-1,-4 1,1 0,0-1,0 0,0-1,0 0,0 0,-1 0,1-1,0 0,-1-1,0 0,1 0,-1-1,0 1,-1-2,5-2,8-9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1,'25'0,"16"0,7 0,0 0,-3 0,-5 4,-5 3,-2-1,-3-1,-2-1,-5-2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0,'19'0,"17"0,6 0,0 0,-1 0,-3 0,-3 0,-3 0,-2 0,-2 0,-5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170 121,'17'73,"-9"-7,-3 1,-2 0,-6 50,1-7,-23 97,22-182</inkml:trace>
  <inkml:trace contextRef="#ctx0" brushRef="#br0" timeOffset="548.179">0 149,'57'-27,"0"3,1 2,1 3,1 3,1 2,0 3,47-2,-99 12,0 0,0 1,0 0,-1 0,1 1,0 0,0 1,-1 0,1 0,-1 1,1 0,-1 0,0 1,0 0,-1 1,1 0,-1 0,0 0,3 4,-8-6,0 1,0-1,-1 0,1 1,-1-1,0 1,0-1,0 1,-1 0,1-1,-1 1,0 0,0 0,0-1,-1 1,1 0,-1-1,0 1,0-1,0 1,0-1,-1 1,1-1,-1 0,0 1,-1 1,-64 76,-228 142,293-221,0-1,1 1,-1 0,0-1,0 1,1 0,-1 0,1 0,-1 1,1-1,0 0,0 0,0 1,0-1,0 1,1-1,-1 0,1 1,0-1,-1 1,1-1,0 1,0 0,1-1,-1 1,1-1,-1 0,1 1,0-1,0 1,0-1,0 0,0 1,0-1,0 0,2 2,74 71,-50-53,65 82,-25-30,-50-67</inkml:trace>
  <inkml:trace contextRef="#ctx0" brushRef="#br0" timeOffset="1419.076">847 798,'37'-31,"-1"-2,-2-2,-1-1,-2-2,24-37,-54 74,1 0,-1 1,0-1,0 0,0 0,0 0,0 0,0 0,0 0,0 0,0 0,-1 0,1 0,0 0,-1-1,1 1,-1 0,1 0,-1-1,1 1,-1 0,0-1,0 1,0-1,0 1,0 0,0-1,0 1,0 0,0-1,-1 1,1 0,-1-1,1 1,-1 0,1 0,-1-1,0 1,1 0,-1 0,0 0,0 0,0 0,0 0,0 0,0 0,0 0,0 1,0-1,-1 0,1 1,-1-1,-4 2,-1 0,1 1,-1-1,1 2,0-1,0 1,0 0,0 0,0 0,0 1,1 0,0 0,0 0,0 1,0 0,1 0,-1 0,1 0,1 1,-1-1,1 1,0 0,0 0,1 0,0 1,0-1,0 1,1-1,0 1,0-1,0 1,1 0,0 0,1-1,-1 1,1-1,0 1,1 0,0-1,0 0,0 1,1-1,5 3,1 0,-1 0,2-1,-1 0,1-1,0 0,0-1,1 0,0 0,0-1,1-1,-1 0,1 0,0-1,0-1,0 0,0 0,0-1,1-1,-1 0,0-1,0 0,1-1,-1 0,5-2,-4 1,-1-1,0 0,1 0,-2-1,1-1,0 0,-1 0,0-1,-1-1,1 0,-2 0,1-1,-1 0,0-1,-1 1,0-2,-1 1,0-1,0-1,-1 0,11-50,-17 60,0 1,1-1,-1 1,0 0,0-1,0 1,0-1,0 1,0-1,-1 1,1 0,0-1,-1 1,1 0,-1-1,0 1,1 0,-1-1,0 1,0 0,1 0,-1 0,0 0,0 0,0 0,-1 0,1 0,0 0,0 0,0 1,-1-1,1 1,0-1,-1 1,1-1,0 1,-1-1,1 1,-1 0,1 0,-1 0,-3 2,-1 0,1 0,0 1,0 0,0 0,1 0,-1 1,1-1,-1 1,1 0,0 1,1-1,-1 0,1 1,0 0,0 0,0 0,1 0,0 0,0 1,0-1,1 1,-1-1,1 3,0-3,0-1,1 0,-1 1,1-1,0 0,1 1,-1-1,1 0,-1 1,1-1,1 0,-1 0,1 0,-1 0,1 0,0 0,0 0,1 0,-1-1,1 1,0-1,0 0,0 0,0 0,1 0,-1-1,1 1,-1-1,1 0,0 0,0 0,0 0,0-1,0 0,1 1,-1-2,4 2,7 0,1-1,0-1,-1 0,1 0,-1-2,1 0,-1-1,1 0,-1-1,0-1,-1 0,1-1,-1-1,0 0,-1-1,0 0,0-1,0-1,-2 0,1-1,-1 0,0 0,-1-1,-1-1,0 0,-1 0,4-8,-9 17,0-1,0 1,0-1,-1 1,0-1,0 0,0 0,-1 0,0 0,0 0,0 0,0-1,-1 1,0 0,0 0,0-1,-1 1,1 0,-1 0,-1 0,1 0,-1 0,-2-5,3 9,0 0,0 0,0 1,0-1,0 0,-1 0,1 1,0-1,-1 1,1-1,0 1,-1 0,1-1,-1 1,1 0,0 0,-1 0,1 0,-1 0,1 0,-1 1,1-1,0 0,-1 1,1-1,0 1,-1-1,1 1,0 0,0-1,-1 1,1 0,0 0,0 0,0 0,0 0,0 1,-39 45,36-40,-2 2,1 0,0 0,0 1,2-1,-1 1,1 0,0 0,1 1,0-1,1 0,0 1,0-1,1 1,1-1,0 0,0 1,1-1,0 0,1 0,0 0,1 0,0 0,0-1,1 1,0-1,1 0,0-1,0 0,1 0,0 0,1 0,3 2,-2-3,0 0,0-1,0 0,1 0,0-1,0 0,1-1,-1 0,1-1,0 0,0 0,0-1,2-1,12 1</inkml:trace>
  <inkml:trace contextRef="#ctx0" brushRef="#br0" timeOffset="3466.685">2597 572,'-2'11,"0"-1,-1 1,0-1,0 1,-1-1,-1 0,0-1,0 1,-1-1,-5 7,-149 181,24-58,130-133</inkml:trace>
  <inkml:trace contextRef="#ctx0" brushRef="#br0" timeOffset="3823.869">2343 544,'39'51,"114"104,-147-147,1 1,-1 1,0-1,-1 1,-1 0,1 0,-1 1,-1-1,1 6,4 8,-5-15</inkml:trace>
  <inkml:trace contextRef="#ctx0" brushRef="#br0" timeOffset="4349.751">2230 290,'39'-43,"-2"-1,-2-1,-1-2,0-7,-34 53,1 0,-1-1,0 1,1 0,-1-1,1 1,0 0,-1 0,1 0,0-1,0 1,-1 0,1 0,0 0,0 0,0 0,0 1,1-1,-1 0,0 0,0 1,0-1,1 0,-1 1,0 0,1-1,-1 1,0 0,1-1,-1 1,1 0,-1 0,0 0,1 0,-1 0,0 1,1-1,-1 0,0 1,1-1,-1 1,0-1,1 1,-1 0,0-1,0 1,0 0,0 0,0 0,1 0,71 136,-63-112,1 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474 339,'-40'-9,"0"1,0 2,0 1,-1 3,0 1,-30 3,67-2,1-1,-1 1,0 0,1-1,-1 2,1-1,-1 0,0 1,1 0,-1-1,1 1,-1 1,1-1,-1 0,1 1,0 0,0 0,0 0,0 0,0 0,0 1,1-1,-1 1,1 0,0-1,-1 1,1 0,0 1,1-1,-1 0,1 0,-1 1,1-1,0 1,0-1,1 1,-1-1,1 1,-1 0,1-1,0 1,1 0,-1-1,1 1,-1-1,2 3,2 0,0 0,0-1,0 0,1 0,0 0,0 0,0-1,1 0,-1 0,1 0,0-1,0 0,0 0,0 0,1-1,-1 0,1 0,0-1,5 1,50 19,-61-21,0 0,0 1,0-1,0 1,0-1,0 1,0 0,0-1,0 1,-1 0,1 0,0-1,0 1,-1 0,1 0,0 0,-1 0,1 0,-1 0,1 0,-1 0,0 0,1 0,-1 0,0 1,0-1,0 0,0 0,0 0,0 0,0 0,0 0,0 1,0-1,-1 0,1 0,0 0,-1 0,1 0,-1 0,1 0,-1 0,0 0,1 0,-1 0,0-1,1 1,-1 0,0 0,0-1,0 1,-51 39,49-37,-20 10,2 1,0 1,1 0,0 2,1 1,1 0,1 1,0 2,15-19,0 0,1 0,-1 1,1-1,0 0,-1 1,1-1,0 1,1-1,-1 1,0 0,1-1,-1 1,1 0,0 0,0-1,0 1,0 0,1-1,-1 1,1 0,-1-1,1 1,0 0,0-1,0 1,0-1,1 0,-1 1,1-1,-1 0,1 0,0 0,0 0,0 0,0 0,0 0,0-1,5 4,1 0,-1-1,1-1,-1 1,1-1,0 0,0-1,0 0,1 0,-1-1,8 1,-12-2,2 1,0 0,0-1,0 1,0-1,0-1,0 1,-1-1,1 0,0 0,0-1,-1 0,1 0,-1 0,1 0,-1-1,1-1,7-9</inkml:trace>
  <inkml:trace contextRef="#ctx0" brushRef="#br0" timeOffset="613.76">248 0,'0'395,"-35"-158,14-133,-25 48,6 33,12-44,27-123,1-7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0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1 199,'424'0,"-425"0,0 0,1-1,-1 0,1 1,-1-1,0 1,1-1,-1 0,1 1,0-1,-1 0,1 1,-1-1,1 0,0 0,0 1,0-1,-1 0,1 0,0 0,0 0,0 1,0-1,0 0,0 0,0 0,1 1,-1-1,0 0,0 0,1 1,-1-1,0 0,1 0,-1 1,0-1,1 0,-1 1,1-1,0 0,-1 1,1-1,-1 1,1-1,0 1,-1-1,1 1,0 0,0-1,-1 1,1 0,0 0,0-1,0 1,-1 0,1 0,0 0,0 0,0 0,-1 0,1 0,0 0,-2-1,-18-18,0 0,2-2,0 0,1-1,-10-19,18 21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27,'254'-1,"-192"-12,-54 10,1 1,-1 0,1 0,0 0,0 1,0 1,0 0,0 0,0 1,5 0,3 5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41,'19'0,"21"-5,8-1,1 0,-3 1,-5 1,-4 2,-4 1,-3 1,-1-5,-6-2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53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1 151,'31'129,"-17"-91,85 333,-74-316,-23-55,0-1,0 1,0-1,0 0,0 0,-1 0,1 0,0 0,-1 0,1 0,-1 0,1-1,-1 1,1-1,-1 1,0-1,0 0,0 1,0-1,0 0,0 0,0 0,-1 1,2-3,0-1,20-40,-2-1,-2 0,-2-1,-2-1,-1-5,36-114,-35 130,-3 1,2 1,2 0,2 1,16-25,-25 44,-10 14</inkml:trace>
  <inkml:trace contextRef="#ctx0" brushRef="#br0" timeOffset="617.555">481 490,'4'0,"2"4,0 8,-1 5,-1 5,-2 4,-1 1,-1 2,0 1,0-1,0 0,0 0,0-10,-1-8</inkml:trace>
  <inkml:trace contextRef="#ctx0" brushRef="#br0" timeOffset="1171.108">481 490,'122'-56,"-119"55,1-1,1 0,-1 0,0 0,1 1,-1-1,1 1,-1 0,1 1,-1-1,1 1,0 0,-1 0,1 0,0 1,-1-1,1 1,0 0,-4 1,0 0,0 0,0 0,0 0,0 0,-1 0,1 0,-1 0,1 0,-1 0,0 0,0 0,0 0,0 0,0 0,0 0,0 0,-1 1,1-1,-1 0,1 0,-1 0,0 0,0-1,0 1,0 0,0 0,0 0,-1-1,1 1,-1-1,0 1,1 0,-14 22,11-20,1-1,0 1,0 0,1-1,-1 1,1 1,-1-1,1 0,1 0,-1 1,1-1,-1 1,1 0,1-1,-1 1,0 0,1 0,0-1,0 1,1 0,0-1,-1 1,1 0,1-1,-1 1,1-1,1 3,18 19,-19-24,0-1,1 1,-1 0,0 0,0 0,0 0,-1 0,1 0,0 0,-1 1,1-1,-1 1,0-1,0 1,0-1,0 1,0 0,-1-1,1 1,-1 0,1 0,-1-1,0 1,0 0,-1 0,1-1,0 1,-1 0,0 0,0-1,0 1,0-1,0 1,-1 0,-2 2,0 0,-1-1,0 0,0 0,0-1,0 0,-1 1,1-2,-1 1,0-1,0 1,0-2,0 1,0-1,0 0,-19 4</inkml:trace>
  <inkml:trace contextRef="#ctx0" brushRef="#br0" timeOffset="1503.311">1016 461,'-29'38,"-9"18,-3-1,5-4,4-8,8-4,3-10,5-5,0-7,3-1,-1-3,2 1,3-3</inkml:trace>
  <inkml:trace contextRef="#ctx0" brushRef="#br0" timeOffset="4719.421">1186 687,'-7'-1,"1"0,0 1,0 0,0 0,-1 0,1 0,0 1,0 0,0 1,0-1,0 1,0 0,0 1,1 0,-1-1,1 2,-1-1,1 1,0-1,1 1,-1 1,1-1,0 1,0 0,0-1,0 2,1-1,0 0,0 1,0-1,1 1,0 0,0 0,1 0,-1 0,1 0,0 0,1 1,0-1,0 0,0 0,1 6,3-4,0 0,0-1,1 0,-1 0,1 0,1-1,0 0,0 0,0 0,0 0,1-1,0 0,0-1,0 0,1 0,-1 0,1-1,0 0,0 0,0-1,1 0,-1-1,0 0,1 0,-1 0,1-1,-1-1,11-3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0 442,'62'-58,"-42"42,-2 0,0-2,0 0,-2 0,0-2,-1 0,-2-1,0 0,-1-1,7-17,-18 38,0 0,0 0,0 0,0 0,-1-1,1 1,0 0,0-1,-1 1,1-1,-1 1,1-1,-1 1,0-1,0 1,1-1,-1 1,0-1,0 1,-1-1,1 1,0-1,0 1,-1-1,1 1,-1-1,1 1,-1-1,0 1,1 0,-1-1,0 1,0 0,0 0,0 0,0-1,0 1,0 0,-1 0,1 1,0-1,-1 0,1 0,0 1,-1-1,1 0,-1 1,1 0,-1-1,1 1,-1 0,1 0,-1 0,1 0,-1 0,1 0,-1 0,1 0,-1 1,0-1,-3 2,0-1,0 1,1 0,-1 1,0-1,1 1,0 0,-1 0,1 0,0 1,0 0,1-1,-1 1,1 0,0 1,0-1,0 1,1-1,0 1,0 0,0 0,0 0,1 0,-1 0,1 0,1 0,-1 1,1-1,0 0,0 0,0 1,1-1,0 0,0 0,0 0,0 0,1 0,0 0,0 0,1 0,-1-1,1 1,0-1,0 0,0 1,1-1,5 3,0 0,0 0,0-1,1-1,0 1,0-2,0 1,1-1,0-1,-1 0,1-1,0 0,0 0,0-1,1-1,-1 0,0 0,0-1,0 0,0-1,0-1,0 0,0 0,-1-1,3-1,4-3,-1 0,0-1,0 0,-1-1,0-1,-1-1,0 0,-1-1,0 0,-1-1,-1 0,0-1,-1 0,1-5,-9 20,-1-1,0-1,0 1,0 0,0 0,0 0,0 0,0-1,0 1,-1 0,1-1,0 1,-1-1,1 1,-1-1,0 1,1-1,-1 1,0-1,0 1,0-1,0 1,0-1,0 0,0 1,-1-1,1 1,-1-1,1 1,-1-1,1 1,-1 0,0-1,0 1,0 0,1 0,-1-1,0 1,-1 0,1 0,0 0,0 0,0 0,-1 0,1 0,0 1,-1-1,1 0,-1 1,1-1,-1 1,1 0,-1-1,1 1,-1 0,1 0,-1 0,1 0,-1 0,0 0,1 1,-1-1,0 1,-2 0,0 0,0 1,0 0,0 0,0 0,0 0,0 0,1 1,-1 0,1 0,0 0,0 0,0 0,0 1,1-1,-1 1,1 0,0-1,0 1,0 0,1 1,-1-1,1 0,0 0,0 0,1 1,-1-1,1 1,0-1,0 0,0 1,1-1,-1 0,1 1,0-1,1 0,-1 0,1 0,-1 0,1 0,3 4,0-2,0-1,1 1,0-1,0 0,1-1,-1 1,1-1,0 0,0-1,0 0,0 0,1 0,0-1,-1 0,1-1,0 0,0 0,-1 0,1-1,0-1,0 1,0-1,0 0,-1-1,1 0,0 0,-1-1,0 1,1-2,-1 1,0-1,-1 0,1 0,-1-1,10-7,-1 0,-1-1,0 0,-1-1,-1-1,0 0,0-1,-2 0,0-1,-1 0,-1 0,0-1,2-8,-10 24,1 1,-1 0,1 0,-1-1,1 1,-1 0,1 0,-1-1,0 1,0 0,0-1,0 1,0 0,0-1,0 1,0 0,-1-1,1 1,0 0,-1-1,1 1,-1 0,0 0,1 0,-1-1,0 1,1 0,-1 0,0 0,0 0,0 0,0 0,0 1,0-1,0 0,-1 0,1 1,0-1,0 1,-1-1,1 1,0-1,0 1,-1 0,1 0,0 0,-1 0,1 0,0 0,-1 0,1 0,0 0,-1 0,1 1,0-1,-1 1,1-1,0 1,0-1,0 1,-1 0,1-1,-1 2,-5 4,-1 0,1 1,1 0,-1 0,1 1,0 0,1 0,0 0,0 1,1 0,0 0,0 0,1 0,0 0,1 1,0-1,0 1,1 0,1-1,-1 1,1 0,1 0,0-1,1 1,-1 0,2-1,-1 0,2 1,-1-1,1 0,0 0,1-1,0 0,0 1,1-1,0-1,1 1,-1-1,1-1,1 1,3 1,-4-2,1 0,0-1,1 0,-1-1,1 0,0 0,0-1,1 0,-1-1,0 0,1 0,-1-1,1-1,0 1,-1-1,9-2,1-3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226 117,'-28'248,"-2"60,19-195,6-95</inkml:trace>
  <inkml:trace contextRef="#ctx0" brushRef="#br0" timeOffset="615.67">0 315,'46'-44,"2"3,2 1,1 3,2 2,24-11,-74 45,13-10,1 2,0 0,1 1,0 1,0 0,0 2,1 0,0 1,11-1,-26 5,0 0,1 0,-1 1,0-1,0 1,0 0,-1 0,1 1,0-1,0 1,-1 0,1 0,-1 0,1 0,-1 1,0-1,0 1,0 0,0 0,0 0,-1 0,1 0,-1 1,0-1,0 1,0 0,-1-1,1 1,-1 0,0 0,1 3,8 130,-11-122,1-7,-1 1,0 0,-1-1,0 1,-1-1,1 1,-2-1,1 0,-1 0,0 0,-1-1,1 1,-2-1,1 0,-1-1,0 1,0-1,-1 0,0-1,0 0,0 0,0 0,-5 1,-151 85,162-90,-1 0,0 0,1 0,-1 0,1 0,0 1,-1-1,1 1,0-1,0 1,0-1,0 1,0 0,0-1,0 1,1 0,-1 0,0 0,1 0,0-1,-1 1,1 0,0 0,0 0,0 0,0 0,1 0,-1 0,0 0,1-1,-1 1,1 0,0 0,0 0,-1-1,1 1,0 0,1-1,-1 1,0-1,61 62,-49-53,134 93,-90-65,-43-28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0 233,'39'-29,"137"-149,-174 176,-1 0,1 0,-1 0,1 1,0-1,-1 0,1 1,0-1,0 1,0 0,0 0,0 0,1 0,-1 0,0 0,0 1,1-1,-1 1,0-1,1 1,-1 0,0 0,1 0,-1 0,0 0,1 1,-1-1,0 1,1-1,-1 1,0 0,0 0,0 0,0 0,0 0,0 1,0-1,0 1,0-1,0 1,-1 0,1-1,-1 1,1 0,-1 0,0 0,1 2,41 127,-37-111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57,'-19'15,"-11"13,-6 8,-1 2,1 0,2-3,1-1,2-3,2-6,5-2,2-6,0-5,4-5</inkml:trace>
  <inkml:trace contextRef="#ctx0" brushRef="#br0" timeOffset="330.734">4 1,'15'24,"13"12,8 6,2 0,-1-3,-1-7,-7-5,-4-2,-1 0,-5 0,-5 1,-6 0,-3-4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2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40 396,'-39'-12,"75"20,-15-6,0 0,0-2,1 0,-1-2,0 0,0-1,0-1,-1-1,0-1,1-1,2-2,7-5,0-2,0-1,-2-1,0-2,-1 0,-1-2,8-10,100-135,-134 166,1-1,-1 0,1 1,0-1,0 0,-1 1,1-1,0 1,0-1,0 1,1 0,-1-1,0 1,0 0,1 0,-1 0,1 0,-1 0,1 0,-1 0,1 1,0-1,-1 0,1 1,0-1,0 1,-1 0,1 0,0-1,0 1,0 0,-1 1,1-1,0 0,0 0,-1 1,1-1,0 1,-1-1,1 1,0 0,-1 0,1 0,11 11,-1 1,0 1,-2-1,1 2,-2 0,0 0,0 0,-2 1,0 0,0 1,1 8,1-2,-6-17,-1 1,0-1,1 1,-2-1,1 1,-1 0,0 0,-1 0,1 0,-1 0,-1 0,1 0,-1 0,-1-1,1 1,-1 0,0-1,-1 1,1-1,-1 1,-1-1,1 0,-1 0,0-1,0 1,-1-1,1 0,-1 0,0 0,-1-1,1 0,-1 0,0 0,-4 1,-155 49,-5-26,168-28,1 0,0 0,0 1,0-1,-1 0,1-1,0 1,0 0,-1 0,1 0,0-1,0 1,0-1,-1 1,1-1,0 1,0-1,0 0,0 1,0-1,0 0,0 0,0 0,1 0,-1 0,0 0,0 0,1 0,-1 0,1 0,-1 0,1 0,-1 0,1-1,0 1,-1 0,1 0,0 0,0-2,5-8</inkml:trace>
  <inkml:trace contextRef="#ctx0" brushRef="#br0" timeOffset="332.666">1141 142,'-35'60,"9"-18,1 2,3 0,-15 44,35-84,0 0,0 0,0 0,1 0,-1 0,1 0,0 1,0-1,1 1,-1-1,1 0,0 1,0-1,1 1,-1-1,1 1,0-1,0 0,1 0,-1 1,1-1,0 0,0 0,0-1,1 1,-1 0,1-1,0 1,0-1,0 0,0 0,1 0,-1 0,1-1,0 1,-1-1,1 0,4 1,4-3,0-1,1 0,-1 0,0-2,0 1,-1-2,1 0,-1 0,0-1,0 0,0-1,0 0,-1 0,0-2,-1 1,1-1,2-4,2 3,0-1,-1-1,0 0,0-1,-1 0,-1 0,0-2,-1 1,0-1,-1-1,-1 0,-1 0,0-1,0 1,-2-2,0 1,3-16,-9 26,0 1,0 0,-1-1,1 1,-1 0,0 0,-1 0,1 0,-1 0,0 0,0 1,-1 0,1-1,-1 1,0 0,0 1,0-1,0 1,-1 0,0 0,1 0,-1 0,0 1,0 0,-1 0,1 0,0 1,-1 0,1 0,0 0,-1 1,1 0,-1 0,0 0,1 0,0 1,-1 0,1 0,-1 1,1-1,0 1,0 0,0 1,-4 1,-20 8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1 120,'339'0,"-227"12,-112-12,0 0,0 0,0 0,-1-1,1 1,0 0,0 0,0-1,0 1,0 0,0-1,-1 1,1 0,0 0,0-1,0 1,0 0,0-1,0 1,0 0,0-1,0 1,0 0,0 0,1-1,-1 1,0 0,0-1,0 1,0 0,0 0,0-1,1 1,-1 0,0 0,0 0,0-1,1 1,-1 0,0 0,0 0,1-1,-1 1,0 0,0 0,1 0,-1 0,0 0,1 0,-1 0,0 0,1 0,-27-15,14 9,-129-79,128 71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1 109,'300'-94,"-176"80,-119 14,0 0,0 0,0 1,0 0,0 0,0 0,0 1,0-1,-1 1,1 0,0 1,-1-1,0 1,1 0,-1 0,0 0,0 0,-1 1,1 0,-1 0,0 0,2 2,-4 3,0-1,0 0,-1 0,0 1,0-1,-1 0,0 0,-1 0,0 0,0 0,0 0,-1 0,0-1,-1 1,0-1,0 0,-1 0,1 0,-1-1,-1 1,1-1,-1 0,-7 4,-127 128,89-92,34-32,0 0,1 2,1-1,0 2,1 0,1 0,1 2,1-1,-1 4,10-18,1 0,0 1,0-1,0 0,0 1,1-1,0 1,0-1,0 1,0-1,1 1,0-1,0 1,0-1,0 0,1 0,-1 1,1-1,0 0,0 0,1-1,-1 1,1 0,0-1,0 0,0 1,1-1,-1 0,1-1,-1 1,1-1,0 1,0-1,0 0,0-1,0 1,1-1,-1 0,0 0,1 0,-1 0,1-1,2 0,23 2,1-2,0-1,-1-1,1-2,-1 0,0-3,0 0,-1-2,14-7,5-4,-29 11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0 132,'4'4,"-1"-1,0 0,1 0,0 0,0-1,0 1,0-1,0 0,0 0,0-1,1 1,-1-1,1 0,-1 0,1 0,-1-1,1 1,-1-1,1 0,0-1,-1 1,1-1,-1 0,1 0,-1 0,1-1,-1 1,0-1,0 0,0 0,0-1,0 1,0-1,-1 0,1 0,-1 0,0 0,1-1,-1-1,78-118,-90 189,5-25,1 0,2 0,2-1,2 1,1 0,4 6,-3-15,1 18,2 0,2 0,3-1,2 0,6 12,-21-60,1 1,-1-1,0 1,1-1,-1 1,1-1,-1 0,1 1,-1-1,1 0,0 1,0-1,0 0,0 0,0 0,0 0,0 0,0 0,0 0,0 0,1 0,-1 0,0-1,1 1,-1 0,0-1,1 0,-1 1,1-1,-1 0,1 1,-1-1,1 0,-1 0,0 0,1 0,-1 0,1-1,-1 1,1 0,-1-1,1 1,-1-1,0 0,1 1,-1-1,0 0,1 0,-1 0,0 1,1-2,5-10,0 0,0 0,-1-1,-1 0,0 0,0 0,-2-1,1 0,0-12,11-37,64-211,-46 137,-30 129</inkml:trace>
  <inkml:trace contextRef="#ctx0" brushRef="#br0" timeOffset="321.484">734 640,'0'10,"0"12,0 8,0 3,0 1,0-5</inkml:trace>
  <inkml:trace contextRef="#ctx0" brushRef="#br0" timeOffset="662.113">649 443,'300'12,"-296"-13,1 1,-1 1,1-1,-1 1,1 0,-1 0,1 0,-1 1,0-1,0 1,0 0,0 0,0 0,0 1,0 0,-1 0,1-1,-1 2,0-1,0 0,0 1,0 0,-1-1,1 1,-1 0,0 0,0 0,0 1,-1-1,0 0,0 1,0-1,0 1,0 3,-4 6,0 0,0-1,-2 1,0-1,0 0,-1 0,-1-1,0 0,0 0,-2-1,1 1,-1-2,-1 1,0-1,0-1,-1 0,0 0,-1-1,0-1,0 0,-1 0,1-2,-6 3,-128 43,84-63,49 2</inkml:trace>
  <inkml:trace contextRef="#ctx0" brushRef="#br0" timeOffset="1948.61">706 414,'0'0,"0"5,-5 6,-1 6,0 6,1 2,1 3,-3-4,0 0,0-1,2 1,2 2,1 1,1 0,0-4</inkml:trace>
  <inkml:trace contextRef="#ctx0" brushRef="#br0" timeOffset="3332.079">1101 76,'19'0,"17"5,6 1,0 0,-1-1,-3-2,-3-1,-3-1,-2 0,-2-1,0 0,0-1,-5 1</inkml:trace>
  <inkml:trace contextRef="#ctx0" brushRef="#br0" timeOffset="3598.564">1129 386,'53'-9,"27"-9,4 0,-6 2,-13 4,-17 4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0 265,'21'-14,"-1"-2,-1-1,0 0,-2-1,0-1,-1 0,-1-2,6-10,34-41,-54 70,0 1,0-1,0 1,0 0,0 0,0-1,0 1,0 0,1 0,-1 0,0 0,1 0,-1 0,1 1,-1-1,1 0,-1 1,1-1,-1 1,1 0,0-1,-1 1,1 0,0 0,-1 0,1 0,0 0,-1 1,1-1,0 0,-1 1,1-1,-1 1,1 0,-1-1,1 1,-1 0,1 0,-1 0,0 0,1 0,-1 0,0 0,0 1,0-1,0 0,0 1,0-1,0 0,-1 1,1-1,0 1,-1 0,1-1,-1 1,0-1,1 1,-1 0,85 218,-76-201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86,'-29'38,"-14"22,-4 6,5-3,5-13,9-10,10-6,2-6,4-6</inkml:trace>
  <inkml:trace contextRef="#ctx0" brushRef="#br0" timeOffset="247.027">1 0,'19'29,"16"24,2 7,0-1,-7-6,-4-7,-5-7,-3-10,1-5,3-6,1-7,-3-10,1-5,-5-1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34 305,'0'0,"0"0,0 1,0-1,1 1,-1-1,0 0,0 1,0-1,0 1,0-1,0 0,0 1,0-1,0 1,-1-1,1 0,0 1,0-1,0 1,0-1,0 0,-1 1,1-1,0 0,0 1,-1-1,1 0,0 0,-1 1,1-1,0 0,-1 0,1 1,0-1,-1 0,1 0,0 0,-1 1,1-1,-1 0,1 0,0 0,-1 0,1 0,-1 0,1 0,0 0,-1 0,1 0,-1 0,1 0,0-1,-1 1,1 0,-1 0,1 0,0 0,-1-1,1 1,0 0,-1 0,1-1,0 1,-1 0,1 0,0-1,4 42,-3-37,21 262,-14-222,-3 1,-1-1,-3 1,-2 24,0-70,1 0,-1 0,1 0,-1 1,0-1,0 0,1 0,-1 1,0-1,0 1,0-1,0 1,0-1,0 1,0-1,0 1,0 0,0 0,0-1,0 1,0 0,0 0,0 0,0 0,0 0,0 0,0 0,0 1,0-1,0 0,0 1,0-1,0 0,0 1,0-1,0 1,0 0,1-1,-1 1,0 0,0-1,1 1,-1 0,0 0,1 0,-1-1,1 1,-1 0,1 0,-1 0,1 0,0 0,-1 0,1 0,0 0,0 0,0 0,0 0,0 0,0 0,0 0,0 0,0 0,0 0,1 0,-1 0,0 1,-5-18,1 0,1-1,0 1,1-1,1 0,0 1,2-1,0 0,1-3,-2 18,7-49,3 1,1 1,3 0,2 0,2 2,3 0,1 1,2 1,2 1,3 1,-19 25,1 0,1 1,0 0,1 1,1 1,1 0,0 1,1 1,0 0,1 1,0 1,12-6,-28 16,1 0,0 1,-1-1,1 1,0-1,0 1,-1-1,1 1,0 0,0 0,0 0,-1 0,1 0,0 0,0 0,0 1,-1-1,1 1,0-1,-1 1,1 0,0 0,-1 0,1 0,-1 0,1 0,-1 0,1 0,-1 0,0 1,0-1,0 0,1 1,-2-1,1 1,0 0,0-1,0 1,-1 0,1-1,-1 1,1 0,-1 0,0-1,1 1,-1 0,0 0,0 1,-4 92,-2-64,-1-1,-2 0,0-1,-2 0,-1 0,-2-2,-1 1,0-2,-2 0,-1-1,-2 0,0-2,-1 0,-8 4,-60 32,89-56,0 0,0 0,0-1,0 1,1 0,-1 0,1-1,0 1,0 0,0-1,0 1,0-1,0 1,1-1,-1 0,1 0,0 1,0-1,0 0,0-1,0 1,0 0,0 0,0-1,1 1,-1-1,2 1,4 5,153 149,-129-132,-15-17</inkml:trace>
  <inkml:trace contextRef="#ctx0" brushRef="#br0" timeOffset="990.231">569 954,'79'-98,"-4"-4,15-36,-28 8,-62 129,1 0,0 0,0 0,-1 0,1 0,-1 0,1 0,-1 0,1 0,-1 0,1-1,-1 1,0 0,0 0,0 0,0-1,0 1,0 0,0 0,0 0,0-1,0 1,-1 0,1 0,0 0,-1-1,1 1,-1 0,0 0,1 0,-1 0,0 0,1 0,-1 0,0 0,0 1,0-1,0 0,0 0,0 1,0-1,0 1,0-1,0 1,0-1,-1 1,1-1,0 1,0 0,0 0,-1 0,1 0,0 0,0 0,0 0,-1 0,0 0,-10 9,1 1,0 0,0 1,1 0,1 0,0 1,0 0,1 1,1 0,0 0,-3 8,-34 110,43-125,1-1,-1 1,1 0,1-1,-1 1,1 0,0-1,0 1,0-1,1 0,0 1,0-1,0 0,1 0,0 0,0 0,0-1,0 1,1-1,0 0,0 0,0 0,1 0,3 2,1-1,0 0,1-1,-1 0,1-1,-1 0,1 0,0-1,0 0,1-1,-1 0,0-1,0 0,0 0,1-1,-1-1,0 0,0 0,0-1,0 0,-1 0,1-1,-1-1,0 1,4-4,6-1,0-1,-1-1,0-1,0 0,-1-2,-1 0,0 0,-1-1,-1-1,4-7,-4 2,-2 6,-1 0,0-2,-2 1,0-1,-1-1,0 1,2-14,-9 29,0 0,0 0,-1 0,1 0,-1 0,0 0,1 0,-1 0,0 0,0 0,0 0,0 0,-1 0,1 0,0 0,-1 0,0 0,1 0,-1 0,0 0,0 0,0 1,0-1,0 0,-1 1,1-1,0 1,-1-1,1 1,-1-1,0 1,1 0,-1 0,0 0,0 0,0 0,0 0,0 1,0-1,0 0,0 1,0 0,0-1,0 1,0 0,0 0,0 0,0 1,0-1,0 0,0 1,0-1,0 1,0 0,0-1,0 1,0 0,1 0,-1 0,0 1,0-1,-7 6,-1 1,1 0,0 0,1 0,-1 2,2-1,0 1,0 0,0 0,1 0,1 1,0 0,0 0,1 1,1-1,0 1,0 0,1 0,1 4,0-12,1 1,0-1,0 1,1-1,-1 0,1 1,0-1,0 0,0 1,1-1,-1 0,1 0,0 0,0 0,1-1,-1 1,1-1,0 1,0-1,0 0,0 0,1 0,-1 0,1-1,-1 1,1-1,0 0,0 0,0 0,0-1,1 1,-1-1,0 0,0-1,2 1,6 1,0-1,-1 0,1 0,0-2,0 1,-1-1,1-1,0 0,-1-1,0 0,1-1,9-5,-5 0,0-1,0-1,-1 0,-1-1,0 0,0-1,-1-1,-1 0,0-1,-2 0,1-1,-2 0,0-1,-1 0,0 0,-2-1,0 0,-1 0,-1 0,1-10,-10-39,5 65,-1 1,1-1,-1 1,1-1,-1 1,0 0,1-1,-1 1,0 0,0-1,0 1,0 0,0 0,0 0,0 0,-1 0,1 0,0 0,-1 0,1 1,0-1,-1 0,1 1,-1-1,1 1,-1 0,1-1,-1 1,1 0,-1 0,1 0,-1 0,1 0,-1 0,0 0,1 1,-1-1,1 1,-1-1,1 1,-1 0,-7 5,0 0,1 2,0-1,0 1,0 0,1 0,1 1,-1 0,1 0,1 1,0-1,0 1,1 0,0 1,1-1,0 1,0 0,1-1,1 1,0 0,1 0,0 10,-1-11,0 0,0 0,1 1,1-1,0 0,0 0,1 0,0 0,1 0,0 0,0 0,1-1,0 1,1-1,0 0,1-1,0 1,0-1,0 0,1-1,1 0,-1 0,1 0,0-1,1 0,-1 0,1-1,0-1,1 1,-1-1,1-1,2 1,11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4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198 270,'-3'-3,"0"1,0 0,1 0,-1 0,0 0,-1 1,1-1,0 1,0 0,-1 0,1 0,-1 0,1 1,-1-1,1 1,-1 0,1 0,-1 0,1 0,-1 1,1-1,0 1,-1 0,1 0,0 0,-1 1,1-1,0 1,0 0,0 0,0 0,0 0,1 0,-1 1,1-1,-1 1,1-1,0 1,0 0,0 0,0 0,0 3,-7 14,2 1,0 0,1 0,2 0,0 1,1 0,1-1,1 1,1 0,1 0,1 0,1 0,1-1,0 1,2-1,3 8,-6-23,0 1,0 0,0-1,1 0,0 0,0 0,0 0,1 0,0-1,0 0,1 0,-1-1,1 1,0-1,0 0,0-1,1 1,-1-1,1-1,0 1,0-1,0 0,0-1,0 1,0-2,1 1,-1-1,0 0,0 0,1-1,-1 0,0 0,0-1,0 0,0 0,0 0,-1-1,1 0,-1-1,1 1,4-5,1-6,0 0,0-2,-2 1,0-1,0-1,-2 1,0-2,-1 1,0-1,-2 0,0 0,-1-1,-1 1,-1-1,0 0,-2 0,0 0,-2-14,1 21,0 0,0 0,-2 0,1 0,-1 1,-1-1,0 1,-1 0,0 0,-1 0,0 1,0-1,-1 2,-1-1,0 1,0 0,0 0,-1 1,-1 1,1-1,-7-2,12 7,1 1,-1 0,0 0,0 1,0-1,0 1,0 0,0 0,0 0,0 0,0 1,-1 0,1-1,0 2,0-1,0 0,-1 1,1 0,0 0,0 0,0 1,0-1,0 1,1 0,-1 0,0 0,1 0,0 1,-1 0,1-1,0 1,0 0,0 1,1-1,-1 0,1 1,0-1,-1 3,-10 18,1 0</inkml:trace>
  <inkml:trace contextRef="#ctx0" brushRef="#br0" timeOffset="813.06">649 299,'37'128,"-29"-85,-2 0,-1 1,-2 0,-3 0,-2 23,-20-168,16 70,2-1,1 0,2 1,1-1,2 0,0 0,3 0,0 1,2 0,1 0,2 0,1 1,1 1,2 0,1 1,1 0,1 1,15-17,-31 42,1 1,-1-1,0 1,0 0,1 0,-1 0,0 0,1 0,-1 0,1 0,-1 0,1 1,0-1,-1 1,1-1,0 1,-1-1,1 1,0 0,0 0,-1 0,1 0,0 0,0 0,-1 1,1-1,0 0,-1 1,1 0,0-1,-1 1,1 0,-1 0,1 0,-1-1,1 2,-1-1,0 0,0 0,1 0,-1 1,0-1,0 0,0 1,0 1,33 77,-28 1,-6-57</inkml:trace>
  <inkml:trace contextRef="#ctx0" brushRef="#br0" timeOffset="1136.921">0 1060,'382'-142,"-184"64,3 9,39-1,-98 37,-117 30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5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0 311,'301'-1,"-173"-20,-127 21,0 0,0 0,0 0,-1 0,1 0,0 0,0 0,0 0,-1 0,1 0,0 0,0 0,0-1,-1 1,1 0,0-1,0 1,-1 0,1-1,0 1,-1-1,1 1,-1-1,1 1,0-1,-1 0,1 1,-1-1,0 0,1 1,-1-1,1 0,-1 0,0 1,0-1,1 0,-1 0,0 0,0 1,0-1,0 0,0 0,0 0,0 1,0-1,0 0,-1 0,-25-30,24 30,-119-114,111 101</inkml:trace>
  <inkml:trace contextRef="#ctx0" brushRef="#br0" timeOffset="-1691.729">226 593,'124'353,"-77"-200,-47-152,0-1,0 0,0 1,0-1,0 1,0-1,0 1,0-1,1 1,-1-1,0 0,0 1,0-1,0 1,1-1,-1 0,0 1,0-1,1 0,-1 1,0-1,1 0,-1 1,0-1,1 0,-1 0,0 1,1-1,-1 0,1 0,-1 0,1 0,-1 0,0 1,1-1,-1 0,1 0,-1 0,1 0,-1 0,0 0,1 0,-1 0,1-1,-1 1,1 0,-1 0,0 0,1 0,-1-1,1 1,-1 0,0 0,1 0,-1-1,0 1,1 0,-1-1,0 1,0 0,1-1,-1 1,0-1,0 1,1-1,9-33,-7 23,62-249,72-61,-127 291,-13 25</inkml:trace>
  <inkml:trace contextRef="#ctx0" brushRef="#br0" timeOffset="-1325.129">706 903,'0'19,"-5"16,-1 8,0 0,1-2,1-4,2-7</inkml:trace>
  <inkml:trace contextRef="#ctx0" brushRef="#br0" timeOffset="-955.952">677 847,'16'3,"-1"1,-1 1,1 1,-1 0,1 1,-2 1,1 0,-1 0,-1 1,1 1,-2 0,1 1,-1 0,-1 1,8 11,-16-17,0-1,0 0,-1 1,1-1,-2 1,1-1,0 1,-1 0,0-1,-1 1,1 0,-1-1,0 1,0-1,-1 1,1-1,-1 0,-1 0,1 0,-1 0,0 0,0 0,0 0,0-1,-1 0,-1 2,-2 2,-1-1,1 1,-1-2,0 1,-1-1,0 0,0-1,0 0,0 0,-1-1,0 0,0-1,-9 2,-8-1,3-2</inkml:trace>
  <inkml:trace contextRef="#ctx0" brushRef="#br0" timeOffset="425.5">988 621,'24'0,"12"0,6 0,0 0,-3 0,-2 0,-3 0,-3 0,-1 0,-7 0</inkml:trace>
  <inkml:trace contextRef="#ctx0" brushRef="#br0" timeOffset="696.886">1073 847,'34'4,"10"3</inkml:trace>
  <inkml:trace contextRef="#ctx0" brushRef="#br0" timeOffset="2064.457">1157 875,'5'0,"6"0,6 0,6 0,2 0,3 0,1 0,1 0,-1 0,-9 0,-9 0</inkml:trace>
  <inkml:trace contextRef="#ctx0" brushRef="#br0" timeOffset="2679.849">1609 424,'31'-15,"1"2,0 0,1 3,0 0,1 2,0 2,4 1,-35 4,0 0,0 1,-1 0,1-1,0 1,0 0,0 1,0-1,-1 0,1 1,0 0,0-1,-1 1,1 0,-1 0,1 1,-1-1,1 1,-1-1,0 1,1 0,-1-1,0 1,0 0,0 0,-1 1,1-1,0 0,-1 1,0-1,1 1,-1-1,0 1,0 0,-1-1,1 1,0 0,-1 0,0-1,1 1,-1 0,0 0,-1 0,1-1,-1 2,-2 13,-1 0,0-1,-2 0,0 1,-1-2,0 1,-1-1,-1 0,-1-1,-2 3,-26 46,-118 226,153-286,1 1,-1 0,1-1,0 1,0 0,1 0,-1 0,1 0,0 1,0-1,0 0,0 0,1 1,0-1,0 0,0 1,0-1,1 0,0 1,0-1,0 0,0 0,0 0,1 0,0 0,0 0,0 0,0-1,1 1,-1-1,1 1,0-1,0 0,0 0,1 0,-1-1,1 1,-1-1,1 1,0-1,9 1,0-1,0 0,0 0,0-1,0-1,1 0,-1-1,0 0,0-1,0-1,0 0,2-2,10-2</inkml:trace>
  <inkml:trace contextRef="#ctx0" brushRef="#br0" timeOffset="3519.893">2229 508,'3'2,"0"0,0 0,0 0,0-1,0 1,0-1,0 0,1 0,-1 0,0 0,1-1,-1 1,1-1,-1 0,1 0,-1 0,0 0,1-1,-1 1,1-1,-1 0,0 0,0 0,1-1,-1 1,1-2,40-7,-40 12,0 0,0 0,-1 1,1-1,-1 1,1 0,-1 0,0 1,0-1,0 0,-1 1,1 0,-1 0,0 0,0 0,0 0,0 0,-1 0,0 0,0 1,0-1,0 1,-1-1,0 0,1 1,-2-1,1 3,1 1,7 309,-9-314,1 1,1-1,-1 0,0 1,1-1,0 1,0-1,0 0,0 1,0-1,1 0,-1 0,1 0,0 0,0 0,0 0,0-1,1 1,-1-1,1 1,1 0,29-39,10-59,-4-1,-4-2,18-89,-35 103,-15 82,-3 13</inkml:trace>
  <inkml:trace contextRef="#ctx0" brushRef="#br0" timeOffset="3982.467">2907 903,'0'-1,"0"-1,1 1,-1-1,0 1,0 0,0-1,0 1,-1-1,1 1,0 0,0-1,-1 1,1 0,-1-1,1 1,-1 0,0 0,1-1,-1 1,0 0,0 0,0 0,0 0,0 0,0 0,0 0,0 0,0 1,-1-1,1 0,0 1,0-1,-1 1,1-1,0 1,-1-1,1 1,-1 0,1 0,0 0,-1 0,0 0,-55 30,52-24,0 0,0 1,1-1,0 1,0 0,1 0,-1 1,1-1,1 1,0 0,0-1,0 6,1-10,1 0,-1 0,1 0,0 0,0 0,0-1,1 1,-1 0,1 0,-1 0,1 0,0 0,0-1,0 1,1 0,-1-1,1 1,-1-1,1 1,0-1,0 0,0 0,0 0,0 0,1 0,-1 0,0 0,1-1,0 0,-1 1,1-1,0 0,-1 0,1 0,1 0,5 1,0 1,0-2,0 1,0-1,0 0,0-1,0 0,0-1,0 0,1 0,-1-1,-1 0,1 0,0-1,0-1,-1 1,0-1,0-1,0 1,0-1,-1-1,0 1,2-3,2-5</inkml:trace>
  <inkml:trace contextRef="#ctx0" brushRef="#br0" timeOffset="4897.769">2089 141,'232'11,"-178"-2,1-3,-1-2,1-3,34-4,-87 3,-1 1,1-1,-1 0,1 0,0 0,-1-1,1 1,-1 0,1-1,0 1,-1-1,1 1,-1-1,1 0,-1 1,0-1,1 0,-1 0,0 0,1 0,-1 0,0 0,0-1,0 1,0 0,0-1,0 1,-1 0,1-1,0 1,-1-1,1 1,-1-1,1 0,-1 1,0-1,1 1,-1-1,0 0,0 1,0-1,-1 0,1 1,0-1,-1 1,1-1,-1 1,1-1,-1 0,0 1,1 0,-1-1,-1 0,-59-89,48 72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13,'0'-13,"0"33,0-1,0 324,0-334,1 0,0 0,1 0,0 0,0-1,1 1,0 0,1-1,-1 0,2 0,-1 0,1 0,0-1,1 0,0 0,0 0,0-1,1 0,0 0,0 0,0-1,6 2,-10-7,1 0,-1 0,0 0,1-1,-1 1,0-1,0 0,1 0,-1 0,0-1,0 1,0-1,0 0,-1 0,1 0,0 0,-1 0,1 0,-1-1,0 1,0-1,0 0,0 1,0-1,-1 0,1 0,-1 0,0 0,0-1,0 1,0 0,0 0,-1-2,9-13,103-171,-53 66,-43 134,6 140,-16-117,-5-21,0 0,1 0,1 0,0-1,0 1,2-1,-1 1,2-1,0-1,0 1,1-1,0 0,4 4,-8-13,-1 0,1 0,-1 0,1 0,0-1,0 1,0-1,0 0,0 1,0-2,0 1,1 0,-1 0,0-1,0 0,1 0,-1 0,0 0,1 0,-1 0,0-1,0 0,0 0,1 0,-1 0,0 0,0 0,0-1,-1 1,1-1,0 0,0 0,-1 0,1 0,-1-1,0 1,2-3,67-104,-54 68,-3 0,-1-1,-2-1,-2 0,3-33,-15 21,-3 31</inkml:trace>
  <inkml:trace contextRef="#ctx0" brushRef="#br0" timeOffset="565.814">877 493,'10'1,"0"-1,0 0,0-1,1 0,-1-1,0 0,0 0,0-1,-1 0,1-1,-1 0,0-1,0 0,0 0,-1-1,1 0,-1 0,-1-1,1 0,-1 0,-1-1,1 0,-1 0,0-1,-5 7,0-1,0 1,0 0,0 0,-1 0,1-1,-1 1,1 0,-1-1,0 1,0-1,0 1,0 0,0-1,0 1,-1 0,1-1,-1 1,0 0,0 0,0-1,0 1,0 0,0 0,0 0,-1 0,1 0,-1 0,1 1,-1-1,0 0,0 1,1-1,-1 1,0 0,-1 0,1 0,0 0,0 0,-1 0,-4-2,0 2,0-1,0 1,0 0,0 0,0 1,-1 0,1 0,0 1,0 0,0 0,0 1,0 0,-5 2,0 1,1 0,0 1,0 0,1 0,-1 2,2-1,-1 1,1 1,0-1,1 2,-1-1,2 1,0 0,0 1,-5 10,11-17,0 0,0-1,0 1,0 0,1 0,-1 0,1 0,0 0,0 0,1 0,-1 0,1 0,0 0,0 0,0-1,0 1,1 0,0 0,-1-1,1 0,1 1,-1-1,0 0,1 0,0 0,-1 0,1 0,0-1,1 1,-1-1,1 1,116 56,-108-54,0-2,0 0,0 0,0-1,1-1,-1 0,1-1,-1 0,1-1,8-1,3-4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1 246,'22'-15,"-1"-1,-1-1,0-1,-1-1,-1 0,-1-1,-1-1,3-6,7-46,-47 140,1 187,-14 23,22-92,-4-129,11-54,2-7</inkml:trace>
  <inkml:trace contextRef="#ctx0" brushRef="#br0" timeOffset="669.648">395 217,'-41'84,"34"-75,-147 179,152-187,1 0,0-1,-1 1,1-1,0 1,0 0,-1-1,1 1,0 0,0 0,0 0,0 0,0 0,0 0,0 0,0 0,0 0,1 1,-1-1,0 0,1 0,-1 1,1-1,-1 0,1 1,0-1,0 1,0-1,-1 0,1 1,0-1,1 1,-1-1,0 1,0-1,1 0,-1 1,0-1,1 0,0 1,-1-1,1 0,0 0,-1 0,1 1,0-1,0 0,130 10,-125-10,-1 0,1 0,0 0,-1 1,1 0,-1 0,0 0,1 1,-1 0,0 0,-1 0,1 0,-1 1,1 0,-1 0,0 0,0 0,-1 1,1 0,-1-1,0 1,0 1,-1-1,0 0,1 0,-2 1,1 0,-1-1,0 1,0 0,0-1,-1 4,-1 125,0-121</inkml:trace>
  <inkml:trace contextRef="#ctx0" brushRef="#br0" timeOffset="1564.649">678 500,'-46'121,"-38"69,97-216,138-249,-112 216,-41 101,-2-32,1 1,0-1,1 1,0 0,1 0,0 0,1 0,0 0,1 0,0 0,0 0,2 0,-1-1,1 1,1-1,-1 1,2-1,0 0,0-1,1 1,0-1,0 0,1 0,0-1,6 6,-9-12,0 0,0 0,1 0,-1 0,0 0,0-1,1 0,-1 0,1 0,-1 0,1-1,0 0,-1 0,1 0,-1 0,1-1,-1 0,1 0,-1 0,1 0,-1-1,0 1,0-1,0 0,0-1,0 1,0-1,0 0,1-1,4-4,0 0,0-1,-1 0,0 0,0-1,-1 0,0 0,-1 0,-1-1,4-7,34-103,-54 91,0 26</inkml:trace>
  <inkml:trace contextRef="#ctx0" brushRef="#br0" timeOffset="2088.783">1355 500,'-8'1,"0"1,0 1,0-1,0 1,0 0,1 1,0 0,-1 0,1 1,1 0,-1 0,1 0,-1 1,2 0,-1 0,1 1,-1 0,-2 2,3-3,-1 0,1 1,1-1,-1 1,1 0,1 1,-1-1,1 1,1-1,-1 1,1 0,0 0,1 0,0 3,0-8,1 0,0 0,0 1,1-1,-1 0,0 1,1-1,0 0,0 0,0 0,0 0,0 0,1 0,0 0,-1 0,1-1,0 1,0 0,0-1,1 0,-1 1,0-1,1 0,0 0,-1 0,1-1,0 1,0-1,0 1,0-1,0 0,0 0,1-1,-1 1,2 0,8 0,0 0,0-1,0 0,0-1,0-1,0 0,-1 0,1-1,-1-1,1 0,-1-1,0 0,-1-1,0 0,0-1,0 0,0-1,-1 0,-1-1,1 0,-1 0,-1-1,0 0,0-1,-4 7,-1 0,0 0,0 0,0-1,0 0,0 1,-1-1,0 0,0 0,-1 0,1 0,-1 0,0-1,0 1,-1 0,0-1,0 1,0 0,0-1,-1 1,0 0,0 0,0 0,-1-1,0 1,0 1,0-1,0 0,-1 0,0 1,0-1,0 1,0 0,-1 0,0 0,0 1,0-1,0 1,0 0,-1 0,1 0,-1 1,0 0,0-1,0 2,0-1,0 1,0-1,0 1,-5 0,3 2,-1 0,1 0,-1 1,1-1,0 2,0-1,0 1,0 0,1 1,-1-1,1 1,0 0,0 1,0 0,1 0,-1 0,-3 6,-5 6</inkml:trace>
  <inkml:trace contextRef="#ctx0" brushRef="#br0" timeOffset="2699.82">1722 500,'-45'92,"43"-89,1 0,-1 1,1-1,-1 0,1 1,0 0,0-1,1 1,-1 0,1-1,0 1,0 0,0-1,0 1,0 0,1-1,0 1,0 0,0-1,0 1,1-1,-1 1,1-1,0 0,0 0,0 0,0 0,0 0,1 0,-1 0,1-1,0 1,0-1,0 0,0 0,0 0,0 0,1-1,-1 1,3 0,6-4,0-1,0 0,0 0,0-2,0 1,-1-1,0-1,0 0,0-1,-1 0,0 0,0-1,-1 0,0-1,0 0,-1 0,1-3,0 3,-9 8,1 1,0-1,0 0,0 1,0-1,-1 1,1-1,0 1,0 0,0-1,0 1,0 0,0 0,0 0,0-1,0 1,0 0,0 0,0 1,0-1,0 0,0 0,0 0,0 1,0-1,0 0,0 1,0-1,0 1,-1-1,1 1,0-1,0 1,0 0,-1-1,1 1,0 0,-1 0,1-1,-1 1,1 0,-1 0,1 0,-1 0,1 0,-1 0,0 0,1 0,-1 0,0 0,0 0,0 0,0 0,0 0,0 0,0 0,0 0,-1 0,1 0,0 0,0 0,-1 0,5 12,-3-9,0 1,1 0,0-1,0 1,0-1,1 1,-1-1,1 0,0 0,0 0,0 0,1-1,-1 1,1-1,0 0,0 0,0 0,0-1,1 0,-1 1,1-1,-1-1,1 1,0-1,-1 0,1 0,0 0,0 0,0-1,0 0,0 0,0 0,0-1,0 0,4-1,6-5,0 0,0-1,0-1,-2 0,1-1,-1 0,0-1,-1-1,-1 0,1 0,-2-1,0-1,-1 1,0-2,7-14,10-26,-18 30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0 130,'56'17,"-24"-11,0-2,0 0,0-3,0-1,1-1,2-2,134-25,-68 26,-127-35,-42-40,53 64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3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1 187,'19'-1,"-1"-2,1 0,-1-1,0 0,0-2,0 0,-1-1,1-1,-2 0,1-1,-1-1,11-10,-27 19,1 0,-1 0,1 0,-1 0,1 0,-1 0,1 0,0 1,-1-1,1 0,0 0,0 0,0 1,0-1,0 0,0 1,-1-1,1 1,0-1,1 1,-1-1,0 1,0 0,0 0,0-1,0 1,0 0,0 0,0 0,1 0,-1 0,0 0,0 1,0-1,0 0,0 1,0-1,0 0,0 1,0-1,0 1,0 0,0-1,0 1,0 0,0-1,-1 1,1 0,0 0,-1 0,1 0,0 0,-1 0,1 0,-1 0,1 0,-1 0,0 0,1 0,-1 0,1 143,43 139,-16-116,-28-168,1 1,-1-1,1 1,-1-1,1 1,-1-1,1 1,-1 0,1-1,0 1,-1 0,1 0,0 0,-1-1,1 1,0 0,-1 0,1 0,0 0,-1 0,1 0,0 0,-1 0,1 0,0 1,-1-1,1 0,0 0,-1 1,1-1,0 0,-1 1,1-1,-1 0,1 1,-1-1,1 1,-1-1,1 1,-1-1,1 1,-1-1,0 1,1 0,-1-1,0 1,0-1,1 1,-1 0,0-1,0 1,0 0,0-1,0 1,0 0,0-1,0 1,0 0,0 0,0-1,0 1,0 0,-1-1,1 1,0-1,-1 1,1 0,0-1,-1 1,96-226,36-192,-109 347,-25 68</inkml:trace>
  <inkml:trace contextRef="#ctx0" brushRef="#br0" timeOffset="552.296">820 610,'-5'-1,"0"1,0-1,0 1,0 0,0 0,0 0,0 1,0 0,0 0,0 0,0 0,0 1,1 0,-1 0,0 0,1 0,0 1,-1 0,1 0,0 0,1 0,-1 1,0 0,1-1,0 1,0 1,0-1,1 0,-1 1,1-1,0 1,0-1,0 1,0 4,2 100,1-106,-1-1,1 1,0-1,0 1,0-1,0 1,1-1,-1 0,1 1,-1-1,1 0,0 0,0 0,-1 0,1-1,1 1,-1 0,0-1,0 1,1-1,-1 0,1 0,-1 0,1 0,-1 0,1-1,0 1,-1-1,1 1,0-1,-1 0,1 0,0-1,-1 1,1 0,0-1,-1 1,1-1,80-40,-58 26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0,'-11'2,"1"1,0 0,0 1,0 0,0 0,0 1,1 0,0 1,0 0,0 0,1 1,0 0,0 1,0 0,-15 13,20-19,0-1,1 0,-1 0,1 1,0-1,-1 1,1-1,0 1,0 0,0 0,0-1,0 2,1-1,-1 0,1 0,-1 0,1 1,0-1,0 1,0-1,0 1,0-1,0 1,1 0,-1-1,1 1,0 0,0 0,0-1,0 1,1 0,-1-1,0 1,1 0,0-1,0 1,0-1,0 1,0 0,5 4,1-1,-1 0,1 0,0 0,1 0,0-1,-1-1,1 1,1-1,-1-1,1 1,-1-1,1-1,1 0,-2 0,-1 0,1 0,0 1,-1 0,1 0,-1 1,0 0,0 0,0 1,-1-1,0 2,0-1,0 1,0 0,-1 0,0 0,3 5,-7-8,0 0,0 0,0 0,0 1,0-1,-1 0,0 0,1 0,-1 1,-1-1,1 0,0 0,-1 0,1 1,-1-1,0 0,0 0,0 0,-1 0,1 0,-1 0,1-1,-1 1,0 0,0-1,0 0,-1 1,1-1,0 0,-1 0,0 0,-92 44,78-42,-48-2,57-10</inkml:trace>
  <inkml:trace contextRef="#ctx0" brushRef="#br0" timeOffset="529.251">630 57,'-56'48,"45"-41,2 0,-1 0,1 1,0 0,0 1,1 0,1 0,-1 1,2 0,-1 0,1 1,-4 10,7-12,-19 104,22-109,0 0,0 0,0 0,1 0,0 0,0-1,0 1,0 0,0 0,1-1,0 1,0-1,0 1,0-1,0 0,1 0,-1 0,1 0,0 0,0-1,0 1,0-1,0 0,0 0,1 0,-1 0,1 0,0-1,7 1,1-1,-1 0,0-1,1 0,-1-1,1 0,-1 0,0-2,0 1,0-1,0-1,0 0,-1-1,0 0,1 0,-2-1,1 0,-1-1,0 0,0 0,-1-1,0-1,5-6,-5 6,0 0,-1-1,0 0,-1 0,0-1,0 1,-1-1,-1 0,0-1,0 1,-1-1,-1-2,-1 10,0 0,0-1,-1 1,0 0,0 0,0-1,-1 1,1 0,-1-1,0 1,0 0,-1 0,1 0,-1 0,0 0,0 0,0 1,0-1,-1 0,0 1,1 0,-1 0,0 0,-1 0,1 0,0 0,-1 1,0 0,1 0,-1 0,0 0,0 0,0 1,-3-1,-80-3,61 12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0 300,'1'1,"0"1,0-1,0 0,0 0,0 0,1 1,-1-1,0 0,0-1,1 1,-1 0,1 0,-1 0,1-1,-1 1,1-1,-1 1,1-1,-1 0,1 1,0-1,-1 0,1 0,-1 0,1-1,0 1,-1 0,1 0,-1-1,1 1,-1-1,1 1,-1-1,1 0,-1 0,1 0,-1 1,0-1,0-1,1 1,-1 0,0 0,16-14,-1-1,0-1,-1-1,-1 0,-1 0,-1-2,0 1,-1-1,-1-1,5-17,3-46,-21 820,-18-577,20-160,1 1,-1-1,1 1,-1-1,1 1,-1 0,1-1,-1 1,0 0,1-1,-1 1,1 0,-1 0,0 0,1 0,-1-1,0 1,1 0,-1 0,0 0,1 0,-1 1,0-1,1 0,-1 0,0 0,1 0,-1 1,1-1,-1 0,0 1,1-1,-1 0,1 1,-1-1,1 1,-1-1,1 1,-1-1,1 1,-1-1,1 1,0-1,-1 1,1-1,0 1,0 0,0-1,-1 1,1 0,0-1,0 1,0 0,0-1,0 1,0 0,0-1,0 1,0 0,0-1,0 1,1 0,-1-1,0 1,0-1,1 1,-1 0,-7-28,1 0,2 0,0-1,2 1,1-1,2 0,0 1,2-1,0 1,2-1,2 2,0-1,2 1,3-6,5-18,2 0,3 1,1 2,3 0,12-15,-29 48,0 1,1 0,1 0,0 1,0 0,1 1,1 1,0 0,0 0,1 2,0-1,1 2,-1 0,1 0,1 2,-1 0,1 0,0 2,11-2,-21 6,-1 0,0 0,1 0,-1 1,0 0,0 0,0 0,0 0,0 1,0 0,-1 0,1 0,-1 0,0 1,0 0,0 0,0 0,-1 0,0 1,0-1,0 1,0 0,-1 0,0 0,0 0,0 0,0 0,-1 1,0-1,0 0,-1 1,1-1,-1 1,0-1,-1 1,1-1,-1 1,0-1,0 0,-1 1,0-1,0 0,0 0,0 0,-1 0,0-1,0 1,-7 10,0 0,-2 0,1-2,-2 1,0-1,0-1,-1-1,-1 0,0 0,-3 0,-11 10,21-15,1 0,-1-1,0 0,-1 0,1-1,-1 0,0-1,0 0,0 0,0 0,-1-2,-1 1,10-2,0 0,-1 0,1-1,0 1,-1 0,1-1,0 1,0-1,0 0,-1 1,1-1,0 0,0 1,0-1,0 0,0 0,0 0,0 0,1 0,-1 0,0 0,1-1,-1 1,0 0,1 0,-1-1,1 1,0 0,-1 0,1-1,0 1,0 0,0-1,0 1,0 0,0-1,3-12</inkml:trace>
  <inkml:trace contextRef="#ctx0" brushRef="#br0" timeOffset="398.489">1130 75,'-145'69,"138"-65,1 1,0-1,0 1,0 1,0-1,1 1,0 0,0 0,1 0,-1 1,1 0,1 0,-1 0,1 0,1 0,-1 1,1 0,0-1,1 2,1-4,0-1,0 1,0-1,1 1,-1-1,1 0,1 1,-1-1,0 0,1 0,0 0,0 0,0 0,1 0,-1-1,1 1,0-1,0 1,0-1,0 0,0 0,1 0,0-1,-1 1,1-1,0 0,0 0,0 0,0-1,1 0,-1 1,0-1,1-1,-1 1,1-1,-1 1,0-1,1-1,-1 1,1 0,-1-1,1 0,-1 0,0-1,2 0,3-4,0 0,0 0,-1-1,0-1,0 0,-1 0,0 0,0-1,-1 0,0 0,0 0,-1-1,-1 0,0 0,0 0,0 0,-2-1,1 0,-1 1,-1-1,0 0,0 0,-1 0,-1 0,0 0,0 1,-2-5,2 12,0-1,0 1,-1 0,1-1,-1 1,0 0,0 0,0 0,0 1,-1-1,1 0,-1 1,1-1,-1 1,0 0,0 0,0 0,0 1,0-1,0 0,-1 1,1 0,-1 0,1 0,-1 0,1 1,-1-1,1 1,-1 0,1 0,-1 0,1 1,-1-1,1 1,-1 0,1 0,-1 0,1 0,0 1,-1-1,1 1,0 0,0 0,-1 1,-15 9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0:4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1135 665,'1'2,"1"0,-1 0,1 0,0-1,0 1,0 0,0-1,0 1,0-1,0 0,0 0,0 0,1 0,-1 0,0 0,1-1,-1 1,1-1,-1 1,1-1,-1 0,0 0,1 0,-1 0,1-1,16-1,-1-2,0 0,0-1,0 0,-1-2,1 0,-2-1,1 0,-1-2,0 0,-1-1,7-6,-2 0,-1 0,-1-2,0 0,-1-1,-1-1,-1 0,4-11,10-11,-13 19,-1 0,-1-2,-2 1,0-2,-2 0,0 0,3-21,-12 44,0 0,0 0,0 0,0 0,-1 0,0 0,0 0,0 0,0 0,-1 0,1 0,-1 0,0 0,0 0,0 0,-1 0,0 1,1-1,-1 0,-1 1,1-1,0 1,-1 0,0 0,1 0,-1 0,0 0,-1 1,1 0,0-1,-1 1,1 0,-1 0,0 1,0-1,1 1,-1 0,0 0,0 0,0 1,0-1,-1 1,1 0,0 0,0 0,0 1,0-1,0 1,0 0,-6 4,-1 1,1-1,1 2,-1-1,1 1,0 1,1 0,0 0,0 1,0 0,1 0,1 0,0 1,0 0,-4 10,-1-4,1 1,0 1,1-1,1 1,1 1,0-1,1 1,1 1,1-1,1 1,1-1,0 1,2 0,0 0,1-1,2 6,4-9,1 0,1 0,0-1,1 0,1-1,1 0,-1-1,2 0,0-1,0-1,2 0,-1 0,1-2,1 1,-5-5,-1 0,1-1,0-1,0 0,0 0,0-1,0 0,1-1,-1 0,1-1,-1 0,0-1,1 0,-1-1,0-1,0 1,0-2,0 1,0-2,-1 1,0-1,0-1,0 0,0 0,-1-1,0 0,-1-1,0 0,0 0,0-1,-1 0,0 0,-1 0,0-1,-1 0,0-1,0 0,-3 10,-1-1,0 0,1 0,-1 0,0 1,0-1,0 0,0-1,0 1,0 0,-1 0,1 0,-1 0,1 0,-1-1,0 1,0 0,0 0,0-1,0 1,-1 0,1 0,-1-1,1 1,-1 0,0 0,0 0,0 0,0 0,0 0,0 0,-1 0,1 1,0-1,-1 0,0 1,1-1,-1 1,0 0,0-1,0 1,0 0,0 0,0 0,0 0,0 1,0-1,0 1,-3-1,-2 1,0 1,0 1,1-1,-1 1,0 0,0 1,1 0,0 0,-1 0,1 1,0-1,1 1,-1 1,1-1,0 1,0 0,0 1,0-1,1 1,0-1,1 1,-1 1,1-1,0 0,0 1,1-1,0 1,0 0,1 0,0 0,0 0,0 0,1 0,0 4,1-5,0 0,0 0,1 0,-1 0,1 0,1 0,-1-1,1 1,0-1,0 1,1-1,0 0,-1-1,2 1,-1 0,0-1,1 0,0 0,0-1,0 1,1-1,-1 0,1 0,-1-1,1 0,0 0,2 1,11 2,-1 0,1-2,0 0,0 0,0-2,1 0,-1-2,8-1,-12-2,1 0,-1-1,0-1,0-1,0 0,-1-1,0 0,-1-1,0-1,0 0,-1 0,0-2,-1 1,0-2,-1 1,-1-1,8-14,25-25,-18 22,-2-1,-1-2,-1 0,-2-1,-1 0,-2-2,-1 0,-2-1,-2 0,-1 0,3-37,-11 69,0 0,-1 0,1 0,-1 0,0 0,0 0,-1 0,0 0,0 0,0 0,0 0,-1 0,0 0,0 1,0-1,0 1,-3-5,4 9,1-1,-1 1,1-1,-1 1,1-1,-1 1,0 0,1-1,-1 1,1 0,-1-1,0 1,1 0,-1 0,0-1,1 1,-1 0,0 0,0 0,1 0,-1 0,0 0,1 0,-1 0,0 0,1 1,-1-1,0 0,1 0,-1 0,0 1,1-1,-1 1,0-1,1 0,-1 1,1-1,-1 1,1-1,-1 1,1-1,-1 1,1-1,0 1,-1 0,1-1,0 1,0 0,-1-1,1 1,0 0,0-1,0 1,0 0,0-1,0 1,0 0,0 0,0-1,-9 46,-15 160,22 20,28-57,-24-131,-2-28,0-28,-1 0</inkml:trace>
  <inkml:trace contextRef="#ctx0" brushRef="#br0" timeOffset="242.928">2123 326,'19'0,"26"-5,9-1,6-5,-3 0,-1 1,-6-2,-6 1,-1 3,-3 2,-4 2,-3 2,-2 1,-7 1</inkml:trace>
  <inkml:trace contextRef="#ctx0" brushRef="#br0" timeOffset="660.774">2997 382,'-90'24,"88"-23,1 0,-1 0,0-1,0 1,1 0,-1 1,1-1,-1 0,1 0,-1 1,1-1,0 1,-1-1,1 1,0-1,0 1,0 0,0 0,1 0,-1-1,0 1,1 0,-1 0,1 0,0 0,0 0,0 0,0 0,0 0,0 0,0 0,0 0,1 0,-1-1,1 1,0 0,-1 0,1 0,0-1,0 1,0 0,0-1,0 1,2 1,39 42,-37-41,0 0,0 0,0 0,-1 0,1 1,-1 0,0 0,-1 0,1 1,-1-1,0 1,0-1,-1 1,0 0,0 0,0 0,-1 1,0-1,0 0,0 0,-1 1,0-1,0 4,-3-1,-1-1,1 1,-1-1,0 0,-1 0,0-1,0 1,-1-1,0 0,0-1,0 1,-1-1,0 0,0-1,-1 0,0 0,0-1,0 1,0-2,0 1,-1-1,0-1,1 1,-1-2,0 1,0-1,-6 0,-27-14,29 0</inkml:trace>
  <inkml:trace contextRef="#ctx0" brushRef="#br0" timeOffset="2982.49">4014 411,'-6'-2,"1"-1,-1 1,1 1,-1-1,0 1,0 0,0 0,0 1,0-1,0 1,0 1,1-1,-1 1,0 0,0 0,0 1,1 0,-1 0,1 0,-1 1,1-1,0 1,0 1,0-1,0 1,1-1,-1 2,1-1,-2 2,-3 5,-1-1,2 2,-1-1,2 1,0 0,0 0,1 1,0 0,1 0,1 1,0-1,1 2,2-8,1 0,0 0,0-1,1 1,0 0,0 0,0-1,1 1,0-1,1 1,-1-1,1 0,0 0,1 0,-1 0,1-1,0 1,1-1,0 0,-1 0,1-1,1 1,-1-1,1 0,-1-1,1 1,0-1,1 0,-1-1,0 1,1-1,-1-1,1 1,0-1,-1 0,1 0,0-1,4 0,76 1,-63-1</inkml:trace>
  <inkml:trace contextRef="#ctx0" brushRef="#br0" timeOffset="3432.219">4465 552,'-9'5,"1"1,0 0,0 1,0 0,1 0,0 0,0 1,1 0,0 1,0-1,1 1,0 0,1 0,0 1,0-1,1 1,0 0,1 0,0 0,1 0,-1 10,3-17,0 1,0 0,0-1,1 1,-1-1,1 0,0 0,0 1,0-1,0 0,0 0,1-1,0 1,-1-1,1 1,0-1,0 0,0 0,1 0,-1 0,0 0,1-1,-1 0,1 0,-1 0,1 0,0 0,-1-1,1 1,0-1,-1 0,1 0,0 0,0-1,-1 0,1 1,0-1,-1 0,1-1,-1 1,0-1,1 1,-1-1,0 0,0 0,3-3,12-6,0-1,0-1,-1-1,-1 0,0-1,-1-1,-1-1,0 0,-2 0,0-2,0 1,-2-1,-1-1,1-1,-7 13,0 0,-1 0,1 0,-2-1,1 1,-1 0,0-1,-1 1,0-1,0 1,-2-9,1 14,1 0,-1 0,0 0,0 0,-1 0,1 0,-1 0,1 0,-1 0,0 1,0-1,0 1,-1-1,1 1,0 0,-1 0,0 0,1 0,-1 0,0 1,0-1,0 1,0 0,0 0,0 0,0 0,0 0,-1 1,1-1,0 1,-2 0,-41 7,26 0</inkml:trace>
  <inkml:trace contextRef="#ctx0" brushRef="#br0" timeOffset="4148.143">4832 806,'8'-10,"0"0,-1 0,0 0,-1-1,0 0,-1-1,0 1,-1-1,0 0,0 0,13-34,1-7,31-56,-47 108,-1 1,0 0,1-1,-1 1,1 0,-1 0,1 0,-1 0,1 0,-1 0,1 0,-1 0,1 1,-1-1,1 1,-1-1,0 1,1 0,-1-1,0 1,0 0,1 0,-1 0,0 0,0 0,0 0,0 0,0 0,0 0,0 0,0 1,-1-1,1 0,0 1,-1-1,1 1,-1-1,0 0,1 1,-1-1,0 1,0-1,0 1,0-1,0 1,0-1,0 1,-1 0,2 1,27 88,-27-88,0-1,-1 1,1-1,0 1,0-1,0 0,0 0,1 1,-1-1,1 0,-1 0,1 0,0 0,-1-1,1 1,0 0,0-1,0 0,1 1,-1-1,0 0,0 0,1 0,-1 0,1 0,-1-1,1 1,-1-1,1 0,-1 1,1-1,-1 0,1 0,-1-1,1 1,-1-1,1 1,-1-1,1 0,-1 0,0 0,1 0,-1 0,0 0,0-1,0 1,0-1,0 1,0-1,0 0,0 0,-1 0,1 0,-1 0,1-1,113-171,-63 55,-51 108,-3 4</inkml:trace>
  <inkml:trace contextRef="#ctx0" brushRef="#br0" timeOffset="4660.556">5396 749,'143'-288,"-136"275,-5 21,-5 33,1-29,11 73,-8-82,0-1,0 0,0 0,0 0,1 0,-1 0,0 0,1 0,0-1,-1 1,1-1,0 1,0-1,0 1,0-1,0 0,0 0,0 0,0 0,0 0,0 0,1-1,-1 1,0-1,1 0,-1 0,0 1,1-1,-1-1,0 1,1 0,-1-1,0 1,3-1,9-5,0-1,0-1,-1 1,0-2,0 0,-1-1,0 0,-1 0,0-2,0 1,-2-1,1-1,-2 1,1-2,4-9,-4 9,13-27,-15 22</inkml:trace>
  <inkml:trace contextRef="#ctx0" brushRef="#br0" timeOffset="5063.362">6159 523,'13'-12,"0"0,-1-1,0 0,-1-1,-1 0,0-1,-1 0,-1-1,0 0,-1 0,1-5,-7 20,-1 0,1 0,-1 0,1 0,-1 0,0-1,1 1,-1 0,0 0,0-1,0 1,0 0,0 0,0-1,0 1,0 0,0 0,-1-1,1 1,0 0,-1 0,1 0,-1 0,0 0,1 0,-1-1,0 1,0 0,1 1,-1-1,0 0,0 0,0 0,0 0,0 1,0-1,0 1,0-1,-1 0,1 1,0 0,0-1,0 1,-1 0,1 0,0-1,0 1,-1 0,1 0,0 0,-1 1,-62 21,50-13,1 0,0 1,0 1,1 1,0-1,1 2,0-1,1 2,0-1,2 1,-1 1,-4 11,11-22,1-1,-1 1,1 0,-1 0,1-1,0 1,1 0,-1 0,1 0,0 0,0 0,0 0,0 0,1 0,-1 0,1 0,0 0,0 0,0-1,1 1,0 0,-1-1,1 1,1-1,-1 0,0 0,1 1,-1-2,1 1,0 0,0 0,0-1,0 0,1 1,-1-1,1-1,-1 1,1 0,0-1,0 0,0 0,15 4,0-1,1-2,-1 0,1 0,0-2,0-1,-1 0,1-2,-1 0,1-1,-1-1,0 0,-1-2,1 0,9-6,-5 2,-5-1</inkml:trace>
  <inkml:trace contextRef="#ctx0" brushRef="#br0" timeOffset="5411.486">6780 382,'-13'6,"0"0,1 0,0 1,0 1,0 0,1 0,1 1,-1 0,2 1,-1 1,1-1,1 1,0 1,0 0,1 0,1 0,0 1,-1 5,6-14,0 0,1 1,-1-1,1 0,0 0,0 1,1-1,-1 0,1 0,0 0,0 1,1-1,-1 0,1 0,0-1,0 1,0 0,0-1,1 1,-1-1,1 0,0 1,0-1,0-1,0 1,1 0,-1-1,1 0,3 2,4 2,1 0,-1-1,1-1,0 0,0 0,0-1,1-1,-1 0,11 0,-13-3,-1-1,1 0,-1 0,0-1,1 0,-1 0,-1-1,1-1,0 1,-1-1,0-1,0 1,-1-2,1 1,-1-1,-1 0,1 0,-1 0,0-1,-1 0,0-1,0 1,-1-1,0 0,0-1,3-9</inkml:trace>
  <inkml:trace contextRef="#ctx0" brushRef="#br0" timeOffset="5699.808">7203 72,'-5'24,"-1"27,-1 10,2-1,2-6,1-7,0-7,2-5,5-9,2-4,-1-1,4-3,0-2,-2-6,-1-11,-3-5</inkml:trace>
  <inkml:trace contextRef="#ctx0" brushRef="#br0" timeOffset="5947.571">7061 326,'39'-10,"36"-7,10-2,-4 3,-11 5,-13-2,-11 2,-14 3</inkml:trace>
  <inkml:trace contextRef="#ctx0" brushRef="#br0" timeOffset="17001.044">34 1314,'-10'38,"-2"18,4-6,5-16,2-13</inkml:trace>
  <inkml:trace contextRef="#ctx0" brushRef="#br0" timeOffset="17248.609">6 919,'0'0</inkml:trace>
  <inkml:trace contextRef="#ctx0" brushRef="#br0" timeOffset="17567.477">260 1567,'8'-30,"3"-19,2 1,2 1,2 0,17-31,-34 79,0-1,0 0,1 1,-1-1,0 0,0 1,1-1,-1 0,0 0,0 1,1-1,-1 0,0 0,1 0,-1 1,0-1,1 0,-1 0,0 0,1 0,-1 0,1 0,-1 0,0 0,1 0,-1 0,0 0,1 0,-1 0,1 0,-1 0,0 0,1 0,-1 0,0 0,1 0,-1-1,0 1,1 0,-1 0,0 0,1-1,-1 1,0 0,0-1,1 1,-1 0,0 0,0-1,0 1,1 0,-1-1,0 1,0 0,0-1,0 1,0-1,0 1,0 0,0-1,3 35,-3-33,-1 30,-1-26,1 0,0 1,-1-1,2 0,-1 1,1-1,0 1,0-1,0 1,1-1,0 0,0 1,0-1,1 0,-1 0,1 0,1 0,-1 0,1 0,-1 0,1-1,1 1,-1-1,1 0,-1 0,1-1,1 1,-1-1,0 1,1-1,0 0,-1-3,0 0,0 0,0 0,1 0,-1-1,0 0,0 0,0 0,0 0,0-1,0 1,0-1,-1 0,1 0,0 0,-1-1,0 1,1-1,-1 0,0 0,-1 0,1 0,2-4,50-85,-53 89,113-281,-107 260</inkml:trace>
  <inkml:trace contextRef="#ctx0" brushRef="#br0" timeOffset="17837.743">881 834,'10'38,"-3"32,-1 9,-2-4,-2-10,-2-11,-4-11,-3-7,1-5,-4-3,0-1,2-1,1 0,3-4</inkml:trace>
  <inkml:trace contextRef="#ctx0" brushRef="#br0" timeOffset="18019.822">711 1201,'39'4,"26"3,8-1,-4-1,-9-1,-10-2,-14-1</inkml:trace>
  <inkml:trace contextRef="#ctx0" brushRef="#br0" timeOffset="18386.241">1502 1229,'-58'7,"57"-7,0 0,-1 1,1-1,0 0,0 1,0-1,0 1,0-1,0 1,-1-1,1 1,1 0,-1 0,0-1,0 1,0 0,0 0,0 0,1 0,-1 0,1 0,-1 0,0 0,1 0,0 0,-1 1,1-1,0 0,-1 0,1 0,0 1,0-1,0 0,0 0,0 0,0 1,1-1,-1 0,0 0,0 0,1 0,-1 1,1-1,0 1,11 23,-8-20,0 0,0 0,-1 0,1 1,-1-1,-1 1,1 0,-1 0,0 0,0 0,-1 0,0 0,0 1,0-1,-1 0,0 0,0 1,0-1,-1 0,0 1,0-1,-1 0,0 0,0 0,0 0,-1 0,0-1,0 1,0-1,-4 5,2-7,0 0,-1 0,1 0,-1-1,0 0,1 0,-1 0,0-1,0 0,0 0,0-1,0 0,0 0,0 0,0 0,0-1,0 0,0 0,0-1,-2-1,-11-3</inkml:trace>
  <inkml:trace contextRef="#ctx0" brushRef="#br0" timeOffset="19534.216">2376 1116,'28'-3,"-1"-2,0-1,-1-2,0 0,0-2,0 0,-2-2,1-1,-1-1,-1 0,2-4,-25 19,-1 0,1-1,0 1,0 0,0 0,0 0,1 0,-1 0,0-1,0 1,0 0,1 0,-1 0,0-1,1 1,-1 0,1 0,-1-1,1 1,-1 0,1-1,-1 1,1 0,0-1,-1 1,1-1,0 1,-1-1,1 1,0-1,0 0,0 1,-1-1,1 0,0 0,0 0,0 1,0-1,0 0,-1 0,1 0,0 0,0 0,0-1,0 1,0 0,-1 0,1-1,0 1,0 0,0-1,-1 1,1 0,0-1,0 1,-1-1,1 0,-1 1,1-1,0 0,-1 1,1-1,-1 0,1 1,-1-1,0 0,1 0,-1 0,0 1,1-2,-7 310,6-296,-20 351,15-328,-2-1,-1 0,-1 0,-2 0,-2-1,-1-1,-1 0,-1-1,-8 8,22-35,0 1,-1 0,0-1,0 1,0-1,0 0,-1 0,1 0,-1 0,0-1,0 1,-1-1,1 0,-1 0,1-1,-1 0,0 1,0-1,0-1,0 1,0-1,0 0,0 0,-1-1,1 1,0-1,-1 0,1-1,0 1,-1-1,1 0,0 0,0-1,0 1,0-1,0 0,0-1,1 1,-1-1,1 0,-1 0,1 0,0-1,0 0,1 1,-4-5,1-9,1 0,1 0,0 0,1-1,1 1,0-1,2 0,0 1,1-1,0 1,5-17,-2 14,0 0,2 1,0 0,1 0,1 0,1 1,0 1,2-1,0 1,1 1,0 0,1 1,1 0,0 1,2 1,-1 0,1 1,1 0,0 2,1 0,0 1,9-3,87-10,-90 22</inkml:trace>
  <inkml:trace contextRef="#ctx0" brushRef="#br0" timeOffset="19854.664">3054 1681,'-17'13,"17"-41,13-21,1 1,3 1,1 1,17-28,-9 35,-12 26</inkml:trace>
  <inkml:trace contextRef="#ctx0" brushRef="#br0" timeOffset="20186.674">3563 1342,'-13'8,"1"1,0-1,1 2,0 0,1 0,0 1,0 0,1 1,1-1,0 2,0 0,1-1,1 2,-1 2,7-14,-1 0,1 0,-1 0,1 0,0 0,0 0,0 0,0 0,0 0,0 0,0 0,1 0,-1 0,1 0,-1 0,1-1,0 1,0 0,0 0,0 0,0-1,0 1,0 0,1-1,-1 1,1-1,-1 0,1 1,-1-1,1 0,0 0,0 0,-1 0,1 0,0-1,0 1,0 0,0-1,0 0,0 1,0-1,1 0,89 0,-87 0,-1-1,1 1,-1-1,0 0,1-1,-1 1,0-1,0 0,0 0,0 0,0 0,-1-1,1 0,-1 1,1-1,-1-1,0 1,0 0,-1-1,1 1,0-1,-1 0,0 0,0 0,0 0,-1 0,0-1,1 1,-1 0,-1-1,1 1,-1 0,1-1,-1 1,0-1,-1 1,1-1,-1 1,0-1,0 1,-2-4,1 1,0 0,-1 0,0 0,0 1,-1-1,1 1,-2 0,1 0,-1 0,0 0,0 1,0 0,-1 0,1 0,-1 1,-1-1,-2 0,-13-6</inkml:trace>
  <inkml:trace contextRef="#ctx0" brushRef="#br0" timeOffset="20731.906">3816 1596,'11'-30,"0"1,2 0,1 1,1 0,1 1,2 1,0 1,3-1,-19 23,-1 1,1 0,-1-1,1 1,0 0,0 0,0 0,0 0,0 0,0 1,0-1,1 0,-1 1,1 0,-1 0,1 0,-1 0,1 0,0 0,-1 0,1 1,0 0,0-1,-1 1,1 0,0 0,0 1,0-1,-1 0,1 1,0 0,-1 0,1 0,0 0,-1 0,1 0,-1 0,0 1,1 0,-1-1,0 1,0 0,0 0,0 0,0 0,-1 0,2 2,8 40,13 31,-23-73,0-1,1 1,0 0,-1-1,1 1,0-1,0 1,0-1,0 0,0 0,0 0,0 0,0 0,0 0,1-1,-1 1,0-1,1 1,-1-1,0 0,0 0,1 0,-1 0,0-1,1 1,-1 0,0-1,0 0,1 0,-1 1,0-1,2-1,53-31,-52 29,0 0,0 0,0 0,1 0,-1 1,1 0,0 0,0 1,0 0,0 0,1 0,-1 1,0 0,1 0,-1 0,1 1,-1 0,1 0,1 1,-5 2,0-1,0 1,0 0,0 0,0 1,0-1,-1 0,0 1,0 0,0-1,0 1,0 0,-1 0,1 0,-1 0,0 0,-1 1,1-1,-1 0,1 0,-1 0,-1 1,1-1,0 0,-2 2,2-2,0 21</inkml:trace>
  <inkml:trace contextRef="#ctx0" brushRef="#br0" timeOffset="24001.678">5340 1229,'0'5,"4"16,3 9,-1 4,-1 2,-1-1,-2 3,-1 0,0-2,-1-2,-5-2,-2-1,0-2,2-1,1 0,7-5,2-11,1-8</inkml:trace>
  <inkml:trace contextRef="#ctx0" brushRef="#br0" timeOffset="32955.458">5396 1229,'121'-17,"-110"13,0 1,0 0,0 1,1 0,-1 1,0 0,1 1,-1 0,0 1,1 0,-1 1,0 0,0 1,0 0,0 1,-1 0,1 1,-1 0,0 0,0 1,-1 0,0 1,0 0,4 5,-4-3,0 1,-1 1,0 0,-1 0,0 0,-1 1,0 0,-1 0,0 1,-1-1,0 1,-1 0,0 0,-1 0,-1 0,0 1,-1-1,-1 0,1 1,-2-1,0 0,-2 5,-4-7,0 0,-1 0,0-1,-1-1,0 1,-1-2,0 1,0-1,-1-1,0 0,0-1,-4 2,-3 2,1 0,-1-2,-1 0,0-1,0 0,0-2,-1-1,1 0,-21 0,-33 8,56-6</inkml:trace>
  <inkml:trace contextRef="#ctx0" brushRef="#br0" timeOffset="33652.402">6610 1032,'3'2,"0"0,-1 0,1 0,-1 0,1 1,-1-1,0 1,0 0,0-1,0 1,0 0,-1 0,0 0,1 0,-1 1,0-1,0 0,0 1,0 0,5 18,-2 0,0 1,-1-1,-1 1,-1 0,-1 0,-2 0,0-1,-1 1,-1-1,-7 22,7-23,-51 175,38-139,31-65,-5-5</inkml:trace>
  <inkml:trace contextRef="#ctx0" brushRef="#br0" timeOffset="33908.979">6413 1342,'43'5,"33"1,9-4,-5-4,-12 0,-17 4,-17 2</inkml:trace>
  <inkml:trace contextRef="#ctx0" brushRef="#br0" timeOffset="34273.119">7033 1399,'-4'13,"-1"1,2-1,0 1,0 0,2 0,-1 0,2 0,0 0,1 10,0-21,-1-1,1 1,-1-1,1 1,0-1,0 1,0-1,0 0,1 1,-1-1,1 0,-1 0,1 0,0 0,-1 0,1 0,0-1,0 1,0-1,1 1,-1-1,0 0,1 1,-1-1,1 0,-1-1,1 1,-1 0,1-1,-1 0,1 1,-1-1,1 0,0 0,1-1,87-32,-82 26,0-1,-1 0,0 0,0-1,-1 0,0 0,0-1,-1 1,5-12,-9 18,-1 0,1 0,-1-1,1 1,-1 0,0-1,0 1,-1-1,1 1,-1-1,0 0,0 1,0-1,0 1,0-1,-1 0,0 1,1-1,-1 1,-1-1,1 1,0 0,-1 0,0-1,0 1,0 0,0 0,0 1,0-1,-1 0,0 1,1-1,-3 0,-44-15,24 15</inkml:trace>
  <inkml:trace contextRef="#ctx0" brushRef="#br0" timeOffset="35725.347">8162 947,'-15'0,"1"0,-1 2,1 0,0 0,0 2,0 0,0 0,0 1,1 1,0 0,0 1,-1 1,-4 4,0 2,1 0,0 1,1 1,1 0,0 1,-4 8,-14 15,23-27,0-1,1 1,0 1,2-1,-1 2,1-1,1 1,1 0,0 0,1 0,1 1,0-1,0 5,4-10,1-1,0 1,0-1,1 1,0-1,0 0,1 0,0 0,1-1,0 1,0-1,1 0,0-1,1 1,-1-1,1-1,1 1,-1-1,1 0,0-1,0 0,1 0,0-1,0 0,7 2,-4 0,1-1,-1 0,1-1,1 0,-1-1,0-1,1 0,-1-1,1 0,0-1,-1-1,1 0,-1-1,1 0,5-3,94-25,0 13,-101 16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3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1 165,'9'-1,"1"-1,-1 1,0-2,0 0,0 0,0 0,0-1,0 0,-1-1,8-5,58-25,-72 36,1-1,-1 0,1 1,-1 0,1-1,-1 1,1 0,-1 0,0 1,0-1,0 0,1 1,-1-1,0 1,-1 0,1 0,0 0,0-1,-1 2,1-1,-1 0,0 0,0 0,0 1,0-1,0 0,0 1,0-1,-1 1,0-1,1 1,-1-1,0 1,0 0,0-1,0 1,-1-1,1 1,-1 1,4 18,5 33,-1 0,-4 1,-2 39,24 74,2-61,-27-107,0-1,1 1,-1-1,1 0,-1 1,1-1,-1 0,1 1,-1-1,1 0,0 1,-1-1,1 0,-1 0,1 0,0 0,-1 1,1-1,0 0,-1 0,1 0,-1 0,1-1,0 1,-1 0,1 0,-1 0,1 0,0-1,-1 1,1 0,-1 0,1-1,-1 1,1 0,-1-1,1 1,-1-1,1 1,-1-1,1 1,-1-1,0 1,1-1,-1 1,0-1,0 1,1-1,-1 0,0 1,0-1,0 1,0-1,0 0,0 1,0-1,17-38,94-222,-31-73,-39 254,-35 77,-10 8</inkml:trace>
  <inkml:trace contextRef="#ctx0" brushRef="#br0" timeOffset="2055.581">621 503,'0'15,"0"14,0 7,0 2,0-1,0-1,0-3,0-1,-4-7,-3-8</inkml:trace>
  <inkml:trace contextRef="#ctx0" brushRef="#br0" timeOffset="2454.105">621 447,'161'23,"-52"19,-106-40,1 0,-1 0,0 1,-1 0,1-1,0 1,-1 0,1 1,-1-1,0 0,0 0,0 1,-1-1,1 1,-1 0,0-1,0 1,0 0,-1 0,1 0,-1 0,0 0,0-1,0 1,0 0,-1 0,0 0,0 0,-5 9,0 0,-1-1,-1 0,0 0,-1-1,0 0,-1 0,0-1,0 0,-1-1,-1 0,1-1,-1 0,-1-1,0 0,1-1,-2-1,1 0,-1-1,-2 1,-36 4,34-12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3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0 153,'43'-10,"1"1,0 3,0 1,1 3,-1 1,31 5,12-3,25 16,-113-19,1 0,0 1,0-1,-1 0,1 1,0-1,-1 1,0-1,1 1,-1-1,0 1,0-1,0 1,0 0,0-1,0 1,0 0,-1 0,1 0,0 0,0 0,-1 0,1 0,-1 0,1 0,-1 1,1-1,-1 1,0-1,1 1,-2-1,-135-91,124 81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5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25,'-5'-4,"-6"-3,3 1,8 2,9 0,8 7,5 2,5 0,1 0,2-1,0-2,0 0,-1-2,0 0,0 0,-1 0,0 0,-4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4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0,1-5,1-1,-1 0,0 1,0 1,0 2,-1 1,1 1,-11 0,-7 5,-6 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1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1 149,'5'-4,"1"1,0 0,1 0,-1 1,0-1,1 1,0 1,-1-1,1 1,0 0,0 1,-1 0,1 0,6-1,422-2,-295 2,-139 1,-1 1,1-1,0 0,0 0,-1 0,1 0,0 0,0 0,-1 0,1 0,0 0,-1 0,1 0,0 0,0-1,-1 1,1 0,0-1,-1 1,1 0,0-1,-1 1,1-1,-1 1,1-1,-1 1,1-1,-1 1,1-1,-1 0,1 1,-1-1,0 0,1 1,-1-1,0 0,0 1,1-1,-1 0,0 0,0 1,0-1,0 0,0 1,0-1,0 0,0 0,0 1,0-1,-1 0,1 0,0 1,0-1,-1 0,1 1,-1-1,1 0,0 1,-1-1,1 1,-1-1,1 1,-40-40,32 33,-23-23,18 16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05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1 234,'12'-2,"0"-1,-1 0,1-1,-1 0,0-1,0 0,-1-1,1 0,-1 0,0-2,7-6,79-81,-96 94,0 1,1-1,-1 1,0-1,0 1,0 0,0-1,1 1,-1-1,0 1,0 0,1-1,-1 1,0 0,1-1,-1 1,0 0,1-1,-1 1,0 0,1 0,-1-1,1 1,-1 0,0 0,1 0,-1 0,1 0,-1-1,1 1,-1 0,1 0,-1 0,1 0,-1 0,1 0,-1 1,0-1,1 0,-1 0,1 0,-1 0,1 0,-1 1,0-1,1 0,-1 0,1 1,-1-1,0 0,1 1,-1-1,0 0,0 1,1-1,-1 0,0 1,0-1,1 1,-1-1,0 0,0 1,0-1,0 1,0-1,0 1,2 35,-2-30,-3 455,4-437,1-1,1 1,2 0,0-1,1 0,2 0,8 20,-16-42,0-1,0 1,0 0,0 0,0-1,0 1,0 0,0 0,0-1,0 1,0 0,0 0,0-1,1 1,-1 0,0-1,1 1,-1 0,0-1,1 1,-1 0,1-1,-1 1,1-1,-1 1,1-1,-1 1,1-1,0 1,-1-1,1 1,0-1,-1 0,1 1,0-1,0 0,-1 0,1 0,0 0,0 0,-1 1,1-1,0 0,0-1,-1 1,1 0,0 0,0 0,-1 0,1-1,0 1,-1 0,1 0,0-1,-1 1,1-1,0 1,-1-1,1 1,-1-1,1 1,-1-1,1 1,-1-1,1 0,-1 1,1-1,-1 0,0 1,69-225,44-87,-16 107,-70 158,-21 42</inkml:trace>
  <inkml:trace contextRef="#ctx0" brushRef="#br0" timeOffset="560.987">622 517,'0'5,"0"6,0 6,0 5,0 4,0 2,0 1,0 0,0 0,-5 1,-2-1,1-5</inkml:trace>
  <inkml:trace contextRef="#ctx0" brushRef="#br0" timeOffset="949.848">593 517,'10'-2,"-1"0,1 0,0 1,0 0,0 1,0 0,0 0,0 1,-1 1,1-1,0 2,0-1,-1 1,0 1,0 0,0 0,0 1,0 0,-1 0,0 1,0 0,0 1,-1 0,0 0,-1 0,1 1,-5-4,0 0,-1-1,0 1,0 0,0 0,0-1,0 1,-1 0,0 0,1 0,-1 0,-1 0,1 0,-1 0,0 0,1 0,-2-1,1 1,0 0,-1-1,0 1,0-1,0 1,0-1,0 0,-1 0,-1 2,-84 71,70-63,10-7,2 0,-1-1,0 0,0 0,0-1,-1 1,0-1,1-1,-1 0,-1 0,1 0,0-1,-1-1,1 1,-10-4</inkml:trace>
  <inkml:trace contextRef="#ctx0" brushRef="#br0" timeOffset="1580.58">1157 461,'-109'149,"29"-31,-92 83,107-142,71-54,1-9</inkml:trace>
  <inkml:trace contextRef="#ctx0" brushRef="#br0" timeOffset="4346.124">1157 658,'0'5,"-5"6,-1 6,0 5,1 4,2 2,1 1,1 0,0 1,1-1,0 0,1-5</inkml:trace>
  <inkml:trace contextRef="#ctx0" brushRef="#br0" timeOffset="4902.048">1129 658,'21'-7,"-1"-1,1 1,-1 1,1 1,1 1,-1 0,1 2,12 0,-33 2,0-1,1 1,-1 0,0 0,0 0,0 0,0 0,0 0,0 1,0-1,0 0,0 0,0 1,0-1,0 1,0-1,0 1,-1-1,1 1,0-1,0 1,0 0,-1 0,1-1,0 1,0 0,-1 0,1 0,-1 0,1-1,-1 1,1 0,-1 0,0 0,0 0,1 0,-1 0,0 0,0 0,0 1,0-1,0 0,0 0,0 0,0 0,0 0,-1 0,1 0,0 0,-1 0,1 0,-1 0,1-1,-1 1,1 0,-1 0,0 0,1 0,-1-1,-41 50,41-49,-2 0,0 0,1 1,-1-1,1 0,-1 1,1 0,0-1,-1 1,1 0,0 0,0 0,0 1,1-1,-1 0,0 1,1-1,0 1,-1-1,1 1,0 0,0-1,1 1,-1 0,1 0,-1 0,1 0,0 0,0-1,0 1,0 0,1 0,-1 0,1 0,-1 0,1-1,0 1,0 0,1-1,-1 1,0-1,1 1,0-1,-1 1,2-1,23 13,-22-14,-1-1,1 1,-1 0,0 1,1-1,-1 1,0-1,0 1,0 0,0 0,0 0,-1 0,1 1,-1-1,1 1,-1-1,0 1,0 0,0 0,0 0,-1 0,1 1,-1-1,0 0,0 0,0 1,0-1,0 1,-1-1,0 1,1-1,-1 1,-1-1,1 1,0-1,-1 1,0 1,-3 1,0 0,0-1,-1 1,0-1,0 0,0-1,0 1,-1-1,0 0,0 0,0-1,0 1,0-2,-1 1,1 0,-1-1,0-1,0 1,0-1,0 0,0 0,0-1,0 0,0-1,0 1,0-1,1 0,-1-1,0 0,0 0,1 0,-1-1,1 0,-1-1,-18-9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1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1 534,'19'0,"16"0,7 0,2 0,-3 0,-3 0,-4 0,-2 0,-2 0,-1 0,-1 0,-1 0,-4-4,-6-3</inkml:trace>
  <inkml:trace contextRef="#ctx0" brushRef="#br0" timeOffset="267.865">143 337,'5'38,"1"23,0 5,4-8,-1-9,0-9,-3-6,-7-8,-3-10</inkml:trace>
  <inkml:trace contextRef="#ctx0" brushRef="#br0" timeOffset="1263.283">510 196,'18'-13,"0"0,-1-1,-1-1,0-1,-1 0,-1-1,-1-1,0 0,-1-1,0-1,-12 19,0 0,0 1,0-1,0 0,0 1,0-1,0 0,1 1,-1-1,0 0,1 1,-1-1,0 0,1 1,-1-1,1 1,-1-1,0 1,1-1,0 1,-1-1,1 1,-1 0,1-1,-1 1,1 0,0-1,-1 1,1 0,0 0,-1-1,1 1,0 0,0 0,-1 0,1 0,0 0,-1 0,1 0,0 0,-1 1,1-1,0 0,-1 0,1 0,0 1,-1-1,1 0,0 1,-1-1,1 1,-1-1,1 1,-1-1,1 1,-1-1,1 1,-1-1,0 1,1-1,-1 1,0 0,1-1,12 51,-10-38,5 45,-1 0,-4 0,-2 0,-4 32,1 17,3 151,29-148,-30-109,0-1,1 1,-1 0,1-1,-1 1,0-1,1 1,-1-1,1 1,-1-1,1 1,0-1,-1 1,1-1,-1 0,1 1,0-1,-1 0,1 0,0 0,-1 1,1-1,0 0,0 0,-1 0,1 0,0 0,-1 0,1 0,0 0,0 0,-1-1,1 1,0 0,-1 0,1-1,0 1,-1 0,1-1,-1 1,1 0,0-1,-1 1,1-1,-1 1,1-1,-1 0,0 1,1-1,-1 1,1-1,-1 0,0 1,0-1,1 0,-1 1,0-1,0 0,0 1,0-1,0 0,0 0,19-44,-19 45,117-315,-93 238,-4-1,-3 0,-3-4,-2-74,-8 145,2 6</inkml:trace>
  <inkml:trace contextRef="#ctx0" brushRef="#br0" timeOffset="1765.203">1102 563,'-5'10,"-1"12,0 7,-4 0,0-2,2 1,2-1,2 1,1 0,2 0,1 0,1-5</inkml:trace>
  <inkml:trace contextRef="#ctx0" brushRef="#br0" timeOffset="5753.147">1074 619,'81'-36,"-69"31,1 1,-1 1,0 0,1 0,0 2,-1-1,1 2,0-1,0 2,0 0,-1 0,5 2,-15-1,0-1,0 1,0-1,0 1,0 0,0 0,-1 0,1 0,-1 1,0-1,1 0,-1 0,0 1,0-1,0 1,-1-1,1 1,0-1,-1 1,0 0,0-1,0 1,0-1,0 1,0 0,-1-1,1 1,-1-1,0 1,1-1,-1 1,0-1,-1 0,1 1,0-1,-1 0,1 0,-1 0,0 0,1 0,-1 0,0-1,0 1,0 0,-1-1,1 0,0 1,-1-1,1 0,0 0,-1 0,0-1,0 3,2-3,-1 0,0 0,0 1,1-1,-1 1,0 0,0-1,1 1,-1 0,1 0,-1 0,1 0,-1 0,1 0,0 1,0-1,-1 0,1 1,0-1,0 1,0-1,0 1,1-1,-1 1,0 0,1-1,-1 1,1 0,-1 0,1 0,0-1,0 1,0 0,0 0,0 0,0-1,0 1,1 0,-1 0,1-1,-1 1,1 0,0-1,0 1,-1 0,1-1,0 1,0-1,1 0,-1 1,0-1,1 1,23 15,-22-17,1 1,-1 1,1-1,-1 1,0-1,1 1,-1 0,0 0,0 0,0 0,0 1,-1 0,1-1,-1 1,1 0,-1 0,0 0,0 0,-1 0,1 1,0-1,-1 1,0-1,0 1,0-1,0 1,-1 0,1-1,-1 1,0 0,0-1,0 1,-1 0,1-1,-1 1,0 0,-1 3,-5-1,1 0,-1-1,0 1,-1-1,0 0,1-1,-1 0,-1 0,1-1,0 0,-1 0,0-1,1 0,-1-1,0 0,0 0,0-1,0 0,0-1,0 1,0-2,0 1,0-2,-27 2,-38-12,56 6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24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1943 2403,'99'-251,"-86"202,-2-1,-3 0,-1-1,-3 0,-2 0,-3-18,-1-326,-5 335,-3 1,-3 1,-2 0,-12-26,5 12,-81-329,87 358,-1 1,-2 1,-2 0,-2 2,-1 0,-2 2,-2 1,-1 1,-17-14,18 27,-1 1,-1 1,-1 2,0 2,-1 0,-1 2,-1 2,0 1,0 1,-24-2,19 4,0 3,-1 1,1 2,-1 2,-10 2,-13-1,33 2,1 2,-1 1,1 1,0 1,1 2,0 1,1 1,0 1,-21 14,14-9,2 2,1 2,1 0,0 3,2 0,1 2,-6 9,-8 6,8-4,3 1,1 2,3 1,1 1,2 1,1 1,-1 13,14-39,-61 177,56-142,1 1,3 1,3-1,1 2,4-1,1 0,5 13,-4 0,-12 49,8-97,0 0,2 1,1-1,0 0,2 1,0-1,3 12,7 12,3-1,1 0,2-1,11 19,-19-42,1 0,1-1,1 0,0 0,2-1,0-1,11 10,-1-2,1-2,2 0,0-2,1-1,1-1,1-1,1-2,0-1,1-2,19 5,119 15,5-6,-116-25,1-3,0-2,-1-3,3-3,141-29,-180 32,0 0,0-1,-1-2,0 0,0-1,-1-1,0-1,-1-1,0-1,10-10,166-119,-172 112,-16 14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35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2135,'848'0,"-650"-28,112 27,-112 29,172-27,-91-31,568 31,-509-2,-140-26,84 27,-84-28,84 29,-107 26,447-27,-262-29,-133 5,-92 14,-131 7,-1 0,0 0,1 0,-1 0,0-1,0 1,-1-1,1 0,-1 0,0 0,0 0,0 0,0-1,-1 1,0 0,0-1,0 1,0-1,-1 1,0-1,0 0,0 0,5-23,53-132,4-23,-51 123,-2 1,-2-1,-4 0,-2 0,-2-1,-7-31,-28-129,33 190,1 0,2 1,0-1,2 0,2 1,1-1,1 1,1 0,2 1,10-23,-13 34,0 0,-1 0,0-1,-2 0,0 0,-1 0,-1 0,-1 0,0 0,-2 0,0 0,-1 0,-3-7,1 11,-75-193,75 204,0 1,0 0,0 0,-1 0,1 1,-1 0,1 0,-1 0,0 0,1 1,-1 0,0 1,0-1,0 1,0 0,0 0,0 1,0 0,1 0,-1 0,0 1,0-1,1 2,-1-1,-2 2,-1-2,-147 32,-1-7,-19-5,-96 7,-99-1,-225-27,243 27,-3-12,321-10,0-3,0-1,0-2,-1-1,1-1,-13-4,-45-6,0 4,0 4,-65 7,19-1,-781-2,675 28,39-16,137-2,1-3,0-4,-1-2,-35-6,-99-23,6 17,166 5,-1 0,1 2,-1 2,0 1,0 1,-3 2,23 0,0 0,1 1,0 1,-1 0,1 0,1 1,-1 0,1 1,0 0,0 1,1 0,-1 1,2 0,-1 0,1 1,0 0,-5 8,-6 10,1 1,2 1,0 0,2 2,-7 22,13-25,2 0,1 0,1 1,1 0,2 0,1-1,1 1,2 4,-1 46,15 144,13-28,-19 149,-6-312,1 1,2-2,1 1,1-1,4 3,8 27,45 115,-55-111,-15-47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1,'0'5,"4"1,7 0,7-1,4-1,3-2,3-1,1 0,1-1,-1 0,0-1,0 1,0 0,-1 0,-4-5,-7-2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29,'4'0,"7"0,7 0,4 0,3 0,3 0,1 0,1-5,-1-2,0 1,0 1,0 2,-5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0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5 470,'-5'-8,"13"9,0 0,0 0,0-1,0 0,0 0,0 0,-1-1,1-1,0 1,0-1,-1-1,1 1,-1-1,0-1,0 1,0-1,0 0,0-1,-1 0,0 0,0 0,5-6,8-9,0-1,-2-1,0-1,-2-1,11-20,-5 10,-10 59,-14 396,32-188,-3-104,-11-145,133-389,-128 333,-8 36,-2-1,-2 0,-1 0,-2-1,0-27,-6 81,1 2</inkml:trace>
  <inkml:trace contextRef="#ctx0" brushRef="#br0" timeOffset="644.265">655 809,'11'-27,"-11"27,0 0,0 1,0-1,0 0,0 1,0-1,0 1,0-1,0 0,0 1,0-1,0 0,1 0,-1 1,0-1,0 0,0 1,0-1,1 0,-1 0,0 1,0-1,0 0,1 0,-1 1,0-1,1 0,-1 0,0 0,0 1,1-1,-1 0,0 0,1 0,-1 0,0 0,1 0,-1 0,0 0,1 0,-1 0,0 0,1 0,-1 0,0 0,1 0,-1 0,0 0,1 0,-1 0,0-1,1 1,-1 0,0 0,1 0,-1-1,0 1,0 0,1 0,0 25,0 1,-2-1,-1 1,-1-1,-1 0,-1 0,-1 0,-8 20,-6 29,23-74,3-10</inkml:trace>
  <inkml:trace contextRef="#ctx0" brushRef="#br0" timeOffset="1664.331">626 780,'45'-36,"107"-7,-150 41,0 1,1 1,-1-1,0 0,1 1,-1-1,0 1,1-1,-1 1,0 0,1 0,-1 0,1 1,-1-1,0 0,1 1,-1 0,0-1,1 1,-1 0,0 0,0 0,0 1,0-1,0 0,0 1,0-1,-1 1,1 0,0 0,-1-1,1 1,-1 0,0 0,0 1,1-1,-1 0,-1 0,1 0,0 1,-1-1,1 0,-1 1,1-1,-1 1,0-1,0 0,0 1,-1-1,1 0,0 1,-1 0,-2 4,-1-1,0 0,0 0,0-1,0 1,-1-1,0 0,0 0,0 0,-1-1,0 0,0 0,0 0,-26 20,31-23,0-1,1 1,-1-1,0 1,0-1,0 1,1 0,-1-1,0 1,1 0,-1 0,1-1,-1 1,1 0,-1 0,1 0,0 0,-1 0,1 0,0 0,0 0,0-1,0 1,-1 0,1 0,1 0,-1 0,0 0,0 0,0 0,0 0,1 0,-1 0,0 0,1 0,-1 0,1-1,-1 1,1 0,-1 0,1 0,0-1,-1 1,1 0,0-1,-1 1,1-1,0 1,0-1,0 1,0-1,53 23,-40-19,63 50,-76-52,1 1,0-1,-1 0,0 0,1 1,-1-1,0 0,0 1,0-1,-1 1,1-1,0 1,-1 0,0-1,0 1,0 0,0-1,0 1,0-1,-1 1,1 0,-1-1,1 1,-1-1,0 1,0-1,-1 1,1-1,0 0,-1 0,1 0,-1 1,0-1,-1 0,-5 4,-1 0,0-1,0 0,0 0,-1-1,0-1,0 0,0 0,0-1,0 0,-4 0,-131 7,120-9</inkml:trace>
  <inkml:trace contextRef="#ctx0" brushRef="#br0" timeOffset="3981.259">147 103,'254'1,"-185"9,-55-6,-1-2,1 0,1 0,-1-2,0 1,0-2,0 0,4-1,111-16,-134 16,-1 1,1-1,-1-1,1 1,0-1,0 1,0-2,1 1,-1 0,1-1,0 0,0 0,0 0,0-1,-67-47,49 48,1 4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4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12,'10'0,"12"0,8 0,3 0,1 0,-1 0,0 0,-2 0,-1 0,-1 0,-1 0,0-5,-4-1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5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1,'0'24,"0"17,0 7,0 0,0-4,0-4,0-4,0-4,0-2,0-1,0-1,0-6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0 117,'4'5,"-1"0,-1 0,1 0,-1 1,0-1,0 1,0 0,-1-1,0 1,0 0,0 0,-1 0,0 1,3 18,93 365,-37-188,-59-202,0 0,0-1,0 1,0 0,1 0,-1-1,0 1,0 0,0 0,1-1,-1 1,0 0,0 0,1 0,-1 0,0-1,1 1,-1 0,0 0,0 0,1 0,-1 0,0 0,1 0,-1 0,0 0,1 0,-1 0,0 0,1 0,-1 0,0 0,1 0,-1 0,0 0,1 0,-1 0,0 1,0-1,1 0,-1 0,0 0,0 1,1-1,-1 0,0 0,0 0,1 1,-1-1,0 0,0 1,0-1,0 0,0 0,1 1,-1-1,0 0,0 1,0-1,0 0,0 1,0-1,0 0,0 1,0-1,0 0,6-32,-4 20,59-225,-34 178,-14 34,-1-1,-1 0,-1-1,-2-1,0 1,-2-1,1-16,-6-190,-2 223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06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0,'-7'1,"1"-1,-1 1,1 0,0 0,-1 1,1 0,0 0,0 1,0-1,0 1,1 1,-1-1,1 1,0 0,0 0,0 0,0 1,1 0,0 0,0 0,0 0,0 1,1-1,0 1,0 0,1 0,-1 0,0 5,2-6,0-1,-1 1,2-1,-1 1,1 0,-1-1,1 1,1 0,-1-1,1 1,-1 0,1-1,1 1,-1-1,1 1,-1-1,1 0,1 0,-1 0,0 0,1 0,0 0,0 0,0-1,0 0,1 1,-1-1,1-1,0 1,0 0,0-1,0 0,0 0,1 0,-1 0,1-1,-1 0,1 0,4 1,0-1,-1 0,1 0,0-1,-1 0,1 0,0-1,-1-1,1 1,-1-1,1-1,-1 0,0 0,0 0,0-1,3-2,4-5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1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0 147,'454'0,"-452"1,-1 0,1 0,0-1,0 1,0-1,-1 1,1-1,0 0,0 1,0-1,0 0,0 0,-1 0,1-1,0 1,0 0,0-1,0 1,-1-1,1 0,0 1,0-1,-1 0,1 0,-1 0,1 0,-1-1,1 1,-1 0,0-1,1 1,-1 0,0-1,0 0,0 1,0-1,0 1,-1-1,1 0,-1 0,1 0,-1 1,1-1,-1 0,0 0,0 0,0 0,0 0,0 1,0-1,0 0,-1 0,1 0,-1 0,0-1,-40-73,31 59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2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0 402,'166'-140,"-111"88,-45 95,-3 105,27 108,-11-113,-5-3,9-67,-26-73,0 0,0 0,0 0,0 0,0 0,1 0,-1 0,0-1,0 1,0 0,0-1,0 1,0-1,0 1,0-1,0 1,0-1,0 0,0 1,0-1,-1 0,1 0,0 0,0 0,-1 0,1 0,-1 0,1 0,-1 0,1 0,-1 0,1 0,-1 0,0 0,0 0,1 0,-1 0,0-1,0 1,0 0,0 0,-1 0,1 0,0 0,0 0,-1 0,1-1,-1 1,0-1,5-27,2-1,0 1,2 0,1 0,2 1,0 0,2 0,1 2,7-9,1-7,-2-1,-2-1,-1 0,-3-1,-1-1,-3-2,1-26,-11 63</inkml:trace>
  <inkml:trace contextRef="#ctx0" brushRef="#br0" timeOffset="377.789">649 740,'0'34,"0"16,0 3,0-1,0-5,0-16,0-18,0-10</inkml:trace>
  <inkml:trace contextRef="#ctx0" brushRef="#br0" timeOffset="4263.796">706 740,'48'-26,"24"4,-71 21,1 1,-1 0,1-1,0 1,-1 0,1 0,-1 0,1 1,-1-1,1 0,-1 1,1-1,-1 1,1-1,-1 1,1-1,-1 1,0 0,1 0,-1 0,0 0,0 0,1 0,-1 0,0 0,0 0,0 1,-1-1,1 0,0 1,0-1,-1 1,1-1,-1 1,1-1,-1 1,1-1,-1 1,0-1,0 1,0-1,0 1,0 0,0-1,-1 1,0 3,0 0,0 0,-1 0,1-1,-1 1,0-1,-1 1,1-1,-1 0,0 0,0 0,0 0,-1 0,1-1,-1 1,0-1,-1 1,-28 31,33-33,0 0,0 0,0 0,0 0,0 0,1 0,-1-1,1 1,-1 0,1 0,-1 0,1-1,0 1,0 0,0 0,0-1,0 1,0-1,1 1,-1-1,0 0,1 1,-1-1,1 0,-1 0,1 0,0 0,-1 0,1 0,0-1,0 1,0-1,0 1,1-1,16 13,-16-12,-1 0,0 1,0-1,1 1,-1-1,0 1,0 0,-1 0,1 0,0 0,0 0,-1 0,0 0,1 0,-1 1,0-1,0 1,0-1,0 1,-1-1,1 1,-1-1,1 1,-1 0,0-1,0 1,0 0,0-1,-1 1,1-1,-1 1,1 0,-1-1,0 1,0-1,0 0,0 1,-1-1,1 0,-1 0,1 0,-1 0,0 0,0 0,0 0,0 0,0-1,0 1,0-1,-2 2,-21 5,-1 0,1-2,-1-1,0-1,-1-1,-9-1,24-2</inkml:trace>
  <inkml:trace contextRef="#ctx0" brushRef="#br0" timeOffset="4608.982">1270 713,'-98'127,"72"-94,-11 15,-2-2,-2-1,-2-2,-1-2,-11 5,42-38,5-6</inkml:trace>
  <inkml:trace contextRef="#ctx0" brushRef="#br0" timeOffset="5060.41">1383 938,'-9'0,"0"1,0 1,0-1,1 1,-1 1,1 0,-1 0,1 0,0 1,0 1,1-1,-1 1,1 0,0 1,0 0,1 0,-1 1,2-1,-1 1,1 0,0 1,0-1,1 1,0 0,0 0,1 1,0-1,2-5,0-1,1 1,-1 0,1-1,0 1,0 0,-1-1,2 1,-1 0,0-1,1 1,-1-1,1 1,0-1,0 1,0-1,0 1,0-1,0 1,1-1,-1 0,1 0,0 0,-1 0,1 0,0 0,0 0,0-1,0 1,1-1,-1 0,0 1,1-1,-1 0,1 0,-1 0,1-1,-1 1,1-1,0 1,0-1,6 1,0 0,1 0,-1-1,0 0,1-1,-1 0,0 0,1-1,-1 0,0-1,3-1,27-17,-23 12</inkml:trace>
  <inkml:trace contextRef="#ctx0" brushRef="#br0" timeOffset="15706.609">0 92,'14'-5,"-1"1,1 1,0 0,0 1,0 1,0 0,0 1,0 0,1 1,-1 1,10 2,194 9,-138 0,-65-9,0-1,0 0,0-1,0-1,0-1,0 0,1-1,8-1,-23 2,0 0,0 0,0 1,0-1,0 0,0 0,-1 0,1 0,0-1,0 1,0 0,0 0,0 0,0-1,0 1,0 0,-1-1,1 1,0-1,0 1,0-1,-1 1,1-1,0 0,-1 1,1-1,-1 0,1 0,0 1,-1-1,0 0,1 0,-1 0,1 0,-1 1,0-1,0 0,1 0,-1 0,0 0,0 0,0 0,0 0,0 0,0 0,-1 0,1 0,0 1,0-1,-1 0,1 0,0 0,-1 0,1 0,-1 1,1-1,-1 0,0 0,-49-41,33 31,2-3,2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3:57.6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276 142,'-5'-93,"3"93,1-1,0 1,0 0,0 0,-1 0,1-1,0 1,0 0,-1 1,1-1,0 0,0 0,-1 0,1 1,0-1,0 1,0-1,0 1,-1-1,1 1,0 0,0-1,0 1,0 0,0 0,1 0,-1 0,0 0,0 0,1 0,-1 0,0 0,1 0,-1 0,1 0,-1 1,1-1,0 0,0 0,-1 0,1 1,0-1,0 0,0 0,0 1,-8 18,1 0,0 0,1 1,2 0,0 0,1 0,0 22,-25 239,18-14,1-120,2-57,8-76,0 1,-2-1,0 0,0 1,-2-1,0 0,-1 0,0 0,-1 0,0-1,-2 0,1 0,-2 0,0-1,0 0,-8 8,11-15,1 0,-1 0,2 1,-1 0,1-1,0 1,0 1,1-1,0 0,0 1,1-1,0 1,0-1,1 1,0-1,0 8,-4 44,1-45,1-11,0 1,1 0,-1-1,1 1,0 0,0 0,0 0,1-1,-1 1,1 0,0 0,0 0,0 0,1 0,-1 0,1 0,0 0,0-1,1 1,-1 0,1-1,-1 1,1-1,0 1,1-1,-1 0,0 0,1 0,0 0,0 0,0-1,0 1,0-1,0 0,1 0,2 2,9-2,1 0,0-1,-1-1,1 0,0-1,-1-1,1 0,-1-1,0-1,10-3,23-5,-29 8,6-2,-1 0,0 1,1 2,0 1,0 0,0 2,0 1,0 1,13 3,19 5,1-4,-1-1,1-4,37-3,3 0,72-25,224 26,-322-11,-60 8,1 1,-1 1,0 0,1 1,-1 1,1 0,-1 0,1 1,-1 1,7 1,12 3,-1-1,2-1,-1-1,0-2,19-3,66 4,55 25,157-28,-76-25,180-4,-23 2,-33-1,343 30,-475-28,38-3,-23 14,-192 8,0 3,1 2,42 6,1-1,-68-1,-31 1,1-1,-1-1,0 0,0 0,0-1,0-1,0 0,0-1,-1 0,1 0,-1-2,7-2,-8 1,0 1,0 1,1 0,-1 0,1 1,0 0,0 1,0 0,1 1,-1 0,5 1,10-3,-22 3,-1-1,0 0,1-1,-1 1,0-1,1 1,-1-1,0 0,0 0,0 0,-1 0,1-1,-1 1,1-1,-1 0,0 0,0 0,0 0,0 0,0 0,-1 0,1-1,-1 1,0 0,0-1,0 1,-1-1,1 0,-1 1,0-1,0 1,0-1,0 1,-1-1,0-3,4-28,9-62,-6-1,-4-91,-3 122,-25-125,-29-16,24 93,30 107,-1-1,0 0,0 1,0 0,-1-1,0 1,-1 0,0 1,0-1,0 1,-1 0,0 0,-1 0,1 0,-2 1,1 0,0 0,-1 1,0 0,0 0,-1 1,0 0,-2-2,-155-25,20 6,6-5,-341 30,1 0,281 28,-84-27,84 27,-253-29,225 30,-451-30,507-24,0-5,-83 30,55 27,-27 2,28-29,54 27,-308-26,-113-1,431 14,124-16,-1 0,1 0,-1 1,1 0,-1 1,1 0,-1 1,1 0,-1 0,1 1,0 0,-1 1,1 0,-8 4,-44 22,41-18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03.93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1498 230,'-69'-26,"35"19,-145-35,151 37,1 2,-1 0,0 2,0 1,0 1,1 1,-1 2,-5 2,12-1,-1 0,1-1,-1-2,1 0,-1-1,0-1,1-2,-1 0,1-1,-7-2,-17-9,-118-20,147 34,1 1,-1 1,0 0,0 1,1 1,0 0,0 1,0 1,0 0,1 1,0 1,-3 2,-40 19,47-25,0 0,0 1,0 0,0 1,1 0,0 0,0 1,1 1,0-1,0 1,1 1,-5 5,-5 18,2 1,0 1,3 0,0 1,3 0,0 1,3-1,1 2,1-1,2 0,2 1,3 20,-2-12,1-21,-2-1,-1 1,0 0,-2-1,0 0,-3 5,1-11,1 1,0-1,1 1,1-1,1 1,1 0,0 0,1 0,1 0,1-1,3 14,-8 72,-5-53,6 374,9-298,1 18,3-48,-11-63,-2-13,2 0,0 1,1-1,1 0,2 0,-1-1,6 12,112 193,-103-190,3-2,0-1,2-1,1-1,19 17,29 41,-62-72,-1 0,2-1,-1 0,2-1,0-1,1 0,0 0,0-2,1 0,7 3,15 2,0-2,1-1,0-3,1 0,36 1,-53-8,-1-1,0-1,1-1,-1-1,0 0,0-2,0-1,60-6,59-18,-28-34,24-27,9-29,-115 91,-1-1,-1-2,-2-1,-1-1,-1-1,-2-1,5-14,159-285,-130 217,23-75,-16-6,-4-28,-30 84,-18-55,-3 145,-2-1,-2 0,-3 0,-2-10,1 26,-3 14,-1 0,-1 0,-1 1,-1-1,0 1,-2 1,-1-1,-1 1,-11-16,-1-7,7 16,-2 1,-1 1,-1 1,-1 0,-1 2,-18-14,-78-36,23 20,79 40,-1 1,0 0,0 2,-1 0,-1 1,0 0,0 2,0 0,-1 2,0 0,-13-1,-191-23,66 18,123 4,0 1,0 2,-1 1,1 2,-29 3,11-1,-117 26,2 2,51-1,82-22,-1 2,2 1,-1 2,1 1,-2 3,-4 0,-114 68,149-79,1 0,0 0,0 1,1-1,-1 1,1 0,0-1,0 1,0 1,1-1,0 0,0 1,0-1,1 1,-1 0,2-1,-1 1,0 0,1 0,0-1,1 2,-10 47,4-35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1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32,'87'-23,"-81"21,1 0,0 1,0-1,0 1,0 1,0-1,0 1,0 0,0 1,0 0,0 0,0 0,0 1,0 0,-1 0,1 1,-1 0,1 0,-1 0,0 1,0 0,-1 0,1 1,-1-1,0 1,0 0,0 1,3 5,2 13,-1 0,-1 1,-1 0,-1 0,-1 1,-1 4,2 7,-1-5,-1 1,-2-1,0 1,-3-1,-1 1,-1-1,-6 24,1-6,2 1,2-1,3 1,2 16,0-25,26 128,-25-144,2 1,0 0,2-1,0 0,2 0,2 2,3 7,-8-19,0 0,2 0,0-1,0 1,1-2,1 1,1-1,0-1,4 4,62 49,-75-66,-1 0,1 0,0 0,0 0,0 0,-1 1,1-1,0 0,0 0,0 0,-1 1,1-1,0 1,-1-1,1 0,0 1,-1-1,1 1,0-1,-1 1,1 0,-1-1,1 1,-1 0,1-1,-1 1,0 0,1-1,-1 1,0 0,1 0,-1-1,0 1,0 0,0 0,0 0,0-1,0 1,0 0,0 0,0 0,0 0,0-1,0 1,-1 0,1 0,0-1,-1 1,1 0,0 0,-1-1,1 1,-1 0,1-1,-1 1,1-1,-1 1,0-1,1 1,-1-1,0 1,1-1,-1 1,-10 2,0 0,0 1,0 1,0 0,1 0,0 1,0 0,1 1,0 0,0 0,0 1,1 0,0 1,1 0,0 0,0 1,1 0,0 0,1 0,0 1,0-1,0 5,3 6,2 0,0 0,1 0,1 0,1 0,5 19,7 72,2 13,-11-92,-1 0,-2 1,-1 0,-2 0,-2 0,-1 5,-3-10,0-1,-2 1,-1-1,-2-1,0 0,-3 2,12-25,-3 7,0-1,-1 1,0-1,0 0,-1 0,-1-1,0 0,0 0,0-1,-1 0,0-1,-1 0,0 0,0-1,0 0,-1-1,0 0,0 0,0-2,-1 1,1-1,-12 1,16-3,-1 0,1 0,0-1,0 0,0 0,-1 0,1-1,0-1,0 1,0-1,0 0,0 0,1-1,-1 0,-2-2,6-15,10 11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4:35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86 471,'-1'1,"0"0,0 0,-1 1,1-1,0 0,0 0,1 1,-1-1,0 0,0 1,1-1,-1 1,1-1,-1 1,1-1,0 1,-1-1,1 1,0-1,0 1,0 0,0-1,0 1,1-1,-1 1,0-1,1 1,-1-1,1 1,-1-1,1 1,0-1,0 1,1 9,5 354,20-167,-21-74,-12-117,-2-10</inkml:trace>
  <inkml:trace contextRef="#ctx0" brushRef="#br0" timeOffset="682.675">1 528,'2'-3,"0"0,0 0,0 1,1-1,0 1,-1 0,1-1,0 1,0 0,0 1,0-1,0 1,0-1,1 1,-1 0,0 0,2 0,-1-1,120-36,-122 37,0 0,0 0,0 1,1-1,-1 1,0-1,0 1,1 0,-1 0,0 0,1 0,-1 0,0 0,0 1,1-1,-1 1,0 0,0-1,0 1,0 0,0 0,0 1,0-1,0 0,0 1,-1-1,1 1,0-1,-1 1,1 0,-1 0,0-1,1 1,-1 0,0 0,0 1,0-1,-1 0,1 0,0 0,-1 0,0 1,1-1,-1 1,-12 110,9-108,0 1,1 0,0 0,0 0,0 0,1 0,0 1,0-1,1 0,-1 0,1 1,1-1,-1 0,1 1,0-1,0 0,1 0,0 0,0 0,1 0,-1 0,1-1,0 1,1-1,0 0,-1 0,1 0,1 0,-1-1,1 1,0-1,0-1,2 2,144 71,-147-72,-1-1,1 1,-1 0,0 1,0-1,0 0,0 1,-1 0,0-1,0 1,0 0,0 0,-1 0,0 0,0 1,0-1,-1 0,0 0,0 1,0-1,-1 0,1 0,-1 1,0-1,-1 0,1 0,-1 0,0-1,-1 1,1 0,-1-1,0 1,0-1,0 0,0 0,-1 0,-2 2,-21 13,0-1,0-2,-2-1,0-1,0-2,-21 6,6-1,-17-1,53-23,13 1</inkml:trace>
  <inkml:trace contextRef="#ctx0" brushRef="#br0" timeOffset="1883.178">678 951,'0'16,"-2"-8,1-1,0 1,0-1,1 1,0 0,1-1,-1 1,1-1,1 1,-1-1,1 1,1-1,0 0,-1 0,2 0,-1 0,1-1,0 1,1-1,-1 0,1 0,1-1,-1 1,4 1,-3-7,-1 0,1 0,0-1,-1 0,1 0,-1-1,0 1,1-1,-1 0,0-1,0 1,0-1,0 0,-1 0,1-1,-1 1,0-1,0 0,0 0,0 0,-1-1,1 1,-1-1,-1 0,1 0,-1 0,1 0,-1-1,0 0,5-7,52-93,-59 105,0 1,0-1,0 1,0-1,0 1,0-1,1 1,-1-1,0 1,0-1,0 1,1-1,-1 1,0-1,0 1,1-1,-1 1,0-1,1 1,-1 0,1-1,-1 1,1 0,-1-1,0 1,1 0,-1-1,1 1,-1 0,1 0,-1 0,1 0,0-1,-1 1,1 0,-1 0,1 0,-1 0,1 0,-1 0,1 1,-1-1,1 0,0 0,-1 0,1 0,-1 1,1-1,-1 0,1 0,-1 1,0-1,1 0,-1 1,1-1,-1 0,0 1,1-1,-1 1,0-1,1 1,-1-1,0 1,0-1,8 39,-7-31,-1-4,0 0,0-1,1 1,0 0,0 0,0 0,0 0,0-1,1 1,0 0,0-1,0 1,0-1,0 0,1 0,-1 0,1 0,0 0,0-1,0 1,0-1,0 1,1-1,-1 0,1-1,-1 1,1-1,0 1,0-1,-1 0,1 0,0-1,0 1,0-1,0 0,0 0,0 0,0-1,0 1,0-1,0 0,-1 0,1 0,0-1,0 1,-1-1,1 0,2-2,7-10,0 0,-1-1,-1 0,0-1,-1 0,-1-1,-1 0,0-1,0-2,0 2,-3 8,8-17,0 0,-2 0,-1-1,-1-1,-2 1,0-1,-2-1,-1-1,-3 5,1-2,-1-1,-1 1,-2 0,0-1,-2 1,-6-19,8 40,0 1,0-1,-1 1,0 0,0-1,-1 2,0-1,0 0,0 1,-1-1,0 1,0 1,0-1,-3-2,6 8,1 0,0 1,0-1,-1 0,1 1,0-1,0 1,1-1,-1 1,0-1,0 1,1 0,-1-1,1 1,-1 0,1 0,0-1,0 1,0 0,0 0,0-1,0 1,0 0,0 0,1-1,-1 1,1 0,-1-1,1 1,0 0,77 236,-44-40,-30-35,-4-162,0-1,0 1,0-1,0 1,0-1,0 1,0-1,0 1,0-1,0 1,0-1,1 1,-1-1,0 0,0 1,1-1,-1 1,0-1,1 0,-1 1,0-1,1 0,-1 1,0-1,1 0,-1 1,1-1,-1 0,1 0,-1 1,0-1,1 0,-1 0,1 0,-1 0,1 0,-1 0,1 0,-1 0,1 0,-1 0,1 0,-1 0,1 0,-1 0,1 0,-1 0,1-1,-1 1,1 0,-1 0,0-1,1 1,-1 0,1-1,-1 1,0 0,1-1,-1 1,0 0,1-1,-1 1,0-1,0 1,1-1,-1 1,17-32,-11 10,-1 0</inkml:trace>
  <inkml:trace contextRef="#ctx0" brushRef="#br0" timeOffset="2145.645">1045 613,'24'0,"32"-5,11-1,-1-1,-6-2,-10-1,-8 2,-6-3,-9 0</inkml:trace>
  <inkml:trace contextRef="#ctx0" brushRef="#br0" timeOffset="4878.083">2062 641,'30'81,"-16"-35,-1-1,-3 2,-2 0,1 26,-10-54,-6-23,-6-32,7-10,2 0,2-1,3 1,3-30,-4 68,0 0,1-1,0 1,0 0,1 0,0 0,0 0,1 0,0 1,0-1,1 1,0-1,0 1,1 1,2-5,-3 11,-1-1,1 1,-1 0,1 0,-1 0,1 0,-1 0,1 1,-1 0,1-1,-1 1,1 1,-1-1,0 0,0 1,0 0,0 0,0 0,0 0,0 0,0 0,-1 1,1-1,-1 1,0 0,0 0,0 0,0 0,0 0,-1 0,1 0,-1 1,0-1,4 4,6 9</inkml:trace>
  <inkml:trace contextRef="#ctx0" brushRef="#br0" timeOffset="6002.635">2542 613,'-4'15,"0"0,2 1,0-1,1 1,0-1,2 1,-1-1,2 1,0-1,1 0,0 0,5 12,-5-23,-1-1,0 0,1 0,0 0,0 0,0 0,0 0,0-1,1 1,-1-1,1 0,-1 0,1 0,0-1,0 1,0-1,0 0,0 0,0 0,0-1,0 1,0-1,0 0,0 0,0-1,1 1,-1-1,0 0,0 0,0 0,-1 0,1-1,0 0,0 0,-1 0,1 0,-1 0,1-1,-1 1,0-1,0 0,-1 0,1 0,0 0,-1-1,0 1,0-1,2-3,0-1,-1-1,0 1,-1 0,0-1,0 0,-1 1,0-1,0 0,-1 0,0 0,0 0,-1 1,-1-1,1 0,-2 0,1 1,-1 0,0-1,-1 1,1 0,-2 0,1 1,-1-1,0 1,-1 0,0 1,0-1,0 1,-1 0,0 1,0-1,7 7,0 0,0 0,0 0,0 0,-1-1,1 1,0 0,0 0,0 0,-1 0,1-1,-1 1,1 0,0 0,-1-1,1 1,-1 0,0-1,1 1,-1 0,1-1,-1 1,0-1,0 1,1-1,-1 1,0-1,0 0,1 1,-1-1,0 0,0 0,0 0,0 1,0-1,1 0,-1 0,0 0,0 0,0 0,0-1,0 1,1 0,-1 0,0 0,0-1,0 1,1-1,-1 1,0 0,0-1,1 1,-1-1,0 0,1 1,-1-1,0 1,1-1,-1 0,1 0,-1 1,1-1,0 0,-1 0,1 0,3 6,-1 0,1-1,1 0,-1 0,1 0,-1 0,1 0,0-1,1 1,-1-1,0 0,1-1,0 1,0-1,0 0,0 0,0 0,0-1,0 0,0 0,1 0,-1 0,0-1,1 0,-1 0,0-1,1 1,-1-1,0 0,0-1,0 1,1-1,-1 0,-1 0,1-1,0 1,-1-1,1 0,10-12,0 0,-1-1,-1 0,0-1,-1 0,-1-1,-1-1,-1 0,0 0,-1-1,3-14,-9 29,51-211,-51 208,-1 0,1 0,-2 0,1 0,-1 0,0 0,-1 0,0 0,0 0,-1 0,0 0,0 0,-1 0,0 1,0-1,-1 1,0 0,0 0,-4-4,7 10,0 1,0-1,0 1,-1-1,1 1,0-1,0 1,-1-1,1 1,0 0,-1 0,1 0,0 0,-1 0,1 0,0 0,-1 0,1 0,0 1,-1-1,1 0,0 1,0-1,-1 1,1 0,0-1,0 1,0 0,0 0,0 0,0 0,0 0,0 0,0 0,0 0,1 0,-1 0,0 0,1 1,-27 48,19-26,1 1,1 0,1 0,2 1,0-1,2 1,1-1,0 1,2 0,1-1,1 0,2 4,0-9,1 0,0 0,2-1,0 0,1 0,0-1,2 0,0-1,1 0,1-1,2 1,-12-13,1 0,-1 1,1-2,0 1,0 0,0-1,1 0,-1 0,1-1,0 1,0-1,0-1,0 1,0-1,0 0,0 0,0-1,0 1,0-2,1 1,-1-1,0 1,0-2,0 1,0-1,0 0,0 0,-1 0,1-1,-1 0,1 0,-1 0,0-1,3-3,13-19,-1 0,-2-2,-1 0,-1-1,6-16,-18 38,11-23,-1-1,-1-1,-1 0,-2-1,-2 0,0-3,-7 27,-1 0,1 0,-2 0,1 0,-1 0,-1 0,1 0,-2 0,1 0,-1 1,0-1,-1 1,0 0,0 0,-1 0,0 1,-1 0,1-1,-1 2,0-1,-1 1,0 0,0 0,0 1,-1 0,-2-1,8 5,1 0,-1 0,0 0,1 1,-1-1,1 1,-1-1,0 1,1 0,-1 0,0 0,0 0,1 0,-1 0,0 0,1 0,-1 1,0-1,1 0,-1 1,1 0,-1-1,0 1,1 0,0 0,-1 0,1 0,-1 0,1 0,0 0,0 0,0 1,0-1,0 0,0 1,0-1,0 1,0-1,0 1,1 0,-1-1,1 1,-1-1,1 1,0 0,0 0,0 0,-4 85,82 192,-73-249,2 0,2 0,0-1,2 0,1 0,2-1,9 15,53 35,-58-66</inkml:trace>
  <inkml:trace contextRef="#ctx0" brushRef="#br0" timeOffset="7115.563">199 1769,'-111'372,"89"-313,92-234,28-26,-98 199,1 1,-1-1,0 1,1 0,-1-1,1 1,0-1,-1 1,1 0,0-1,0 1,-1 0,1 0,0 0,0 0,1 0,-1 0,0 0,0 0,0 0,1 0,-1 1,0-1,1 0,-1 1,1-1,-1 1,0 0,1-1,-1 1,1 0,-1 0,1 0,-1 0,1 0,-1 0,1 0,-1 1,1-1,-1 1,1-1,-1 1,0-1,1 1,-1 0,0-1,1 1,0 1,9 10,-1 1,0 0,-1 1,0 0,-1 0,0 1,-1 0,2 10,27 51,-35-75,-1 1,1-1,-1 0,1 0,0 0,0 0,-1 1,1-1,0 0,0 0,0-1,0 1,0 0,0 0,1 0,-1-1,0 1,0 0,0-1,1 1,-1-1,0 0,1 1,-1-1,0 0,1 0,-1 0,1 0,-1 0,0 0,1 0,-1 0,0-1,1 1,-1 0,0-1,0 1,1-1,-1 0,0 1,0-1,0 0,0 0,0 0,1 0,-2 1,1-1,0-1,0 1,0 0,0 0,-1 0,1 0,-1-1,1 1,-1 0,1 0,-1-1,1 1,-1 0,0-1,0 1,0 0,0-2,10-27,-1-2,-2 1,-1-1,-1 0,-2 0,-1 0,-2-7,0 15</inkml:trace>
  <inkml:trace contextRef="#ctx0" brushRef="#br0" timeOffset="7428.509">763 1742,'1'12,"-1"0,2 0,0-1,0 1,1 0,0-1,1 1,0-1,1 0,1 0,-1-1,2 1,-1-1,1-1,1 1,0-1,0-1,1 1,0-1,0-1,-7-6,0 1,1-1,-1-1,0 1,0 0,0 0,1-1,-1 1,0-1,1 0,-1 0,0 0,1 0,-1 0,0 0,1-1,-1 1,0-1,1 1,-1-1,0 0,0 0,0 0,0 0,0 0,0-1,0 1,0-1,0 1,-1-1,1 1,-1-1,1 0,-1 0,1 0,-1 0,0 0,0 0,0 0,0-1,1-4,1 1,-1-1,0 0,-1 1,0-1,0 0,-1 0,1 0,-1 0,-1 0,1 0,-1 0,-1-1,1 2,-1 0,0 0,0 0,0 1,-1-1,1 1,-1-1,-1 1,1 0,-1 0,0 0,0 1,0-1,-1 1,1 0,-1 1,0-1,0 1,-1-1,1 2,-1-1,1 1,-1-1,0 2,0-1,0 1,0-1,0 2,0-1,0 1,-1 0,1 0,-3 1,-9 4</inkml:trace>
  <inkml:trace contextRef="#ctx0" brushRef="#br0" timeOffset="8567.583">1835 1459,'-4'-2,"-1"0,0 1,0 0,0 0,0 0,0 0,0 1,0 0,0 0,0 0,0 1,0 0,0 0,0 0,0 0,0 1,0 0,1 0,-1 0,1 0,-1 1,1 0,0 0,0 0,0 0,0 1,1-1,-1 1,1-2,0-1,0 1,0 0,0 0,0 0,1 0,-1 0,1 0,-1 1,1-1,0 1,0 0,0 0,0 0,0 0,1 0,0 0,-1 0,1 0,0 0,0 1,1-1,-1 0,1 1,0-1,-1 1,2-1,-1 1,0-1,1 0,-1 1,1-1,0 0,0 1,0-1,1 0,-1 0,1 0,0 0,1 2,92 51,-32-26,-60-28,0 1,-1-1,1 1,-1 0,0 0,0 0,0 0,0 0,0 0,-1 0,0 1,1-1,-1 1,0-1,-1 1,1-1,-1 1,1 0,-1-1,0 1,0 0,-1-1,1 1,-1-1,0 1,0 0,0-1,0 0,-1 1,1-1,-1 0,0 0,0 0,0 0,0 0,-1 0,1 0,-1-1,1 1,-1-1,0 0,0 0,0 0,0 0,-1 0,1-1,0 0,-1 1,1-1,-1 0,1-1,-4 1,-126 34,131-31,13-3</inkml:trace>
  <inkml:trace contextRef="#ctx0" brushRef="#br0" timeOffset="9082.963">2005 1205,'22'87,"-2"-28,21 106,-10 62,-31-208,11 52,-6-70,0-6</inkml:trace>
  <inkml:trace contextRef="#ctx0" brushRef="#br0" timeOffset="9341.311">2400 1601,'0'19,"0"6</inkml:trace>
  <inkml:trace contextRef="#ctx0" brushRef="#br0" timeOffset="9631.371">2259 1346,'0'0</inkml:trace>
  <inkml:trace contextRef="#ctx0" brushRef="#br0" timeOffset="10082.798">2569 1459,'76'327,"-71"-233,-5-94,0-1,0 1,-1 0,1 0,0-1,0 1,0 0,-1 0,1 0,0-1,0 1,-1 0,1 0,0 0,-1 0,1 0,0-1,-1 1,1 0,0 0,-1 0,1 0,0 0,0 0,-1 0,1 0,0 0,-1 0,1 0,0 1,-1-1,1 0,0 0,-1 0,1 0,0 0,0 1,-1-1,1 0,0 0,0 0,-1 1,1-1,0 0,0 0,0 1,0-1,-1 0,1 0,0 1,0-1,0 0,0 1,0-1,0 0,0 1,0-1,0 0,0 1,0-1,0 0,0 0,0 1,0-1,-8-26,6 3,1-1,1 1,1-1,1 1,1-1,1 1,1 0,1 0,1 1,0-1,2 2,1-1,1 1,1 1,0 0,2 0,0 2,1 0,1 0,0 1,2 1,0 1,0 1,2 0,-1 1,2 1,12-4,-31 14,1 1,0-1,0 1,0 0,0 0,0 0,0 0,0 1,0-1,0 1,0 0,0 0,0 0,0 0,0 1,0-1,0 1,0 0,0 0,0 0,0 0,0 0,0 0,-1 1,1 0,0-1,-1 1,0 0,1 0,-1 0,0 1,0-1,0 0,0 1,-1 0,1-1,0 1,-1 0,0 0,2 9,-1 0,0 0,-1 1,0-1,-1 0,-1 1,0-1,0 1,-1-1,-1 0,0 0,0 0,-1-1,-1 1,0-1,-1 0,0 0,-1 0,0-1,0 0,-1-1,0 1,-1-1,0-1,0 0,-1 0,0-1,-8 4,13-7,0-1,0 1,-1-1,1 0,-1-1,0 1,0-1,0 0,0-1,0 1,0-1,0-1,-1 1,1-1,0 0,0 0,-1-1,1 0,0 0,0 0,0-1,0 0,0 0,0 0,0-1,1 0,0 0,-1 0,1-1,0 0,0 0,1 0,-1-1,1 1,0-1,0 0,1 0,0-1,-1 1,-1-5,-4-47,9 32</inkml:trace>
  <inkml:trace contextRef="#ctx0" brushRef="#br0" timeOffset="15697.772">2400 1601,'0'5,"0"6,0 6,0 5,5 3,1 3,5-4,0-1,-1 1,-3-9,-3-7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1 311,'312'-1,"-143"-26,-118 21,-33-1</inkml:trace>
  <inkml:trace contextRef="#ctx0" brushRef="#br0" timeOffset="334.6">1 537,'33'-5,"27"-2,6 1,-2 1,-8 2,-8 0,-8 2,-5 1,-5 0,-2 0,-6 0</inkml:trace>
  <inkml:trace contextRef="#ctx0" brushRef="#br0" timeOffset="1345.84">284 0,'254'226,"-132"-116,-120-107,-1-1,1 0,-1 0,1 1,-1-1,0 0,0 1,0-1,-1 1,1 0,0-1,-1 1,0 0,0-1,1 1,-2 0,1-1,0 1,0 0,-1-1,0 1,1 0,-1-1,0 1,0-1,0 0,-1 1,1-1,-1 1,-61 59,31-36,-219 187,236-201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1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0 234,'256'0,"-58"-29,-11 29,-188 0,1-1,-1 1,1 0,0 0,-1 0,1 0,0 0,-1-1,1 1,0 0,-1 0,1-1,0 1,0 0,-1 0,1-1,0 1,0 0,-1-1,1 1,0 0,0-1,0 1,0 0,0-1,-1 1,1-1,0 1,0 0,0-1,0 1,0 0,0-1,0 1,0-1,0 1,1 0,-1-1,0 1,0-1,0 1,0 0,0-1,1 1,-1 0,0-1,0 1,1 0,-1 0,0-1,0 1,1 0,-1 0,0-1,1 1,-1 0,0 0,1 0,-1 0,0-1,1 1,-1 0,1 0,-1 0,0 0,-30-17,-4 2,0-1,1-2,1 0,1-3,1 0,-25-24,41 30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5:08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1 184,'83'-42,"-74"35,84-77,-92 83,-1 0,0 0,1 0,-1 1,1-1,0 0,-1 1,1-1,-1 0,1 1,0-1,-1 1,1-1,0 1,0-1,0 1,-1-1,1 1,0 0,0-1,0 1,0 0,0 0,0 0,-1 0,1 0,0 0,0 0,0 0,0 0,0 0,0 0,0 1,-1-1,1 0,0 1,0-1,0 0,0 1,-1-1,1 1,0-1,-1 1,1 0,0-1,-1 1,1 0,-1-1,1 1,-1 0,1 0,-1-1,1 1,-1 0,0 0,7 56,-7-42,22 188,-18-168,0 1,2-1,2-1,1 1,2-2,1 1,10 16,-22-49,0 0,0 0,1 0,-1 0,0 0,0 0,1 0,-1 0,1 0,-1 0,1 0,-1 0,1 0,-1 0,1 0,0-1,0 1,-1 0,1-1,0 1,0 0,0-1,0 1,0-1,0 1,0-1,0 0,0 1,0-1,0 0,0 0,0 1,0-1,0 0,0 0,0 0,0 0,0-1,0 1,0 0,0 0,0-1,0 1,0 0,0-1,0 1,0-1,0 0,0 1,0-1,0 1,-1-1,1 0,0 0,0 0,-1 1,1-1,-1 0,1 0,-1 0,1 0,-1 0,1 0,-1 0,0 0,0-1,111-297,-9 18,-95 258,1 5</inkml:trace>
  <inkml:trace contextRef="#ctx0" brushRef="#br0" timeOffset="917.545">651 494,'0'5,"0"6,0 6,4 5,3 4,-1 2,-2 1,0 1,-7-6,-2-1,0 0,0-9,1-6</inkml:trace>
  <inkml:trace contextRef="#ctx0" brushRef="#br0" timeOffset="2984.7">651 466,'1'2,"0"0,1 0,-1 0,1 0,0-1,-1 1,1-1,0 1,0-1,0 0,0 0,0 0,0 0,0 0,1 0,-1 0,0-1,1 1,-1-1,0 0,1 0,-1 1,0-1,1-1,-1 1,1 0,22 3,-13-3,1 0,0 1,0 1,0 0,0 0,-1 2,0-1,1 2,-1-1,-1 2,1-1,-1 2,0 0,0 0,-1 1,8 7,-16-12,0 0,-1 0,1 0,-1 1,0-1,0 0,0 1,0-1,-1 1,1-1,-1 1,0-1,0 1,-1-1,1 1,0-1,-1 1,0-1,0 0,0 1,0-1,-1 0,1 0,-1 1,0-1,0-1,-1 2,-63 74,57-70,-1-2,0 1,0-1,0-1,-1 1,0-2,0 0,0 0,0-1,-1 0,1-1,-1 0,-10 0,-3-1</inkml:trace>
  <inkml:trace contextRef="#ctx0" brushRef="#br0" timeOffset="4098.521">1215 522,'-34'82,"23"-58,-10 22,-2-1,-2-1,-2-1,-9 9,-7 11,30-42</inkml:trace>
  <inkml:trace contextRef="#ctx0" brushRef="#br0" timeOffset="4563.391">1356 692,'0'4,"0"8,0 5,0 5,-5 4,-1 2,0 1,1 0,1 0,2 1,1-6</inkml:trace>
  <inkml:trace contextRef="#ctx0" brushRef="#br0" timeOffset="5119.48">1356 635,'118'-36,"-50"23,-67 13,1 0,-1 0,0 0,1 1,-1-1,0 0,1 1,-1-1,0 1,1-1,-1 1,0-1,0 1,0 0,1 0,-1 0,0 0,0 0,0 0,0 0,-1 0,1 0,0 0,0 0,-1 0,1 1,0-1,-1 0,0 1,1-1,-1 0,0 1,1-1,-1 0,0 1,0-1,0 1,0-1,0 0,-1 1,1-1,0 0,-1 1,1-1,-1 0,1 1,-62 125,62-123,-1 0,1 0,1 0,-1 0,0-1,1 1,0 0,0 0,0-1,0 1,1 0,-1-1,1 1,0-1,0 0,0 0,0 1,1-1,0-1,-1 1,1 0,0-1,0 1,0-1,0 0,1 0,-1 0,1-1,-1 1,1-1,0 1,-1-1,3 0,53 40,-57-38,-1 0,1 1,0 0,-1-1,0 1,0 0,0 0,-1 0,1-1,-1 1,0 0,0 0,0 0,-1 0,1 0,-1 0,0-1,0 1,0 0,0 0,-1-1,0 1,0-1,0 0,0 1,0-1,0 0,-1 0,0 0,1-1,-1 1,0-1,0 1,-1-1,1 0,0 0,-1 0,1-1,-1 1,0-1,0 0,1 0,-1 0,0-1,0 1,0-1,0 0,0 0,-2 0,-130-5,117-2</inkml:trace>
  <inkml:trace contextRef="#ctx0" brushRef="#br0" timeOffset="15985.313">1892 353,'499'0,"-487"0</inkml:trace>
  <inkml:trace contextRef="#ctx0" brushRef="#br0" timeOffset="17038.208">1949 578,'-28'8,"28"-8,1 0,-1 0,0 0,1-1,-1 1,0 0,1 0,-1 0,1 0,-1 0,0 0,1 0,-1 0,0 0,1 0,-1 1,0-1,1 0,-1 0,0 0,1 0,-1 0,0 1,1-1,-1 0,0 0,1 1,-1-1,0 0,0 0,1 1,-1-1,0 0,0 1,0-1,0 0,1 1,-1-1,0 0,0 1,0-1,0 0,0 1,0-1,0 1,0-1,0 0,0 1,0-1,0 0,0 1,0-1,0 0,0 1,0-1,-1 0,1 1,0-1,0 0,0 1,-1-1,1 0,0 1,0-1,-1 0,1 0,0 1,-1-1,146 8,-102-9,185-29,-214 29,63 13,-71-5</inkml:trace>
  <inkml:trace contextRef="#ctx0" brushRef="#br0" timeOffset="29959.403">3360 127,'0'-2,"0"0,-1 0,1 0,0-1,-1 1,1 0,-1 0,0 0,0 0,0 0,0 0,0 0,0 1,0-1,-1 0,1 1,-1-1,1 1,-1-1,0 1,1-1,-1 1,0 0,0 0,0 0,0 0,0 0,0 1,0-1,0 1,0-1,0 1,-1 0,1 0,0-1,0 2,0-1,-2 0,-83 13,65-5,1 0,0 1,0 1,0 0,2 2,-1 1,1 0,1 1,1 1,-15 16,21-16,2 0,0 0,0 1,2 0,0 1,1-1,0 1,2 1,0-1,1 1,0-1,1 1,2 0,0 0,0 0,2 2,5 174,-3-183,0 0,0-1,1 1,1-1,0 0,0 0,1 0,0-1,1 0,0-1,0 0,1 0,0 0,8 4,113 28,-106-34,0-1,1-1,0-2,-1 0,1-2,0 0,12-3,-25 1,-1 0,1-1,0-1,-1 0,1 0,-1-1,0-1,-1 1,1-2,-1 1,-1-2,1 1,-1-1,0-1,-1 0,3-3,106-165,-107 160,-4 4,0 0,-1-1,-1 1,0-1,-1 0,0 0,-1 0,-1 0,0-1,-1 1,-1 0,0 0,-1-1,0 1,-1 0,-1 1,0-1,-1 0,0 1,-1 0,-1 1,-5-10,-5-5,10 13,0 1,-2 0,1 0,-2 1,0 0,0 0,-1 1,0 0,-1 1,-7-4,-3 2,0 2,0 0,-1 2,0 1,-1 0,0 2,0 0,-7 1,-13-7,26 5</inkml:trace>
  <inkml:trace contextRef="#ctx0" brushRef="#br0" timeOffset="31054.427">2654 466,'138'25,"149"-51,221 27,-339-27,1-4,-116 29,-30 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6:4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0 609,'153'-86,"-124"60,-2-2,-1 0,-1-2,-2 0,-1-2,-1-1,-2 0,-2-1,0-1,-2-4,21-35,-33 66,1 1,-1-1,1 1,1 0,-1 0,1 0,1 0,-1 1,1 0,0 0,0 1,1-1,0 1,6-3,-8 9,-1 0,1 0,-1 0,1 1,-1-1,0 1,0 0,0 1,0-1,0 1,0-1,-1 1,1 1,-1-1,0 0,0 1,0-1,0 1,0 0,-1 0,0 0,0 0,0 1,1 2,90 190,-90-189,0-1,0 0,-1 1,0 0,-1-1,0 1,0 0,0 0,-1 0,0 0,-1 0,0-1,0 1,-1 0,0 0,0-1,0 1,-1-1,-1 0,1 0,-1 0,0 0,0-1,-1 1,0-1,0 0,-1-1,0 1,0-1,0 0,0 0,-1-1,-2 1,-16 6,0-2,-1-1,1-1,-2-2,1 0,-14 0,4 6,30-6</inkml:trace>
  <inkml:trace contextRef="#ctx0" brushRef="#br0" timeOffset="407.383">1072 73,'-25'38,"1"2,2 1,1 0,3 2,1 1,14-38,0 0,1 0,0 0,0 0,1 1,0-1,0 0,0 1,1-1,0 1,0-1,1 0,0 1,0-1,0 0,1 1,0-1,0 0,0 0,1 0,0-1,0 1,1-1,-1 1,1-1,0 0,1 0,-1-1,1 1,0-1,0 0,0-1,1 1,-1-1,1 0,3 1,0-2,-1 0,1 0,0-1,0-1,-1 1,1-1,0-1,0 0,0 0,-1-1,1 0,0 0,-1-1,0 0,0 0,0-1,0 0,0-1,-1 0,0 0,0 0,0-1,0 0,-1-1,0 1,-1-1,1 0,-1 0,-1-1,1 0,-1 0,2-5,0 0,-1-1,0 0,-1 0,0 0,-2 0,1-1,-2 1,0-1,-1-6,0 14,0 1,-1-1,0 1,-1-1,1 1,-1 0,-1-1,1 1,-1 0,0 1,0-1,-1 0,1 1,-1 0,0 0,-1 0,0 0,1 1,-1-1,-1 1,1 1,0-1,-1 1,-2-1,-43-13,27 13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7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2438 113,'638'0,"-658"-18,-4 8,15 7,0 0,0-1,1 0,-1 0,1-1,0 0,1-1,-1 1,1-1,0-1,0 0,-1-2,-1-7</inkml:trace>
  <inkml:trace contextRef="#ctx0" brushRef="#br0" timeOffset="-15743.929">433 678,'12'1,"0"0,-1-1,1-1,0 0,-1 0,1-1,-1-1,1 0,-1 0,0-1,0-1,-1 0,1 0,-1-1,0 0,-1-1,1 0,-1-1,7-7,79-158,-95 174,1 0,-1 0,0 0,0-1,1 1,-1 0,0 0,1 0,-1-1,1 1,-1 0,1-1,-1 1,1 0,0-1,-1 1,1-1,0 1,-1-1,1 1,0-1,0 1,-1-1,1 0,0 1,0-1,0 0,0 0,0 0,-1 1,1-1,0 0,0 0,0 0,0 0,0-1,0 1,-1 0,1 0,0-1,0 1,0 0,-1-1,1 1,0 0,0-1,-1 1,1-1,0 0,-1 1,1-1,0 1,-1-1,1 0,-1 0,1 1,-1-1,0 0,1 0,-1 1,0-1,1 0,-1 0,0 0,0 0,0 0,0 1,0-1,0-1,29 143,26 203,-27-138,-28-206,0-1,0 1,1-1,-1 1,0 0,0-1,1 1,-1 0,0-1,1 1,-1 0,0-1,1 1,-1 0,1 0,-1-1,1 1,-1 0,0 0,1 0,-1 0,1 0,-1-1,1 1,-1 0,1 0,-1 0,1 0,-1 1,1-1,-1 0,0 0,1 0,-1 0,1 0,-1 0,1 1,-1-1,0 0,1 0,-1 1,1-1,-1 0,0 1,1-1,-1 0,0 1,0-1,1 0,-1 1,0-1,0 1,1-1,-1 1,0-1,0 0,0 1,0-1,0 1,0-1,0 1,0-1,0 1,0-1,0 1,0-1,0 1,0-1,0 0,0 1,16-37,-14 31,56-201,16-74,-62 148,-13 131,1 12</inkml:trace>
  <inkml:trace contextRef="#ctx0" brushRef="#br0" timeOffset="-15393.616">1252 960,'0'29,"0"14,0 4,0 0,0-9</inkml:trace>
  <inkml:trace contextRef="#ctx0" brushRef="#br0" timeOffset="-15059.182">1224 875,'17'0,"-1"1,1 1,0 0,0 1,-1 0,0 1,0 1,0 1,0 1,-1 0,0 0,9 8,-19-10,-1 1,0-1,0 1,0 0,-1 0,1 1,-2-1,1 1,-1-1,0 1,0 0,-1 0,0 0,0 0,0 0,-1 0,0 0,-1 0,1 0,-2 0,1 0,-1-1,0 1,0 0,0-1,-1 1,0-1,-1 0,1 0,-1 0,0 0,-1-1,1 1,-1-1,-3 2,-2 2,0-1,0 0,-1-1,1-1,-2 1,1-2,-1 0,0 0,0-1,0 0,0-1,-1-1,1 0,-7 0,-5-1</inkml:trace>
  <inkml:trace contextRef="#ctx0" brushRef="#br0" timeOffset="-1152.037">546 282,'88'23,"155"-15,-149-10,69-3,-162 5,0 0,0 0,-1-1,1 1,0 0,0 0,0-1,-1 1,1 0,0-1,-1 1,1-1,0 1,-1-1,1 1,0-1,-1 1,1-1,-1 0,1 1,-1-1,0 0,1 0,-1 1,0-1,1 0,-1 0,0 1,0-1,0 0,1 0,-1 0,0 0,0 1,0-1,0 0,-1 0,1 0,0 1,0-1,0 0,-1 0,1 0,0 1,-1-1,1 0,-1 1,1-1,-1 0,1 1,-1-1,-33-34,28 30,-92-87,82 77</inkml:trace>
  <inkml:trace contextRef="#ctx0" brushRef="#br0" timeOffset="7928.52">631 1581,'341'0,"-127"28,-213-28,0 0,0 0,-1-1,1 1,0 0,0-1,0 1,-1 0,1-1,0 1,-1-1,1 1,0-1,-1 1,1-1,0 0,-1 1,1-1,-1 0,0 1,1-1,-1 0,1 0,-1 0,0 1,0-1,1 0,-1 0,0 0,0 0,0 1,0-1,0 0,0 0,0 0,0 0,0 1,-1-1,1 0,0 0,0 0,-1 1,1-1,-1 0,1 0,0 1,-1-1,0 0,1 1,-1-1,1 0,-1 1,0-1,-28-39,-85-72,110 105</inkml:trace>
  <inkml:trace contextRef="#ctx0" brushRef="#br0" timeOffset="3531.802">603 1947,'91'-76,"-34"17,-55 60,-1-1,0 0,0 1,1-1,-1 1,0-1,0 1,0-1,1 1,-1 0,0 0,0 0,0-1,0 1,0 0,-1 0,1 0,0 1,0-1,-1 0,1 0,0 0,-1 0,1 1,-1-1,0 0,1 1,-1-1,0 0,0 1,0-1,0 0,0 1,0-1,0 0,0 1,-1-1,1 0,0 0,-1 1,1-1,0 1,26 231,33 21,-7-118,-52-135,0 1,0-1,1 0,-1 0,0 1,0-1,1 0,-1 0,0 0,1 1,-1-1,1 0,-1 0,1 0,0 0,0 0,-1 0,1 0,0 0,0-1,0 1,0 0,0 0,0-1,0 1,0 0,0-1,0 1,1-1,-1 0,0 1,0-1,0 0,1 0,-1 0,0 1,0-1,0 0,1-1,-1 1,0 0,0 0,1-1,-1 1,0 0,0-1,0 1,0-1,0 1,0-1,1 0,23-87,42-185,-33 48,-29 201,1 6</inkml:trace>
  <inkml:trace contextRef="#ctx0" brushRef="#br0" timeOffset="5531.022">1224 2371,'4'5,"3"6,4 6,0 5,-1 4,-3 2,-3 1,-1 0,-7-4,-2-2,0 0,0 1,-3-4,5-5,3-10,2-6</inkml:trace>
  <inkml:trace contextRef="#ctx0" brushRef="#br0" timeOffset="6282.841">1224 2371,'28'-6,"-15"2,1 0,-1 2,1-1,0 2,0-1,0 2,0 0,0 1,0 0,0 1,0 1,6 1,-17-2,-1 0,1 0,0 0,-1 0,1 0,-1 0,1 1,-1-1,0 1,0-1,0 1,-1 0,1 0,-1 0,1 0,-1 0,0 0,0 0,-1 1,1-1,0 0,-1 0,0 1,0-1,0 0,0 1,0-1,-1 0,0 0,1 1,-1-1,0 0,-1 0,1 0,-1 0,1 0,-1 0,0-1,0 1,-1 1,-11 35,14-37,-1 1,1-1,0 1,0-1,0 1,0-1,0 1,1-1,-1 1,1-1,0 1,-1-1,1 0,0 1,0-1,1 0,-1 0,0 0,1 0,-1 0,1 0,0 0,-1 0,1-1,0 1,0 0,0-1,1 0,-1 0,0 1,0-1,1 0,36 43,-39-42,0 0,0 0,0 0,0 0,0 0,-1 0,1-1,-1 1,1 0,-1 0,1 0,-1-1,0 1,0 0,0-1,0 1,0-1,0 1,-1-1,1 1,0-1,-1 0,1 0,-1 0,1 0,-1 0,0 0,1 0,-1 0,0 0,0-1,0 1,1-1,-1 0,0 1,-1-1,-75 7,73-7,-13 1,8 0,1-1,0 1,-1-2,1 1,-1-1,1-1,0 1,-1-2,1 1,0-1,1-1,-1 1,-5-4,1-5</inkml:trace>
  <inkml:trace contextRef="#ctx0" brushRef="#br0" timeOffset="8818.077">1675 1863,'5'0,"11"0,8 0,4 0,3 0,0 0,0 0,-1 0,0 0,0 0,-2 0,1 0,-1 0,0 0,-4 0</inkml:trace>
  <inkml:trace contextRef="#ctx0" brushRef="#br0" timeOffset="9295.901">1704 2088,'14'0,"10"0,5 0,3 0,1 0,-1 0,-1 0,0 0,-2 0,0 0,-5-4,-3-3,1 1,-3 6,-6 3</inkml:trace>
  <inkml:trace contextRef="#ctx0" brushRef="#br0" timeOffset="12215.228">2352 1637,'23'12,"34"114,-5 62,-31-89,35 115,-56-214,1-1,-1 1,0 0,0-1,0 1,1 0,-1 0,0 0,0-1,1 1,-1 0,0 0,1 0,-1-1,0 1,1 0,-1 0,0 0,1 0,-1 0,0 0,1 0,-1 0,0 0,1 0,-1 0,0 0,1 0,-1 0,0 0,1 0,-1 0,0 1,1-1,-1 0,0 0,1 0,-1 0,0 1,0-1,1 0,-1 0,0 1,0-1,1 0,-1 0,0 1,0-1,0 0,0 1,1-1,-1 0,0 1,0-1,0 0,0 1,0-1,0 0,0 1,0-1,4-35,-3 27,7-41,3 0,2 1,1 0,8-11,-6 18,-2 0,-2-1,-2 0,-1-1,1-36,-9 52</inkml:trace>
  <inkml:trace contextRef="#ctx0" brushRef="#br0" timeOffset="12598.541">2776 2088,'5'39,"-4"17,-1 4,-1-4,-1-6,1-11</inkml:trace>
  <inkml:trace contextRef="#ctx0" brushRef="#br0" timeOffset="13101.89">2805 2117,'55'-17,"11"11,-65 6,0 0,0 0,1 0,-1 0,0 1,1-1,-1 0,0 1,0-1,0 1,0-1,1 1,-1 0,0 0,0-1,0 1,0 0,0 0,0 0,-1 0,1 0,0 0,0 0,-1 0,1 0,-1 1,1-1,-1 0,1 0,-1 0,0 1,1-1,-1 0,0 1,0-1,0 0,0 0,0 1,-1-1,1 0,0 1,0-1,-1 0,1 0,-1 0,1 1,-1-1,-25 42,24-40,-1-1,1 1,0-1,-1 1,1 0,0 0,1-1,-1 2,0-1,1 0,0 0,0 0,0 1,0-1,0 0,1 1,-1-1,1 1,0-1,0 1,0-1,1 0,-1 1,1-1,0 1,0-1,0 0,1 3,33 30,-33-35,1 0,-1 0,1 0,-1 0,0 1,0-1,1 1,-1 0,0 0,0 0,-1 0,1 0,0 0,-1 0,1 0,-1 1,1-1,-1 1,0-1,0 1,-1-1,1 1,0 0,-1-1,1 1,-1 0,0-1,0 1,0 0,0 0,-1-1,1 1,-1 0,0-1,1 1,-1-1,0 1,-1-1,1 1,0-1,-1 0,1 1,-1-1,0 0,-119 78,99-70,2-3</inkml:trace>
  <inkml:trace contextRef="#ctx0" brushRef="#br0" timeOffset="13368.126">3284 2174,'-24'38,"-18"18,-1 3,2-2,7-7,5-12,8-7,2-9,5-4,-1-5,3 1,3-3</inkml:trace>
  <inkml:trace contextRef="#ctx0" brushRef="#br0" timeOffset="13982.824">3340 2484,'-80'34,"-9"29,87-61,0 0,0 0,-1 0,1 1,1-1,-1 1,0-1,1 1,-1 0,1 0,0-1,0 1,0 0,0 0,0 0,1 0,-1 0,1 0,0 1,0-1,0 0,0 0,1 0,-1 0,1 0,0 0,-1 0,2 0,-1 0,0-1,0 1,1 0,0-1,3 3,0-1,1 0,0-1,0 1,0-1,0 0,0-1,1 0,-1 0,1 0,-1 0,1-1,0 0,0-1,0 0,-1 0,1 0,0-1,0 0,-1 0,1-1,0 1,-1-1,1-1,-1 0,0 1,0-2,0 1,0-1,4-4,8-6,-5-1</inkml:trace>
  <inkml:trace contextRef="#ctx0" brushRef="#br0" timeOffset="-14171.015">1872 734,'5'0,"6"0,7 0,4 0,4 0,2 0,1 0,0 0,1 0,-1 0,0 0,0 0,-1 0,-4 0</inkml:trace>
  <inkml:trace contextRef="#ctx0" brushRef="#br0" timeOffset="-13794.012">1845 1016,'28'0,"20"0,6 0,-1 0,-5 0,-10 0</inkml:trace>
  <inkml:trace contextRef="#ctx0" brushRef="#br0" timeOffset="-12239.013">2522 480,'8'-1,"-1"0,1-1,-1 0,0 0,1-1,-1 1,0-2,0 1,-1-1,1 0,-1 0,0-1,0 1,0-2,-1 1,4-4,-7 7,-2 1,0-1,1 1,-1 0,1 0,-1 0,1 0,-1 0,1 0,0 0,0 0,-1 0,1 0,0 0,0 0,0 0,0 1,0-1,0 0,0 1,0-1,0 1,0-1,0 1,1-1,-1 1,0 0,0 0,0-1,1 1,-1 0,0 0,0 0,1 0,-1 1,0-1,0 0,0 0,1 1,-1-1,0 1,0-1,0 1,0-1,0 1,0 0,0 0,0-1,0 2,10 97,11 100,3-50,33 103,-39-196,2-82,115-395,-44 129,-67 220,-25 72,1 0,-1 0,1-1,-1 1,1 0,-1 0,1 0,-1 0,1-1,-1 1,1 0,-1 0,1 0,-1 0,1 0,-1 0,1 0,-1 1,1-1,-1 0,1 0,-1 0,1 0,-1 1,1-1,-1 0,1 1,-1-1,0 0,1 0,-1 1,1-1,-1 1,0-1,0 0,1 1,-1-1,0 1,1-1,-1 1,0-1,0 1,0-1,0 1,0-1,0 1,1-1,-1 1,0-1,0 1,0-1,-1 1,1-1,0 1,0-1,0 1,0-1,0 1,-1-1,1 1,0-1,2 19</inkml:trace>
  <inkml:trace contextRef="#ctx0" brushRef="#br0" timeOffset="-3388.5">3199 989,'5'0,"1"4,0 7,-1 6,-2 5,0 4,-7 2,-2 1,0 0,1 1,2-1,-5 0,1 0,0-1,2 1,2-11,6-12,2-7</inkml:trace>
  <inkml:trace contextRef="#ctx0" brushRef="#br0" timeOffset="-2553.704">3199 1073,'11'-10,"1"2,0-1,0 2,0-1,1 2,0 0,1 0,-1 1,1 1,10-2,-22 5,0 0,0 0,0 0,0 0,0 1,0-1,0 1,0-1,0 1,0 0,0 0,0 0,0 0,0 0,0 0,0 1,0-1,0 1,0-1,0 1,0 0,-1 0,1-1,0 1,0 1,-1-1,1 0,0 0,-1 1,1-1,-1 1,0-1,0 1,1-1,-1 1,0 0,0 0,0 0,-1-1,1 1,0 0,-1 0,1 0,-1 0,0 0,1 0,-1 0,0 0,-1 2,-24 50,23-51,-1 0,1 0,0 0,0 0,0 0,0 1,0-1,1 1,-1-1,1 1,0-1,0 1,1 0,-1-1,1 1,-1 0,1 0,1 0,-1-1,0 1,1 0,0-1,0 1,0 0,0-1,1 2,66 81,-66-82,0 1,0-1,-1 1,0 0,1-1,-1 1,-1 0,1 0,-1-1,0 1,0 0,0 0,-1 0,1-1,-1 1,-1 0,1 0,0-1,-1 1,0-1,0 0,-1 1,1-1,-1 0,0 0,0-1,0 1,0 0,-1-1,1 0,-1 0,0 0,0 0,0-1,0 1,-1-1,1 0,-1-1,1 1,-1-1,0 0,0 0,-5 2,0-1,0-1,-1 0,1 0,-1-1,1 0,-1-1,1 0,-1-1,1 0,0 0,0-1,0-1,0 0,1 0,-1-1,-3-7</inkml:trace>
  <inkml:trace contextRef="#ctx0" brushRef="#br0" timeOffset="15234.553">2239 1467,'255'1,"-148"24,-107-27,0 0,0 1,0-1,0 0,0 1,0-1,0 1,0-1,0 0,-1 1,1-1,-1 1,1-1,-1 1,0-1,0 1,1-1,-1 1,0 0,0-1,0 1,-1 0,1 0,0 0,0 0,0 0,-1 0,1 0,-1 0,1 1,-1-1,1 0,-51-47,37 31</inkml:trace>
  <inkml:trace contextRef="#ctx0" brushRef="#br0" timeOffset="17619.546">3482 2145,'19'0,"11"0,6 0,0 0,0 0,-6 0</inkml:trace>
  <inkml:trace contextRef="#ctx0" brushRef="#br0" timeOffset="17932.982">3566 2004,'5'34,"1"20,5 6,0-2,-1-7,-3-6,-2-7,-3-5,0-3,-2-7</inkml:trace>
  <inkml:trace contextRef="#ctx0" brushRef="#br0" timeOffset="18516.759">3877 1834,'23'61,"-6"-20,0 1,-3 0,-2 1,-1 0,-3 1,-1 0,-2 1,-2 11,5 1,16-89,9-59,-4-1,10-65,-8 10,-29 122</inkml:trace>
  <inkml:trace contextRef="#ctx0" brushRef="#br0" timeOffset="19055.426">3904 1609,'314'0,"-314"1,1-1,-1 1,1-1,0 0,-1 1,1-1,-1 0,1 1,0-1,0 0,-1 0,1 0,0 1,-1-1,1 0,0 0,-1 0,1 0,0 0,0-1,-1 1,1 0,0 0,-1 0,1-1,0 1,-1 0,1-1,0 1,-1 0,1-1,-1 1,1-1,-1 1,1-1,-1 1,1-1,-1 1,1-1,-1 0,0 1,1-1,-1 0,0 1,1-1,-1 0,0 1,0-1,0 0,0 1,0-1,0 0,0 0,0 1,0-1,0 0,0 1,0-1,0 0,-1 1,1-1,0 0,-1 1,1-1,0 0,-1 1,1-1,-148-181,134 163,0 4</inkml:trace>
  <inkml:trace contextRef="#ctx0" brushRef="#br0" timeOffset="19587.063">4300 2371,'-4'-1,"1"1,-1 0,0 0,0 0,1 1,-1-1,0 1,1 0,-1 0,1 0,-1 0,1 1,-1-1,1 1,0 0,0 0,0 0,0 1,0-1,0 1,1-1,-1 1,1 0,0 0,0 0,-1 1,0 0,1-1,0 0,0 1,0-1,0 1,0 0,1 0,0-1,0 1,0 0,0 0,0 0,1 0,0 0,0 0,0 0,0 0,0 0,1 0,0 0,0 0,0 0,0 0,1 0,0-1,-1 1,1 0,0-1,1 0,-1 1,2 0,0 2,1-1,0 1,1-1,0 0,-1 0,2-1,-1 0,0 0,1 0,0-1,0 0,0 0,0-1,0 0,0 0,6 0,42-5,-30-4</inkml:trace>
  <inkml:trace contextRef="#ctx0" brushRef="#br0" timeOffset="21802.503">377 226,'-5'-3,"0"1,0 0,0 0,0 0,-1 1,1-1,0 1,-1 1,1-1,-1 1,1 0,0 0,-1 0,1 1,-1 0,1 0,0 0,-1 1,1 0,0 0,0 0,0 0,0 1,1 0,-1 0,1 0,0 1,0-1,0 1,0 0,0 0,-2 4,-5 6,1-1,1 1,0 1,1 0,0 0,1 0,1 1,0 0,1 1,1-1,1 1,0-1,1 2,-21 181,19-162,2 0,2 0,1 0,2 0,7 32,-2-18,-2 0,-2 0,-3 1,-2 13,0-24,0-29,0 1,-1-1,-1 0,0 0,-1 0,0 0,-1 0,0-1,-1 0,0 0,-1 0,0-1,0 0,-1 0,-1-1,0 0,0 0,-1-1,9-8,0 1,0-1,0 1,1-1,-1 1,0-1,0 1,0-1,1 1,-1 0,0-1,0 1,1 0,-1 0,1 0,-1 0,1-1,-1 1,1 0,-1 0,1 0,0 0,-1 0,1 0,0 0,0 0,0 0,0 0,0 0,0 0,0 0,0 0,0 0,1 0,-1 0,0 0,1 0,-1 0,1 0,-1 0,1 0,-1 0,1 0,-1-1,1 1,0 0,0 0,-1-1,1 1,0-1,0 1,0 0,0-1,0 1,31 14,-26-13,0 0,0 0,0 1,0-1,0 1,-1 1,1-1,-1 1,0 0,0 0,0 0,-1 1,0 0,0 0,0 0,0 0,-1 1,1-1,-2 1,1 0,0 0,0 4,-1 5,-1 1,-1 0,0-1,-1 1,-1-1,0 1,-1-1,-4 11,-7 50,-18 150,38 0,-1-206,0-1,1 0,1 0,1-1,1 0,0 0,1-1,1 0,1-1,0 0,1-1,1 0,0-1,1 0,12 7,-21-17,1 0,-1 0,1-1,0 0,0 0,0-1,0 0,1 0,-1 0,1-1,-1-1,1 1,-1-1,1 0,-1-1,1 1,-1-2,1 1,-1-1,0 0,0 0,0-1,0 0,0-1,0 1,8-8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44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29 229,'565'0,"-541"0</inkml:trace>
  <inkml:trace contextRef="#ctx0" brushRef="#br0" timeOffset="399.722">0 455,'482'0,"-410"-11,-54 5</inkml:trace>
  <inkml:trace contextRef="#ctx0" brushRef="#br0" timeOffset="1172.754">367 3,'-10'-3,"18"19,125 97,71 52,-203-164,1 1,0-1,-1 1,1 0,-1-1,1 1,-1 0,0 0,0 0,0 0,0 0,0 1,0-1,0 0,-1 0,1 0,-1 1,0-1,0 0,1 1,-2-1,1 0,0 1,0-1,-1 0,1 0,-1 1,0-1,1 0,-1 0,0 0,0 0,-1 0,1 0,0 0,-1 0,1 0,-1-1,1 1,-1-1,0 1,0-1,0 1,0-1,0 0,0 0,0 0,0 0,0-1,-2 2,-373 242,298-195,64-38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0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1 114,'13'-2,"0"1,0-2,0 0,0 0,0-1,0-1,-1 0,0-1,0 0,-1-1,1 0,-1-1,-1 0,8-8,-4 5,-13 10,0-1,1 1,-1 0,0-1,0 1,1 0,-1 0,1 0,-1 0,1 0,-1 0,1 0,0 1,-1-1,1 0,0 1,0 0,-1-1,1 1,0 0,0 0,0 0,0 0,-1 0,1 0,0 0,0 1,0-1,-1 1,1-1,0 1,-1 0,1 0,0 0,-1 0,1 0,-1 0,0 0,1 0,-1 0,0 1,0-1,1 1,-1-1,0 1,0-1,-1 1,1-1,0 1,0 1,43 279,11 2,-38-210,-17-75,-1 1,1-1,0 1,1-1,-1 1,0-1,0 1,0-1,0 1,0-1,0 1,1-1,-1 1,0-1,0 1,1 0,-1-1,0 1,0-1,1 1,-1 0,1-1,-1 1,0 0,1 0,-1-1,1 1,-1 0,0 0,1-1,-1 1,1 0,-1 0,1 0,-1 0,1 0,-1 0,1 0,-1 0,1 0,-1 0,1 0,-1 0,1 0,-1 0,1 0,-1 1,1-1,-1 0,1 0,-1 1,0-1,1 0,-1 0,1 1,-1-1,0 0,1 1,-1-1,0 1,0-1,1 0,-1 1,0-1,0 1,0-1,1 1,-1-1,0 1,0-1,16-38,135-383,-139 382,14-101,-27 140,1 1,0-1,-1 0,1 1,-1-1,1 1,-1-1,1 0,-1 0,1 1,-1-1,1 0,-1 0,1 1,-1-1,1 0,-1 0,1 0,-1 0,0 0,1 0,-1 0,1 0,-1 0,1 0,-1 0,0 0,1-1,-1 1,1 0,-1 0,1-1,-1 1,1 0,-1-1,1 1,0 0,-1-1,1 1,-1 0,1-1,0 1,-1-1,1 1,0-1,-1 1,-7 17,-1 0</inkml:trace>
  <inkml:trace contextRef="#ctx0" brushRef="#br0" timeOffset="422.494">847 453,'-4'5,"-3"6,1 6,1 5,1 3,2 3,1 1,0 1,1-1,1 0,-1-4</inkml:trace>
  <inkml:trace contextRef="#ctx0" brushRef="#br0" timeOffset="789.079">734 453,'10'-3,"6"-4,-1 1,1 0,0 2,1 0,-1 1,1 0,-1 1,1 1,0 1,0 0,-1 1,1 1,1 1,-13-1,0 0,-1 0,1 1,-1-1,1 1,-1 0,0 0,0 1,-1-1,1 1,-1 0,0 0,0 0,0 0,0 0,-1 1,1-1,-1 1,0 0,-1 0,1 0,-1 0,0 0,0 0,-1 0,1 0,-1 0,0 0,-1 0,1 0,-2 4,1 1,-1 1,0-1,-1 1,0-1,-1 0,0 0,0-1,-1 1,0-1,-1 0,0 0,-1-1,1 1,-8 5,5-5,-1-1,1 1,-1-2,-1 0,0 0,0-1,0 0,-1-1,1 0,-1-1,-1 0,1-1,0 0,-1-1,1-1,-1 0,0 0,1-1,-10-2,3-4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18,'10'0,"12"0,8 0,3 0,1 0,0 0,-2 0,-1 0,-1 0,-1 0,0 0,-1 0,0 0,-5-5,-11-2,-7 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12,'20'0,"10"0,6 0,0 0,1 0,-3 0,-2 0,-1 0,-1 0,-2 0,1 0,-6-5,-6-1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1 199,'10'-6,"0"0,-1 1,0 0,1 1,0-1,0 2,1 0,-1 0,1 1,-1 0,1 0,0 1,0 1,-1 0,4 1,23 4,183 7,-192-19,-28 7,1 0,-1 0,0 0,1 0,-1-1,0 1,1 0,-1 0,0 0,1-1,-1 1,0 0,0 0,1-1,-1 1,0 0,0 0,0-1,0 1,1 0,-1-1,0 1,0 0,0-1,0 1,0 0,0-1,0 1,0 0,0-1,0 1,0-1,0 1,0 0,0-1,0 1,0 0,0-1,0 1,-1 0,1-1,0 1,0 0,0 0,0-1,-1 1,1 0,0 0,0-1,-1 1,1 0,0 0,-1-1,1 1,0 0,-1 0,1 0,0 0,-1 0,1-1,0 1,-1 0,1 0,0 0,-1 0,1 0,0 0,-1 0,1 0,0 0,-153-112,133 94,1 1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0 102,'92'-7,"0"4,67 8,-11 0,-78-6,-69 0,-1 1,1-1,-1 0,0 0,1 1,-1-1,0 0,0 0,1 0,-1 0,0 1,0-1,0 0,0 0,0 0,0 0,0 0,0 1,-1-1,1 0,0 0,0 0,-1 0,1 1,-1-1,1 0,0 0,-1 1,1-1,-1 0,0 1,1-1,-1 1,0-1,1 0,-1 1,0 0,1-1,-1 1,0-1,0 1,0 0,1-1,-1 1,0 0,0 0,0 0,0 0,0 0,1 0,-1 0,-1 0,-1-2,-64-54,63 44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1 255,'42'-17,"1"1,1 2,0 3,0 1,2 2,-1 2,0 2,31 2,72 11,-178-35,-1 6,22 16,0-2,-1 1,2-1,-1-1,1 1,0-1,0-1,1 0,0 0,0 0,1-1,0 0,1 0,-1-2,-1-7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0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79,'0'49,"-3"-8,2 0,2 0,1 0,3 0,1-1,2 1,1-1,3-1,1 0,12 24,33 20,-57-82,-1 0,1-1,0 0,0 1,0-1,0 1,0-1,0 0,0 0,0 1,0-1,0 0,0 0,0 0,0 0,0 0,0-1,1 1,-1 0,0 0,-1-1,1 1,0 0,0-1,0 1,0-1,0 1,0-1,0 0,-1 1,1-1,0 0,0 0,-1 1,1-1,-1 0,1 0,-1 0,1 0,-1 0,1 0,-1 0,0 0,1 0,-1-1,17-49,29-154,-33 148,2 2,3 0,2 1,2 1,16-26,-10 40,-14 26</inkml:trace>
  <inkml:trace contextRef="#ctx0" brushRef="#br0" timeOffset="485.407">654 418,'-29'19,"-14"11,0 6,12 0,11 1,15-8,12-7,10-9,7-1,4-2,2-4,1-2,-1-7,1-3,-7-5,-1-1,-5 2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8:5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1,'10'7,"-1"1,0 0,0 0,-1 1,0 0,-1 1,0 0,0 0,-1 0,-1 1,4 7,-1-2,5 11,-2 1,-1 0,-1 0,-1 1,1 16,9 30,-10-37,-7-29,0-1,0 0,1 1,1-1,-1 0,1 0,0-1,1 1,0-1,5 8,-8-15,1 0,-1 0,0 0,0 0,1 0,-1 0,0 0,0-1,0 1,1 0,-1-1,0 1,0-1,0 1,0-1,1 1,-1-1,0 0,0 0,0 1,-1-1,1 0,0 0,0 0,0 0,-1 0,1 0,0 0,-1 0,1-1,-1 1,1 0,-1 0,0 0,1-1,-1 1,0 0,0 0,0-1,0 1,0 0,0 0,0-1,-1 1,1 0,0 0,-1-1,1 1,6-52,3 1,2 1,2 0,5-7,39-132,-47 172</inkml:trace>
  <inkml:trace contextRef="#ctx0" brushRef="#br0" timeOffset="369.919">564 339,'0'29,"0"14,0 5,0-2,0-2,0-6,-5-8,-1-9</inkml:trace>
  <inkml:trace contextRef="#ctx0" brushRef="#br0" timeOffset="882.954">536 311,'11'-2,"4"-2,0 0,0 2,0-1,1 2,-1 0,1 1,-1 1,1 0,-1 1,8 2,-21-4,-1 1,1 0,0 0,-1 0,0 1,1-1,-1 0,0 0,1 1,-1-1,0 1,0-1,0 1,0-1,0 1,-1 0,1-1,0 1,-1 0,1 0,-1-1,0 1,1 0,-1 0,0 0,0-1,0 1,-1 0,1 0,0 0,-1 0,1-1,-1 1,1 0,-1-1,0 1,0 0,0-1,0 1,0-1,0 1,0-1,0 0,-1 1,1-1,0 0,-1 0,1 0,-1 0,0 0,1 0,-2 0,-15 24,17-21,0 0,0-1,0 1,1 0,-1 0,1 0,0-1,0 1,0 0,1 0,-1 0,1-1,0 1,0 0,0-1,1 1,-1-1,1 1,0-1,0 0,0 1,0-1,1 0,-1 0,1-1,0 1,-1-1,1 1,1-1,0 1,-1-1,0 0,1 1,-1 0,0-1,-1 1,1 0,0 1,-1-1,0 0,0 1,0-1,0 1,0 0,-1 0,0-1,0 1,0 0,0 0,0 0,-1 0,0 0,1 0,-2 1,1-1,0 0,-1 0,0 2,-4 0,-1 1,1-1,-1 0,0 0,-1 0,1-1,-1 0,0 0,0-1,-1 0,1 0,-1-1,0 0,0 0,-1-1,-2 3,-84 12,72-16</inkml:trace>
  <inkml:trace contextRef="#ctx0" brushRef="#br0" timeOffset="1183.253">1185 311,'-24'34,"-13"15,-4 0,4-4,4-4,2-5,2-4,2-2,4-2,2-5,0-2,3 1,5-5</inkml:trace>
  <inkml:trace contextRef="#ctx0" brushRef="#br0" timeOffset="1503.021">1355 536,'-24'20,"-8"10,1 6,6 1,8-1,11-7,11-3,10-6,7-7,5-9,2-7,2-2,-6-5,-1-1,-5 2</inkml:trace>
  <inkml:trace contextRef="#ctx0" brushRef="#br0" timeOffset="3316.171">1609 226,'43'5,"24"1,5 1,-4-2,-10-2,-9-1,-9 0,-6-2,-4 0,-7 0</inkml:trace>
  <inkml:trace contextRef="#ctx0" brushRef="#br0" timeOffset="3584.891">1863 85,'-5'39,"3"31,2 9,2-5,-1-9,0-11,0-11,0-11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28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227 206,'22'59,"-15"-9,-4 0,-1 0,-5 45,1-1,7 40,1-122,0-6</inkml:trace>
  <inkml:trace contextRef="#ctx0" brushRef="#br0" timeOffset="560.458">1 263,'50'-40,"2"2,1 2,2 3,1 3,52-21,13 18,-117 32,-1 1,0 0,1-1,-1 1,1 1,-1-1,0 0,1 1,-1 0,0 0,1 0,-1 0,0 0,0 1,0 0,0-1,0 1,-1 0,1 0,0 0,-1 1,0-1,1 1,-1-1,0 1,0 0,0 0,-1 0,1 0,-1 0,0 0,1 0,-2 0,2 2,-3 9,0-1,0 0,-2 0,1-1,-2 1,0 0,0-1,-1 0,0 0,-1 0,-1-1,0 0,0 0,-1 0,0-1,-1-1,0 1,-1-1,-2 1,2 1,7-9,0 0,0 0,0 0,0 0,0 0,1 1,-1-1,1 1,0 0,0 0,0 0,0 0,0 0,1 0,-1 0,1 0,0 1,0-1,0 1,1-1,-1 1,1-1,-1 1,1-1,0 1,1-1,-1 1,1-1,-1 1,1-1,0 0,0 1,1-1,-1 0,1 0,-1 1,1-1,0-1,0 1,1 0,-1 0,0-1,3 3,94 40,-87-42,-1 1,1 0,-1 1,0 1,0 0,0 0,-1 1,0 0,0 1,-1 0,0 0,0 1,0 1,-6-7,0 0,0 1,-1 0,1-1,-1 1,0 0,0 0,0 1,-1-1,1 0,-1 0,0 1,0-1,0 1,-1-1,0 1,0-1,0 1,0-1,-1 1,1-1,-1 1,-1-1,1 1,0-1,-1 0,0 0,0 0,0 0,-2 2,-8 9,0-1,-2 0,0-1,0 0,-1-1,-1-1,0-1,0 0,-1 0,0-2,-1 0,0-1,-148 40,163-45,1-1,-1 1,1-1,-1 0,0 0,0 0,0-1,1 1,-1-1,0 1,0-1,0 0,0 0,0 0,0-1,0 1,0-1,0 0,1 1,-1-1,0 0,0-1,1 1,-1 0,1-1,-1 1,1-1,0 0,0 0,-1 0,1 0,0 0,1-1,-1 1,0 0,1-1,-1 1,1-1,0 0,0 0,0 1,0-1,0 0,1 0,-1 0,1-2,3-13</inkml:trace>
  <inkml:trace contextRef="#ctx0" brushRef="#br0" timeOffset="1282.478">990 658,'22'108,"-21"-105,1 1,-1-1,1 0,0 0,0 0,0 0,1-1,-1 1,1 0,-1-1,1 0,0 1,0-1,0 0,0-1,0 1,1 0,-1-1,1 0,-1 0,0 0,1 0,0-1,-1 1,1-1,-1 0,1 0,0 0,-1 0,16-5,-1-1,0-1,0 0,-1-1,0-1,-1 0,0-2,0 0,-1 0,0-2,-1 0,1-2,-6 6,-9 7,1 1,-1-1,1 1,-1-1,1 1,0-1,0 1,-1 0,1-1,0 1,0 0,0 0,0-1,1 1,-1 0,0 0,0 0,1 1,-1-1,1 0,-1 0,1 1,-1-1,1 1,-1-1,1 1,-1 0,1-1,-1 1,1 0,0 0,-1 0,1 0,-1 0,1 1,0-1,-1 1,1-1,-1 1,1-1,-1 1,1 0,-1-1,0 1,1 0,-1 0,1 1,4 16,-5-12,0 0,1 0,0 0,0-1,0 1,0-1,1 1,0-1,0 0,1 0,0 0,-1 0,2-1,-1 0,0 0,1 0,0 0,0 0,0-1,0 0,0 0,1-1,3 1,0 0,0-1,0 0,0 0,1-1,-1-1,1 1,-1-1,0-1,1 0,-1 0,0-1,1 0,-1-1,0 0,-1 0,1-1,-1 0,1-1,-1 0,0 0,-1 0,1-1,-1 0,0-1,-1 0,1-1,16-17,-2-2,0 0,-2-2,-1 0,-2-1,12-29,-9 16,-3-1,-1-1,-3 0,-1-1,-2 0,-3 0,1-46,-12 43,5 49,0 1,0-1,0 1,-1 0,1-1,0 1,0-1,-1 1,1-1,0 1,-1-1,1 1,-1-1,1 1,-1-1,1 1,-1-1,1 0,-1 1,1-1,-1 0,1 1,-1-1,1 0,-1 0,0 0,1 1,-1-1,1 0,-1 0,0 0,1 0,-1 0,0 0,1 0,-1 0,1-1,-1 1,0 0,1 0,-1 0,1-1,-1 1,0 0,1-1,-1 1,1 0,-1-1,1 1,0-1,-1 1,1-1,-1 1,1-1,0 1,-1-1,1 1,0-1,0 1,-1-1,1 0,0 1,0-1,0 1,0-1,0 0,0 1,0-1,-11 23,2 0,1 0,0 1,2 0,1 1,0-1,2 1,1 0,1 0,0 0,2 0,2 9,-2-10,59 347,-62-268,-9-101,4-12</inkml:trace>
  <inkml:trace contextRef="#ctx0" brushRef="#br0" timeOffset="1528.35">1525 404,'39'-4,"26"-3,13 1,-3 1,-9 1,-11 2,-10 1,-8 0,-6 1,-2 1,-3-1,0 0,-4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1 170,'42'-10,"1"1,0 3,0 1,1 2,-1 2,42 5,-3-3,-9-1,-73-1,-1 1,1 0,0 0,-1 0,1 0,0-1,0 1,-1 0,1 0,0 0,0-1,-1 1,1 0,0 0,0-1,0 1,-1 0,1-1,0 1,0 0,0-1,0 1,0 0,0-1,0 1,0 0,0-1,0 1,0 0,0-1,0 1,0 0,0-1,0 1,0 0,0-1,0 1,0 0,0-1,1 1,-1 0,0-1,0 1,0 0,1 0,-1-1,0 1,0 0,1 0,-1 0,0-1,1 1,-1 0,0 0,0 0,1 0,-1-1,0 1,1 0,-1 0,0 0,1 0,-1 0,1 0,-1 0,0 0,1 0,-1 0,-29-18,24 15,-1-1,-100-76,94 61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0 252,'111'-93,"-109"91,0 0,0 0,0 1,0-1,0 1,0 0,1 0,-1-1,0 1,1 1,-1-1,1 0,-1 1,1-1,-1 1,1 0,0-1,-1 1,1 1,-1-1,1 0,-1 1,1-1,-1 1,1 0,-1-1,1 1,-1 1,0-1,1 0,-1 0,0 1,0-1,0 1,0 0,0 0,-1 0,1 0,0 0,-1 0,0 0,1 0,-1 0,0 1,0-1,0 1,0-1,0 2,38 175,-23-12,-6-93,-9-56,1-1,0 1,2 0,0-1,1 0,0 0,6 9,-11-25,0-1,0 1,0 0,1-1,-1 1,0-1,1 1,-1-1,0 1,1-1,-1 1,0-1,1 1,-1-1,1 1,-1-1,1 0,-1 1,1-1,-1 0,1 1,0-1,-1 0,1 0,-1 0,1 1,0-1,-1 0,1 0,0 0,-1 0,1 0,-1 0,1 0,0 0,-1-1,1 1,-1 0,1 0,0 0,-1-1,1 1,-1 0,1-1,-1 1,1 0,-1-1,1 1,-1-1,1 1,-1 0,0-1,1 1,-1-1,1 0,-1 1,0-1,21-38,-18 32,74-157,-7-4,4-36,-13 34,-61 164,-4 7</inkml:trace>
  <inkml:trace contextRef="#ctx0" brushRef="#br0" timeOffset="450.719">847 477,'-7'2,"-1"0,1 1,0 0,0 0,0 0,0 1,1 0,-1 0,1 0,0 1,0 0,0 1,1-1,0 1,0 0,0 0,1 1,0-1,0 1,1 0,0 0,0 0,0 0,1 1,0-1,1 1,0-1,0 1,0 0,1-1,0 1,1 0,-1 0,2-1,0 5,3-6,1 0,0-1,0 1,1-1,-1 0,1-1,0 0,0 0,1 0,-1-1,1 0,0-1,0 1,-1-2,2 1,-1-1,0 0,3-1,-4 1,1 0,0-1,0 0,0-1,0 0,0 0,-1 0,1-1,0 0,-1-1,0 0,1 0,-1-1,0 1,-1-2,5-2,8-9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1,'25'0,"16"0,7 0,0 0,-3 0,-5 4,-5 3,-2-1,-3-1,-2-1,-5-2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0,'19'0,"17"0,6 0,0 0,-1 0,-3 0,-3 0,-3 0,-2 0,-2 0,-5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3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170 121,'17'73,"-9"-7,-3 1,-2 0,-6 50,1-7,-23 97,22-182</inkml:trace>
  <inkml:trace contextRef="#ctx0" brushRef="#br0" timeOffset="548.179">0 149,'57'-27,"0"3,1 2,1 3,1 3,1 2,0 3,47-2,-99 12,0 0,0 1,0 0,-1 0,1 1,0 0,0 1,-1 0,1 0,-1 1,1 0,-1 0,0 1,0 0,-1 1,1 0,-1 0,0 0,3 4,-8-6,0 1,0-1,-1 0,1 1,-1-1,0 1,0-1,0 1,-1 0,1-1,-1 1,0 0,0 0,0-1,-1 1,1 0,-1-1,0 1,0-1,0 1,0-1,-1 1,1-1,-1 0,0 1,-1 1,-64 76,-228 142,293-221,0-1,1 1,-1 0,0-1,0 1,1 0,-1 0,1 0,-1 1,1-1,0 0,0 0,0 1,0-1,0 1,1-1,-1 0,1 1,0-1,-1 1,1-1,0 1,0 0,1-1,-1 1,1-1,-1 0,1 1,0-1,0 1,0-1,0 0,0 1,0-1,0 0,2 2,74 71,-50-53,65 82,-25-30,-50-67</inkml:trace>
  <inkml:trace contextRef="#ctx0" brushRef="#br0" timeOffset="1419.076">847 798,'37'-31,"-1"-2,-2-2,-1-1,-2-2,24-37,-54 74,1 0,-1 1,0-1,0 0,0 0,0 0,0 0,0 0,0 0,0 0,0 0,-1 0,1 0,0 0,-1-1,1 1,-1 0,1 0,-1-1,1 1,-1 0,0-1,0 1,0-1,0 1,0 0,0-1,0 1,0 0,0-1,-1 1,1 0,-1-1,1 1,-1 0,1 0,-1-1,0 1,1 0,-1 0,0 0,0 0,0 0,0 0,0 0,0 0,0 0,0 1,0-1,-1 0,1 1,-1-1,-4 2,-1 0,1 1,-1-1,1 2,0-1,0 1,0 0,0 0,0 0,0 1,1 0,0 0,0 0,0 1,0 0,1 0,-1 0,1 0,1 1,-1-1,1 1,0 0,0 0,1 0,0 1,0-1,0 1,1-1,0 1,0-1,0 1,1 0,0 0,1-1,-1 1,1-1,0 1,1 0,0-1,0 0,0 1,1-1,5 3,1 0,-1 0,2-1,-1 0,1-1,0 0,0-1,1 0,0 0,0-1,1-1,-1 0,1 0,0-1,0-1,0 0,0 0,0-1,1-1,-1 0,0-1,0 0,1-1,-1 0,5-2,-4 1,-1-1,0 0,1 0,-2-1,1-1,0 0,-1 0,0-1,-1-1,1 0,-2 0,1-1,-1 0,0-1,-1 1,0-2,-1 1,0-1,0-1,-1 0,11-50,-17 60,0 1,1-1,-1 1,0 0,0-1,0 1,0-1,0 1,0-1,-1 1,1 0,0-1,-1 1,1 0,-1-1,0 1,1 0,-1-1,0 1,0 0,1 0,-1 0,0 0,0 0,0 0,-1 0,1 0,0 0,0 0,0 1,-1-1,1 1,0-1,-1 1,1-1,0 1,-1-1,1 1,-1 0,1 0,-1 0,-3 2,-1 0,1 0,0 1,0 0,0 0,1 0,-1 1,1-1,-1 1,1 0,0 1,1-1,-1 0,1 1,0 0,0 0,0 0,1 0,0 0,0 1,0-1,1 1,-1-1,1 3,0-3,0-1,1 0,-1 1,1-1,0 0,1 1,-1-1,1 0,-1 1,1-1,1 0,-1 0,1 0,-1 0,1 0,0 0,0 0,1 0,-1-1,1 1,0-1,0 0,0 0,0 0,1 0,-1-1,1 1,-1-1,1 0,0 0,0 0,0 0,0-1,0 0,1 1,-1-2,4 2,7 0,1-1,0-1,-1 0,1 0,-1-2,1 0,-1-1,1 0,-1-1,0-1,-1 0,1-1,-1-1,0 0,-1-1,0 0,0-1,0-1,-2 0,1-1,-1 0,0 0,-1-1,-1-1,0 0,-1 0,4-8,-9 17,0-1,0 1,0-1,-1 1,0-1,0 0,0 0,-1 0,0 0,0 0,0 0,0-1,-1 1,0 0,0 0,0-1,-1 1,1 0,-1 0,-1 0,1 0,-1 0,-2-5,3 9,0 0,0 0,0 1,0-1,0 0,-1 0,1 1,0-1,-1 1,1-1,0 1,-1 0,1-1,-1 1,1 0,0 0,-1 0,1 0,-1 0,1 0,-1 1,1-1,0 0,-1 1,1-1,0 1,-1-1,1 1,0 0,0-1,-1 1,1 0,0 0,0 0,0 0,0 0,0 1,-39 45,36-40,-2 2,1 0,0 0,0 1,2-1,-1 1,1 0,0 0,1 1,0-1,1 0,0 1,0-1,1 1,1-1,0 0,0 1,1-1,0 0,1 0,0 0,1 0,0 0,0-1,1 1,0-1,1 0,0-1,0 0,1 0,0 0,1 0,3 2,-2-3,0 0,0-1,0 0,1 0,0-1,0 0,1-1,-1 0,1-1,0 0,0 0,0-1,2-1,12 1</inkml:trace>
  <inkml:trace contextRef="#ctx0" brushRef="#br0" timeOffset="3466.685">2597 572,'-2'11,"0"-1,-1 1,0-1,0 1,-1-1,-1 0,0-1,0 1,-1-1,-5 7,-149 181,24-58,130-133</inkml:trace>
  <inkml:trace contextRef="#ctx0" brushRef="#br0" timeOffset="3823.869">2343 544,'39'51,"114"104,-147-147,1 1,-1 1,0-1,-1 1,-1 0,1 0,-1 1,-1-1,1 6,4 8,-5-15</inkml:trace>
  <inkml:trace contextRef="#ctx0" brushRef="#br0" timeOffset="4349.751">2230 290,'39'-43,"-2"-1,-2-1,-1-2,0-7,-34 53,1 0,-1-1,0 1,1 0,-1-1,1 1,0 0,-1 0,1 0,0-1,0 1,-1 0,1 0,0 0,0 0,0 0,0 1,1-1,-1 0,0 0,0 1,0-1,1 0,-1 1,0 0,1-1,-1 1,0 0,1-1,-1 1,1 0,-1 0,0 0,1 0,-1 0,0 1,1-1,-1 0,0 1,1-1,-1 1,0-1,1 1,-1 0,0-1,0 1,0 0,0 0,0 0,1 0,71 136,-63-112,1 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474 339,'-40'-9,"0"1,0 2,0 1,-1 3,0 1,-30 3,67-2,1-1,-1 1,0 0,1-1,-1 2,1-1,-1 0,0 1,1 0,-1-1,1 1,-1 1,1-1,-1 0,1 1,0 0,0 0,0 0,0 0,0 0,0 1,1-1,-1 1,1 0,0-1,-1 1,1 0,0 1,1-1,-1 0,1 0,-1 1,1-1,0 1,0-1,1 1,-1-1,1 1,-1 0,1-1,0 1,1 0,-1-1,1 1,-1-1,2 3,2 0,0 0,0-1,0 0,1 0,0 0,0 0,0-1,1 0,-1 0,1 0,0-1,0 0,0 0,0 0,1-1,-1 0,1 0,0-1,5 1,50 19,-61-21,0 0,0 1,0-1,0 1,0-1,0 1,0 0,0-1,0 1,-1 0,1 0,0-1,0 1,-1 0,1 0,0 0,-1 0,1 0,-1 0,1 0,-1 0,0 0,1 0,-1 0,0 1,0-1,0 0,0 0,0 0,0 0,0 0,0 0,0 1,0-1,-1 0,1 0,0 0,-1 0,1 0,-1 0,1 0,-1 0,0 0,1 0,-1 0,0-1,1 1,-1 0,0 0,0-1,0 1,-51 39,49-37,-20 10,2 1,0 1,1 0,0 2,1 1,1 0,1 1,0 2,15-19,0 0,1 0,-1 1,1-1,0 0,-1 1,1-1,0 1,1-1,-1 1,0 0,1-1,-1 1,1 0,0 0,0-1,0 1,0 0,1-1,-1 1,1 0,-1-1,1 1,0 0,0-1,0 1,0-1,1 0,-1 1,1-1,-1 0,1 0,0 0,0 0,0 0,0 0,0 0,0-1,5 4,1 0,-1-1,1-1,-1 1,1-1,0 0,0-1,0 0,1 0,-1-1,8 1,-12-2,2 1,0 0,0-1,0 1,0-1,0-1,0 1,-1-1,1 0,0 0,0-1,-1 0,1 0,-1 0,1 0,-1-1,1-1,7-9</inkml:trace>
  <inkml:trace contextRef="#ctx0" brushRef="#br0" timeOffset="613.76">248 0,'0'395,"-35"-158,14-133,-25 48,6 33,12-44,27-123,1-7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0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1 199,'424'0,"-425"0,0 0,1-1,-1 0,1 1,-1-1,0 1,1-1,-1 0,1 1,0-1,-1 0,1 1,-1-1,1 0,0 0,0 1,0-1,-1 0,1 0,0 0,0 0,0 1,0-1,0 0,0 0,0 0,1 1,-1-1,0 0,0 0,1 1,-1-1,0 0,1 0,-1 1,0-1,1 0,-1 1,1-1,0 0,-1 1,1-1,-1 1,1-1,0 1,-1-1,1 1,0 0,0-1,-1 1,1 0,0 0,0-1,0 1,-1 0,1 0,0 0,0 0,0 0,-1 0,1 0,0 0,-2-1,-18-18,0 0,2-2,0 0,1-1,-10-19,18 21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27,'254'-1,"-192"-12,-54 10,1 1,-1 0,1 0,0 0,0 1,0 1,0 0,0 0,0 1,5 0,3 5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41,'19'0,"21"-5,8-1,1 0,-3 1,-5 1,-4 2,-4 1,-3 1,-1-5,-6-2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9:53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1 151,'31'129,"-17"-91,85 333,-74-316,-23-55,0-1,0 1,0-1,0 0,0 0,-1 0,1 0,0 0,-1 0,1 0,-1 0,1-1,-1 1,1-1,-1 1,0-1,0 0,0 1,0-1,0 0,0 0,0 0,-1 1,2-3,0-1,20-40,-2-1,-2 0,-2-1,-2-1,-1-5,36-114,-35 130,-3 1,2 1,2 0,2 1,16-25,-25 44,-10 14</inkml:trace>
  <inkml:trace contextRef="#ctx0" brushRef="#br0" timeOffset="617.555">481 490,'4'0,"2"4,0 8,-1 5,-1 5,-2 4,-1 1,-1 2,0 1,0-1,0 0,0 0,0-10,-1-8</inkml:trace>
  <inkml:trace contextRef="#ctx0" brushRef="#br0" timeOffset="1171.108">481 490,'122'-56,"-119"55,1-1,1 0,-1 0,0 0,1 1,-1-1,1 1,-1 0,1 1,-1-1,1 1,0 0,-1 0,1 0,0 1,-1-1,1 1,0 0,-4 1,0 0,0 0,0 0,0 0,0 0,-1 0,1 0,-1 0,1 0,-1 0,0 0,0 0,0 0,0 0,0 0,0 0,0 0,-1 1,1-1,-1 0,1 0,-1 0,0 0,0-1,0 1,0 0,0 0,0 0,-1-1,1 1,-1-1,0 1,1 0,-14 22,11-20,1-1,0 1,0 0,1-1,-1 1,1 1,-1-1,1 0,1 0,-1 1,1-1,-1 1,1 0,1-1,-1 1,0 0,1 0,0-1,0 1,1 0,0-1,-1 1,1 0,1-1,-1 1,1-1,1 3,18 19,-19-24,0-1,1 1,-1 0,0 0,0 0,0 0,-1 0,1 0,0 0,-1 1,1-1,-1 1,0-1,0 1,0-1,0 1,0 0,-1-1,1 1,-1 0,1 0,-1-1,0 1,0 0,-1 0,1-1,0 1,-1 0,0 0,0-1,0 1,0-1,0 1,-1 0,-2 2,0 0,-1-1,0 0,0 0,0-1,0 0,-1 1,1-2,-1 1,0-1,0 1,0-2,0 1,0-1,0 0,-19 4</inkml:trace>
  <inkml:trace contextRef="#ctx0" brushRef="#br0" timeOffset="1503.311">1016 461,'-29'38,"-9"18,-3-1,5-4,4-8,8-4,3-10,5-5,0-7,3-1,-1-3,2 1,3-3</inkml:trace>
  <inkml:trace contextRef="#ctx0" brushRef="#br0" timeOffset="4719.421">1186 687,'-7'-1,"1"0,0 1,0 0,0 0,-1 0,1 0,0 1,0 0,0 1,0-1,0 1,0 0,0 1,1 0,-1-1,1 2,-1-1,1 1,0-1,1 1,-1 1,1-1,0 1,0 0,0-1,0 2,1-1,0 0,0 1,0-1,1 1,0 0,0 0,1 0,-1 0,1 0,0 0,1 1,0-1,0 0,0 0,1 6,3-4,0 0,0-1,1 0,-1 0,1 0,1-1,0 0,0 0,0 0,0 0,1-1,0 0,0-1,0 0,1 0,-1 0,1-1,0 0,0 0,0-1,1 0,-1-1,0 0,1 0,-1 0,1-1,-1-1,11-3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0 442,'62'-58,"-42"42,-2 0,0-2,0 0,-2 0,0-2,-1 0,-2-1,0 0,-1-1,7-17,-18 38,0 0,0 0,0 0,0 0,-1-1,1 1,0 0,0-1,-1 1,1-1,-1 1,1-1,-1 1,0-1,0 1,1-1,-1 1,0-1,0 1,-1-1,1 1,0-1,0 1,-1-1,1 1,-1-1,1 1,-1-1,0 1,1 0,-1-1,0 1,0 0,0 0,0 0,0-1,0 1,0 0,-1 0,1 1,0-1,-1 0,1 0,0 1,-1-1,1 0,-1 1,1 0,-1-1,1 1,-1 0,1 0,-1 0,1 0,-1 0,1 0,-1 0,1 0,-1 1,0-1,-3 2,0-1,0 1,1 0,-1 1,0-1,1 1,0 0,-1 0,1 0,0 1,0 0,1-1,-1 1,1 0,0 1,0-1,0 1,1-1,0 1,0 0,0 0,0 0,1 0,-1 0,1 0,1 0,-1 1,1-1,0 0,0 0,0 1,1-1,0 0,0 0,0 0,0 0,1 0,0 0,0 0,1 0,-1-1,1 1,0-1,0 0,0 1,1-1,5 3,0 0,0 0,0-1,1-1,0 1,0-2,0 1,1-1,0-1,-1 0,1-1,0 0,0 0,0-1,1-1,-1 0,0 0,0-1,0 0,0-1,0-1,0 0,0 0,-1-1,3-1,4-3,-1 0,0-1,0 0,-1-1,0-1,-1-1,0 0,-1-1,0 0,-1-1,-1 0,0-1,-1 0,1-5,-9 20,-1-1,0-1,0 1,0 0,0 0,0 0,0 0,0-1,0 1,-1 0,1-1,0 1,-1-1,1 1,-1-1,0 1,1-1,-1 1,0-1,0 1,0-1,0 1,0-1,0 0,0 1,-1-1,1 1,-1-1,1 1,-1-1,1 1,-1 0,0-1,0 1,0 0,1 0,-1-1,0 1,-1 0,1 0,0 0,0 0,0 0,-1 0,1 0,0 1,-1-1,1 0,-1 1,1-1,-1 1,1 0,-1-1,1 1,-1 0,1 0,-1 0,1 0,-1 0,0 0,1 1,-1-1,0 1,-2 0,0 0,0 1,0 0,0 0,0 0,0 0,0 0,1 1,-1 0,1 0,0 0,0 0,0 0,0 1,1-1,-1 1,1 0,0-1,0 1,0 0,1 1,-1-1,1 0,0 0,0 0,1 1,-1-1,1 1,0-1,0 0,0 1,1-1,-1 0,1 1,0-1,1 0,-1 0,1 0,-1 0,1 0,3 4,0-2,0-1,1 1,0-1,0 0,1-1,-1 1,1-1,0 0,0-1,0 0,0 0,1 0,0-1,-1 0,1-1,0 0,0 0,-1 0,1-1,0-1,0 1,0-1,0 0,-1-1,1 0,0 0,-1-1,0 1,1-2,-1 1,0-1,-1 0,1 0,-1-1,10-7,-1 0,-1-1,0 0,-1-1,-1-1,0 0,0-1,-2 0,0-1,-1 0,-1 0,0-1,2-8,-10 24,1 1,-1 0,1 0,-1-1,1 1,-1 0,1 0,-1-1,0 1,0 0,0-1,0 1,0 0,0-1,0 1,0 0,-1-1,1 1,0 0,-1-1,1 1,-1 0,0 0,1 0,-1-1,0 1,1 0,-1 0,0 0,0 0,0 0,0 0,0 1,0-1,0 0,-1 0,1 1,0-1,0 1,-1-1,1 1,0-1,0 1,-1 0,1 0,0 0,-1 0,1 0,0 0,-1 0,1 0,0 0,-1 0,1 1,0-1,-1 1,1-1,0 1,0-1,0 1,-1 0,1-1,-1 2,-5 4,-1 0,1 1,1 0,-1 0,1 1,0 0,1 0,0 0,0 1,1 0,0 0,0 0,1 0,0 0,1 1,0-1,0 1,1 0,1-1,-1 1,1 0,1 0,0-1,1 1,-1 0,2-1,-1 0,2 1,-1-1,1 0,0 0,1-1,0 0,0 1,1-1,0-1,1 1,-1-1,1-1,1 1,3 1,-4-2,1 0,0-1,1 0,-1-1,1 0,0 0,0-1,1 0,-1-1,0 0,1 0,-1-1,1-1,0 1,-1-1,9-2,1-3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226 117,'-28'248,"-2"60,19-195,6-95</inkml:trace>
  <inkml:trace contextRef="#ctx0" brushRef="#br0" timeOffset="615.67">0 315,'46'-44,"2"3,2 1,1 3,2 2,24-11,-74 45,13-10,1 2,0 0,1 1,0 1,0 0,0 2,1 0,0 1,11-1,-26 5,0 0,1 0,-1 1,0-1,0 1,0 0,-1 0,1 1,0-1,0 1,-1 0,1 0,-1 0,1 0,-1 1,0-1,0 1,0 0,0 0,0 0,-1 0,1 0,-1 1,0-1,0 1,0 0,-1-1,1 1,-1 0,0 0,1 3,8 130,-11-122,1-7,-1 1,0 0,-1-1,0 1,-1-1,1 1,-2-1,1 0,-1 0,0 0,-1-1,1 1,-2-1,1 0,-1-1,0 1,0-1,-1 0,0-1,0 0,0 0,0 0,-5 1,-151 85,162-90,-1 0,0 0,1 0,-1 0,1 0,0 1,-1-1,1 1,0-1,0 1,0-1,0 1,0 0,0-1,0 1,1 0,-1 0,0 0,1 0,0-1,-1 1,1 0,0 0,0 0,0 0,0 0,1 0,-1 0,0 0,1-1,-1 1,1 0,0 0,0 0,-1-1,1 1,0 0,1-1,-1 1,0-1,61 62,-49-53,134 93,-90-65,-43-28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0 233,'39'-29,"137"-149,-174 176,-1 0,1 0,-1 0,1 1,0-1,-1 0,1 1,0-1,0 1,0 0,0 0,0 0,1 0,-1 0,0 0,0 1,1-1,-1 1,0-1,1 1,-1 0,0 0,1 0,-1 0,0 0,1 1,-1-1,0 1,1-1,-1 1,0 0,0 0,0 0,0 0,0 0,0 1,0-1,0 1,0-1,0 1,-1 0,1-1,-1 1,1 0,-1 0,0 0,1 2,41 127,-37-111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0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57,'-19'15,"-11"13,-6 8,-1 2,1 0,2-3,1-1,2-3,2-6,5-2,2-6,0-5,4-5</inkml:trace>
  <inkml:trace contextRef="#ctx0" brushRef="#br0" timeOffset="330.734">4 1,'15'24,"13"12,8 6,2 0,-1-3,-1-7,-7-5,-4-2,-1 0,-5 0,-5 1,-6 0,-3-4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2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40 396,'-39'-12,"75"20,-15-6,0 0,0-2,1 0,-1-2,0 0,0-1,0-1,-1-1,0-1,1-1,2-2,7-5,0-2,0-1,-2-1,0-2,-1 0,-1-2,8-10,100-135,-134 166,1-1,-1 0,1 1,0-1,0 0,-1 1,1-1,0 1,0-1,0 1,1 0,-1-1,0 1,0 0,1 0,-1 0,1 0,-1 0,1 0,-1 0,1 1,0-1,-1 0,1 1,0-1,0 1,-1 0,1 0,0-1,0 1,0 0,-1 1,1-1,0 0,0 0,-1 1,1-1,0 1,-1-1,1 1,0 0,-1 0,1 0,11 11,-1 1,0 1,-2-1,1 2,-2 0,0 0,0 0,-2 1,0 0,0 1,1 8,1-2,-6-17,-1 1,0-1,1 1,-2-1,1 1,-1 0,0 0,-1 0,1 0,-1 0,-1 0,1 0,-1 0,-1-1,1 1,-1 0,0-1,-1 1,1-1,-1 1,-1-1,1 0,-1 0,0-1,0 1,-1-1,1 0,-1 0,0 0,-1-1,1 0,-1 0,0 0,-4 1,-155 49,-5-26,168-28,1 0,0 0,0 1,0-1,-1 0,1-1,0 1,0 0,-1 0,1 0,0-1,0 1,0-1,-1 1,1-1,0 1,0-1,0 0,0 1,0-1,0 0,0 0,0 0,1 0,-1 0,0 0,0 0,1 0,-1 0,1 0,-1 0,1 0,-1 0,1-1,0 1,-1 0,1 0,0 0,0-2,5-8</inkml:trace>
  <inkml:trace contextRef="#ctx0" brushRef="#br0" timeOffset="332.666">1141 142,'-35'60,"9"-18,1 2,3 0,-15 44,35-84,0 0,0 0,0 0,1 0,-1 0,1 0,0 1,0-1,1 1,-1-1,1 0,0 1,0-1,1 1,-1-1,1 1,0-1,0 0,1 0,-1 1,1-1,0 0,0 0,0-1,1 1,-1 0,1-1,0 1,0-1,0 0,0 0,1 0,-1 0,1-1,0 1,-1-1,1 0,4 1,4-3,0-1,1 0,-1 0,0-2,0 1,-1-2,1 0,-1 0,0-1,0 0,0-1,0 0,-1 0,0-2,-1 1,1-1,2-4,2 3,0-1,-1-1,0 0,0-1,-1 0,-1 0,0-2,-1 1,0-1,-1-1,-1 0,-1 0,0-1,0 1,-2-2,0 1,3-16,-9 26,0 1,0 0,-1-1,1 1,-1 0,0 0,-1 0,1 0,-1 0,0 0,0 1,-1 0,1-1,-1 1,0 0,0 1,0-1,0 1,-1 0,0 0,1 0,-1 0,0 1,0 0,-1 0,1 0,0 1,-1 0,1 0,0 0,-1 1,1 0,-1 0,0 0,1 0,0 1,-1 0,1 0,-1 1,1-1,0 1,0 0,0 1,-4 1,-20 8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1 120,'339'0,"-227"12,-112-12,0 0,0 0,0 0,-1-1,1 1,0 0,0 0,0-1,0 1,0 0,0-1,-1 1,1 0,0 0,0-1,0 1,0 0,0-1,0 1,0 0,0-1,0 1,0 0,0 0,1-1,-1 1,0 0,0-1,0 1,0 0,0 0,0-1,1 1,-1 0,0 0,0 0,0-1,1 1,-1 0,0 0,0 0,1-1,-1 1,0 0,0 0,1 0,-1 0,0 0,1 0,-1 0,0 0,1 0,-27-15,14 9,-129-79,128 71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1 109,'300'-94,"-176"80,-119 14,0 0,0 0,0 1,0 0,0 0,0 0,0 1,0-1,-1 1,1 0,0 1,-1-1,0 1,1 0,-1 0,0 0,0 0,-1 1,1 0,-1 0,0 0,2 2,-4 3,0-1,0 0,-1 0,0 1,0-1,-1 0,0 0,-1 0,0 0,0 0,0 0,-1 0,0-1,-1 1,0-1,0 0,-1 0,1 0,-1-1,-1 1,1-1,-1 0,-7 4,-127 128,89-92,34-32,0 0,1 2,1-1,0 2,1 0,1 0,1 2,1-1,-1 4,10-18,1 0,0 1,0-1,0 0,0 1,1-1,0 1,0-1,0 1,0-1,1 1,0-1,0 1,0-1,0 0,1 0,-1 1,1-1,0 0,0 0,1-1,-1 1,1 0,0-1,0 0,0 1,1-1,-1 0,1-1,-1 1,1-1,0 1,0-1,0 0,0-1,0 1,1-1,-1 0,0 0,1 0,-1 0,1-1,2 0,23 2,1-2,0-1,-1-1,1-2,-1 0,0-3,0 0,-1-2,14-7,5-4,-29 11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0 132,'4'4,"-1"-1,0 0,1 0,0 0,0-1,0 1,0-1,0 0,0 0,0-1,1 1,-1-1,1 0,-1 0,1 0,-1-1,1 1,-1-1,1 0,0-1,-1 1,1-1,-1 0,1 0,-1 0,1-1,-1 1,0-1,0 0,0 0,0-1,0 1,0-1,-1 0,1 0,-1 0,0 0,1-1,-1-1,78-118,-90 189,5-25,1 0,2 0,2-1,2 1,1 0,4 6,-3-15,1 18,2 0,2 0,3-1,2 0,6 12,-21-60,1 1,-1-1,0 1,1-1,-1 1,1-1,-1 0,1 1,-1-1,1 0,0 1,0-1,0 0,0 0,0 0,0 0,0 0,0 0,0 0,0 0,1 0,-1 0,0-1,1 1,-1 0,0-1,1 0,-1 1,1-1,-1 0,1 1,-1-1,1 0,-1 0,0 0,1 0,-1 0,1-1,-1 1,1 0,-1-1,1 1,-1-1,0 0,1 1,-1-1,0 0,1 0,-1 0,0 1,1-2,5-10,0 0,0 0,-1-1,-1 0,0 0,0 0,-2-1,1 0,0-12,11-37,64-211,-46 137,-30 129</inkml:trace>
  <inkml:trace contextRef="#ctx0" brushRef="#br0" timeOffset="321.484">734 640,'0'10,"0"12,0 8,0 3,0 1,0-5</inkml:trace>
  <inkml:trace contextRef="#ctx0" brushRef="#br0" timeOffset="662.113">649 443,'300'12,"-296"-13,1 1,-1 1,1-1,-1 1,1 0,-1 0,1 0,-1 1,0-1,0 1,0 0,0 0,0 0,0 1,0 0,-1 0,1-1,-1 2,0-1,0 0,0 1,0 0,-1-1,1 1,-1 0,0 0,0 0,0 1,-1-1,0 0,0 1,0-1,0 1,0 3,-4 6,0 0,0-1,-2 1,0-1,0 0,-1 0,-1-1,0 0,0 0,-2-1,1 1,-1-2,-1 1,0-1,0-1,-1 0,0 0,-1-1,0-1,0 0,-1 0,1-2,-6 3,-128 43,84-63,49 2</inkml:trace>
  <inkml:trace contextRef="#ctx0" brushRef="#br0" timeOffset="1948.61">706 414,'0'0,"0"5,-5 6,-1 6,0 6,1 2,1 3,-3-4,0 0,0-1,2 1,2 2,1 1,1 0,0-4</inkml:trace>
  <inkml:trace contextRef="#ctx0" brushRef="#br0" timeOffset="3332.079">1101 76,'19'0,"17"5,6 1,0 0,-1-1,-3-2,-3-1,-3-1,-2 0,-2-1,0 0,0-1,-5 1</inkml:trace>
  <inkml:trace contextRef="#ctx0" brushRef="#br0" timeOffset="3598.564">1129 386,'53'-9,"27"-9,4 0,-6 2,-13 4,-17 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0 265,'21'-14,"-1"-2,-1-1,0 0,-2-1,0-1,-1 0,-1-2,6-10,34-41,-54 70,0 1,0-1,0 1,0 0,0 0,0-1,0 1,0 0,1 0,-1 0,0 0,1 0,-1 0,1 1,-1-1,1 0,-1 1,1-1,-1 1,1 0,0-1,-1 1,1 0,0 0,-1 0,1 0,0 0,-1 1,1-1,0 0,-1 1,1-1,-1 1,1 0,-1-1,1 1,-1 0,1 0,-1 0,0 0,1 0,-1 0,0 0,0 1,0-1,0 0,0 1,0-1,0 0,-1 1,1-1,0 1,-1 0,1-1,-1 1,0-1,1 1,-1 0,85 218,-76-201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86,'-29'38,"-14"22,-4 6,5-3,5-13,9-10,10-6,2-6,4-6</inkml:trace>
  <inkml:trace contextRef="#ctx0" brushRef="#br0" timeOffset="247.027">1 0,'19'29,"16"24,2 7,0-1,-7-6,-4-7,-5-7,-3-10,1-5,3-6,1-7,-3-10,1-5,-5-1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34 305,'0'0,"0"0,0 1,0-1,1 1,-1-1,0 0,0 1,0-1,0 1,0-1,0 0,0 1,0-1,0 1,-1-1,1 0,0 1,0-1,0 1,0-1,0 0,-1 1,1-1,0 0,0 1,-1-1,1 0,0 0,-1 1,1-1,0 0,-1 0,1 1,0-1,-1 0,1 0,0 0,-1 1,1-1,-1 0,1 0,0 0,-1 0,1 0,-1 0,1 0,0 0,-1 0,1 0,-1 0,1 0,0-1,-1 1,1 0,-1 0,1 0,0 0,-1-1,1 1,0 0,-1 0,1-1,0 1,-1 0,1 0,0-1,4 42,-3-37,21 262,-14-222,-3 1,-1-1,-3 1,-2 24,0-70,1 0,-1 0,1 0,-1 1,0-1,0 0,1 0,-1 1,0-1,0 1,0-1,0 1,0-1,0 1,0-1,0 1,0 0,0 0,0-1,0 1,0 0,0 0,0 0,0 0,0 0,0 0,0 0,0 1,0-1,0 0,0 1,0-1,0 0,0 1,0-1,0 1,0 0,1-1,-1 1,0 0,0-1,1 1,-1 0,0 0,1 0,-1-1,1 1,-1 0,1 0,-1 0,1 0,0 0,-1 0,1 0,0 0,0 0,0 0,0 0,0 0,0 0,0 0,0 0,0 0,0 0,1 0,-1 0,0 1,-5-18,1 0,1-1,0 1,1-1,1 0,0 1,2-1,0 0,1-3,-2 18,7-49,3 1,1 1,3 0,2 0,2 2,3 0,1 1,2 1,2 1,3 1,-19 25,1 0,1 1,0 0,1 1,1 1,1 0,0 1,1 1,0 0,1 1,0 1,12-6,-28 16,1 0,0 1,-1-1,1 1,0-1,0 1,-1-1,1 1,0 0,0 0,0 0,-1 0,1 0,0 0,0 0,0 1,-1-1,1 1,0-1,-1 1,1 0,0 0,-1 0,1 0,-1 0,1 0,-1 0,1 0,-1 0,0 1,0-1,0 0,1 1,-2-1,1 1,0 0,0-1,0 1,-1 0,1-1,-1 1,1 0,-1 0,0-1,1 1,-1 0,0 0,0 1,-4 92,-2-64,-1-1,-2 0,0-1,-2 0,-1 0,-2-2,-1 1,0-2,-2 0,-1-1,-2 0,0-2,-1 0,-8 4,-60 32,89-56,0 0,0 0,0-1,0 1,1 0,-1 0,1-1,0 1,0 0,0-1,0 1,0-1,0 1,1-1,-1 0,1 0,0 1,0-1,0 0,0-1,0 1,0 0,0 0,0-1,1 1,-1-1,2 1,4 5,153 149,-129-132,-15-17</inkml:trace>
  <inkml:trace contextRef="#ctx0" brushRef="#br0" timeOffset="990.231">569 954,'79'-98,"-4"-4,15-36,-28 8,-62 129,1 0,0 0,0 0,-1 0,1 0,-1 0,1 0,-1 0,1 0,-1 0,1-1,-1 1,0 0,0 0,0 0,0-1,0 1,0 0,0 0,0 0,0-1,0 1,-1 0,1 0,0 0,-1-1,1 1,-1 0,0 0,1 0,-1 0,0 0,1 0,-1 0,0 0,0 1,0-1,0 0,0 0,0 1,0-1,0 1,0-1,0 1,0-1,-1 1,1-1,0 1,0 0,0 0,-1 0,1 0,0 0,0 0,0 0,-1 0,0 0,-10 9,1 1,0 0,0 1,1 0,1 0,0 1,0 0,1 1,1 0,0 0,-3 8,-34 110,43-125,1-1,-1 1,1 0,1-1,-1 1,1 0,0-1,0 1,0-1,1 0,0 1,0-1,0 0,1 0,0 0,0 0,0-1,0 1,1-1,0 0,0 0,0 0,1 0,3 2,1-1,0 0,1-1,-1 0,1-1,-1 0,1 0,0-1,0 0,1-1,-1 0,0-1,0 0,0 0,1-1,-1-1,0 0,0 0,0-1,0 0,-1 0,1-1,-1-1,0 1,4-4,6-1,0-1,-1-1,0-1,0 0,-1-2,-1 0,0 0,-1-1,-1-1,4-7,-4 2,-2 6,-1 0,0-2,-2 1,0-1,-1-1,0 1,2-14,-9 29,0 0,0 0,-1 0,1 0,-1 0,0 0,1 0,-1 0,0 0,0 0,0 0,0 0,-1 0,1 0,0 0,-1 0,0 0,1 0,-1 0,0 0,0 0,0 1,0-1,0 0,-1 1,1-1,0 1,-1-1,1 1,-1-1,0 1,1 0,-1 0,0 0,0 0,0 0,0 0,0 1,0-1,0 0,0 1,0 0,0-1,0 1,0 0,0 0,0 0,0 1,0-1,0 0,0 1,0-1,0 1,0 0,0-1,0 1,0 0,1 0,-1 0,0 1,0-1,-7 6,-1 1,1 0,0 0,1 0,-1 2,2-1,0 1,0 0,0 0,1 0,1 1,0 0,0 0,1 1,1-1,0 1,0 0,1 0,1 4,0-12,1 1,0-1,0 1,1-1,-1 0,1 1,0-1,0 0,0 1,1-1,-1 0,1 0,0 0,0 0,1-1,-1 1,1-1,0 1,0-1,0 0,0 0,1 0,-1 0,1-1,-1 1,1-1,0 0,0 0,0 0,0-1,1 1,-1-1,0 0,0-1,2 1,6 1,0-1,-1 0,1 0,0-2,0 1,-1-1,1-1,0 0,-1-1,0 0,1-1,9-5,-5 0,0-1,0-1,-1 0,-1-1,0 0,0-1,-1-1,-1 0,0-1,-2 0,1-1,-2 0,0-1,-1 0,0 0,-2-1,0 0,-1 0,-1 0,1-10,-10-39,5 65,-1 1,1-1,-1 1,1-1,-1 1,0 0,1-1,-1 1,0 0,0-1,0 1,0 0,0 0,0 0,0 0,-1 0,1 0,0 0,-1 0,1 1,0-1,-1 0,1 1,-1-1,1 1,-1 0,1-1,-1 1,1 0,-1 0,1 0,-1 0,1 0,-1 0,0 0,1 1,-1-1,1 1,-1-1,1 1,-1 0,-7 5,0 0,1 2,0-1,0 1,0 0,1 0,1 1,-1 0,1 0,1 1,0-1,0 1,1 0,0 1,1-1,0 1,0 0,1-1,1 1,0 0,1 0,0 10,-1-11,0 0,0 0,1 1,1-1,0 0,0 0,1 0,0 0,1 0,0 0,0 0,1-1,0 1,1-1,0 0,1-1,0 1,0-1,0 0,1-1,1 0,-1 0,1 0,0-1,1 0,-1 0,1-1,0-1,1 1,-1-1,1-1,2 1,11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4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198 270,'-3'-3,"0"1,0 0,1 0,-1 0,0 0,-1 1,1-1,0 1,0 0,-1 0,1 0,-1 0,1 1,-1-1,1 1,-1 0,1 0,-1 0,1 0,-1 1,1-1,0 1,-1 0,1 0,0 0,-1 1,1-1,0 1,0 0,0 0,0 0,0 0,1 0,-1 1,1-1,-1 1,1-1,0 1,0 0,0 0,0 0,0 3,-7 14,2 1,0 0,1 0,2 0,0 1,1 0,1-1,1 1,1 0,1 0,1 0,1 0,1-1,0 1,2-1,3 8,-6-23,0 1,0 0,0-1,1 0,0 0,0 0,0 0,1 0,0-1,0 0,1 0,-1-1,1 1,0-1,0 0,0-1,1 1,-1-1,1-1,0 1,0-1,0 0,0-1,0 1,0-2,1 1,-1-1,0 0,0 0,1-1,-1 0,0 0,0-1,0 0,0 0,0 0,-1-1,1 0,-1-1,1 1,4-5,1-6,0 0,0-2,-2 1,0-1,0-1,-2 1,0-2,-1 1,0-1,-2 0,0 0,-1-1,-1 1,-1-1,0 0,-2 0,0 0,-2-14,1 21,0 0,0 0,-2 0,1 0,-1 1,-1-1,0 1,-1 0,0 0,-1 0,0 1,0-1,-1 2,-1-1,0 1,0 0,0 0,-1 1,-1 1,1-1,-7-2,12 7,1 1,-1 0,0 0,0 1,0-1,0 1,0 0,0 0,0 0,0 0,0 1,-1 0,1-1,0 2,0-1,0 0,-1 1,1 0,0 0,0 0,0 1,0-1,0 1,1 0,-1 0,0 0,1 0,0 1,-1 0,1-1,0 1,0 0,0 1,1-1,-1 0,1 1,0-1,-1 3,-10 18,1 0</inkml:trace>
  <inkml:trace contextRef="#ctx0" brushRef="#br0" timeOffset="813.06">649 299,'37'128,"-29"-85,-2 0,-1 1,-2 0,-3 0,-2 23,-20-168,16 70,2-1,1 0,2 1,1-1,2 0,0 0,3 0,0 1,2 0,1 0,2 0,1 1,1 1,2 0,1 1,1 0,1 1,15-17,-31 42,1 1,-1-1,0 1,0 0,1 0,-1 0,0 0,1 0,-1 0,1 0,-1 0,1 1,0-1,-1 1,1-1,0 1,-1-1,1 1,0 0,0 0,-1 0,1 0,0 0,0 0,-1 1,1-1,0 0,-1 1,1 0,0-1,-1 1,1 0,-1 0,1 0,-1-1,1 2,-1-1,0 0,0 0,1 0,-1 1,0-1,0 0,0 1,0 1,33 77,-28 1,-6-57</inkml:trace>
  <inkml:trace contextRef="#ctx0" brushRef="#br0" timeOffset="1136.921">0 1060,'382'-142,"-184"64,3 9,39-1,-98 37,-117 30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0:5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0 311,'301'-1,"-173"-20,-127 21,0 0,0 0,0 0,-1 0,1 0,0 0,0 0,0 0,-1 0,1 0,0 0,0 0,0-1,-1 1,1 0,0-1,0 1,-1 0,1-1,0 1,-1-1,1 1,-1-1,1 1,0-1,-1 0,1 1,-1-1,0 0,1 1,-1-1,1 0,-1 0,0 1,0-1,1 0,-1 0,0 0,0 1,0-1,0 0,0 0,0 0,0 1,0-1,0 0,-1 0,-25-30,24 30,-119-114,111 101</inkml:trace>
  <inkml:trace contextRef="#ctx0" brushRef="#br0" timeOffset="-1691.729">226 593,'124'353,"-77"-200,-47-152,0-1,0 0,0 1,0-1,0 1,0-1,0 1,0-1,1 1,-1-1,0 0,0 1,0-1,0 1,1-1,-1 0,0 1,0-1,1 0,-1 1,0-1,1 0,-1 1,0-1,1 0,-1 0,0 1,1-1,-1 0,1 0,-1 0,1 0,-1 0,0 1,1-1,-1 0,1 0,-1 0,1 0,-1 0,0 0,1 0,-1 0,1-1,-1 1,1 0,-1 0,0 0,1 0,-1-1,1 1,-1 0,0 0,1 0,-1-1,0 1,1 0,-1-1,0 1,0 0,1-1,-1 1,0-1,0 1,1-1,9-33,-7 23,62-249,72-61,-127 291,-13 25</inkml:trace>
  <inkml:trace contextRef="#ctx0" brushRef="#br0" timeOffset="-1325.129">706 903,'0'19,"-5"16,-1 8,0 0,1-2,1-4,2-7</inkml:trace>
  <inkml:trace contextRef="#ctx0" brushRef="#br0" timeOffset="-955.952">677 847,'16'3,"-1"1,-1 1,1 1,-1 0,1 1,-2 1,1 0,-1 0,-1 1,1 1,-2 0,1 1,-1 0,-1 1,8 11,-16-17,0-1,0 0,-1 1,1-1,-2 1,1-1,0 1,-1 0,0-1,-1 1,1 0,-1-1,0 1,0-1,-1 1,1-1,-1 0,-1 0,1 0,-1 0,0 0,0 0,0 0,0-1,-1 0,-1 2,-2 2,-1-1,1 1,-1-2,0 1,-1-1,0 0,0-1,0 0,0 0,-1-1,0 0,0-1,-9 2,-8-1,3-2</inkml:trace>
  <inkml:trace contextRef="#ctx0" brushRef="#br0" timeOffset="425.5">988 621,'24'0,"12"0,6 0,0 0,-3 0,-2 0,-3 0,-3 0,-1 0,-7 0</inkml:trace>
  <inkml:trace contextRef="#ctx0" brushRef="#br0" timeOffset="696.886">1073 847,'34'4,"10"3</inkml:trace>
  <inkml:trace contextRef="#ctx0" brushRef="#br0" timeOffset="2064.457">1157 875,'5'0,"6"0,6 0,6 0,2 0,3 0,1 0,1 0,-1 0,-9 0,-9 0</inkml:trace>
  <inkml:trace contextRef="#ctx0" brushRef="#br0" timeOffset="2679.849">1609 424,'31'-15,"1"2,0 0,1 3,0 0,1 2,0 2,4 1,-35 4,0 0,0 1,-1 0,1-1,0 1,0 0,0 1,0-1,-1 0,1 1,0 0,0-1,-1 1,1 0,-1 0,1 1,-1-1,1 1,-1-1,0 1,1 0,-1-1,0 1,0 0,0 0,-1 1,1-1,0 0,-1 1,0-1,1 1,-1-1,0 1,0 0,-1-1,1 1,0 0,-1 0,0-1,1 1,-1 0,0 0,-1 0,1-1,-1 2,-2 13,-1 0,0-1,-2 0,0 1,-1-2,0 1,-1-1,-1 0,-1-1,-2 3,-26 46,-118 226,153-286,1 1,-1 0,1-1,0 1,0 0,1 0,-1 0,1 0,0 1,0-1,0 0,0 0,1 1,0-1,0 0,0 1,0-1,1 0,0 1,0-1,0 0,0 0,0 0,1 0,0 0,0 0,0 0,0-1,1 1,-1-1,1 1,0-1,0 0,0 0,1 0,-1-1,1 1,-1-1,1 1,0-1,9 1,0-1,0 0,0 0,0-1,0-1,1 0,-1-1,0 0,0-1,0-1,0 0,2-2,10-2</inkml:trace>
  <inkml:trace contextRef="#ctx0" brushRef="#br0" timeOffset="3519.893">2229 508,'3'2,"0"0,0 0,0 0,0-1,0 1,0-1,0 0,1 0,-1 0,0 0,1-1,-1 1,1-1,-1 0,1 0,-1 0,0 0,1-1,-1 1,1-1,-1 0,0 0,0 0,1-1,-1 1,1-2,40-7,-40 12,0 0,0 0,-1 1,1-1,-1 1,1 0,-1 0,0 1,0-1,0 0,-1 1,1 0,-1 0,0 0,0 0,0 0,0 0,-1 0,0 0,0 1,0-1,0 1,-1-1,0 0,1 1,-2-1,1 3,1 1,7 309,-9-314,1 1,1-1,-1 0,0 1,1-1,0 1,0-1,0 0,0 1,0-1,1 0,-1 0,1 0,0 0,0 0,0 0,0-1,1 1,-1-1,1 1,1 0,29-39,10-59,-4-1,-4-2,18-89,-35 103,-15 82,-3 13</inkml:trace>
  <inkml:trace contextRef="#ctx0" brushRef="#br0" timeOffset="3982.467">2907 903,'0'-1,"0"-1,1 1,-1-1,0 1,0 0,0-1,0 1,-1-1,1 1,0 0,0-1,-1 1,1 0,-1-1,1 1,-1 0,0 0,1-1,-1 1,0 0,0 0,0 0,0 0,0 0,0 0,0 0,0 0,0 1,-1-1,1 0,0 1,0-1,-1 1,1-1,0 1,-1-1,1 1,-1 0,1 0,0 0,-1 0,0 0,-55 30,52-24,0 0,0 1,1-1,0 1,0 0,1 0,-1 1,1-1,1 1,0 0,0-1,0 6,1-10,1 0,-1 0,1 0,0 0,0 0,0-1,1 1,-1 0,1 0,-1 0,1 0,0 0,0-1,0 1,1 0,-1-1,1 1,-1-1,1 1,0-1,0 0,0 0,0 0,0 0,1 0,-1 0,0 0,1-1,0 0,-1 1,1-1,0 0,-1 0,1 0,1 0,5 1,0 1,0-2,0 1,0-1,0 0,0-1,0 0,0-1,0 0,1 0,-1-1,-1 0,1 0,0-1,0-1,-1 1,0-1,0-1,0 1,0-1,-1-1,0 1,2-3,2-5</inkml:trace>
  <inkml:trace contextRef="#ctx0" brushRef="#br0" timeOffset="4897.769">2089 141,'232'11,"-178"-2,1-3,-1-2,1-3,34-4,-87 3,-1 1,1-1,-1 0,1 0,0 0,-1-1,1 1,-1 0,1-1,0 1,-1-1,1 1,-1-1,1 0,-1 1,0-1,1 0,-1 0,0 0,1 0,-1 0,0 0,0-1,0 1,0 0,0-1,0 1,-1 0,1-1,0 1,-1-1,1 1,-1-1,1 0,-1 1,0-1,1 1,-1-1,0 0,0 1,0-1,-1 0,1 1,0-1,-1 1,1-1,-1 1,1-1,-1 0,0 1,1 0,-1-1,-1 0,-59-89,48 72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9.95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105 139,'0'-4,"-1"-5,0 1,1-1,1 0,-1 0,1 0,1 1,-1-1,2 0,-1 1,1-1,0 1,1 0,0 0,3-5,-5 13,0-1,0 1,0 0,1 0,-1 0,0 0,0 0,0 0,0 0,0 1,0-1,0 1,0 0,0-1,0 1,0 0,0 0,0 0,0 0,-1 1,1-1,0 0,-1 1,1-1,-1 1,1 0,-1-1,0 1,0 0,0 0,0 0,0 0,0 0,-1 0,1 0,0 0,-1 0,0 0,1 0,-1 1,16 46,-2-1,-2 2,-2 0,-2 0,-2 1,-2 21,-2 73,-6-1,-6 1,-7-2,-6 0,-7 4,-60 292,55-186,13-114,22-138,-2 2,0-1,1 1,-1 0,1 0,0 0,0 0,0 0,0 0,1 0,-1 0,1 1,0-1,0 0,0 0,0 0,0 1,1-1,-1 0,1 0,0 0,0 0,0 0,0 0,1 0,-1 0,1 0,0-1,0 1,0-1,0 1,0-1,0 0,1 1,-1-1,1-1,0 1,-1 0,1-1,0 1,0-1,0 0,0 1,239-4,191-26,472-2,-51 32,-334 26,-208-29,-100-27,-17-27,30 24,-199 32,-22 0,0 0,0 0,-1 0,1 0,0-1,0 1,0-1,0 0,0-1,0 1,-1-1,1 1,0-1,0 0,-1 0,1-1,0 1,-1-1,1 0,-1 0,0 0,0 0,1-1,-2 1,1-1,0 0,0 0,-1 0,0 0,1 0,-1 0,0-1,-1 1,1-1,1-3,-5-203,-2 150,-4 0,-2 0,-13-44,4 22,-173-677,33 259,157 495,0 0,0 0,-1 0,0 0,0 1,0-1,-1 1,0 0,1 0,-1 0,-1 1,1-1,0 1,-1 0,0 0,0 0,0 1,0 0,0 0,0 0,-1 1,1-1,-1 1,-134-5,103 7,-645 12,-408 16,809-14,-595 16,383-33,493 3,0-1,0 0,0 0,0 0,0 1,0-1,1 0,-1 0,0 0,0 1,0-1,0 0,0 0,0 1,0-1,0 0,0 0,0 0,0 1,0-1,0 0,0 0,0 1,-1-1,1 0,0 0,0 0,0 1,0-1,0 0,0 0,-1 0,1 1,0-1,0 0,0 0,0 0,-1 0,1 0,0 1,25 8,153 3,-145-11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52.1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208 9421,'-5'2,"-1"0,1 0,0 0,-1-1,0 0,1 0,-1 0,0-1,1 0,-1 0,0 0,1-1,-1 1,0-1,1-1,-1 1,1-1,-1 0,1 0,0-1,0 1,0-1,0-1,1 1,-1 0,1-1,0 0,0 0,0 0,0-1,1 1,0-1,-2-2,-3-16,1 0,1-1,1 0,1 0,1 0,1 0,1 0,1-1,1 1,3-12,-2-33,16-251,22 122,9 2,8 2,9 3,7 3,22-23,16-38,290-600,-36 132,150-208,-290 511,73-74,-56 88,6-53,-79 136,137-183,6 54,-26 83,-48 53,-172 224,3 4,4 3,25-17,-75 73,-1-1,0-1,-2-1,-1-1,0-4,4-3,5-3,2 1,1 1,2 2,1 1,28-20,37-34,-76 68,-1-1,0-1,-2 0,0-2,15-22,13-16,-47 59,-1 0,0 0,0 1,1-1,-1 0,0 0,0 1,0-1,0 0,0 0,0 1,0-1,0 0,0 0,0 1,0-1,0 0,-1 0,1 1,0-1,-1 0,1 1,0-1,-1 0,1 1,-1-1,1 0,-1 1,1-1,-1 1,0-1,1 1,-1-1,1 1,-1 0,0-1,0 1,1 0,-1-1,0 1,1 0,-1 0,0 0,0 0,1 0,-1 0,0 0,0 0,0 0,-46-3,41 3,-286 4,231-16,-39 2,99 10,0 0,0 0,1 1,-1-1,0 0,0 0,0 1,1-1,-1 0,0 1,1-1,-1 1,0-1,1 1,-1-1,0 1,1 0,-1-1,1 1,-1 0,1-1,0 1,-1 0,1-1,0 1,-1 0,1 0,0 0,0-1,-1 1,1 0,0 0,0 0,0 0,0-1,0 1,0 0,1 0,-1 0,0-1,0 1,1 0,-1 0,0-1,1 1,-1 0,1 0,-1-1,1 1,27 39,-23-34,139 203,-126-177,-2 0,-1 1,-1 0,-2 2,-2-1,-1 1,-1 1,-2-1,-2 1,-1 0,-2 30,-3 252,3-296,0-1,2 1,0-1,1 0,2 0,0-1,1 1,1-1,0 0,6 7,-13-26,0-1,0 1,0 0,1-1,-1 1,0-1,0 0,0 1,0-1,0 0,1 0,-1 1,0-1,0 0,1 0,-1 0,0-1,0 1,0 0,0 0,1-1,-1 1,0-1,0 1,0-1,0 1,0-1,0 0,0 1,0-1,0 0,0 0,0 0,-1 1,1-1,0 0,0 0,-1 0,1-1,-1 1,1 0,-1 0,1 0,-1 0,0 0,0-1,1 1,-1 0,0 0,0 0,0-1,0 1,-1 0,1 0,0 0,0-1,-1 1,1 0,-1-1,16-269,1 61,-9-110,9 94,14 64,-30 161,1 1,0 0,-1 0,1 0,-1-1,1 1,0 0,-1 0,1 0,-1 0,1 0,0 0,-1 0,1 0,-1 0,1 1,0-1,-1 0,1 0,-1 0,1 1,-1-1,1 0,0 1,-1-1,1 0,-1 1,0-1,1 1,-1-1,1 1,-1-1,0 1,1-1,-1 1,0-1,0 1,1 0,-1-1,0 1,0-1,0 1,0 0,1-1,-1 1,0-1,0 1,-1 0,1-1,0 1,0 0,8 17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54.9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752 122,'-2'-10,"0"1,0 0,-1 0,-1 1,1-1,-1 1,-1 0,0 0,0 0,0 0,-1 1,-3-3,6 8,-1 1,1-1,-1 1,1 0,-1 0,0 0,1 1,-1-1,0 1,0 0,1 0,-1 0,0 0,0 1,1-1,-1 1,0 0,1 0,-1 1,1-1,-1 1,1 0,-1-1,1 1,0 1,0-1,-2 3,-13 4,-148 70,148-72,1 0,-1-1,-1-1,1-1,-1-1,1 0,-1-1,0-1,0-1,0-1,0-1,1 0,-13-4,-52-8,81 14,0 0,-1 0,1 0,0 1,-1-1,1 0,0 1,0 0,-1-1,1 1,0 0,0 0,0 0,0 0,0 1,0-1,0 0,0 1,1-1,-1 1,1 0,-1 0,1 0,-1-1,1 1,0 1,0-1,0 0,0 0,0 0,1 0,-1 1,0 1,2 2,1 0,-1 0,1 0,0 0,0 0,1-1,0 1,0-1,0 1,1-1,0 0,0 0,0 0,0-1,1 0,0 0,-1 0,2 0,-1-1,0 0,1 0,3 2,5 4,9 9,-1 1,0 1,-2 1,0 0,-1 2,-2 0,0 1,3 8,193 261,-101-159,-68-77,-58-82,5 11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55.49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368 275,'-21'15,"0"1,1 1,1 0,1 2,1 0,0 1,1 0,-10 20,115-165,-88 124,-1 1,1 0,-1-1,1 1,-1-1,1 1,-1-1,1 1,-1-1,0 1,1-1,-1 1,0-1,1 0,-1 1,0-1,0 1,0-1,0 0,0 1,0-1,0 0,0 1,0-1,0 0,0 1,0-1,0 0,0 1,0-1,-1 1,1-1,0 0,0 1,-1-1,1 1,0-1,-1 1,1-1,-1 1,1-1,-1 1,1-1,-1 1,1 0,-1-1,1 1,-1 0,0-1,1 1,-1 0,1 0,-1 0,0-1,1 1,-1 0,0 0,1 0,-1 0,-40 7,-93 49,133-56,1 1,-1-1,1 1,-1-1,1 0,-1 1,1-1,-1 1,1-1,-1 0,0 1,1-1,-1 0,1 0,-1 0,0 0,1 1,-1-1,0 0,1 0,-1 0,0 0,1 0,-1 0,0-1,1 1,-1 0,0 0,1 0,-1-1,1 1,-1 0,0 0,1-1,-1 1,1-1,-1 1,1 0,-1-1,1 1,-1-1,1 1,0-1,-1 0,1 1,0-1,-1 1,1-1,0 0,0 1,0-1,-1 1,1-1,0 0,0 1,0-1,0 0,0 1,0-1,0 0,0 1,1-1,-1 0,0 1,0-1,1 0,17-42,25-22,-31 48,0 0,-1 0,-1-1,-1 0,0-1,-2 0,0 0,0-4,-6 20,0 1,-1-1,0 1,1-1,-1 1,0-1,0 0,-1 1,1-1,0 1,-1-1,0 1,1-1,-1 1,0-1,0 1,0 0,-1-1,1 1,-1 0,1 0,-1 0,0 0,1 0,-1 1,0-1,0 0,0 1,-1-1,1 1,0 0,0 0,-1 0,1 0,-1 0,1 0,-1 1,1-1,-2 1,-102 6,46 23,60-28,0 0,0 0,0-1,1 1,-1 0,0 0,1-1,-1 1,0 0,1-1,-1 1,1-1,-1 1,1 0,0-1,-1 1,1-1,-1 1,1-1,0 0,-1 1,1-1,0 0,0 1,-1-1,1 0,0 0,0 1,-1-1,1 0,0 0,0 0,0 0,-1 0,1 0,0 0,0-1,-1 1,1 0,1-1,-2 1,23 2,0-2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2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8,'-5'4,"-1"8,0 5,6-5,2-8,7-6,1-7,-1-7,-7-1,-3 8,-7 5,-2 8,1 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423 141,'0'0,"0"-1,-1 1,1 0,-1-1,1 1,-1 0,1-1,-1 1,1 0,-1 0,1 0,-1 0,0-1,1 1,-1 0,1 0,-1 0,1 0,-1 0,0 0,1 0,-1 0,1 1,-1-1,1 0,-1 0,0 0,1 1,-1-1,1 0,-1 1,1-1,0 0,-1 1,1-1,-1 0,1 1,0-1,-1 1,1-1,0 1,-1-1,1 1,0-1,0 1,-1-1,1 1,0 0,0-1,0 1,0-1,0 1,0-1,0 1,0 0,0-1,0 1,0 0,-6 39,6-39,-29 229,29 80,-16-253,11-55,2-7</inkml:trace>
  <inkml:trace contextRef="#ctx0" brushRef="#br0" timeOffset="484.637">0 339,'43'-24,"39"-18,9-1,0 2,-12 7,-9 5,-12 8,-10 2,-10 5,-5 4,-5-1,-1 2,-11 2,-8 2</inkml:trace>
  <inkml:trace contextRef="#ctx0" brushRef="#br0" timeOffset="962.17">790 0,'11'290,"-1"-209,-4 1,-3 0,-4 7,0-87,0 0,1 1,-1-1,1 0,-1 1,1-1,0 0,0 0,0 1,0-1,0 0,1 1,-1-1,1 0,0 0,-1 1,1-1,0 0,0 0,0 0,1 0,-1 0,0 0,1-1,-1 1,1 0,0-1,-1 1,1-1,0 0,0 1,0-1,0 0,0 0,0 0,1 0,-1-1,0 1,0-1,1 1,-1-1,0 0,0 1,1-1,-1-1,1 1,87-58,-64 36,-19 15,1 0,0 1,0 0,1 1,-1 0,1 0,0 1,1 0,-1 0,1 1,-1 1,1-1,0 2,0-1,0 1,2 1,-7 3,-1 0,-1 1,1 0,0-1,-1 1,0 1,0-1,0 0,0 1,-1 0,0-1,0 1,0 0,0 0,-1 0,0 0,0 0,0 1,-1-1,1 0,-1 0,0 1,-1-1,0 0,0 0,0 0,-1 5,1 7,0 2,11 68,-9-86,0 1,0-1,0 0,0 0,0 0,1 0,-1 0,0 0,1 0,-1 0,1-1,-1 1,1-1,-1 1,1-1,-1 1,1-1,0 0,-1 0,1 0,0 0,-1 0,1 0,-1 0,1 0,0-1,-1 1,1 0,-1-1,1 0,-1 1,1-1,-1 0,0 0,1 0,-1 0,0 0,1 0,-1 0,0 0,0-1,15-12</inkml:trace>
  <inkml:trace contextRef="#ctx0" brushRef="#br0" timeOffset="1347.84">1411 762,'39'-9,"-1"-1,0-3,-1 0,0-3,33-19,-14-33,-56 67,1-1,0 0,0 0,-1 0,1 0,-1 0,1 0,-1 0,0 0,0 0,0 0,0-1,0 1,0 0,-1 0,1 0,-1 0,1 0,-1 0,0 0,0 1,0-1,0 0,0 0,0 0,0 1,0-1,-1 1,1-1,-1 1,1-1,-1 1,0 0,0 0,1 0,-1 0,0 0,0 0,0 1,0-1,-6 1,-1 0,1 0,0 1,-1 1,1-1,0 1,0 1,0-1,0 1,1 1,-1 0,1 0,0 0,0 1,0 0,0 0,1 0,0 1,0 0,1 1,0-1,0 1,0 0,0 1,-1-1,0 0,0 1,1 0,0 0,1 0,0 0,0 1,1-1,0 1,0 0,1 0,0 0,1 1,-1-1,2 0,0 0,0 1,0-1,1 0,2 6,2-9,1 0,0 0,1 0,-1-1,1 0,0 0,0-1,1 0,-1 0,1-1,0 0,0 0,0-1,0 0,1 0,-1-1,0 0,1 0,-1-1,1 0,-1-1,0 0,9-2,-12 3,194-28,-175 26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397 430,'-14'-2,"-1"1,1 0,-1 1,1 1,-1 0,0 1,1 0,0 1,0 1,0 0,0 1,1 0,-1 1,1 1,1 0,-1 1,1 0,1 1,-1 0,1 1,1 0,0 1,1 0,0 1,0 0,1 0,1 0,-1 1,1 0,0 1,1-1,1 1,0 0,1 0,0 1,1 3,2-14,0 0,1 1,-1-1,1 0,0 0,0 1,1-1,-1 0,1 0,0 1,0-1,0 0,1 0,-1 0,1 0,0 0,0-1,1 1,-1-1,1 1,0-1,-1 0,2 0,-1 0,0 0,0 0,1-1,0 0,-1 0,2 1,4-2,0 1,0-2,-1 0,1 0,0 0,0-1,-1 0,1-1,0 0,-1 0,1-1,-1 0,0-1,0 1,0-1,-1-1,1 0,-1 0,0 0,0-1,4-5,-5 6,47-33,-3-3,-1-3,-2-1,28-35,-47 58,-28 22,1 0,0 0,-1 0,1 0,-1 0,1 0,-1 1,1-1,-1 0,1 0,-1 0,1 1,0-1,-1 0,0 1,1-1,-1 0,1 1,-1-1,1 0,-1 1,0-1,1 1,-1-1,0 1,1-1,-1 1,0-1,0 1,0-1,1 1,-1-1,0 1,0 0,0-1,0 1,0-1,0 1,0-1,0 1,0 0,0-1,0 1,-1-1,1 1,0-1,0 1,0-1,-1 1,1-1,0 1,-1-1,1 1,0-1,-1 1,1-1,-1 1,-2 5,1 0,0 1,1 0,-1-1,1 1,0 0,1 0,0-1,0 1,0 0,1 0,0 0,0-1,1 1,-1-1,1 1,1-1,0 1,0-1,0 0,0 0,1-1,0 1,0-1,1 1,9 5</inkml:trace>
  <inkml:trace contextRef="#ctx0" brushRef="#br0" timeOffset="419.052">793 769,'167'-221,"-167"220,0-1,1 1,-1 0,0 0,1-1,-1 1,1 0,-1 0,1 0,-1 0,1-1,0 1,0 0,0 0,-1 0,1 1,0-1,0 0,0 0,0 0,1 1,-1-1,0 0,0 1,0-1,0 1,1 0,-1-1,0 1,1 0,-1 0,0 0,0 0,1 0,-1 0,0 0,1 0,-1 0,0 1,0-1,1 0,-1 1,0-1,0 1,0 0,0-1,1 1,-1 0,0-1,0 1,-1 0,1 0,0 0,0 0,0 0,0 0,-1 0,1 0,0 1,21 109,-21-107,0 1,1-1,-1 0,1 0,0 0,0 1,1-2,-1 1,1 0,0-1,0 1,0-1,1 0,-1 0,1 0,-1 0,1-1,0 1,0-1,0 0,0 0,1-1,-1 1,0-1,1 0,-1 0,1 0,-1-1,1 1,0-1,-1 0,1-1,-1 1,1-1,-1 0,1 0,-1 0,1-1,-1 0,82-94,-72 81</inkml:trace>
  <inkml:trace contextRef="#ctx0" brushRef="#br0" timeOffset="1289.178">1752 542,'-18'4,"1"1,-1 0,1 1,1 1,-1 1,1 0,0 1,1 0,0 2,1 0,0 0,1 1,0 1,-4 6,15-17,0 0,0 0,0 1,1-1,-1 1,1-1,-1 1,1 0,0 0,0-1,0 1,1 0,-1 0,1 0,-1 0,1 0,0 0,0 0,0 0,1 0,-1-1,1 1,0 0,-1 0,1 0,1 0,-1-1,0 1,0 0,1-1,0 0,-1 1,1-1,0 0,0 0,0 1,1-2,-1 1,0 0,1 0,-1-1,1 1,0-1,-1 0,1 0,0 0,0 0,0 0,0-1,0 1,-1-1,1 0,0 0,0 0,3-1,8-2,-1-1,0 0,0-1,0 0,0-2,-1 1,0-1,4-4,73-35,-85 44,-1 0,1 1,0-1,0 0,0 1,0 0,0 0,0 0,0 1,1-1,-1 1,0 0,0 0,0 1,0-1,1 1,-1 0,0 0,0 0,0 1,0-1,-1 1,1 0,0 0,-1 0,1 1,-1-1,0 1,0 0,0 0,0 0,0 0,-1 0,1 1,-1-1,0 1,0 0,1 2,0 18,-1 1,-2-1,0 1,-1 0,-2-1,0 0,-2 1,-1-1,0-1,-2 1,-1-1,0-1,-2 0,-4 6,-5 8,-1 0,-1-2,-3 0,0-1,-2-2,-17 14,44-44,0 0,0 0,-1 0,1 0,0 0,-1 0,1 0,-1 0,1 0,-1 0,0 0,1 0,-1-1,0 1,0 0,0-1,1 1,-1 0,0-1,0 1,0-1,0 1,0-1,0 1,0-1,0 0,0 0,0 1,0-1,0 0,0 0,0 0,-1 0,1 0,0-1,0 1,0 0,0 0,0-1,0 1,0 0,0-1,0 1,0-1,0 1,1-1,-1 0,0 1,0-1,0 0,1 0,-1 0,0 1,1-1,-1 0,1 0,-1 0,0-1,4-9,0-1,1 0,0 1,1 0,0 0,1 0,0 0,0 1,1 0,1 0,0 1,0 0,1 1,0-1,1 1,3-5,267-292,-224 244,-2-3,-4-2,-2-3,-3-1,-4-2,2-10,75-209,-116 289,-1 0,1 0,0-1,-1 1,0 0,0-1,0 1,0-1,0 1,0-1,0 1,-1-1,0 0,1 0,-1 1,0-1,0 0,0 1,-1-1,1 0,-1 1,1-1,-1 0,0 1,0-1,0 1,-1 0,1-1,0 1,-1 0,1 0,-1-1,0 1,0 0,0 1,0-1,0 0,0 1,0-1,-1 1,1 0,-1-1,1 1,-1 0,1 1,-3-2,-4 4,0 1,1-1,-1 2,1-1,0 1,0 0,0 1,1 0,-1 0,1 0,0 1,0 0,1 1,0-1,-3 5,7-9,-13 12,1 1,1 0,0 1,1 0,0 1,2 1,0-1,1 2,0-1,2 1,0 0,1 1,1 0,1 0,1 0,1 0,0 0,2 1,0-1,1 2,1-13,1 0,0 0,0-1,1 1,0-1,0 0,1 0,0-1,1 1,-1-1,1 0,1-1,-1 1,1-1,0 0,1-1,-1 0,1 0,0-1,1 0,-1 0,6 1,10 4,1-1,0-2,1 0,0-2,-1-1,1-1,10-1,-11 1,0-2,0-1,-1 0,1-2,-1-1,1-1,-1-1,-1-1,1-1,-1-1,-1-2,1 0,-2-1,0-1,18-14,-34 22,0 1,-1-1,0 0,0-1,0 1,0-1,-1 1,0-1,0 0,-1 0,0-1,0 1,0 0,-1-1,1 1,-2-1,1 1,-1-1,0 0,-1-4,1 10,0-1,-1 1,0-1,1 1,-1 0,0 0,1-1,-1 1,0 0,0 0,0 0,0 0,0 0,-1 0,1 0,0 0,0 0,-1 0,1 1,0-1,-1 0,1 1,-1 0,1-1,-1 1,1 0,-1-1,1 1,-1 0,1 0,-1 0,1 1,-1-1,1 0,-1 0,1 1,0-1,-1 1,1-1,-1 1,0 0,-57 32,46-23,2 1,-1 0,2 1,-1 1,2 0,0 0,0 0,1 1,1 1,0-1,1 1,1 0,0 0,1 1,0 0,2 0,0-1,0 1,2 0,0 1,1-1,1 3,1-6,0-1,1 1,1-1,0 0,1 0,0-1,1 0,0 0,1 0,0-1,1 0,0-1,0 1,1-2,0 0,0 0,1 0,0-2,1 1,-1-1,1-1,1 0,-1-1,0 0,1-1,0-1,0 1,0-2,0 0,0-1,5 0,45-7,-37 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8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1 130,'1'-27,"8"39,20 179,-18-105,-4-1,-4 1,-7 67,-13-46,28-130,2 0,1 1,0 0,2 1,0 1,1 0,1 1,1 1,1 1,0 1,2 0,-1 2,2 0,5-1,-23 13,0 0,0 0,0 1,0 0,0 0,0 0,0 1,0-1,0 1,0 0,0 1,1-1,-1 1,0 0,0 0,0 1,0-1,-1 1,1 0,0 1,-1-1,1 1,-1 0,0 0,0 0,0 0,0 1,-1 0,1-1,-1 1,0 1,0-1,-1 0,1 1,-1-1,0 1,0 0,0 0,-1 0,0 0,1 5,-1 5,0 0,-1 0,-1 0,0 0,-1 0,-1 0,0 0,-1-1,-1 1,0-1,-1 0,0 0,-1-1,-1 0,0 0,0-1,-2 0,1 0,-2-1,1-1,-2 0,-10 8,11-6,-2-1,0 0,0-1,-1-1,0 0,0 0,-1-2,0 0,-1 0,1-2,-1 0,-15 3,28-8,0 0,0 0,0 1,0-2,0 1,0 0,0-1,0 1,0-1,0 0,0 0,1 0,-1 0,0-1,0 1,1-1,-1 1,1-1,0 0,-1 0,1 0,0 0,0-1,0 1,1 0,-1-1,0 0,1 1,0-1,-1 0,1 0,0 1,1-1,-1-2,3-103,5 82</inkml:trace>
  <inkml:trace contextRef="#ctx0" brushRef="#br0" timeOffset="569.333">395 780,'37'8,"0"-1,0-2,0-2,1-1,-1-2,0-2,1-1,-1-2,5-2,-38 6,1 1,-1-1,1 0,-1 0,1-1,-1 1,0-1,0 0,0 0,0 0,0-1,0 1,0-1,-1 0,1 0,-1 0,0 0,0-1,0 0,0 1,-1-1,0 0,1 0,-1 0,-1-1,1 1,-1 0,1-1,-1 1,-1-1,1 1,0-1,-1 1,0-1,0 1,-1-1,1 0,-1 1,0-1,0 1,-2-4,2 4,-1 0,0 1,1-1,-1 1,-1 0,1 0,0 0,-1 0,1 0,-1 0,0 1,0-1,0 1,0 0,-1 0,1 0,-1 0,1 1,-1-1,1 1,-1 0,0 0,0 0,1 1,-1-1,0 1,0 0,0 0,0 0,0 0,1 1,-1 0,0 0,0 0,1 0,-1 0,1 1,-1-1,1 1,-1 0,1 0,0 1,0-1,-2 3,-4 3,0-1,1 2,0-1,1 1,0 1,1-1,0 1,0 0,1 0,0 1,1 0,0-1,0 2,2-1,-1 0,1 0,1 1,0 0,1-1,0 1,0-1,2 1,-1-1,4 12,-1-18,0 0,0 0,1 0,-1-1,1 1,0-1,0 0,1-1,-1 1,1-1,0 0,0-1,0 1,0-1,0 0,1-1,-1 1,0-1,1 0,-1-1,1 0,-1 0,1 0,-1-1,1 0,-1 0,1-1,-1 1,0-1,0-1,0 1,0-1,0 0,-1-1,1 1,4-5,30-18,-1-1,-1-2,-1-2,-2-1,-1-1,-2-3,-1 0,-2-2,-2-1,-1-1,5-14,-2 0,-3 12,-2-2,-1-1,-3-1,-2 0,-2-2,-2 0,2-16,-16 63,1-1,0 1,-1 0,1-1,0 1,-1-1,0 1,1-1,-1 1,0-1,0 1,0-1,0 1,0-1,0 1,0-1,0 1,-1-1,1 1,-1-1,1 1,-1-1,1 1,-1 0,0-1,0 1,1 0,-1 0,0-1,0 1,0 0,-1 0,1 0,0 0,0 0,-1 1,1-1,0 0,-1 0,1 1,0-1,-1 1,1 0,-1-1,1 1,-1 0,1 0,-1 0,1 0,-1 0,0 0,-9 10,1 0,1 0,0 1,1 1,0 0,0 0,2 0,-1 1,1 0,-1 8,-9 20,3 2,1 0,3 0,1 1,2 0,2 0,2 35,4-29,3 0,1 0,3-1,6 17,-3-8,-11-52,1-1,-1 0,1 0,-2 0,1 0,0 0,-1 0,0 0,0 0,0 0,-1 0,0 0,0 0,0 0,0 0,-2 2,-3-1</inkml:trace>
  <inkml:trace contextRef="#ctx0" brushRef="#br0" timeOffset="732.629">791 441,'43'-10,"38"-2,11 4,-1 5,-12 2,-14 2,-13 0,-16 0</inkml:trace>
  <inkml:trace contextRef="#ctx0" brushRef="#br0" timeOffset="1563.116">1666 497,'-22'44,"3"2,2-1,1 2,3 0,2 1,-3 33,13-78,-1 0,1-1,0 1,0 1,1-1,-1 0,1 0,-1 0,1 0,0 0,0 0,1 1,-1-1,1 0,-1 0,1 0,0 0,0 0,0 0,0 0,1 0,-1-1,1 1,0 0,0-1,0 1,0-1,0 0,0 0,1 0,-1 0,1 0,0 0,-1-1,1 1,0-1,0 0,0 1,0-1,1 0,7-5,-1 0,1 0,-1-1,0-1,-1 0,0 0,0 0,0-1,0-1,-1 0,4-4,0 0,288-307,-298 317,-2 0,1 1,-1-1,0 1,1-1,0 1,-1 0,1-1,0 1,-1 0,1-1,0 1,0 0,0 0,0 0,0 0,0 0,1 0,-1 0,0 0,0 1,1-1,-1 0,0 1,1-1,-1 1,1-1,-1 1,1 0,-1-1,1 1,-1 0,1 0,-1 0,1 0,-1 0,1 1,-1-1,0 0,1 1,-1-1,1 1,-1 0,0-1,1 1,-1 0,0 0,1 0,7 104,-10-99,1 0,0 0,0 0,0 0,1 0,0-1,0 1,0 0,1 0,0-1,0 1,1-1,-1 1,1-1,0 0,1 0,-1 0,1-1,0 1,0-1,0 0,1 0,-1 0,1-1,0 1,0-1,0 0,1-1,-1 1,1-1,-1 0,3 0,1-4,0 0,0-1,0 0,-1 0,1-1,-1 0,0 0,0-1,0 0,0 0,-1-1,0 0,0 0,-1-1,1 0,-1 0,-1-1,0 1,0-1,0 0,-1-1,0 1,1-7,41-117,-45 107,-4 23</inkml:trace>
  <inkml:trace contextRef="#ctx0" brushRef="#br0" timeOffset="2067.343">2653 752,'26'-21,"0"-1,-2-2,-1 0,-1-1,-1-1,-2-2,0 0,1-5,-18 31,0-1,-1 1,1-1,-1 0,1 0,-1 1,0-1,0 0,0 0,0 0,-1 0,1 0,-1 0,0 0,1 0,-2-1,1 1,0 0,-1 0,1 0,-1 0,0 0,0 0,0 0,0 1,0-1,-1 0,1 0,-1 1,0-1,0 1,0 0,0-1,0 1,-1 0,1 0,0 0,-1 1,-1-2,-2 2,1 0,0 0,-1 1,1 0,0 0,-1 0,1 0,-1 1,1 0,0 0,0 1,0-1,-1 1,2 0,-1 1,0-1,0 1,1 0,-1 0,1 0,0 1,0-1,0 1,0 1,-6 5,1 1,0 1,0 0,2 0,-1 0,2 1,-1 0,-1 8,3-7,0 0,1 1,0-1,2 1,-1 0,2 0,0 0,1 0,1 6,-1-16,1 1,0-1,0 0,0 0,1 1,0-1,0 0,0-1,0 1,1 0,0-1,0 1,0-1,1 0,-1 0,1 0,0 0,0-1,0 0,1 1,-1-2,1 1,-1 0,1-1,0 0,0 0,5 1,11 0,0-1,0-1,0-1,-1-1,1-1,0 0,0-2,-1 0,0-2,0 0,0-1,-1-1,0-1,0 0,-1-2,-1 0,0-1,0 0,-1-2,0 0,3-6,-4 9</inkml:trace>
  <inkml:trace contextRef="#ctx0" brushRef="#br0" timeOffset="2381.95">3105 752,'202'-106,"-191"98,1-1,-2 1,1-2,-1 0,0 0,-1-1,-1 0,1 0,-2-1,0 0,0 0,-1-1,0 0,-1 0,0-3,-4 14,0-1,0 1,-1-1,1 1,0-1,-1 1,0-1,0 1,1-1,-1 1,-1-1,1 0,0 1,-1-1,1 1,-1-1,0 1,0-1,0 1,0 0,0 0,0-1,-1 1,1 0,-1 0,0 0,1 0,-1 0,0 1,0-1,0 1,0-1,0 1,-1 0,1-1,0 1,-1 0,1 0,-1 1,1-1,-1 1,1-1,-2 1,-2-1,-1 1,1 0,0 0,0 1,0 0,0 0,0 0,0 1,1 0,-1 0,0 0,1 1,-1-1,1 2,0-1,0 0,0 1,0 0,1 0,0 0,0 1,0 0,0-1,0 3,-5 6,0-1,1 2,1-1,0 1,1 0,1 1,0-1,1 1,-1 5,1-4,1 0,1 0,0 1,1-1,0 1,2-1,0 1,1-1,0 1,1-1,1 0,1 0,0-1,2 3,-2-11,1 0,0-1,0 0,0 0,0 0,1-1,0 0,0-1,1 1,-1-1,1-1,0 1,0-1,0-1,0 1,0-1,1-1,-1 0,1 0,-1 0,1-1,-1-1,1 1,-1-1,1-1,-1 0,1 0,-1 0,5-3,110-58,-101 48</inkml:trace>
  <inkml:trace contextRef="#ctx0" brushRef="#br0" timeOffset="2783.114">3698 808,'0'1,"1"0,-1 0,1 0,0-1,-1 1,1 0,0 0,0 0,0 0,-1-1,1 1,0 0,0-1,0 1,0-1,0 1,1-1,-1 0,0 1,0-1,0 0,0 0,0 0,0 0,0 0,1 0,-1 0,0 0,0 0,0 0,0 0,0-1,0 1,0-1,1 1,-1-1,0 1,0-1,-1 1,1-1,0 0,1 0,35-36,103-244,-139 282,-1 0,0-1,0 1,1 0,-1-1,0 1,1 0,-1-1,1 1,-1 0,1-1,-1 1,1-1,-1 1,1-1,0 0,-1 1,1-1,0 1,-1-1,1 0,0 0,-1 1,1-1,0 0,0 0,-1 0,1 0,0 0,0 0,-1 0,1 0,0 0,0 0,-1 0,1 0,0-1,0 1,-1 0,1 0,0-1,-1 1,1-1,0 1,-1-1,1 1,-1-1,1 1,-1-1,1 1,-1-1,1 1,-1-1,1 0,-1 1,0-1,0 0,1 0,-1 1,0-1,0 0,1 0,0 171,-1-166,1-1,-1 1,1 0,-1-1,1 1,0-1,1 1,-1-1,0 0,1 1,0-1,0 0,0 0,0 0,0 0,1 0,-1-1,1 1,0-1,0 0,0 1,0-1,0 0,0-1,1 1,-1-1,0 1,1-1,-1 0,1 0,0-1,0 1,6 0,0 0,0-1,0 0,0-1,-1 0,1 0,0-1,0 0,-1-1,1 0,2-2,0 0,0 0,0-1,0 0,-1-1,0-1,0 0,-1 0,0-1,-1 0,0-1,0 0,-1-1,0 1,-1-1,0-1,3-7,13-62,-26 66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1 613,'16'-2,"1"0,0-1,-1-1,0-1,0 0,0-1,-1 0,1-2,1-1,15-10,-2-2,0-1,-1-1,-1-1,-1-2,4-6,-24 26,-1 0,0 0,0 0,0-1,-1 0,0 0,0 0,-1 0,0-1,0 0,-1 0,0 0,0 0,-1 0,0-1,-1 1,1-1,-2 1,1-1,-1 0,-1 1,1-1,-1 1,-1-1,0 1,0-1,0 1,-1 0,-2-2,5 8,-1 1,0-1,0 1,-1 0,1-1,0 1,0 0,-1 0,1 0,0 0,-1 0,1 0,-1 1,0-1,1 0,-1 1,1-1,-1 1,0 0,0-1,1 1,-1 0,0 0,1 0,-1 0,0 0,1 1,-1-1,0 0,1 1,-1-1,0 1,1 0,-1-1,1 1,-1 0,1 0,-1 0,1 0,0 0,0 1,-1-1,1 0,0 0,0 1,0-1,0 1,0 0,-36 77,37-65,0 0,1 0,1 0,0 0,0-1,2 1,0-1,0 0,1 0,1 0,0 0,1-1,5 7,-7-11,1-1,0 0,0 0,0-1,1 1,0-1,0 0,0-1,1 0,-1 0,2-1,-1 0,0 0,1-1,-1 0,1 0,0-1,0-1,0 1,0-1,0-1,0 1,1-2,-1 1,0-1,0-1,0 0,0 0,-1 0,1-1,0-1,-1 1,0-1,0-1,0 0,1 0,29-26,-1-1,-1-2,-2-1,-1-2,-2-1,-2-1,-1-2,0-3,-17 26,-7 14,-1 0,0-1,0 1,0-1,-1 1,1-1,-1 0,0 1,0-1,-1 0,0-1,0 1,0 0,0 0,-1 0,0-1,0 1,0-1,-1 5,-1 1,0-1,1 0,-1 1,1-1,-1 1,1 0,-1-1,0 1,1 0,-1 0,0 0,0 0,1 0,-1 0,1 1,-1-1,0 0,1 1,-1 0,1-1,-1 1,1 0,-1 0,1-1,-1 1,1 0,0 1,0-1,-1 0,1 0,0 0,0 1,0-1,0 1,0-1,1 0,-1 1,0 0,0 0,-14 17,0 0,1 1,1 1,1 0,0 0,2 1,1 1,0 0,2 0,-4 22,10-40,1 0,-1 1,1-1,0 0,1 0,0 1,-1-1,2 0,-1 0,1 1,-1-1,1-1,1 1,-1 0,1 0,-1-1,2 1,-1-1,0 0,1 0,-1 0,1-1,0 1,1-1,-1 0,1 0,-1 0,1-1,0 0,0 0,0 0,0 0,0-1,0 1,0-1,1-1,-1 1,0-1,0 0,1 0,-1-1,0 1,1-1,16-4,0-1,0 0,-1-2,0 0,0-1,-1-1,0-1,17-14,23-10,-36 22,-1-2,0 0,-1-1,-1-1,-1-1,0-1,4-7,-8 8,-5 8,-1-1,-1-1,1 1,-2-1,0-1,0 0,-1 0,-1 0,0-1,1-5,-7 18,1-1,-1 1,0-1,1 1,-1-1,0 1,0-1,0 1,0-1,0 1,0-1,-1 1,1 0,0-1,-1 1,1-1,-1 1,0 0,1-1,-1 1,0 0,0 0,0-1,0 1,0 0,0 0,0 0,0 0,0 0,0 1,-1-1,1 0,0 0,-1 1,1-1,0 1,-1-1,1 1,-1 0,1-1,-1 1,1 0,-1 0,1 0,-1 0,1 0,-1 0,1 1,0-1,-1 0,1 1,-1-1,1 1,0 0,-1-1,1 1,0 0,0 0,-1 0,1 0,0 0,0 0,0 0,0 0,0 0,0 0,1 1,-1-1,0 0,-15 17,0 0,2 1,0 1,1 0,1 1,1 0,1 1,0 0,2 0,1 1,1 0,-1 6,5-25,1 0,-1 0,1 1,0-1,0 0,0 1,1-1,0 1,0-1,0 1,0-1,0 1,1-1,0 0,0 1,0-1,1 0,-1 0,1 1,0-1,0-1,0 1,1 0,0 0,-1-1,1 0,0 1,1-1,-1 0,0 0,1-1,0 1,0-1,-1 0,1 0,0 0,1 0,-1-1,0 0,2 1,0-2,0 1,0-1,0 0,0 0,0-1,0 0,-1 0,1 0,0-1,-1 0,1 0,-1 0,1-1,-1 1,0-1,0-1,0 1,-1-1,1 1,-1-2,0 1,0 0,0-1,0 0,12-15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1 187,'33'11,"0"-2,1-1,0-2,31 2,-47-6,45 2,0-3,1-3,-1-2,36-9,-97 13,180-30,-204 12,-11 10,2-2,-1-1,2-1,0-2,0-1,-25-18,2-22,52 44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397 282,'-175'33,"152"-26,-134 57,156-64,0 0,1 0,-1 0,0 0,0 0,1 0,-1 0,0 0,1 0,-1 1,0-1,0 0,1 0,-1 1,1-1,-1 0,0 1,1-1,-1 0,1 1,-1-1,1 1,-1-1,1 1,-1 0,1-1,-1 1,1-1,0 1,-1 0,1-1,0 1,-1 0,1-1,0 1,0 0,0-1,0 1,0 0,0 0,0-1,0 1,0 0,0-1,0 1,0 0,1 0,-1-1,0 1,0 0,1-1,-1 1,0-1,1 1,-1 0,1-1,-1 1,1-1,-1 1,1-1,-1 1,1-1,-1 0,1 1,0-1,-1 0,1 1,0-1,-1 0,2 1,155 10,-156-11,1 1,0 0,-1 0,1 0,-1 0,1 0,-1 0,1 0,-1 0,1 1,-1-1,0 0,0 1,0-1,0 1,0-1,0 1,0 0,0-1,-1 1,1 0,-1 0,1-1,-1 1,0 0,0 0,1 0,-1 0,-1 0,1-1,0 1,0 0,-1 0,1 0,-1-1,1 1,-1 0,0 0,0-1,0 1,-40 67,-96 66,135-134,-1 0,1 1,0 0,0-1,-1 1,1 0,0 0,1 0,-1 0,0 0,0 0,1 1,0-1,-1 1,1-1,0 1,0-1,0 1,1-1,-1 1,0 0,1 0,0-1,0 1,0 0,0 0,0-1,0 1,1 0,-1 0,1-1,0 1,0-1,0 1,0 0,0-1,1 0,-1 1,1-1,-1 0,1 0,0 0,0 0,0 0,0 0,0 0,1-1,-1 1,0-1,104 23,-82-22,-5-4</inkml:trace>
  <inkml:trace contextRef="#ctx0" brushRef="#br0" timeOffset="336.844">143 0,'-11'67,"2"0,4 0,2 0,4 1,2 3,41 249,-8-94,-6 66,-26-213,2-61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42.02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2047 5648,'-146'-5,"1"6,-1 6,-65 15,161-18,0 2,1 2,0 2,0 3,1 1,1 3,0 2,1 1,1 3,2 2,-15 11,13 5,1 1,3 3,1 1,2 2,3 2,2 1,1 2,4 1,1 1,3 1,3 1,1 5,-23 68,6 2,6 2,6 0,6 2,5 0,6 17,7-96,3 0,2 0,3 0,2 0,2-1,3-1,14 34,-17-58,2-1,2 1,0-2,2 0,2-1,0-1,1-1,2-1,1-1,0 0,2-2,1-1,21 14,13-3,0-2,3-3,0-3,1-3,1-2,1-3,0-3,1-3,1-3,-1-3,11-3,86-5,-1-6,0-8,-1-7,77-25,-134 31,-1-5,-1-5,-1-4,-2-4,-2-5,-1-3,-2-5,22-20,-81 47,-1-1,-1-2,-2-1,0-1,-2-2,-1-1,-2-2,0 0,-3-2,-1-1,-1 0,-2-2,-2 0,-2-2,-1 1,-1-6,-8 9,-1 0,-2-1,-1 1,-2-1,-2 0,-1 1,-2-1,-1 1,-2 0,-2 1,-1 0,-2 0,-1 2,-1-1,-15-20,-6-6,-3 1,-2 2,-3 2,-2 1,-2 3,-3 2,-45-33,16 22,-3 3,-2 4,-2 4,-2 4,-3 3,-1 5,-1 3,-2 5,-1 4,-1 4,-1 5,-1 3,0 6,0 3,0 5,-92 13,87-2,0 4,0 5,2 4,1 5,1 4,2 5,1 4,3 4,2 4,2 4,2 5,-53 47,43-16</inkml:trace>
  <inkml:trace contextRef="#ctx0" brushRef="#br0" timeOffset="1522.158">917 5789,'1'3,"0"0,0 0,0 1,-1-1,0 0,1 1,-1-1,0 1,-1-1,1 0,-1 1,1-1,-1 0,0 0,0 1,-1-1,1 0,-1 0,1 0,-1 0,0 0,0-1,0 1,0-1,-1 1,1-1,-1 0,1 0,-1 0,0 0,0 0,0-1,0 1,0-1,0 0,0 0,-1 0,1 0,0 0,-1-1,1 1,0-1,-1 0,1 0,-1-1,-12-3,1-2,0 0,0-1,0 0,1-1,0-1,0 0,1-1,-4-4,-37-24,33 24,0 0,1-1,1-1,0-1,2 0,0-2,0 0,0-3,-9-24,2 0,2-2,2-1,2-1,2 0,2-1,3 0,2-1,1-9,-1 7,-39-262,14-2,14-1,14-30,6 114,9 1,11 1,9 0,11 2,10 2,10 2,84-202,-95 319,5 2,4 3,5 2,4 3,5 3,4 4,4 3,3 3,59-44,-56 61,4 3,3 4,2 4,3 5,2 3,102-34,-62 36,-141 49,1 0,0-1,0 1,-1 0,1 0,0-1,0 1,-1 0,1 0,0-1,0 1,0 0,0-1,-1 1,1 0,0-1,0 1,0 0,0-1,0 1,0-1,0 1,0 0,0-1,0 1,0 0,0-1,0 1,1 0,-1-1,0 1,0 0,0-1,0 1,0 0,1-1,-1 1,0 0,0 0,1-1,-1 1,0 0,0 0,1 0,-1-1,0 1,1 0,-1 0,0 0,1 0,-1-1,0 1,1 0,-1 0,0 0,1 0,-1 0,0 0,1 0,-1 0,1 0,-1 0,0 0,1 1,-35-7,20 4,-14-3,-54-10,0-3,1-4,2-3,0-4,-20-13,99 41,-1 0,1 1,-1-1,1 1,-1-1,0 1,1-1,-1 1,0-1,1 1,-1-1,0 1,1 0,-1-1,0 1,0 0,1 0,-1 0,0-1,0 1,0 0,1 0,-1 0,0 0,0 0,0 1,1-1,-1 0,0 0,0 0,1 1,-1-1,0 0,0 1,1-1,-1 1,0-1,1 1,-1-1,1 1,-1-1,1 1,-1-1,1 1,-1 0,1-1,-1 1,1 0,0 0,-1-1,1 1,0 0,0 0,-1-1,1 1,0 0,0 0,0 0,11 53,-9-44,22 102,-5 1,-5 1,-4 23,17 142,-21-239,1 0,2-1,2 0,1-1,7 10,-19-47,0 1,0-1,0 0,0 1,0-1,1 0,-1 0,0 0,1 1,-1-1,1 0,-1 0,1 0,0 0,-1 0,1 0,0 0,0 0,0 0,0 0,0 0,0 0,0-1,0 1,0 0,0-1,0 1,0-1,1 1,-1-1,0 0,0 1,1-1,-1 0,0 0,0 0,1 0,-1 0,0 0,1 0,-1 0,0-1,0 1,1 0,-1-1,0 1,0-1,0 1,0-1,0 0,0 0,0 1,0-1,0 0,0 0,0 0,0 0,9-16,-1 0,-1 0,0-1,-2 0,0 0,-1-1,0 0,-2 1,10-33,14-40,4 2,4 0,4 3,4 1,14-16,44-29,-82 116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1,'5'19,"1"16,0 7,-1 1,-2-2,-1-3,-1-3,0-4,-1-6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1,'-2'0,"1"0,-1 0,1 1,-1-1,0 1,1-1,-1 1,1 0,0-1,-1 1,1 0,0 0,-1 0,1 0,0 0,0 0,0 1,0-1,0 0,0 0,0 1,0-1,0 1,1-1,-1 1,1-1,-1 1,1-1,-1 1,1 0,0-1,0 1,0-1,0 1,0 0,0-1,0 1,1-1,-1 1,0 0,1-1,0 1,-1-1,1 1,0-1,51 56,-43-51,-3-4,1 1,-1 0,1 1,-1-1,0 1,-1 0,1 1,-1-1,0 1,0 0,0 1,-1-1,1 1,-1 0,-1 0,1 0,-1 0,0 1,-1 0,1-1,-1 1,0 0,-1 0,0 0,0 0,-1 0,1 0,-2 4,0-4,-1 0,-1 0,1 0,-1 0,0-1,-1 1,0-1,1 0,-2 0,1 0,-1-1,0 0,0 0,-1 0,1 0,-1-1,0 0,0 0,-1 0,1-1,-1 0,1 0,-1-1,0 0,0 0,0-1,-1 0,1 0,0 0,0-1,0 0,-1 0,-5-2,-6-9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249 183,'-28'26,"1"1,0 2,3 0,0 1,2 2,1 0,2 1,1 1,-2 10,16-36,1 0,1 0,-1 0,1 1,1-1,-1 1,1 0,1-1,0 1,0 0,1-1,0 1,0-1,1 1,0-1,0 1,1-1,0 0,1 0,0-1,0 1,0-1,1 1,0-1,1-1,0 1,0-1,0 0,0 0,1-1,0 0,1 0,-1-1,1 0,-1 0,1 0,2-1,4 1,0-1,0-1,0 0,1-1,-1 0,0-1,1-1,-1 0,0-1,0-1,1 0,-2-1,1 0,0-1,-1-1,0 0,3-2,6-5,-1 0,0-1,-1-1,-1-1,0-1,-1 0,-1-1,-1-1,7-11,-11 14,-1-1,-1 0,0-1,-2 1,0-2,-1 1,0-1,-2-1,0 1,-2-1,0 1,-1-1,-1 0,0 0,-2 0,0 0,-2 0,0 0,-1 1,-1-1,-1 1,0 0,-1 1,-2 0,-4-8,11 22,0 0,0-1,0 1,-1 0,0 0,0 1,0-1,0 0,-1 1,1 0,-1 0,0 0,0 0,0 1,0-1,0 1,-1 0,1 0,-1 1,1-1,-1 1,0 0,1 0,-1 1,0-1,0 1,0 0,1 1,-1-1,0 1,0 0,1 0,-1 0,0 1,1-1,-1 1,1 0,0 1,0-1,-3 2,-3 13,1 1,0-1,1 2,1-1,1 1,0 0,2 0,0 0,1 1,1 0,1-1,0 1,2 0,0 0,2 4,-3 10,35 311,-22-257,0 236,14-158,-26-87,-1-79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29 667,'0'1,"0"-1,-1 1,1-1,0 1,0-1,-1 1,1-1,0 1,-1-1,1 0,-1 1,1-1,0 0,-1 1,1-1,-1 0,1 0,-1 1,1-1,-1 0,1 0,-1 0,1 0,-1 0,0 0,1 0,-1 0,1 0,-1 0,1 0,-1 0,1 0,-1 0,1 0,-1 0,1-1,-1 1,1 0,-1 0,1-1,-1 1,1 0,-1-1,1 1,0 0,-1-1,1 1,0 0,-1-1,1 1,0-1,-1 1,1-1,0 1,0-1,-5 52,5-50,29 288,-19-199,-12-109,0-1,1-1,1 1,1 0,0 0,2 0,0 1,2-1,0 1,4-11,-5 15,7-25,2 0,1 1,2 1,2 0,1 2,2 0,1 1,2 1,18-20,-36 48,50-46,-54 51,0 0,-1 0,1 0,0 0,0 0,0 1,0-1,0 1,-1 0,1-1,0 1,0 0,0 0,0 0,0 0,0 0,0 1,0-1,0 0,0 1,0 0,-1-1,1 1,0 0,0 0,-1 0,1 0,-1 0,1 1,-1-1,1 0,-1 1,0-1,1 1,-1-1,0 1,56 113,-46-91,-1-3</inkml:trace>
  <inkml:trace contextRef="#ctx0" brushRef="#br0" timeOffset="479.017">58 272,'13'-11,"1"2,0 0,0 1,1 0,0 1,0 0,1 2,0-1,0 2,0 0,5 1,16-6,155-15,-214 8,1 10,1-2,1 0,0-1,0-1,0 0,1-2,1 0,-14-13,6-5,23 18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218 532,'40'5,"0"-2,0-1,0-3,0-1,0-2,0-1,-1-2,1-2,-2-2,1-2,-2-1,0-1,-1-3,0 0,-2-3,0-1,-1-1,-1-2,-2-1,8-9,-24 20,-5 8,0 0,-1-1,0 0,0 0,-1-1,0 1,-1-2,1 1,-2-1,1 0,-2 0,1-1,-1 1,-1-1,0 0,0 0,-1 0,-1-1,0 1,0-2,-1 11,-1-1,1 1,-1-1,0 1,1 0,-1-1,0 1,-1 0,1-1,0 1,0 0,-1 0,1 0,-1 0,0 1,0-1,0 0,0 1,0-1,0 1,0 0,0-1,0 1,-1 0,1 0,0 1,-1-1,1 0,-1 1,1-1,0 1,-1 0,1 0,-1 0,1 0,-1 0,1 1,-1-1,-1 2,-92 46,66-17,2 0,0 2,3 2,0 0,3 1,1 1,1 2,2-1,-11 40,-197 567,197-572,-3-1,-3-2,-3-2,-4-1,-2-2,-23 24,60-81,1 1,-1-1,-1-1,0 1,0-1,0 0,-1-1,1 0,-2-1,1 0,-1 0,1-1,-1 0,0 0,-11 1,20-5,-1 0,0 0,0-1,0 1,0 0,0-1,0 1,0-1,1 0,-1 0,0 1,1-1,-1 0,0-1,1 1,-1 0,1 0,0-1,-1 1,1-1,0 1,0-1,0 1,0-1,0 0,0 1,0-1,1 0,-1 0,0 0,1 0,0 1,-1-1,1 0,0 0,0 0,0 0,0 0,1 0,-1 0,0 0,1 0,-1 1,1-1,0 0,0 0,0 1,0-1,0 0,0 1,0-1,0 1,0-1,1 1,-1 0,1-1,-1 1,2-1,9-13,1-1,1 2,1 0,0 0,1 1,0 1,1 1,0 1,0 0,1 1,1 1,0 0,0 2,0 0,1 1,-1 1,1 1,0 0,1 2,-1 0,0 2,11 1,388 32,-390-32,1-1,-1-1,0-2,1-1,-1-1,-1-1,1-2,-1-1,0-1,-1-2,0 0,0-2,-1-1,-1-1,-1-1,0-1,-1-1,0-1,-2-1,-1-1,0-1,-1-1,-14 15,0 0,-1-1,0 1,0-1,-1 0,0 0,-1 0,0 0,0 0,-1-1,0-2,-1 9,0 0,0 0,0 0,0 0,-1 1,1-1,-1 0,0 0,0 0,0 0,0 0,0 1,-1-1,1 1,-1-1,0 1,1-1,-1 1,0 0,-1 0,1 0,0 0,0 0,-1 1,1-1,-1 1,0-1,1 1,-1 0,0 0,0 0,0 0,0 1,0-1,0 1,0 0,-11 1,0 0,0 1,1 1,-1 0,1 1,0 1,0 0,0 0,1 1,-1 1,1 0,1 1,0 0,0 1,0 0,1 0,1 1,0 1,0 0,1 0,0 0,1 1,0 0,1 1,0-1,-2 11,4-16,1 0,0 0,1 1,0-1,0 1,0-1,1 1,0 0,1-1,-1 1,1 0,1 0,0-1,0 1,0 0,1-1,0 0,1 1,0-1,0 0,0 0,1 0,0 0,0-1,1 0,-1 0,5 4,14 5,0-1,1-2,1 0,0-1,1-1,0-2,0 0,1-2,0-1,0-1,0-1,1-2,-1 0,0-2,1-1,16-4,-4 2,1-2,-2-1,1-3,-1-1,0-2,-1-1,-1-2,0-2,-1-1,-2-2,31-23,-32 17,-2-2,-1 0,-1-3,-1 0,-2-2,-1-1,-2 0,-2-2,-1-1,-2 0,-1-2,-3 0,-1 0,-1-1,-3-1,-1 0,-3 0,-1 0,-2-1,-1 1,-3-1,-2 1,-5-28,-27-28,35 96,0 0,0 0,0 1,0-1,-1 0,1 1,-1-1,1 1,-1-1,0 1,1 0,-1 0,0 0,0 0,0 0,0 0,0 0,0 1,0-1,0 1,0-1,0 1,0 0,-1 0,1 0,0 0,0 0,0 0,0 1,0-1,0 1,0 0,0-1,0 1,0 0,0 0,0 0,0 0,1 0,-1 1,0-1,1 1,-1-1,1 1,-1-1,0 3,-12 14,0 1,1 1,1 0,1 0,1 2,0-1,2 1,1 0,-5 22,-15 69,4 2,5 0,0 76,15-82,5 1,15 101,-14-183,26 162,-28-184,0-8</inkml:trace>
  <inkml:trace contextRef="#ctx0" brushRef="#br0" timeOffset="239.928">1657 814,'33'0,"22"0,14 0,12 0,4 0,4 0,1 0,-1 0,-2 0,0 0,0 0,-2 0,-5 0,-6 0,-7 0,-14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1525 169,'20'-9,"-44"-2,8 12,0 1,1 1,-1 0,1 2,0-1,0 2,0 0,1 1,0 0,0 1,1 1,-8 6,14-11,-21 13,1 1,0 1,1 1,1 1,1 2,1 0,1 1,1 2,1 0,1 1,2 1,-12 25,26-47,-1 1,1 0,0 0,0 1,1-1,0 0,1 1,-1-1,2 1,-1 0,1-1,0 1,0 0,1-1,0 1,0 0,1-1,0 1,1-1,-1 0,1 0,1 0,-1 0,1 0,0-1,1 0,0 0,0 0,0 0,0-1,1 0,0 0,0 0,0-1,1 0,5 3,-1-4,0-1,0 0,0-1,0 0,0 0,0-1,1-1,-1 0,0 0,0-1,0-1,-1 1,1-2,0 0,-1 0,0-1,2-1,15-8,-1-2,-1 0,0-2,-1-1,18-18,7-16,-1-2,-4-2,-1-2,2-10,-26 41,29-50,-47 78,0-1,-1 1,1 0,0 0,-1 0,1-1,0 1,-1 0,1 0,0 0,0 0,-1 0,1 1,0-1,0 0,-1 0,1 0,0 1,-1-1,1 0,0 0,-1 1,1-1,-1 1,1-1,-1 1,1-1,-1 1,1-1,-1 1,1-1,-1 1,1 0,-1-1,0 1,1-1,-1 1,0 0,0 0,0-1,1 1,-1 0,0-1,0 1,0 0,0 0,0-1,0 1,0 0,-1-1,1 1,19 161,-17-133,1 0,2 0,1-1,1 0,1 0,1 0,2-1,1 0,0-1,2-1,11 14,-22-35,0-1,0 0,1 0,-1 0,1-1,-1 1,1-1,0 0,0 0,0 0,1 0,-1-1,0 1,0-1,1-1,-1 1,1 0,-1-1,1 0,-1 0,1 0,-1-1,1 0,-1 1,0-1,1-1,-1 1,3-2,11-4</inkml:trace>
  <inkml:trace contextRef="#ctx0" brushRef="#br0" timeOffset="771.893">622 1,'-245'95,"217"-80,1 0,1 2,0 2,1 0,1 1,1 2,1 0,1 1,1 1,1 1,1 1,2 1,0 0,2 1,1 0,-5 17,13-31,1-1,1 1,0 0,1 0,0 0,1 0,0 1,2-1,-1 0,2 0,0 0,1 0,0 0,1 0,0-1,1 0,1 0,0 0,1 0,0-1,1 0,7 7,-1-7,0-2,1 0,1-1,-1 0,2-1,-1-1,1-1,0 0,0-1,1-1,-1-1,1 0,0-1,0-1,0-1,0-1,0 0,4-2,14 3,-1-3,1-1,-1-1,-1-2,6-3,-8 0</inkml:trace>
  <inkml:trace contextRef="#ctx0" brushRef="#br0" timeOffset="1502.241">2851 85,'-91'15,"1"4,-86 30,175-48,-9 1,0 1,0 0,0 0,0 1,0 1,1 0,0 0,0 1,0 0,1 0,0 1,-3 3,11-7,0-1,0 1,1 0,-1 0,1 0,-1-1,1 1,0 0,0 0,0-1,1 1,-1-1,1 1,-1-1,1 0,0 1,0-1,0 0,0 0,0 0,0-1,0 1,1 0,-1-1,1 0,-1 1,1-1,0 0,-1 0,1 0,0-1,0 1,-1-1,1 0,0 1,1-1,9 5,66 23,-64-24,1 1,-1 0,0 1,0 0,0 1,-1 1,0 1,-1 0,1 0,-2 1,0 1,7 7,-15-10,0 1,0-1,-1 1,0 0,0 0,-1 0,0 1,-1-1,0 1,0-1,-1 1,-1-1,1 0,-1 1,-1-1,0 0,0 1,-1-1,0 0,-1-1,1 1,-2 0,1-1,-6 7,-8 4,0 0,-2-2,0 0,-1-1,-1-1,0-1,-1-1,0-1,-1-1,0-1,-1-1,0-1,-1-1,1-1,-1-2,0-1,-1 0,25-2,-1 0,1-1,0 1,-1 0,1-1,0 1,-1-1,1 0,-1 0,1 0,-1 0,1 0,-1 0,1-1,0 1,-1-1,1 0,0 1,-1-1,1 0,0-1,0 1,0 0,0-1,0 1,0-1,0 1,0-1,1 0,-1 0,1 0,-1 0,1 0,0 0,0 0,0 0,0-1,0 1,0 0,1-1,-1 1,1 0,-1-1,1 1,0-1,0 1,0-2,24-39,-7 24</inkml:trace>
  <inkml:trace contextRef="#ctx0" brushRef="#br0" timeOffset="1841.831">2880 565,'28'7,"0"-2,0 0,0-2,0-1,1-2,-1 0,1-2,-1-1,-15 1,-1 0,0 0,-1-2,1 1,0-2,-1 1,0-1,0-1,0 0,-1-1,0 0,0 0,-1-1,0 0,0-1,-1 0,0-1,-1 1,5-9,-4 5,-2 0,0 0,0-1,-1 1,-1-1,0-1,-1 1,-1 0,0-1,-1 0,0 11,-1-1,0 0,0 0,-1 1,1-1,-1 0,0 0,0 1,0-1,-1 1,0-1,0 1,0 0,0 0,-1 0,1 0,-1 0,0 0,0 1,-1-1,1 1,-1 0,1 0,-1 0,0 1,0-1,-1 1,1 0,0 0,-1 0,1 1,-2-1,0 1,-1 0,1 0,-1 1,1 0,-1 0,1 0,-1 1,1 0,0 0,-1 1,1 0,0 0,0 0,0 1,0 0,0 0,1 0,-1 1,1 0,0 0,-2 2,-90 107,83-93,1 1,1 0,0 1,2 1,0-1,2 2,0-1,2 1,0 0,2 1,1-1,1 1,0-1,2 1,1 0,2-1,0 1,1-1,4 11,-3-24,0-1,0 1,1-1,1 0,0-1,0 0,1 0,0 0,0-1,1 0,0-1,0 0,1 0,0-1,0 0,1-1,-1 0,1-1,0 0,1 0,1-1,19 4,1-1,-1-1,1-2,1-1,-1-2,30-4,20-8,-50 5</inkml:trace>
  <inkml:trace contextRef="#ctx0" brushRef="#br0" timeOffset="3993.165">255 1327,'161'-26,"2"8,92 3,216 6,1101-83,-1362 88,1 10,167 28,-38 24,-312-53,-5-2</inkml:trace>
  <inkml:trace contextRef="#ctx0" brushRef="#br0" timeOffset="4484.502">4348 367,'0'-5,"0"3,-5 3,-2 5,1-3,6-2,8-6,7-7,-4-1,-3 6,-8 4,-5 8,-5 3,-6 4,4 6,4-1</inkml:trace>
  <inkml:trace contextRef="#ctx0" brushRef="#br0" timeOffset="4865.736">4489 847,'-10'9,"-3"9,1-4,7-5,4-8,-2-4,-5 3,-7 1,-5 6,6 1,9-5,11-3,4-7,6-2,-1 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32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1127,'5'0,"1"-5,5-1,5-5,-5 0,-4 6,-8 5,1 1,0 6,-5 2,-1 4,5-1,8-1,7-3,1-4</inkml:trace>
  <inkml:trace contextRef="#ctx0" brushRef="#br0" timeOffset="8798.444">734 1240,'2'5,"0"0,0 0,0-1,1 1,-1-1,1 1,0-1,1 0,-1 0,1-1,-1 1,1-1,0 1,1-1,-1 0,0-1,1 1,-1-1,1 0,0 0,0 0,0-1,0 0,0 0,0 0,0 0,5-1,3 0,-1 0,0-1,0 0,0-1,0-1,-1 0,1 0,0-1,-1 0,0-1,6-4,21-17,-2-1,0-2,-2-2,-1-1,-2-1,-1-2,10-16,-8 12,47-59,-5-4,-4-3,-5-3,40-93,69-120,-174 319,1-1,0 1,0-1,0 1,0-1,0 1,1 0,-1 0,1 0,-1 0,1 0,0 0,0 0,0 0,0 1,0-1,0 1,0-1,1 1,-1 0,1 0,-1 0,0 0,1 0,0 1,-1-1,1 1,-1-1,1 1,0 0,-1 0,1 1,-1-1,1 0,0 1,-1-1,1 1,-1 0,1 0,-1 0,0 0,1 0,-1 1,1 0,3 8,-1 1,1 0,-2 0,1 1,-2-1,1 1,-2 0,1 0,-2 0,1 12,2 5,9 73,-5 1,-4 0,-4 0,-6 9,4-76,-1 0,-1 0,-2-1,-2 1,-1-1,-2-1,-1 0,-2-1,-1 0,-1-1,-2 0,-2-2,2-12,-1-1,0 0,-2-2,0 0,0-2,-2 0,1-1,-2-1,1-2,-1 0,-1-1,1-2,-2 0,1-2,0-1,-1-1,1-1,-1-1,1-1,-1-1,-13-4,14 2,1-1,0 0,0-2,1-1,0-1,0-1,1-1,0-1,-7-6,21 13,0 0,0-1,1 0,-1 0,1-1,1 0,-1 0,1 0,1-1,-1 0,1 0,1-1,-1 1,1-1,1 0,0 0,0-1,1 1,0 0,0-1,1 1,1-1,0 0,0 1,1-3,-1 6,1 0,0 0,0 0,1 1,0-1,0 1,0-1,1 1,-1 0,1-1,1 1,-1 1,1-1,-1 0,1 1,1 0,-1 0,1 0,0 0,16-8</inkml:trace>
  <inkml:trace contextRef="#ctx0" brushRef="#br0" timeOffset="9426.225">2202 986,'14'98,"-5"1,-2 75,-8-140,-1 0,-2 0,-1-1,-1 1,-3-1,0-1,-2 1,-1-2,-15 27,-14-11,41-46,-1-1,0 1,0 0,0-1,0 1,0-1,1 1,-1-1,0 0,0 0,0 1,0-1,0 0,0 0,0 0,0 0,0 0,-1 0,1 0,0 0,0 0,0-1,0 1,1 0,-1-1,0 1,0 0,0-1,0 0,0 1,0-1,0 1,1-1,-1 0,0 0,1 1,-1-1,0 0,1 0,-1 0,1 0,-1 1,1-1,0 0,-1 0,1 0,0 0,0 0,-1 0,1 0,0 0,0 0,0 0,0 0,0 0,1-1,-1 1,-1-19,1-1,2 0,0 0,1 1,1-1,0 1,2 0,0 1,2-1,0 1,5-8,28-57,4 1,4 3,3 2,3 2,51-53,-90 109,0 1,2 0,0 1,1 1,1 1,1 1,0 0,16-6,-36 19,1 1,0 0,0 0,0 0,0 0,0 0,0 0,0 1,0-1,0 0,1 1,-1 0,0 0,0 0,0 0,1 0,-1 0,0 0,0 1,0-1,0 1,1-1,-1 1,0 0,0 0,0 0,0 0,-1 0,1 0,0 1,0-1,-1 1,1-1,-1 1,1 0,-1-1,0 1,1 0,-1 0,0 0,0 0,-1 0,1 0,1 13,-1-1,-1 1,0 0,-1 0,-1-1,0 1,-1-1,0 1,-2-1,1 0,-2 0,0-1,0 0,-1 0,-6 7,-8 17,-3-2,-1 0,-1-2,-2 0,-1-2,-15 11,34-33,-1 0,1-1,-1-1,-1 0,0 0,0-1,0-1,0 0,-1-1,0 0,-1 0,13-4,-1 0,0 1,0-1,0 0,0 0,0 0,0 0,0 0,0-1,0 1,1 0,-1-1,0 0,0 1,0-1,1 0,-1 0,0 0,1 0,-1 0,1 0,-1 0,1-1,0 1,-1-1,1 1,0-1,0 1,0-1,-1-1,-5-14</inkml:trace>
  <inkml:trace contextRef="#ctx0" brushRef="#br0" timeOffset="9807.067">2850 1184,'23'-4,"197"-40,-207 39,1 0,-1 0,0-1,0-1,-1 0,0-1,0 0,-1 0,0-2,-1 1,0-1,0-1,-1 0,4-6,-11 14,0 0,0 0,0 0,-1 0,1 0,-1-1,0 1,0 0,0-1,0 1,-1-1,1 1,-1-1,0 0,0 1,0-1,0 1,-1-1,0 1,0-1,1 1,-2-1,1 1,0 0,-1 0,0-1,1 1,-1 0,0 1,-1-1,1 0,-1 0,1 1,-1 0,0-1,1 1,-1 0,0 0,-1 1,1-1,0 1,0-1,-1 1,1 0,-1 0,1 1,-12-1,0 1,0 0,0 2,0 0,1 0,-1 1,1 1,-1 1,1 0,1 0,-1 2,1 0,0 0,0 1,1 1,0 0,1 0,0 1,0 1,1 0,0 0,-3 6,3-4,-1 0,2 0,0 1,0 0,1 0,1 1,1 0,0 0,1 1,0 0,1-1,1 2,1-1,-1 15,3-25,1-1,0 1,0-1,1 1,-1-1,1 0,0 1,0-1,1 0,0 0,0-1,0 1,0 0,1-1,0 0,0 0,0 0,0 0,0-1,1 1,0-1,0 0,0-1,2 2,6 2,1 0,-1-1,1 0,0-1,1-1,-1 0,1-1,12 0,-12-2,0 0,0-1,0-1,0-1,-1 0,1-1,-1 0,0-1,0-1,0 0,-1-1,0-1,0 0,5-5,4-3</inkml:trace>
  <inkml:trace contextRef="#ctx0" brushRef="#br0" timeOffset="10168.384">3810 986,'-10'-4,"0"1,0 0,-1 0,1 1,-1 1,0-1,0 2,1-1,-1 2,0-1,0 1,1 1,-1 0,0 1,1 0,0 0,0 1,0 1,0-1,1 2,-1-1,1 1,1 1,-1-1,1 1,0 1,1 0,0 0,0 0,0 1,1 0,1 0,0 1,0-1,0 1,1 0,1 1,0-1,0 0,1 1,1 0,-1 0,2 7,0-12,1 0,0-1,1 1,-1-1,1 0,0 1,1-1,-1 0,1 0,0 0,0-1,1 1,-1-1,1 0,0 1,0-2,1 1,-1 0,1-1,-1 0,1 0,0 0,0-1,1 0,-1 0,0 0,1 0,-1-1,1 0,-1 0,1-1,0 0,-1 1,1-2,1 1,8 1,0 0,1 0,-1-1,0-1,0-1,0 0,0-1,0-1,-1 0,1-1,-1 0,0-2,-1 1,1-2,-1 1,7-7,0-4,-3 2</inkml:trace>
  <inkml:trace contextRef="#ctx0" brushRef="#br0" timeOffset="10380.883">4121 1071,'-5'33,"-2"17,1 3,1-1,2-5,0-11</inkml:trace>
  <inkml:trace contextRef="#ctx0" brushRef="#br0" timeOffset="10530.263">4092 591,'0'0</inkml:trace>
  <inkml:trace contextRef="#ctx0" brushRef="#br0" timeOffset="11190.3">4769 958,'-35'10,"13"-6,0 0,0 2,1 1,0 1,1 1,0 0,0 2,1 0,0 1,1 1,0 0,1 2,-9 10,23-22,0 0,1 1,-1-1,1 1,0 0,0 0,0 0,1 0,-1 0,1 0,0 0,0 1,0-1,1 0,-1 1,1-1,0 0,1 1,-1-1,1 0,-1 1,1-1,1 0,-1 0,0 0,1 0,0 0,0 0,0 0,1-1,-1 1,1-1,0 1,0-1,0 0,0 0,2 1,6-2,0-1,0 0,0-1,1 0,-1-1,0 0,0 0,0-1,0-1,0 0,-1 0,1-1,-1-1,0 1,0-2,-1 1,1-1,-1-1,0 0,7-7,22-11,-10 5,0-2,-2 0,0-2,-2 0,1-4,-21 24,-4 3,0 0,1 0,-1 0,1 0,-1-1,1 1,-1 0,1 0,-1 1,1-1,0 0,0 0,-1 0,1 0,0 0,0 1,0-1,0 0,0 1,0-1,0 1,0-1,0 1,0 0,0-1,0 1,0 0,1 0,-1-1,0 1,0 0,0 0,0 0,0 1,1-1,-1 0,0 0,0 1,0-1,0 0,0 1,0-1,0 1,0 0,0-1,0 1,0 0,0-1,0 1,-1 0,1 0,0 0,-1 0,1 0,0 1,-10 89,7-86,-1 0,1 1,0-1,1 1,-1-1,1 1,1 0,-1 0,1 0,0-1,0 1,0 0,1 0,0 0,0-1,0 1,1 0,0-1,0 0,1 1,-1-1,1 0,0 0,0 0,1-1,0 1,0-1,0 1,0-1,0-1,4 3,2-4,-1 0,1-1,-1 0,1-1,0 0,-1 0,1-1,-1 0,1-1,-1 0,1-1,-1 0,0 0,0-1,0 0,-1 0,1-1,-1-1,0 1,-1-1,1 0,-1-1,1-1,22-19,-2-1,0-1,-2-2,-1 0,14-26,6-4,7-6,-3-2,-3-3,-4-1,-2-2,-4-1,-4-2,-3-1,14-61,-41 128,2 4,-1-1,-1 1,0-1,0 0,0 0,-1 0,0 0,-1 0,0 0,-1 0,0 0,0 0,-1 0,0 0,0 0,-1 1,0-1,-1 1,0 0,0 0,-4-6,1 12,0-1,0 1,0 1,0-1,-1 1,1 0,0 1,0 0,-1 0,1 0,0 1,-1 0,1 1,0 0,0 0,0 0,0 1,1 0,-1 0,1 0,0 1,0 0,0 1,0-1,1 1,-1 0,-1 3,-8 7,0 1,1 0,1 1,0 0,2 1,0 0,1 1,1 0,0 1,2 0,0 0,1 1,1-1,1 1,1 0,1 1,1-1,1 0,1 1,0-1,2 0,0 0,2 0,0 0,1-1,1 0,4 8,15 20,2 0,1-2,3-1,2-1,2-2,34 31,20 12,3-4,4-4,81 48,-47-52,-107-65</inkml:trace>
  <inkml:trace contextRef="#ctx0" brushRef="#br0" timeOffset="15607.646">367 1691,'2558'1,"119"56,-2118-59,111-33,-408 3,-231 25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0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0 410,'5'0,"11"0,2-5,4-2,3 1,1 1,2 1,1 2,-1 1,1 1,0 0,-1 0,1 0,-1 0,0 1,1-1,-6-5,-6-1</inkml:trace>
  <inkml:trace contextRef="#ctx0" brushRef="#br0" timeOffset="830.299">0 663,'284'0,"-97"-29,-175 28</inkml:trace>
  <inkml:trace contextRef="#ctx0" brushRef="#br0" timeOffset="7119.901">818 890,'21'-3,"-1"-1,0-1,0-1,0 0,-1-2,0 0,0-1,-1-1,0-1,-1 0,0-1,-1-1,0-1,2-3,10-5,-18 14,-1 0,0 0,0-1,0 0,-1 0,0-1,-1 0,-1-1,1 0,-1 0,-1 0,0 0,-1-1,0 0,-1 0,2-12,-5 22,-1-1,0 0,0 0,0 1,0-1,0 1,-1-1,1 1,-1-1,1 1,-1 0,0 0,0 0,0 0,0 0,0 0,-1 0,1 1,0-1,-1 1,0 0,1 0,-1 0,1 0,-1 0,0 0,0 1,0-1,1 1,-1 0,0 0,0 0,0 0,0 0,1 1,-1-1,0 1,0 0,1 0,-1 0,0 0,1 0,-1 0,1 1,0-1,-1 1,1 0,0 0,-1 1,-3 1,2 0,-1 0,0 0,1 1,0 0,0 0,0 0,0 0,1 0,0 1,0 0,0-1,1 1,0 0,0 0,1 0,-1 1,1-1,1 0,-1 1,1-1,0 0,1 1,-1-1,1 0,0 0,1 1,0 0,0 2,1 0,0-1,0 1,1-1,-1 0,2 0,-1 0,1 0,1-1,-1 0,1 0,0 0,1-1,0 0,0 0,0-1,1 0,-1 0,7 2,-2-3,-1 0,0-1,1-1,-1 0,1 0,0-1,0-1,0 0,-1 0,1-1,0-1,0 0,-1 0,1-2,-1 1,0-1,0-1,0 0,-1 0,0-1,5-4,-1 0,0 0,0-2,-1 1,0-2,-1 1,-1-2,0 0,-1 0,-1-1,0 0,0 0,-2-1,0 0,1-6,-7 21,0-1,0 1,0 0,0-1,0 1,0 0,-1-1,1 1,0-1,-1 0,1 1,-1-1,0 1,0-1,1 0,-1 1,0-1,0 0,0 1,-1-1,1 1,0-1,-1 0,1 1,-1-1,1 1,-1-1,0 1,0-1,1 1,-1-1,0 1,0 0,0 0,-1-1,1 1,0 0,0 0,-1 0,1 0,-1 1,1-1,-1 0,1 0,-1 1,1-1,-1 1,0-1,-4 4,1 0,-1 1,1-1,0 1,0 0,0 1,1-1,0 1,-1 0,1 0,1 0,-1 0,1 1,0-1,0 1,1 0,0 0,0 0,0 0,1 0,-1 1,1-1,1 0,0 1,-1-1,2 0,-1 1,1-1,0 0,0 1,1-1,0 0,0 0,0 0,1 0,0-1,0 1,0-1,4 5,1-4,-1 1,1-1,0-1,1 1,-1-1,1-1,0 0,0 0,1-1,-1 0,1 0,0-1,-1 0,1-1,0 0,0-1,0 0,0 0,0-1,4-1,-2-2,-1-1,0 1,0-2,0 1,0-1,-1-1,0 0,0-1,-1 0,0 0,0-1,-1 0,0 0,-1-1,0 0,-1 0,0-1,0 0,-1 0,0 0,-1-1,-1 0,0 0,0 0,-1 0,-1 0,0 0,0 0,-1 0,-1-1,0 1,1 10,0-1,-1 1,1 0,0 0,-1-1,0 1,1 0,-1 0,0 0,0-1,0 1,0 0,-1 1,1-1,-1 0,1 0,-1 0,1 1,-1-1,0 1,0-1,0 1,0 0,0 0,0 0,0 0,0 0,0 0,-1 1,1-1,0 1,0-1,-1 1,1 0,0 0,-1 0,1 0,0 0,-1 1,1-1,0 1,0-1,-1 1,1 0,0 0,0 0,0 0,0 0,0 0,0 1,0-1,1 1,-1-1,0 1,1 0,-1 0,1-1,0 1,-1 0,1 0,0 1,-4 4,-1 1,2 1,-1-1,1 1,0 0,1 0,0 0,0 0,1 0,0 1,1-1,0 1,0-1,1 1,1-1,-1 1,2-1,-1 1,1-1,0 0,1 1,0-1,1 0,0-1,0 1,1-1,0 0,0 0,1 0,0-1,1 0,-1 0,1 0,1-1,-1 0,1-1,0 1,4 0,-3-1,0 0,0-1,1 0,-1-1,1 0,0-1,0 0,1 0,-1-1,0-1,0 1,1-2,-1 1,0-2,0 1,0-1,0-1,0 0,0 0,14-8</inkml:trace>
  <inkml:trace contextRef="#ctx0" brushRef="#br0" timeOffset="33323.962">1157 212,'6'-4,"0"1,0-1,0 1,0 1,1-1,-1 1,1 0,-1 0,1 1,0 0,-1 0,1 0,0 1,0 0,2 1,23-3,339-54,-268 56,-170-37,-66-33,89 53,28 16</inkml:trace>
  <inkml:trace contextRef="#ctx0" brushRef="#br0" timeOffset="34076.932">2681 381,'0'0,"0"0,0 1,0-1,0 0,0 0,0 1,0-1,0 0,0 0,1 0,-1 1,0-1,0 0,0 0,0 0,1 1,-1-1,0 0,0 0,0 0,1 0,-1 0,0 1,0-1,1 0,-1 0,0 0,0 0,1 0,-1 0,0 0,0 0,1 0,-1 0,0 0,0 0,1 0,-1 0,0 0,0 0,1 0,-1 0,0-1,0 1,1 0,-1 0,0 0,0 0,0 0,1-1,-1 1,0 0,0 0,0 0,0-1,1 1,-9 24,-173 239,93-156,72-99,2-4</inkml:trace>
  <inkml:trace contextRef="#ctx0" brushRef="#br0" timeOffset="34429.836">2370 353,'35'38,"-2"1,-2 2,-2 1,15 29,19 28,25 42,-76-126,0-3</inkml:trace>
  <inkml:trace contextRef="#ctx0" brushRef="#br0" timeOffset="35593.236">3076 212,'0'-2,"0"-1,0 1,0-1,0 1,0-1,0 1,1-1,-1 1,1-1,0 1,-1 0,1-1,0 1,1 0,-1 0,0 0,1 0,-1 0,1 0,-1 0,1 0,0 0,0 1,0-1,0 1,0-1,0 1,0 0,1 0,-1 0,0 0,3 0,3-5,0 2,0-1,0 1,1 0,0 1,0 0,0 0,0 1,0 0,0 1,1-1,5 2,-14 0,1 1,0-1,0 1,0 0,0-1,-1 1,1 0,0 0,-1 0,1 1,0-1,-1 0,0 1,1-1,-1 0,0 1,0 0,0-1,0 1,0 0,0-1,0 1,0 0,-1 0,1 0,-1 0,1 0,-1 0,0 0,0 0,0 0,0 0,0-1,-1 3,-17 66,-113 166,123-217,1-3,0 1,0 0,2 0,0 1,1-1,0 1,1 13,1-25,2 0,-1 0,0 0,1 0,0 0,1 0,-1 0,1 0,0 0,1-1,-1 1,1 0,0-1,1 1,-1-1,1 0,0 1,1-1,-1-1,1 1,0 0,0-1,0 0,1 0,-1 0,1-1,0 1,0-1,0 0,1-1,4 3,11-1,0 0,1-1,-1-1,1-2,-1 0,21-2,-23 1,-7 0</inkml:trace>
  <inkml:trace contextRef="#ctx0" brushRef="#br0" timeOffset="35978.362">3697 183,'-9'39,"1"-1,2 1,2 0,1 0,2 0,2 2,-1-31,1 328,-6-315,-1-5</inkml:trace>
  <inkml:trace contextRef="#ctx0" brushRef="#br0" timeOffset="36655.607">3471 269,'66'-40,"2"4,2 2,70-23,-119 49,1 1,0 0,1 2,0 1,0 0,0 2,17 0,-37 2,-1 0,1 1,-1-1,1 0,-1 1,1 0,-1-1,1 1,-1 0,1 0,-1 0,0 1,0-1,1 0,-1 1,0 0,0-1,-1 1,1 0,0 0,-1 0,1 0,-1 0,1 1,-1-1,0 0,0 0,0 1,0-1,-1 1,1-1,-1 1,1-1,-1 1,0 0,0-1,0 1,0-1,0 1,-1 0,-32 101,-89 57,90-133,29-26,0 0,-1 1,1-1,0 1,0 0,0 0,0 0,1 0,-1 0,1 1,0-1,0 1,0-1,1 1,-1 0,1 0,0 0,0 0,0 0,0 2,3 6,1 0,0 0,0 0,1-1,1 1,0-1,1 0,0 0,0-1,1 0,1 0,-1 0,2-1,-1 0,1-1,1 0,-1 0,2-1,3 2,113 89,-113-85,0-2</inkml:trace>
  <inkml:trace contextRef="#ctx0" brushRef="#br0" timeOffset="37793.819">3246 156,'-5'-5,"-6"-2,-7 1,1 6,-2 3,-3 1,-2 0,3 4,0 0,-1-1,3 4,0-1,-2-2,8-2,6-2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41,'0'-34,"0"27,0 23,1 235,-1-248,-1-1,1 1,0-1,0 1,0-1,0 0,0 1,0-1,1 1,-1-1,1 0,0 1,-1-1,1 0,0 1,1-1,-1 0,0 0,0 0,1 0,0 0,-1 0,1-1,0 1,0-1,0 1,0-1,0 1,0-1,0 0,0 0,0 0,1 0,-1-1,0 1,1 0,-1-1,1 0,-1 1,1-1,-1 0,0-1,1 1,-1 0,1-1,-1 1,0-1,1 1,-1-1,1-1,8-6,-1-1,0 0,0-1,-1 0,0-1,-1 0,0 0,-1 0,0-1,-1 0,0-1,2-7,4-5,34-76,-46 100,0 1,0-1,1 0,-1 0,1 1,-1-1,1 0,-1 1,1-1,-1 0,1 1,0-1,-1 1,1-1,0 1,-1-1,1 1,0 0,0-1,-1 1,1 0,0-1,0 1,0 0,-1 0,1 0,0 0,0 0,0 0,0 0,0 0,-1 0,1 0,0 0,0 1,0-1,-1 0,1 1,0-1,0 0,-1 1,1-1,0 1,-1-1,1 1,0 0,-1-1,1 1,-1-1,1 1,-1 0,32 43,-26-35,9 14,-1 1,-2 1,0 0,-1 1,-2-1,0 2,-2 0,-1 0,-1 0,-1 0,-2 1,0 9,0-18,-1-1,-1 1,-1 0,-1-1,0 1,-1-1,-1 0,-1 1,0-2,-2 1,0-1,-1 0,0 0,-1-1,-1 0,-1-1,0 0,-1-1,-1 1,10-13,1 0,-1 0,1 0,-1 0,0 0,1 0,-1-1,0 0,0 1,0-1,-1 0,1-1,0 1,0 0,0-1,-1 0,1 0,0 0,0 0,0 0,-1-1,1 1,0-1,0 0,0 0,0 0,0 0,0-1,0 1,0-1,0 0,1 1,-1-1,1-1,-1 1,1 0,0-1,0 1,0-1,0 1,0-1,1 0,-2-2,-4-10,0 1,0-2,2 1,0 0,1-1,0 0,1 0,1 0,1 0,0-1,1 1,1 0,0-1,1 1,2-4,2-5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0 198,'144'-171,"-144"170,0-1,1 1,0-1,-1 1,1 0,0-1,-1 1,1 0,0 0,0 0,0-1,0 1,0 0,0 0,0 1,1-1,-1 0,0 0,1 0,-1 1,0-1,1 1,-1-1,1 1,-1-1,0 1,1 0,-1 0,1 0,-1 0,1 0,-1 0,1 0,-1 0,1 1,-1-1,1 0,-1 1,1 0,-1-1,0 1,0 0,1-1,-1 1,0 0,0 0,0 0,1 0,-1 0,0 0,-1 1,2-1,11 17,0 1,-1 0,0 1,-2 0,-1 1,5 15,8 50,-20-61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82 565,'-13'23,"1"1,2 1,0 0,2 0,0 1,2 0,1 0,1 1,1-1,1 1,2 0,0 0,4 15,18 138,-21-230,2 0,3 1,2 0,2 0,2 0,2 2,2 0,2 0,2 2,13-19,-21 40,2 0,1 1,0 1,2 1,0 0,2 1,0 0,1 2,3-1,-22 17,1 1,-1 0,1 0,0 0,-1 0,1 1,0-1,0 0,-1 1,1-1,0 1,0-1,0 1,0 0,0 0,0 0,0 0,-1 0,1 0,0 1,0-1,0 1,0-1,0 1,-1 0,1-1,0 1,-1 0,1 0,0 0,-1 1,1-1,-1 0,0 0,1 1,-1-1,0 1,0-1,0 1,0 0,0-1,0 1,0 0,-1 0,1-1,-1 1,1 0,-1 0,0 1,23 199,-6-145,-8-51</inkml:trace>
  <inkml:trace contextRef="#ctx0" brushRef="#br0" timeOffset="422.515">25 198,'100'-14,"0"5,0 3,54 7,-109-1,-61 0,-1 0,1-1,0-1,0-1,0 0,1-2,-12-3,17 3,1 0,-1 0,1-1,1-1,-1 1,1-1,1-1,-1 1,1-1,0-1,1 1,0-1,0 0,1 0,0-1,1 0,-3-10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345 463,'-8'-2,"0"0,0 1,0 0,0 0,0 1,0 0,0 0,0 1,0 0,0 0,0 1,0 0,1 1,-1-1,1 2,-4 1,-8 3,0 1,1 0,0 2,0 0,1 1,1 1,-1 1,15-13,1 1,-1-1,1 1,-1 0,1-1,0 1,0 0,-1 0,1 0,1-1,-1 1,0 0,0 0,1 1,-1-1,1 0,-1 0,1 0,0 0,0 0,0 1,0-1,1 0,-1 0,0 0,1 0,-1 0,1 0,0 0,0 0,0 0,0 0,0 0,0 0,0-1,1 1,-1 0,1-1,-1 1,1-1,0 0,-1 1,1-1,0 0,0 0,0 0,0 0,0-1,0 1,0 0,0-1,0 1,0-1,1 0,63 19,-45-15,-1 2,0 0,-1 1,1 1,-1 1,12 7,-27-13,-1 0,1 0,0 0,-1 0,0 0,0 1,0-1,0 1,0 0,-1 0,0 0,0 0,0 0,0 0,0 1,-1-1,0 1,0-1,0 1,-1-1,1 1,-1 0,0-1,-1 1,1 0,-1-1,0 1,0-1,0 1,-2 5,-1 0,1 0,-2-1,1 1,-1-1,-1-1,0 1,0-1,-1 0,0 0,0 0,-5 3,-7 4,0 0,-1-2,0 0,-1-1,-1-1,0-1,0-1,-2-1,22-6,-1-1,1 0,0 0,-1-1,1 1,-1 0,1-1,-1 1,1-1,-1 0,1 0,-1 0,1 0,-1 0,1-1,-1 1,1-1,-1 0,1 1,0-1,-1 0,1 0,0-1,0 1,0 0,0-1,0 1,0-1,0 0,0 0,0 0,1 1,-1-2,1 1,0 0,-1 0,1 0,0-1,0 1,1 0,-1-1,0 1,0-3,-2-16</inkml:trace>
  <inkml:trace contextRef="#ctx0" brushRef="#br0" timeOffset="320.95">909 124,'-39'221,"29"-159,3 0,3 0,2 1,3 0,4 10,23 142,-33-132,-1-58</inkml:trace>
  <inkml:trace contextRef="#ctx0" brushRef="#br0" timeOffset="566.789">429 660,'39'-9,"21"-9,11-1,3 3,-2 4,1 0,-1 1,-4 3,-5 3,-2 2,-2 1,-7 7,-7 1,-11 1</inkml:trace>
  <inkml:trace contextRef="#ctx0" brushRef="#br0" timeOffset="1465.625">1643 519,'-43'18,"1"3,1 1,1 2,1 2,1 2,2 1,1 1,-24 28,12 24,46-80,0 0,0 0,1 0,-1 1,0-1,1 0,0 1,-1-1,1 1,0-1,0 0,1 1,-1-1,0 0,1 1,-1-1,1 0,0 1,0-1,0 0,0 0,0 0,0 0,1 0,-1 0,1 0,-1 0,1-1,0 1,0 0,0-1,-1 0,1 1,1-1,-1 0,0 0,1 1,5-2,-1 0,1 0,-1 0,1-1,-1 0,0-1,1 1,-1-1,0-1,0 1,0-1,0-1,-1 1,1-1,-1 0,2-2,3-1,74-43,-3-3,46-41,-122 89,53-33,-58 38,0 0,0-1,1 1,-1 0,0-1,1 1,-1 0,0 0,0 0,1 0,-1 0,0 1,1-1,-1 0,0 1,0-1,1 1,-1-1,0 1,0-1,0 1,0 0,1 0,-1-1,0 1,-1 0,1 0,0 0,0 0,0 0,0 0,-1 0,1 1,-1-1,1 0,-1 0,1 0,-1 1,1-1,-1 0,0 1,0-1,0 0,0 1,0-1,0 0,0 2,4 164,-1-163,1 0,-1 0,1-1,0 1,0-1,0 0,1 0,-1-1,1 1,-1-1,1 0,0 0,0-1,0 1,0-1,0 0,0-1,0 1,1-1,-1 0,0 0,0-1,0 1,0-1,0 0,0-1,1 1,10-2,1-1,-1-1,0 0,0-1,0-1,-1-1,0 0,-1-1,1 0,-2-1,9-7,4-8,-1 0,-1-2,-1 0,-1-2,-2 0,-1-2,-1 0,-2-1,7-19,-20 46,-1 1,0-1,0 0,0 1,-1-1,1 0,-1 0,-1 0,1-1,-1 1,1 0,-1 0,-1 0,1 0,-1 0,0 0,0 0,0 0,-1 0,0 0,0 0,0 1,-2-4,1 7,-1 0,1 0,0 1,0-1,0 1,0 0,-1 0,1 0,0 0,0 0,0 1,-1 0,1-1,0 1,0 0,0 1,0-1,0 0,0 1,1 0,-1-1,1 1,-1 0,1 1,-1-1,1 0,-1 3,-4 0,-3 1,1 0,0 1,1 0,0 1,0 0,0 0,1 1,0 0,1 0,0 1,0 0,1 0,1 0,-1 0,2 1,-1-1,2 1,-2 6,4-15,0 1,1-1,-1 1,0-1,1 1,0-1,-1 0,1 1,0-1,0 0,0 0,1 0,-1 0,0 0,1 0,-1 0,1 0,0 0,0-1,0 1,0-1,0 1,0-1,0 0,0 0,0 0,1 0,-1 0,0 0,1 0,-1-1,0 0,1 1,0-1,93 2,-76-3,152-2,-170 3,1 0,-1 0,0 1,0-1,0 1,0-1,0 1,0-1,0 1,0 0,0 0,0 0,0 0,0 1,0-1,-1 0,1 1,-1-1,1 1,-1 0,1-1,-1 1,0 0,0 0,0 0,0 0,0 0,0 0,-1 0,1 0,0 0,-1 0,0 0,1 2,-12 79,3-47,7-31,0 0,1 0,-1 0,1-1,0 1,0 0,1 0,0 0,-1 0,1-1,1 1,-1 0,1-1,0 1,0-1,0 1,0-1,1 0,0 0,0 0,0 0,0-1,1 1,-1-1,1 0,0 0,0 0,0-1,0 1,1-1,-1 0,1 0,-1 0,1-1,4 2,5-1,0-1,1 0,-1-1,0 0,0-1,0-1,0 0,0-1,0-1,0 0,-1 0,1-1,-1-1,-1-1,1 0,-1 0,0-1,-1-1,0 0,0 0,-1-1,0 0,-1-1,6-8,13-17,-2-1,-1-1,-3-1,0-2,-3 1,-2-2,10-35,-13 31,-2-1,-2 1,-3-2,-1 1,-3-1,-1 1,-5-34,4 80,-1 0,1-1,-1 1,0 0,1-1,-1 1,0 0,0-1,0 1,0 0,0-1,-1 1,1 0,0-1,-1 1,1 0,-1-1,1 1,-1 0,1 0,-1 0,0-1,0 1,1 0,-1 0,0 0,0 0,0 0,0 1,0-1,-1 0,1 0,0 1,0-1,0 0,-1 1,1 0,0-1,-1 1,1 0,0-1,-1 1,1 0,0 0,-1 0,1 0,0 0,-1 1,1-1,0 0,-1 0,1 1,0-1,-1 1,1 0,0-1,0 1,0 0,0-1,0 1,0 0,0 0,-1 1,-7 11,0 1,1 0,0 0,2 0,-1 1,2 0,0 1,1-1,0 1,1 0,1 0,1 0,0 2,-4 18,-1 7,2 0,3-1,1 1,2 0,1 0,3 0,1-1,3 0,1-1,2 0,17 38,16 1,-31-62</inkml:trace>
  <inkml:trace contextRef="#ctx0" brushRef="#br0" timeOffset="1659.77">2743 294,'33'9,"22"4,5-1,3-2,-5 2,-3-2,-6-1,-1-4,-5-1,-4-3,-9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86,'-4'7,"0"0,0 0,1 0,0 1,0-1,0 1,1 0,1 0,-1 0,1 0,1 0,-1 0,1 0,2 8,-3-2,29 188,-27-196,0 0,0-1,1 1,0 0,0-1,0 0,1 1,-1-1,1 0,1 0,-1-1,1 1,0-1,0 0,0 0,0 0,1 0,-1-1,1 1,0-1,0 0,1-1,-1 0,0 1,1-2,0 1,-1-1,1 1,0-2,-1 1,1 0,0-1,0 0,0-1,0 1,-1-1,1 0,2-2,12-4,0-1,0-1,-1-1,-1-1,0 0,0-2,-1 0,-1-1,0 0,-1-1,-1-1,0-1,-1 0,2-4,-5 9,0-1,-1 0,0 0,-1-1,-1 0,0-1,0 0,-2 0,0 0,-1-1,0 0,-4 13,0 0,-1 0,1 0,-1 0,1 0,-1 0,0 0,0 0,0 0,-1 0,1 1,-1-1,1 0,-1 1,0-1,0 1,0 0,0 0,0-1,-1 1,1 1,-1-1,1 0,-1 1,0-1,0 1,1 0,-1 0,0 0,0 0,0 0,0 1,0-1,0 1,-1 0,1 0,0 0,0 1,0-1,0 0,0 1,0 0,0 0,0 0,0 0,1 0,-1 1,0-1,1 1,-1 0,1 0,-1 0,1 0,-1 1,-16 12</inkml:trace>
  <inkml:trace contextRef="#ctx0" brushRef="#br0" timeOffset="397.174">1159 1,'-185'146,"140"-99,44-46,0 1,0-1,1 0,-1 0,0 1,0-1,1 0,-1 1,1-1,-1 1,1-1,0 1,0-1,-1 1,1-1,0 1,0-1,0 1,1-1,-1 1,0-1,1 1,-1-1,1 1,-1-1,1 1,-1-1,1 0,0 1,0-1,0 0,0 0,0 0,0 0,0 1,0-1,0-1,0 1,1 1,95 38,-86-38,0 1,-1 0,1 1,-1 0,0 1,0 0,-1 0,0 1,1 0,-2 1,1 0,-1 0,2 3,-8-7,0 1,0-1,0 0,-1 1,1-1,-1 1,0 0,0-1,0 1,0 0,-1 0,0 0,1 0,-1-1,-1 1,1 0,0 0,-1 0,0 0,0-1,0 1,-1 0,1-1,-1 1,1-1,-1 0,-1 1,1-1,0 0,-1 0,1 0,-1-1,0 1,-8 8,0 0,0-2,-1 1,0-2,-1 1,0-2,0 1,-1-2,-178 64,49-48,115-21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3 448,'1'0,"0"0,0 0,0 0,0 0,0 0,0 0,0 0,-1 0,1 0,0 1,0-1,0 0,0 1,0-1,0 0,0 1,-1-1,1 1,0 0,0-1,-1 1,1 0,0-1,-1 1,1 0,-1-1,1 1,-1 0,1 0,-1 0,1 0,-1 0,0-1,1 1,-1 0,0 0,0 0,0 0,0 0,0 0,0 0,0 0,0 0,0 0,0 0,-1 0,1 0,0 0,-1-1,1 1,0 0,-1 0,1 0,-1 0,0-1,1 1,-6 55,-3 16,3-1,3 1,6 49,-3-119,-1 1,1-1,0 1,0 0,0-1,0 1,0 0,1-1,-1 1,1-1,0 1,0-1,0 1,0-1,0 0,0 1,1-1,-1 0,1 0,-1 0,1 0,0 0,0 0,0 0,0-1,0 1,0-1,0 1,1-1,-1 0,1 0,-1 0,1 0,-1-1,1 1,-1-1,1 1,-1-1,1 0,0 0,-1 0,1 0,0 0,-1-1,1 1,-1-1,1 0,-1 0,1 0,4-3,-1 0,0-1,0 0,0 0,0-1,-1 0,0 0,0 0,-1 0,1-1,-1 0,-1 0,1 0,-1 0,-1 0,1-1,-1 1,0-1,0-4,1-6,-1-1,-1 1,0 0,-1-1,-2 1,1-1,-5-14,0 9,-1 1,-2 0,0 1,-1 0,-2 1,0 0,-1 0,-12-13,25 32,-1 1,1-1,-1 0,1 0,0 0,-1 0,1 0,0 0,0 0,1 0,-1 0,0 0,1 0,-1 0,1 0,-1 0,1 1,0-1,0 0,0 0,0 1,0-1,0 0,1 1,-1-1,0 1,1 0,-1-1,1 1,-1 0,1 0,0 0,0 0,-1 0,1 0,0 1,0-1,0 1,0-1,0 1,0 0,0-1,0 1,0 0,0 0,1 1,25-13,-15 4,-1-1,0 0,0 0,-1-1,0-1,-1 0,0 0,-1-1,0 0,-1-1,0 0,-1 0,-1 0,0-1,-1 0,0-1,-1 1,0-1,-2 1,0-1,1-15,-23-51,88 252,-25-28,-5 1,-7 2,-6 0,-4 26,27 332,-47-482,-1 0,0 0,-2 0,0 0,-2 0,0 0,-1 0,-5 10,10-30,0-1,-1 1,1-1,0 1,-1-1,1 1,-1-1,1 1,-1-1,1 1,-1-1,0 0,0 1,0-1,0 0,0 0,0 0,0 1,0-1,-1 0,1 0,0-1,0 1,-1 0,1 0,-1-1,1 1,-1-1,1 1,-1-1,1 0,-1 1,1-1,-1 0,0 0,1 0,-1 0,1 0,-1-1,1 1,-1 0,1-1,-1 1,1-1,-1 1,1-1,-1 0,1 0,0 0,-1 0,1 0,0 0,-7-13,0 0,1-1,1 0,1-1,0 1,0-1,2 0,0 0,1 0,1-1,0 1,1-14,0 24,-3-74,4 1,2 0,7-20,-3 56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343 397,'-34'-1,"0"1,1 2,-1 1,1 2,-1 1,-12 5,44-11,1 0,0 0,-1 0,1 0,0 0,0 0,-1 0,1 0,0 0,-1 1,1-1,0 1,0-1,0 1,-1-1,1 1,0 0,0-1,0 1,0 0,0 0,0 0,0 0,0 0,1 0,-1 0,0 0,0 0,1 0,-1 0,1 0,-1 1,1-1,-1 0,1 0,0 1,0-1,0 0,0 1,-1-1,2 0,-1 0,0 1,0-1,0 0,1 1,-1-1,0 0,1 0,-1 0,1 1,0-1,-1 0,109 64,-98-62,0 1,-1 1,0 0,0 0,0 1,-1 1,1-1,-2 1,1 1,-1 0,0 0,0 0,-1 1,0 0,-1 1,0 0,-1 0,4 8,-6-8,-2-1,1 1,-1 0,-1-1,0 1,0 0,-1-1,0 1,-1 0,0-1,0 0,-1 1,0-1,-1 0,0 0,-1-1,1 1,-1-1,-1 0,0 0,0-1,-1 1,-2 1,1 0,-1 0,0-1,-1 0,1-1,-1 0,-1 0,1-1,-1 0,0-1,-1-1,1 0,-1 0,0-1,0 0,0-1,0 0,0-1,-6-1,15 0,1 0,-1 0,1-1,-1 1,1-1,0 0,-1 1,1-1,0 0,-1-1,1 1,0 0,0-1,0 1,0-1,0 1,0-1,1 0,-1 0,0 0,1 0,-1 0,1 0,0 0,0-1,-6-15</inkml:trace>
  <inkml:trace contextRef="#ctx0" brushRef="#br0" timeOffset="258.362">597 594,'-7'43,"1"-13,2 1,1 0,2-1,0 1,3 7,-2-33,1 0,-1 0,1 0,1 0,-1 0,1 0,0 0,0 0,0-1,0 1,1-1,0 1,0-1,0 0,1 0,-1-1,1 1,0-1,0 1,0-1,0 0,1-1,-1 1,1-1,0 0,-1 0,1 0,0-1,0 0,0 0,0 0,1 0,-1-1,0 0,0 0,1 0,8-2,1-1,0 0,-1-1,0-1,0 0,0-1,-1 0,1-1,-2 0,1-2,-1 1,0-1,-1-1,0 0,0-1,6-9,-1 0,-1-1,0-1,-2 0,-1-1,0 0,2-12,-4 11</inkml:trace>
  <inkml:trace contextRef="#ctx0" brushRef="#br0" timeOffset="570.006">1556 565,'-34'10,"0"2,2 0,-1 3,2 0,0 2,-18 14,44-28,-1 1,1-1,0 1,0 0,1 0,-1 1,1 0,0-1,0 1,1 0,-1 1,1-1,0 1,1-1,-1 1,1 0,0 0,1 0,0 0,-1 0,2 1,-1-1,1 0,0 0,0 1,1-1,0 0,0 0,0 0,1 0,0 0,0 0,0 0,1 0,0-1,0 1,0-1,1 0,0 0,0 0,0-1,0 1,2 0,7 3,1-1,-1 0,1-1,1 0,-1-1,1-1,-1 0,1-1,1-1,-1 0,0-1,0-1,0 0,1-1,6-2,46-16,-49 14</inkml:trace>
  <inkml:trace contextRef="#ctx0" brushRef="#br0" timeOffset="1026.23">1951 1,'-19'37,"1"1,2 1,2 0,2 1,1 1,2 0,2 0,1 1,2-1,3 8,6 263,-5-295,1 0,1 1,0-1,2 0,0 0,0 0,2-1,0 0,0 0,2 0,0-1,8 11,-14-23,0-1,1 0,-1 0,1-1,-1 1,1-1,0 1,-1-1,1 0,0 0,0 0,0 0,0 0,0-1,0 1,0-1,0 0,0 0,0 0,0 0,0 0,0-1,0 0,0 1,0-1,0 0,0-1,0 1,0 0,0-1,82-58,-71 48,22-19,-27 21,1 0,0 0,1 1,0 1,0 0,1 0,0 1,1 1,-1 0,1 1,0 0,0 1,1 0,12-1,-23 6,1-1,-1 1,0 0,0 0,0 0,0 1,0-1,0 1,0-1,0 1,-1 0,1 0,0 0,-1 1,0-1,0 1,1-1,-1 1,-1 0,1 0,0 0,-1 0,0 0,1 0,-1 0,0 0,-1 0,1 1,0-1,-1 0,0 0,0 1,0-1,0 0,0 1,-1-1,0 0,0 3,19 71,-16-75,-1 0,1 0,0-1,0 1,0 0,0-1,0 0,0 1,0-1,0 0,1 0,-1 0,0-1,1 1,-1 0,0-1,1 1,-1-1,1 0,-1 0,1 0,-1 0,1-1,13-3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26 860,'-25'174,"26"-208,9-8,2 1,2 1,2 0,1 1,2 0,2 2,1 0,5-3,56-60,-81 100,-1-1,0 0,1 1,-1-1,1 0,-1 1,1 0,-1-1,1 1,-1 0,1 0,0 0,-1 0,1 0,-1 0,1 0,-1 1,1-1,-1 0,1 1,-1-1,1 1,-1 0,1-1,-1 1,0 0,1 0,-1 0,0 0,0 0,0 0,0 0,0 1,0-1,0 0,0 0,0 1,-1-1,1 1,0-1,-1 1,8 8,4 3</inkml:trace>
  <inkml:trace contextRef="#ctx0" brushRef="#br0" timeOffset="277.699">562 634,'-16'16,"1"2,1 0,1 0,0 2,1-1,1 2,1-1,1 1,1 1,1 0,1 0,0 0,2 1,4-20,0 1,0 0,1-1,-1 1,1-1,0 1,0-1,0 1,0-1,1 1,-1-1,1 0,0 0,0 0,0 0,0 0,0 0,1-1,0 1,-1-1,1 0,0 1,0-1,0 0,0-1,1 1,-1-1,0 1,1-1,-1 0,1 0,-1-1,1 1,-1-1,4 1,4 0,1 0,-1 0,1-1,0-1,-1 0,0-1,1 0,-1 0,0-1,10-4,-10 2,1 0,-1-1,0 0,0-1,-1 0,0 0,0-1,-1-1,0 1,0-1,-1-1,0 0,-1 0,0 0,0-1,-1 0,-1-1,0 1,0-1,-2 0,1 0,-1 0,-1 0,1-8,-6 12,1 0,-1 0,-1 0,1 1,-1-1,-1 1,0 0,1 0,-2 0,1 1,-1 0,0 0,-1 0,1 1,-1 0,0 0,0 1,-1 0,1 0,-1 1,0 0,0 0,0 1,0-1,0 2,-1 0,1 0,0 0,-1 1,1 0,-1 0,1 1,-1 1,0 0,-17 4</inkml:trace>
  <inkml:trace contextRef="#ctx0" brushRef="#br0" timeOffset="651.663">1267 98,'-13'82,"3"0,4 1,4-1,6 56,21 90,6-45,-30-159</inkml:trace>
  <inkml:trace contextRef="#ctx0" brushRef="#br0" timeOffset="904.373">900 606,'34'0,"15"0,10 0,4 0,1 0,-6 0,-3 0,-1 0,0 0,0 0,-4 0,-6 0,-6 0,-9 0</inkml:trace>
  <inkml:trace contextRef="#ctx0" brushRef="#br0" timeOffset="1449.315">1917 549,'-15'11,"-33"22,2 1,1 3,2 1,-23 29,18 22,48-87,-1-1,1 1,-1 0,1 0,0 0,0 0,0 0,0 0,0 0,0 0,0 0,1 0,-1 0,1 0,-1 0,1 0,0 0,0 0,0-1,0 1,0 0,0-1,0 1,1-1,-1 1,0-1,1 1,-1-1,1 0,0 0,-1 0,1 0,0 0,0 0,0 0,0-1,-1 1,1-1,0 1,0-1,0 0,0 0,0 0,0 0,0 0,2 0,10-2,0-1,0-1,-1 0,1-1,-1 0,0-1,0 0,-1-1,0-1,0 0,-1-1,0 0,0 0,-1-1,4-5,93-98,-106 112,-1-1,1 1,0 0,0-1,0 1,0 0,-1 0,1 0,1 0,-1 0,0 0,0 0,0 0,0 0,1 0,-1 1,0-1,1 1,-1-1,1 1,-1-1,1 1,-1 0,1-1,-1 1,1 0,-1 0,1 0,-1 0,0 1,1-1,-1 0,1 1,-1-1,1 1,-1-1,0 1,1 0,-1-1,0 1,0 0,1 0,-1 0,0 0,0 0,0 0,0 0,0 0,0 1,0-1,16 68,-17-62,1 0,-1 1,1-1,1 0,0 0,0 0,0 0,1 0,0 0,0-1,0 1,1-1,0 0,0 0,1 0,0-1,0 1,0-1,1 0,-1-1,1 1,0-1,1 0,5 2,-4-4,-1 0,1-1,-1 0,1 0,0-1,-1 0,1 0,0-1,-1 1,1-2,-1 1,1-1,-1-1,0 1,0-1,0 0,0-1,0 0,-1 0,1 0,-1-1,0 0,2-3,116-139,-94 98,-2-1,-2-1,-2-1,-2-1,-3-1,-2 0,-3-2,-2 0,-2 0,-3-1,-2-4,-5 54,1 4,0-1,-1 1,0-1,1 1,-1-1,-1 1,1-1,0 1,-1-1,0 1,0-1,0 1,0-1,0 1,-1 0,1 0,-1 0,0 0,0 3,0 0,-1 0,1 1,0 0,0-1,0 1,0 0,0 0,0 0,0 0,0 0,0 1,1-1,-1 0,0 1,1 0,-1-1,1 1,0 0,-1 0,1-1,0 1,0 0,0 1,0-1,-12 20,2 1,1 0,0 1,2 1,1-1,1 1,1 0,1 1,1-1,1 8,1-23,-4 33,3 1,1 0,2 0,3 0,1 0,2-1,2 0,1 0,3-1,1-1,3 0,1-1,4 5,-7-23,-2-5</inkml:trace>
  <inkml:trace contextRef="#ctx0" brushRef="#br0" timeOffset="1645.177">2255 493,'34'0,"15"0,5 0,-2 0,-1 0,-4 0,-5 5,-5 1,-3 0,1 4,-1 0,0-2,-2-2,-6-2</inkml:trace>
  <inkml:trace contextRef="#ctx0" brushRef="#br0" timeOffset="1837.785">3102 776,'5'33,"1"7,0-4</inkml:trace>
  <inkml:trace contextRef="#ctx0" brushRef="#br0" timeOffset="2072.467">3045 352,'0'0</inkml:trace>
  <inkml:trace contextRef="#ctx0" brushRef="#br0" timeOffset="2254.592">3299 803,'12'16,"1"-1,0 0,1-1,0 0,1-1,1-1,0 0,0-1,2-1,13 6,-26-15,0 0,0 0,0 0,-1-1,1 0,0 0,0 0,0 0,0-1,0 0,-1 0,1 0,0-1,-1 1,1-1,-1 0,0-1,1 1,-1-1,0 0,0 0,-1 0,1 0,-1 0,1-1,-1 0,0 0,-1 0,1 0,-1 0,1 0,-1-1,0-1,2-1,0 0,-1 0,0-1,0 0,-1 1,0-1,0 0,-1 0,0 0,-1-1,1 1,-2 0,1 0,-1 0,0 0,-1 0,1 0,-2 0,-2-6,3 8,-1 1,0-1,0 1,-1 0,1 0,-1 1,0-1,-1 1,1 0,-1 0,0 0,0 1,0-1,0 1,0 0,-1 1,1-1,-1 1,0 0,0 1,0-1,0 1,0 0,0 1,0 0,0-1,0 2,0-1,0 1,0 0,0 0,0 1,0 0,1 0,-2 0,-21 16,4 0</inkml:trace>
  <inkml:trace contextRef="#ctx0" brushRef="#br0" timeOffset="2609.347">3864 973,'4'-29,"0"1,1-1,1 1,2 1,0-1,12-22,-20 49,0 0,0 0,1 1,-1-1,0 0,1 0,-1 0,1 1,-1-1,1 0,0 0,-1 1,1-1,0 0,-1 1,1-1,0 1,0-1,0 1,-1 0,1-1,0 1,0 0,0-1,0 1,0 0,0 0,-1 0,1 0,0 0,0 0,0 0,0 0,0 0,0 0,0 0,0 1,0-1,-1 0,1 1,0-1,0 1,0-1,-1 1,1-1,0 1,0-1,-1 1,1 0,34 44,-26-31,-4-7,0-1,0 0,0 0,1 0,0-1,0 0,0 0,1 0,0-1,0 0,0 0,0 0,0-1,1-1,0 1,-1-1,1 0,0-1,0 0,0 0,0-1,0 0,0 0,0 0,0-1,0-1,0 0,0 0,-1 0,1-1,-1 0,1 0,-1-1,0 0,5-4,-1 1,0-1,0 0,-1-1,0 0,-1-1,0 0,-1 0,0-1,0 0,-1 0,-1-1,1 1,-2-2,0 1,-1-1,0 1,0-1,-2 0,1-1,-2 1,0-4,-1-11,0 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421 170,'-18'0,"1"1,0 1,-1 0,1 1,0 1,1 1,-1 0,1 1,0 1,0 0,1 1,0 1,0 0,1 2,0-1,1 1,1 1,-1 1,2 0,0 0,0 1,1 0,1 1,1 0,0 0,-5 13,5-9,0 0,2 1,0 0,1 0,1 0,-2 16,6-31,-1 0,1 0,0 0,1-1,-1 1,1 0,0 0,0-1,0 1,1 0,-1-1,1 1,0-1,0 0,1 0,0 0,-1 0,1 0,0 0,1-1,-1 1,1-1,0 0,-1 0,1-1,0 1,1-1,-1 0,0 0,1 0,4 1,2 0,0 0,1-1,0-1,-1 0,1 0,0-1,-1-1,1 0,0 0,-1-1,1-1,-1 0,0 0,0-1,0-1,0 0,-1 0,6-4,3-3,-1-1,0 0,-1-2,0 1,-1-2,-1 0,0-1,-2-1,5-7,-2 3,-1 0,-1-1,-1 0,-1-1,-2-1,0 1,-1-2,-2 1,0-1,1-16,-12 12,3 30,1-1,0 1,0 0,0-1,-1 1,1-1,0 1,0 0,-1 0,1-1,0 1,-1 0,1 0,0-1,-1 1,1 0,0 0,-1 0,1-1,-1 1,1 0,0 0,-1 0,1 0,-1 0,1 0,0 0,-1 0,1 0,-1 0,1 0,0 0,-1 0,1 0,-1 0,1 1,0-1,-1 0,1 0,-1 0,1 1,0-1,-1 0,1 0,0 1,0-1,-1 0,1 1,0-1,0 0,-1 1,1-1,0 0,0 1,0-1,0 1,-1-1,1 0,0 1,0-1,0 1,0-1,0 0,0 1,-6 13,0 0,1 1,0-1,2 1,-1 0,2 0,0 0,1 0,0 0,1 0,1 1,0-1,4 12,-1-12,1 0,0 0,1-1,1 0,0 0,1-1,1 0,0 0,1-1,0 0,1-1,0 0,0 0,1-1,1-1,0 0,0-1,1 0,0-1,0-1,15 5,-11-6</inkml:trace>
  <inkml:trace contextRef="#ctx0" brushRef="#br0" timeOffset="462.5">1437 141,'-34'34,"-15"15,-5 5,2-2,11-6,6-5,10-5,4-4,6-2,5-2,0-1,1 1,-2-6,0-1,-2-4,1-5</inkml:trace>
  <inkml:trace contextRef="#ctx0" brushRef="#br0" timeOffset="718.031">1041 141,'24'29,"9"19,2 6,1-1,-7-5,-2-6,-2-5,0-4,-4-3,-1-2,1 0,2-1,1 0,2 0,1-4,-4-6</inkml:trace>
  <inkml:trace contextRef="#ctx0" brushRef="#br0" timeOffset="976.026">1747 424,'0'29,"5"14,1 4,0 0,4-9,0-5,3-9,0-9</inkml:trace>
  <inkml:trace contextRef="#ctx0" brushRef="#br0" timeOffset="1214.178">1719 0,'0'0</inkml:trace>
  <inkml:trace contextRef="#ctx0" brushRef="#br0" timeOffset="1466.399">2255 226,'-11'12,"-1"0,2 0,0 1,0 0,1 0,1 1,-5 11,11-20,0 0,0 0,1 0,-1 0,1 0,1 0,-1 0,1 1,-1-1,1 0,1 0,-1 1,1-1,0 0,0 0,1 0,-1 0,1 0,0 0,0 0,1-1,0 1,-1-1,2 0,0 2,43 41,-41-42,1 0,-1 1,0-1,-1 1,1 1,-1-1,0 1,-1 0,0 0,0 0,0 1,-1-1,0 1,1 6,-2-10,-1 0,0 0,0 1,0-1,0 1,-1-1,0 0,0 1,0-1,0 1,-1-1,1 1,-1-1,0 0,-1 1,1-1,-1 0,0 0,0 0,0 0,0 0,-1 0,0-1,0 1,0-1,0 0,0 0,0 0,-1 0,0-1,1 1,-1-1,0 0,0 0,0 0,-1-1,1 1,0-1,-3 0,-49 5,30-6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64,'-7'0,"-1"1,1 0,-1 0,1 1,0 0,0 0,-1 0,1 1,1 0,-1 1,0-1,1 1,0 1,0-1,0 1,1 0,-1 0,1 1,0 0,1-1,-1 2,1-1,0 0,1 1,0 0,0 0,-2 7,-1 0,0 0,0 1,2 0,0 0,1 0,0 0,1 1,1-1,0 1,1-1,1 1,0 0,1-1,1 0,1 2,-2-12,0 0,1 0,-1-1,1 1,0-1,0 0,0 0,1 0,0 0,0 0,0-1,0 0,0 0,0 0,1 0,0-1,-1 1,1-1,0 0,0-1,0 1,0-1,1 0,-1 0,0-1,0 0,1 1,-1-2,0 1,1-1,-1 0,0 0,0 0,0 0,0-1,0 0,4-2,10-3,-1-1,0-1,0 0,-1-1,0-1,-1-1,0 0,-1-1,0-1,-1 0,-1-1,0-1,-1 0,-1 0,0-1,-1 0,-1-1,-1 0,0-1,-2 0,2-6,-8 18,0 0,0-1,0 1,-1 0,0 0,-1 0,1-1,-1 1,-1 1,1-1,-1 0,-1 1,1-1,-1 1,0 0,0 0,-1 0,0 1,0 0,0 0,0 0,-1 0,0 1,0 0,0 0,-1 1,1 0,-1 0,0 0,0 1,0 0,0 0,0 1,0-1,0 2,0-1,-1 1,1 0,0 1,-1-1,1 2,0-1,0 1,-1 0,-17 5</inkml:trace>
  <inkml:trace contextRef="#ctx0" brushRef="#br0" timeOffset="482.207">649 544,'177'-312,"-152"234,-26 92,1 0,0 1,1-1,1 0,0 0,1 0,0 0,1 0,1 0,0-1,1 0,0 0,1-1,0 1,1-1,4 3,-5-8,0 0,0-1,1 0,0 0,0-1,1 0,0 0,-1-1,1 0,1-1,-1 0,0 0,1-1,0 0,-1-1,1 0,0-1,0 0,0 0,-1-1,1 0,0-1,-1 0,1 0,-1-1,1 0,-1-1,4-2,-3-1,0 0,0-1,-1 0,0-1,0 1,-1-2,0 1,-1-1,0-1,-1 1,0-1,0 0,-1 0,0-1,-1 0,1-6,2-4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505 399,'1'-2,"14"-21,-1-1,-1-1,-1 0,-1-1,-1 0,-1 0,-2-1,-1 0,2-17,-8 39,0 0,0 0,0 0,0 0,-1 1,0-1,0 0,-1 0,1 1,-1-1,0 1,0-1,0 1,-1 0,1 0,-1 0,0 0,0 1,-1-1,1 1,-1-1,1 1,-1 0,0 1,0-1,-1 1,1-1,0 1,-1 1,0-1,1 1,-1-1,0 1,1 1,-2-1,-15 0,1 0,-1 2,1 0,-1 1,1 1,0 1,0 1,0 1,0 1,1 0,0 1,1 1,0 1,0 1,1 0,0 1,1 1,1 1,0 0,1 1,0 0,1 1,1 1,1 0,0 1,1 0,1 0,1 1,0 0,2 1,0-1,-2 18,6-26,0 1,2 0,-1 0,1-1,1 1,0 0,1-1,0 1,1-1,1 1,-1-1,1 0,1 0,0-1,1 0,0 1,1-2,-1 1,2-1,0 0,0-1,0 1,1-2,0 1,1-1,-1-1,7 4,0-4,1 0,0-1,-1-1,2 0,-1-2,0 0,1 0,-1-2,0 0,1-1,-1-1,1 0,-1-2,0 0,-1 0,1-2,-1 0,0-1,0-1,-1 0,0-1,5-4,57-37,-2-4,-3-3,1-6,-62 59,-16 22,-16 26,-26 41,-26 45,6 2,-25 77,85-190,1 0,1 0,1 0,0 1,2 0,0 0,1-1,1 1,2 10,28 41,-18-54</inkml:trace>
  <inkml:trace contextRef="#ctx0" brushRef="#br0" timeOffset="378.594">1465 399,'-19'1,"0"1,0 0,0 2,1 0,-1 1,1 1,0 1,1 0,0 1,0 1,0 1,1 0,1 1,0 1,0 0,1 1,1 1,-9 10,5-3,1 0,1 1,0 1,2 0,1 1,1 0,0 1,2 0,1 0,2 1,0 0,1 1,2 4,1-22,2 1,0 0,0 0,1 0,0 0,0 0,1-1,0 1,1-1,0 1,1-1,0 0,0 0,1 0,0-1,1 0,0 0,0 0,1 0,-1-1,2 0,-1-1,1 0,0 0,0 0,0-1,1-1,0 1,0-1,0-1,1 1,-1-2,1 1,0-1,-1-1,1 0,0 0,6-1,11-5,0 0,-1-2,0-1,0-1,-1-1,0-2,-1 0,0-1,-1-2,-1 0,14-13,-18 14,-2-2,0 0,0-1,-2 0,0-1,-1-1,-1 0,0-1,-2 0,0-1,-1 0,-2 0,2-6,-5 12,-1 1,0-1,-1 0,0 0,-2 0,1 0,-2 0,0 1,-1-1,0 0,-1 0,-1 1,0 0,-1-1,-1 2,0-1,-1 1,0 0,-1 0,-5-6,2 8,0 0,0 1,-1 1,0 0,0 1,-1 0,0 1,-1 0,0 1,0 1,0 0,0 1,-1 0,0 1,0 1,1 0,-1 1,-4 1,-28-3</inkml:trace>
  <inkml:trace contextRef="#ctx0" brushRef="#br0" timeOffset="780.633">2115 116,'-14'6,"2"1,-1 0,1 1,0 0,1 1,0 0,0 1,1 0,0 1,1 0,0 0,1 1,0 0,1 1,0 0,1 0,1 0,0 1,0-1,1 3,2-9,1-1,0 1,0 0,1 0,0-1,0 1,0 0,1 0,0-1,0 1,1 0,0-1,0 1,0-1,1 0,0 0,0 0,0 0,1 0,0-1,0 1,1-1,0 0,-1 0,2-1,-1 0,0 1,1-2,0 1,0-1,0 0,0 0,0 0,1-1,-1 0,1-1,0 1,0-1,1 1,-1-1,1 0,0 0,0-1,-1 0,1 0,0-1,-1 0,1 0,0-1,-1 0,1 0,-1-1,0 1,0-2,0 1,0-1,-1 0,1-1,-1 1,0-1,0-1,-1 1,0-1,0 0,0 0,0 0,-1-1,0 1,-1-1,1 0,-1-1,1 0,-1 0,1 0,-2 0,1 0,-1-1,0 1,-1 0,0-1,0 0,-1 1,0-1,0 0,-1 1,0-1,-1 1,0-1,0 1,-1 0,0 0,0 0,-1 0,0 1,0-1,-1 1,0 0,-1 0,1 1,-1-1,0 1,-1 1,1-1,-7-3,-70-17,58 23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0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0 410,'5'0,"11"0,2-5,4-2,3 1,1 1,2 1,1 2,-1 1,1 1,0 0,-1 0,1 0,-1 0,0 1,1-1,-6-5,-6-1</inkml:trace>
  <inkml:trace contextRef="#ctx0" brushRef="#br0" timeOffset="830.299">0 663,'284'0,"-97"-29,-175 28</inkml:trace>
  <inkml:trace contextRef="#ctx0" brushRef="#br0" timeOffset="7119.901">818 890,'21'-3,"-1"-1,0-1,0-1,0 0,-1-2,0 0,0-1,-1-1,0-1,-1 0,0-1,-1-1,0-1,2-3,10-5,-18 14,-1 0,0 0,0-1,0 0,-1 0,0-1,-1 0,-1-1,1 0,-1 0,-1 0,0 0,-1-1,0 0,-1 0,2-12,-5 22,-1-1,0 0,0 0,0 1,0-1,0 1,-1-1,1 1,-1-1,1 1,-1 0,0 0,0 0,0 0,0 0,0 0,-1 0,1 1,0-1,-1 1,0 0,1 0,-1 0,1 0,-1 0,0 0,0 1,0-1,1 1,-1 0,0 0,0 0,0 0,0 0,1 1,-1-1,0 1,0 0,1 0,-1 0,0 0,1 0,-1 0,1 1,0-1,-1 1,1 0,0 0,-1 1,-3 1,2 0,-1 0,0 0,1 1,0 0,0 0,0 0,0 0,1 0,0 1,0 0,0-1,1 1,0 0,0 0,1 0,-1 1,1-1,1 0,-1 1,1-1,0 0,1 1,-1-1,1 0,0 0,1 1,0 0,0 2,1 0,0-1,0 1,1-1,-1 0,2 0,-1 0,1 0,1-1,-1 0,1 0,0 0,1-1,0 0,0 0,0-1,1 0,-1 0,7 2,-2-3,-1 0,0-1,1-1,-1 0,1 0,0-1,0-1,0 0,-1 0,1-1,0-1,0 0,-1 0,1-2,-1 1,0-1,0-1,0 0,-1 0,0-1,5-4,-1 0,0 0,0-2,-1 1,0-2,-1 1,-1-2,0 0,-1 0,-1-1,0 0,0 0,-2-1,0 0,1-6,-7 21,0-1,0 1,0 0,0-1,0 1,0 0,-1-1,1 1,0-1,-1 0,1 1,-1-1,0 1,0-1,1 0,-1 1,0-1,0 0,0 1,-1-1,1 1,0-1,-1 0,1 1,-1-1,1 1,-1-1,0 1,0-1,1 1,-1-1,0 1,0 0,0 0,-1-1,1 1,0 0,0 0,-1 0,1 0,-1 1,1-1,-1 0,1 0,-1 1,1-1,-1 1,0-1,-4 4,1 0,-1 1,1-1,0 1,0 0,0 1,1-1,0 1,-1 0,1 0,1 0,-1 0,1 1,0-1,0 1,1 0,0 0,0 0,0 0,1 0,-1 1,1-1,1 0,0 1,-1-1,2 0,-1 1,1-1,0 0,0 1,1-1,0 0,0 0,0 0,1 0,0-1,0 1,0-1,4 5,1-4,-1 1,1-1,0-1,1 1,-1-1,1-1,0 0,0 0,1-1,-1 0,1 0,0-1,-1 0,1-1,0 0,0-1,0 0,0 0,0-1,4-1,-2-2,-1-1,0 1,0-2,0 1,0-1,-1-1,0 0,0-1,-1 0,0 0,0-1,-1 0,0 0,-1-1,0 0,-1 0,0-1,0 0,-1 0,0 0,-1-1,-1 0,0 0,0 0,-1 0,-1 0,0 0,0 0,-1 0,-1-1,0 1,1 10,0-1,-1 1,1 0,0 0,-1-1,0 1,1 0,-1 0,0 0,0-1,0 1,0 0,-1 1,1-1,-1 0,1 0,-1 0,1 1,-1-1,0 1,0-1,0 1,0 0,0 0,0 0,0 0,0 0,0 0,-1 1,1-1,0 1,0-1,-1 1,1 0,0 0,-1 0,1 0,0 0,-1 1,1-1,0 1,0-1,-1 1,1 0,0 0,0 0,0 0,0 0,0 0,0 1,0-1,1 1,-1-1,0 1,1 0,-1 0,1-1,0 1,-1 0,1 0,0 1,-4 4,-1 1,2 1,-1-1,1 1,0 0,1 0,0 0,0 0,1 0,0 1,1-1,0 1,0-1,1 1,1-1,-1 1,2-1,-1 1,1-1,0 0,1 1,0-1,1 0,0-1,0 1,1-1,0 0,0 0,1 0,0-1,1 0,-1 0,1 0,1-1,-1 0,1-1,0 1,4 0,-3-1,0 0,0-1,1 0,-1-1,1 0,0-1,0 0,1 0,-1-1,0-1,0 1,1-2,-1 1,0-2,0 1,0-1,0-1,0 0,0 0,14-8</inkml:trace>
  <inkml:trace contextRef="#ctx0" brushRef="#br0" timeOffset="33323.962">1157 212,'6'-4,"0"1,0-1,0 1,0 1,1-1,-1 1,1 0,-1 0,1 1,0 0,-1 0,1 0,0 1,0 0,2 1,23-3,339-54,-268 56,-170-37,-66-33,89 53,28 16</inkml:trace>
  <inkml:trace contextRef="#ctx0" brushRef="#br0" timeOffset="34076.932">2681 381,'0'0,"0"0,0 1,0-1,0 0,0 0,0 1,0-1,0 0,0 0,1 0,-1 1,0-1,0 0,0 0,0 0,1 1,-1-1,0 0,0 0,0 0,1 0,-1 0,0 1,0-1,1 0,-1 0,0 0,0 0,1 0,-1 0,0 0,0 0,1 0,-1 0,0 0,0 0,1 0,-1 0,0 0,0 0,1 0,-1 0,0-1,0 1,1 0,-1 0,0 0,0 0,0 0,1-1,-1 1,0 0,0 0,0 0,0-1,1 1,-9 24,-173 239,93-156,72-99,2-4</inkml:trace>
  <inkml:trace contextRef="#ctx0" brushRef="#br0" timeOffset="34429.836">2370 353,'35'38,"-2"1,-2 2,-2 1,15 29,19 28,25 42,-76-126,0-3</inkml:trace>
  <inkml:trace contextRef="#ctx0" brushRef="#br0" timeOffset="35593.236">3076 212,'0'-2,"0"-1,0 1,0-1,0 1,0-1,0 1,1-1,-1 1,1-1,0 1,-1 0,1-1,0 1,1 0,-1 0,0 0,1 0,-1 0,1 0,-1 0,1 0,0 0,0 1,0-1,0 1,0-1,0 1,0 0,1 0,-1 0,0 0,3 0,3-5,0 2,0-1,0 1,1 0,0 1,0 0,0 0,0 1,0 0,0 1,1-1,5 2,-14 0,1 1,0-1,0 1,0 0,0-1,-1 1,1 0,0 0,-1 0,1 1,0-1,-1 0,0 1,1-1,-1 0,0 1,0 0,0-1,0 1,0 0,0-1,0 1,0 0,-1 0,1 0,-1 0,1 0,-1 0,0 0,0 0,0 0,0 0,0-1,-1 3,-17 66,-113 166,123-217,1-3,0 1,0 0,2 0,0 1,1-1,0 1,1 13,1-25,2 0,-1 0,0 0,1 0,0 0,1 0,-1 0,1 0,0 0,1-1,-1 1,1 0,0-1,1 1,-1-1,1 0,0 1,1-1,-1-1,1 1,0 0,0-1,0 0,1 0,-1 0,1-1,0 1,0-1,0 0,1-1,4 3,11-1,0 0,1-1,-1-1,1-2,-1 0,21-2,-23 1,-7 0</inkml:trace>
  <inkml:trace contextRef="#ctx0" brushRef="#br0" timeOffset="35978.362">3697 183,'-9'39,"1"-1,2 1,2 0,1 0,2 0,2 2,-1-31,1 328,-6-315,-1-5</inkml:trace>
  <inkml:trace contextRef="#ctx0" brushRef="#br0" timeOffset="36655.607">3471 269,'66'-40,"2"4,2 2,70-23,-119 49,1 1,0 0,1 2,0 1,0 0,0 2,17 0,-37 2,-1 0,1 1,-1-1,1 0,-1 1,1 0,-1-1,1 1,-1 0,1 0,-1 0,0 1,0-1,1 0,-1 1,0 0,0-1,-1 1,1 0,0 0,-1 0,1 0,-1 0,1 1,-1-1,0 0,0 0,0 1,0-1,-1 1,1-1,-1 1,1-1,-1 1,0 0,0-1,0 1,0-1,0 1,-1 0,-32 101,-89 57,90-133,29-26,0 0,-1 1,1-1,0 1,0 0,0 0,0 0,1 0,-1 0,1 1,0-1,0 1,0-1,1 1,-1 0,1 0,0 0,0 0,0 0,0 2,3 6,1 0,0 0,0 0,1-1,1 1,0-1,1 0,0 0,0-1,1 0,1 0,-1 0,2-1,-1 0,1-1,1 0,-1 0,2-1,3 2,113 89,-113-85,0-2</inkml:trace>
  <inkml:trace contextRef="#ctx0" brushRef="#br0" timeOffset="37793.819">3246 156,'-5'-5,"-6"-2,-7 1,1 6,-2 3,-3 1,-2 0,3 4,0 0,-1-1,3 4,0-1,-2-2,8-2,6-2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41,'0'-34,"0"27,0 23,1 235,-1-248,-1-1,1 1,0-1,0 1,0-1,0 0,0 1,0-1,1 1,-1-1,1 0,0 1,-1-1,1 0,0 1,1-1,-1 0,0 0,0 0,1 0,0 0,-1 0,1-1,0 1,0-1,0 1,0-1,0 1,0-1,0 0,0 0,0 0,1 0,-1-1,0 1,1 0,-1-1,1 0,-1 1,1-1,-1 0,0-1,1 1,-1 0,1-1,-1 1,0-1,1 1,-1-1,1-1,8-6,-1-1,0 0,0-1,-1 0,0-1,-1 0,0 0,-1 0,0-1,-1 0,0-1,2-7,4-5,34-76,-46 100,0 1,0-1,1 0,-1 0,1 1,-1-1,1 0,-1 1,1-1,-1 0,1 1,0-1,-1 1,1-1,0 1,-1-1,1 1,0 0,0-1,-1 1,1 0,0-1,0 1,0 0,-1 0,1 0,0 0,0 0,0 0,0 0,0 0,-1 0,1 0,0 0,0 1,0-1,-1 0,1 1,0-1,0 0,-1 1,1-1,0 1,-1-1,1 1,0 0,-1-1,1 1,-1-1,1 1,-1 0,32 43,-26-35,9 14,-1 1,-2 1,0 0,-1 1,-2-1,0 2,-2 0,-1 0,-1 0,-1 0,-2 1,0 9,0-18,-1-1,-1 1,-1 0,-1-1,0 1,-1-1,-1 0,-1 1,0-2,-2 1,0-1,-1 0,0 0,-1-1,-1 0,-1-1,0 0,-1-1,-1 1,10-13,1 0,-1 0,1 0,-1 0,0 0,1 0,-1-1,0 0,0 1,0-1,-1 0,1-1,0 1,0 0,0-1,-1 0,1 0,0 0,0 0,0 0,-1-1,1 1,0-1,0 0,0 0,0 0,0 0,0-1,0 1,0-1,0 0,1 1,-1-1,1-1,-1 1,1 0,0-1,0 1,0-1,0 1,0-1,1 0,-2-2,-4-10,0 1,0-2,2 1,0 0,1-1,0 0,1 0,1 0,1 0,0-1,1 1,1 0,0-1,1 1,2-4,2-5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0 198,'144'-171,"-144"170,0-1,1 1,0-1,-1 1,1 0,0-1,-1 1,1 0,0 0,0 0,0-1,0 1,0 0,0 0,0 1,1-1,-1 0,0 0,1 0,-1 1,0-1,1 1,-1-1,1 1,-1-1,0 1,1 0,-1 0,1 0,-1 0,1 0,-1 0,1 0,-1 0,1 1,-1-1,1 0,-1 1,1 0,-1-1,0 1,0 0,1-1,-1 1,0 0,0 0,0 0,1 0,-1 0,0 0,-1 1,2-1,11 17,0 1,-1 0,0 1,-2 0,-1 1,5 15,8 50,-20-61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3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0,1-5,1-1,-1 0,0 1,0 1,0 2,-1 1,1 0,-1 1,0 0,-5 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1,'443'0,"-431"0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58,'56'-17,"73"-7,-14 8,-136 33,-43-7,39-7,31-5,31-8,-18 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1 284,'39'-34,"-14"3,-2 0,-1-1,-1-1,-2-1,10-25,-29 58,0-1,0 1,1 0,-1-1,0 1,1 0,-1 0,1-1,0 1,-1 0,1 0,0 0,0 0,-1 0,1 0,0 0,0 0,0 0,0 0,0 0,1 1,-1-1,0 0,0 1,0-1,1 1,-1-1,0 1,1 0,-1-1,0 1,1 0,-1 0,0 0,1 0,-1 0,0 0,1 0,-1 1,0-1,1 0,-1 1,0-1,0 1,0 0,1-1,-1 1,0 0,0 0,0-1,0 1,0 0,0 0,0 0,0 0,0 1,11 13,-1 0,0 1,-1 0,-1 1,0 0,-1 0,-1 1,-1 0,-1 0,2 9,-2-8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0,'2'4,"-1"1,1-1,-1 0,0 1,-1-1,1 0,-1 1,0-1,0 1,0-1,0 1,-1-1,0 1,0-1,0 0,0 1,-1-1,0 0,0 0,0 0,0 0,0 0,-1-1,-2 4,-35 60,-1-1,-4-2,-3-3,-35 36,32-52,42-44,3-5</inkml:trace>
  <inkml:trace contextRef="#ctx0" brushRef="#br0" timeOffset="270.153">86 113,'2'13,"1"1,0-1,1-1,1 1,0 0,0-1,1 0,1-1,0 1,0-1,9 10,147 127,-75-95,-70-47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6 175,'-1'-1,"1"0,-1 0,0 0,1 0,-1 0,1 0,-1 0,1 0,0 0,-1-1,1 1,0 0,0 0,0 0,0-1,0 1,0 0,0 0,1 0,-1-1,0 1,1 0,-1 0,0 0,1 0,0 0,-1 0,1 0,0 0,-1 0,1 0,0 0,0 0,0 0,0 0,0 1,0-1,0 0,1 0,42-27,-35 25,7-5,0 2,1 0,-1 1,1 0,0 2,0 0,0 1,13 0,-26 3,-1 0,1 0,-1 0,0 1,1-1,-1 1,0 0,0 0,0 0,0 0,0 1,-1-1,1 1,-1-1,0 1,1 0,-1 0,-1 0,1 0,0 1,-1-1,1 0,-1 1,0-1,0 1,-1-1,1 1,-1 0,1-1,-1 1,0 0,-1-1,1 1,0-1,-1 1,0-1,0 1,0-1,0 1,-1-1,1 0,-1 1,0-1,0 0,0 0,-1-1,1 1,0 0,-1 0,-76 107,61-89,1 1,1 1,1 1,1 0,1 0,1 2,-2 10,12-33,1 0,0 0,-1 1,2-1,-1 0,0 1,1-1,-1 1,1-1,0 0,0 1,0-1,1 1,-1-1,1 0,0 1,0-1,0 0,0 0,1 1,-1-1,1 0,0 0,0-1,0 1,0 0,0-1,0 1,1-1,0 1,-1-1,1 0,0 0,0-1,0 1,0-1,0 1,4 0,10 0,0 0,0-2,0 0,0-1,0 0,0-1,0-2,0 1,-1-2,8-3,-21 7,33-16,-30 10</inkml:trace>
  <inkml:trace contextRef="#ctx0" brushRef="#br0" timeOffset="347.465">768 119,'0'342,"-1"-320,-1 0,-1 0,-1 0,-1 0,0-1,-2 0,-5 11,4-14</inkml:trace>
  <inkml:trace contextRef="#ctx0" brushRef="#br0" timeOffset="1465.906">598 232,'15'-20,"0"1,2 1,0 0,1 2,1 0,0 0,1 2,0 1,2 0,-1 2,2 0,-1 1,1 2,1 0,-1 1,1 2,5 0,-24 4,0 0,-1 0,1 1,0-1,-1 1,1 0,0 1,0-1,-1 1,1 0,-1 0,1 1,-1-1,1 1,-1 0,0 0,0 0,0 1,0 0,0 0,0 0,-1 0,1 0,-1 0,0 1,0 0,0 0,-1 0,0 0,1 0,-1 0,0 0,-1 1,1-1,-1 1,1 4,-6 4,0-1,0 1,-2-1,1 0,-1 0,-1-1,0 0,-1 0,0-1,-1 1,0-2,0 1,-1-2,0 1,-1-1,-2 1,-32 31,34-29,6-9,1 1,0 0,0 1,0-1,1 1,-1-1,1 1,0 0,0 0,0 0,1 1,-1-1,1 1,0-1,0 1,1 0,0 0,-1 0,1 0,1 0,-1 0,1 0,0 0,0 0,1 0,-1 0,1 1,4 6,0-1,0 0,1-1,0 1,1-1,0 0,1-1,0 0,1 0,-1-1,2 0,-1 0,1-1,0 0,0-1,1 0,0-1,2 1,11 4</inkml:trace>
  <inkml:trace contextRef="#ctx0" brushRef="#br0" timeOffset="3564.328">1191 655,'9'0,"-1"-1,1 0,-1-1,1 0,-1 0,0-1,0 0,0 0,0-1,0 0,-1-1,0 0,1 0,-2 0,1-1,-1 0,0 0,0 0,0-1,59-53,-50 50,-2-1,1-1,-2 0,1-1,-2 0,0-1,0 0,-1 0,-1-1,-1-1,6-14,-13 28,0-1,-1 0,1 1,-1-1,1 0,-1 0,0 1,0-1,0 0,-1 0,1 0,-1 1,0-1,1 0,-1 1,0-1,0 1,-1-1,1 1,-1-1,1 1,-1 0,0 0,1 0,-1 0,0 0,-1 0,1 0,0 1,0-1,-1 1,1-1,-1 1,1 0,-1 0,0 0,1 0,-1 1,0-1,0 1,1 0,-1-1,0 1,0 1,1-1,-1 0,0 1,0-1,1 1,-1 0,0 0,1 0,-1 0,1 0,-1 0,1 1,0-1,-1 1,1 0,0 0,-7 4,1 1,0 0,1 0,-1 1,1-1,1 2,-1-1,2 1,-1 0,1 0,0 0,1 1,0 0,1 0,-1 5,2-9,2 1,-1 0,1-1,0 1,0 0,1-1,-1 1,2-1,-1 1,1-1,0 1,0-1,0 0,1 0,0 0,1 0,-1 0,1-1,0 0,0 1,1-2,0 1,-1 0,2-1,-1 0,0 0,1-1,0 1,0-1,0 0,0-1,0 1,0-1,1-1,-1 1,1-1,0 0,-1-1,1 1,3-1,11-1,0 0,0-1,0-1,0-1,0-1,-1-1,0 0,0-2,-1 0,0-1,0-1,-1-1,0-1,-1 0,-1-1,0-1,0 0,2-6,34-55,-50 74,-1-1,0 0,0 0,-1 0,1 0,0 0,-1 0,1-1,-1 1,0 0,1 0,-1 0,0 0,0-1,-1 1,1 0,0 0,-1 0,1 0,-1 0,0 0,0-1,0 2,0-1,0 0,0 0,0 0,0 0,-1 1,1-1,-1 1,1-1,-1 1,0-1,0 1,0 0,1 0,-1 0,-1 0,-3 0,0 0,-1 1,1 0,0 0,-1 1,1-1,0 1,-1 1,1-1,0 1,0 0,0 1,1-1,-1 1,0 0,1 1,0-1,0 1,0 0,0 1,1-1,-1 1,1-1,0 1,1 1,-1-1,1 0,0 1,0 0,1 0,-1 0,1 0,1 0,-1 0,1 0,0 0,1 4,0-4,1-1,0 1,0-1,1 0,-1 1,1-1,0 0,1 0,-1 0,1 0,0-1,0 1,1-1,-1 0,1 0,0 0,0 0,0 0,1-1,-1 0,1 0,0 0,0-1,0 1,0-1,0-1,1 1,-1-1,0 1,1-1,-1-1,1 1,-1-1,1 0,-1 0,5-2,7 4,-1-1,1-1,0-1,0 0,-1-1,1-1,-1-1,0 0,0-1,0 0,0-2,12-6,-11 2,0 0,0-1,-1-1,-1 0,0-2,-1 1,-1-2,0 1,-1-2,-1 0,0 0,-1-1,-1 0,-1-1,0 0,0-8,-7 26,0 0,-1-1,0 1,1 0,-1-1,0 1,0 0,1-1,-1 1,0 0,0-1,0 1,-1-1,1 1,0 0,-1-1,1 1,0 0,-1 0,1-1,-1 1,0 0,0 0,1 0,-1 0,0-1,0 1,0 0,0 1,0-1,0 0,0 0,0 0,0 1,-1-1,1 0,0 1,0-1,-1 1,1 0,0-1,-1 1,1 0,-1 0,1 0,0 0,-1 0,1 0,0 0,-1 0,1 1,0-1,-1 0,1 1,0-1,0 1,-1-1,1 1,0 0,0 0,0-1,0 1,0 0,0 0,0 0,0 0,0 1,-13 9,1 0,1 1,0 1,1 0,0 1,1 0,0 0,1 1,1 1,1-1,0 1,1 0,0 1,1 0,1-1,-1 12,4-23,0 0,0-1,1 1,-1 0,1 0,0 0,0 0,1 0,-1-1,1 1,0 0,1 0,-1-1,1 1,0-1,0 1,0-1,0 0,1 0,0 0,0 0,0 0,0-1,1 1,-1-1,1 0,0 0,0 0,0 0,0-1,0 0,1 0,-1 0,1 0,-1-1,1 1,0-1,0-1,3 1,5 1,0-1,1-1,-1 0,1-1,-1-1,0 0,0-1,10-3,-4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219 365,'-50'67,"27"-39,2 0,0 2,2 0,2 1,0 1,2 1,-10 33,23-58,0 0,0-1,0 1,1 1,0-1,1 0,0 0,0 0,0 0,1 0,1 0,-1 0,1 0,1 0,-1 0,1-1,1 1,-1-1,1 0,1 0,-1 0,1-1,0 0,1 1,-1-2,1 1,0-1,1 0,-1 0,1 0,0-1,0 0,1-1,-1 0,1 0,3 1,6-1,0-1,1 0,-1-1,1-1,-1-1,1 0,-1-2,0 0,0 0,0-2,0 0,0-1,-1-1,11-6,12-8,0-1,-2-2,-1-2,-1-1,8-10,-26 21,0-1,-1-1,0 0,-2-1,0-1,-1 0,-2-1,0 0,-1-1,-1 0,-1-1,0 1,-2-2,-1 1,-1-1,-1 1,-1-1,-1 0,-2-7,1 6,-1 1,-2-1,0 1,-1 0,-2 0,-1 0,-1-1,6 17,-1 0,-1 1,1 0,-1-1,-1 1,1 1,-1-1,0 1,-1-1,1 2,-1-1,-1 1,1-1,-1 2,0-1,0 1,0 0,0 0,-1 1,1 0,-1 1,-7-2,7 2,-1 2,1-1,-1 1,0 1,1-1,-1 1,1 1,0 0,-1 0,1 0,0 1,0 0,0 1,1 0,-1 0,1 1,0-1,0 2,1-1,-1 1,1 0,-1 2,-10 10,2 1,0 0,1 1,1 1,0 0,2 1,-1 5,-6 20,2 0,2 1,3 1,1 0,3 0,2 1,1 0,4 0,1 0,2 0,4 6,10 84,0-8,-6 1,-6 16,-6-122,0-20,0 0,1 0,-1 0,1 1,1-1,-1 0,1 0,1 0,-1 0,1 0,0 0,1 0,0 0,0-1,0 1,1-1,21 3,-11-11</inkml:trace>
  <inkml:trace contextRef="#ctx0" brushRef="#br0" timeOffset="291.834">1206 648,'29'4,"14"3,10-1,0-2,-4 0,0-2,-5-1,-4 0,-4-1,-4-1,-2 1,-2 0,0 0,-6-1</inkml:trace>
  <inkml:trace contextRef="#ctx0" brushRef="#br0" timeOffset="543.218">1150 1042,'38'10,"18"-2,9-3,3-6,-1-3,-7-6,-3-1,-7 1,-8-2,-1 1,-2 2,-9 2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1,'-26'225,"23"439,2-653,0 0,1 0,1 0,0 0,0 0,1-1,0 1,1 0,0-1,1 0,0 1,0-2,1 1,1 0,2 2,6-1</inkml:trace>
  <inkml:trace contextRef="#ctx0" brushRef="#br0" timeOffset="242.712">1 706,'125'-32,"-79"22,0-1,-1-3,-1-1,0-3,-1-1,19-13,-34 15,0-2,-2-1,0-1,-2-1,0-1,-2-1,0-2,-2 0,12-20,-18 22</inkml:trace>
  <inkml:trace contextRef="#ctx0" brushRef="#br0" timeOffset="580.608">960 85,'8'43,"-1"1,-2 0,-3 1,-1-1,-2 0,-2 0,-2 0,-1 0,-6 11,3 5,0 0,3 1,3 0,3 0,2 1,-3-57,0 0,1 0,-1 0,1 0,1 0,-1 0,1 0,0-1,0 1,0 0,0 0,1-1,0 1,0-1,0 1,1-1,-1 0,1 0,0 0,0 0,1-1,-1 1,1-1,-1 0,1 0,0 0,0 0,1-1,-1 1,1-1,-1 0,1-1,-1 1,1-1,0 0,0 0,0 0,0-1,3 0,5-4,0-1,-1-1,0 0,0 0,0-2,-1 1,0-1,0-1,-1 0,0-1,-1 0,5-6,38-33,-35 34,-11 8,0 1,1 0,-1 0,2 0,-1 1,0 0,1 1,0 0,0 0,0 0,1 1,-1 0,1 1,4-1,-10 5,0-1,0 1,0 0,-1 0,1 1,-1-1,0 0,1 1,-1-1,0 1,0 0,-1 0,1 0,0 0,-1 0,0 0,0 0,0 0,0 0,0 1,-1-1,1 0,-1 0,0 1,0-1,0 0,-1 1,1-1,-1 0,0 1,0-1,1 3,-1 0,0 0,1 0,-1 0,1 1,0-1,1 0,0 0,0 1,0-1,0 0,1 0,0 0,1-1,-1 1,1 0,0-1,0 1,1-1,0 0,0 0,0-1,0 1,1-1,-1 0,2 1,13 0</inkml:trace>
  <inkml:trace contextRef="#ctx0" brushRef="#br0" timeOffset="1223.679">1976 735,'-236'197,"198"-141,37-54,1-1,-1 0,0 1,1-1,-1 1,1-1,-1 1,1-1,0 1,0 0,-1-1,1 1,0-1,0 1,1-1,-1 1,0-1,1 1,-1 0,1-1,-1 0,1 1,-1-1,1 1,0-1,0 0,0 1,0-1,0 0,0 0,0 0,0 0,0 0,1 0,-1 0,0 0,1 0,-1-1,1 1,-1 0,11 1,0 0,0-1,0 0,0-1,0-1,0 0,0 0,0-1,-1-1,1 0,0 0,-1-1,0-1,0 0,0 0,-1-1,0 0,0-1,0 0,-1-1,1-1,35-20,126-75,-170 103,1-1,0 1,-1 0,1 0,0 0,0 0,0 0,0 1,-1-1,1 1,0-1,0 1,0-1,0 1,0 0,0 0,1 0,-1 0,0 1,0-1,0 0,-1 1,1 0,0-1,0 1,0 0,0 0,0 0,-1 0,1 0,0 0,-1 1,1-1,-1 0,1 1,-1-1,0 1,0 0,0-1,0 1,0 0,0 0,0 0,0-1,-1 1,1 0,-1 0,1 0,-1 0,0 2,4 49,-4-47,-1-1,1 0,0 1,0-1,1 0,-1 1,1-1,0 0,1 0,-1 1,1-1,0 0,1-1,-1 1,1 0,0-1,0 1,0-1,1 0,-1 0,1 0,0 0,0-1,3 2,-3-2,1-1,0 0,0 0,0 0,0 0,0-1,0 0,0 0,0 0,1-1,-1 1,0-1,0-1,1 1,-1-1,0 0,0 0,0 0,0-1,0 0,0 0,0 0,0 0,-1-1,3-2,104-90,-99 84,15-20,-1 0,-1-2,-2-1,-1 0,-2-2,-1 0,-2-2,-2 0,-1 0,-2-1,-2-1,-1 0,-2 0,-2-1,-2 0,-1-4,-2 23,2 15,-1 0,0-1,0 1,-1-1,0 1,0-1,-1 1,0-1,0 1,-1-1,0 1,0 0,0 0,-1 0,-1 0,1 0,-1 1,0 0,0-1,-4-3,5 9,1 0,-1 0,0 0,1 1,-1-1,0 1,1-1,-1 1,0 0,1 0,-1 0,0 0,1 1,-1-1,0 1,1 0,-1-1,0 1,1 0,0 1,-1-1,1 0,0 1,-1-1,1 1,0 0,0 0,0 0,0 0,-1 1,-44 73,40-48,2 0,1 1,2-1,0 1,2 0,1 0,2 8,0 39,0-26,1-1,2 1,3-1,2 0,2-1,2 0,16 35,-25-71,-1-1,1 0,1 0,0 0,1-1,0 0,0 0,1-1,0 0,1 0,8 4,-17-12,0 0,1 0,-1 0,0 0,1 0,-1 0,1-1,0 1,-1-1,1 1,-1-1,1 1,0-1,-1 0,1 0,0 0,-1 0,1 0,0 0,-1-1,1 1,0 0,-1-1,1 1,-1-1,1 0,-1 0,1 1,1-2,6-9</inkml:trace>
  <inkml:trace contextRef="#ctx0" brushRef="#br0" timeOffset="1476.107">2400 593,'33'0,"21"0,6 0,3 0,-1 0,0 0,-7 0,-2-5,-1-1,0 0,-4 1,-5 2,-5 0,-10 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0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0 410,'5'0,"11"0,2-5,4-2,3 1,1 1,2 1,1 2,-1 1,1 1,0 0,-1 0,1 0,-1 0,0 1,1-1,-6-5,-6-1</inkml:trace>
  <inkml:trace contextRef="#ctx0" brushRef="#br0" timeOffset="830.299">0 663,'284'0,"-97"-29,-175 28</inkml:trace>
  <inkml:trace contextRef="#ctx0" brushRef="#br0" timeOffset="7119.901">818 890,'21'-3,"-1"-1,0-1,0-1,0 0,-1-2,0 0,0-1,-1-1,0-1,-1 0,0-1,-1-1,0-1,2-3,10-5,-18 14,-1 0,0 0,0-1,0 0,-1 0,0-1,-1 0,-1-1,1 0,-1 0,-1 0,0 0,-1-1,0 0,-1 0,2-12,-5 22,-1-1,0 0,0 0,0 1,0-1,0 1,-1-1,1 1,-1-1,1 1,-1 0,0 0,0 0,0 0,0 0,0 0,-1 0,1 1,0-1,-1 1,0 0,1 0,-1 0,1 0,-1 0,0 0,0 1,0-1,1 1,-1 0,0 0,0 0,0 0,0 0,1 1,-1-1,0 1,0 0,1 0,-1 0,0 0,1 0,-1 0,1 1,0-1,-1 1,1 0,0 0,-1 1,-3 1,2 0,-1 0,0 0,1 1,0 0,0 0,0 0,0 0,1 0,0 1,0 0,0-1,1 1,0 0,0 0,1 0,-1 1,1-1,1 0,-1 1,1-1,0 0,1 1,-1-1,1 0,0 0,1 1,0 0,0 2,1 0,0-1,0 1,1-1,-1 0,2 0,-1 0,1 0,1-1,-1 0,1 0,0 0,1-1,0 0,0 0,0-1,1 0,-1 0,7 2,-2-3,-1 0,0-1,1-1,-1 0,1 0,0-1,0-1,0 0,-1 0,1-1,0-1,0 0,-1 0,1-2,-1 1,0-1,0-1,0 0,-1 0,0-1,5-4,-1 0,0 0,0-2,-1 1,0-2,-1 1,-1-2,0 0,-1 0,-1-1,0 0,0 0,-2-1,0 0,1-6,-7 21,0-1,0 1,0 0,0-1,0 1,0 0,-1-1,1 1,0-1,-1 0,1 1,-1-1,0 1,0-1,1 0,-1 1,0-1,0 0,0 1,-1-1,1 1,0-1,-1 0,1 1,-1-1,1 1,-1-1,0 1,0-1,1 1,-1-1,0 1,0 0,0 0,-1-1,1 1,0 0,0 0,-1 0,1 0,-1 1,1-1,-1 0,1 0,-1 1,1-1,-1 1,0-1,-4 4,1 0,-1 1,1-1,0 1,0 0,0 1,1-1,0 1,-1 0,1 0,1 0,-1 0,1 1,0-1,0 1,1 0,0 0,0 0,0 0,1 0,-1 1,1-1,1 0,0 1,-1-1,2 0,-1 1,1-1,0 0,0 1,1-1,0 0,0 0,0 0,1 0,0-1,0 1,0-1,4 5,1-4,-1 1,1-1,0-1,1 1,-1-1,1-1,0 0,0 0,1-1,-1 0,1 0,0-1,-1 0,1-1,0 0,0-1,0 0,0 0,0-1,4-1,-2-2,-1-1,0 1,0-2,0 1,0-1,-1-1,0 0,0-1,-1 0,0 0,0-1,-1 0,0 0,-1-1,0 0,-1 0,0-1,0 0,-1 0,0 0,-1-1,-1 0,0 0,0 0,-1 0,-1 0,0 0,0 0,-1 0,-1-1,0 1,1 10,0-1,-1 1,1 0,0 0,-1-1,0 1,1 0,-1 0,0 0,0-1,0 1,0 0,-1 1,1-1,-1 0,1 0,-1 0,1 1,-1-1,0 1,0-1,0 1,0 0,0 0,0 0,0 0,0 0,0 0,-1 1,1-1,0 1,0-1,-1 1,1 0,0 0,-1 0,1 0,0 0,-1 1,1-1,0 1,0-1,-1 1,1 0,0 0,0 0,0 0,0 0,0 0,0 1,0-1,1 1,-1-1,0 1,1 0,-1 0,1-1,0 1,-1 0,1 0,0 1,-4 4,-1 1,2 1,-1-1,1 1,0 0,1 0,0 0,0 0,1 0,0 1,1-1,0 1,0-1,1 1,1-1,-1 1,2-1,-1 1,1-1,0 0,1 1,0-1,1 0,0-1,0 1,1-1,0 0,0 0,1 0,0-1,1 0,-1 0,1 0,1-1,-1 0,1-1,0 1,4 0,-3-1,0 0,0-1,1 0,-1-1,1 0,0-1,0 0,1 0,-1-1,0-1,0 1,1-2,-1 1,0-2,0 1,0-1,0-1,0 0,0 0,14-8</inkml:trace>
  <inkml:trace contextRef="#ctx0" brushRef="#br0" timeOffset="33323.962">1157 212,'6'-4,"0"1,0-1,0 1,0 1,1-1,-1 1,1 0,-1 0,1 1,0 0,-1 0,1 0,0 1,0 0,2 1,23-3,339-54,-268 56,-170-37,-66-33,89 53,28 16</inkml:trace>
  <inkml:trace contextRef="#ctx0" brushRef="#br0" timeOffset="34076.932">2681 381,'0'0,"0"0,0 1,0-1,0 0,0 0,0 1,0-1,0 0,0 0,1 0,-1 1,0-1,0 0,0 0,0 0,1 1,-1-1,0 0,0 0,0 0,1 0,-1 0,0 1,0-1,1 0,-1 0,0 0,0 0,1 0,-1 0,0 0,0 0,1 0,-1 0,0 0,0 0,1 0,-1 0,0 0,0 0,1 0,-1 0,0-1,0 1,1 0,-1 0,0 0,0 0,0 0,1-1,-1 1,0 0,0 0,0 0,0-1,1 1,-9 24,-173 239,93-156,72-99,2-4</inkml:trace>
  <inkml:trace contextRef="#ctx0" brushRef="#br0" timeOffset="34429.836">2370 353,'35'38,"-2"1,-2 2,-2 1,15 29,19 28,25 42,-76-126,0-3</inkml:trace>
  <inkml:trace contextRef="#ctx0" brushRef="#br0" timeOffset="35593.236">3076 212,'0'-2,"0"-1,0 1,0-1,0 1,0-1,0 1,1-1,-1 1,1-1,0 1,-1 0,1-1,0 1,1 0,-1 0,0 0,1 0,-1 0,1 0,-1 0,1 0,0 0,0 1,0-1,0 1,0-1,0 1,0 0,1 0,-1 0,0 0,3 0,3-5,0 2,0-1,0 1,1 0,0 1,0 0,0 0,0 1,0 0,0 1,1-1,5 2,-14 0,1 1,0-1,0 1,0 0,0-1,-1 1,1 0,0 0,-1 0,1 1,0-1,-1 0,0 1,1-1,-1 0,0 1,0 0,0-1,0 1,0 0,0-1,0 1,0 0,-1 0,1 0,-1 0,1 0,-1 0,0 0,0 0,0 0,0 0,0-1,-1 3,-17 66,-113 166,123-217,1-3,0 1,0 0,2 0,0 1,1-1,0 1,1 13,1-25,2 0,-1 0,0 0,1 0,0 0,1 0,-1 0,1 0,0 0,1-1,-1 1,1 0,0-1,1 1,-1-1,1 0,0 1,1-1,-1-1,1 1,0 0,0-1,0 0,1 0,-1 0,1-1,0 1,0-1,0 0,1-1,4 3,11-1,0 0,1-1,-1-1,1-2,-1 0,21-2,-23 1,-7 0</inkml:trace>
  <inkml:trace contextRef="#ctx0" brushRef="#br0" timeOffset="35978.362">3697 183,'-9'39,"1"-1,2 1,2 0,1 0,2 0,2 2,-1-31,1 328,-6-315,-1-5</inkml:trace>
  <inkml:trace contextRef="#ctx0" brushRef="#br0" timeOffset="36655.607">3471 269,'66'-40,"2"4,2 2,70-23,-119 49,1 1,0 0,1 2,0 1,0 0,0 2,17 0,-37 2,-1 0,1 1,-1-1,1 0,-1 1,1 0,-1-1,1 1,-1 0,1 0,-1 0,0 1,0-1,1 0,-1 1,0 0,0-1,-1 1,1 0,0 0,-1 0,1 0,-1 0,1 1,-1-1,0 0,0 0,0 1,0-1,-1 1,1-1,-1 1,1-1,-1 1,0 0,0-1,0 1,0-1,0 1,-1 0,-32 101,-89 57,90-133,29-26,0 0,-1 1,1-1,0 1,0 0,0 0,0 0,1 0,-1 0,1 1,0-1,0 1,0-1,1 1,-1 0,1 0,0 0,0 0,0 0,0 2,3 6,1 0,0 0,0 0,1-1,1 1,0-1,1 0,0 0,0-1,1 0,1 0,-1 0,2-1,-1 0,1-1,1 0,-1 0,2-1,3 2,113 89,-113-85,0-2</inkml:trace>
  <inkml:trace contextRef="#ctx0" brushRef="#br0" timeOffset="37793.819">3246 156,'-5'-5,"-6"-2,-7 1,1 6,-2 3,-3 1,-2 0,3 4,0 0,-1-1,3 4,0-1,-2-2,8-2,6-2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41,'0'-34,"0"27,0 23,1 235,-1-248,-1-1,1 1,0-1,0 1,0-1,0 0,0 1,0-1,1 1,-1-1,1 0,0 1,-1-1,1 0,0 1,1-1,-1 0,0 0,0 0,1 0,0 0,-1 0,1-1,0 1,0-1,0 1,0-1,0 1,0-1,0 0,0 0,0 0,1 0,-1-1,0 1,1 0,-1-1,1 0,-1 1,1-1,-1 0,0-1,1 1,-1 0,1-1,-1 1,0-1,1 1,-1-1,1-1,8-6,-1-1,0 0,0-1,-1 0,0-1,-1 0,0 0,-1 0,0-1,-1 0,0-1,2-7,4-5,34-76,-46 100,0 1,0-1,1 0,-1 0,1 1,-1-1,1 0,-1 1,1-1,-1 0,1 1,0-1,-1 1,1-1,0 1,-1-1,1 1,0 0,0-1,-1 1,1 0,0-1,0 1,0 0,-1 0,1 0,0 0,0 0,0 0,0 0,0 0,-1 0,1 0,0 0,0 1,0-1,-1 0,1 1,0-1,0 0,-1 1,1-1,0 1,-1-1,1 1,0 0,-1-1,1 1,-1-1,1 1,-1 0,32 43,-26-35,9 14,-1 1,-2 1,0 0,-1 1,-2-1,0 2,-2 0,-1 0,-1 0,-1 0,-2 1,0 9,0-18,-1-1,-1 1,-1 0,-1-1,0 1,-1-1,-1 0,-1 1,0-2,-2 1,0-1,-1 0,0 0,-1-1,-1 0,-1-1,0 0,-1-1,-1 1,10-13,1 0,-1 0,1 0,-1 0,0 0,1 0,-1-1,0 0,0 1,0-1,-1 0,1-1,0 1,0 0,0-1,-1 0,1 0,0 0,0 0,0 0,-1-1,1 1,0-1,0 0,0 0,0 0,0 0,0-1,0 1,0-1,0 0,1 1,-1-1,1-1,-1 1,1 0,0-1,0 1,0-1,0 1,0-1,1 0,-2-2,-4-10,0 1,0-2,2 1,0 0,1-1,0 0,1 0,1 0,1 0,0-1,1 1,1 0,0-1,1 1,2-4,2-5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0 198,'144'-171,"-144"170,0-1,1 1,0-1,-1 1,1 0,0-1,-1 1,1 0,0 0,0 0,0-1,0 1,0 0,0 0,0 1,1-1,-1 0,0 0,1 0,-1 1,0-1,1 1,-1-1,1 1,-1-1,0 1,1 0,-1 0,1 0,-1 0,1 0,-1 0,1 0,-1 0,1 1,-1-1,1 0,-1 1,1 0,-1-1,0 1,0 0,1-1,-1 1,0 0,0 0,0 0,1 0,-1 0,0 0,-1 1,2-1,11 17,0 1,-1 0,0 1,-2 0,-1 1,5 15,8 50,-20-61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3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0,1-5,1-1,-1 0,0 1,0 1,0 2,-1 1,1 0,-1 1,0 0,-5 1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1,'443'0,"-431"0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58,'56'-17,"73"-7,-14 8,-136 33,-43-7,39-7,31-5,31-8,-18 3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1 284,'39'-34,"-14"3,-2 0,-1-1,-1-1,-2-1,10-25,-29 58,0-1,0 1,1 0,-1-1,0 1,1 0,-1 0,1-1,0 1,-1 0,1 0,0 0,0 0,-1 0,1 0,0 0,0 0,0 0,0 0,0 0,1 1,-1-1,0 0,0 1,0-1,1 1,-1-1,0 1,1 0,-1-1,0 1,1 0,-1 0,0 0,1 0,-1 0,0 0,1 0,-1 1,0-1,1 0,-1 1,0-1,0 1,0 0,1-1,-1 1,0 0,0 0,0-1,0 1,0 0,0 0,0 0,0 0,0 1,11 13,-1 0,0 1,-1 0,-1 1,0 0,-1 0,-1 1,-1 0,-1 0,2 9,-2-8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0,'2'4,"-1"1,1-1,-1 0,0 1,-1-1,1 0,-1 1,0-1,0 1,0-1,0 1,-1-1,0 1,0-1,0 0,0 1,-1-1,0 0,0 0,0 0,0 0,0 0,-1-1,-2 4,-35 60,-1-1,-4-2,-3-3,-35 36,32-52,42-44,3-5</inkml:trace>
  <inkml:trace contextRef="#ctx0" brushRef="#br0" timeOffset="270.153">86 113,'2'13,"1"1,0-1,1-1,1 1,0 0,0-1,1 0,1-1,0 1,0-1,9 10,147 127,-75-95,-70-47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6 175,'-1'-1,"1"0,-1 0,0 0,1 0,-1 0,1 0,-1 0,1 0,0 0,-1-1,1 1,0 0,0 0,0 0,0-1,0 1,0 0,0 0,1 0,-1-1,0 1,1 0,-1 0,0 0,1 0,0 0,-1 0,1 0,0 0,-1 0,1 0,0 0,0 0,0 0,0 0,0 1,0-1,0 0,1 0,42-27,-35 25,7-5,0 2,1 0,-1 1,1 0,0 2,0 0,0 1,13 0,-26 3,-1 0,1 0,-1 0,0 1,1-1,-1 1,0 0,0 0,0 0,0 0,0 1,-1-1,1 1,-1-1,0 1,1 0,-1 0,-1 0,1 0,0 1,-1-1,1 0,-1 1,0-1,0 1,-1-1,1 1,-1 0,1-1,-1 1,0 0,-1-1,1 1,0-1,-1 1,0-1,0 1,0-1,0 1,-1-1,1 0,-1 1,0-1,0 0,0 0,-1-1,1 1,0 0,-1 0,-76 107,61-89,1 1,1 1,1 1,1 0,1 0,1 2,-2 10,12-33,1 0,0 0,-1 1,2-1,-1 0,0 1,1-1,-1 1,1-1,0 0,0 1,0-1,1 1,-1-1,1 0,0 1,0-1,0 0,0 0,1 1,-1-1,1 0,0 0,0-1,0 1,0 0,0-1,0 1,1-1,0 1,-1-1,1 0,0 0,0-1,0 1,0-1,0 1,4 0,10 0,0 0,0-2,0 0,0-1,0 0,0-1,0-2,0 1,-1-2,8-3,-21 7,33-16,-30 10</inkml:trace>
  <inkml:trace contextRef="#ctx0" brushRef="#br0" timeOffset="347.465">768 119,'0'342,"-1"-320,-1 0,-1 0,-1 0,-1 0,0-1,-2 0,-5 11,4-14</inkml:trace>
  <inkml:trace contextRef="#ctx0" brushRef="#br0" timeOffset="1465.906">598 232,'15'-20,"0"1,2 1,0 0,1 2,1 0,0 0,1 2,0 1,2 0,-1 2,2 0,-1 1,1 2,1 0,-1 1,1 2,5 0,-24 4,0 0,-1 0,1 1,0-1,-1 1,1 0,0 1,0-1,-1 1,1 0,-1 0,1 1,-1-1,1 1,-1 0,0 0,0 0,0 1,0 0,0 0,0 0,-1 0,1 0,-1 0,0 1,0 0,0 0,-1 0,0 0,1 0,-1 0,0 0,-1 1,1-1,-1 1,1 4,-6 4,0-1,0 1,-2-1,1 0,-1 0,-1-1,0 0,-1 0,0-1,-1 1,0-2,0 1,-1-2,0 1,-1-1,-2 1,-32 31,34-29,6-9,1 1,0 0,0 1,0-1,1 1,-1-1,1 1,0 0,0 0,0 0,1 1,-1-1,1 1,0-1,0 1,1 0,0 0,-1 0,1 0,1 0,-1 0,1 0,0 0,0 0,1 0,-1 0,1 1,4 6,0-1,0 0,1-1,0 1,1-1,0 0,1-1,0 0,1 0,-1-1,2 0,-1 0,1-1,0 0,0-1,1 0,0-1,2 1,11 4</inkml:trace>
  <inkml:trace contextRef="#ctx0" brushRef="#br0" timeOffset="3564.328">1191 655,'9'0,"-1"-1,1 0,-1-1,1 0,-1 0,0-1,0 0,0 0,0-1,0 0,-1-1,0 0,1 0,-2 0,1-1,-1 0,0 0,0 0,0-1,59-53,-50 50,-2-1,1-1,-2 0,1-1,-2 0,0-1,0 0,-1 0,-1-1,-1-1,6-14,-13 28,0-1,-1 0,1 1,-1-1,1 0,-1 0,0 1,0-1,0 0,-1 0,1 0,-1 1,0-1,1 0,-1 1,0-1,0 1,-1-1,1 1,-1-1,1 1,-1 0,0 0,1 0,-1 0,0 0,-1 0,1 0,0 1,0-1,-1 1,1-1,-1 1,1 0,-1 0,0 0,1 0,-1 1,0-1,0 1,1 0,-1-1,0 1,0 1,1-1,-1 0,0 1,0-1,1 1,-1 0,0 0,1 0,-1 0,1 0,-1 0,1 1,0-1,-1 1,1 0,0 0,-7 4,1 1,0 0,1 0,-1 1,1-1,1 2,-1-1,2 1,-1 0,1 0,0 0,1 1,0 0,1 0,-1 5,2-9,2 1,-1 0,1-1,0 1,0 0,1-1,-1 1,2-1,-1 1,1-1,0 1,0-1,0 0,1 0,0 0,1 0,-1 0,1-1,0 0,0 1,1-2,0 1,-1 0,2-1,-1 0,0 0,1-1,0 1,0-1,0 0,0-1,0 1,0-1,1-1,-1 1,1-1,0 0,-1-1,1 1,3-1,11-1,0 0,0-1,0-1,0-1,0-1,-1-1,0 0,0-2,-1 0,0-1,0-1,-1-1,0-1,-1 0,-1-1,0-1,0 0,2-6,34-55,-50 74,-1-1,0 0,0 0,-1 0,1 0,0 0,-1 0,1-1,-1 1,0 0,1 0,-1 0,0 0,0-1,-1 1,1 0,0 0,-1 0,1 0,-1 0,0 0,0-1,0 2,0-1,0 0,0 0,0 0,0 0,-1 1,1-1,-1 1,1-1,-1 1,0-1,0 1,0 0,1 0,-1 0,-1 0,-3 0,0 0,-1 1,1 0,0 0,-1 1,1-1,0 1,-1 1,1-1,0 1,0 0,0 1,1-1,-1 1,0 0,1 1,0-1,0 1,0 0,0 1,1-1,-1 1,1-1,0 1,1 1,-1-1,1 0,0 1,0 0,1 0,-1 0,1 0,1 0,-1 0,1 0,0 0,1 4,0-4,1-1,0 1,0-1,1 0,-1 1,1-1,0 0,1 0,-1 0,1 0,0-1,0 1,1-1,-1 0,1 0,0 0,0 0,0 0,1-1,-1 0,1 0,0 0,0-1,0 1,0-1,0-1,1 1,-1-1,0 1,1-1,-1-1,1 1,-1-1,1 0,-1 0,5-2,7 4,-1-1,1-1,0-1,0 0,-1-1,1-1,-1-1,0 0,0-1,0 0,0-2,12-6,-11 2,0 0,0-1,-1-1,-1 0,0-2,-1 1,-1-2,0 1,-1-2,-1 0,0 0,-1-1,-1 0,-1-1,0 0,0-8,-7 26,0 0,-1-1,0 1,1 0,-1-1,0 1,0 0,1-1,-1 1,0 0,0-1,0 1,-1-1,1 1,0 0,-1-1,1 1,0 0,-1 0,1-1,-1 1,0 0,0 0,1 0,-1 0,0-1,0 1,0 0,0 1,0-1,0 0,0 0,0 0,0 1,-1-1,1 0,0 1,0-1,-1 1,1 0,0-1,-1 1,1 0,-1 0,1 0,0 0,-1 0,1 0,0 0,-1 0,1 1,0-1,-1 0,1 1,0-1,0 1,-1-1,1 1,0 0,0 0,0-1,0 1,0 0,0 0,0 0,0 0,0 1,-13 9,1 0,1 1,0 1,1 0,0 1,1 0,0 0,1 1,1 1,1-1,0 1,1 0,0 1,1 0,1-1,-1 12,4-23,0 0,0-1,1 1,-1 0,1 0,0 0,0 0,1 0,-1-1,1 1,0 0,1 0,-1-1,1 1,0-1,0 1,0-1,0 0,1 0,0 0,0 0,0 0,0-1,1 1,-1-1,1 0,0 0,0 0,0 0,0-1,0 0,1 0,-1 0,1 0,-1-1,1 1,0-1,0-1,3 1,5 1,0-1,1-1,-1 0,1-1,-1-1,0 0,0-1,10-3,-4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288 204,'-6'-2,"0"1,-1-1,1 2,-1-1,1 1,-1 0,1 0,0 1,-1-1,1 2,-1-1,1 1,0 0,0 0,0 0,0 1,0 0,1 0,-1 1,1-1,0 1,0 1,0-1,-1 2,-6 6,0 0,1 1,1 1,0 0,0 0,2 1,0 0,-4 11,3-6,1 0,2 1,0-1,1 1,1 0,1 0,1 1,1-1,0 1,2-1,1 0,0 1,1-1,2 0,0 0,1-1,1 1,1-1,1-1,4 6,-8-18,0 0,0-1,1 1,0-1,1-1,-1 1,1-1,0 0,0 0,1-1,-1 0,1 0,0-1,0 0,0-1,0 1,1-2,-1 1,0-1,1 0,0-1,-1 0,1 0,-1-1,1 0,-1-1,0 1,1-2,-1 1,0-1,0 0,0-1,3-2,5-3,0-1,-1 0,-1-1,1 0,-2-1,0-1,0 0,-1 0,-1-2,0 1,-1-1,-1-1,0 0,-1 0,-1-1,0 0,1-8,-4 12,-1 0,0 0,-1-1,0 0,-1 1,-1-1,0 0,-1 1,0-1,-1 0,-1 1,0-1,-1 1,0 0,-1 0,-1 1,0-1,0 1,-1 1,-1-1,0 1,0 0,-4-2,5 5,0 0,-1 1,0 0,0 0,-1 1,0 0,0 1,-1 0,1 0,-1 1,0 0,0 0,0 1,-1 1,1 0,-1 0,0 1,1 1,-1-1,0 2,1-1,-1 2,1-1,-1 1,-6 3,-7 8</inkml:trace>
  <inkml:trace contextRef="#ctx0" brushRef="#br0" timeOffset="550.334">938 231,'-28'539,"22"-476,6-64,0 1,0 0,-1-1,1 1,0-1,0 1,0-1,0 1,-1 0,1-1,0 1,-1-1,1 1,0 0,-1-1,1 1,0 0,-1-1,1 1,0 0,-1 0,1 0,-1-1,1 1,-1 0,1 0,0 0,-1 0,1 0,-1 0,1 0,-1 0,1 0,-1 0,1 0,-1 0,1 0,-1 0,1 0,0 0,-1 0,1 0,-1 1,1-1,-1 0,1 0,0 1,-1-1,1 0,0 1,-1-1,1 0,0 1,-1-1,1 0,0 1,0-1,-1 1,1-1,0 1,0-1,0 0,0 1,0-1,0 1,0-1,-1 1,1-1,0 1,-16-35,10 17,0 0,1-1,1 1,1-1,0 0,1 0,1 0,1 0,2-18,4 2,2 0,1 1,1 0,2 0,1 1,2 1,1 0,2 1,1 1,1 1,1 0,1 2,2 0,0 2,2 1,0 1,25-16,-38 29,-1 1,1 0,1 1,-1 0,1 1,0 1,1 0,-1 1,1 0,0 1,0 1,5 0,-17 2,-1 0,1 1,0-1,-1 1,1-1,-1 1,0 0,1 0,-1 0,0 0,1 1,-1-1,0 0,0 1,0 0,0-1,0 1,-1 0,1 0,0 0,-1 0,1 1,-1-1,0 0,0 0,0 1,0-1,0 1,-1-1,1 1,-1-1,1 1,-1-1,0 2,-5 92,0-76,-1 0,-1-1,0 1,-1-1,-2-1,0 0,0 0,-2-1,0 0,-1-1,-1 0,-6 5,-195 158,207-173,7-6,1 0,-1 0,1 0,-1 0,1 0,-1 0,1 0,0 0,-1 0,1 0,-1 0,1 0,-1 1,1-1,-1 0,1 0,-1 1,1-1,0 0,-1 0,1 1,0-1,-1 0,1 1,0-1,-1 1,1-1,0 0,0 1,-1-1,1 1,0-1,0 1,0-1,0 1,-1-1,1 1,0-1,0 0,0 1,0-1,0 1,0-1,0 1,1-1,-1 1,0-1,0 1,0-1,0 1,1-1,-1 1,0-1,0 0,1 1,-1-1,0 1,1-1,-1 0,0 1,1-1,-1 0,0 0,1 1,-1-1,1 0,-1 0,1 1,36 0,-30-1,4-1,1 0,0 1,0 0,0 1,0 0,0 1,-1 0,1 1,-1 1,1-1,-1 2,0 0,-1 0,1 1,-1 0,0 1,-1 0,1 0,3 5,85 90,-77-90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81,'1'-1,"0"0,1 1,-1-1,0 1,0-1,0 1,0-1,1 1,-1 0,0 0,1-1,-1 1,0 0,0 0,1 0,-1 1,0-1,0 0,1 0,-1 1,0-1,0 1,1-1,-1 1,0-1,0 1,0 0,0-1,0 1,0 0,0 0,0 0,0 0,-1 0,1 0,0 0,0 0,-1 0,32 42,2 20,-2 2,-4 1,-3 1,-2 1,-3 4,10 17,-4-119,76-275,-5 37,-85 247,-6 40,-6 0</inkml:trace>
  <inkml:trace contextRef="#ctx0" brushRef="#br0" timeOffset="449.444">650 419,'5'0,"1"10,0 7,-1 6,-2 4,-1 3,-1 0,0 0,-1 0,0-1,-1 0,1 0,-5-5,-1-12,0-7</inkml:trace>
  <inkml:trace contextRef="#ctx0" brushRef="#br0" timeOffset="946.91">621 335,'40'-9,"0"1,0 3,1 1,-1 2,1 2,-38 0,-1-1,0 1,0 0,1-1,-1 1,0 0,1 1,-1-1,0 0,1 1,-1-1,0 1,0-1,1 1,-1 0,0 0,0 0,0 1,0-1,0 0,-1 1,1-1,0 1,0-1,-1 1,1 0,-1 0,0 0,0 0,1 0,-1 0,0 0,-1 0,1 0,0 1,-1-1,1 0,-1 1,1-1,-1 0,0 0,0 1,0-1,-1 0,1 1,0-1,-1 0,0 1,-60 73,54-70,0 0,0 0,1 1,0 0,1 0,-1 0,1 1,1 0,-1 0,-1 4,6-10,-1 0,1 0,-1 0,1 0,0 0,0-1,0 1,0 0,0 0,0 0,1 0,-1 0,1 0,-1 0,1-1,-1 1,1 0,0 0,0-1,0 1,0-1,0 1,0-1,1 1,-1-1,1 1,-1-1,0 0,1 0,0 0,-1 0,1 0,0 0,0 0,72 23,-50-17,-21-7,1 0,-1 0,1 1,-1-1,1 1,-1 0,0 0,1 0,-1 0,0 1,0-1,0 1,0 0,0 0,0 0,0 0,-1 1,1-1,-1 1,0 0,0-1,0 1,0 0,0 0,0 0,-1 0,0 1,1-1,-1 0,0 1,-1-1,1 1,-1-1,1 1,-1-1,0 1,0-1,-1 1,1-1,-1 0,1 1,-1 0,-5 4,0-1,0 1,-1-1,1 0,-1-1,-1 0,0 0,1 0,-2-1,1-1,0 1,-1-1,0-1,0 1,0-1,-1-1,1 0,0 0,-1-1,1 0,-1-1,0 0,1 0,-1-1,1-1,-1 1,-7-3,-8-3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1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1 202,'255'1,"-30"26,-224-27,0 1,0-1,1 0,-1 1,0-1,0 0,0 0,0 0,0 0,0 0,1 0,-1 0,0-1,0 1,0 0,0-1,0 1,0 0,0-1,0 1,0-1,0 0,0 1,0-1,0 0,0 0,-1 1,1-1,0 0,0 0,-1 0,1 0,-1 0,1 0,-1 0,1 0,-1 0,0 0,1 0,-1 0,0-1,0 1,0 0,0 0,0 0,0 0,0 0,0-1,0 1,-1 0,1 0,0 0,-1 0,1 0,-1 0,1 0,-1 0,1 0,-1 0,0 0,1 0,-1 1,0-1,0 0,0 0,0 1,0-1,0 0,0 0,-144-87,41 9,112 67,5 9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4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0 191,'347'-1,"-194"-26,-194 3,28 20,0-2,-1 0,2 0,-1-1,1-1,0 0,1 0,0-1,0-1,1 0,0 0,1-1,0-1,-4-12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68,'71'300,"-27"-110,-16-91,-28-98,0 0,0 0,1 0,-1 0,0-1,1 1,-1 0,1 0,-1-1,1 1,-1 0,1-1,0 1,-1 0,1-1,0 1,-1-1,1 1,0-1,0 0,-1 1,1-1,0 0,0 1,0-1,0 0,0 0,-1 0,1 0,0 0,0 0,0 0,0 0,0 0,0 0,-1 0,1 0,0-1,0 1,0 0,0-1,-1 1,1-1,0 1,-1-1,1 1,0-1,-1 1,1-1,0 0,-1 1,1-1,-1 0,1 1,0-2,25-46,-24 44,166-512,-132 446,-19 46</inkml:trace>
  <inkml:trace contextRef="#ctx0" brushRef="#br0" timeOffset="418.554">650 548,'-28'-1,"17"5,1 0,-1 0,1 1,0 1,1 0,-1 0,1 1,0 0,1 0,0 1,0 0,1 1,0 0,0 0,1 0,0 1,0 0,-1 4,7-11,-1-1,1 1,-1-1,1 1,0 0,0-1,0 1,0-1,0 1,1 0,-1-1,1 1,0-1,-1 1,1-1,0 0,1 1,-1-1,0 0,1 0,-1 1,1-1,0 0,-1-1,1 1,0 0,0 0,0-1,1 1,-1-1,0 0,0 0,1 0,-1 0,1 0,-1 0,1-1,1 1,102 10,-96-11,-1-1,1 0,-1 0,0-1,0-1,0 1,0-1,0-1,-1 0,1 0,-1-1,0 0,0 0,-1-1,1 0,5-6,0-7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0 260,'10'0,"17"0,9 0,4 0,-1 0,-2 0,-3 0,-2 0,-1 0,-2 0,-1 0,-5 0</inkml:trace>
  <inkml:trace contextRef="#ctx0" brushRef="#br0" timeOffset="245.668">0 486,'34'10,"30"-3,9-1,-3-7,-9-3,-10-1,-13 0</inkml:trace>
  <inkml:trace contextRef="#ctx0" brushRef="#br0" timeOffset="702.799">621 90,'49'-18,"1"1,1 3,0 2,1 2,0 2,42 0,-90 7,0 1,0-1,0 1,0-1,0 1,-1 0,1 1,0-1,0 1,0-1,0 1,0 1,-1-1,1 0,0 1,-1 0,1-1,-1 2,0-1,0 0,0 1,0-1,0 1,0 0,-1 0,1 0,-1 0,0 0,0 1,0-1,0 1,0-1,-1 1,1 1,-2 13,-1 0,-1 0,-1 0,0-1,-1 1,-1-1,-1 0,0 0,-1-1,-1 1,0-1,-1-1,-1 0,-1 0,0-1,0-1,-10 9,8-5,-186 227,197-242,0 0,0 0,1 1,-1-1,0 0,1 0,-1 1,1-1,0 1,0 0,0-1,0 1,0 0,0 0,1-1,-1 1,1 0,0 0,0 0,0-1,0 1,1 0,-1 0,1 0,-1-1,1 1,0 0,0 0,1-1,-1 1,0-1,1 1,-1-1,1 0,0 0,0 0,0 0,0 0,0 0,0 0,1 0,-1-1,0 1,1-1,0 0,-1 0,1 0,0 0,18 2,1-2,-1 0,0-2,0 0,0-1,0-1,0-1,0-1,-1-1,0-1,0 0,0-2,-1 0,5-4,-1-1,-5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3T23:12:00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517 312,'4'2,"-1"0,0 0,0 1,0-1,0 1,-1 0,1 0,-1 0,0 0,1 0,-1 0,-1 1,1-1,0 1,-1-1,0 1,0 0,0-1,0 1,-1 0,1 1,1 12,0 0,-1 0,-1 1,-1-1,0 0,-1 0,-1 0,-1 0,0 0,-1-1,-7 14,-20 95,31-119,1 0,-1-1,1 1,0 0,1 0,-1 0,1 0,0 0,1-1,-1 1,1 0,0-1,1 0,-1 1,1-1,0 0,0 0,1 0,-1-1,1 1,0-1,0 0,1 0,-1 0,1-1,0 1,0-1,0-1,1 1,-1-1,0 1,1-1,0-1,-1 1,1-1,0 0,1 0,23 3,-1 0,1-2,-1-2,1 0,0-2,25-5,54-2,-99 1</inkml:trace>
  <inkml:trace contextRef="#ctx0" brushRef="#br0" timeOffset="564.074">1243 336,'4'-4,"-4"4,0-1,0 0,1 0,-1 1,0-1,1 0,-1 1,1-1,-1 0,1 1,-1-1,1 1,-1-1,1 1,0-1,-1 1,1-1,0 1,-1-1,1 1,0 0,-1 0,1-1,0 1,0 0,0 0,-1 0,1 0,0 0,0 0,0 0,-1 0,1 0,0 0,0 0,-1 0,1 1,0-1,0 0,-1 1,1-1,0 0,-1 1,1-1,0 1,-1-1,1 1,-1-1,1 1,0 0,-1-1,0 1,1 0,-1-1,1 1,-1 0,0-1,1 1,-1 0,0 0,0-1,0 1,0 0,0 0,0 0,0-1,0 2,5 20,-1 0,0 0,-2 1,-1-1,-1 1,-1 0,-1-1,-1 1,0-1,-3 2,-3 46,-22 192,32-263,-1 1,1 0,-1-1,1 1,-1 0,1 0,-1-1,1 1,-1 0,1 0,0 0,-1 0,1-1,0 1,-1 0,1 0,-1 0,1 1,0-1,-1 0,1 0,-1 0,1 0,0 0,-1 1,1-1,-1 0,1 1,-1-1,1 0,-1 1,1-1,-1 0,1 1,-1-1,0 1,1-1,-1 1,0-1,1 1,-1-1,0 1,1 0,-1-1,0 1,0-1,0 1,0 0,0-1,0 1,0-1,0 1,0 0,0-1,0 1,0-1,0 1,0 0,0-1,-1 1,1-1,0 1,0-1,-1 1,1 0,0-1,-1 1,1-1,-1 0,1 1,24-39,-24 37,11-20</inkml:trace>
  <inkml:trace contextRef="#ctx0" brushRef="#br0" timeOffset="996.666">1607 264,'-9'17,"2"0,0 0,1 1,1 0,1 1,0-1,1 1,1 0,1 11,1-25,0-1,0 0,1 0,0 0,0 0,0 0,0 0,1-1,-1 1,1 0,0 0,0-1,0 0,1 1,-1-1,1 0,0 0,0 0,0 0,0-1,0 1,1-1,-1 0,1 0,-1 0,1 0,0-1,0 1,0-1,0 0,0 0,0-1,0 1,0-1,0 0,0 0,0 0,0-1,0 1,0-1,0 0,0 0,0 0,0-1,0 1,-1-1,1 0,0 0,1-2,94-66,-89 58</inkml:trace>
  <inkml:trace contextRef="#ctx0" brushRef="#br0" timeOffset="1432.768">1945 142,'-5'3,"1"0,-1 0,1 0,0 0,0 0,0 1,0 0,1 0,0 0,-1 0,1 0,1 1,-1-1,1 1,0 0,0 0,0 0,-1 4,-38 249,22-80,-62 123,82-301,0 0,-1 0,1-1,0 1,0 0,-1 0,1 0,0 0,0 0,0 0,-1 0,1 0,0 0,0 0,0 0,-1 1,1-1,0 0,0 0,-1 1,1-1,0 1,-1-1,1 0,0 1,-1 0,1-1,-1 1,1-1,-1 1,1 0,-1-1,1 1,-1 0,1-1,-1 1,0 0,0 0,1-1,-1 1,0 0,0 0,0-1,0 1,0 0,0 0,0 0,0-1,0 1,0 0,0 0,-1 0,1-1,0 1,0 0,-1 0,1-1,-1 2,14-15</inkml:trace>
  <inkml:trace contextRef="#ctx0" brushRef="#br0" timeOffset="17567.737">82 142,'175'-25,"174"-22,2 16,12 15,214 14,-480-11,73 6,-166 9,0 0,0 1,0-1,-1 1,1 0,-1 1,1-1,-1 0,0 1,-1 0,1-1,-1 1,1 0,-1 1,0-1,-1 0,1 0,-1 1,0-1,0 1,0-1,0 1,-1 0,0-1,0 1,0 0,-1-1,1 1,-2 2,6 39,23 364,-18-42,-33-201,23-161,3-2,-2-1,1 1,0 0,-1 0,0 0,0 0,0 0,0 0,0 0,-1 0,0 0,0 0,0 0,0 0,-1 0,0-1,1 1,-1-1,0 1,-1-1,1 0,-1 0,1 0,-1 0,0 0,0 0,0-1,-1 0,1 1,0-1,-1-1,0 1,1 0,-1-1,0 0,0 1,-1-1,-200 6,-301 35,88-2,-173-35,397 19,154-17,38-6,0 0,0 1,0-1,-1-1,1 1,0 0,0 0,0-1,0 1,-1-1,1 0,0 0,-1 0,1 0,0 0,0 0,-1-1,1 1,0-1,0 1,0-1,-1 0,1 0,0 0,0 0,0 0,1-1,-1 1,0 0,0-1,1 1,-1-1,1 0,-1 0,1 1,0-1,-1 0,1 0,0 0,0-1,1 1,-1 0,0 0,-41-276,-12-196,30 256,20 102,-1 101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0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0 410,'5'0,"11"0,2-5,4-2,3 1,1 1,2 1,1 2,-1 1,1 1,0 0,-1 0,1 0,-1 0,0 1,1-1,-6-5,-6-1</inkml:trace>
  <inkml:trace contextRef="#ctx0" brushRef="#br0" timeOffset="830.299">0 663,'284'0,"-97"-29,-175 28</inkml:trace>
  <inkml:trace contextRef="#ctx0" brushRef="#br0" timeOffset="7119.901">818 890,'21'-3,"-1"-1,0-1,0-1,0 0,-1-2,0 0,0-1,-1-1,0-1,-1 0,0-1,-1-1,0-1,2-3,10-5,-18 14,-1 0,0 0,0-1,0 0,-1 0,0-1,-1 0,-1-1,1 0,-1 0,-1 0,0 0,-1-1,0 0,-1 0,2-12,-5 22,-1-1,0 0,0 0,0 1,0-1,0 1,-1-1,1 1,-1-1,1 1,-1 0,0 0,0 0,0 0,0 0,0 0,-1 0,1 1,0-1,-1 1,0 0,1 0,-1 0,1 0,-1 0,0 0,0 1,0-1,1 1,-1 0,0 0,0 0,0 0,0 0,1 1,-1-1,0 1,0 0,1 0,-1 0,0 0,1 0,-1 0,1 1,0-1,-1 1,1 0,0 0,-1 1,-3 1,2 0,-1 0,0 0,1 1,0 0,0 0,0 0,0 0,1 0,0 1,0 0,0-1,1 1,0 0,0 0,1 0,-1 1,1-1,1 0,-1 1,1-1,0 0,1 1,-1-1,1 0,0 0,1 1,0 0,0 2,1 0,0-1,0 1,1-1,-1 0,2 0,-1 0,1 0,1-1,-1 0,1 0,0 0,1-1,0 0,0 0,0-1,1 0,-1 0,7 2,-2-3,-1 0,0-1,1-1,-1 0,1 0,0-1,0-1,0 0,-1 0,1-1,0-1,0 0,-1 0,1-2,-1 1,0-1,0-1,0 0,-1 0,0-1,5-4,-1 0,0 0,0-2,-1 1,0-2,-1 1,-1-2,0 0,-1 0,-1-1,0 0,0 0,-2-1,0 0,1-6,-7 21,0-1,0 1,0 0,0-1,0 1,0 0,-1-1,1 1,0-1,-1 0,1 1,-1-1,0 1,0-1,1 0,-1 1,0-1,0 0,0 1,-1-1,1 1,0-1,-1 0,1 1,-1-1,1 1,-1-1,0 1,0-1,1 1,-1-1,0 1,0 0,0 0,-1-1,1 1,0 0,0 0,-1 0,1 0,-1 1,1-1,-1 0,1 0,-1 1,1-1,-1 1,0-1,-4 4,1 0,-1 1,1-1,0 1,0 0,0 1,1-1,0 1,-1 0,1 0,1 0,-1 0,1 1,0-1,0 1,1 0,0 0,0 0,0 0,1 0,-1 1,1-1,1 0,0 1,-1-1,2 0,-1 1,1-1,0 0,0 1,1-1,0 0,0 0,0 0,1 0,0-1,0 1,0-1,4 5,1-4,-1 1,1-1,0-1,1 1,-1-1,1-1,0 0,0 0,1-1,-1 0,1 0,0-1,-1 0,1-1,0 0,0-1,0 0,0 0,0-1,4-1,-2-2,-1-1,0 1,0-2,0 1,0-1,-1-1,0 0,0-1,-1 0,0 0,0-1,-1 0,0 0,-1-1,0 0,-1 0,0-1,0 0,-1 0,0 0,-1-1,-1 0,0 0,0 0,-1 0,-1 0,0 0,0 0,-1 0,-1-1,0 1,1 10,0-1,-1 1,1 0,0 0,-1-1,0 1,1 0,-1 0,0 0,0-1,0 1,0 0,-1 1,1-1,-1 0,1 0,-1 0,1 1,-1-1,0 1,0-1,0 1,0 0,0 0,0 0,0 0,0 0,0 0,-1 1,1-1,0 1,0-1,-1 1,1 0,0 0,-1 0,1 0,0 0,-1 1,1-1,0 1,0-1,-1 1,1 0,0 0,0 0,0 0,0 0,0 0,0 1,0-1,1 1,-1-1,0 1,1 0,-1 0,1-1,0 1,-1 0,1 0,0 1,-4 4,-1 1,2 1,-1-1,1 1,0 0,1 0,0 0,0 0,1 0,0 1,1-1,0 1,0-1,1 1,1-1,-1 1,2-1,-1 1,1-1,0 0,1 1,0-1,1 0,0-1,0 1,1-1,0 0,0 0,1 0,0-1,1 0,-1 0,1 0,1-1,-1 0,1-1,0 1,4 0,-3-1,0 0,0-1,1 0,-1-1,1 0,0-1,0 0,1 0,-1-1,0-1,0 1,1-2,-1 1,0-2,0 1,0-1,0-1,0 0,0 0,14-8</inkml:trace>
  <inkml:trace contextRef="#ctx0" brushRef="#br0" timeOffset="33323.962">1157 212,'6'-4,"0"1,0-1,0 1,0 1,1-1,-1 1,1 0,-1 0,1 1,0 0,-1 0,1 0,0 1,0 0,2 1,23-3,339-54,-268 56,-170-37,-66-33,89 53,28 16</inkml:trace>
  <inkml:trace contextRef="#ctx0" brushRef="#br0" timeOffset="34076.932">2681 381,'0'0,"0"0,0 1,0-1,0 0,0 0,0 1,0-1,0 0,0 0,1 0,-1 1,0-1,0 0,0 0,0 0,1 1,-1-1,0 0,0 0,0 0,1 0,-1 0,0 1,0-1,1 0,-1 0,0 0,0 0,1 0,-1 0,0 0,0 0,1 0,-1 0,0 0,0 0,1 0,-1 0,0 0,0 0,1 0,-1 0,0-1,0 1,1 0,-1 0,0 0,0 0,0 0,1-1,-1 1,0 0,0 0,0 0,0-1,1 1,-9 24,-173 239,93-156,72-99,2-4</inkml:trace>
  <inkml:trace contextRef="#ctx0" brushRef="#br0" timeOffset="34429.836">2370 353,'35'38,"-2"1,-2 2,-2 1,15 29,19 28,25 42,-76-126,0-3</inkml:trace>
  <inkml:trace contextRef="#ctx0" brushRef="#br0" timeOffset="35593.236">3076 212,'0'-2,"0"-1,0 1,0-1,0 1,0-1,0 1,1-1,-1 1,1-1,0 1,-1 0,1-1,0 1,1 0,-1 0,0 0,1 0,-1 0,1 0,-1 0,1 0,0 0,0 1,0-1,0 1,0-1,0 1,0 0,1 0,-1 0,0 0,3 0,3-5,0 2,0-1,0 1,1 0,0 1,0 0,0 0,0 1,0 0,0 1,1-1,5 2,-14 0,1 1,0-1,0 1,0 0,0-1,-1 1,1 0,0 0,-1 0,1 1,0-1,-1 0,0 1,1-1,-1 0,0 1,0 0,0-1,0 1,0 0,0-1,0 1,0 0,-1 0,1 0,-1 0,1 0,-1 0,0 0,0 0,0 0,0 0,0-1,-1 3,-17 66,-113 166,123-217,1-3,0 1,0 0,2 0,0 1,1-1,0 1,1 13,1-25,2 0,-1 0,0 0,1 0,0 0,1 0,-1 0,1 0,0 0,1-1,-1 1,1 0,0-1,1 1,-1-1,1 0,0 1,1-1,-1-1,1 1,0 0,0-1,0 0,1 0,-1 0,1-1,0 1,0-1,0 0,1-1,4 3,11-1,0 0,1-1,-1-1,1-2,-1 0,21-2,-23 1,-7 0</inkml:trace>
  <inkml:trace contextRef="#ctx0" brushRef="#br0" timeOffset="35978.362">3697 183,'-9'39,"1"-1,2 1,2 0,1 0,2 0,2 2,-1-31,1 328,-6-315,-1-5</inkml:trace>
  <inkml:trace contextRef="#ctx0" brushRef="#br0" timeOffset="36655.607">3471 269,'66'-40,"2"4,2 2,70-23,-119 49,1 1,0 0,1 2,0 1,0 0,0 2,17 0,-37 2,-1 0,1 1,-1-1,1 0,-1 1,1 0,-1-1,1 1,-1 0,1 0,-1 0,0 1,0-1,1 0,-1 1,0 0,0-1,-1 1,1 0,0 0,-1 0,1 0,-1 0,1 1,-1-1,0 0,0 0,0 1,0-1,-1 1,1-1,-1 1,1-1,-1 1,0 0,0-1,0 1,0-1,0 1,-1 0,-32 101,-89 57,90-133,29-26,0 0,-1 1,1-1,0 1,0 0,0 0,0 0,1 0,-1 0,1 1,0-1,0 1,0-1,1 1,-1 0,1 0,0 0,0 0,0 0,0 2,3 6,1 0,0 0,0 0,1-1,1 1,0-1,1 0,0 0,0-1,1 0,1 0,-1 0,2-1,-1 0,1-1,1 0,-1 0,2-1,3 2,113 89,-113-85,0-2</inkml:trace>
  <inkml:trace contextRef="#ctx0" brushRef="#br0" timeOffset="37793.819">3246 156,'-5'-5,"-6"-2,-7 1,1 6,-2 3,-3 1,-2 0,3 4,0 0,-1-1,3 4,0-1,-2-2,8-2,6-2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41,'0'-34,"0"27,0 23,1 235,-1-248,-1-1,1 1,0-1,0 1,0-1,0 0,0 1,0-1,1 1,-1-1,1 0,0 1,-1-1,1 0,0 1,1-1,-1 0,0 0,0 0,1 0,0 0,-1 0,1-1,0 1,0-1,0 1,0-1,0 1,0-1,0 0,0 0,0 0,1 0,-1-1,0 1,1 0,-1-1,1 0,-1 1,1-1,-1 0,0-1,1 1,-1 0,1-1,-1 1,0-1,1 1,-1-1,1-1,8-6,-1-1,0 0,0-1,-1 0,0-1,-1 0,0 0,-1 0,0-1,-1 0,0-1,2-7,4-5,34-76,-46 100,0 1,0-1,1 0,-1 0,1 1,-1-1,1 0,-1 1,1-1,-1 0,1 1,0-1,-1 1,1-1,0 1,-1-1,1 1,0 0,0-1,-1 1,1 0,0-1,0 1,0 0,-1 0,1 0,0 0,0 0,0 0,0 0,0 0,-1 0,1 0,0 0,0 1,0-1,-1 0,1 1,0-1,0 0,-1 1,1-1,0 1,-1-1,1 1,0 0,-1-1,1 1,-1-1,1 1,-1 0,32 43,-26-35,9 14,-1 1,-2 1,0 0,-1 1,-2-1,0 2,-2 0,-1 0,-1 0,-1 0,-2 1,0 9,0-18,-1-1,-1 1,-1 0,-1-1,0 1,-1-1,-1 0,-1 1,0-2,-2 1,0-1,-1 0,0 0,-1-1,-1 0,-1-1,0 0,-1-1,-1 1,10-13,1 0,-1 0,1 0,-1 0,0 0,1 0,-1-1,0 0,0 1,0-1,-1 0,1-1,0 1,0 0,0-1,-1 0,1 0,0 0,0 0,0 0,-1-1,1 1,0-1,0 0,0 0,0 0,0 0,0-1,0 1,0-1,0 0,1 1,-1-1,1-1,-1 1,1 0,0-1,0 1,0-1,0 1,0-1,1 0,-2-2,-4-10,0 1,0-2,2 1,0 0,1-1,0 0,1 0,1 0,1 0,0-1,1 1,1 0,0-1,1 1,2-4,2-5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0 198,'144'-171,"-144"170,0-1,1 1,0-1,-1 1,1 0,0-1,-1 1,1 0,0 0,0 0,0-1,0 1,0 0,0 0,0 1,1-1,-1 0,0 0,1 0,-1 1,0-1,1 1,-1-1,1 1,-1-1,0 1,1 0,-1 0,1 0,-1 0,1 0,-1 0,1 0,-1 0,1 1,-1-1,1 0,-1 1,1 0,-1-1,0 1,0 0,1-1,-1 1,0 0,0 0,0 0,1 0,-1 0,0 0,-1 1,2-1,11 17,0 1,-1 0,0 1,-2 0,-1 1,5 15,8 50,-20-61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3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0,1-5,1-1,-1 0,0 1,0 1,0 2,-1 1,1 0,-1 1,0 0,-5 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1,'443'0,"-431"0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58,'56'-17,"73"-7,-14 8,-136 33,-43-7,39-7,31-5,31-8,-18 3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1 284,'39'-34,"-14"3,-2 0,-1-1,-1-1,-2-1,10-25,-29 58,0-1,0 1,1 0,-1-1,0 1,1 0,-1 0,1-1,0 1,-1 0,1 0,0 0,0 0,-1 0,1 0,0 0,0 0,0 0,0 0,0 0,1 1,-1-1,0 0,0 1,0-1,1 1,-1-1,0 1,1 0,-1-1,0 1,1 0,-1 0,0 0,1 0,-1 0,0 0,1 0,-1 1,0-1,1 0,-1 1,0-1,0 1,0 0,1-1,-1 1,0 0,0 0,0-1,0 1,0 0,0 0,0 0,0 0,0 1,11 13,-1 0,0 1,-1 0,-1 1,0 0,-1 0,-1 1,-1 0,-1 0,2 9,-2-8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0,'2'4,"-1"1,1-1,-1 0,0 1,-1-1,1 0,-1 1,0-1,0 1,0-1,0 1,-1-1,0 1,0-1,0 0,0 1,-1-1,0 0,0 0,0 0,0 0,0 0,-1-1,-2 4,-35 60,-1-1,-4-2,-3-3,-35 36,32-52,42-44,3-5</inkml:trace>
  <inkml:trace contextRef="#ctx0" brushRef="#br0" timeOffset="270.153">86 113,'2'13,"1"1,0-1,1-1,1 1,0 0,0-1,1 0,1-1,0 1,0-1,9 10,147 127,-75-95,-70-47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6 175,'-1'-1,"1"0,-1 0,0 0,1 0,-1 0,1 0,-1 0,1 0,0 0,-1-1,1 1,0 0,0 0,0 0,0-1,0 1,0 0,0 0,1 0,-1-1,0 1,1 0,-1 0,0 0,1 0,0 0,-1 0,1 0,0 0,-1 0,1 0,0 0,0 0,0 0,0 0,0 1,0-1,0 0,1 0,42-27,-35 25,7-5,0 2,1 0,-1 1,1 0,0 2,0 0,0 1,13 0,-26 3,-1 0,1 0,-1 0,0 1,1-1,-1 1,0 0,0 0,0 0,0 0,0 1,-1-1,1 1,-1-1,0 1,1 0,-1 0,-1 0,1 0,0 1,-1-1,1 0,-1 1,0-1,0 1,-1-1,1 1,-1 0,1-1,-1 1,0 0,-1-1,1 1,0-1,-1 1,0-1,0 1,0-1,0 1,-1-1,1 0,-1 1,0-1,0 0,0 0,-1-1,1 1,0 0,-1 0,-76 107,61-89,1 1,1 1,1 1,1 0,1 0,1 2,-2 10,12-33,1 0,0 0,-1 1,2-1,-1 0,0 1,1-1,-1 1,1-1,0 0,0 1,0-1,1 1,-1-1,1 0,0 1,0-1,0 0,0 0,1 1,-1-1,1 0,0 0,0-1,0 1,0 0,0-1,0 1,1-1,0 1,-1-1,1 0,0 0,0-1,0 1,0-1,0 1,4 0,10 0,0 0,0-2,0 0,0-1,0 0,0-1,0-2,0 1,-1-2,8-3,-21 7,33-16,-30 10</inkml:trace>
  <inkml:trace contextRef="#ctx0" brushRef="#br0" timeOffset="347.465">768 119,'0'342,"-1"-320,-1 0,-1 0,-1 0,-1 0,0-1,-2 0,-5 11,4-14</inkml:trace>
  <inkml:trace contextRef="#ctx0" brushRef="#br0" timeOffset="1465.906">598 232,'15'-20,"0"1,2 1,0 0,1 2,1 0,0 0,1 2,0 1,2 0,-1 2,2 0,-1 1,1 2,1 0,-1 1,1 2,5 0,-24 4,0 0,-1 0,1 1,0-1,-1 1,1 0,0 1,0-1,-1 1,1 0,-1 0,1 1,-1-1,1 1,-1 0,0 0,0 0,0 1,0 0,0 0,0 0,-1 0,1 0,-1 0,0 1,0 0,0 0,-1 0,0 0,1 0,-1 0,0 0,-1 1,1-1,-1 1,1 4,-6 4,0-1,0 1,-2-1,1 0,-1 0,-1-1,0 0,-1 0,0-1,-1 1,0-2,0 1,-1-2,0 1,-1-1,-2 1,-32 31,34-29,6-9,1 1,0 0,0 1,0-1,1 1,-1-1,1 1,0 0,0 0,0 0,1 1,-1-1,1 1,0-1,0 1,1 0,0 0,-1 0,1 0,1 0,-1 0,1 0,0 0,0 0,1 0,-1 0,1 1,4 6,0-1,0 0,1-1,0 1,1-1,0 0,1-1,0 0,1 0,-1-1,2 0,-1 0,1-1,0 0,0-1,1 0,0-1,2 1,11 4</inkml:trace>
  <inkml:trace contextRef="#ctx0" brushRef="#br0" timeOffset="3564.328">1191 655,'9'0,"-1"-1,1 0,-1-1,1 0,-1 0,0-1,0 0,0 0,0-1,0 0,-1-1,0 0,1 0,-2 0,1-1,-1 0,0 0,0 0,0-1,59-53,-50 50,-2-1,1-1,-2 0,1-1,-2 0,0-1,0 0,-1 0,-1-1,-1-1,6-14,-13 28,0-1,-1 0,1 1,-1-1,1 0,-1 0,0 1,0-1,0 0,-1 0,1 0,-1 1,0-1,1 0,-1 1,0-1,0 1,-1-1,1 1,-1-1,1 1,-1 0,0 0,1 0,-1 0,0 0,-1 0,1 0,0 1,0-1,-1 1,1-1,-1 1,1 0,-1 0,0 0,1 0,-1 1,0-1,0 1,1 0,-1-1,0 1,0 1,1-1,-1 0,0 1,0-1,1 1,-1 0,0 0,1 0,-1 0,1 0,-1 0,1 1,0-1,-1 1,1 0,0 0,-7 4,1 1,0 0,1 0,-1 1,1-1,1 2,-1-1,2 1,-1 0,1 0,0 0,1 1,0 0,1 0,-1 5,2-9,2 1,-1 0,1-1,0 1,0 0,1-1,-1 1,2-1,-1 1,1-1,0 1,0-1,0 0,1 0,0 0,1 0,-1 0,1-1,0 0,0 1,1-2,0 1,-1 0,2-1,-1 0,0 0,1-1,0 1,0-1,0 0,0-1,0 1,0-1,1-1,-1 1,1-1,0 0,-1-1,1 1,3-1,11-1,0 0,0-1,0-1,0-1,0-1,-1-1,0 0,0-2,-1 0,0-1,0-1,-1-1,0-1,-1 0,-1-1,0-1,0 0,2-6,34-55,-50 74,-1-1,0 0,0 0,-1 0,1 0,0 0,-1 0,1-1,-1 1,0 0,1 0,-1 0,0 0,0-1,-1 1,1 0,0 0,-1 0,1 0,-1 0,0 0,0-1,0 2,0-1,0 0,0 0,0 0,0 0,-1 1,1-1,-1 1,1-1,-1 1,0-1,0 1,0 0,1 0,-1 0,-1 0,-3 0,0 0,-1 1,1 0,0 0,-1 1,1-1,0 1,-1 1,1-1,0 1,0 0,0 1,1-1,-1 1,0 0,1 1,0-1,0 1,0 0,0 1,1-1,-1 1,1-1,0 1,1 1,-1-1,1 0,0 1,0 0,1 0,-1 0,1 0,1 0,-1 0,1 0,0 0,1 4,0-4,1-1,0 1,0-1,1 0,-1 1,1-1,0 0,1 0,-1 0,1 0,0-1,0 1,1-1,-1 0,1 0,0 0,0 0,0 0,1-1,-1 0,1 0,0 0,0-1,0 1,0-1,0-1,1 1,-1-1,0 1,1-1,-1-1,1 1,-1-1,1 0,-1 0,5-2,7 4,-1-1,1-1,0-1,0 0,-1-1,1-1,-1-1,0 0,0-1,0 0,0-2,12-6,-11 2,0 0,0-1,-1-1,-1 0,0-2,-1 1,-1-2,0 1,-1-2,-1 0,0 0,-1-1,-1 0,-1-1,0 0,0-8,-7 26,0 0,-1-1,0 1,1 0,-1-1,0 1,0 0,1-1,-1 1,0 0,0-1,0 1,-1-1,1 1,0 0,-1-1,1 1,0 0,-1 0,1-1,-1 1,0 0,0 0,1 0,-1 0,0-1,0 1,0 0,0 1,0-1,0 0,0 0,0 0,0 1,-1-1,1 0,0 1,0-1,-1 1,1 0,0-1,-1 1,1 0,-1 0,1 0,0 0,-1 0,1 0,0 0,-1 0,1 1,0-1,-1 0,1 1,0-1,0 1,-1-1,1 1,0 0,0 0,0-1,0 1,0 0,0 0,0 0,0 0,0 1,-13 9,1 0,1 1,0 1,1 0,0 1,1 0,0 0,1 1,1 1,1-1,0 1,1 0,0 1,1 0,1-1,-1 12,4-23,0 0,0-1,1 1,-1 0,1 0,0 0,0 0,1 0,-1-1,1 1,0 0,1 0,-1-1,1 1,0-1,0 1,0-1,0 0,1 0,0 0,0 0,0 0,0-1,1 1,-1-1,1 0,0 0,0 0,0 0,0-1,0 0,1 0,-1 0,1 0,-1-1,1 1,0-1,0-1,3 1,5 1,0-1,1-1,-1 0,1-1,-1-1,0 0,0-1,10-3,-4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288 204,'-6'-2,"0"1,-1-1,1 2,-1-1,1 1,-1 0,1 0,0 1,-1-1,1 2,-1-1,1 1,0 0,0 0,0 0,0 1,0 0,1 0,-1 1,1-1,0 1,0 1,0-1,-1 2,-6 6,0 0,1 1,1 1,0 0,0 0,2 1,0 0,-4 11,3-6,1 0,2 1,0-1,1 1,1 0,1 0,1 1,1-1,0 1,2-1,1 0,0 1,1-1,2 0,0 0,1-1,1 1,1-1,1-1,4 6,-8-18,0 0,0-1,1 1,0-1,1-1,-1 1,1-1,0 0,0 0,1-1,-1 0,1 0,0-1,0 0,0-1,0 1,1-2,-1 1,0-1,1 0,0-1,-1 0,1 0,-1-1,1 0,-1-1,0 1,1-2,-1 1,0-1,0 0,0-1,3-2,5-3,0-1,-1 0,-1-1,1 0,-2-1,0-1,0 0,-1 0,-1-2,0 1,-1-1,-1-1,0 0,-1 0,-1-1,0 0,1-8,-4 12,-1 0,0 0,-1-1,0 0,-1 1,-1-1,0 0,-1 1,0-1,-1 0,-1 1,0-1,-1 1,0 0,-1 0,-1 1,0-1,0 1,-1 1,-1-1,0 1,0 0,-4-2,5 5,0 0,-1 1,0 0,0 0,-1 1,0 0,0 1,-1 0,1 0,-1 1,0 0,0 0,0 1,-1 1,1 0,-1 0,0 1,1 1,-1-1,0 2,1-1,-1 2,1-1,-1 1,-6 3,-7 8</inkml:trace>
  <inkml:trace contextRef="#ctx0" brushRef="#br0" timeOffset="550.334">938 231,'-28'539,"22"-476,6-64,0 1,0 0,-1-1,1 1,0-1,0 1,0-1,0 1,-1 0,1-1,0 1,-1-1,1 1,0 0,-1-1,1 1,0 0,-1-1,1 1,0 0,-1 0,1 0,-1-1,1 1,-1 0,1 0,0 0,-1 0,1 0,-1 0,1 0,-1 0,1 0,-1 0,1 0,-1 0,1 0,-1 0,1 0,0 0,-1 0,1 0,-1 1,1-1,-1 0,1 0,0 1,-1-1,1 0,0 1,-1-1,1 0,0 1,-1-1,1 0,0 1,0-1,-1 1,1-1,0 1,0-1,0 0,0 1,0-1,0 1,0-1,-1 1,1-1,0 1,-16-35,10 17,0 0,1-1,1 1,1-1,0 0,1 0,1 0,1 0,2-18,4 2,2 0,1 1,1 0,2 0,1 1,2 1,1 0,2 1,1 1,1 1,1 0,1 2,2 0,0 2,2 1,0 1,25-16,-38 29,-1 1,1 0,1 1,-1 0,1 1,0 1,1 0,-1 1,1 0,0 1,0 1,5 0,-17 2,-1 0,1 1,0-1,-1 1,1-1,-1 1,0 0,1 0,-1 0,0 0,1 1,-1-1,0 0,0 1,0 0,0-1,0 1,-1 0,1 0,0 0,-1 0,1 1,-1-1,0 0,0 0,0 1,0-1,0 1,-1-1,1 1,-1-1,1 1,-1-1,0 2,-5 92,0-76,-1 0,-1-1,0 1,-1-1,-2-1,0 0,0 0,-2-1,0 0,-1-1,-1 0,-6 5,-195 158,207-173,7-6,1 0,-1 0,1 0,-1 0,1 0,-1 0,1 0,0 0,-1 0,1 0,-1 0,1 0,-1 1,1-1,-1 0,1 0,-1 1,1-1,0 0,-1 0,1 1,0-1,-1 0,1 1,0-1,-1 1,1-1,0 0,0 1,-1-1,1 1,0-1,0 1,0-1,0 1,-1-1,1 1,0-1,0 0,0 1,0-1,0 1,0-1,0 1,1-1,-1 1,0-1,0 1,0-1,0 1,1-1,-1 1,0-1,0 0,1 1,-1-1,0 1,1-1,-1 0,0 1,1-1,-1 0,0 0,1 1,-1-1,1 0,-1 0,1 1,36 0,-30-1,4-1,1 0,0 1,0 0,0 1,0 0,0 1,-1 0,1 1,-1 1,1-1,-1 2,0 0,-1 0,1 1,-1 0,0 1,-1 0,1 0,3 5,85 90,-77-90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81,'1'-1,"0"0,1 1,-1-1,0 1,0-1,0 1,0-1,1 1,-1 0,0 0,1-1,-1 1,0 0,0 0,1 0,-1 1,0-1,0 0,1 0,-1 1,0-1,0 1,1-1,-1 1,0-1,0 1,0 0,0-1,0 1,0 0,0 0,0 0,0 0,-1 0,1 0,0 0,0 0,-1 0,32 42,2 20,-2 2,-4 1,-3 1,-2 1,-3 4,10 17,-4-119,76-275,-5 37,-85 247,-6 40,-6 0</inkml:trace>
  <inkml:trace contextRef="#ctx0" brushRef="#br0" timeOffset="449.444">650 419,'5'0,"1"10,0 7,-1 6,-2 4,-1 3,-1 0,0 0,-1 0,0-1,-1 0,1 0,-5-5,-1-12,0-7</inkml:trace>
  <inkml:trace contextRef="#ctx0" brushRef="#br0" timeOffset="946.91">621 335,'40'-9,"0"1,0 3,1 1,-1 2,1 2,-38 0,-1-1,0 1,0 0,1-1,-1 1,0 0,1 1,-1-1,0 0,1 1,-1-1,0 1,0-1,1 1,-1 0,0 0,0 0,0 1,0-1,0 0,-1 1,1-1,0 1,0-1,-1 1,1 0,-1 0,0 0,0 0,1 0,-1 0,0 0,-1 0,1 0,0 1,-1-1,1 0,-1 1,1-1,-1 0,0 0,0 1,0-1,-1 0,1 1,0-1,-1 0,0 1,-60 73,54-70,0 0,0 0,1 1,0 0,1 0,-1 0,1 1,1 0,-1 0,-1 4,6-10,-1 0,1 0,-1 0,1 0,0 0,0-1,0 1,0 0,0 0,0 0,1 0,-1 0,1 0,-1 0,1-1,-1 1,1 0,0 0,0-1,0 1,0-1,0 1,0-1,1 1,-1-1,1 1,-1-1,0 0,1 0,0 0,-1 0,1 0,0 0,0 0,72 23,-50-17,-21-7,1 0,-1 0,1 1,-1-1,1 1,-1 0,0 0,1 0,-1 0,0 1,0-1,0 1,0 0,0 0,0 0,0 0,-1 1,1-1,-1 1,0 0,0-1,0 1,0 0,0 0,0 0,-1 0,0 1,1-1,-1 0,0 1,-1-1,1 1,-1-1,1 1,-1-1,0 1,0-1,-1 1,1-1,-1 0,1 1,-1 0,-5 4,0-1,0 1,-1-1,1 0,-1-1,-1 0,0 0,1 0,-2-1,1-1,0 1,-1-1,0-1,0 1,0-1,-1-1,1 0,0 0,-1-1,1 0,-1-1,0 0,1 0,-1-1,1-1,-1 1,-7-3,-8-3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1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1 202,'255'1,"-30"26,-224-27,0 1,0-1,1 0,-1 1,0-1,0 0,0 0,0 0,0 0,0 0,1 0,-1 0,0-1,0 1,0 0,0-1,0 1,0 0,0-1,0 1,0-1,0 0,0 1,0-1,0 0,0 0,-1 1,1-1,0 0,0 0,-1 0,1 0,-1 0,1 0,-1 0,1 0,-1 0,0 0,1 0,-1 0,0-1,0 1,0 0,0 0,0 0,0 0,0 0,0-1,0 1,-1 0,1 0,0 0,-1 0,1 0,-1 0,1 0,-1 0,1 0,-1 0,0 0,1 0,-1 1,0-1,0 0,0 0,0 1,0-1,0 0,0 0,-144-87,41 9,112 67,5 9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4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0 191,'347'-1,"-194"-26,-194 3,28 20,0-2,-1 0,2 0,-1-1,1-1,0 0,1 0,0-1,0-1,1 0,0 0,1-1,0-1,-4-12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68,'71'300,"-27"-110,-16-91,-28-98,0 0,0 0,1 0,-1 0,0-1,1 1,-1 0,1 0,-1-1,1 1,-1 0,1-1,0 1,-1 0,1-1,0 1,-1-1,1 1,0-1,0 0,-1 1,1-1,0 0,0 1,0-1,0 0,0 0,-1 0,1 0,0 0,0 0,0 0,0 0,0 0,0 0,-1 0,1 0,0-1,0 1,0 0,0-1,-1 1,1-1,0 1,-1-1,1 1,0-1,-1 1,1-1,0 0,-1 1,1-1,-1 0,1 1,0-2,25-46,-24 44,166-512,-132 446,-19 46</inkml:trace>
  <inkml:trace contextRef="#ctx0" brushRef="#br0" timeOffset="418.554">650 548,'-28'-1,"17"5,1 0,-1 0,1 1,0 1,1 0,-1 0,1 1,0 0,1 0,0 1,0 0,1 1,0 0,0 0,1 0,0 1,0 0,-1 4,7-11,-1-1,1 1,-1-1,1 1,0 0,0-1,0 1,0-1,0 1,1 0,-1-1,1 1,0-1,-1 1,1-1,0 0,1 1,-1-1,0 0,1 0,-1 1,1-1,0 0,-1-1,1 1,0 0,0 0,0-1,1 1,-1-1,0 0,0 0,1 0,-1 0,1 0,-1 0,1-1,1 1,102 10,-96-11,-1-1,1 0,-1 0,0-1,0-1,0 1,0-1,0-1,-1 0,1 0,-1-1,0 0,0 0,-1-1,1 0,5-6,0-7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0 260,'10'0,"17"0,9 0,4 0,-1 0,-2 0,-3 0,-2 0,-1 0,-2 0,-1 0,-5 0</inkml:trace>
  <inkml:trace contextRef="#ctx0" brushRef="#br0" timeOffset="245.668">0 486,'34'10,"30"-3,9-1,-3-7,-9-3,-10-1,-13 0</inkml:trace>
  <inkml:trace contextRef="#ctx0" brushRef="#br0" timeOffset="702.799">621 90,'49'-18,"1"1,1 3,0 2,1 2,0 2,42 0,-90 7,0 1,0-1,0 1,0-1,0 1,-1 0,1 1,0-1,0 1,0-1,0 1,0 1,-1-1,1 0,0 1,-1 0,1-1,-1 2,0-1,0 0,0 1,0-1,0 1,0 0,-1 0,1 0,-1 0,0 0,0 1,0-1,0 1,0-1,-1 1,1 1,-2 13,-1 0,-1 0,-1 0,0-1,-1 1,-1-1,-1 0,0 0,-1-1,-1 1,0-1,-1-1,-1 0,-1 0,0-1,0-1,-10 9,8-5,-186 227,197-242,0 0,0 0,1 1,-1-1,0 0,1 0,-1 1,1-1,0 1,0 0,0-1,0 1,0 0,0 0,1-1,-1 1,1 0,0 0,0 0,0-1,0 1,1 0,-1 0,1 0,-1-1,1 1,0 0,0 0,1-1,-1 1,0-1,1 1,-1-1,1 0,0 0,0 0,0 0,0 0,0 0,0 0,1 0,-1-1,0 1,1-1,0 0,-1 0,1 0,0 0,18 2,1-2,-1 0,0-2,0 0,0-1,0-1,0-1,0-1,-1-1,0-1,0 0,0-2,-1 0,5-4,-1-1,-5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0,'-29'5,"-1"1,1 1,0 2,1 1,0 1,0 1,-20 14,46-26,0 0,0 1,0 0,0-1,0 1,0 0,0 0,0 0,1 0,-1 0,0 1,1-1,-1 0,1 1,-1-1,1 1,0 0,-1-1,1 1,0 0,0 0,0 0,1 0,-1 0,0 0,1 0,-1 0,1 0,0 0,0 0,-1 0,2 0,-1 0,0 0,0 1,0-1,1 0,-1 0,1 0,0 0,0 0,0-1,0 1,0 1,62 31,-57-32,0 0,0 0,0 0,0 1,0 0,-1 0,0 0,1 1,-1 0,0 0,-1 0,1 1,-1-1,0 1,0 0,0 1,-1-1,1 0,-1 1,-1 0,2 4,-5-2,0 0,-1 0,0 0,0 0,-1 0,0 0,-1-1,1 1,-1-1,-1 0,1 0,-1-1,-1 1,1-1,-1 0,0-1,0 1,-1-1,0 0,-4 2,0 2,0 1,8-5,-1-1,0 1,-1-1,1 0,-1 0,0 0,0-1,0 0,-1 1,1-2,-1 1,1-1,-1 0,0 0,0-1,0 1,0-1,0-1,0 1,0-1,-1 0,1 0,-1-1,5-1,0 0,0 0,0 0,0 0,0 0,1-1,-1 1,1 0,0-1,0 1,0-1,0 0,0 1,0-1,1 0,-1 0,1 1,0-1,0 0,0 0,0 1,1-1,-1 0,0 0,1 1,0-1,0 0,0 1,0-1,0 1,1-1,-1 1,1-1,-1 1,1 0,1-1,7-16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0 206,'11'266,"-4"-240,-7-26,1 1,0-1,0 0,-1 0,1 0,0 0,0 0,0 0,-1 0,1-1,0 1,0 0,-1 0,1-1,0 1,0 0,-1-1,1 1,0 0,-1-1,1 1,0-1,-1 1,1-1,-1 0,1 1,-1-1,1 0,-1 1,0-1,1 0,-1 1,0-1,1 0,-1 0,0 1,0-1,0 0,0 0,0 1,0-1,0 0,0 0,0 0,0 1,0-1,0 0,0-1,19-47,-6 11,1 0,2 1,2 1,1 1,2 1,15-19,-17 28,2 1,0 1,1 1,2 2,10-9,-32 28,-1 0,0 0,0 0,1 0,-1 1,1-1,-1 0,0 0,1 1,0-1,-1 1,1-1,-1 1,1 0,-1 0,1 0,0 0,-1 0,1 0,0 0,-1 0,1 1,-1-1,1 0,-1 1,1-1,0 1,7 7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1,'-18'25,"0"1,3 1,0 1,1 0,2 0,1 1,1 1,2 0,0 0,1 12,6-39,1 0,-1-1,1 1,-1 0,1 0,0 0,0-1,1 1,-1 0,1 0,-1-1,1 1,0 0,0-1,0 1,0 0,0-1,1 0,-1 1,1-1,0 0,-1 0,1 1,0-1,0-1,1 1,-1 0,0-1,1 1,-1-1,0 1,1-1,0 0,-1 0,1 0,0-1,-1 1,1-1,0 1,0-1,-1 0,1 0,2 0,6-3,1 0,-1-1,0 0,0-1,-1 0,0 0,1-1,-2-1,1 0,-1 0,0-1,-1 0,1 0,-2-1,1 0,-1 0,-1-1,0 0,0 0,-1-1,0 0,0 0,-2 0,1 0,-1 0,-1-1,0 1,-1-1,0 0,-1-3,0 9,0-1,-1 1,0 0,-1 0,1 0,-1-1,0 1,-1 1,1-1,-1 0,0 1,-1-1,1 1,-1 0,0 0,0 0,-1 1,0-1,1 1,-1 0,-1 1,1-1,0 1,-1 0,0 0,-17-5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0,'-17'10,"-4"1,1 0,0 2,1 0,1 1,0 1,-14 15,31-29,-1 0,1 0,-1 0,1 1,0-1,-1 1,1-1,0 1,0-1,0 1,0 0,0-1,0 1,1 0,-1 0,0 0,1 0,0 0,-1 0,1-1,0 1,0 0,0 0,0 0,0 0,1 0,-1 0,1 0,-1 0,1 0,0-1,-1 1,1 0,0 0,0-1,0 1,0-1,1 1,-1-1,0 1,1-1,-1 0,1 1,-1-1,1 0,0 0,-1 0,1-1,0 1,0 0,0 0,88 20,25 12,-113-32,0 0,-1 0,1 1,0-1,0 1,-1-1,1 1,-1 0,1-1,-1 1,0 0,0 0,0 0,0 0,0 0,0 0,0 1,-1-1,1 0,-1 0,0 1,1-1,-1 0,0 0,0 1,-1-1,1 0,0 0,-1 1,1-1,-1 0,0 0,0 0,0 0,0 0,0 0,0 0,-1 1,-61 64,52-59,0-1,0 0,-1-1,0 0,0-1,-1-1,1 0,-1 0,0-1,-12 1,0-2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0,'0'39,"0"31,-5 9,-2-4,1-6,1-9,2-10,-4-9,-1-2,2-3,1-2,2-2,1-3,-4-5,-1-3,1 1,2 1,0-4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168 203,'0'49,"-2"1,-2-1,-2 0,-2 0,-3-1,-4 7,15-52,0 0,-1-1,1 1,-1 0,0-1,0 1,0 0,0-1,0 0,0 1,-1-1,1 0,-1 1,0-1,1 0,-1 0,0 0,0-1,-1 1,1 0,0-1,0 1,-1-1,1 0,-1 0,1 0,-1 0,0 0,1 0,-1-1,0 0,1 1,-1-1,0 0,0 0,1 0,-1-1,0 1,1-1,-1 1,0-1,1 0,-1 0,1 0,-1 0,1-1,-1 1,1-1,0 1,-1-2,-1-6,1 0,0 0,1 0,0 0,0 0,1 0,1-1,-1 1,1-1,1 1,0 0,0 0,1-1,0 1,0 0,1 0,1 0,-1 1,1-1,1 1,1-2,8-20,1 1,1 1,2 0,1 1,0 1,3 1,0 1,1 0,1 2,1 1,1 1,1 1,1 1,18-7,-37 20,1 0,0 1,0 1,1 0,-1 0,1 1,0 0,-1 1,1 0,0 1,0 0,0 1,-1 0,1 0,0 1,-1 1,1 0,8 3,-16-4,-1 0,1 0,0 1,0-1,-1 1,0-1,1 1,-1 0,0 0,0 0,0 0,-1 0,1 0,-1 1,0-1,0 0,0 1,0-1,0 1,-1-1,0 1,0-1,0 1,0-1,0 1,-1 0,1-1,-1 1,0-1,0 0,0 1,-1-1,0 2,-2 3,0 1,-1-1,0 0,0 0,-1 0,0-1,-1 0,1 0,-1-1,0 0,-1 0,-1 0,-8 5,-1-2,1 0,-2-1,1-1,-1-1,-1 0,1-1,0-2,-1 0,0-1,0 0,0-2,0-1,0 0,-3-4,5-2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5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1 391,'106'-73,"-4"-6,18-21,4-39,-123 139,0 1,0-1,0 1,0-1,0 1,-1-1,1 1,0-1,0 1,-1 0,1-1,-1 1,1 0,0 0,-1 0,1-1,-1 1,0 0,1 0,-1 0,0 0,1 0,-1 0,0 0,0 0,0 0,0 0,0 0,0 0,0 0,0 0,0-1,0 1,-1 0,1 0,0 0,-1 0,1 0,-1 0,1 0,-1-1,1 1,-1 0,1 0,-1-1,0 1,1 4,-2 1,0 0,1 0,0 0,0 1,1-1,0 1,0-1,0 0,1 1,0-1,0 0,0 1,1-1,0 0,0 0,1 0,0-1,0 1,0-1,1 1,-1-1,1 0,0 0,1-1,-1 1,1-1,0 0,0 0,1 0,-1-1,3 1,-2-2,0 0,1 0,-1-1,1 1,-1-2,0 1,1-1,0 0,-1 0,1-1,-1 0,0 0,1 0,-1-1,0 0,0 0,0-1,0 1,0-2,0 1,-1 0,0-1,1 0,-1 0,-1-1,1 1,-1-1,0 0,0 0,0-1,0 1,-1-1,0 0,0 0,-1 0,0 0,0 0,0 0,-1-1,2-15</inkml:trace>
  <inkml:trace contextRef="#ctx0" brushRef="#br0" timeOffset="262.239">904 24,'-9'13,"0"0,1 1,1 0,0 0,1 1,0 0,1 0,1 0,0 0,1 1,1 0,0-1,1 1,1 0,1 0,0 4,0-16,0-1,0 0,0 0,0 0,0 0,0 0,1-1,0 1,-1 0,1-1,0 1,0-1,1 1,-1-1,0 0,1 0,-1 0,1 0,0-1,0 1,-1-1,1 0,0 1,0-1,0 0,0-1,1 1,-1-1,0 1,0-1,0 0,1 0,-1 0,0-1,0 1,0-1,0 1,2-2,5-1,1 0,-1-1,1 0,-1 0,0-2,-1 1,1-1,-1 0,0-1,4-4,-8 6,1 0,-1-1,1 0,-2 1,1-2,-1 1,0 0,0-1,0 0,-1 0,0 0,-1 0,1-1,-1 1,-1-1,0 1,0-1,0 0,-1 1,0-1,0 0,-1 1,0-1,-1 1,1-1,-1 1,-2-5,-24-29,11 29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57,'-9'33,"-9"31,0 14,-3 3,3-7,4-12,4-11,5-5,2-6,2-4,1-4,1-2,0-2,0-5</inkml:trace>
  <inkml:trace contextRef="#ctx0" brushRef="#br0" timeOffset="251.339">371 0,'-9'43,"-9"39,0 9,-3 0,3-11,4-15,5-13,-1-11,0-8,3-4,3-2,1-2,2-4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35 142,'-10'34,"-3"15,1 0</inkml:trace>
  <inkml:trace contextRef="#ctx0" brushRef="#br0" timeOffset="487.712">176 425,'148'-370,"-126"332,-21 38,-1-1,0 1,0-1,1 1,-1-1,0 1,0-1,1 1,-1-1,1 1,-1 0,0-1,1 1,-1 0,1-1,-1 1,1 0,-1-1,1 1,-1 0,1 0,-1 0,1 0,-1-1,1 1,0 0,-1 0,1 0,-1 0,1 0,-1 0,1 0,0 1,-1-1,1 0,-1 0,1 0,-1 1,1-1,-1 0,1 0,-1 1,1-1,-1 0,0 1,1-1,-1 0,1 1,-1-1,0 1,1-1,-1 1,0-1,0 1,1-1,-1 1,0-1,0 1,0-1,0 1,1 0,-1-1,0 1,0-1,0 1,0-1,-1 1,16 161,-15-158,-1-1,1 0,1 0,-1 0,0 0,1 0,0 0,0 0,0 0,0 0,0 0,0 0,1 0,-1-1,1 1,0 0,0-1,0 0,0 1,0-1,1 0,-1 0,1 0,-1 0,1-1,0 1,-1-1,1 1,0-1,0 0,0 0,0-1,0 1,0 0,0-1,0 0,1 0,1 0,6-6,-1-1,0 0,0-1,0 0,-1 0,0-1,-1 0,0-1,-1 0,0 0,0-1,-1 1,0-1,2-7,26-41,-20 41</inkml:trace>
  <inkml:trace contextRef="#ctx0" brushRef="#br0" timeOffset="739.893">1023 29,'-34'14,"-20"15,-2 7,10 2,16 0,19-3,16-6,12-4,8-6,4-6,2-5,1-10,-1-3,0-2,-1-4,-6 0</inkml:trace>
  <inkml:trace contextRef="#ctx0" brushRef="#br0" timeOffset="1056.035">1136 226,'20'0,"0"-2,0 0,0-2,-1 0,1-1,-1-1,0-1,0 0,-1-1,0-2,2-1,-15 7,0 1,-1-1,0 0,0 0,0-1,0 1,0-1,-1 0,0 0,0 0,-1 0,1 0,-1-1,0 1,0-1,-1 0,1-3,-2 6,1 1,-1-1,0 1,0-1,0 1,0-1,-1 1,1-1,-1 1,1-1,-1 1,0-1,0 1,0 0,0 0,0-1,0 1,-1 0,1 0,-1 0,0 1,1-1,-1 0,0 0,0 1,0-1,0 1,-1 0,1 0,0 0,0 0,-1 0,1 0,-1 0,1 1,0-1,-1 1,1 0,-1 0,-2 0,-1 0,0 0,0 0,0 1,1 0,-1 0,0 1,0 0,0 0,1 0,-1 0,1 1,0 0,0 0,0 1,0-1,0 1,1 0,0 0,0 1,0-1,0 1,0 0,-61 119,62-117,0 0,1 0,0 0,0 1,0-1,1 1,0-1,1 1,0-1,0 1,0 0,1-1,0 1,1-1,-1 0,2 1,-1-1,1 0,0 0,0 0,1-1,0 1,0-1,0 0,1 0,0 0,0-1,1 1,-1-1,1-1,7 5,-2-2,1 0,0-1,1 0,-1-1,1-1,0 0,0-1,1 0,-1-1,4 0,8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363 198,'-13'-2,"0"0,0 1,0 1,0 0,0 0,0 2,1-1,-1 2,0 0,1 0,-1 1,1 1,0 0,0 0,1 1,0 1,0 0,0 0,1 1,0 1,1 0,-1 0,9-8,-1 0,0-1,0 1,1 0,-1 0,1 0,-1 0,1 1,0-1,-1 0,1 1,0-1,0 1,0-1,0 1,0-1,0 1,0 0,1-1,-1 1,0 0,1 0,0 0,-1-1,1 1,0 0,0 0,0 0,0 0,0 0,0-1,1 1,-1 0,1 0,-1 0,1-1,0 1,-1 0,1-1,0 1,0 0,0-1,1 1,-1-1,0 0,0 1,1-1,-1 0,1 0,0 0,1 0,1 0,-1 0,0 1,1-1,-1 1,0-1,0 1,0 0,0 0,0 0,-1 1,1-1,-1 1,1-1,-1 1,0 0,0 0,0 0,0 0,-1 0,1 0,-1 1,0-1,0 0,0 1,0-1,-1 1,1-1,-1 1,0-1,0 1,0 2,-5 8,0 0,-1 0,0 0,-1-1,0 0,-1-1,-1 1,0-1,-2 1,-51 84,60-94,1 0,-1 0,1 0,0 1,0-1,0 0,1 1,-1-1,1 1,0-1,0 1,0-1,0 1,0-1,1 1,0-1,0 0,0 1,0-1,0 0,1 0,-1 0,1 0,0 0,0 0,0 0,0 0,0-1,1 1,-1-1,1 0,0 1,-1-1,1 0,0-1,0 1,1-1,0 1,13 5,0-1,0-1,1 0,-1-1,1-1,0-1,11 0,-21-2,-7-2</inkml:trace>
  <inkml:trace contextRef="#ctx0" brushRef="#br0" timeOffset="313.342">164 1,'30'415,"-31"34,-29-217,9-118,17-87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353 338,'-9'-5,"0"0,0 0,-1 1,1 0,-1 0,0 2,0-1,0 1,0 0,-1 1,1 0,0 1,-1 0,1 1,-1 0,1 0,0 1,0 0,0 1,0 0,0 1,1 0,0 1,-1 0,2 0,-9 6,15-10,0 0,0 0,0 1,0-1,0 0,0 1,1 0,-1-1,1 1,-1 0,1-1,0 1,-1 0,1 0,0 0,0 0,0 0,1 1,-1-1,0 0,1 0,0 0,-1 1,1-1,0 0,0 0,0 1,0-1,1 0,-1 1,1-1,-1 0,1 0,0 0,0 0,0 0,0 0,0 0,0 0,1 0,-1 0,0 0,1-1,0 1,-1-1,1 1,0-1,0 0,0 1,54 28,23 21,-78-50,0 0,0 0,0 1,-1-1,1 0,0 0,0 1,-1-1,1 0,-1 1,1-1,-1 0,1 1,-1-1,0 1,0-1,0 1,0-1,0 0,0 1,0-1,0 1,0-1,-1 1,1-1,-1 1,1-1,-1 0,1 1,-1-1,0 0,0 0,0 0,0 1,1-1,-2 0,1 0,0 0,0 0,0-1,0 1,0 0,-1 0,0 0,-64 18,49-18,9-2,1 1,-1 1,0 0,0 0,0 0,1 1,-1 0,1 0,-1 1,1 0,0 0,0 1,-6 4,6 1</inkml:trace>
  <inkml:trace contextRef="#ctx0" brushRef="#br0" timeOffset="248.218">607 480,'-24'29,"-3"9,7-6,8-9</inkml:trace>
  <inkml:trace contextRef="#ctx0" brushRef="#br0" timeOffset="425.429">636 0,'0'0</inkml:trace>
  <inkml:trace contextRef="#ctx0" brushRef="#br0" timeOffset="632.792">1030 0,'-14'39,"-5"26,1 8,3-5,5-8,3-10,4-9,1-6,-3-4,-1-3,1-2,1 1,-4-1,0 1,1 0,2-9,2-8</inkml:trace>
  <inkml:trace contextRef="#ctx0" brushRef="#br0" timeOffset="966.873">1313 28,'-82'315,"50"-148,31-151,0 0,-1-1,-1 1,0-1,-1 0,-1 0,-7 14,4-19,1-5</inkml:trace>
  <inkml:trace contextRef="#ctx0" brushRef="#br0" timeOffset="1234.956">720 283,'38'0,"32"0,14 0,-3 0,-10 0,-12 0,-12 0,-9 4,-6 3,-4-1,-1-1,-1-2,-1-1,2-1,-5 4,-1 2,-4-2</inkml:trace>
  <inkml:trace contextRef="#ctx0" brushRef="#br0" timeOffset="1489.658">1594 424,'0'24,"0"12,0 6,0-5</inkml:trace>
  <inkml:trace contextRef="#ctx0" brushRef="#br0" timeOffset="1733.399">1623 0,'0'0</inkml:trace>
  <inkml:trace contextRef="#ctx0" brushRef="#br0" timeOffset="2075.989">1821 564,'11'-36,"-9"23,1 1,1-1,0 1,1 0,0 0,1 0,0 0,1 1,0 0,1 1,0 0,1 0,0 0,2-1,-9 11,1-1,-1 1,0-1,0 1,0-1,0 1,1 0,-1 0,0 0,0 1,0-1,1 0,-1 1,0-1,0 1,0 0,0 0,0 0,0 0,0 0,0 0,-1 0,1 1,0-1,-1 1,1-1,-1 1,1 0,-1 0,0-1,1 1,-1 0,0 0,-1 0,1 0,0 0,0 0,-1 1,1-1,-1 0,0 0,0 0,0 0,0 1,0 0,15 28,-11-27,0-1,1 1,-1-1,1 0,0-1,0 1,0-1,0 0,0 0,1 0,-1-1,0 0,1 0,-1 0,1-1,-1 1,1-1,-1-1,1 1,-1-1,1 0,-1 0,1-1,-1 1,0-1,0 0,0-1,0 1,0-1,-1 0,1 0,-1-1,1 1,-1-1,0-1,19-10</inkml:trace>
  <inkml:trace contextRef="#ctx0" brushRef="#br0" timeOffset="2566.372">2385 338,'-4'-1,"-1"-1,1 1,0 0,-1 0,1 1,0-1,-1 1,1 0,-1 0,1 1,-1-1,1 1,0 0,-1 0,1 0,0 1,0-1,0 1,0 0,0 1,0-1,1 0,-1 1,1 0,-1 0,1 0,0 0,0 1,1-1,-1 1,1 0,-1-1,1 1,0 0,1 0,-1 1,1-1,0 0,0 0,0 1,0-1,1 1,0-1,0 0,0 1,0-1,1 1,-1-1,1 0,0 1,1-1,-1-1,1 0,0-1,-1 1,1-1,0 0,0 0,1 1,-1-1,0-1,1 1,-1 0,1-1,-1 1,1-1,0 0,0 1,-1-1,1-1,0 1,0 0,0-1,0 0,0 1,0-1,0 0,0-1,0 1,0 0,2-1,90-24,-91 23,190-93,-192 94,1-1,-1 1,1-1,-1 1,1 0,0 0,-1 0,1 0,0 0,0 1,0-1,-1 1,1 0,0 0,0 0,0 0,0 0,0 1,-1-1,1 1,0 0,0 0,-1 0,1 0,-1 0,1 1,-1-1,1 1,-1-1,0 1,1 0,-1 0,0 0,-1 0,1 0,0 1,1 2,0 11,-1 1,-1-1,0 1,-1 0,-1 0,-1-1,0 1,-1-1,-1 1,-4 12,1 2,-48 217,9 41,45-281,0-1,-1 0,0 0,0 1,-1-1,0-1,0 1,0 0,-1-1,0 0,-1 0,1 0,-1 0,0-1,-1 1,1-2,-1 1,0 0,0-1,-1 0,6-4,-1 1,1-1,0 0,-1 0,1 1,-1-1,1 0,0-1,-1 1,1 0,-1 0,1 0,-1-1,1 1,0-1,-1 1,1-1,0 0,0 1,-1-1,1 0,0 0,0 0,0 0,0 0,0 0,0 0,0 0,0 0,1-1,-1 1,0 0,1 0,-1-1,1 1,-1 0,1-1,0 1,-1-1,1 1,0 0,0-2,-1-63,12 26,2-1,2 2,1 0,2 0,2 2,1 0,2 2,1 0,6-4,-16 26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2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169 368,'0'17,"0"532,0-525</inkml:trace>
  <inkml:trace contextRef="#ctx0" brushRef="#br0" timeOffset="496.094">0 396,'23'-24,"2"2,0 1,1 1,1 1,1 1,1 2,0 0,11-2,-36 16,0 0,-1 0,1 0,0 1,0-1,0 1,0 0,1 0,-1 1,0-1,0 1,1 0,-1 0,0 0,0 1,0-1,1 1,-1 0,0 1,0-1,0 0,0 1,-1 0,1 0,0 0,-1 1,1-1,-1 1,0 0,0 0,0 0,0 0,-1 0,1 1,-1-1,0 1,0 0,0-1,0 1,-1 0,1 0,-1 0,0 0,0 1,-1-1,1 0,-1 2,0 3,-1-1,-1 1,0 0,0 0,0-1,-1 1,0-1,-1 0,0 0,0 0,-1 0,0-1,0 0,-4 4,-5 9,14-18,0 0,0 1,0-1,0 0,0 1,1-1,-1 0,1 0,0 0,-1 1,1-1,0 0,0 0,0 0,1 0,-1 0,0-1,1 1,-1 0,1-1,0 1,-1-1,1 1,0-1,0 0,0 1,0-1,0 0,0-1,0 1,1 0,-1-1,0 1,0-1,1 1,-1-1,0 0,0 0,1 0,-1 0,1-1,16 7,-7 0,0-1,-1 1,0 1,0 0,-1 1,0 0,0 0,0 1,-1 0,7 11,-13-16,0 0,0 0,0 1,-1-1,1 1,-1 0,0 0,-1 0,1 0,-1 0,0 0,0 0,-1 0,1 0,-1 1,0-1,-1 0,1 0,-1 1,0-1,0 0,-1 0,0 0,1 0,-2-1,1 1,0 0,-2 0,-5 8,-2 0,0-1,0-1,-1 0,0 0,-1-1,0-1,-1 0,0-1,0 0,-1-1,0-1,0 0,-1-1,1-1,-10 1,1-4,6-3</inkml:trace>
  <inkml:trace contextRef="#ctx0" brushRef="#br0" timeOffset="817.119">846 593,'-9'12,"0"1,1-1,0 2,1-1,1 1,0 0,1 1,0-1,1 1,1 0,0 0,0 6,3-18,0-1,0 1,0-1,0 1,0-1,0 1,1-1,-1 1,1-1,0 1,-1-1,1 0,0 0,0 1,1-1,-1 0,0 0,1 0,0 0,-1 0,1 0,0-1,0 1,0 0,0-1,0 0,0 1,0-1,0 0,1 0,-1 0,0-1,1 1,-1 0,1-1,-1 1,1-1,-1 0,1 0,-1 0,1 0,-1-1,1 1,-1-1,0 1,1-1,-1 0,0 0,1 0,-1 0,0 0,0 0,1-2,5 0,0-1,0 0,-1 0,0-1,0 0,0 0,-1-1,0 0,0 0,0 0,-1-1,1 0,-2 0,1 0,-1-1,0 1,-1-1,0 0,0 0,0 0,-1-1,0 1,-1 0,0-1,0 1,-1-5,-1 10,-1-1,1 1,-1-1,0 1,0 0,0 0,0 0,0 0,-1 0,1 0,-1 1,0-1,0 1,0-1,0 1,0 0,0 1,0-1,-1 0,1 1,-1 0,1 0,-1 0,0 0,1 0,-1 1,0 0,0 0,1 0,-1 0,0 0,0 1,-2 0,-20 4</inkml:trace>
  <inkml:trace contextRef="#ctx0" brushRef="#br0" timeOffset="1648.37">1355 622,'-10'-1,"-1"1,1 0,0 1,0 0,0 1,0 0,0 1,1 0,-1 0,1 1,-1 0,1 1,0 0,1 0,-1 1,1 0,1 0,-1 1,1 0,0 1,0-1,1 1,-4 7,9-13,0-1,0 0,0 0,1 1,-1-1,0 1,1-1,-1 0,1 1,0-1,0 1,-1-1,1 1,0-1,0 1,0-1,0 1,1-1,-1 1,0-1,1 1,-1-1,1 0,-1 1,1-1,0 1,-1-1,1 0,0 0,0 0,0 1,0-1,0 0,0 0,0 0,0 0,1-1,-1 1,0 0,1 0,-1-1,0 1,1-1,-1 1,1-1,0 1,70-7,-50-4,-1-2,0 0,-1-1,0-1,-1-1,-1-1,7-7,-13 12,19-11,-31 22,1-1,-1 1,1 0,-1 0,0-1,1 1,-1 0,1 0,-1 0,1 0,-1 0,1 0,-1 0,1-1,-1 1,1 0,-1 1,1-1,-1 0,1 0,-1 0,1 0,-1 0,0 0,1 1,-1-1,1 0,-1 0,1 1,-1-1,0 0,1 0,-1 1,0-1,1 1,-1-1,0 0,1 1,-1-1,0 1,0-1,0 0,1 1,-1-1,0 1,0-1,0 1,0-1,0 1,0-1,0 1,0-1,0 1,0-1,0 1,0-1,0 1,0-1,0 1,-1-1,1 0,0 1,0-1,-1 1,1-1,0 1,0-1,-1 0,1 1,-1-1,-11 37,10-34,0 0,-1 0,2 1,-1-1,0 0,1 1,-1-1,1 1,0-1,0 1,0 0,1-1,-1 1,1 0,0-1,0 1,0 0,1 0,-1-1,1 1,0 0,0-1,0 1,1-1,-1 1,1-1,0 0,-1 0,2 1,-1-1,0 0,1-1,-1 1,1 0,0-1,0 0,0 1,0-1,4 0,0 0,-1 0,1 0,0-1,0-1,0 1,0-1,0 0,0 0,0-1,0 0,0 0,-1-1,1 0,0 0,-1-1,1 0,-1 0,3-2,110-78,-118 83,13-10,0-1,0-1,-1 0,-1-1,0 0,-1-1,0 0,-1 0,-1-2,0 1,-1-1,0 0,4-16,-12 27,1 0,-1 1,0-1,-1 1,1-1,-1 1,0-1,0 1,0-1,-1 1,1 0,-1 0,0-1,0 1,-1 0,1 1,-1-1,0 0,0 1,2 1,-1 1,1-1,-1 1,1-1,-1 1,1 0,-1-1,0 1,1 0,-1 0,0 1,0-1,0 0,0 0,0 1,0 0,0-1,0 1,0 0,0 0,0 0,0 0,0 0,0 0,0 1,0-1,0 1,0-1,0 1,0 0,0-1,1 1,-1 0,0 1,0-1,1 0,-1 0,1 1,-1-1,1 1,0-1,-1 1,-1 1,1 0,0 0,0 0,0 0,0 0,0 0,1 0,-1 0,1 1,0-1,0 1,0-1,0 1,1-1,-1 1,1-1,0 1,0 0,0-1,1 1,-1-1,1 1,0-1,0 1,0-1,1 1,-1-1,1 0,-1 0,1 0,0 0,1 0,-1 0,0 0,1-1,-1 1,1-1,0 0,0 0,0 0,0 0,0 0,0 0,27 8,-26-9,1 0,-1 0,0 0,0 0,1 1,-1 0,0-1,0 1,-1 1,1-1,0 1,-1-1,1 1,-1 0,0 0,0 0,0 1,-1-1,1 1,-1 0,0 0,0-1,0 1,0 1,0-1,-1 0,1 4,-8 45,5 18,10-58</inkml:trace>
  <inkml:trace contextRef="#ctx0" brushRef="#br0" timeOffset="4104.592">2398 536,'-14'3,"0"0,1 0,-1 2,1-1,0 2,0 0,1 0,0 1,0 1,0 0,1 0,0 1,1 1,0 0,0 0,1 1,-6 9,14-19,1 1,-1 0,0 0,0 0,1 0,-1-1,1 1,0 0,0 0,-1 0,1 0,0 0,1 0,-1 0,0 0,1 0,-1 0,1 0,-1 0,1 0,0-1,0 1,0 0,0 0,0-1,0 1,0-1,1 1,-1-1,0 1,1-1,-1 0,1 0,0 0,-1 0,1 0,0 0,1 1,76 10,-60-16,0 0,0-1,-1-1,1 0,-1-2,-1 0,1-1,-2-1,1 0,-1-1,-1-1,0-1,0 0,-1-1,-1 0,-1-1,0 0,1-3,-5 5,16-21,-1-1,-2-2,-2 0,-1-1,9-30,-23 56,26-125,-29 131,0 0,-1 0,0 0,0 0,-1-1,0 1,0 0,0 0,-1 0,0 0,0 1,0-1,-1 0,0 1,0-1,0 1,-1 0,0 0,0 1,0-1,-1 0,2 3,0 0,0 0,0 0,0 0,-1 0,1 1,0 0,-1 0,1 0,-1 0,1 0,-1 1,0-1,1 1,-1 0,1 0,-1 0,0 1,1-1,-1 1,1 0,-1 0,1 0,-1 0,1 1,0 0,0-1,0 1,0 0,-3 2,-73 85,72-76,0 0,1 1,0-1,1 2,0-1,2 0,-1 1,2 0,0 0,1 0,0 0,1 0,1 0,0 0,1 0,1-1,0 1,1-1,1 1,0-1,1 0,0-1,1 1,1-1,0-1,0 0,11 11,0-4,1 0,2-1,0-1,0-1,1-1,1-1,1-1,15 5,-21-10,-1-3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79 103,'-6'2,"1"0,1 1,-1 0,0 0,1 0,-1 1,1 0,0-1,0 2,1-1,-1 0,1 1,0-1,0 1,1 0,-1 0,1 0,0 0,0 0,1 1,-1-1,1 1,0-1,1 1,0-1,-1 1,2-1,-1 1,1 0,-1-1,2 0,-1 1,1-1,-1 0,1 1,1 0,2-2,0-1,0 0,0 0,1 0,-1-1,1 0,-1 0,1 0,-1-1,1 0,0 0,0 0,0-1,0 0,0 0,-1 0,1-1,0 0,0 0,0-1,-1 1,1-1,-1 0,1-1,-1 1,0-1,0 0,0 0,0-1,-1 0,1 1,0-3,4-2,-2-1,1 1,-1-2,0 1,-1-1,-1 0,1 0,-1-1,-1 1,0-1,0 0,-2 0,1-1,-1 1,-1 0,0-1,0 1,-1-1,-1-8,0 17,1 1,-1 0,1 0,-1-1,0 1,0 0,0 0,0 0,-1 0,1 0,0 0,-1 1,1-1,-1 0,0 1,0-1,0 1,1-1,-1 1,0 0,0 0,-1 0,1 0,0 0,0 0,0 1,-1-1,1 1,0 0,-1-1,1 1,0 0,-1 0,1 1,0-1,-1 0,1 1,0-1,-1 1,-15 8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4,'-19'23,"0"1,1 0,2 2,1 0,-9 21,16-32,-33 73,44-83,9-26,-10 19,167-226,-168 227,-1 0,1-1,-1 1,0-1,1 1,0-1,-1 1,1 0,0-1,0 1,0 0,0-1,0 1,0 0,0 0,0 0,0 0,0 0,1 0,-1 0,0 1,1-1,-1 0,0 1,1-1,-1 1,1-1,-1 1,1 0,0-1,-1 1,1 0,-1 0,1 0,-1 0,1 1,-1-1,1 0,-1 1,1-1,-1 1,1-1,-1 1,1 0,-1 0,1 0,7 90,2 12,-10-100,0 0,0 1,1-1,-1 0,1 0,-1 0,1 0,0 0,0 0,0 0,1-1,-1 1,1-1,-1 1,1-1,0 0,0 0,0 0,0-1,0 1,0-1,0 1,1-1,-1 0,0-1,1 1,-1 0,1-1,-1 0,1 0,-1 0,1 0,-1 0,1-1,-1 1,0-1,1 0,-1 0,0-1,0 1,1-1,-1 1,0-1,2-2,3-3,-1-1,0 1,0-2,-1 1,0-1,-1 0,0 0,0 0,-1-1,0 0,-1 1,0-1,0-1,-1 1,0 0,-1-2,2-13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30,'10'41,"-8"-27,0 0,2-1,-1 1,2-1,-1 0,2 0,0 0,0-1,2 0,-1 0,8 8,-12-18,-1 1,1-1,0 0,0-1,-1 1,1 0,1-1,-1 1,0-1,0 0,0 0,1-1,-1 1,0-1,1 1,-1-1,1 0,-1 0,0 0,1-1,-1 1,1-1,-1 0,0 0,0 0,0 0,1-1,1-1,87-61,-67 44,59-37,-82 58,1 0,-1 0,0 0,0 0,0 0,0 1,0-1,0 1,0-1,0 1,-1 0,1 0,-1 0,1 0,-1 0,0 0,1 0,-1 0,0 1,-1-1,1 0,0 1,-1-1,13 21,-11-20,0-1,1-1,-1 1,1 0,-1-1,1 1,0-1,0 0,-1 1,1-1,0-1,0 1,0 0,0-1,0 0,0 1,0-1,0 0,0-1,0 1,0 0,0-1,0 0,0 0,0 1,0-2,0 1,-1 0,1-1,0 1,-1-1,2-1,79-63,-14-22,-61 69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0,'-7'23,"0"0,1 0,1 0,2 1,0 0,1-1,2 1,0 0,4 19,-3 15,0 139,-1-196,0 1,0-1,0 0,0 1,0-1,1 0,-1 1,0-1,0 0,1 1,-1-1,1 0,-1 0,1 1,0-1,-1 0,1 0,0 0,0 0,0 0,0 0,0 0,0 0,0 0,0-1,0 1,0 0,1-1,-1 1,0-1,0 1,1-1,-1 1,0-1,1 0,-1 0,0 0,1 0,-1 0,0 0,1 0,-1 0,0 0,1-1,-1 1,0 0,0-1,1 1,-1-1,0 0,0 1,0-1,0 0,1 0,-1 1,0-1,0 0,-1 0,1 0,169-132,-168 132,-1-1,1 0,-1 1,1-1,0 1,0-1,0 1,0 0,0 0,0 0,0 0,0 0,0 0,0 1,1-1,-1 1,0-1,1 1,-1 0,0 0,0 0,1 0,-1 0,0 1,1-1,-1 1,0-1,0 1,0 0,1 0,-1 0,0 0,0 0,0 1,-1-1,1 0,0 1,1 1,-1 3,-1-1,0 1,0 0,0 0,-1 0,0 0,0 0,0 0,-1-1,1 1,-2 0,1 0,-1 0,1-1,-3 5,2-6,0 1,0-1,0 0,1 1,0 0,0-1,0 1,1-1,0 1,-1 0,2 0,-1-1,0 1,1 0,0-1,0 1,0-1,1 1,0-1,0 1,0-1,0 0,8 4,0-6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0 224,'35'-9,"-1"-2,-1-1,0-2,0-1,-2-1,3-3,17-45,-50 63,0-1,0 0,-1 1,1-1,-1 1,1-1,-1 0,1 1,-1-1,0 0,0 0,0 1,0-1,0 0,0 0,0 1,-1-1,1 0,-1 1,1-1,-1 0,0 1,1-1,-1 1,0-1,0 1,0-1,0 1,0 0,-1-1,1 1,0 0,-1 0,1 0,-1 0,1 0,-1 0,1 1,-1-1,1 0,-1 1,0-1,1 1,-1-1,-4 1,1-1,0 0,-1 1,1 0,0 0,-1 1,1-1,0 1,-1 0,1 1,0-1,0 1,0 0,0 0,0 1,1-1,-1 1,1 0,0 0,-1 1,1-1,0 1,-78 92,79-93,1 0,0 0,-1 0,1 0,0 0,0 1,1-1,-1 0,1 1,0 0,0-1,0 1,0 0,0 0,1-1,0 1,0 0,0 0,0 0,0-1,1 1,0 0,0 0,0-1,0 1,0-1,1 1,0-1,-1 1,1-1,1 0,-1 0,0 0,1 0,-1 0,1-1,0 1,0-1,0 0,0 1,1-1,1 1,15 1,0 0,1-2,-1 0,1-1,-1-1,1-1,-1 0,14-4,13-7,-29 6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29 419,'9'3,"-1"0,1 0,-1-1,1 0,0 0,0-1,0 0,0 0,0-1,0-1,-1 1,1-1,0-1,0 0,0 0,-1-1,1 0,-1 0,0-1,0 0,0 0,0-1,-1 0,0 0,0-1,0 0,3-5,-8 10,-1-1,1 0,-1 0,1 0,-1 1,0-1,0-1,0 1,0 0,0 0,-1 0,1 0,0-1,-1 1,0 0,1 0,-1-1,0 1,0 0,-1-1,1 1,0 0,-1 0,1-1,-1 1,0 0,0 0,0 0,0 0,0 0,0 0,0 0,-1 0,1 0,-1 0,1 1,-1-1,0 1,0-1,0 1,0 0,0 0,0 0,0 0,0 0,0 0,0 0,0 1,-1-1,1 1,0-1,-1 1,1 0,-9 0,0 2,-1-1,1 1,0 1,0 0,1 0,-1 1,1 0,-1 1,1 0,1 1,-1 0,1 1,0-1,1 2,-1-1,1 1,1 1,0-1,-6 9,11-14,0 0,-1 0,1 0,1 0,-1 1,0-1,1 0,-1 1,1-1,0 1,1 0,-1-1,0 1,1 0,0-1,0 1,0 0,0-1,1 1,-1 0,1-1,0 1,0-1,1 1,-1-1,0 1,1-1,0 0,0 0,0 0,0 0,1 0,-1 0,1 0,0-1,-1 0,1 1,0-1,0 0,1 0,-1-1,0 1,4 1,15 0,1 0,1-1,-1-1,0-1,0-1,0-2,21-4,-18 3,-1-2,0-1,-1-1,1-1,-1-1,-1-1,0-1,-1-1,0-1,-1-1,-1-1,0-1,-1 0,-1-2,0 0,-2-1,8-13,-15 22,-2 0,0-1,0 1,-1-2,0 1,-1-1,-1 0,0 0,-1 0,0-1,-1 1,0-1,-1 1,-1-1,0 0,-2-8,1 19,0 0,0 0,-1 0,1 0,-1 0,0 1,0-1,0 0,0 1,0 0,0-1,-1 1,1 0,-1 0,1 1,-1-1,0 0,0 1,0 0,0 0,0 0,0 0,0 0,0 0,0 1,-1-1,1 1,0 0,0 0,0 0,-1 1,1-1,0 1,0 0,0-1,0 2,0-1,0 0,0 0,0 1,0 0,1-1,-1 1,1 0,-1 0,1 1,0-1,-1 0,1 1,1-1,-1 1,0 0,1 0,-1 0,1 0,-5 5,1 1,0-1,1 1,0 0,0 0,1 0,0 0,1 1,0-1,0 1,1 0,0 0,1-1,0 1,0 0,1 0,1-1,0 1,0-1,0 1,4 5,78 186,-74-182,0-5</inkml:trace>
  <inkml:trace contextRef="#ctx0" brushRef="#br0" timeOffset="421.313">1158 249,'-11'2,"1"1,-1 0,1 0,0 1,0 0,0 1,0 0,1 1,0 0,0 0,1 1,0 0,-4 4,12-9,-1 0,0 0,0 0,1 0,-1 0,1 0,-1 0,1 0,0 1,0-1,0 0,0 0,0 0,1 0,-1 0,1 1,-1-1,1 0,0 0,0 0,0-1,0 1,0 0,0 0,0 0,1-1,-1 1,0 0,1-1,0 0,-1 1,1-1,0 0,0 0,0 0,-1 0,1 0,0 0,0 0,1-1,-1 1,0-1,0 0,2 1,22 15,-24-15,0 1,0-1,0 1,-1 0,1 0,0-1,-1 1,1 1,-1-1,0 0,0 0,0 0,0 1,0-1,0 0,-1 1,1-1,-1 1,1-1,-1 1,0-1,0 1,0-1,-1 1,1-1,0 1,-1-1,0 0,1 1,-1-1,0 0,0 1,0-1,-1 0,1 0,-1 0,1 0,-1 0,1 0,-1-1,0 1,0 0,0-1,0 1,0-1,0 0,-1 0,1 0,0 0,-1 0,-107 23,84-23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4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1,'0'4,"0"-2,5-2,-4-2,-1 6,-6 1,-2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2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13 453,'-2'7,"-1"0,1 0,0 1,1-1,0 1,0-1,0 1,1 0,0-1,1 1,0-1,0 1,1-1,-1 1,2-1,-1 0,1 0,0 0,0 0,1 0,0-1,0 1,4 3,-6-9,0 1,0-1,0 0,0 1,0-1,1 0,-1 0,0 0,1-1,-1 1,1-1,-1 1,1-1,-1 0,1 0,-1 0,1 0,-1 0,0 0,1-1,-1 1,1-1,-1 0,0 0,1 0,-1 0,0 0,0 0,0-1,0 1,0-1,0 1,0-1,0 0,0 0,0-1,48-78,-48 76,-1 1,0-1,0 1,-1-1,1 0,-1 1,0-1,0 0,0 1,-1-1,0 0,0 1,0-1,0 1,-1-1,1 1,-1 0,0-1,-1 1,1 0,-1 1,0-1,0 0,0 1,0-1,0 1,-1 0,0 0,0 0,1 1,-1-1,-1 1,1 0,0 0,-3 0,-18-5</inkml:trace>
  <inkml:trace contextRef="#ctx0" brushRef="#br0" timeOffset="364.459">522 113,'-13'16,"1"0,0 0,1 1,1 0,1 1,0 0,1 1,1-1,1 2,0 0,-60 261,62-264,16-32,-2 1,2-2</inkml:trace>
  <inkml:trace contextRef="#ctx0" brushRef="#br0" timeOffset="725.77">860 0,'-55'231,"-22"-9,45-120,28-90</inkml:trace>
  <inkml:trace contextRef="#ctx0" brushRef="#br0" timeOffset="948.226">1001 424,'-14'33,"-5"17,0-1</inkml:trace>
  <inkml:trace contextRef="#ctx0" brushRef="#br0" timeOffset="1197.461">1086 57,'0'5,"0"1</inkml:trace>
  <inkml:trace contextRef="#ctx0" brushRef="#br0" timeOffset="1530.488">1143 565,'151'-186,"-151"185,0 0,0 0,0 0,1 0,-1 0,0 0,1 0,-1 0,0 0,1 1,-1-1,1 0,-1 0,1 0,0 0,-1 1,1-1,0 0,0 1,-1-1,1 1,0-1,0 1,0-1,0 1,0-1,0 1,0 0,-1-1,1 1,0 0,0 0,0 0,0 0,0 0,0 0,0 0,0 0,0 0,0 0,0 1,0-1,0 0,0 1,0-1,0 1,0-1,0 1,-1-1,1 1,0-1,0 1,-1 0,1 0,0-1,-1 1,1 0,0 0,-1 0,1 0,5 26,22 51,-26-76,-1 0,1 0,0 0,-1-1,1 1,0 0,0-1,0 0,0 0,0 1,0-1,0 0,0 0,1-1,-1 1,0 0,1-1,-1 0,0 1,1-1,-1 0,1 0,-1 0,0-1,1 1,-1 0,0-1,1 0,-1 1,0-1,0 0,1 0,0-1,5-2,-1-1,1 1,-1-1,0-1,0 0,-1 0,1 0,-2 0,1-1,0 0,-1 0,-1-1,1 0,-1 1,0-1,0-4,18-27,-13 24</inkml:trace>
  <inkml:trace contextRef="#ctx0" brushRef="#br0" timeOffset="2048.957">1877 283,'-9'1,"0"1,0 0,0 1,1-1,-1 2,1-1,0 1,0 0,0 1,1 0,-1 0,1 1,0 0,1 0,0 1,0-1,0 1,0 1,1-1,1 1,-1 0,1 0,0 0,-2 8,6-14,0 0,1 1,-1-1,0 0,1 0,-1 0,1 1,-1-1,1 0,0 0,0 0,0 0,0 0,1 0,-1-1,0 1,1 0,-1-1,1 1,0-1,-1 1,1-1,0 0,0 1,0-1,0 0,0-1,0 1,0 0,0 0,0-1,0 1,1-1,-1 0,0 0,0 0,1 0,-1 0,0 0,0 0,0-1,1 1,-1-1,0 0,0 1,0-1,0 0,0 0,0-1,0 1,-1 0,1 0,1-2,105-105,-58 62,-48 47,-1 0,1 0,-1 1,0-1,0 0,0 1,1-1,-1 1,0-1,-1 1,1 0,0-1,0 1,-1 0,1 0,-1-1,0 1,1 0,-1 0,0 0,0 0,0 0,0-1,0 1,-1 0,1 0,-1 0,1-1,-1 1,1 2,-4 136,-6 0,-19 84,19-155,8-42,-2 0,0-1,-2 1,-1-1,-1 0,-1-1,-10 18,16-39,0 0,0 0,-1 0,1 0,-1 0,0-1,0 0,0 0,0 0,-1 0,1-1,-1 0,1 0,-1 0,0 0,0-1,0 1,-2-1,5-1,0 1,-1-1,1 0,0 0,-1 0,1 0,0 0,-1-1,1 1,0-1,0 1,0-1,-1 0,1 0,0 0,0 0,0 0,0 0,0-1,1 1,-1-1,0 1,0-1,1 0,0 1,-1-1,1 0,0 0,0 0,-1 0,2 0,-1-1,0 1,0 0,1 0,-1 0,1-1,0 1,0 0,-1-2,3-7,0 1,1-1,0 1,0 0,1 0,1 0,0 1,0-1,0 1,1 0,1 1,0 0,0 0,0 0,1 1,0 0,0 0,10-5,17-18,2 1,1 3,1 1,29-13,-35 21,-5 3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72,'4'19,"3"26,-1 10,-1 0,-2-4,-1-6,-1-6,0-5,-1-3,0-2,-1-2,-4-4,-1-3,0-3</inkml:trace>
  <inkml:trace contextRef="#ctx0" brushRef="#br0" timeOffset="439.176">0 101,'27'-15,"0"0,1 2,0 2,1 0,0 2,1 1,0 1,0 2,16-1,71 18,-114-12,0 1,0 0,0 0,0 0,0 0,0 1,0-1,0 1,0 0,-1-1,1 1,-1 1,0-1,1 0,-1 0,0 1,0-1,0 1,-1 0,1 0,0-1,-1 1,0 0,0 0,0 1,0-1,0 0,-1 0,1 0,-1 0,0 1,0-1,-1 3,-3 3,-1-1,0 1,0-1,-1-1,0 1,-1-1,0 0,0 0,0-1,-1 0,0 0,0-1,0 0,-1 0,1-1,-1 0,0-1,-1 0,-5 1,-120 54,134-57,0 0,-1-1,1 1,0 0,0 0,0 0,0 0,0 0,1 0,-1 0,0 0,0 0,1 0,-1 0,0 1,1-1,0 0,-1 0,1 1,0-1,-1 0,1 1,0-1,0 0,0 1,0-1,0 0,0 1,1-1,-1 0,0 0,1 1,-1-1,1 0,-1 0,1 1,-1-1,1 0,0 0,0 0,0 0,0 0,0 0,0 0,0 0,1 0,60 41,-46-33,126 86,-107-91,-21-12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55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43,'-142'128,"-87"104,158-164,70-69,0 1,1-1,-1 0,1 1,-1-1,0 0,1 0,0 1,-1-1,1 0,-1 0,1 0,0 0,0 0,-1 0,1 0,0 1,0-1,0 0,0 0,0 0,0 0,1 0,-1 0,0 0,0 0,1 0,-1 1,0-1,1 0,-1 0,1 0,-1 1,1-1,-1 0,1 0,10-23,1 1,1 0,1 1,1 0,0 1,3-1,14-19,5-11,-19 24,2 1,1 1,0 0,2 2,1 0,3 0,-26 23,0 0,0 0,0 0,1 1,-1-1,0 0,0 0,1 1,-1-1,0 1,1-1,-1 1,0-1,1 1,-1 0,1 0,-1 0,1-1,-1 1,0 1,1-1,-1 0,1 0,-1 1,1-1,-1 0,0 1,1 0,-1-1,0 1,0 0,1-1,-1 1,0 0,0 0,0 0,0 0,0 0,0 0,0 0,0 1,-1-1,1 1,23 63,-22-55,16 77,-17-69,2-1,0 1,1 0,1-1,0 0,2 0,0-1,0 1,2-2,0 1,1-1,8 10,-15-22,0 0,0 0,1-1,-1 1,1-1,0 0,0 0,0 0,0-1,0 1,0-1,0 0,0 0,1 0,-1-1,0 1,1-1,-1 0,0 0,1-1,-1 1,0-1,0 0,1 0,-1-1,0 1,0-1,0 0,0 0,-1 0,1 0,0-1,-1 1,0-1,0 0,0 0,0 0,0-1,0 1,1-4,114-194,-64 100,-42 83</inkml:trace>
  <inkml:trace contextRef="#ctx0" brushRef="#br0" timeOffset="291.163">1099 71,'-7'26,"0"-2,0 0,2 1,1 0,0 0,2 0,1 0,1 0,3 20,-3-42,0 1,1-1,-1 0,1 0,0 0,0 0,0 0,0 0,0 0,1-1,-1 1,1 0,0-1,0 1,0-1,0 1,0-1,0 0,1 0,-1 0,1 0,-1 0,1-1,0 1,0-1,-1 0,1 0,0 0,0 0,0 0,1-1,-1 1,0-1,0 0,0 0,0 0,0 0,0-1,1 1,-1-1,0 1,0-1,0 0,1-1,5-4,-1 0,1 0,-1-1,-1 0,1 0,-1 0,-1-1,1-1,-1 1,-1-1,0 0,0 0,0 0,-1-1,-1 1,0-1,0 0,-1 0,1-3,-2 7,0 1,0-1,0 0,-1 0,0 0,0 1,-1-1,1 0,-1 0,0 1,-1-1,0 0,1 1,-2 0,1-1,-1 1,1 0,-2 0,1 0,0 1,-1-1,0 1,0 0,0 0,-1 0,1 0,-1 1,0 0,0 0,0 0,0 0,0 1,-1 0,-1 0,-80 3,62 6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4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763 198,'-5'-10,"-2"-1,1 2,-1-1,-1 1,0 0,0 0,-1 1,0 0,0 1,-1 0,1 0,-2 1,1 1,-1-1,0 2,0-1,0 2,0-1,-1 2,0-1,1 2,-1-1,0 2,0-1,-1 2,-3-3,0 2,0-1,0 2,1 0,-1 1,0 1,1 0,-1 1,1 1,0 0,0 1,1 1,0 0,0 1,-12 9,-39 57,64-72,0 0,-1 1,1-1,0 1,0-1,0 1,1-1,-1 1,1 0,-1-1,1 1,0 0,0-1,0 1,0 0,1-1,-1 1,1 0,0-1,-1 1,1-1,0 1,0-1,1 0,-1 1,0-1,1 0,0 0,-1 0,1 0,0 0,0 0,0 0,2 0,4 4,1-1,1 0,-1-1,1 0,-1-1,1 0,0 0,0-1,0 0,1-1,-1 0,0-1,79 18,-111 0,11-13,-26 11,1 1,1 2,0 1,-29 25,55-39,2 0,-1 1,1 1,0-1,0 1,1 0,0 1,0-1,1 1,0 0,1 1,0-1,0 1,1 0,0 0,1 0,0 0,1 0,0 0,0 1,1 8,1-16,-1 0,1 0,0 0,0 0,0-1,0 1,0 0,0 0,1-1,-1 1,1-1,0 1,0-1,0 0,0 0,0 0,0 0,1 0,-1 0,1-1,-1 1,1-1,-1 0,1 1,0-1,0 0,0-1,0 1,0 0,0-1,0 0,0 0,100-2,-32-17,-52 13</inkml:trace>
  <inkml:trace contextRef="#ctx0" brushRef="#br0" timeOffset="334.294">1074 424,'-15'10,"-14"12,-2 8,-1 3,1 1,5-1,2-1,6-1,0-6,5-2,-2 0,2 0,-1-3,2-1,2 2,4-8,2-11,2-5</inkml:trace>
  <inkml:trace contextRef="#ctx0" brushRef="#br0" timeOffset="604.3">763 339,'5'19,"11"16,7 2,1 0,0-2,1-7,-4-3,0-6,1-2,1 2,2-3,-4 1,0-3,-3 2,-1-3,2-3,-3-3</inkml:trace>
  <inkml:trace contextRef="#ctx0" brushRef="#br0" timeOffset="1001.21">1581 424,'-24'1,"0"1,0 1,0 2,1 0,0 1,0 1,0 2,0 0,2 1,-1 1,1 1,1 1,-7 6,22-13,0 0,0 0,0 1,1-1,0 1,1 0,-1 0,1 0,0 1,1-1,0 1,0-1,1 1,0 0,0-1,1 1,0 3,0-7,0 0,0 0,1 0,0 0,-1 0,1 0,1-1,-1 1,1 0,-1 0,1-1,0 1,0-1,1 0,-1 0,1 0,-1 0,1 0,0 0,0-1,1 1,-1-1,0 0,1 0,-1 0,1 0,0-1,-1 1,1-1,0 0,0 0,0-1,4 1,3-2,-1-1,1-1,-1 0,1 0,-1-1,0-1,0 1,0-2,-1 1,0-1,0-1,-1 0,1 0,-1 0,-1-1,0 0,0-1,0 0,-1 0,0 0,1-4,68-99,-74 112,-1-1,0 0,0 0,1 1,-1-1,1 0,-1 1,1-1,-1 0,1 1,-1-1,1 1,0-1,-1 1,1-1,0 1,-1-1,1 1,0 0,-1-1,1 1,0 0,0 0,0 0,-1-1,1 1,0 0,0 0,0 0,-1 0,1 0,0 0,0 1,0-1,-1 0,1 0,0 1,0-1,-1 0,1 1,0-1,0 0,-1 1,1-1,-1 1,1-1,0 1,-1 0,1-1,-1 1,1 0,-1-1,0 1,1 0,-1-1,0 1,1 0,-1 0,0 0,15 56,-12-42,4 9</inkml:trace>
  <inkml:trace contextRef="#ctx0" brushRef="#br0" timeOffset="1464.27">1864 791,'2'-19,"1"0,1 0,0 0,1 0,2 1,-1 0,2 0,1 1,0 0,1 0,0 1,2 0,8-8,-19 22,0 0,0 1,1-1,-1 0,1 1,-1-1,1 1,0 0,-1-1,1 1,0 0,0 0,0 0,0 0,0 1,0-1,0 0,0 1,0-1,0 1,1 0,-1 0,0 0,0 0,0 0,0 0,0 1,1-1,-1 1,0-1,0 1,0 0,0 0,0 0,-1 0,1 0,0 0,0 1,-1-1,1 0,0 1,-1 0,0-1,2 2,5 19,-8-19,1-1,-1 1,1-1,-1 0,1 1,0-1,0 0,0 0,0 0,0 1,0-1,1 0,-1-1,1 1,-1 0,1 0,0 0,-1-1,1 1,0-1,0 0,0 0,1 1,-1-1,0 0,0-1,1 1,-1 0,0-1,1 1,-1-1,0 0,1 0,0 0,105-48,25-13,-131 60,-1 0,1 0,0 1,-1-1,1 0,0 1,0-1,0 1,0-1,-1 1,1 0,0 0,0 0,0 0,0 0,0 0,0 0,0 1,0-1,-1 1,1-1,0 1,0 0,-1 0,1 0,0 0,-1 0,1 0,-1 0,1 0,-1 1,0-1,1 0,-1 1,0 0,0-1,0 1,0-1,0 1,-1 0,1 0,0 0,-1-1,1 1,-1 0,0 0,1 0,-1 1,6 18,1-4</inkml:trace>
  <inkml:trace contextRef="#ctx0" brushRef="#br0" timeOffset="1897.295">2739 537,'-74'302,"38"-198,35-103,1 0,0-1,0 1,-1-1,1 1,-1-1,1 1,0-1,-1 1,1-1,-1 0,1 1,-1-1,1 1,-1-1,1 0,-1 0,1 1,-1-1,0 0,1 0,-1 0,1 1,-1-1,0 0,1 0,-1 0,1 0,-1 0,0 0,1 0,-1-1,1 1,-1 0,0 0,1 0,-1-1,1 1,-1 0,1 0,-1-1,1 1,-1-1,1 1,-1 0,1-1,-1 1,1-1,0 1,-1-1,1 1,0-1,-1 1,1-1,0 0,0 1,0-1,-1 1,1-1,0 0,0 1,0-1,0 1,0-1,0 0,0 1,0-1,0 0,1 1,-1-1,-6-48,11 21,1 0,1 0,2 0,1 1,0 1,2 0,2 0,0 1,1 1,1 0,2 1,0 1,2 1,5-5,-9 9,2 1,-1 0,2 1,0 1,1 1,0 1,1 1,0 0,1 2,0 0,0 1,1 2,2 0,-21 4,0 1,0 0,0 0,1 0,-1 1,0-1,1 1,-1 0,1 0,-1 0,0 1,1 0,-1 0,0 0,1 0,-1 0,0 1,0 0,0 0,0 0,-1 0,1 1,-1 0,1-1,-1 1,0 0,0 1,0-1,0 0,-1 1,1 0,-1 0,0-1,0 1,0 0,-1 1,0-1,1 0,-1 0,0 3,-1 0,0 0,0 0,0 0,-1 0,0 0,-1 0,1 0,-1 0,-1-1,1 1,-1-1,0 1,-1-1,0 0,0 0,0 0,0-1,-1 0,0 1,0-2,0 1,-1-1,0 1,0-1,0-1,-3 2,-4 2,-1 0,1-1,-1-1,0 0,-1-1,1-1,-1 0,0-1,1 0,-1-1,0-1,-5-1,-31-15,33 3</inkml:trace>
  <inkml:trace contextRef="#ctx0" brushRef="#br0" timeOffset="2181.234">3557 1,'-10'33,"-7"31,-2 9,4-3,3-9,4-10,3-8,3-8,2-4,0-3,1-1,0-1,0-4</inkml:trace>
  <inkml:trace contextRef="#ctx0" brushRef="#br0" timeOffset="2517.473">3641 481,'36'4,"-1"0,1-3,-1-1,1-1,0-2,-1-2,0-1,0-2,14-5,-43 11,-1 0,0 0,0 0,0 0,0-1,0 1,-1-1,1-1,-1 1,0-1,0 1,0-1,-1 0,1-1,-1 1,0-1,0 1,0-1,-1 0,1 0,-1 0,-1 0,1 0,-1-1,0 1,0-1,0 1,-1 0,0-1,0 1,0-1,-1-3,0 4,-1 1,1 0,-1 0,0 0,0 0,-1 0,1 0,-1 1,0-1,0 1,0-1,0 1,-1 0,1 0,-1 1,0-1,1 1,-1 0,0 0,-1 0,1 0,0 1,0 0,-1-1,1 2,-1-1,1 0,-1 1,1 0,-1 0,1 0,-1 1,1 0,-1-1,1 2,0-1,-1 0,1 1,-3 1,-8 4,0 0,0 0,0 1,1 1,1 1,0 0,0 1,1 0,0 1,1 0,-10 13,17-20,0 1,0 0,1 0,0 1,0-1,0 1,1-1,0 1,0 0,0 0,1 0,0 0,1 0,0 0,0 0,0 0,1 0,0 0,0 0,0 0,1 0,1-1,-1 1,1 0,0-1,0 0,1 0,0 0,0 0,9 10,1-2,1 1,0-2,0 0,2-1,-1-1,2 0,-1-1,1-1,1-1,0 0,0-1,0-2,1 0,0 0,0-2,0-1,0 0,0-2,1 0,-1-1,7-2,0 2</inkml:trace>
  <inkml:trace contextRef="#ctx0" brushRef="#br0" timeOffset="5402.442">1 1129,'291'-22,"1"12,7 13,-49-2,78-29,33 17,-13-24,-59 6,-174 20,1 4,48 8,-20-2,298-1,-244-26,119-5,-6 3,-210 29,-90-1</inkml:trace>
  <inkml:trace contextRef="#ctx0" brushRef="#br0" timeOffset="5734.374">4742 198,'0'5,"5"1,1 1</inkml:trace>
  <inkml:trace contextRef="#ctx0" brushRef="#br0" timeOffset="6002.739">4742 565,'-5'0,"-1"5,0 1</inkml:trace>
  <inkml:trace contextRef="#ctx0" brushRef="#br0" timeOffset="39230.092">565 1468,'-10'2,"0"0,0 0,0 0,0 2,1-1,0 1,-1 0,1 1,1 0,-1 1,1-1,0 2,0-1,0 1,1 0,0 1,0 0,7-3,-1 0,1 1,-1-1,1 0,1 0,-1 0,1 0,0 0,0 0,0 0,1 0,0-1,0 1,0 0,0-1,1 0,0 1,-1-1,2 0,-1 0,0-1,1 1,0-1,0 1,0-1,0 0,0-1,1 1,2 1,32 31,-38-33,1 0,-1 0,1-1,-1 1,0 1,0-1,0 0,0 0,0 0,0 0,-1 1,1-1,-1 0,0 1,0-1,1 0,-1 1,-1-1,1 0,0 1,-1-1,1 0,-1 1,1-1,-1 0,0 0,0 0,0 0,-1 1,1-2,0 1,-1 0,1 0,-1 0,1-1,-1 1,-1 0,-78 46,75-45,-1 0,1-1,-1 0,0 0,0-1,0 0,0 0,0 0,0-1,0 0,0 0,0-1,0 0,0-1,0 1,-4-2,4-4</inkml:trace>
  <inkml:trace contextRef="#ctx0" brushRef="#br0" timeOffset="39612.017">904 1270,'-11'168,"-25"33,1-41,53-196,-6 20</inkml:trace>
  <inkml:trace contextRef="#ctx0" brushRef="#br0" timeOffset="39859.944">1130 1581,'-5'19,"-1"7</inkml:trace>
  <inkml:trace contextRef="#ctx0" brushRef="#br0" timeOffset="40041.759">1101 1242,'5'5,"7"1,0 0</inkml:trace>
  <inkml:trace contextRef="#ctx0" brushRef="#br0" timeOffset="40397.088">1355 1496,'-8'71,"-4"-1,-2-1,-4 0,-4 2,21-67,1 0,-2 0,1-1,0 1,-1-1,1 1,-1-1,0 1,0-1,-1 0,1 0,-1 0,1 0,-1 0,0-1,0 1,0-1,0 0,-4 2,6-6,-1 0,0 1,1-1,-1 0,1 0,0-1,0 1,0 0,0 0,0 0,0-1,1 1,-1 0,1-1,-1 1,1-1,0 1,0-1,0 1,0 0,0-1,1 1,-1-1,1 1,0 0,-1-1,1 1,0 0,1-1,6-18,1 1,1 0,1 0,1 1,1 0,0 1,1 0,3 0,-14 13,6-8,0 0,0 1,1 0,1 0,0 1,1 1,0 0,0 0,1 1,0 1,1 0,-1 0,2 2,-1 0,1 0,0 2,0 0,0 0,1 1,6 1,-19 2,0 0,0 0,0 0,-1 1,1-1,0 1,0-1,-1 1,1 0,0 1,-1-1,1 0,-1 1,1-1,-1 1,0 0,0-1,0 1,0 0,0 1,0-1,0 0,-1 0,1 1,-1-1,0 1,1-1,-1 1,0 0,-1-1,1 1,0 0,-1 0,1 0,-1 2,0 3,-1 1,1-1,-2 0,1 0,-1 0,0 0,0-1,-1 1,0 0,-1-1,0 0,0 1,1-2,-1 0,0 1,0-1,0-1,-1 1,0-1,0 1,0-1,0-1,-1 1,0-1,0 0,0 0,-1-1,1 0,-1 0,0 0,0-1,0 0,0 0,-4 0,-11-1</inkml:trace>
  <inkml:trace contextRef="#ctx0" brushRef="#br0" timeOffset="41395.558">1808 1496,'4'34,"-2"0,-1 1,-1-1,-2 0,-2 0,0 0,-3 0,-10 31,16-62,1 3,-2 0,1 0,0-1,-1 1,0 0,-1-1,1 0,-1 1,0-1,0 0,-1-1,0 1,1 0,-1-1,-1 0,1 0,-1 0,0 0,3-5,0 0,1 1,-1-1,0 0,1 0,-1 0,1 0,-1 0,1 0,-1-1,1 1,0 0,0-1,0 1,0-1,0 1,0-1,0 0,0 1,0-1,1 0,-1 0,1 0,-1 1,1-1,0 0,0 0,0 0,0 0,0 0,0 1,0-1,0 0,1 0,-1 0,1 1,0-1,0 0,3-20,2 1,1-1,0 2,2-1,0 1,2 1,0-1,1 2,1-1,18-26,1 2,3 1,1 2,16-11,-45 44,0 2,1-1,0 1,0 0,0 1,1 0,-1 0,1 1,0 0,0 0,0 1,0 0,6 0,-12 3,-1-1,1 1,-1-1,0 1,1 0,-1 0,0 0,1 0,-1 0,0 1,0-1,0 1,0-1,0 1,-1 0,1-1,0 1,-1 0,1 0,-1 1,0-1,0 0,1 0,-1 0,-1 1,1-1,0 1,-1-1,1 1,-1-1,0 1,0-1,0 1,0 1,-10 88,7-84,0-1,0 1,-1 0,0-1,0 0,-1 0,0 0,0 0,0-1,-1 0,0 0,-1-1,1 1,-1-1,0-1,0 1,0-1,-1-1,1 1,-1-1,0 0,0-1,0 0,-1 0,1-1,0 0,-1 0,-3-1,-29-23,29 6</inkml:trace>
  <inkml:trace contextRef="#ctx0" brushRef="#br0" timeOffset="41662.656">2400 1496,'-20'29,"-5"14,0 0</inkml:trace>
  <inkml:trace contextRef="#ctx0" brushRef="#br0" timeOffset="41932.575">2343 1158,'0'0</inkml:trace>
  <inkml:trace contextRef="#ctx0" brushRef="#br0" timeOffset="42180.113">2541 1666,'3'-4,"11"-24,1 2,2-1,1 2,1 0,1 1,14-12,-33 35,-1 0,1 0,0 0,0-1,0 1,0 0,0 1,0-1,0 0,1 0,-1 0,0 1,0-1,1 0,-1 1,0-1,1 1,-1 0,1-1,-1 1,0 0,1 0,-1 0,1 0,-1 0,1 0,-1 0,0 1,1-1,-1 0,1 1,-1-1,0 1,0 0,1-1,-1 1,0 0,0 0,0 0,0-1,1 1,-1 1,-1-1,1 0,0 0,0 0,0 0,-1 1,1-1,0 0,-1 0,1 1,-1-1,0 1,1-1,-1 0,0 2,4 10,-4-10,0 0,0 0,0 0,1 0,-1 0,1-1,0 1,0 0,0 0,0 0,0-1,1 1,-1-1,1 1,0-1,-1 1,1-1,0 0,1 0,-1 0,0 0,0 0,1-1,-1 1,1-1,0 1,-1-1,1 0,0 0,0 0,0-1,0 1,-1-1,1 1,3-1,136-83,-126 74</inkml:trace>
  <inkml:trace contextRef="#ctx0" brushRef="#br0" timeOffset="42595.089">3162 1383,'-5'-1,"0"1,-1 0,1 0,-1 0,1 1,0 0,0 0,-1 0,1 1,0-1,0 1,0 0,0 1,1-1,-1 1,1 0,-1 0,1 1,0-1,0 1,0 0,1 0,-1 0,1 0,0 1,0-1,1 1,-1 0,0 2,3-5,1 1,-1-1,0 1,1-1,-1 0,1 1,0-1,0 0,0 1,0-1,0 0,0 0,1 0,-1 0,1 0,-1 0,1 0,0-1,-1 1,1-1,0 1,0-1,0 1,1-1,-1 0,0 0,0 0,1-1,-1 1,2 0,75 12,-47-11,-13-3,0 1,0 0,0 2,0 0,-1 2,1 0,-1 0,1 2,-1 1,-1 0,0 1,0 0,2 3,-13-6,-1 0,1 1,-1-1,0 1,-1 0,0 1,0-1,0 1,0 0,-1-1,0 1,-1 1,0-1,0 0,0 1,-1-1,0 1,-1-1,1 1,-1-1,-1 6,-1 11,-1-1,-1 1,-1-1,-1 0,-1-1,-4 9,-117 240,124-262,0-1,-1 0,1 0,-2-1,1 1,-1-1,-1 0,1-1,-1 1,0-1,0-1,-1 1,0-1,0-1,0 1,0-1,-1-1,1 0,-1 0,0 0,0-1,0-1,-1 1,1-2,0 1,0-1,-1 0,6-2,1 1,-1 0,1-1,0 0,-1 0,1 0,0 0,0 0,1-1,-1 1,0-1,1 0,-1 0,1 0,0 0,0 0,0 0,0 0,1-1,0 1,-1-1,1 1,0-1,1 0,-1 1,0-1,1 0,0 1,0-1,0-1,23-113,-13 93,2 1,0 0,1 1,1 1,2 0,0 0,1 2,1 0,1 1,0 1,1 1,2 0,-1 2,2 1,0 0,24-9,-36 19,-1 0,1 1,0 1,0-1,0 2,1 0,-1 0,0 1,0 0,1 1,-1 1,0 0,0 0,2 1,11 5</inkml:trace>
  <inkml:trace contextRef="#ctx0" brushRef="#br0" timeOffset="47463.872">3980 1750,'22'1,"-38"-9,-9 23,25-15,0 0,1 0,-1 0,0 0,1 1,-1-1,1 0,-1 0,0 0,1 0,-1 0,0 0,0 1,1-1,-1 0,0 0,1 0,-1 1,0-1,0 0,1 0,-1 1,0-1,0 0,0 1,0-1,1 0,-1 1,0-1,0 0,0 1,0-1,0 0,0 1,0-1,0 0,0 1,0-1,0 0,0 1,0-1,0 1,0-1,0 0,0 1,0-1,-1 0,1 0,0 1,0-1,0 0,-1 1,1-1,0 0,0 0,-1 1,1-1,0 0,0 0,-1 0,1 1,0-1,-1 0,1 0,0 0,-1 0,1 0,18-6,-14 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12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142 114,'1'-1,"-1"1,0 0,1 0,-1-1,1 1,-1 0,0 0,1 0,-1 0,1-1,-1 1,1 0,-1 0,1 0,-1 0,0 0,1 0,-1 0,1 0,-1 0,1 1,-1-1,1 0,-1 0,1 0,-1 0,0 1,1-1,-1 0,0 0,1 1,-1-1,1 0,-1 1,0-1,0 0,1 1,-1-1,0 1,0-1,1 0,-1 1,0-1,0 1,0-1,0 1,0-1,1 0,-1 1,0-1,0 1,0-1,0 1,0-1,-1 1,1-1,0 1,0-1,0 1,10 31,-1 1,-2 0,-1 1,-2-1,-1 1,-2 0,-1 4,16 58,-11-77</inkml:trace>
  <inkml:trace contextRef="#ctx0" brushRef="#br0" timeOffset="521.631">0 114,'34'-13,"27"-10,0 2,2 2,0 4,41-4,-100 18,0 0,0 0,0 1,0 0,0 0,0 0,0 0,0 1,0-1,0 1,0 0,0 0,0 1,-1-1,1 1,0 0,-1 0,1 0,-1 0,0 1,0-1,0 1,0 0,0 0,0 0,-1 0,1 0,-1 1,0-1,0 1,0-1,-1 1,1 0,-1 0,0 0,4 16,-1 0,-1 0,-1 0,-1 0,-1 0,-1 1,-1 4,1 21,1-36,-1 0,0 0,0 0,-1-1,0 1,-1 0,0-1,-1 0,0 0,0 0,-1 0,0-1,0 1,-1-1,0-1,-1 1,1-1,-1 0,-1-1,0 1,1-2,-2 1,1-1,-1 0,0-1,0 0,0 0,0-1,-1 0,1 0,-1-1,-2-1,-62 1,72-3,12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7:04.7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3584 3258,'0'0</inkml:trace>
  <inkml:trace contextRef="#ctx0" brushRef="#br0" timeOffset="1920.51">12192 3230,'0'0</inkml:trace>
  <inkml:trace contextRef="#ctx0" brushRef="#br0" timeOffset="10544.449">3809 2694,'1724'0,"-1498"28,10-6,139-14,-226-10,1079 2,-997 27,349-26,-76-1,-239-28,541 28,-608-28,83 17,-110-8,-3-8,3 0,138 26,-83 30,113-30,-195 28,-8 2,-116-24,0 1,-1 0,1 2,-2 0,1 1,-1 2,-1-1,0 2,0 0,-1 1,-1 1,0 0,-1 1,0 1,5 8,53 150,-69-164,-1 0,1 0,-2 1,1-1,-2 1,1-1,-1 1,-1 0,0-1,-1 1,0-1,0 0,-1 0,0 0,-1 0,0 0,-1 0,0-1,-4 6,-81 207,85-213,-1-1,0 0,0 0,0 0,-1 0,0-1,0-1,-1 1,0-1,0 0,-1-1,0 0,0 0,0-1,0 0,-1 0,1-1,-3 0,-126 28,-173-31,113 28,98-29,-110 12,144-1,0-3,0-3,-1-2,-29-6,-23 2,-1320 2,1213-28,-282 29,282 27,176-27,0-2,0-3,0-1,-4-4,-177-1,66 9,-31-27,-454 29,453-29,-255 27,226-27,-85 27,143-26,126 25,0 2,0 2,0 1,0 3,-2 2,-126 15,107-13,0-4,0-2,-1-3,-22-4,-26 1,-622 2,508-28,137 28,-104-11,-61-24,189 27,51 8,1-1,-1-1,1 0,0-1,0 0,0-1,0 0,0-1,1-1,-8-4,-45-78,43 48,17 34,0 1,1-1,0 0,0 0,0 0,1 0,-1-1,2 1,-1-1,1 0,0 0,0 0,1 0,0 0,0 0,1-1,-1 1,2 0,-1 0,1 0,0 0,1-1,-1 1,1 1,1-1,120-280,-107 264,1 1,1 0,0 2,2 0,0 1,1 1,1 1,1 1,8-4,112-18,-103 31,0 1,0 2,0 2,1 2,24 3,19-1,-59-2</inkml:trace>
  <inkml:trace contextRef="#ctx0" brushRef="#br0" timeOffset="15789.884">3555 3174,'-1'-2,"-1"0,0 0,0 0,0 0,0 0,0 1,0-1,0 1,0 0,-1-1,1 1,-1 0,1 0,-1 0,1 1,-1-1,1 1,-1-1,0 1,1 0,-1 0,1 0,-1 0,0 1,1-1,-1 1,1 0,-1-1,1 1,-1 0,1 0,-1 1,1-1,0 0,0 1,0-1,0 1,0 0,0 0,0 0,0 0,1 0,-1 0,1 0,-1 1,1-1,0 0,0 1,0-1,0 1,1-1,-1 1,1 0,-1-1,1 1,0-1,0 1,0 0,0-1,1 1,-1 0,1 1,1 0,-1-1,1 1,-1-1,1 1,0-1,0 0,1 0,-1 0,1 0,-1 0,1 0,0-1,0 1,0-1,0 0,1 0,-1 0,0 0,1-1,0 1,-1-1,1 0,0 0,0 0,-1-1,1 1,0-1,0 0,0 0,0 0,0-1,-1 1,1-1,0 0,0 0,-1 0,1-1,-1 1,1-1,-1 0,1 0,-1 0,0 0,0-1,0 1,0-1,-1 0,1 0,2-3,-2 3,0 0,0 0,0-1,-1 0,1 1,-1-1,0 0,0 0,0 0,-1-1,1 1,-1 0,0-1,0 1,-1-1,1 1,-1 0,0-1,0 1,-1-1,1 1,-1-1,0 1,0-1,0 1,-1 0,1 0,-1 0,0 0,0 0,-1 0,1 0,-1 1,0-1,0 1,-2-2,1 5,0-1,0 1,0 0,0 1,0-1,0 1,0 0,0 0,0 0,0 0,0 1,0-1,0 1,1 0,-1 0,1 1,0-1,-1 1,1-1,0 1,0 0,1 0,-1 1,1-1,-1 0,1 1,0-1,1 1,-1 0,0 0,1 0,0 0,0 0,0 0,1 0,-1 0,1 0,0 0,0 2,1-3,-1 0,1 0,0 0,0-1,1 1,-1 0,1-1,-1 1,1 0,0-1,0 0,0 1,0-1,0 0,0 0,1 0,-1-1,1 1,-1-1,1 1,0-1,-1 0,1 0,0 0,0 0,0 0,0-1,0 1,0-1,0 0,0 0,0 0,0 0,0 0,0-1,0 0,0 1,0-1,0 0,-1 0,1-1,0 1,-1 0,1-1,-1 0,1 0,-1 1,0-2,1 1,-1 0,0 0,-1-1,1 1,0-1,-1 1,1-1,-1 0,0 1,0-1,0 0,0 0,0 0,-1 0,1 0,-1 0,0 0,0 0,0-1,0 3,0 0,-1-1,1 1,0 0,-1 0,1 0,-1 0,1 0,-1 0,0 0,1 0,-1 0,0 0,0 0,1 0,-1 1,0-1,0 0,0 1,0-1,0 0,0 1,0-1,0 1,-1 0,1-1,0 1,0 0,0 0,0-1,-1 1,1 0,0 0,0 0,0 1,0-1,-1 0,1 0,0 1,0-1,0 0,0 1,0-1,-1 1,-43 34,44-33,-1 0,0 0,0 0,1 0,0 1,-1-1,1 0,0 0,0 1,0-1,0 1,1-1,-1 1,1-1,-1 1,1 0,0-1,0 1,0-1,0 1,1 0,-1-1,1 1,-1-1,1 1,0-1,0 1,0-1,0 0,1 1,-1-1,0 0,1 0,0 0,0 0,-1 0,1 0,0-1,0 1,0-1,1 1,-1-1,0 0,1 0,-1 0,1 0,-1 0,1 0,2 0,-1-2,0-1,0 1,0-1,0 0,0 0,0 0,0 0,-1-1,1 1,-1-1,1 0,-1 0,0-1,0 1,-1 0,1-1,-1 0,1 1,-1-1,0 0,-1 0,1-1,-1 1,0 0,0 0,0-1,0 1,-1-3,-2 4,1 1,-1-1,-1 1,1 0,0-1,-1 1,1 0,-1 0,0 1,1-1,-1 0,0 1,0 0,0 0,0 0,0 0,0 0,-1 0,1 1,0 0,0-1,0 1,-1 0,1 1,0-1,0 1,0-1,-1 1,1 0,0 0,0 0,0 0,-1 2,-57 40,47-29</inkml:trace>
  <inkml:trace contextRef="#ctx0" brushRef="#br0" timeOffset="17489.096">12248 3174,'0'-2,"0"0,0 0,0 0,0 0,0 1,-1-1,1 0,-1 0,1 0,-1 0,1 1,-1-1,0 0,0 1,0-1,0 0,0 1,0 0,-1-1,1 1,0-1,-1 1,1 0,-1 0,1 0,-1 0,0 0,1 0,-1 1,0-1,0 0,1 1,-1-1,0 1,0 0,0 0,0-1,0 1,1 0,-1 1,0-1,0 0,-1 1,-1-1,0 1,0 0,0 0,0 0,0 1,1 0,-1-1,1 1,-1 0,1 1,-1-1,1 0,0 1,0 0,0 0,1 0,-1 0,1 0,-1 1,0 1,2-1,1-1,-1 1,1-1,0 1,0 0,1-1,-1 1,0-1,1 1,0-1,0 1,0-1,1 0,-1 1,1-1,-1 0,1 0,0 0,0 0,1 0,-1-1,0 1,1-1,0 1,-1-1,1 0,0 0,0 0,0-1,1 1,-1-1,0 1,1-1,-1 0,1 0,-1-1,1 1,-1-1,1 0,-1 0,1 0,-1 0,1 0,-1-1,1 0,-1 1,1-1,-1-1,3 0,-1 1,0-1,0 0,0 0,0 0,0-1,0 0,-1 0,1 0,-1 0,0-1,0 1,0-1,0 0,-1-1,1 1,-1 0,0-1,0 0,-1 0,0 0,0 0,0 0,0 0,-1 0,0-1,0 1,0-1,-1 1,1-1,-1 1,-1-1,0-4,0 8,1 0,-1 1,0-1,0 0,0 1,0-1,0 1,-1-1,1 1,0 0,-1-1,1 1,-1 0,1 0,-1 0,0 0,1 0,-1 0,0 1,0-1,0 1,0-1,1 1,-1-1,0 1,0 0,0 0,0 0,0 0,0 0,0 1,1-1,-1 0,0 1,0 0,0-1,0 1,1 0,-2 1,-68 38,68-38,0-1,0 1,0 0,1 0,-1 0,0 0,1 0,-1 1,1-1,0 1,0 0,0-1,0 1,0 0,1 0,-1 0,1 1,0-1,0 0,0 0,0 1,0-1,1 0,0 1,0-1,0 0,0 1,0-1,0 1,1-1,0 0,0 1,0-1,0 0,0 0,0 0,1 0,0 0,0 0,-1 0,2 0,-1-1,0 1,0-1,1 1,0-1,-1 0,3 1,0-1,0 0,1-1,-1 1,1-1,-1 0,1-1,-1 1,1-1,0 0,-1 0,1-1,-1 0,1 0,-1 0,1-1,-1 1,0-1,0-1,0 1,0-1,0 0,0 0,-1 0,1-1,-1 1,0-1,0 0,0 0,-1-1,1 1,-1-1,0 0,0 0,-1 0,0 0,1 0,-1-1,-2 4,0 0,0 1,0-1,-1 0,1 0,0 0,-1 1,1-1,-1 0,1 1,-1-1,0 0,0 1,0-1,0 1,0-1,0 1,0-1,0 1,-1 0,1 0,0 0,-1 0,1 0,-1 0,1 0,-1 0,0 0,1 1,-1-1,0 0,1 1,-1 0,0-1,0 1,0 0,1 0,-1 0,0 0,0 0,0 1,1-1,-1 0,0 1,1-1,-1 1,0 0,1 0,-1-1,0 1,1 0,-1 0,1 1,0-1,-1 0,1 0,0 1,0-1,0 1,0-1,0 1,0 0,-44 47,44-48,0 0,1 0,-1 1,0-1,1 0,-1 0,0 1,1-1,0 0,-1 1,1-1,0 1,-1-1,1 0,0 1,0-1,0 1,1-1,-1 1,0-1,0 0,1 1,-1-1,1 0,-1 1,1-1,-1 0,1 0,0 1,0-1,0 0,0 0,-1 0,1 0,1 0,-1 0,0 0,0-1,0 1,0 0,1 0,-1-1,0 1,1-1,2 2,1 0,0-1,0 0,0 0,0 0,0-1,0 0,0 0,0 0,0 0,0-1,0 0,0 0,0 0,0 0,0-1,0 0,-1 0,1 0,-1-1,0 0,1 1,-1-1,0-1,-1 1,1-1,-1 1,1-1,-1 0,0 0,0-1,-1 1,0 0,3-6,-5 9,0 0,1 0,-1 0,0-1,0 1,1 0,-1 0,0-1,0 1,-1 0,1 0,0 0,0-1,-1 1,1 0,0 0,-1 0,1-1,-1 1,0 0,1 0,-1 0,0 0,1 0,-1 0,0 0,0 1,0-1,0 0,0 0,0 1,0-1,0 0,0 1,-1-1,1 1,0 0,0-1,0 1,-1 0,1 0,0 0,0 0,-1 0,1 0,0 0,0 0,0 0,-1 0,1 1,0-1,0 0,-20 4</inkml:trace>
  <inkml:trace contextRef="#ctx0" brushRef="#br0" timeOffset="21731.065">2399 3287,'-6'-20,"0"0,1 0,1-1,1 1,1-1,1 0,1 0,0 0,2 0,0 1,2-1,0 1,1-1,3-4,17-47,3 1,4 2,2 1,25-35,-44 79,0 0,2 1,0 1,1 1,2 0,0 1,1 1,1 1,1 1,10-5,164-85,-182 97,1 1,1 0,0 2,0 0,0 0,1 2,0 0,0 1,0 1,1 1,17 0,116 22,-107-15,-63-31,-158-90,166 106,1 0,-2 0,1 1,-1 1,-1 0,1 1,-1 0,-1 0,1 2,-1-1,0 1,0 1,-9-1,19 5,1-1,-1 1,1 1,-1-1,1 0,-1 1,1-1,0 1,-1-1,1 1,0 0,-1 0,1 1,0-1,0 0,0 1,0-1,0 1,0-1,0 1,1 0,-1 0,1 0,-1 0,1 0,0 0,-1 0,1 1,0-1,1 0,-1 1,0-1,1 0,-1 1,1-1,0 1,0-1,0 1,1 101,28 41,0 23,-29-169,1 0,-1 1,1-1,-1 0,1 0,-1 1,1-1,-1 1,1-1,0 1,-1-1,1 1,0-1,0 1,-1-1,1 1,0 0,0-1,0 1,0 0,-1 0,1 0,0 0,0 0,0 0,0 0,0 0,-1 0,1 0,0 0,0 0,0 1,0-1,-1 0,1 1,0-1,0 0,-1 1,1-1,0 1,0-1,-1 1,1 0,-1-1,1 1,-1 0,1-1,-1 1,1 0,-1 0,1-1,-1 1,0 0,1 0,-1 0,0-1,0 1,0 0,0 0,0 0,0 0,0 0,0-1,0 1,0 0,0 0,135-128,23 8,-142 114,-4 3</inkml:trace>
  <inkml:trace contextRef="#ctx0" brushRef="#br0" timeOffset="25011.635">1947 2665,'18'-37,"-1"-1,-2-1,-1 0,4-25,14-117,-19 96,-9 73,-1-1,-1 1,0-1,-1 0,0 0,-1 0,0 1,-1-1,-2-5,3 17,-1 0,1 0,-1 1,0-1,1 1,-1-1,0 0,1 1,-1-1,0 1,0 0,0-1,1 1,-1 0,0-1,0 1,0 0,0 0,0 0,0 0,1 0,-1 0,0 0,0 0,0 0,0 0,0 0,0 0,1 1,-1-1,0 0,0 1,0-1,0 1,1-1,-1 1,0-1,1 1,-1-1,0 1,1 0,-1-1,1 1,-1 0,1 0,-1-1,1 1,-1 0,1 0,0 0,-1-1,1 1,0 0,0 0,0 0,0 0,0 0,0 0,0 0,0-1,0 1,0 0,0 0,1 0,-6 17,0 0,2 0,0 1,1-1,1 1,1-1,1 1,1 9,-2-24,1 0,-1 0,1 0,0-1,0 1,0 0,1 0,-1-1,1 1,0-1,0 1,0-1,1 0,-1 0,1 0,-1 0,1 0,0 0,0-1,1 1,-1-1,0 0,1 0,-1 0,1-1,0 1,-1-1,1 0,0 0,0 0,0-1,0 1,0-1,0 0,0 0,0 0,0-1,0 1,0-1,-1 0,1 0,0 0,0-1,-1 1,1-1,2-1,10-10,1 0,-2-1,1 0,-2-1,0-1,-1 0,-1-1,0-1,-1 1,-1-2,-1 0,-1 0,1-3,-3 10,7-13,-2-1,-1 1,0-2,-2 1,-1-1,-1-1,-2 1,0-1,-2 1,-1-17,-2 44,0 1,1 0,-1 0,1 0,-1 0,0-1,0 1,1 0,-1-1,0 1,0-1,0 1,0-1,0 1,0-1,0 1,0-1,0 0,0 0,0 1,0-1,0 0,0 0,0 0,0 0,0 0,0-1,0 1,0 0,0 0,0-1,0 1,0 0,0-1,0 1,0-1,0 1,0-1,0 0,1 1,-1-1,0 0,0 0,1 1,-1-1,1 0,-1 0,1 0,-1 0,1 0,-1 0,1 0,0 0,-1 0,1 0,0 0,0 0,0 0,0 0,0 0,0 0,0 0,0 0,0 0,0 0,1 0,-1 0,1-1,-5 12,0 1,1 0,1 0,0 0,0 0,1 0,0 1,1-1,0 0,1 1,1-1,-1 0,3 6,-3-14,1 1,-1-1,1 0,0 0,0 0,0 0,0 0,0 0,0-1,1 1,-1-1,1 0,0 0,0 1,0-2,0 1,0 0,0-1,1 1,-1-1,0 0,1 0,-1 0,1-1,-1 1,1-1,-1 0,1 0,-1 0,1 0,-1-1,1 1,-1-1,1 0,-1 0,0 0,1-1,-1 1,0-1,0 1,0-1,0 0,0 0,-1-1,2 0,16-12,-2-1,1-1,-2 0,-1-1,0-1,-1 0,-1-1,-1-1,0 0,-2-1,-1 0,0-1,-2 0,4-17,-8 28,0 0,0-1,-2 1,1-1,-2 1,1-1,-2 0,0 0,0 1,-1-1,-1 0,-1-4,2 15,0 1,0 0,0-1,0 1,0 0,0 0,0-1,0 1,0 0,-1 0,1 0,0 1,-1-1,1 0,-1 0,1 1,-1-1,1 1,-1-1,1 1,-1 0,0-1,1 1,-1 0,1 0,-1 0,0 0,1 1,-1-1,1 0,-1 1,0-1,1 1,-1-1,1 1,-1 0,1 0,0 0,-1-1,1 1,0 0,0 1,0-1,-1 0,1 0,0 0,1 1,-1-1,0 1,0-1,0 0,1 1,-1-1,1 1,-1 0,1-1,0 1,0-1,-1 1,1 0,0-1,0 2,1 6,0 1,0-1,0 0,1 0,1 0,0 0,0 0,0 0,1-1,1 0,-1 0,1 0,1 0,-1-1,1 1,0-2,1 1,0-1,0 0,0 0,1-1,0 0,0 0,7 3,-10-4,1 0,0 0,0-1,0 0,1 0,-1 0,1-1,-1 0,1 0,0 0,0-1,0 0,0-1,0 1,0-1,0-1,0 1,0-1,-1-1,5 0,7-9</inkml:trace>
  <inkml:trace contextRef="#ctx0" brushRef="#br0" timeOffset="26060.867">1806 1847,'10'-17,"1"1,1 0,0 1,1 1,0-1,14-9,17-20,23-21,3 3,2 4,27-14,62-28,-160 100,0 0,0 0,0-1,0 1,0 0,0-1,0 1,0 0,0-1,-1 1,1-1,0 1,0-1,-1 1,1-1,0 0,-1 0,1 1,0-1,-1 0,1 0,-1 1,1-1,-1 0,0 0,1 0,-1 0,0 0,1 0,-1 0,0 0,0 0,0 0,0 1,0-1,0 0,0 0,0 0,-1 0,1 0,0 0,-1 0,1 0,0 0,-1 0,1 1,-1-1,1 0,-1 0,1 1,-1-1,0 0,1 1,-1-1,0 0,0 1,0-1,1 1,-1-1,0 1,0-1,-127-40,84 27,23 10</inkml:trace>
  <inkml:trace contextRef="#ctx0" brushRef="#br0" timeOffset="31809.563">12220 2101,'1'-4,"-1"0,1 1,-1-1,0 0,0 0,0 1,0-1,-1 0,1 1,-1-1,0 0,0 1,0-1,-1 1,1-1,-1 1,0 0,0 0,0 0,0 0,-1 0,1 0,-1 0,0 1,0 0,1-1,-2 1,1 0,0 0,0 0,-1 1,1-1,-1 1,1 0,-1 0,1 0,-1 1,0-1,1 1,-1 0,0 0,0 0,1 0,-4 1,-14 7,0 0,1 2,1 0,0 2,0 0,1 1,0 0,1 2,-1 1,6-6,1 1,-1 0,2 0,-1 1,2 1,0-1,0 2,1-1,1 1,0 0,1 1,0-1,1 1,1 1,1-1,0 0,1 1,-1 15,4-24,1 0,-1 0,1 0,0-1,1 1,0 0,0-1,0 0,1 1,0-1,0-1,1 1,-1-1,1 1,0-1,1-1,-1 1,1-1,0 0,0 0,0 0,1-1,-1 0,1-1,-1 1,1-1,0-1,0 1,0-1,0 0,1-1,-1 1,3-2,149-13,-124 13,-21 4</inkml:trace>
  <inkml:trace contextRef="#ctx0" brushRef="#br0" timeOffset="44947.094">13151 3004,'2'0,"0"0,0 1,0-1,0 0,-1 1,1-1,0 1,0 0,0 0,-1-1,1 1,0 0,-1 0,1 1,-1-1,1 0,-1 0,0 1,1-1,-1 1,0-1,0 1,0 0,0-1,0 1,-1 0,1 0,0-1,-1 1,0 0,1 0,-1 0,0 0,0 0,0 1,3 4,5 10,-1 1,-1 0,-1 0,0 0,-1 0,-2 1,1 0,-2 10,0-7,-2 1,-1-1,-1 1,-1-1,-1 0,0 0,-2 0,-1-1,0 0,-2 0,-7 11,-110 181,98-180,-1-2,-2-1,-1-2,-29 19,25-18,26-19,0 0,0 0,-1-2,0 1,-1-2,0 1,0-2,0 0,-1 0,0-1,0-1,0 0,0-1,-1-1,1 0,-1-1,0-1,0 0,1 0,-1-2,-9-2,-83-21,112 25,0 0,-1 0,1-1,0 1,-1-1,1 0,-1-1,1 1,-1-1,0 0,1 0,-1 0,0 0,0-1,-1 0,1 0,0 0,-1 0,24-26,-1-1,-2-2,-1 0,-2-1,3-8,-12 30,-8 31,-1-3,35 221,1-68,-28-107,-13-63,0 0,0 0,0 0,0 0,0 0,0 0,0-1,0 1,0-1,0 1,0-1,0 0,1 0,-1 0,0 0,0 0,1 0,-1 0,1-1,-1 1,1-1,-1 1,1-1,-1 0,-1-1,-181-161,134 103,36 42,12 10</inkml:trace>
  <inkml:trace contextRef="#ctx0" brushRef="#br0" timeOffset="47347.319">13348 4162,'13'-6,"-1"1,0-1,0-1,-1 0,0 0,0-1,-1-1,0 0,0 0,-1-1,0 0,-1-1,0 0,-1 0,0-1,0 0,9-20,-2-1,-1 0,-1-1,-2 0,3-18,-6-15,-7 65,0 1,0 0,0-1,0 1,0 0,0-1,0 1,0 0,-1-1,1 1,0 0,-1 0,1-1,-1 1,1 0,-1 0,0 0,1 0,-1 0,0 0,0 0,0 0,0 0,0 0,0 0,0 0,0 0,0 1,0-1,0 0,-1 1,1-1,0 1,0 0,-1-1,1 1,0 0,-1 0,1 0,0 0,-1 0,1 0,0 0,-1 0,1 0,0 1,-1-1,-5 4,0 1,1 0,-1 0,1 0,0 1,0 0,1 0,0 0,0 1,0 0,1 0,0 0,0 0,1 1,0 0,0-1,1 1,0 0,0 0,1 1,0-1,0 0,1 0,0 0,2 8,-2-8,1-1,0 1,1-1,0 1,0-1,1 0,0 1,0-1,0-1,1 1,0 0,1-1,-1 0,1 0,0 0,1-1,-1 0,1 0,0 0,1 0,-1-1,1 0,0-1,-1 1,2-1,-1-1,0 1,1-1,-1-1,1 1,-1-1,1-1,0 1,-1-1,1 0,0-1,-1 0,1 0,-1-1,1 0,-1 0,6-3,-4 0,-1 0,0-1,0 0,0 0,0-1,-1 0,0 0,-1-1,0 0,0 0,0 0,-1-1,0 0,-1 0,0 0,-1 0,0-1,1-4,17-72,-22 86,0-1,0 0,-1 1,1 0,0-1,-1 1,1 0,0-1,-1 1,1 0,-1 0,1 0,0 0,-1 0,1 1,0-1,-1 0,1 1,0-1,-1 1,1-1,0 1,0-1,-1 1,1 0,0 0,0 0,0 0,0 0,0 0,0 0,0 0,0 0,1 0,-1 0,0 0,1 1,-1-1,1 0,-1 1,1-1,-1 0,1 1,0-1,-4 4,1 0,-1 0,1 1,0-1,1 0,-1 1,1 0,0 0,0 0,1 0,0 0,0 0,0 0,1 0,0 0,0 0,1 0,-1 0,1 0,0 0,1 0,0 0,0 0,0 0,1-1,-1 1,1-1,1 0,-1 0,1 0,0 0,0 0,0-1,0 0,1 0,0 0,0 0,0-1,0 0,1 0,-1 0,1-1,0 0,-1 0,1 0,3 0,8-4,0 0,-1-2,1 0,-1 0,0-2,-1 0,1-1,-1 0,0-1,-1-1,0 0,0-1,-1-1,-1 0,0 0,0-2,-1 1,0-1,-1-1,-1 0,8-15,-11 22,0-2,0 1,-1 0,0-1,0 0,-1 0,0-1,-1 1,0-1,0 0,-1 0,-1 1,1-1,-2-1,1-4,-2 13,0 0,1 0,-1 0,0 0,0 0,0 0,0 0,-1 1,1-1,0 0,-1 1,1-1,-1 1,0 0,1-1,-1 1,0 0,0 0,0 0,0 0,0 1,0-1,0 0,0 1,0-1,0 1,0 0,0 0,0-1,0 2,0-1,-1 0,1 0,0 1,0-1,0 1,-2 0,-69 39,69-35,1 0,0 0,0 0,1 0,-1 0,1 0,0 1,0-1,1 1,-1-1,1 1,1 0,-1 0,1-1,0 1,0 0,1 0,0-1,0 1,0 0,0-1,1 1,0-1,0 1,1-1,-1 0,1 0,0 0,1 0,-1-1,1 1,0-1,0 0,0 0,1-1,2 3,-2-1,0 0,0-1,1 1,0-1,0-1,0 1,0-1,0 0,1 0,-1 0,1-1,0 0,0-1,0 0,0 0,0 0,0-1,0 0,0 0,0 0,0-1,0 0,0-1,0 0,-1 0,1 0,2-2,3-9</inkml:trace>
  <inkml:trace contextRef="#ctx0" brushRef="#br0" timeOffset="48149.959">13631 3342,'90'18,"162"22,-142-41,-109 1,0 0,0 0,0 0,0 0,0 0,0-1,0 1,0 0,0 0,0-1,0 1,-1-1,1 1,0-1,0 1,0-1,0 1,-1-1,1 0,0 1,-1-1,1 0,0 0,-1 1,1-1,-1 0,1 0,-1 0,0 0,1 0,-1 0,0 0,0 0,1 0,-1 0,0 0,0 0,0 0,0 0,0 0,0 0,-1 0,1 0,0 0,0 1,-1-1,1-1,-26-46,20 38,-6-6,2 0,0 0,1-1,1-1,1 1,0-1,1-1,1 1,1-1,-2-15,7 16</inkml:trace>
  <inkml:trace contextRef="#ctx0" brushRef="#br0" timeOffset="52763.808">536 3455,'-1'-2,"-1"-1,1 1,0-1,-1 1,0 0,1-1,-1 1,0 0,0 0,0 0,-1 0,1 1,0-1,-1 1,1-1,-1 1,1 0,-1 0,0 0,1 0,-1 0,0 0,0 1,1 0,-1-1,0 1,0 0,0 1,0-1,1 0,-1 1,0-1,0 1,0 0,1 0,-3 1,-17-1,-149-19,155 20,-1 2,1 0,0 1,0 1,1 0,-1 1,2 1,-2 1,1 1</inkml:trace>
  <inkml:trace contextRef="#ctx0" brushRef="#br0" timeOffset="-17486.072">1665 6108,'1018'0,"-793"-28,-55 17,-152 6,0 1,1 1,-1 0,1 2,0 0,-1 1,1 0,0 2,-1 1,11 2,13 7,1-1,-1-2,2-2,-1-2,8-2,119-31,-138 27,0 1,0 2,0 1,-1 2,7 2,187 6,-82 13,308-25,1819-1,-2038 27,395-26,148-1,-521-27,47 25,-132-25,289 25,-237-25,19 27,-85-28,267 28,-252-28,-127 27,0 1,0 2,0 1,38 10,-22-6,-1-2,1-2,57-5,-13 0,405 2,-310 28,-156-26,0-2,0-2,0-2,0-1,2-3,12 0,1 3,-1 2,1 3,9 3,37-1,410-2,-347 15,-130-9,0-2,1-1,-1-2,1-1,25-5,229-21,85-1,151 28,-357-28,167 25,-257-8,-66 13</inkml:trace>
  <inkml:trace contextRef="#ctx0" brushRef="#br0" timeOffset="-13233.496">1722 6080,'2'1,"0"-1,1 1,-1 0,0-1,1 1,-1 0,0 0,0 1,0-1,0 0,0 1,0-1,0 1,-1 0,1-1,-1 1,1 0,-1 0,1 0,-1 0,0 0,0 0,0 1,0-1,-1 0,1 0,0 1,-1-1,0 0,1 1,-1-1,0 1,0-1,-1 0,1 1,0-1,-1 0,1 1,-1-1,0 0,0 1,0-1,0 0,0 0,0 0,-1 0,1 0,-1 0,1-1,-1 1,0 0,0 0,-20 17,-2 0,0-1,-1-2,0 0,-27 10,45-22,-349 182,355-186,1 0,-1 0,0 0,0 0,1 0,-1 0,0 0,0 1,0-1,1 0,-1 0,0 1,0-1,1 0,-1 1,0-1,1 1,-1-1,1 1,-1-1,0 1,1-1,-1 1,1-1,0 1,-1 0,1-1,-1 1,1 0,0 0,-1-1,1 1,0 0,0 0,0-1,0 1,0 0,0 0,0 0,0-1,0 1,0 0,0 0,0-1,14-1,-1-2,1 0,-1 0,0-1,0-1,0 0,-1-1,8-5,7-2,81-35,-62 28</inkml:trace>
  <inkml:trace contextRef="#ctx0" brushRef="#br0" timeOffset="-12919.271">2370 6052,'-428'241,"147"-66,253-146,28-29,-1 0,1 0,-1 1,1-1,-1 1,1-1,-1 0,1 1,0-1,-1 1,1-1,0 1,-1-1,1 1,0-1,0 1,-1-1,1 1,0-1,0 1,0 0,0-1,0 1,0-1,0 1,0-1,0 1,0 0,0-1,0 1,0-1,1 1,-1-1,0 1,0-1,1 1,-1-1,0 1,0-1,1 1,-1-1,1 1,-1-1,0 0,1 1,-1-1,1 1,-1-1,1 0,-1 0,1 1,-1-1,1 0,0 0,-1 0,1 0,-1 1,1-1,-1 0,1 0,0 0,18-1,-1-1,1-1,-1-1,1 0,-1-1,-1-1,1 0,-1-2,12-6,-10 5,64-29,-50 23</inkml:trace>
  <inkml:trace contextRef="#ctx0" brushRef="#br0" timeOffset="-12634.929">2991 6165,'-73'27,"-122"71,-64 89,252-182,-5 3,1 2,0-1,0 1,0 1,2 0,-1 0,1 1,-6 12,14-22,0-1,0 0,1 1,-1-1,0 1,1-1,-1 0,1 1,0-1,-1 1,1 0,0-1,0 1,0-1,0 1,0-1,1 1,-1-1,0 1,1-1,-1 1,1-1,-1 1,1-1,0 0,-1 1,1-1,0 0,0 1,0-1,0 0,0 0,0 0,1 0,-1 0,0 0,0 0,1-1,15 7</inkml:trace>
  <inkml:trace contextRef="#ctx0" brushRef="#br0" timeOffset="-12384.983">4628 5911,'-116'52,"-190"84,-87 65,72 7,318-206,1-1,0 0,0 0,1 0,-1 0,0 0,1 0,-1 0,1 1,-1-1,1 0,0 1,-1-1,1 1,0 0,0-1,0 1,0 0,1 0,-1 0,0-1,1 1,-1 0,1 0,0 0,-1 0,1 1,7 4</inkml:trace>
  <inkml:trace contextRef="#ctx0" brushRef="#br0" timeOffset="-12102.962">5390 6137,'-48'19,"-59"31,-21 11,-3 0,11-1,12-5,9-8,13-6,6-2,7-2,6-2,10-3,6-2,5-1,7 0,9-2,11-4</inkml:trace>
  <inkml:trace contextRef="#ctx0" brushRef="#br0" timeOffset="-11850.34">6265 6250,'-48'14,"-59"25,-26 14,-4 4,6 1,16-4,14-2,8-5,12-5,9-6,8-4,9-2,10-2,8-5,9-2,11-5</inkml:trace>
  <inkml:trace contextRef="#ctx0" brushRef="#br0" timeOffset="-11604.25">6999 6278,'-48'19,"-50"26,-22 9,0 2,5-6,9-5,12-1,7-3,10-4,8-4,6-2,4-2,8-5,7-3,7-4,4-1,9-3</inkml:trace>
  <inkml:trace contextRef="#ctx0" brushRef="#br0" timeOffset="-10883.852">8297 6278,'-31'-3,"0"1,0 2,0 1,0 2,0 0,0 3,1 0,0 2,0 1,-14 7,-112 78,39-18,-92 44,173-79,27-22</inkml:trace>
  <inkml:trace contextRef="#ctx0" brushRef="#br0" timeOffset="-10083.917">9116 6165,'-43'29,"-39"23,-14 9,-2-2,8-6,13-8,11-6,12-9,5-6,6-2,6-4,4-6,13-5,14-3,13-2,11-2,1-1</inkml:trace>
  <inkml:trace contextRef="#ctx0" brushRef="#br0" timeOffset="-9753.484">9850 6194,'-479'245,"84"-87,343-131,40-16</inkml:trace>
  <inkml:trace contextRef="#ctx0" brushRef="#br0" timeOffset="-9470.381">10471 6250,'-44'14,"-47"20,-18 8,0 2,13-2,14-3,16-8,10-4,9-3,8 0,6 1,4-5,1-5,6 0,7 2,6-2</inkml:trace>
  <inkml:trace contextRef="#ctx0" brushRef="#br0" timeOffset="-9183.416">11570 6165,'-201'50,"2"9,-41 26,-108 78,324-151,5-1</inkml:trace>
  <inkml:trace contextRef="#ctx0" brushRef="#br0" timeOffset="-8630.338">12671 6108,'-43'15,"-38"18,-16 10,1 1,5-2,10-2,3-5,7-2,4-3,5-1,8-1,4-5,5-2,5 0,6-3,7 1,9-4</inkml:trace>
  <inkml:trace contextRef="#ctx0" brushRef="#br0" timeOffset="-8249.748">13547 6108,'-39'15,"-41"9,-16 5,-3 3,7-4,10-2,8-1,8 1,10-5,5-1,7 1,0 2,4-3,8 0,5-4,7-5</inkml:trace>
  <inkml:trace contextRef="#ctx0" brushRef="#br0" timeOffset="-7804.001">14168 6165,'-44'9,"-37"14,-15 2,-2 2,13 1,10-5,13 0,8 0,8-4,7 0,6 1,3-3,2 1,6-3</inkml:trace>
  <inkml:trace contextRef="#ctx0" brushRef="#br0" timeOffset="-7218.817">15212 6024,'-43'10,"-34"12,-8 8,0-2,10 0,9-1,10 0,10-4,12-6</inkml:trace>
  <inkml:trace contextRef="#ctx0" brushRef="#br0" timeOffset="-6538.239">15691 6024,'-43'14,"-34"10,-13 6,4 2,7 0,12 0,8-5,9-3,9-1,5 1,10-3</inkml:trace>
  <inkml:trace contextRef="#ctx0" brushRef="#br0" timeOffset="-4564.43">14873 6165,'-38'-16,"29"16,0 0,0 1,-1 0,1 0,1 1,-1 1,0-1,0 1,1 1,0 0,0 0,0 0,0 1,-1 1,-33 16,4-4,-32 12,3 3,0 3,-10 11,46-24,17-13</inkml:trace>
  <inkml:trace contextRef="#ctx0" brushRef="#br0" timeOffset="54234.756">1665 6080,'-169'-28,"-228"27,256-24,0-4,-1-1,136 30,-22-2,1 0,-1 2,0 2,1 0,-1 2,-14 4,-76 15,101-17</inkml:trace>
  <inkml:trace contextRef="#ctx0" brushRef="#br0" timeOffset="56066.892">338 2920,'1'226,"25"-73,56 222,-48-84,-6 83,-29 777,1-615,-28-317,0 14,27-231,0 1,1 0,-1-1,1 1,0 0,0 0,0-1,0 1,0 0,1 0,-1-1,1 1,0 0,0-1,0 1,0-1,0 1,0-1,1 1,-1-1,1 0,0 0,0 0,-1 0,1 0,1 0,-1 0,0-1,1 1,-1-3,0-1,0 1,1-1,-1 0,0 0,0 0,-1 0,1 0,0-1,-1 1,1 0,-1-1,0 1,0-1,0 1,0-1,0 0,0 1,-1-1,1 0,-1 0,0 0,0 1,3-10,5-16,-2 2</inkml:trace>
  <inkml:trace contextRef="#ctx0" brushRef="#br0" timeOffset="56388.604">762 5460,'-54'59,"2"4,-36 58,25-34,-16 17,-114 170,167-218,18-32</inkml:trace>
  <inkml:trace contextRef="#ctx0" brushRef="#br0" timeOffset="65252.036">28 3851,'61'-49,"138"-201,-98 91,23-15,47-30,-155 188,-3 3</inkml:trace>
  <inkml:trace contextRef="#ctx0" brushRef="#br0" timeOffset="67143.861">112 4302,'-2'2,"0"-1,0 1,1-1,-1 1,0-1,1 1,-1 0,1 0,0 0,-1 0,1 0,0 0,0 1,0-1,1 0,-1 0,0 1,1-1,0 0,-1 1,1-1,0 0,0 1,1 1,-2-1,-13 406,8-384,1-1,1 1,1 0,1 0,1 0,2 0,0 1,1-1,2-1,1 1,7 22,-12-17,-6-33</inkml:trace>
  <inkml:trace contextRef="#ctx0" brushRef="#br0" timeOffset="68224.851">0 4415,'8'-9,"1"-1,0 1,1 1,0-1,0 2,0-1,1 1,0 1,1 0,-1 1,1 0,0 1,3-1,-11 3,0 0,-1 1,1-1,0 1,0 0,0 0,0 0,0 0,0 1,0 0,1 0,-1 0,0 0,0 0,0 1,0 0,0 0,0 0,0 0,0 1,-1-1,1 1,0 0,-1 0,1 1,-1-1,0 1,0-1,0 1,0 0,0 0,-1 1,1-1,-1 0,1 3,3 4,-1 0,-1 1,0-1,-1 1,0 0,0 0,-1 0,0 0,-1 1,-1-1,0 0,0 1,-1-1,0 0,-1 0,-1 0,0 0,0 0,-1 0,0-1,-1 0,0 1,-5 6,1-8,-1 0,0 0,0-1,-1 0,0 0,0-1,-1-1,0 0,0-1,-8 3,18-8,0 1,0-1,1 1,-1-1,0 1,1 0,-1-1,0 1,1 0,-1 0,1 1,-1-1,1 0,0 0,0 1,-1-1,1 0,0 1,0-1,0 1,0 0,1-1,-1 1,0 0,1 0,-1-1,1 1,-1 0,1 0,0 0,0-1,0 1,0 0,0 0,0 0,1 0,-1-1,1 1,-1 0,1 0,-1-1,1 1,0 0,0-1,0 1,0 0,127 134,-40-27,-74-99</inkml:trace>
  <inkml:trace contextRef="#ctx0" brushRef="#br0" timeOffset="77927.214">15268 3287,'369'0,"-200"-28,11 10,-51-5,58 5,-208 2,8 13,0 0,0-2,0 0,1 0,-1-1,2-1,-1 0,1 0,0-1,0 0,1-1,0-1,0 0,-6-9,15 17,1 1,-1-1,1 1,-1 0,0-1,1 1,-1 0,0-1,0 1,0 0,0 0,0 0,0 0,0 0,-1 0,1 0,0 0,0 0,-1 0,1 1,-1-1,1 1,-1-1,1 1,0-1,-1 1,0 0,1 0,-1 0,1 0,-1 0,1 0,-1 0,1 0,-1 1,1-1,-1 0,1 1,-1-1,1 1,0 0,-1 0,1-1,0 1,-1 0,1 0,0 0,0 0,0 0,0 1,0-1,0 0,0 0,0 1,-3 16,1-1,0 1,2 0,0 0,1 0,1-1,0 1,2 5,10 41,-1 44,-64 63,49-165,2-2,18-29,168-159,-16 35,-163 144</inkml:trace>
  <inkml:trace contextRef="#ctx0" brushRef="#br0" timeOffset="79494.791">16594 2863,'4'4,"-1"-1,1 0,0 1,-1-2,1 1,1 0,-1-1,0 0,1 0,-1 0,1 0,-1-1,1 0,0 0,0 0,-1-1,1 1,0-1,0 0,0 0,0-1,0 0,-1 0,1 0,0 0,-1-1,1 1,-1-1,1 0,-1-1,0 1,0-1,0 0,0 0,-1 0,1 0,-1-1,1 1,-1-1,0 0,-1 0,1-1,80-110,-84 116,1-1,0 1,0-1,0 1,0-1,0 1,0-1,0 1,0-1,0 1,0-1,0 1,0-1,1 1,-1-1,0 0,0 1,0-1,1 1,-1-1,0 1,1-1,-1 0,0 1,1-1,-1 0,0 1,1-1,-1 0,1 1,-1-1,0 0,1 0,-1 1,1-1,-1 0,1 0,-1 0,1 0,-1 0,1 0,-1 0,1 0,-1 0,1 0,-1 0,1 0,-1 0,1 0,-1 0,1-1,-1 1,1 0,-1 0,1 0,-1-1,0 1,1 0,-1-1,1 1,-1 0,0-1,1 1,-1-1,0 1,0 0,1-1,-1 1,0-1,0 0,3 52,-3-39,22 112,8 43,10 1,-39-168,-1-1,0 0,0 0,0 1,1-1,-1 0,1 0,-1 1,0-1,1 0,-1 1,1-1,-1 1,1-1,0 0,-1 1,1 0,0-1,-1 1,1-1,0 1,-1 0,1-1,0 1,0 0,-1 0,1-1,0 1,0 0,0 0,-1 0,1 0,0 0,0 0,0 0,-1 1,1-1,0 0,0 0,-1 1,1-1,0 0,0 1,-1-1,1 0,0 1,-1-1,1 1,-1 0,1-1,0 1,-1-1,1 1,-1 0,0-1,1 1,-1 0,1 0,117-338,-23 120,-95 236,-2-1</inkml:trace>
  <inkml:trace contextRef="#ctx0" brushRef="#br0" timeOffset="79926.767">17412 3088,'-1'-1,"-1"0,0-1,1 1,-1 0,0 0,0 0,0 0,0 0,0 0,0 1,0-1,0 1,0-1,0 1,0 0,-1 0,1 0,0 0,0 0,0 1,0-1,0 0,-1 1,1 0,0-1,0 1,1 0,-1 0,0 0,0 0,0 1,0-1,1 0,-1 1,1-1,-1 1,1 0,-50 66,49-66,1 1,0 0,0 0,0 0,0 0,0 0,0 0,1 0,0 0,-1 0,1 0,0 0,1 0,-1 0,0 0,1 0,0 0,0 0,-1 0,2 0,-1 0,0 0,1-1,-1 1,1 0,0-1,0 1,0-1,0 0,0 0,0 0,3 2,2 1,-1-1,1 0,1 0,-1-1,0 0,1 0,0-1,-1 1,1-2,0 1,0-1,2 0,132-9,-124 1</inkml:trace>
  <inkml:trace contextRef="#ctx0" brushRef="#br0" timeOffset="90865.678">1439 718,'395'-54,"-111"51,-115-24,-27 14,83-20,-164 25,1 3,-1 3,46 5,-2-1,-62-2,139-12,72-23,-208 28,0 3,1 1,0 2,-1 3,4 2,92 22,337-25,396-1,-705 28,-47-10,-80-11,0-3,1-1,-1-2,30-4,8 1,90 13,-120-3,0-2,0-3,0-1,32-5,108 5,-3 25,377-26,472-1,-753-30,381 31,-569 13,33-4,-49-21,0 3,1 3,18 4,832 2,-762-28,311 26,-57 1,-253-27,111-3,57 30,-195-26,336 25,-169 1,-258-7,-51 6,0 1,0-1,0 1,-1-1,1 1,0-1,0 0,-1 1,1-1,0 0,-1 1,1-1,0 0,-1 0,1 0,-1 1,0-1,1 0,-1 0,0 0,1 0,-1 0,0 0,0 0,0 0,0 0,0 0,0 0,0 0,0 0,0 0,0 0,-1 0,1 0,0 1,-1-1,1 0,-1 0,1 0,-1 0,1 0,-1 1,1-1,-1 0,0 1,0-1,1 0,-1 1,0-1,0 1,0-1,-82-98,-30-208,102 286,10 18,1 1,-1 0,0-1,0 1,0 0,0 0,0 0,0 0,-1 0,1 0,-1 0,1 0,-1 0,0 1,0-1,1 1,-1-1,0 1,-1 0,1 0,0 0,0 0,0 0,-1 0,1 1,0-1,-1 1,1-1,-1 1,1 0,0 0,-1 0,-182 29,-43-6,31-5,-1 9,1-16,-1 24,-28-13,173-15,0-1,0-3,0-2,-17-4,-127 6,27 24,-141-26,114 27,-113-29,84-27,-508 29,508-2,57-27,-311 28,-507 0,761-29,176 28,0 2,0 3,1 1,-6 4,-4-1,0-3,0-3,-56-4,12 0,-67-9,121 3,0 2,0 3,-1 1,-7 3,-140-28,196 27,-22-2,0 0,0 2,-1 1,1 1,0 0,1 2,-3 1,-13 3,-1-1,0-2,0-2,-1-2,1-2,-13-2,-40 1,-162 1,85-26,-311 26,-1016 1,1327-27,-311 27,-56 0,367 25,-1 6,30-19,-25 10,160-19,0 0,0 0,0 0,1 1,0 0,-1 0,1 0,0 0,1 1,-1-1,1 1,0 0,0 0,1 0,-1 1,1-1,0 1,1-1,-1 1,1-1,0 1,1 0,-1 0,1-1,0 1,0 0,1 0,0-1,0 1,0 0,1-1,0 1,-1 21,30 174,-29-174,-2-3</inkml:trace>
  <inkml:trace contextRef="#ctx0" brushRef="#br1" timeOffset="120069.791">12050 662,'-4'0,"0"1,-1 0,1 1,0-1,0 1,0 0,0 0,0 0,0 0,1 1,-1-1,1 1,-1 0,1 0,0 0,0 1,1-1,-1 1,1-1,-1 1,1 0,0 0,1 0,-1 0,1 1,0-1,0 0,0 0,0 1,1-1,0 1,-1-1,2 0,-1 1,0-1,1 1,0-1,0 0,1 1,-1-2,0-1,0 0,0 0,1 0,-1 0,1 0,-1 0,1 0,0-1,-1 1,1 0,0-1,0 1,0-1,1 0,-1 0,0 0,0 0,1 0,-1 0,0-1,1 1,-1-1,1 0,-1 1,1-1,-1 0,0 0,1-1,-1 1,1-1,-1 1,1-1,-1 0,0 1,0-1,1-1,3 1,-1-1,1-1,-1 1,1-1,-1 0,0 0,0-1,0 1,0-1,-1 0,0-1,1 1,-2-1,1 1,0-2,-2 4,-1 0,1 0,-1 0,1-1,-1 1,0 0,0-1,0 1,0-1,-1 1,1-1,0 1,-1-1,0 0,0 1,0-1,0 0,0 1,0-1,-1 1,1-1,-1 0,0 1,0-1,0 1,0 0,0-1,0 1,-1 0,1 0,-1-1,1 1,-1 0,0 1,0-1,0 0,0 0,0 1,0-1,-1 1,1 0,0 0,-1 0,1 0,-1 0,1 0,-1 1,0-1,1 1,-2 0,-5 0,0 2,0-1,0 2,0-1,0 1,1 0,-1 1,1 0,0 0,0 1,-1 1,6-5,1 0,-1 1,1-1,0 1,0 0,0 0,-1-1,2 2,-1-1,0 0,0 0,1 0,-1 1,1-1,0 1,-1-1,1 1,0 0,1 0,-1-1,0 1,1 0,0 0,0-1,-1 1,2 0,-1 0,0 0,0 0,1-1,0 1,-1 0,1-1,0 1,1 0,-1-1,1 1,3 2,0-1,0 0,1 0,0 0,-1-1,2 0,-1 0,0-1,0 1,1-1,-1-1,1 1,0-1,-1 0,1-1,0 0,0 0,0 0,-1-1,1 0,0 0,-1 0,1-1,-1 0,1-1,-1 1,0-1,0 0,4-3,-8 5,0 1,0-1,0 0,0 1,0-1,0 0,-1 0,1 0,0-1,0 1,-1 0,1-1,-1 1,1-1,-1 1,0-1,1 0,-1 1,0-1,0 0,0 0,0 0,-1 0,1 0,0 0,-1 0,0 0,1 0,-1 0,0 0,0 0,0 0,0 0,0-1,-1 1,1 0,-1 0,1 0,-1 0,0 0,0 0,0 1,0-1,0 0,0 0,0 1,0-1,-1 0,1 1,-1-1,1 1,-2-1,1 1,0 0,0-1,0 1,0 0,0 0,0 1,-1-1,1 0,0 1,-1-1,1 1,0 0,-1 0,1 0,0 0,-1 0,1 0,0 1,-1-1,1 1,0 0,-1-1,1 1,0 0,0 0,0 1,0-1,0 0,0 1,0-1,1 1,-1-1,0 1,1 0,-1 0,1 0,0 0,0 0,-1 0,1 0,1 0,-1 1,0-1,0 0,1 0,-1 1,1-1,0 0,0 1,0-1,0 1,0-1,0 0,1 1,-1-1,1 0,0 2,0-2,-1 0,1-1,-1 1,1 0,0-1,0 1,0-1,0 1,0-1,0 0,0 1,0-1,0 0,1 0,-1 0,0 0,1 0,-1 0,1 0,-1 0,1-1,-1 1,1-1,0 1,-1-1,1 1,0-1,-1 0,1 0,0 0,0 0,-1 0,1 0,0 0,-1-1,1 1,0-1,-1 1,1-1,0 1,-1-1,1 0,-1 0,0 0,1 0,-1 0,0 0,1 0,-1-1,0 1,0 0,0-1,0 1,0 0,0-1,0 1,-1-1,1 0,-1 1,1-1,-1 0,1 1,-1-1,0 0,0 1,0-2,1 0,-1 0,0 1,0-1,0 0,0 1,0-1,0 1,-1-1,1 0,-1 1,0-1,0 1,0-1,0 1,0 0,0-1,-1 1,1 0,-1 0,1 0,-1 0,0 0,0 0,0 0,0 1,0-1,0 1,-1 0,1-1,0 1,-1 0,1 0,-1 0,1 1,-1-1,0 1,1-1,-1 1,1 0,-1 0,0 0,1 0,-1 1,0-1,1 1,-2 0,-5 8,6 1</inkml:trace>
  <inkml:trace contextRef="#ctx0" brushRef="#br1" timeOffset="122423.822">12390 831,'3'2,"0"0,1-1,-1 1,0 0,0 1,0-1,0 1,-1-1,1 1,0 0,-1 0,0 0,0 0,0 0,0 0,0 1,-1-1,1 1,-1-1,0 1,0-1,-1 1,1 0,-1 0,1-1,-1 3,5 197,-7-119,1-69,0 1,-1-1,0 0,-2 0,1 0,-2 0,0 0,-6 10,10-25,1-6</inkml:trace>
  <inkml:trace contextRef="#ctx0" brushRef="#br1" timeOffset="123154.957">12417 859,'21'-10,"-4"0,2 0,-1 2,1 0,0 1,0 1,1 0,0 2,0 0,1 2,-19 1,1 1,0 0,-1 0,1 0,0 0,-1 0,1 1,-1-1,1 1,-1-1,1 1,-1 0,1 0,-1 0,1 1,-1-1,0 0,0 1,0 0,0-1,0 1,0 0,0 0,-1 0,1 0,-1 0,1 1,-1-1,0 0,0 1,0-1,0 1,0-1,0 1,-1-1,0 1,1 0,-1-1,0 1,0 0,0-1,0 1,-1-1,1 1,-1 0,0-1,0 1,1-1,-2 0,1 1,-63 71,15-24,48-49,0 0,1 0,-1 0,0 0,1 0,-1 0,0 1,1-1,0 0,-1 0,1 0,0 1,-1-1,1 0,0 1,0-1,0 0,0 1,0-1,1 0,-1 0,0 1,0-1,1 0,-1 0,1 0,-1 1,1-1,0 0,-1 0,1 0,0 0,0 0,0 0,0 0,0 0,0 0,0-1,0 1,0 0,0-1,0 1,58 22,-41-17,-15-5,8 1,0 1,0 1,-1 0,1 0,-1 1,0 0,0 1,-1 0,0 1,0 0,0 0,-1 1,0 0,-1 0,1 1,2 5,-9-11,0 0,-1 0,1 0,-1 1,0-1,0 0,0 0,0 1,-1-1,1 0,-1 0,0 0,0 0,0 0,0 0,0 0,-1 0,1 0,-1 0,0-1,0 1,0-1,0 1,-1-1,1 0,0 0,-2 1,-75 45,77-47,-9 3,0 1,0-1,0 0,0-1,-1-1,1 0,-1 0,0-1,1-1,-1 0,0 0,0-1,1-1,-10-2,-49-11,48 12</inkml:trace>
  <inkml:trace contextRef="#ctx0" brushRef="#br1" timeOffset="125487.291">12050 379,'0'-1,"-1"1,1-1,0 1,-1-1,0 0,1 1,-1-1,1 1,-1 0,0-1,1 1,-1-1,0 1,1 0,-1-1,0 1,1 0,-1 0,0 0,0 0,0-1,1 1,-1 0,0 0,0 0,1 1,-1-1,0 0,0 0,1 0,-1 1,0-1,0 0,1 0,-1 1,0-1,1 1,-1-1,1 1,-1-1,0 1,1-1,-1 1,1-1,0 1,-1 0,1-1,-1 1,1 0,0-1,-1 1,1 0,0 0,0-1,0 1,0 0,-1 0,1 0,-1 0,0 0,0 0,0 0,0 0,0 0,0 0,1 0,-1 0,0 1,1-1,-1 0,0 0,1 1,-1-1,1 0,0 1,0-1,-1 1,1-1,0 0,0 1,0-1,0 1,1-1,-1 1,0-1,0 0,1 1,-1-1,1 0,0 1,-1-1,1 0,0 0,-1 0,1 0,0 1,0-1,0 0,0 0,0-1,0 1,1 0,-1 0,0 0,0-1,1 1,-1-1,0 1,1-1,-1 1,0-1,1 0,-1 0,1 0,-1 1,0-1,1-1,-1 1,1 0,-1 0,0 0,1-1,-1 1,5-2,-1-1,0 1,-1-1,1 1,0-2,-1 1,0 0,1-1,-1 0,-1 0,1 0,-1 0,1-1,-1 1,0-1,-1 0,1 0,-1 0,0 0,0 0,-1 0,1-1,-1 1,0-1,-1 1,1-2,-2 5,1 1,-1 0,1-1,-1 1,1 0,-1 0,1-1,-1 1,0 0,0 0,0 0,0 0,0 0,0 0,0 0,0 0,0 1,0-1,0 0,-1 1,1-1,0 1,0-1,-1 1,1-1,0 1,-1 0,1 0,0 0,-1 0,1 0,-1 0,1 0,0 0,-1 0,1 0,0 1,-1-1,1 1,0-1,0 1,-1-1,-52 31,52-30,0 0,0 0,0 0,0 0,1 1,-1-1,0 1,1 0,-1-1,1 1,0 0,0 0,-1-1,1 1,0 0,1 0,-1 1,0-1,0 0,1 0,0 0,-1 0,1 1,0-1,0 0,0 0,0 0,0 1,1-1,-1 0,1 0,-1 0,1 0,0 0,0 0,0 0,0 0,0 0,0 0,1 0,-1-1,1 1,-1 0,1-1,-1 1,1-1,0 0,0 1,0-1,0 0,0 0,0 0,0-1,0 1,0 0,0-1,0 1,1-1,-1 1,1 0,-1 0,1-1,-1 1,1-1,0 0,-1 1,1-1,-1 0,1 0,0-1,-1 1,1-1,-1 1,1-1,-1 0,1 0,-1 0,1 0,-1 0,0-1,1 1,-1 0,0-1,0 0,0 0,-1 0,1 0,0 0,-1 0,1 0,-1 0,1 0,-1-1,0 1,0-1,0 1,-1-1,1 1,0-3,-2 4,1 0,-1-1,1 1,-1 0,0 0,0-1,1 1,-1 0,0 0,0 0,0 0,0 0,0 0,-1 1,1-1,0 0,0 0,-1 1,1-1,0 1,-1-1,1 1,0 0,-1-1,1 1,-1 0,1 0,0 0,-1 0,1 0,-1 0,1 1,0-1,-1 0,1 1,0-1,-1 1,1-1,0 1,0 0,-1-1,1 1,0 0,0 0,0 0,0 0,0 0,0 0,0 0,0 0,1 0,-1 1,0-1,1 0,-1 1,-2 2,0 1,1-1,-1 1,1-1,0 1,0 0,1 0,0 0,0 0,0 0,0 0,1 1,-1-1,1 0,1 0,-1 0,1 0,0 1,0-1,0 0,1-1,0 1,0 0,0 0,1-1,-1 1,1-1,0 0,0 0,1 0,2 3,-4-6,0 0,0-1,1 1,-1-1,0 0,1 1,-1-1,0 0,1 0,-1 0,0-1,1 1,-1-1,0 1,0-1,1 0,-1 1,0-1,0 0,0-1,0 1,0 0,0-1,0 1,-1-1,1 1,0-1,-1 0,1 0,-1 1,0-1,0 0,1-1,-1 1,0 0,-1 0,1-1,2-3,-1 1,0-1,-1 1,1-1,-1 0,0 1,-1-1,1 0,-1 0,0 1,-1-1,1 0,-1 0,-2-4,3 8,-1 1,0-1,1 1,-1-1,0 1,0-1,0 1,0 0,0-1,-1 1,1 0,0 0,-1 0,1 0,0 0,-1 0,1 0,-1 0,0 1,1-1,-1 1,0-1,1 1,-1-1,0 1,1 0,-1 0,0 0,0 0,1 0,-1 0,0 1,1-1,-1 1,0-1,1 1,-1-1,1 1,-1 0,0 0,-59 41,59-40,1-1,-1 0,0 0,0 0,0 0,1 0,-1 0,1 0,-1 1,1-1,-1 1,1-1,0 1,0 0,0 0,0-1,0 1,0 0,0 0,1 0,-1 0,1 0,-1 0,1 0,0 0,-1 0,1 0,0 0,1 0,-1 0,0 0,0 0,1 0,-1 0,1 0,0 0,0 0,0 0,-1-1,2 1,-1 0,0-1,0 1,0 0,1 0,14 3</inkml:trace>
  <inkml:trace contextRef="#ctx0" brushRef="#br1" timeOffset="135157.515">12107 5854,'-5'2,"0"0,1 0,-1 0,1 1,0 0,0 0,0 0,0 0,0 0,0 1,1 0,0-1,0 1,0 1,0-1,1 0,-1 1,1 0,1-3,1 0,-1 0,1 0,0 1,0-1,0 0,0 0,0 0,0 0,1 0,-1 0,1 0,-1 0,1 0,0 0,0 0,0 0,0 0,0 0,0 0,1-1,-1 1,0-1,1 1,0-1,-1 1,1-1,0 0,-1 0,1 0,0 0,0 0,0 0,0 0,0-1,0 1,0-1,0 1,0-1,1 0,-1 0,0 0,0 0,0 0,0 0,0-1,0 1,0-1,2 0,2-3,1 0,-2-1,1 1,0-1,-1-1,0 1,0-1,-1 0,1 0,-1 0,-1 0,1-1,-1 0,0 0,-1 0,1 0,-2 0,1 0,-1 0,1-5,-2 11,1 0,-1 0,0 0,1 0,-1 0,0-1,0 1,0 0,0 0,0 0,0 0,0-1,0 1,0 0,-1 0,1 0,0 0,-1 0,1-1,-1 1,0 0,1 0,-1 0,0 0,1 0,-1 1,0-1,0 0,0 0,0 0,0 1,0-1,0 0,0 1,0-1,0 1,0 0,0-1,0 1,0 0,0-1,-1 1,1 0,0 0,0 0,0 0,-1 0,1 0,0 0,0 1,-1-1,-58 28,57-27,0 1,0 0,0 1,0-1,0 1,0-1,1 1,-1 0,1 0,0 0,0 0,0 0,0 0,0 1,1-1,-1 0,1 1,0 0,0-1,1 1,-1 0,1-1,-1 1,1 0,0 0,1-1,-1 1,1 0,-1-1,1 1,0 0,1-1,-1 1,0-1,1 0,0 1,0-1,0 0,0 0,0 0,1 0,-1-1,3 3,1-3,-1 0,1 0,-1-1,1 0,0 0,0 0,0 0,0-1,-1 0,1-1,0 1,0-1,0 0,-1 0,1-1,0 0,-1 0,0 0,1 0,-1-1,0 0,0 0,0-1,-1 1,1-1,-1 0,0 0,0-1,0 1,-1-1,1 0,-1 0,0 0,-1 0,1 0,-1-1,0 1,0-1,-1 0,0 1,0-1,0 0,0-5,-2 8,0 0,0 0,0 0,0 0,-1 1,1-1,-1 0,1 1,-1-1,0 1,0 0,0 0,0-1,-1 1,1 0,0 1,-1-1,0 0,1 1,-1 0,0-1,0 1,0 0,0 0,0 1,0-1,0 1,0-1,0 1,0 0,0 0,0 0,0 1,0-1,0 1,0-1,0 1,0 0,0 0,1 1,-1-1,0 0,1 1,-1 0,1 0,-1-1,1 1,0 1,0-1,0 0,-2 3,-33 41,36-45,1 0,0 0,0 0,-1 0,1 0,0 0,0 0,0 0,0 0,0 0,0 0,0 0,0 0,1 0,-1 0,0 0,1 0,-1 0,0 0,1 0,-1 0,1 0,0 0,-1 0,1-1,0 1,-1 0,1 0,0-1,0 1,0 0,0-1,0 1,0-1,-1 1,1-1,0 0,0 1,1-1,-1 0,0 0,0 1,0-1,0 0,0 0,0 0,0 0,0-1,0 1,0 0,0 0,1-1,35-11,-24 0</inkml:trace>
  <inkml:trace contextRef="#ctx0" brushRef="#br1" timeOffset="137357.922">12700 5036,'-56'73,"-48"138,5-54,99-158,-1 1,1-1,0 1,0-1,0 1,0-1,-1 1,1-1,0 1,0-1,-1 1,1 0,0-1,-1 1,1 0,-1-1,1 1,0 0,-1-1,1 1,-1 0,1 0,-1-1,1 1,-1 0,1 0,-1 0,1 0,-1 0,1 0,-1 0,1 0,-1 0,1 0,-1 0,1 0,-1 0,1 0,-1 0,1 0,-1 0,1 1,-1-1,1 0,0 0,-1 1,1-1,-1 0,1 1,0-1,-1 0,1 1,0-1,-1 1,1-1,0 1,0-1,-1 0,1 1,0-1,0 1,0-1,-1 1,1-1,0 1,0-1,0 1,0 0,2-41,5 18,1 0,1 1,2 1,-1 0,2 0,1 1,0 0,1 1,8-6,24-35,76-98,-121 155,0 1,0-1,0 0,1 0,-1 1,0-1,1 0,-1 1,1-1,-1 1,1 0,0 0,0-1,-1 1,1 0,0 1,0-1,0 0,0 0,0 1,0 0,0-1,1 1,-1 0,0 0,0 0,0 0,0 0,0 0,0 1,0-1,0 1,0-1,0 1,0 0,0 0,0 0,0 0,0 0,0 0,-1 1,1-1,-1 0,1 1,-1 0,1-1,-1 1,0 0,0-1,0 1,0 0,1 1,10 20,-1 0,-1 1,-1 0,-1 0,-1 1,-1 0,-1 0,-2 0,0 1,-2-1,-1 5,1-16,0-12,-1 0,1 0,0 0,-1 0,1 0,-1 1,0-1,1 0,-1 0,0 0,0 1,-1-1,1 0,0 0,-1 0,0 1,1-1,-1 0,0 0,0 0,0 0,0 0,0 0,-1-1,1 1,0 0,-1 0,0-1,1 1,-1-1,0 0,0 1,0-1,1 0,-1 0,-1 0,1 0,0-1,0 1,-2 0,-121-56,87 33,9 6,-1-2,-1 2,-1 1,-1 1,0 1,-1 2,-28-5,7 3,46 9,0 1,0 1,0 0,0 0,0 1,-1 0,1 0,-1 1,1 0,-8 2,1 14,16-5</inkml:trace>
  <inkml:trace contextRef="#ctx0" brushRef="#br1" timeOffset="138779.545">12136 6165,'-2'-1,"1"0,-1 1,0-1,1 1,-1 0,1-1,-1 1,0 0,1 0,-1 0,0 0,1 0,-1 1,0-1,1 0,-1 1,1-1,-1 1,1-1,-1 1,1 0,-1 0,1 0,-1 0,1 0,0 0,0 0,-1 0,-4 4,0 1,0-1,1 1,0 0,0 1,0-1,1 1,-1 0,2 0,-1 0,1 0,0 1,1 0,-1-1,2 1,-1 0,1 0,0 0,1 0,-1 0,2 4,-1-9,0-1,0 1,1 0,-1-1,0 1,1-1,0 1,0 0,0-1,0 0,0 1,0-1,1 0,-1 1,1-1,-1 0,1 0,0 0,0-1,0 1,0 0,0-1,0 1,1-1,-1 0,0 1,1-1,-1 0,1-1,-1 1,1 0,0-1,-1 1,1-1,0 0,-1 0,1 0,-1 0,1 0,0-1,5 0,0 0,0 0,0-1,0 0,0 0,-1-1,1 0,-1 0,1-1,-1 0,0-1,4-3,-4 4,-2-1,1 1,0-1,-1 0,0 0,0-1,0 1,-1-1,0 0,0 0,-1-1,1 1,-1-1,-1 0,1 0,-1 0,0 0,-1 0,0 0,0-1,0 1,-1 0,0 0,-1-2,-2 6,0 0,0 0,0 0,0 0,-1 0,1 0,-1 1,0 0,1 0,-1 0,0 0,0 1,-1-1,1 1,0 0,0 0,-1 1,1-1,0 1,-1 0,1 0,0 0,-1 1,1 0,0 0,-1 0,1 0,0 0,0 1,0 0,0 0,0 0,-1 1,-2 0,0 1,0-1,0 1,1 0,-1 1,1-1,0 1,0 0,1 1,-1 0,1 0,1 0,-1 0,1 1,0-1,1 1,-1 0,1 0,1 1,-1-1,1 1,0-1,1 1,0-1,0 1,1 0,0 0,0-1,1 1,0 0,1 1,-1-5,1-1,0 0,1 0,-1 0,0 0,1-1,0 1,0-1,-1 1,1-1,1 0,-1 0,0 0,0-1,1 1,-1-1,1 0,-1 0,1 0,0 0,-1-1,1 1,0-1,-1 0,1 0,0 0,0-1,0 0,4 1,-1-1,0 0,1-1,-1 0,0 0,0-1,0 0,0 0,-1 0,1-1,-1 0,0 0,5-5,34-66,-44 73,0 0,0-1,-1 1,1-1,0 1,-1 0,0-1,0 1,0-1,0 1,0-1,0 1,0-1,-1 1,1-1,-1 1,0 0,0-1,0 1,0 0,0 0,0-1,-1 1,1 0,-1 0,1 0,-1 1,0-1,0 0,0 1,0-1,0 1,-1-1,-2 2,-1-1,1 2,0-1,-1 1,1 0,0 0,0 0,0 0,0 1,0 0,0 0,0 1,0-1,1 1,-1 0,1 0,0 1,0-1,0 1,1 0,-1 0,1 0,0 0,0 1,-2 4,-6 3,10-11,0-1,0 1,0-1,0 1,0-1,0 1,0 0,0-1,0 1,1 0,-1 0,0-1,1 1,-1 0,1 0,-1 0,0 0,1 0,0 0,-1 0,1 0,0 0,-1 0,1 0,0 0,0 0,0 0,0 0,0 0,0 1,0-1,1 0,-1 0,0 0,0 0,1 0,-1 0,1 0,-1 0,1 0,-1-1,1 1,0 0,-1 0,1 0,0 0,0-1,-1 1,1 0,0-1,0 1,0-1,0 1,0-1,0 1,0-1,0 0,0 1,0-1,0 0,0 0,0 0,0 0,0 0,0 0,1 0,-1 0,0 0,1-1,16-3,-1-1</inkml:trace>
  <inkml:trace contextRef="#ctx0" brushRef="#br1" timeOffset="139394.379">12220 6617,'-5'29,"-1"18,0 7,1-1,2-5,1-6,0-5,2-4,0-3,-5-6,-1-3,0 0,1-9,2-5</inkml:trace>
  <inkml:trace contextRef="#ctx0" brushRef="#br1" timeOffset="139774.598">12248 6617,'5'0,"11"0,7 0,6 0,1 0,2 0,-1 0,0 0,-2 0,1 0,-1 0,-6 0</inkml:trace>
  <inkml:trace contextRef="#ctx0" brushRef="#br1" timeOffset="140062.387">12248 6814,'0'5,"9"1,9 0,5-1,5-1,1-2,1-1,-5-5,-1-3,-1 1,1 1,2 1,-5 2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29:4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2512 808,'43'-47,"-3"-2,-1-2,18-35,-36 58,-22 29,1-1,0 0,0 1,0-1,0 1,0-1,-1 0,1 1,0-1,0 0,0 1,0-1,0 0,0 1,0-1,0 1,0-1,1 0,-1 1,0-1,0 0,0 1,0-1,0 0,1 1,-1-1,0 0,0 1,0-1,1 0,-1 0,0 1,1-1,-1 0,0 0,0 0,1 1,-1-1,0 0,1 0,-1 0,1 0,-1 0,0 0,1 0,-1 1,0-1,1 0,-1 0,0 0,1-1,-1 1,1 0,-1 0,-2 12,1 0,0 0,0-1,2 1,-1 0,1 0,1 0,0-1,3 8,-4-15,1 0,-1 0,1-1,0 1,0 0,0-1,0 1,1-1,-1 0,1 0,0 0,0 0,0-1,0 1,1-1,-1 1,1-1,-1 0,1-1,0 1,0-1,0 1,0-1,0 0,0-1,0 1,0-1,0 1,2-1,4-3,0 1,-1-2,0 1,1-1,-1-1,0 0,-1 0,1 0,-1-1,0 0,-1-1,1 0,-1 0,-1-1,1 0,-1 0,-1 0,1-1,-1 0,0-1,21-27,2-7,-19 24</inkml:trace>
  <inkml:trace contextRef="#ctx0" brushRef="#br0" timeOffset="-1551.43">1072 187,'-4'-3,"-1"-1,0 0,0 1,0 0,0 0,-1 0,1 1,-1 0,1 0,-1 0,0 1,0 0,0 0,0 0,0 1,0 0,0 0,0 0,0 1,0 0,-3 1,-119 48,107-34,2 1,0 0,1 2,0 0,2 1,1 0,0 2,1-1,2 2,-9 20,10-21,1 1,1 0,1 1,1 0,1 0,1 0,1 1,1 0,1 10,1-24,1 1,0 0,1 0,0-1,1 1,0-1,1 1,0-1,1 0,0 0,1 0,0-1,1 0,0 0,0 0,1 0,1-1,-1-1,1 1,1-1,0 0,0-1,0 0,1 0,0-1,0-1,3 2,1-3,-1-1,1 0,0 0,0-1,0-1,0-1,0 0,0 0,0-2,0 0,0 0,0-1,-1-1,1 0,-1-1,0 0,0-1,-1-1,0 0,0-1,0 0,-1 0,0-2,-1 1,0-1,-1 0,0-1,0 0,-1-1,-1 0,0 0,0-1,0-1,-6 9,1-1,0 1,-1-1,0 1,-1-1,1 1,-1-1,0 1,0-1,-1 1,1-1,-1 1,-1-1,1 1,-1 0,0-1,0 1,0 0,-1 0,0 0,0 1,0-1,0 1,-1 0,0 0,1 0,-2 0,1 0,0 1,-1 0,0 0,1 0,-1 0,0 1,0 0,-1 0,-8-1,0 0,-1 1,1 0,-1 1,1 1,0 0,-1 1,1 1,-1 0,1 1,0 1,0 0,-8 4,21-8,0 0,-1 1,1-1,0 1,0-1,-1 1,1 0,0-1,0 1,0 0,0 0,0 0,0 0,0 0,0 0,1 0,-1 0,0 0,0 0,1 1,-1-1,1 0,-1 0,1 1,0-1,-1 0,1 1,0-1,0 0,0 1,0-1,0 0,0 1,0-1,1 0,-1 0,0 1,1-1,-1 0,1 1,-1-1,1 0,0 0,-1 0,1 0,0 0,0 0,0 0,0 0,0 0,0 0,0 0,0 0,0-1,0 1,1 0,-1-1,0 1,0-1,1 0,-1 1,0-1,1 0,-1 0,0 0,1 0,-1 0,21 5,0-2,0-1,-1-1,1-1,0 0,0-2,0-1,0 0,-1-2,11-3,8 0,67-23,-89 22</inkml:trace>
  <inkml:trace contextRef="#ctx0" brushRef="#br0" timeOffset="-1020.44">1439 299,'0'0</inkml:trace>
  <inkml:trace contextRef="#ctx0" brushRef="#br0" timeOffset="-1271.061">1552 639,'0'28,"0"16,0-6,0-9</inkml:trace>
  <inkml:trace contextRef="#ctx0" brushRef="#br0" timeOffset="-748.243">1693 498,'99'207,"-53"-94,-46-113,0 1,0 0,0-1,1 1,-1 0,0-1,0 1,0 0,1-1,-1 1,0 0,0-1,1 1,-1-1,1 1,-1-1,0 1,1-1,-1 1,1-1,-1 1,1-1,-1 0,1 1,0-1,-1 0,1 1,0-1,-1 0,1 0,-1 0,1 1,0-1,-1 0,1 0,0 0,-1 0,1 0,0 0,-1-1,1 1,0 0,-1 0,1 0,0 0,-1-1,1 1,-1 0,1-1,0 1,-1 0,1-1,-1 1,1-1,-1 1,1-1,-1 1,0-1,1 1,-1-1,0 0,1 1,-1-1,0 1,0-1,1 0,19-51,-17 42,65-225,-61 216,-2 7</inkml:trace>
  <inkml:trace contextRef="#ctx0" brushRef="#br0" timeOffset="-400.215">2145 666,'8'-1,"-1"-2,0 1,0-1,0 0,-1 0,1-1,-1 0,0 0,0 0,0-1,0 0,-1 0,0-1,0 1,0-1,-1 0,0 0,0-1,-1 1,1-1,-1 0,-1 0,1 0,-1 0,-1 0,1-1,-1 1,0-2,-2 7,0-1,1 1,-1 0,0 0,0-1,-1 1,1 0,0 0,-1 0,1 0,-1 1,1-1,-1 0,0 1,0-1,0 1,0-1,0 1,0 0,0 0,-1 0,1 0,0 0,0 1,-1-1,1 1,-1-1,1 1,0 0,-1 0,1 0,-1 0,1 1,0-1,-3 1,-79 32,77-27,1-1,0 1,1 0,-1 1,1 0,1-1,-1 1,1 1,0-1,1 1,0 0,0-1,0 1,1 0,1 1,-1-1,1 0,0 0,1 1,0-1,1 0,-1 1,2-1,-1 0,1 0,0 0,1 0,0 0,0 0,1-1,-1 1,2-1,-1 0,1 0,0-1,1 1,-1-1,7 5,1-5,0 1,1-2,0 0,0 0,0-1,0-1,1-1,0 0,-1 0,12-2,-2 1</inkml:trace>
  <inkml:trace contextRef="#ctx0" brushRef="#br0" timeOffset="1463.924">3557 356,'55'-29,"98"-82,-151 110,0-1,0 1,0-1,0 1,0 0,0 0,1-1,-1 2,0-1,1 0,-1 0,0 1,1 0,-1-1,1 1,-1 0,1 0,-1 0,1 0,-1 1,0-1,1 1,-1-1,1 1,-1 0,0 0,0 0,1 0,-1 0,0 1,0-1,0 1,0-1,-1 1,1 0,0 0,-1 0,1 0,-1 0,1 0,-1 0,0 0,0 0,0 1,0-1,-1 0,1 1,0-1,3 19,0-1,-2 1,0 0,-1 0,-1 0,-1 0,-1 3,0 29,2 145,0-190,1 0,1 1,-1-1,1 0,1 0,0 0,0 0,0 0,1-1,0 1,1-1,-1 0,1-1,4 4,-8-9,-1 0,1-1,0 1,0-1,0 1,0-1,0 1,0-1,1 0,-1 0,0 1,0-1,0 0,0 0,0 0,0 0,0 0,0 0,1-1,-1 1,0 0,0-1,0 1,0 0,0-1,0 1,0-1,0 1,0-1,-1 0,1 0,0 1,0-1,0 0,-1 0,1 0,0 0,-1 0,1 1,-1-1,1 0,-1 0,1-1,-1 1,19-48,-8-7,2 1,2 0,3 1,8-11,65-194,-73 242,-21 22</inkml:trace>
  <inkml:trace contextRef="#ctx0" brushRef="#br0" timeOffset="1867.94">4346 639,'-1'-2,"1"0,-1 0,0 1,0-1,0 0,0 1,0-1,0 1,-1-1,1 1,0 0,-1 0,1-1,-1 1,1 0,-1 0,0 0,1 1,-1-1,0 0,0 1,1-1,-1 1,0-1,0 1,0 0,0 0,0 0,1 0,-1 0,0 0,0 0,0 1,0-1,0 1,1-1,-1 1,0 0,0 0,1 0,-1 0,1 0,-1 0,1 0,-1 0,1 1,0-1,-1 0,1 1,0-1,0 1,0 0,0-1,0 1,1 0,-1-1,0 2,-1 1,-1 1,1 0,0-1,1 1,-1 0,1 0,0-1,0 1,0 0,1 0,0 0,0 0,0 0,1 0,-1 0,1 0,0 0,1 0,-1 0,1-1,0 1,0 0,0-1,1 0,0 1,-1-1,2 0,-1-1,0 1,1 0,-1-1,1 0,0 0,0 0,1 0,-1-1,1 1,3 0,-1-1,1 0,-1 0,1-1,0 0,-1-1,1 0,0 0,-1-1,1 1,-1-2,1 1,-1-1,1 0,-1-1,0 1,0-1,0-1,4-2,3-6</inkml:trace>
  <inkml:trace contextRef="#ctx0" brushRef="#br0" timeOffset="4516.557">5165 752,'-5'19,"-6"21,-6 8,-1 1,-1-3,2-5,-1-9,3-5,-1-8,2-6</inkml:trace>
  <inkml:trace contextRef="#ctx0" brushRef="#br0" timeOffset="5222.166">5560 215,'367'-51,"-354"47,0 0,-1 0,1-1,-1-1,0 0,0 0,-1-2,0 1,0-1,-1-1,0 0,0 0,-1-1,0 0,0-2,12-4,-54 134,-38 169,32 53,36-303,0-1,-3 0,-1-1,-2 1,-1-2,-2 1,-1-1,-3 1,11-26,0 0,-1 0,-1-1,1 0,-1 0,-1-1,0 1,0-2,0 1,0-1,-1-1,-4 3,9-6,0 0,0 0,0-1,0 1,-1-1,1 0,0 0,-1 0,1-1,-1 1,1-1,-1 0,1-1,-1 1,1-1,-1 0,1 0,-1 0,1 0,0-1,0 0,0 0,0 0,0 0,0-1,0 1,1-1,0 0,-3-2,0-2,0 0,1 0,-1 0,2-1,-1 0,1 0,0 0,0 0,1-1,1 1,-1-1,1 0,1 0,-1 1,2-1,-1 0,1 0,0 0,1 0,0 0,1 0,0 0,0 0,1 1,0-1,0 1,1-1,0 1,0 1,1-1,0 1,1-1,3-2,13-11,0 2,2 1,0 1,1 1,0 1,1 1,1 1,0 1,1 2,0 1,1 1,0 1,0 2,4 0,51-15,16-7,-82 20</inkml:trace>
  <inkml:trace contextRef="#ctx0" brushRef="#br0" timeOffset="7502.424">8298 328,'34'-7,"-1"-1,0-2,0-1,-1-2,-1-1,2-3,-25 13,-7 3,1-1,-1 0,1 1,0-1,-1 1,1 0,0-1,0 1,0 0,0 0,0 0,0 1,1-1,-1 0,0 1,0-1,0 1,1 0,-1 0,0 0,0 0,1 0,-1 0,0 1,0-1,1 1,-1-1,0 1,0 0,0 0,0 0,0 0,0 0,0 1,0-1,-1 0,1 1,0 0,0 0,-2 116,-5-68,28 123,12-36,-35-136,0 0,0-1,1 1,-1 0,0-1,1 1,-1 0,1 0,-1-1,1 1,-1-1,1 1,-1 0,1-1,0 1,-1-1,1 1,0-1,-1 0,1 1,0-1,0 0,-1 1,1-1,0 0,0 0,-1 0,1 0,0 0,0 0,0 0,-1 0,1 0,0 0,0 0,0 0,-1-1,1 1,0 0,0 0,-1-1,1 1,0-1,-1 1,1 0,0-1,-1 0,1 1,-1-1,1 1,-1-1,1 0,-1 1,1-1,-1 0,1 1,25-46,-23 39,120-325,-63 149,-60 159,-5 25</inkml:trace>
  <inkml:trace contextRef="#ctx0" brushRef="#br0" timeOffset="7847.996">9003 582,'0'10,"0"12,0 8,0 3,-5-4,-1-2,0-5</inkml:trace>
  <inkml:trace contextRef="#ctx0" brushRef="#br0" timeOffset="8169.969">9003 469,'33'13,"-1"2,-1 2,0 0,-2 2,26 21,-52-38,-1-1,0 1,1-1,-1 1,0 0,0 0,0 0,0 0,0 1,-1-1,1 0,-1 1,1-1,-1 1,0 0,0-1,0 1,0 0,-1-1,1 1,-1 0,0 0,1 0,-1 0,0 0,-1-1,1 1,-1 0,1 0,-1 0,0-1,0 1,0 0,0-1,0 1,-1-1,1 1,-1-1,1 0,-1 1,0-1,0 0,0 0,0-1,-1 1,1 0,-2 0,-11 6,-1 0,0-2,0 0,0 0,-1-2,0 0,0-1,0 0,0-2,-1 0,-13-1,7 0</inkml:trace>
  <inkml:trace contextRef="#ctx0" brushRef="#br0" timeOffset="5630.489">6548 299,'0'0</inkml:trace>
  <inkml:trace contextRef="#ctx0" brushRef="#br0" timeOffset="5465.643">6548 582,'-5'39,"-1"16,0 5,1-8</inkml:trace>
  <inkml:trace contextRef="#ctx0" brushRef="#br0" timeOffset="5954.331">6689 808,'160'-248,"-160"247,1 0,-1 0,0 0,0 0,1 0,-1 0,0 0,1 0,-1 0,1 1,-1-1,1 0,-1 0,1 0,0 1,0-1,-1 0,1 1,0-1,0 0,0 1,0-1,-1 1,1-1,0 1,0 0,0-1,0 1,0 0,0 0,0 0,0 0,0 0,0 0,0 0,0 0,0 0,0 0,0 0,0 1,0-1,0 0,0 1,0-1,0 1,0-1,0 1,-1-1,1 1,0 0,0-1,-1 1,1 0,6 29,-7-26,0 0,0 1,0-1,0 0,0 0,1 0,0 1,0-1,0 0,1 0,-1 0,1-1,0 1,0 0,0-1,0 1,1-1,-1 1,1-1,0 0,0 0,0-1,1 1,-1-1,0 1,1-1,0 0,0 0,-1 0,1-1,0 0,0 1,0-1,1-1,-1 1,3 0,7-6,-2-1,1 0,-1 0,0-2,0 1,-1-1,0-1,0 0,-1-1,0 0,-1 0,0-1,-1 0,0-1,0 1,4-12,15-49,-24 60</inkml:trace>
  <inkml:trace contextRef="#ctx0" brushRef="#br0" timeOffset="6478.742">7564 498,'-18'10,"0"-2,2 1,-1 1,1 0,0 1,1 1,1 0,0 1,0 0,1 2,-10 14,22-27,0 0,0 0,1 0,-1 0,1 0,-1 0,1 1,0-1,0 0,-1 0,2 0,-1 0,0 1,0-1,1 0,-1 0,1 0,0 0,-1 0,1 0,0 0,0 0,1 0,-1-1,0 1,0 0,1-1,-1 1,1-1,0 1,-1-1,1 0,0 1,0-1,0 0,0 0,0-1,0 1,0 0,0 0,0-1,0 0,0 1,0-1,0 0,1 0,-1 0,0 0,0 0,0-1,0 1,0-1,1 1,-1-1,0 0,0 0,1-1,13-3,0-1,-1-1,0-1,0 0,0-1,-1 0,-1-1,0-1,0 0,-1-1,0 0,-1-1,0 0,-1-1,6-12,13-23,-2-1,-3-1,-2-1,-2 0,0-9,-17 55,-1-1,1 0,-1 0,0 1,0-1,-1 0,0 0,0-1,-1 1,0 0,0 0,0 0,-1 0,0 0,-1 0,0 0,0 0,0 0,-1 1,0-1,0 1,0-1,-1 1,0 0,0 1,-1-1,0 1,-2-2,3 3,-2 0,1 1,0 0,-1 0,0 0,1 0,-1 1,0 0,0 1,-1-1,1 1,0 0,0 1,-1-1,1 1,0 0,0 1,-1 0,1 0,0 0,0 1,0-1,0 1,0 1,0-1,1 1,-1 0,1 1,-1-1,1 1,1 0,-1 0,-1 2,-6 7,1 0,0 0,1 1,1 0,0 0,1 1,1 1,0-1,1 1,1 0,0 1,1-1,1 1,0 0,2 0,0 0,0 0,2 0,0 0,1-1,1 1,0 0,1-1,1 1,1-1,0 0,1-1,0 0,9 13,-2-8,9 15,2-1,1-2,1 0,25 21,20-7,-54-34</inkml:trace>
  <inkml:trace contextRef="#ctx0" brushRef="#br0" timeOffset="11633.007">0 1457,'68'-8,"1"3,-1 3,56 6,1 5,1-6,-1-5,23-8,264-26,21 14,84-12,-21 6,-12 16,-108-15,7 16,42-7,-36-10,18 0,43 28,-157-27,104 27,-153-28,-56 16,-66-1,0 7,103 7,-72 1,186-2,-143-29,250 28,-242-27,21 30,-27 25,26-27,-199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31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6 919,'0'0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5 215,'0'-1,"-1"0,0-1,1 1,-1 0,1-1,-1 1,1 0,0-1,0 1,0-1,-1 1,1-1,0 1,1 0,-1-1,0 1,0-1,1 1,-1 0,1-1,-1 1,1 0,-1 0,1-1,0 1,0 0,-1 0,1 0,0 0,0 0,0 0,0 0,0 0,1 0,-1 0,0 1,0-1,1 0,-1 1,0-1,1 1,-1-1,0 1,1 0,-1 0,0-1,2 1,74-8,-74 8,230-9,-122-8,-111 17,1 0,0 0,0 0,0 0,0 0,0 0,-1 0,1 0,0 0,0 0,0 0,-1-1,1 1,0 0,0-1,0 1,-1 0,1-1,0 1,-1-1,1 1,0-1,-1 0,1 1,-1-1,1 1,-1-1,1 0,-1 0,1 1,-1-1,0 0,1 0,-1 1,0-1,0 0,1 0,-1 0,0 0,0 1,0-1,0 0,0 0,0 0,0 0,-1 1,1-1,0 0,0 0,-1 0,1 1,0-1,-1 0,1 0,-1 1,1-1,-1 0,1 1,-1-1,1 1,-1-1,0 1,1-1,-1 1,0-1,-47-35,-24-12,57 38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0 218,'329'-76,"-262"69,0 2,0 4,21 3,-11 0,-90-3,0 0,-1-1,1 0,0-1,0 0,0-1,1-1,-1 0,1 0,0-1,1-1,-1 0,1-1,1 0,-2-2,-65-36,56 37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0 149,'87'-36,"-73"33,138-27,-144 28,1 1,0 0,0 0,0 1,-1 0,1 0,0 1,0 0,0 1,-1 0,8 3,-13-4,0 0,0 0,0 1,0-1,-1 1,1 0,0 0,-1 0,0 0,1 0,-1 1,0-1,0 1,0-1,0 1,-1 0,1 0,-1 0,1 0,-1 0,0 0,0 0,-1 0,1 0,-1 0,1 1,-1-1,0 0,0 0,-1 0,1 1,0-1,-1 1,-5 11,0-1,0 0,-1 0,-1 0,0-1,-1 0,0-1,-1 0,-1 0,0-1,0 0,-1-1,-3 2,-13 14,16-15,-4 0,1 2,0 0,0 1,2 0,0 1,0 0,2 1,0 1,0-1,2 2,0-1,1 2,1-1,1 1,0 0,1 0,1 0,0 16,4-31,0 0,0-1,1 1,0 0,-1-1,1 1,1 0,-1-1,0 0,1 1,0-1,0 0,0 0,0 0,0 0,1 0,-1 0,1-1,0 1,0-1,0 0,0 1,0-2,0 1,1 0,-1-1,0 1,1-1,0 0,-1 0,1 0,0-1,-1 1,1-1,3 0,134-17,0-25,-117 32</inkml:trace>
  <inkml:trace contextRef="#ctx0" brushRef="#br0" timeOffset="533.381">733 65,'15'115,"5"0,25 81,8-54,-53-141,0 0,0 0,0 1,0-1,0 0,0 0,0 0,0 0,1 0,-1 0,0 0,1 0,-1 0,1 0,-1 0,1 0,-1-1,1 1,0 0,-1 0,1 0,0-1,0 1,0 0,0-1,0 1,-1-1,1 1,0-1,0 1,0-1,0 0,0 1,0-1,1 0,-1 0,0 0,0 0,0 0,0 0,0 0,0 0,0 0,0-1,0 1,0 0,0 0,0-1,0 1,0-1,0 1,0-1,0 0,-1 1,1-1,0 0,0 1,0-1,-1 0,1 0,-1 0,1 0,0 0,-1 0,0 0,1 0,-1 0,82-183,24-43,17 10,-119 207,-5 4</inkml:trace>
  <inkml:trace contextRef="#ctx0" brushRef="#br0" timeOffset="984.393">1355 488,'-6'0,"1"-1,-1 1,1 0,-1 0,0 0,1 1,-1 0,0 0,1 1,0 0,-1-1,1 2,0-1,0 1,0-1,0 1,0 1,1-1,0 1,-1 0,1 0,1 0,-1 0,0 1,1-1,0 1,0 0,-1 4,1-6,1 0,-1 0,1 0,0 0,1 1,-1-1,0 0,1 1,0 0,-1-1,2 1,-1 0,0-1,1 1,-1 0,1 0,0 0,1-1,-1 1,1 0,-1 0,1-1,0 1,0 0,1-1,-1 1,1-1,0 0,0 1,0-1,0 0,0 0,1 0,-1 0,1-1,0 1,0-1,0 0,0 1,0-1,1-1,-1 1,4 1,4 1,0-1,1-1,0 0,-1 0,1-1,0-1,0 0,-1 0,1-1,0-1,-1 0,1 0,-1-1,0-1,1 0,-2 0,1-1,0-1,-1 0,0 0,-1-1,1 0,-1 0,6-8,-2 1</inkml:trace>
  <inkml:trace contextRef="#ctx0" brushRef="#br0" timeOffset="2251.707">678 8,'9'0,"4"5,-1 6,-7 2,-5 2,-6 0,-3 2,-4-3,-1 2,-2-2,2 2,-2-3,2 2,3-2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3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1 264,'15'-2,"-1"-2,1 0,-1 0,0-2,0 0,0 0,-1-1,0-1,-1 0,1-1,-1 0,-1-1,0 0,5-6,4-1,51-39,-69 57,-1 1,1-1,0 1,-1 0,1-1,0 1,-1 0,0 0,1 0,-1 0,0 0,0 0,0 0,-1 1,1-1,0 0,-1 0,0 1,1-1,-1 0,0 1,0-1,0 0,0 1,-1-1,1 0,-1 1,1 1,-28 204,35-35,59 104,-66-276,1 4,0-1,0 0,0 0,1 0,-1 0,1 0,0 0,0-1,1 1,-1 0,1-1,0 0,0 0,0 0,0 0,0 0,4 2,-5-6,0-1,0 1,0-1,0 0,-1 1,1-1,0 0,-1 0,0 0,1 0,-1 0,0-1,0 1,0 0,0-1,-1 1,1 0,0-1,-1 1,0-1,0 1,0 0,0-3,2-5,69-248,129-195,-161 356,-62 107,-50 99,62-84</inkml:trace>
  <inkml:trace contextRef="#ctx0" brushRef="#br0" timeOffset="1197.686">706 715,'0'-9,"0"1,0 7,5 9,1 7,0 6,-1 5,-1 2,-2 1,-1 1,0 0,-1-1,-5 0,-2-5</inkml:trace>
  <inkml:trace contextRef="#ctx0" brushRef="#br0" timeOffset="1565.228">706 715,'4'-3,"0"0,0 1,0-1,0 1,1 0,-1 0,1 0,0 1,-1-1,1 1,0 0,0 0,0 1,0 0,0 0,0 0,0 0,0 1,0 0,-1 0,1 0,0 0,0 1,-1 0,1 0,-1 0,0 0,1 1,2 2,6 3,1 1,-1 0,0 1,-1 1,0 0,-1 1,0 0,-1 0,2 4,-10-14,-1 1,1 0,0-1,-1 1,1 0,-1 0,0 0,0 0,0 0,0 0,-1 0,1 0,-1 0,0 0,0 1,0-1,0 0,0 0,-1 0,1 0,-1 0,0 0,0 0,0 0,0 0,-1 0,1 0,-1-1,0 1,0 0,0-1,0 0,0 1,0-1,-1 1,-4 2,0 0,0 0,0-1,0 0,-1 0,0 0,1-1,-1 0,-1-1,1 0,0 0,-8 0,-42 10,-54-2,95-15</inkml:trace>
  <inkml:trace contextRef="#ctx0" brushRef="#br0" timeOffset="3416.013">1186 235,'14'0,"10"0,6 0,2 0,0 0,0 0,0 0,-2 0,0 0,-2 0,1 0,-1 0,0 0,0 0,0 0,-9 0,-14 5,-6 2</inkml:trace>
  <inkml:trace contextRef="#ctx0" brushRef="#br0" timeOffset="3665.86">1242 434,'34'9,"20"4,6-1,-2-3,-6-2,-8-2,-11-3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1:47.2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430 686,'-9'-25,"0"-1,2 1,1-1,2-1,0 1,1 0,2-1,1 0,1 1,1-1,1 1,2-1,1-3,7 7,-12 44,-5 0,1 1,1 0,0 0,2 0,0 0,2 1,1 2,27 258,4 269,-6-153,-24-365,-2-1,-2 1,-1-1,-1 1,-6 27,-23 67,30-125,0 1,0-1,1 1,-1 0,1-1,0 1,0 0,0-1,0 1,1 0,-1-1,1 1,0-1,0 1,1-1,-1 1,0-1,1 0,0 0,0 1,0-1,0-1,1 1,-1 0,1 0,0-1,-1 0,1 1,0-1,0 0,1 0,-1-1,0 1,1-1,-1 0,11 5,0-2,0 0,0-1,1 0,-1-1,1-1,-1 0,6-1,169-29,227-3,154 4,-200 17,71-8,19 20,-163 1,626-2,-634-30,-38 32,-210 7,24 1,-63-11,-1 1,1 0,0-1,0 0,-1 1,1-1,-1 0,1 0,0 0,-1 0,0 0,1 0,-1 0,0 0,1-1,-1 1,0 0,0-1,0 1,0-1,0 1,-1-1,1 0,0 1,-1-1,1 0,-1 0,1 1,-1-1,0 0,0 0,0 1,0-1,0 0,-24-115,7-29,-17-181,12 72,-34-89,10 117,18 30,17 125,8 62,1-1,0 1,0 0,1 0,1-1,0 1,0 0,1-1,0 1,1-1,3-2,-2-1,1 1,-2-1,0 0,0-1,-1 1,-1 0,-1 0,0 0,0 0,-1 0,-1 0,-1-1,-1 10,1 1,-1 0,0 0,0 0,0 0,-1 1,1 0,-1 0,0 1,0-1,0 1,0 0,0 1,0 0,-1 0,1 0,0 1,-1-1,1 2,0-1,-1 1,1 0,0 0,-1 0,1 1,0 0,0 1,-5 2,-199 33,150-31,0-2,-1-2,-50-6,6 1,-299 3,142 25,-76 1,-138 4,216-14,-161-6,127 17,153-55,-169 26,140 28,2-14,116-5,-1-2,0-3,0-2,-5-2,44 1,-156 27,152-24,0 0,0 2,0 0,1 2,-1-1,2 2,-1 0,1 1,0 1,1 1,0 0,1 0,0 2,1 0,-12 14,7-8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5,'-343'556,"243"-385,100-171,0 0,0 0,0 0,0 0,1-1,-1 1,0 0,0 0,0 0,1 0,-1 0,0 0,0 0,0 0,1 0,-1 0,0 0,0 0,0 0,1 1,-1-1,0 0,0 0,0 0,0 0,1 0,-1 0,0 0,0 0,0 1,0-1,0 0,1 0,-1 0,0 0,0 1,0-1,0 0,0 0,19-20,-18 18,207-270,-142 186,-4-4,-4-2,2-12,-21 37,-28 94,12 147,5-30,3 81,-30-205,0-14,0 1,0-1,0 0,-1 0,0 0,0 0,-1 1,0-1,0 0,0 0,-1 0,1 0,-2-1,1 1,0 0,-1-1,0 1,-1-1,1 0,-5 4,5-8,-1-1,0 0,1 0,-1-1,0 1,1-1,-1 0,0 0,1 0,-1 0,1 0,0-1,-1 0,1 0,0 0,0 0,0 0,0 0,1-1,-1 1,1-1,-1 0,1 0,0 0,0 0,0 0,0-1,0-2,-7-5,-146-175,119 160,23 24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0 304,'153'-290,"-153"289,0 1,0-1,0 1,0-1,0 1,1-1,-1 1,0-1,0 1,0-1,0 1,0-1,1 1,-1-1,0 1,0 0,1-1,-1 1,0-1,1 1,-1 0,1-1,-1 1,0 0,1 0,-1-1,1 1,-1 0,1 0,-1-1,1 1,-1 0,1 0,-1 0,1 0,-1 0,1 0,-1 0,1 0,-1 0,1 0,-1 0,1 0,-1 0,1 0,-1 0,0 1,1-1,-1 0,1 0,-1 1,1-1,-1 0,0 1,1-1,-1 0,1 1,-1-1,0 0,1 1,-1 0,9 35,-7-25,0 1,0 0,1 0,0 0,1-1,0 1,1-1,0 0,1 0,0-1,1 0,7 10,-12-19,0 1,-1-1,1 1,0-1,0 0,0 1,0-1,0 0,0 0,1-1,-1 1,0 0,0-1,1 0,-1 1,0-1,1 0,-1 0,0 0,1 0,-1-1,0 1,0 0,1-1,-1 0,0 0,0 0,0 1,0-2,0 1,0 0,0 0,0-1,0 1,0-1,-1 1,1-1,-1 0,1 0,48-80,-41 58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0,'0'38,"0"28,0 6,-5-8,-1-15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0,'-15'10,"0"0,1 0,0 1,1 1,0 0,1 1,1 1,0-1,0 2,1-1,-3 9,12-20,0 0,0-1,0 1,0 0,0-1,1 1,-1 0,1 0,0 0,0 0,0-1,0 1,0 0,1 0,-1 0,1-1,0 1,0 0,0 0,0-1,0 1,0-1,1 1,0-1,-1 0,1 0,0 1,0-1,0 0,0 0,0-1,1 1,-1 0,0-1,1 0,-1 1,1-1,0 0,2 1,6 2,5 2,-1 0,1 1,-2 1,1 0,-1 1,0 1,-1 0,3 3,-15-12,0 0,0 0,0 0,-1 1,1-1,0 0,0 1,-1-1,1 0,0 1,-1-1,0 1,1-1,-1 1,0-1,0 1,0-1,0 1,0-1,0 1,0 0,0-1,-1 1,1-1,0 0,-1 1,0-1,1 1,-1-1,0 0,1 1,-1-1,0 0,0 0,0 0,0 1,-1-1,1 0,0 0,0-1,0 1,-1 0,0 0,-66 33,62-32,-153 45,116-45,27-6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5:4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98 762,'-8'6,"0"0,1 0,0 1,0 0,0 0,1 1,0-1,1 1,0 1,0-1,1 1,0 0,0 0,1 0,0 0,0 1,1-1,1 1,0-1,0 1,1 7,1-14,1 0,0 0,0 0,1-1,-1 1,0 0,1-1,0 0,-1 0,1 1,0-1,0-1,0 1,1 0,-1-1,0 0,1 0,-1 0,0 0,1 0,-1-1,1 1,0-1,-1 0,1 0,-1 0,1-1,-1 1,1-1,-1 0,0 0,1 0,-1 0,0-1,1 1,-1-1,0 0,0 0,-1 0,1 0,0-1,-1 1,1-1,-1 1,0-1,0 0,1-1,1 0,0-1,-1 1,0-1,1 0,-2 0,1 0,-1-1,1 1,-1 0,-1-1,1 0,-1 1,0-1,0 0,-1 0,0 0,0 0,0 1,-1-1,1 0,-1 0,-1 1,1-1,-1 0,0 1,-1 0,1-1,-1 1,0 0,0 0,0 1,-1-1,0 0,0 1,0 0,0 0,-3-1,-13-9</inkml:trace>
  <inkml:trace contextRef="#ctx0" brushRef="#br0" timeOffset="447.041">578 28,'31'203,"-12"-114,-15-62,-2 0,-1 0,-1 0,-1 0,-1 0,-2 0,0 0,-3 3,-23 94,14-28,10-79</inkml:trace>
  <inkml:trace contextRef="#ctx0" brushRef="#br0" timeOffset="702.164">323 621,'38'-19,"28"-11,7-1,-5 5,-8 8,-10 6,-13 0,-9 2,-3 4,-2 1,-5 3</inkml:trace>
  <inkml:trace contextRef="#ctx0" brushRef="#br0" timeOffset="1167.981">1000 0,'0'476,"-28"-215,28-260,0 0,-1 1,1-1,0 0,0 0,0 0,0 1,0-1,0 0,0 0,1 0,-1 0,0 1,0-1,1 0,-1 0,1 0,-1 0,1 0,0 0,-1 0,1 0,0 0,0 0,0 0,-1 0,1-1,0 1,0 0,0-1,0 1,0 0,1-1,-1 0,0 1,0-1,0 1,0-1,0 0,1 0,-1 0,0 0,0 0,0 0,1 0,-1 0,0 0,0-1,0 1,0 0,1-1,-1 1,110-75,-45 24,-65 50,1-1,-1 1,0 0,0 0,1 0,-1 0,1 0,-1 0,1 1,0-1,-1 1,1-1,-1 1,1-1,0 1,0 0,-1 0,1-1,0 1,-1 1,1-1,0 0,0 0,-1 1,1-1,0 1,-1-1,1 1,-1 0,1-1,-1 1,1 0,-1 0,1 0,-1 0,0 1,0-1,0 0,1 0,-1 1,0-1,-1 1,1-1,0 1,0-1,0 1,-1-1,1 1,-1 0,0-1,1 1,-1 0,0 0,0-1,0 2,6 165,15-143,-10-24</inkml:trace>
  <inkml:trace contextRef="#ctx0" brushRef="#br0" timeOffset="1781.572">1509 819,'20'-5,"-1"0,1-1,-1-1,0-1,-1-1,0 0,0-2,-1 0,-1 0,0-2,0 0,3-5,25-46,-43 63,0-1,0 1,-1-1,1 0,0 1,-1-1,1 1,-1-1,0 0,1 0,-1 1,0-1,0 0,0 0,0 1,0-1,-1 0,1 1,0-1,-1 0,0 1,1-1,-1 0,0 1,1-1,-1 1,0-1,0 1,-1 0,1-1,0 1,0 0,0 0,-1 0,1 0,-1 0,1 0,-1 0,1 0,-1 1,0-1,-5 1,1 1,-1-1,0 2,1-1,-1 1,1 0,-1 0,1 0,0 1,0 0,0 1,0-1,1 1,-1 0,1 0,0 1,0 0,0 0,1-1,-8 4,0 0,1 1,1 0,-1 1,1 0,1 0,0 1,1 0,0 1,0 0,1 0,1 1,0 0,1 0,0 0,0 7,4-17,1 0,0 0,0 0,1 0,-1 0,1 0,-1 0,1 0,0 0,0 0,1 0,-1 0,0-1,1 1,0 0,-1-1,1 1,0-1,1 0,-1 0,0 1,0-2,1 1,0 0,-1 0,1-1,0 1,-1-1,1 0,0 0,0 0,2 0,100 12,-77-11,0-2,1-1,-1-2,0 0,0-2,-1-1,1-1,-1-2,-1 0,1-2,-2-1,1-1,-2-1,0-1,-1-1,0-1,-1-1,-1-1,-1-1,-1-1,15-21,-5-33,-29 73,1 0,-1 1,0-1,0 0,0 0,0 0,0 0,0 0,0 0,-1 0,1 0,-1 0,1 0,-1 0,0 1,1-1,-1 0,0 0,0 1,-1-1,1 1,0-1,0 1,-1-1,1 1,-1 0,1 0,-1 0,0 0,1 0,-1 0,0 0,0 0,0 1,1-1,-1 0,0 1,0 0,0 0,-2-1,-1 1,1-1,0 1,0 0,0 1,-1-1,1 1,0 0,0 0,0 0,0 1,0-1,0 1,1 0,-1 0,0 0,1 0,0 1,-1 0,1-1,0 1,0 0,1 1,-1-1,1 0,-1 1,1 0,0-1,0 1,1 0,-1 0,1 0,0 0,-3 6,2 0,-1 0,1 1,1-1,0 0,0 1,1-1,1 0,-1 1,2-1,-1 0,1 1,1 0,118 216,-124-160,-2-48</inkml:trace>
  <inkml:trace contextRef="#ctx0" brushRef="#br0" timeOffset="2719.019">3004 537,'-1'51,"-1"-34,1 1,0-1,1 1,1-1,1 1,0-1,1 1,1-1,1 0,0 0,1-1,1 1,0-2,1 1,3 2,-8-14,1-1,-1 1,1-1,0 0,0 0,0 0,0-1,1 1,-1-1,1 0,-1 0,1-1,0 1,-1-1,1 0,0 0,0-1,0 1,0-1,0 0,0-1,0 1,0-1,0 0,-1 0,1-1,0 1,0-1,-1 0,1 0,-1 0,0-1,0 0,0 0,0 0,0 0,1-2,189-147,-193 150,0 1,1-1,0 1,-1-1,1 1,0 0,0-1,0 1,-1 0,1 0,0 0,1 0,-1 1,0-1,0 0,0 1,0 0,0-1,1 1,-1 0,0 0,0 0,0 1,1-1,-1 0,0 1,0 0,0-1,0 1,0 0,0 0,0 0,0 0,0 0,0 1,0-1,-1 0,1 1,31 72,-31-67,-1-1,1 0,0 1,1-1,-1 0,1 0,0 0,1-1,-1 1,1-1,0 0,1 0,-1 0,1 0,0-1,0 0,0 0,1 0,0-1,-1 0,1 0,1 0,0 0,1-1,0 0,0-1,0 0,0 0,0-1,0 0,0 0,0-1,0 0,0 0,0-1,0 0,0-1,-1 1,1-1,-1-1,0 1,0-2,0 1,0 0,-1-1,0-1,0 1,5-6,0 0,0 0,-1 0,0-1,-1-1,0 1,-1-1,0-1,-1 1,-1-1,0-1,-1 1,-1-1,3-14,-4 2,-1 2</inkml:trace>
  <inkml:trace contextRef="#ctx0" brushRef="#br0" timeOffset="3097.326">4472 537,'-22'2,"1"1,0 0,0 2,0 0,0 2,1 0,0 1,0 1,-14 10,24-15,1 1,0 0,0 1,0 0,0 0,1 1,0 0,1 1,0-1,0 1,0 1,1-1,0 1,1 0,0 1,1-1,-1 1,2 0,-1 0,2 0,-1 1,1-1,1 0,0 8,3-14,0 1,1-1,-1 0,1 0,0 0,0 0,1-1,-1 1,1-1,0 0,0 0,0 0,0 0,1-1,-1 1,1-1,-1-1,1 1,0 0,-1-1,1 0,0 0,0-1,0 1,0-1,0 0,0-1,0 1,0-1,0 0,0 0,0 0,-1-1,1 1,-1-1,1-1,-1 1,4-3,11-5,-1-1,0 0,-1-2,0 0,-1-1,-1-1,0 0,4-6,40-38,58-54,-116 112,-1 1,1-1,-1 0,1 0,0 0,0 1,-1-1,1 0,0 1,0-1,0 1,-1-1,1 1,0-1,0 1,0-1,0 1,0 0,0 0,0-1,0 1,0 0,0 0,0 0,0 0,0 0,0 0,0 1,0-1,0 0,0 0,0 1,0-1,0 0,0 1,0-1,0 1,0 0,-1-1,1 1,0 0,0-1,-1 1,1 0,0 0,-1-1,1 1,-1 0,1 0,-1 0,1 0,-1 0,0 0,1 0,-1 0,0 0,0 0,0 0,0 0,0 0,0 0,0 0,0 0,0 0,0 0,-1 0,0 113,0-88</inkml:trace>
  <inkml:trace contextRef="#ctx0" brushRef="#br0" timeOffset="3747.616">4952 452,'-25'205,"24"-200,0 0,1 0,0 0,0 0,0 0,0 0,1 0,0-1,0 1,0 0,1 0,-1 0,1-1,0 1,1-1,-1 0,1 1,0-1,0 0,0-1,0 1,1 0,-1-1,1 0,0 0,0 0,0 0,1-1,-1 1,1-1,-1 0,1-1,0 1,0-1,-1 0,1 0,0 0,0-1,0 0,0 0,0 0,0 0,0-1,2 0,5-6,0 0,0-1,-1 0,1 0,-2-2,1 1,-2-1,1-1,-1 0,-1 0,0-1,0 1,-1-2,5-12,-8 17,103-181,-89 154,-11 58,-4 9,1 1,2-1,1 0,1-1,2 1,11 24,7 26,7 23,-15-55,-1 1,-4 1,-1 0,-3 1,-2 1,-2-1,-3 1,-2 0,-5 38,3-85,-1 1,0-1,-1 0,0 0,0 1,0-1,-1-1,0 1,0 0,-1-1,0 1,0-1,-1 0,0-1,1 1,-2-1,1 0,-1 0,0 0,0-1,0 0,0 0,-1-1,0 1,1-1,-1-1,0 0,-1 0,1 0,0-1,-1 1,1-2,0 1,-1-1,1-1,-1 1,1-1,-1-1,0 0,0-1,0 0,1-1,-1 1,1-1,0-1,0 0,1 0,-1 0,1 0,0-1,0 0,1 0,0-1,0 0,0 0,1 0,0 0,1-1,-1 1,1-1,1 0,-1-2,-1-11,0-1,2 1,1-1,0 0,1 0,2 0,0 0,1 1,2-1,0 1,1 0,1 0,1 1,0 0,2 0,1 1,0 0,1 1,1 0,1 1,0 1,1 0,1 1,0 0,1 2,1 0,0 0,1 2,0 0,0 2,1 0,10-2,3 1</inkml:trace>
  <inkml:trace contextRef="#ctx0" brushRef="#br0" timeOffset="5534.88">916 1496,'0'38,"0"37,0 16,0-4,0-11,0-9,-5-12,-1-9,0-9,1-5,1-4,2-1,1-1,1 0,0-4</inkml:trace>
  <inkml:trace contextRef="#ctx0" brushRef="#br0" timeOffset="5786.458">578 1919,'43'0,"38"0,10 0,0 0,-12 0,-9 0,-16 0</inkml:trace>
  <inkml:trace contextRef="#ctx0" brushRef="#br0" timeOffset="6034.041">1537 1835,'-5'12,"1"0,1 0,0 1,1-1,1 1,0-1,0 1,1-1,1 1,0 0,0-1,2 0,-1 1,2-1,0 0,0 0,1 0,-3-9,1 0,0-1,0 1,0 0,0-1,0 0,1 0,-1 0,1 0,-1-1,1 1,0-1,-1 0,1 0,0 0,0 0,0-1,0 0,0 0,0 0,0 0,0 0,-1-1,1 0,0 0,0 0,0 0,-1 0,1-1,-1 0,1 0,-1 0,0 0,1 0,-1-1,0 1,0-1,-1 0,1 0,-1 0,1 0,-1 0,0 0,0-1,0 1,-1-1,1 0,-1 1,0-1,0 0,0-3,1 2,0 0,0 0,-1 0,0-1,0 1,0 0,-1-1,0 1,0-1,0 1,0 0,-1-1,0 1,0 0,-1-1,1 1,-1 0,0 0,-1 0,1 0,-1 1,0-1,0 1,0-1,-1 1,0 0,1 0,-2 1,1-1,0 1,0 0,-1 0,0 0,0 1,0 0,0 0,0 0,0 0,-2 0,-16-2,2 1</inkml:trace>
  <inkml:trace contextRef="#ctx0" brushRef="#br0" timeOffset="6886.621">2355 2146,'171'-313,"-126"254,-27 87,-7 16,-10-35,0 0,1 0,0 0,0 0,1-1,0 1,0-1,1 1,0-1,1 0,0-1,0 1,0-1,1 0,0 0,1-1,6 6,-9-11,0 0,0 0,0 0,0 0,0 0,0-1,0 0,0 0,0 0,0 0,0-1,0 1,0-1,0 0,0 0,0-1,0 1,-1-1,1 0,0 0,-1 0,0 0,1-1,-1 1,0-1,1-1,70-85,-25-6,-41 78</inkml:trace>
  <inkml:trace contextRef="#ctx0" brushRef="#br0" timeOffset="7188.396">3258 1806,'-8'10,"0"0,0 0,1 1,0 0,1 0,0 0,1 1,0 0,1 0,1 0,0 1,0-1,1 1,1 0,0-1,0 1,2 0,-1 0,2 5,-1-16,0 1,0-1,0 0,1 0,-1 0,0 0,1-1,-1 1,1 0,0 0,-1-1,1 1,0-1,0 0,0 0,0 1,0-1,0 0,1-1,-1 1,0 0,0-1,1 1,-1-1,0 0,1 1,-1-1,0 0,1-1,-1 1,0 0,1-1,-1 1,0-1,0 0,2 0,75-42,-73 39,0-1,-1 1,1-1,-1 0,0-1,0 1,0-1,-1 0,0 0,0 0,0-1,-1 0,0 1,-1-1,1 0,-1 0,-1-1,1 1,-1 0,0 0,-1-1,0 1,0-1,0 1,-1 0,0-1,-1 1,0 0,0 0,0 0,-1 0,0 0,0 1,-1-1,0 1,0 0,0 0,-2-2,-74-43,55 43</inkml:trace>
  <inkml:trace contextRef="#ctx0" brushRef="#br0" timeOffset="7583.496">3935 1299,'-4'33,"-3"21,1 7,2-4,0-5,2-8,1-6,1 0,4-1,3-3,-1-2,-1-2,-1-1,-2 0,-1-1,0 0,-1-1,0-4</inkml:trace>
  <inkml:trace contextRef="#ctx0" brushRef="#br0" timeOffset="7834.507">3709 1722,'39'5,"21"6,7 6,-4 0,-8-2,-14-5</inkml:trace>
  <inkml:trace contextRef="#ctx0" brushRef="#br0" timeOffset="8090.711">4359 1806,'10'24,"7"4,1-4</inkml:trace>
  <inkml:trace contextRef="#ctx0" brushRef="#br0" timeOffset="8249.669">4415 1468,'0'0</inkml:trace>
  <inkml:trace contextRef="#ctx0" brushRef="#br0" timeOffset="8502.106">4867 1609,'-34'29,"-11"14,8 5,14-2,16-7,14-7,10-3,8-7,4-8,1-5,2-5,-1-2,-5-7,-3-3,0-4,-4-1</inkml:trace>
  <inkml:trace contextRef="#ctx0" brushRef="#br0" timeOffset="8715.948">5177 1806,'30'0,"-1"-2,1-1,-1-2,0-1,0-1,-1-1,0-2,0 0,-1-2,14-10,-31 18,-1-1,-1 0,1-1,-1 0,0-1,0 0,-1 0,0 0,0-1,0 0,-1 0,-1-1,1 0,-2 0,1 0,-1-1,0 1,0-4,-5 10,0 0,1 0,-2 0,1 1,0-1,-1 0,1 1,-1-1,1 1,-1 0,0 0,0-1,0 1,-1 0,1 1,0-1,-1 0,1 1,-1-1,0 1,1 0,-1 0,0 0,0 0,0 0,0 0,0 1,0 0,0 0,0-1,0 2,1-1,-1 0,0 1,0-1,0 1,0 0,0 0,0 0,1 0,-1 0,0 1,1-1,-1 1,-1 1,-15 7,-1 1,2 1,0 1,0 0,1 1,1 1,0 1,1 0,1 1,0 0,2 1,0 1,1 0,0 1,-6 18,15-32,0 0,0 0,0 0,0 1,1-1,0 1,1-1,-1 1,1-1,1 1,-1-1,1 1,0-1,0 0,1 1,0-1,0 0,1 0,-1 0,1 0,1-1,-1 1,1-1,0 0,0 0,0 0,1 0,0-1,0 0,0 0,0 0,0 0,1-1,3 1,56 20,-34-17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3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1,'0'386,"-29"-121,29-163,0-102,1-11</inkml:trace>
  <inkml:trace contextRef="#ctx0" brushRef="#br0" timeOffset="332.805">0 481,'29'0,"14"-5,5-1,-1 0,-4 1,-5 1,-3 2,-3 1,-8 1</inkml:trace>
  <inkml:trace contextRef="#ctx0" brushRef="#br0" timeOffset="978.949">537 1,'-1'61,"13"173,22 10,-29-215,16 61,-20-87,0-1,0 0,1 1,-1-1,0 0,1 0,0 0,-1 0,1 0,0 0,0-1,0 1,0-1,0 1,0-1,1 0,-1 1,0-1,1 0,-1-1,1 1,-1 0,1-1,-1 1,1-1,0 0,-1 0,1 0,-1 0,1-1,-1 1,1-1,167-86,-167 87,0 0,0-1,1 2,-1-1,0 0,0 1,0-1,0 1,0 0,0 0,0 0,0 1,0-1,0 1,-1-1,1 1,-1 0,1 0,-1 0,1 0,-1 1,0-1,0 0,0 1,-1 0,1-1,-1 1,1 0,-1 0,0 0,0 0,0 0,0 0,-1 0,1 0,-1 0,0 1,0-1,0 0,0 0,-1 1,12 32,7-19,-7-16</inkml:trace>
  <inkml:trace contextRef="#ctx0" brushRef="#br0" timeOffset="1811.688">1242 537,'-7'7,"0"0,1 1,0 0,1 0,-1 0,2 1,-1-1,1 1,0 0,1 1,0-1,1 1,-1-1,2 1,0 0,0-1,0 1,2 2,-1-11,0 0,1 0,-1 0,0 0,1 0,-1 0,1 0,0 0,-1 0,1 0,0-1,0 1,-1 0,1 0,0-1,0 1,0 0,0-1,0 1,0-1,0 0,0 1,0-1,0 0,0 1,0-1,0 0,0 0,0 0,0 0,1 0,-1 0,0 0,0 0,0-1,0 1,0 0,0-1,0 1,0-1,0 1,0-1,0 1,0-1,0 1,46-33,-41 28,-3 2,1 0,-1 0,1 0,0 0,0 1,0 0,0 0,0 0,1 0,-1 0,1 1,-1 0,1 0,-1 0,1 0,0 1,-1 0,1 0,0 0,-1 1,1-1,-1 1,1 0,0 0,-1 1,0 0,1-1,2 3,-2 0,0 0,1 0,0-1,0 0,0 0,0 0,0-1,0 0,1 0,-1 0,1-1,-1 0,1 0,0-1,-1 0,1 0,0 0,-1-1,1 0,0 0,-1-1,1 0,-1 0,0-1,0 1,0-1,0 0,0-1,16-16,-2-1,0 0,-2-2,0 0,-2-1,0-1,-2 0,10-24,-12 24,-2 0,-1-1,-1 0,-1 0,-2-1,0 0,-2 0,-1 0,-1 0,-1-1,-3-8,3 35,0-3,0-1,-1 1,0 0,1 0,-2 0,1 0,0 0,-1 0,0 0,0 0,0 0,0 1,0-1,-1 1,0 0,-2-3,4 7,-1 0,0 1,0-1,1 0,-1 0,0 1,1-1,0 1,-1 0,1-1,0 1,0 0,0 0,0-1,0 1,0 0,0 0,1 0,-1 0,1 0,-1 1,1-1,0 0,0 0,0 0,0 0,0 0,0 0,1 0,-1 1,0-3,-1 37,1 1,1-1,2 0,2 0,5 15,14 117,29 15,-34-170,-9-18</inkml:trace>
  <inkml:trace contextRef="#ctx0" brushRef="#br0" timeOffset="2060.935">1552 340,'39'4,"31"-2,9-2,-4-6,-10-2,-12 0,-14 2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0 311,'2'3,"-1"0,1 0,0 0,0 0,0 0,0-1,1 1,-1-1,1 1,-1-1,1 0,0 0,0 0,0-1,0 1,0-1,0 0,1 1,-1-1,0-1,1 1,-1 0,1-1,-1 0,0 0,1 0,-1 0,1 0,-1-1,1 1,-1-1,0 0,1 0,-1 0,2-2,7-2,0-1,0 0,0 0,-1-2,0 1,-1-1,0-1,8-8,7-11,-1-1,-1-1,-2-1,-1 0,-1-2,-5-18,-14 51,0-1,0 0,-1 0,1 0,0 0,0 1,0-1,-1 0,1 0,0 1,-1-1,1 0,0 0,-1 1,1-1,-1 0,1 1,-1-1,0 1,1-1,-1 1,1-1,-1 1,0-1,0 1,1-1,-1 1,0 0,0 0,1-1,-1 1,0 0,0 0,0 0,1 0,-1 0,0 0,0 0,0 0,0 0,1 0,-1 0,0 1,0-1,0 0,1 1,-1-1,0 0,1 1,-1-1,0 1,1-1,-1 1,0-1,1 1,-1 0,1-1,-1 1,1 0,-8 4,1 0,0 0,0 1,0 0,1 1,0-1,0 1,0 0,1 1,1-1,-1 1,1 0,0 0,1 0,-2 4,4-8,0 0,-1 0,1 0,1 0,-1 0,0 0,1 0,0 0,0 1,0-1,1 0,-1 0,1 0,0 0,0 0,1 0,-1 0,1-1,-1 1,1 0,1-1,-1 1,0-1,1 0,-1 0,1 0,0 0,0 0,0-1,1 1,-1-1,1 0,-1 0,1 0,12 3,0 0,1-1,-1-1,1-1,0-1,0 0,0-1,-1 0,1-2,15-2,-16 0,1-1,-1-1,0 0,-1-1,1-1,-1 0,-1-1,0 0,0-2,-1 1,0-2,0 1,-2-2,1 0,-2 0,7-10,-11 16,22-46,-27 52,-1 0,1-1,-1 1,1 0,-1 0,0-1,1 1,-1 0,0 0,0-1,0 1,0 0,0-1,0 1,0 0,0 0,-1-1,1 1,-1 0,1 0,-1 0,1-1,-1 1,1 0,-1 0,0 0,0 0,1 0,-1 0,0 0,0 0,0 1,0-1,0 0,0 0,-1 1,1-1,0 1,0-1,0 1,-1-1,1 1,-1 0,-3 1,-1 1,1 0,0 1,0-1,-1 1,2 0,-1 1,0-1,1 1,-1-1,1 2,0-1,0 0,1 1,0-1,-1 1,1 0,1 0,-1 1,1-1,0 0,0 1,0 2,0-4,0 0,1 0,-1 0,1 0,0 0,0 1,0-1,1 1,-1-1,1 0,0 1,1-1,-1 1,1-1,0 0,0 1,0-1,0 0,1 0,0 0,0 0,0 0,0 0,1 0,-1-1,1 1,0-1,0 0,0 0,1 0,-1 0,1 0,-1-1,1 0,0 0,0 0,0 0,0 0,0-1,1 0,-1 0,0 0,1 0,3 0,7-1,0-1,0 0,0-1,0-1,0 0,0-1,-1-1,1 0,-1-1,-1 0,1-1,-1-1,0 0,-1-1,0 0,0-1,-1 0,0-1,-1 0,0-1,-1 0,0 0,-1-1,0-1,-6 12,0-1,0 1,0 0,0-1,-1 1,1-1,-1 0,0 1,1-1,-1 0,0 0,-1 0,1 0,0 0,-1 0,0 0,0 0,0 0,0 0,0 0,0 0,-1 0,1 0,-1 0,-1-1,0 4,0 0,0 1,1 0,-1-1,0 1,0 0,0 0,1 0,-1 0,0 0,1 0,-1 1,1-1,-1 0,1 1,0-1,0 1,0 0,-1-1,1 1,1 0,-1 0,0 0,0-1,1 1,-1 0,1 1,-4 5,0-3,1 1,-1-1,1 1,1 0,-1-1,1 1,0 0,0 1,1-1,0 0,0 0,0 1,1-1,0 0,0 1,0-1,1 1,0-1,0 0,1 0,0 0,0 0,0 0,1 0,0 0,0-1,0 1,1-1,0 0,0 0,0 0,1-1,-1 1,1-1,0 0,0 0,1-1,-1 0,1 0,0 0,-1 0,1-1,6 1,-10-2,0-1,0 1,0-1,0 0,0 0,0 0,0 0,0 0,0-1,0 1,0-1,0 1,0-1,0 1,0-1,0 0,0 0,-1 0,1 0,0-1,-1 1,1 0,-1-1,1 1,-1-1,0 1,1-1,-1 0,1-1,5-14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0 195,'40'-6,"231"-16,-111 49,-159-27,-1 0,1 0,-1 0,1 0,-1 0,1 0,-1 0,0-1,1 1,-1 0,1 0,-1-1,0 1,1 0,-1 0,1-1,-1 1,0 0,0-1,1 1,-1-1,0 1,1 0,-1-1,0 1,0-1,0 1,0-1,1 1,-1 0,0-1,0 1,0-1,0 1,0-1,0 1,0-1,0 1,0-1,-1 1,1-1,0 1,0 0,0-1,0 1,-1-1,1 1,0-1,0 1,-1 0,1-1,0 1,-1 0,1-1,0 1,-1 0,1-1,0 1,-1 0,1 0,-1 0,1-1,-1 1,-25-25,25 24,-56-41,-54-55,107 89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5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0,'0'5,"-5"11,-1 7,0 6,1 1,-3-3,-1-2,2-6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660 367,'0'-2,"0"-1,-1 1,1 0,0 0,-1-1,0 1,1 0,-1 0,0-1,0 1,0 0,-1 0,1 0,0 0,-1 1,1-1,-1 0,1 1,-1-1,0 0,0 1,0 0,0 0,0-1,0 1,0 0,0 1,-1-1,1 0,0 1,0-1,-1 1,1-1,0 1,-1 0,1 0,0 0,-1 1,1-1,-2 1,-97 20,-111 67,181-80,-44 23,75-30,0 0,0 0,1 0,-1 0,0 0,1 0,-1-1,1 1,-1 0,1 0,0-1,-1 1,1 0,0-1,-1 1,1 0,0-1,0 1,-1-1,1 1,0-1,0 0,0 1,0-1,0 0,0 0,0 1,0-1,0 0,-1 0,1 0,0 0,0 0,0-1,0 1,0 0,1 0,-2 0,232 0,-232 0,1 0,-1-1,1 1,-1-1,1 1,-1 0,1-1,-1 1,1 0,0 0,-1-1,1 1,-1 0,1 0,0 0,-1 0,1 0,0 0,-1 0,1 0,-1 0,1 0,0 0,-1 0,1 1,-1-1,1 0,0 0,-1 0,1 1,-1-1,1 0,-1 1,1-1,-1 1,1-1,-1 1,1-1,-1 1,0-1,1 1,-1-1,0 1,1-1,-1 1,0-1,0 1,0 0,1-1,-1 1,0-1,0 1,0 0,0-1,0 1,0 0,0 0,-31 23,28-22,-323 238,228-158,98-80,0 0,-1 1,1-1,0 1,0-1,1 0,-1 1,0-1,1 0,0 0,-1 1,1-1,0 0,0 0,0 0,0 0,1 0,-1 0,0 0,1 0,0 0,-1-1,1 1,0-1,0 1,0-1,0 0,0 1,0-1,0 0,0-1,0 1,1 0,-1 0,0-1,0 0,1 1,-1-1,0 0,1 0,-1 0,1 0,0 1,15 5,-1-2,1 0,-1 0,1-2,0 0,0-1,1-1,-1 0,0-2,0 0,0-1,-1-1,1 0,15-7,5-10,-25 8</inkml:trace>
  <inkml:trace contextRef="#ctx0" brushRef="#br0" timeOffset="334.765">406 0,'-12'64,"3"-1,3 1,3 1,3 37,0-69,0 427,-25-292,-11-27,35-119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1 244,'8'-27,"1"-1,1 1,1 0,1 1,2 1,1 0,1 0,-16 26,0 0,0 0,0 0,0 0,0 0,0 0,1 0,-1 0,0 0,1 0,-1 0,1 0,-1 0,1 0,-1 0,1 0,0 0,-1-1,1 1,0 0,0-1,0 1,-1 0,1-1,0 1,0-1,0 1,0-1,0 1,0-1,0 0,0 0,0 1,0-1,0 0,0 0,0 0,0 0,0 0,0 0,0-1,1 1,-1 0,0 0,0-1,-1 1,1-1,0 1,0-1,0 1,0-1,0 1,0-1,-1 0,1 0,0 1,0-1,-1 0,1 0,-1 0,1 0,-1 0,1 0,-1 0,1 0,-1 0,0 0,0 0,1 0,-1-1,37 69,-36-65,0-1,1 0,-1 0,1 0,-1 0,1 0,-1 0,1 0,0-1,-1 1,1 0,0-1,-1 1,1-1,0 0,0 0,0 0,0 0,-1 0,1 0,0 0,0 0,0-1,-1 1,1-1,0 1,-1-1,1 0,0 0,-1 1,1-1,-1 0,1-1,-1 1,1 0,-1 0,0 0,0-1,0 1,1-1,-1 0,32-70,-29 47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7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74 678,'-8'9,"0"1,1 0,0 0,0 0,1 1,1 0,0 0,1 0,0 1,0 0,1-1,0 6,2-16,1 1,0-1,-1 1,1 0,0-1,0 1,0-1,0 1,0 0,0-1,1 1,-1-1,0 1,1-1,-1 1,1-1,0 1,-1-1,1 1,0-1,0 0,0 1,0-1,0 0,0 0,0 0,1 0,-1 0,0 0,0 0,1 0,-1 0,1-1,-1 1,1 0,-1-1,1 1,-1-1,1 0,0 0,-1 1,1-1,-1 0,1 0,0-1,-1 1,1 0,72-32,-51 12,-1-1,-1-1,-1-2,-1 1,-1-2,-1-1,-2 0,2-5,-9 19,0 0,-1-1,0 0,-1 0,-1 0,0-1,-1 1,0-1,-1 0,0-1,-2 1,1 0,-2-1,0 1,-1-1,0 1,-1 0,-1 0,-2-9,2 18,-1 1,1 0,-1 0,0 0,0 0,0 0,0 1,-1 0,0-1,1 2,-1-1,0 1,-1-1,1 1,0 1,0-1,-1 1,1 0,-1 0,1 1,-1-1,0 1,1 1,-1-1,1 1,-1 0,1 0,-1 0,1 1,0 0,0 0,0 0,0 1,0-1,0 1,0 0,1 1,0-1,0 1,0 0,0 0,0 0,1 1,-1 0,-2 3,0 1,1-1,0 1,0 0,1 1,0-1,1 1,0-1,1 1,0 0,0 0,1 0,0 0,1 0,0 0,1 1,0-1,0 0,1 0,1 0,2 1,1 0,0 0,1-1,0 0,0 0,1-1,1 0,-1 0,2-1,-1 0,1-1,0 0,0 0,1-1,0-1,0 1,1-2,-1 0,1 0,0-1,0 0,0-1,11 0,2 1</inkml:trace>
  <inkml:trace contextRef="#ctx0" brushRef="#br0" timeOffset="349.127">497 764,'20'-11,"-3"2,0 0,-1 0,0-2,0 0,-1-1,-1 0,0-1,-1-1,0 0,4-7,-16 19,0 1,-1-1,1 1,-1-1,0 0,1 1,-1-1,0 1,0-1,0 0,0 1,0-1,0 0,0 1,-1-1,1 0,-1 1,1-1,-1 1,0-1,1 1,-1-1,0 1,0 0,0-1,0 1,0 0,0 0,0 0,-1-1,1 1,0 0,-1 1,1-1,-1 0,1 0,-1 1,1-1,-1 1,1-1,-1 1,0-1,1 1,-1 0,0 0,1 0,-1 0,1 0,-1 0,0 1,1-1,-1 0,0 1,1-1,-1 1,1 0,-1-1,1 1,0 0,-1 0,1 0,0 0,-1 0,1 0,0 1,0-1,-6 3,0 0,0 1,1 0,0 0,0 0,0 1,1-1,0 1,0 1,0-1,1 1,0 0,0 0,0 0,1 0,-2 7,4-10,0 0,0 0,0 0,0 0,1 0,0 0,0 0,0 0,0 0,0 0,1 0,0 0,0 0,0 0,0 0,0 0,1 0,0-1,0 1,0 0,0-1,1 0,-1 0,1 0,0 0,-1 0,2 0,-1 0,0-1,0 0,1 0,-1 0,2 0,2 2,0-1,0 0,0-1,1 0,-1 0,1-1,0 0,-1 0,1 0,0-1,-1 0,1-1,5-1,12-4</inkml:trace>
  <inkml:trace contextRef="#ctx0" brushRef="#br0" timeOffset="797.114">948 877,'-3'14,"-1"0,0 0,-1 0,-1-1,0 0,-1 0,0 0,-1-1,-8 9,16-20,0 0,-1 0,1-1,-1 1,1 0,-1 0,1-1,-1 1,0 0,1-1,-1 1,0 0,0-1,1 1,-1-1,0 0,0 1,0-1,0 1,0-1,1 0,-1 0,0 0,0 1,0-1,0 0,0 0,0 0,0 0,0 0,0-1,0 1,0 0,0 0,1-1,-1 1,0 0,0-1,0 1,0-1,1 1,-1-1,0 0,1 1,-1-1,0 0,1 1,-1-1,0 0,1 0,-11-49,15 21,1-1,2 1,0 0,2 0,1 1,2 0,0 1,2 1,1 0,1 0,16-17,-22 25,2 1,0 1,1 0,1 0,0 2,1 0,0 0,1 1,1 1,0 1,1 0,0 2,0 0,1 0,3 1,-19 7,-1 0,1 0,-1 0,1 1,0-1,-1 1,1 0,0 0,0-1,-1 2,1-1,0 0,-1 1,1-1,0 1,-1 0,1-1,-1 1,1 1,-1-1,1 0,-1 1,0-1,0 1,1-1,-1 1,-1 0,1 0,0 0,0 0,-1 1,1-1,-1 0,1 1,-1-1,0 1,0-1,0 1,-1-1,1 1,-1 0,1-1,-1 1,0 0,0 0,0-1,0 1,0 0,-5 15,0 1,-1-1,-1 0,0 0,-2-1,0 0,-1-1,0 0,-1 0,-1-1,-1-1,0 0,-1 0,0-1,-1-1,0-1,-1 0,0-1,-1 0,-40 21,32-22</inkml:trace>
  <inkml:trace contextRef="#ctx0" brushRef="#br0" timeOffset="1515.328">1401 735,'15'-5,"0"0,0-1,0-1,-1 0,1-1,-2 0,1-2,-1 1,-1-1,0-1,0 0,-1-1,-1 0,0-1,0 0,2-6,-12 17,1 0,-1 0,0 0,0 0,1 0,-1 0,0 0,-1 0,1 0,0 0,-1 0,1 0,-1 0,1 0,-1 1,0-1,0 0,0 0,0 0,0 1,0-1,0 0,-1 1,1-1,-1 1,1 0,-1-1,1 1,-1 0,0 0,0 0,0 0,1 0,-1 1,0-1,0 1,0-1,0 1,0-1,0 1,0 0,0 0,0 0,0 0,0 0,0 1,0-1,0 1,0-1,0 1,0 0,0-1,0 1,1 0,-1 0,0 1,0-1,1 0,-1 0,1 1,0-1,-1 2,-12 4,1 1,1 1,0 0,0 1,1 0,0 1,1 0,-4 5,10-11,1-1,0 1,0 0,0 0,0 0,1 0,0 0,0 0,1 1,-1-1,1 1,0-1,1 1,-1-1,1 1,0 0,0-1,1 1,0-1,0 1,0-1,1 1,-1-1,2 2,2-1,0 0,1-1,0 1,0-1,0 0,1 0,0-1,0 0,0 0,0-1,0 0,1 0,-1-1,1 0,0 0,0 0,0-1,0-1,0 1,0-1,5-1,73-19,-61 8</inkml:trace>
  <inkml:trace contextRef="#ctx0" brushRef="#br0" timeOffset="1896.492">1795 791,'166'-190,"-165"188,1 0,0 0,0 1,0-1,0 0,0 1,1 0,-1-1,0 1,1 0,-1 0,1 0,-1 0,1 1,-1-1,1 1,-1 0,1-1,0 1,-1 0,1 1,0-1,-1 0,1 1,-1-1,1 1,-1 0,1 0,-1 0,1 0,-1 0,0 1,0-1,0 1,1-1,-1 1,78 46,-77-47,-1 0,1-1,0 1,-1 0,1-1,-1 1,1-1,0 0,0 0,-1 0,1 0,0-1,-1 1,1-1,-1 0,1 1,0-1,-1 0,1 0,-1-1,0 1,1 0,-1-1,0 0,0 1,0-1,0 0,0 0,-1 0,1 0,0 0,-1-1,1 0,16-37,-10 23</inkml:trace>
  <inkml:trace contextRef="#ctx0" brushRef="#br0" timeOffset="2361.583">2613 566,'0'0,"-12"5,0 1,1 0,0 1,0 0,0 1,1 0,0 0,0 1,1 0,0 1,1 0,0 1,0 0,1 0,1 0,-1 4,6-14,1 1,-1-1,1 0,0 1,0-1,-1 1,1-1,0 1,1-1,-1 1,0-1,0 1,0-1,1 1,-1-1,1 0,-1 1,1-1,0 0,0 1,-1-1,1 0,0 0,0 0,0 1,0-1,0 0,0 0,1-1,-1 1,0 0,0 0,1-1,-1 1,0 0,1-1,-1 1,1-1,-1 0,1 1,-1-1,1 0,-1 0,1 0,-1 0,2-1,68-14,-46 1,-1-2,0 0,-1-1,-1-1,0-2,-2 0,0-1,-2-1,0 0,-1-2,-1 0,-2 0,0-2,-2 0,-1 0,2-8,-7 16,0 0,-2 0,0-1,-1 0,-1 1,-1-1,0 0,-1 0,-1 0,-1 1,-2-5,4 19,-1 1,0-1,0 1,-1 0,1-1,-1 1,1 0,-1 0,0 0,0 0,0 0,-1 0,1 0,-1 1,0-1,1 1,-1 0,0 0,0 0,0 0,-1 0,1 1,0 0,-1-1,1 1,-1 0,1 1,-1-1,1 1,-1-1,0 1,1 0,-1 0,0 1,1-1,-1 1,1 0,-3 1,-7 3,1 0,0 1,0 1,1 0,-1 0,2 1,-1 1,1 0,0 0,1 1,0 0,1 1,0 0,1 0,0 0,0 1,2 0,-1 1,1-1,1 1,1 0,-1 0,2 0,0 1,1-1,0 1,1-1,0 1,1-1,1 0,0 1,2 4,2-4,2-1,-1-1,2 0,-1 0,2 0,-1-1,2-1,-1 1,2-2,-1 0,1 0,0-1,1 0,0-1,0-1,1 0,0-1,11 3,56 7,-63-19</inkml:trace>
  <inkml:trace contextRef="#ctx0" brushRef="#br0" timeOffset="2744.717">3009 651,'13'0,"0"0,0-1,-1-1,1 0,0 0,-1-1,1-1,-1 0,0 0,0-2,-1 1,0-1,1-1,-2 0,1-1,-1 0,-1 0,1-1,-1 0,1-3,-9 10,1 1,-1-1,1 0,-1 1,0-1,1 0,-1 0,0 0,0 0,-1 0,1 0,0 0,-1 0,1 0,-1 0,0-1,0 1,1 0,-1 0,-1 0,1 0,0-1,-1 1,1 0,-1 0,1 0,-1 0,0 0,0 0,0 0,0 0,0 0,0 0,-1 1,1-1,-1 1,1-1,-1 1,0-1,1 1,-1 0,0-1,0 1,0 0,0 0,0 1,0-1,0 0,0 1,0-1,0 1,-1 0,1 0,0-1,-1 2,-6 0,0 0,1 1,-1 0,0 0,1 1,-1 1,1-1,0 1,0 1,1-1,-1 1,1 1,0-1,0 1,1 1,-3 2,5-5,0 0,0 0,1 0,-1 1,1 0,0 0,1 0,-1 0,1 0,0 1,0-1,0 0,1 1,0 0,0-1,0 1,1 0,0 0,0-1,0 1,1 0,-1-1,2 1,-1 0,2 4,1-5,-1 1,2-1,-1 0,0-1,1 1,0-1,0 0,0 0,0 0,1-1,0 0,0 0,-1 0,1-1,1 1,-1-2,0 1,1-1,-1 0,0 0,1 0,5-1,13 1</inkml:trace>
  <inkml:trace contextRef="#ctx0" brushRef="#br0" timeOffset="3133.685">3347 707,'267'-205,"-232"184,-35 21,1 0,0 0,0 0,-1 0,1 0,0 0,0 0,-1 0,1 0,0 1,-1-1,1 0,0 0,-1 1,1-1,0 0,-1 1,1-1,-1 1,1-1,0 1,-1-1,1 1,-1-1,0 1,1 0,-1-1,1 1,-1-1,0 1,0 0,1 0,-1-1,0 1,0 0,0-1,0 1,0 0,0 0,0-1,0 1,0 0,0 0,0-1,0 1,0 0,-1 0,2 4,-2 2,0 0,0 0,1 0,0 0,0-1,1 1,0 0,0 0,1 0,0 0,0-1,1 1,-1-1,1 0,1 1,-1-1,1-1,0 1,1-1,-1 1,1-1,0 0,0-1,0 1,1-1,0 0,2 1,0-4,0 0,0-1,1 0,-1 0,0 0,0-1,0-1,0 1,0-1,0-1,-1 1,1-1,-1-1,1 1,-1-1,0-1,-1 1,1-1,-1 0,0-1,0 0,0 1,-1-2,0 1,0-1,-1 1,1-1,-2-1,4-5,3-9</inkml:trace>
  <inkml:trace contextRef="#ctx0" brushRef="#br0" timeOffset="3376.642">4392 1,'-20'43,"-5"34,0 8,6-5,5-12,10-12,6-11,2-9,6-5,0-3,5-7,-2-1,-2 0,2-4,-2-3</inkml:trace>
  <inkml:trace contextRef="#ctx0" brushRef="#br0" timeOffset="3526.717">4081 312,'43'-4,"39"-8,14 0,1 1,-7 2,-8-1,-15 0,-12 2,-17 3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4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0,'0'5,"0"16,0 9,0 4,0 2,0-2,0 0,0-3,0 0,0-11,5-9,1-11,5-11,0-2</inkml:trace>
  <inkml:trace contextRef="#ctx0" brushRef="#br0" timeOffset="548.925">339 0,'-2'1,"0"0,-1-1,1 1,0 0,0 1,0-1,0 0,0 1,1-1,-1 1,0-1,1 1,-1 0,1 0,-1 0,1 0,0 0,0 0,0 0,0 0,0 0,0 0,1 1,-1-1,1 0,-1 1,1-1,0 0,0 1,0-1,0 0,0 1,1-1,-1 0,1 1,0-1,-1 0,1 0,0 0,0 0,1 0,-1 0,0 0,1 0,-1 0,1 0,38 32,28 30,-66-62,-1 0,0 0,1 1,-1-1,0 1,0-1,0 1,-1-1,1 1,-1-1,1 1,-1 0,0-1,0 1,0-1,0 1,-1 0,1-1,-1 1,1-1,-1 1,0-1,0 1,0-1,0 1,-1-1,1 0,-1 0,1 0,-1 0,-1 1,-2 3,-1 0,0-1,0 1,0-2,0 1,-1-1,0 0,0 0,0-1,-1 0,1 0,-1 0,1-1,-1-1,0 1,0-1,0 0,0-1,0 0,0 0,0-1,0 0,1 0,-1-1,0 0,0-1,-6-7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177 452,'-12'5,"0"0,0 1,1 1,0-1,0 2,1 0,0 0,0 0,1 2,0-1,0 1,1 0,-4 8,8-12,0-1,1 1,0 0,0 0,0 0,1 0,0 0,0 1,1-1,-1 1,2-1,-1 1,1 0,0-1,0 1,0-1,1 1,0 0,1-1,-1 0,1 1,0-1,1 0,0 0,0 0,0 0,2 2,-3-5,1 1,0-1,-1 0,1 0,0 0,1 0,-1-1,0 1,1-1,0 0,-1 0,1 0,0 0,0-1,0 1,0-1,0 0,1-1,-1 1,0-1,0 1,0-1,1 0,-1-1,0 1,0-1,1 0,-1 0,0 0,0-1,0 1,-1-1,4-1,2-2,0 0,0-1,0 0,-1 0,0-1,0 0,-1-1,0 1,0-1,0-1,-1 1,-1-1,2-3,-1-2,-1 1,-1-1,0-1,-1 1,-1 0,0-1,-1 0,0 1,-1-1,-1 0,0 1,-1-1,-1 1,0 0,-1-1,0 1,-1 1,-1-1,0 1,-1 0,0 0,-1 1,-1 0,0 0,0 1,-1 0,-1 1,0 0,0 1,-1 0,0 0,0 2,-1-1,-27-3,56 27,-5-11,1-1,0-1,0 0,1 0,-1-2,0 1,1-2,-1 1,1-2,-1 0,1 0,-1-1,0-1,0 0,0 0,0-1,0-1,-1 0,0-1,0 0,0 0,-1-1,0-1,0 1,-1-2,0 1,0-1,-1-1,0 0,-1 0,0 0,-1-1,0 0,0 0,1-7,30-69,-74 294,37-127,5 1,12 69,-1-11,-5 0,-7 0,-11 120,-3-171,-4 0,-3-1,-11 22,28-103,-1 0,0 1,-1-1,1-1,-1 1,0 0,-1 0,1-1,-1 1,0-1,0 0,-1 0,0 0,0 0,0 0,0-1,-1 0,1 0,-1 0,0-1,-1 1,1-1,0-1,-1 1,-1 0,3-5,0 0,0 0,0 0,0-1,0 1,1-1,-1 0,1 0,0 0,0-1,0 1,0-1,1 0,-1 0,1 1,0-2,0 1,1 0,-1 0,1 0,0-1,0 1,0-1,1 1,-1-1,1 1,0-1,0 1,1-4,-4-41,1 1,3-1,2 0,2 0,2 1,3 0,1 0,2 1,3 1,1 0,3 1,4-4,9 4,-16 28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1 649,'64'-124,"-64"123,0 0,1 0,-1 0,0 0,0 0,1 0,-1 0,1 1,-1-1,1 0,-1 0,1 0,0 1,-1-1,1 0,0 1,0-1,-1 0,1 1,0-1,0 1,0-1,0 1,0 0,0-1,0 1,-1 0,1 0,0 0,0-1,0 1,0 0,0 0,0 0,0 1,0-1,0 0,0 0,0 0,0 1,0-1,0 1,0-1,0 0,-1 1,1-1,0 1,0 0,0-1,-1 1,1 0,0-1,-1 1,1 0,-1 0,1 0,-1 0,25 55,-2 187,-18-204,0 1,-3 0,-1 0,-2-1,-2 1,-2 0,-1-1,-3 4,0-4,8-28,-1 0,-1-1,1 1,-2-1,1 0,-1 0,-1 0,0 0,0-1,-6 8,10-17,0 0,0 0,-1 1,1-1,0 0,0 0,0 0,0 0,0 0,-1 0,1-1,0 1,0 0,0-1,0 1,0 0,0-1,0 1,0-1,0 0,0 1,0-1,0 0,0 1,1-1,-1 0,0 0,0 0,1 0,-1 0,1 0,-1 0,1 0,-1 0,1 0,0 0,-1 0,1 0,0 0,0 0,0-1,0 1,0 0,0 0,0 0,0 0,0 0,0-1,1 1,-1 0,0 0,1 0,0 0,-2-22,2 0,1 0,1 0,1 0,1 1,1 0,1 0,2-4,-3 9,18-55,4 2,3 1,2 1,4 2,2 1,4 2,2 2,33-33,-68 81,1 1,-1 1,2 0,0 0,0 1,1 0,0 1,1 1,0 0,0 1,1 1,-1 0,1 1,1 0,9-1,-23 6,0 0,0 0,0-1,1 1,-1 1,0-1,0 0,0 1,0-1,0 1,0-1,0 1,0 0,0 0,0 0,-1 0,1 0,0 0,0 1,-1-1,1 1,-1-1,1 1,-1-1,0 1,0 0,0-1,0 1,0 0,0 0,0 0,0 0,-1 0,1 0,-1 0,1 0,-1 0,0 2,-12 81,-2-55,-1-1,-2 0,-1-2,-1 1,-1-2,-1-1,-12 10,23-23,-2 0,0-1,0-1,-1 0,0 0,-1-1,0-1,0 0,-1-1,0-1,0 0,0-1,-12 2,3-4</inkml:trace>
  <inkml:trace contextRef="#ctx0" brushRef="#br0" timeOffset="365.645">904 480,'-17'18,"-1"-3,1 2,1 0,1 1,1 1,0 0,-1 5,12-17,0 0,0 0,0 0,1 0,0 0,0 1,1-1,0 1,1-1,-1 1,1-1,1 1,-1-1,1 1,1-1,1 6,-2-11,-1-1,1 1,0-1,0 0,-1 1,1-1,0 0,0 0,1 1,-1-1,0 0,0 0,1-1,-1 1,0 0,1 0,-1 0,0-1,1 1,-1-1,1 1,0-1,-1 0,1 0,-1 1,1-1,-1 0,1 0,0-1,-1 1,1 0,-1 0,1-1,-1 1,1-1,-1 1,1-1,-1 0,0 0,55-34,116-153,-157 172,-1 0,-1-2,-1 1,-1-1,0-1,-1 0,1-5,-11 23,1-1,0 0,-1 0,0 0,1 0,-1 0,0 0,0 0,0 0,0 0,0 0,0 0,-1 0,1 0,-1 1,0-1,1 0,-1 0,0 0,0 1,0-1,0 0,0 1,0-1,-1 1,1-1,0 1,-1-1,-1 0,-12-7</inkml:trace>
  <inkml:trace contextRef="#ctx0" brushRef="#br0" timeOffset="654.771">1440 508,'-34'43,"-10"19,6 0,10-12</inkml:trace>
  <inkml:trace contextRef="#ctx0" brushRef="#br0" timeOffset="903.161">1440 0,'0'34,"0"10</inkml:trace>
  <inkml:trace contextRef="#ctx0" brushRef="#br0" timeOffset="1233.958">1525 791,'22'-42,"1"2,2 1,1 0,2 3,2 0,3 1,7 9,-39 26,0-1,0 1,0 0,-1 0,1 0,0 0,0 0,0 0,-1 0,1 0,0 0,0 0,0 0,0 0,-1 1,1-1,0 0,0 1,-1-1,1 0,0 1,-1-1,1 1,0-1,-1 1,1-1,-1 1,1 0,-1-1,1 1,-1 0,1-1,-1 1,1 0,-1 0,0-1,0 1,1 0,-1 0,0 0,0-1,0 1,0 0,0 0,0 0,0-1,0 1,0 0,0 0,-1 0,1-1,0 1,0 0,-1 0,1-1,-1 1,-23 150,22-147,1 1,0-1,0 0,0 1,1-1,0 1,0-1,0 1,0-1,0 1,1-1,0 0,0 1,0-1,1 0,-1 0,1 0,0 0,0 0,1 0,-1 0,1-1,-1 1,1-1,0 0,1 0,-1 0,1 0,-1 0,1-1,0 1,0-1,0 0,0-1,0 1,0-1,0 1,1-1,2 0,3-3,1-1,-1 0,0-1,0 0,0-1,-1 0,0 0,0-1,0 0,0-1,-1 0,0 0,-1-1,1 0,-2 0,1-1,-1 0,0 0,-1 0,0-1,2-6,47-161,-46 159</inkml:trace>
  <inkml:trace contextRef="#ctx0" brushRef="#br0" timeOffset="1482.941">2456 28,'-5'38,"-1"28,0 6,1 2,1-8,2-9,1-6,0-7,1-5,0-5,1 1,-1 0,0-1,0-2,0-2,1-5</inkml:trace>
  <inkml:trace contextRef="#ctx0" brushRef="#br0" timeOffset="1649.921">2230 367,'39'0,"36"0,10 0,1 0,-10 0,-13 0,-12 0,-11 0,-11 0</inkml:trace>
  <inkml:trace contextRef="#ctx0" brushRef="#br0" timeOffset="2421.691">1158 395,'0'-5,"-5"-1,-6 0,-6 1,-6 6,-2 8,-3 7,4 6,5-1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5 488,'26'-12,"-1"-1,0 0,-1-2,-1-1,0-1,-1-1,-1-1,-1 0,0-2,-2 0,0-1,4-9,-16 21,0 0,0-1,-1 1,-1-1,0-1,0 1,-1 0,0-1,-1 1,-1-1,1 0,-2 0,0 0,0 0,-1 1,-1-1,0 0,0 1,-2-2,4 12,0-1,-1 1,1 0,-1 0,0 0,1-1,-1 1,0 0,0 0,0 0,0 0,0 0,0 0,0 1,0-1,0 0,0 0,0 1,0-1,-1 0,1 1,0 0,0-1,-1 1,1 0,0-1,-1 1,1 0,0 0,-1 0,1 0,0 0,-1 1,1-1,0 0,-1 1,1-1,0 0,0 1,-1 0,1-1,0 1,0 0,0 0,0-1,0 1,0 0,0 0,0 0,0 0,0 0,1 0,-1 1,0-1,1 0,-1 0,1 0,-1 1,1-1,0 0,-1 1,1-1,0 0,0 1,0-1,0 1,-5 25,0-1,2 1,2-1,0 1,1 0,3 9,-1 25,11 271,22 74,-31-364,-2 1,-2-1,-1 1,-3 0,-1-1,-3 0,-1 0,-5 10,13-47,0 1,-1-1,0 0,0 0,0 0,-1 0,1-1,-1 1,0-1,-1 1,1-1,-1 0,1 0,-1-1,-1 1,1-1,0 0,-1 0,0 0,1 0,-1-1,0 0,0 0,-1 0,1-1,0 0,0 0,-1 0,1-1,-1 1,1-1,0-1,-1 1,1-1,-1 0,1 0,0 0,-3-2,0-2,0-2,1 1,-1-1,1 0,1 0,-1-1,1 0,1 0,-1-1,1 1,1-1,0 0,0-1,1 1,0 0,0-1,1 0,0-5,-2-6,2 0,1 0,0 0,2 0,0 1,2-1,0 0,3-9,-1 13,1 1,0 0,1 0,1 0,0 1,1 0,1 0,0 1,1 1,0 0,1 0,1 1,0 0,1 2,0-1,0 2,1 0,4-2,89-27,-66 36,-26 6</inkml:trace>
  <inkml:trace contextRef="#ctx0" brushRef="#br0" timeOffset="604.949">597 855,'22'-18,"-1"0,-1-1,-1-1,0-1,-2-1,13-20,-18 0,-12 42,0-1,0 0,-1 0,1 1,0-1,0 0,-1 1,1-1,0 0,-1 1,1-1,-1 1,1-1,-1 1,1-1,-1 1,1-1,-1 1,1-1,-1 1,0-1,1 1,-1 0,0 0,1-1,-1 1,0 0,0 0,1 0,-1 0,0-1,1 1,-1 0,0 0,0 1,1-1,-1 0,0 0,0 0,1 0,-1 1,0-1,1 0,-1 1,0-1,1 0,-1 1,1-1,-1 1,1-1,-1 1,1-1,-1 1,-11 6,1 0,0 1,0 0,1 0,0 1,0 0,1 1,1 0,0 1,0 0,1 0,0 0,1 1,0 0,0 2,3-8,1 0,0 0,0 1,0-1,1 1,0-1,0 1,0 0,1-1,0 1,0 0,1-1,0 1,0-1,1 1,-1-1,1 1,1-1,-1 0,1 0,0 0,1 0,-1-1,1 1,0-1,1 0,-1 0,1 0,0-1,4 3,2-1,-1 0,1-1,0-1,1 0,-1 0,1-1,-1-1,1 0,0 0,0-1,0-1,0 0,0-1,0 0,0-1,0 0,-1-1,1 0,4-2,3-7,0 0,-1-1,0-1,-1 0,-1-2,0 0,-1-1,-1 0,0-1,10-19,-9 12,-1 0,-1 0,-1-1,-2 0,0-1,-2-1,3-19,-9 0,-2 46,0 0,-1 0,1 0,0 0,0 1,-1-1,1 0,-1 0,1 1,-1-1,1 0,-1 1,1-1,-1 0,1 1,-1-1,0 1,1-1,-1 1,0-1,0 1,1 0,-1-1,0 1,0 0,0 0,1-1,-1 1,0 0,0 0,0 0,0 0,1 0,-1 0,0 0,0 0,0 0,0 1,1-1,-1 0,0 1,0-1,0 0,1 1,-1-1,0 1,1-1,-1 1,0-1,1 1,-1-1,1 1,-1 0,-5 5,0-1,0 1,0 0,1 1,0-1,1 1,-1 0,1 0,1 0,-1 1,1-1,0 1,1 0,0 0,-1 6,3-11,0 0,0-1,0 1,1 0,-1-1,1 1,-1 0,1-1,0 1,0-1,0 1,0-1,1 1,-1-1,1 0,-1 1,1-1,0 0,0 0,0-1,0 1,0 0,0 0,0-1,1 0,-1 1,1-1,-1 0,1 0,-1 0,3 0,91 17,-79-17,-13-1,0 0,0 1,0-1,0 1,0 0,-1 0,1 0,0 0,0 1,-1-1,1 1,-1 0,0 0,1 0,-1 1,0-1,0 1,0 0,-1 0,1 0,-1 0,1 0,-1 0,0 1,0-1,-1 1,1-1,-1 1,0 0,0 0,0-1,0 1,0 0,-1 0,0 0,0 0,0 0,0 0,-1 3,-29 112,21-66,8-29</inkml:trace>
  <inkml:trace contextRef="#ctx0" brushRef="#br0" timeOffset="1003.034">1500 911,'12'3,"0"0,0-1,0-1,0 0,0 0,0-1,0-1,0 0,0-1,0 0,0-1,0 0,-1 0,1-2,-1 1,10-7,-14 8,0-1,0 0,0-1,-1 1,0-1,1-1,-2 1,1-1,-1 0,0 0,0 0,0-1,-1 0,0 0,-1 0,0 0,0-1,0 1,-1-1,0 1,0-1,-1 0,0 0,0 0,-1-7,0 12,-1 0,1 0,-1 1,0-1,1 0,-1 1,0-1,-1 0,1 1,0-1,-1 1,1 0,-1-1,0 1,0 0,0 0,0 0,0 0,0 0,-1 1,1-1,0 1,-1-1,1 1,-1 0,0 0,1 0,-1 0,0 1,0-1,0 1,1 0,-1-1,-2 1,-3 0,0 0,0 0,0 1,0 0,0 1,0-1,1 1,-1 1,1 0,-1 0,1 0,-2 2,0 2,-1 0,1 1,1 0,-1 1,1 0,1 0,0 1,0 0,1 0,0 1,1 0,0 0,0 0,1 0,1 1,0-1,1 1,0 4,0-8,1 0,0 0,0 1,1-1,1 0,-1 0,1 0,0 1,1-1,0 0,0-1,1 1,0 0,1-1,-1 1,1-1,1 0,-1 0,1-1,0 1,1-1,-1 0,1-1,1 1,-1-1,8 4,-5-3,1-1,0 0,1-1,-1 0,1 0,-1-1,1-1,0 0,1 0,-1-1,0 0,0-1,0-1,5 0,9-5</inkml:trace>
  <inkml:trace contextRef="#ctx0" brushRef="#br0" timeOffset="1401.607">1952 1109,'153'-325,"-153"325,0 1,1-1,-1 1,0-1,0 1,0-1,1 0,-1 1,0-1,1 0,-1 1,0-1,1 0,-1 1,0-1,1 0,-1 0,1 0,-1 1,0-1,1 0,-1 0,1 0,-1 0,1 0,-1 0,1 0,-1 1,0-1,1-1,-1 1,1 0,-1 0,1 0,-1 0,1 0,-1 0,0 0,1-1,-1 1,1 0,-1 0,0-1,1 1,-1 0,0 0,1-1,-1 1,0 0,1-1,-1 1,0-1,0 1,1 0,-1-1,0 1,0-1,0 1,0 0,0-1,0 1,1-1,-1 1,0-1,0 1,0-1,0 1,-1-1,1 1,0-1,5 42,-3-25,-2-11,1 0,-1 0,1 0,1 0,-1-1,1 1,0 0,0-1,0 1,1-1,-1 0,1 0,0 0,0 0,1 0,-1-1,1 1,0-1,0 0,0 0,0 0,0-1,0 1,1-1,0 0,-1-1,1 1,0-1,0 0,0 0,1 0,3 1,-1-1,1 0,0 0,-1-1,1 0,0-1,-1 0,1 0,-1-1,1 0,-1 0,1-1,-1 0,0-1,-1 1,1-2,0 1,-1-1,0 0,0 0,-1-1,0 0,0 0,0-1,0 0,-1 0,0 0,0-1,2-11</inkml:trace>
  <inkml:trace contextRef="#ctx0" brushRef="#br0" timeOffset="1719.62">2884 714,'-18'4,"1"2,0 0,0 0,1 2,0 0,0 1,1 1,0 0,0 1,1 0,1 1,0 1,1 0,0 1,-4 7,14-17,0 0,0-1,1 1,-1 0,1 0,0 0,0 1,0-1,1 0,-1 0,1 0,0 1,0-1,1 0,-1 0,1 1,0-1,0 0,0 0,1 0,0 0,-1 0,1-1,0 1,1 0,-1-1,1 0,0 1,-1-1,1 0,1 0,-1-1,0 1,1-1,-1 0,1 1,0-1,0-1,-1 1,1-1,1 1,-1-1,0 0,0-1,1 1,9 1,1-1,-1-1,1 0,-1-1,1 0,-1-1,1-1,-1 0,0-1,0 0,-1-2,1 1,-1-1,-1-1,1-1,6-4,-1 1</inkml:trace>
  <inkml:trace contextRef="#ctx0" brushRef="#br0" timeOffset="2084.525">3109 855,'10'4,"-1"-1,1 1,0-2,1 1,-1-2,0 1,1-1,-1-1,1 0,-1 0,0-1,1 0,-1-1,0 0,0-1,0 0,0 0,0-1,-1-1,1 1,-1-2,0 1,-1-1,1 0,-1-1,-1 0,1-1,-1 1,0-1,-1 0,3-5,-4 5,1-1,-2 0,1 1,-1-2,-1 1,0 0,0-1,-1 1,0-1,0-5,-1 12,-1 0,1 1,-1-1,0 0,0 0,0 0,0 1,-1-1,1 0,-1 1,0-1,0 0,0 1,0-1,0 1,0-1,-1 1,1 0,-1-1,0 1,1 0,-1 0,0 0,0 0,0 1,-1-1,1 1,0-1,-1 1,1 0,-1-1,1 1,-1 0,1 1,-1-1,0 0,0 1,-2 0,-6 1,-1 1,1 0,-1 1,1 0,0 0,0 2,1-1,-1 1,1 1,0 0,0 1,1-1,0 2,0-1,0 1,1 1,1 0,-1 0,1 0,1 1,0 0,0 0,1 0,0 1,1 0,0 1,0-4,0 1,0 0,1 0,1 0,-1 0,2 0,-1 0,1 0,0 1,1-1,0 1,1-1,0 0,0 1,1-1,0 0,1 0,-1 0,2 0,0-1,0 1,0-1,1 0,0 0,1-1,-1 1,2-1,-1 0,1-1,0 1,4 1,0-1,2-1,-1 0,1-1,-1 0,1-1,1-1,-1 0,0 0,1-2,0 0,-1 0,1-1,0-1,4-1,7 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0 501,'54'-253,"-48"235,0 0,1 0,1 1,1-1,1 2,0-1,1 2,0-1,2 1,0 1,0 0,1 1,1 1,7-5,-20 16,0 0,0-1,0 1,0 0,0 1,0-1,1 0,-1 1,0-1,0 1,1-1,-1 1,0 0,1 0,-1 0,0 1,1-1,-1 0,0 1,0 0,1-1,-1 1,0 0,0 0,0 0,0 0,0 1,0-1,0 1,0-1,-1 1,1-1,-1 1,1 0,-1 0,1 0,0 1,6 14</inkml:trace>
  <inkml:trace contextRef="#ctx0" brushRef="#br0" timeOffset="386.851">396 219,'26'-3,"0"-1,0-1,0-1,-1-2,0 0,0-1,-1-2,9-6,16-44,-48 59,0 1,-1-1,1 0,-1 1,1-1,-1 0,0 0,1 1,-1-1,0 0,0 0,-1 1,1-1,0 0,0 0,-1 1,1-1,-1 0,0 1,1-1,-1 0,0 1,0-1,0 1,0-1,0 1,0 0,0-1,-1 1,1 0,0 0,-1 0,1 0,-1 0,1 0,-1 0,0 1,1-1,-1 1,0-1,-1 0,-5 2,0 0,0 0,0 0,0 1,0 0,0 1,1-1,-1 2,1-1,0 1,0 0,0 0,0 1,1 0,0 0,0 1,0 0,1 0,0 0,0 0,0 1,1 0,-1 2,-2 1,1 0,1 0,-1 1,2 0,-1 0,1 0,1 0,0 1,1-1,0 1,1 0,0 0,1-1,0 1,1 0,0 0,1 0,0-1,1 1,0-1,1 0,0 0,1 0,0 0,1-1,0 1,1-2,0 1,0-1,1 0,0 0,1-1,0 0,0-1,4 2,-6-6,1-1,-1 0,1-1,0 1,0-1,-1-1,1 0,0 0,0 0,0-1,0-1,-1 1,1-1,0 0,-1-1,1 0,-1 0,0 0,0-1,-1 0,1 0,-1-1,1 0,-2 0,1-1,0 0,13-11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6:5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57,'-29'285,"1"-60,2-57,13-133,6-29</inkml:trace>
  <inkml:trace contextRef="#ctx0" brushRef="#br0" timeOffset="249.078">0 537,'39'-14,"31"-6,9-3,1 2,-9 5,-11-1,-12 4,-8 4,-12-2,-5 1,-7-2,-2 0,-2-2,-4 1</inkml:trace>
  <inkml:trace contextRef="#ctx0" brushRef="#br0" timeOffset="616.829">707 0,'-49'399,"14"-163,51-152,-15-82,0 0,0 0,0 0,0 0,1 0,-1 0,0-1,1 1,-1 0,1-1,0 1,0-1,-1 0,1 0,0 1,0-1,0 0,0-1,0 1,0 0,1 0,-1-1,0 1,0-1,0 0,1 0,-1 0,0 0,0 0,0 0,1-1,-1 1,0-1,0 1,1-1,8-4,-1 0,1-1,-1 0,0 0,-1-1,0 0,0-1,0 0,5-7,-6 6,0 1,1 0,0 1,1-1,-1 2,1-1,1 1,-1 1,3-1,-10 5,0 1,0-1,0 1,-1 0,1 0,0 0,0 0,0 1,0-1,0 1,-1 0,1 0,0 0,0 0,-1 0,1 0,-1 1,1-1,-1 1,0 0,1 0,-1-1,0 2,0-1,-1 0,1 0,0 1,-1-1,1 0,-1 1,0 0,0-1,0 1,0 0,0 0,0-1,-1 1,1 0,-1 3,21 37,-8-29</inkml:trace>
  <inkml:trace contextRef="#ctx0" brushRef="#br0" timeOffset="951.545">1214 734,'20'-9,"0"0,-1-2,0 0,-1-1,0-1,-1-1,0 0,-2-1,1-1,-2 0,0-1,-1-1,-1 0,2-5,-13 21,0 1,0-1,0 1,0-1,-1 0,1 1,-1-1,1 0,-1 1,1-1,-1 0,0 0,0 0,0 1,0-1,0 0,0 0,-1 0,1 1,0-1,-1 0,0 1,1-1,-1 0,0 1,0-1,0 1,0-1,0 1,0-1,0 1,0 0,-1 0,1-1,0 1,-1 0,1 0,-1 0,0 1,1-1,-1 0,0 1,1-1,-1 0,0 1,1 0,-1 0,0-1,0 1,0 0,1 0,-2 1,-7 1,0 0,1 1,-1 1,1-1,0 2,0-1,1 1,-1 0,1 1,0 0,1 0,-1 1,1 0,1 0,-1 1,1 0,0 0,1 0,0 1,1 0,-1-1,1 2,1-1,0 0,0 1,1 0,0-1,1 1,0 0,1 8,-1-11,0-1,0 1,1-1,0 1,1-1,0 1,-1 0,2-1,-1 0,1 1,0-1,1 0,-1 0,1 0,0 0,1-1,-1 1,1-1,0 0,0 0,1 0,0 0,0-1,4 3,3 1,1-1,0-1,0 0,1-1,-1 0,1-1,0-1,1 0,-1-1,0 0,1-1,-1-1,7-1,4 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386 282,'-125'34,"-62"53,185-87,0 0,1 0,-1 1,1-1,-1 1,1-1,-1 1,1-1,-1 1,1 0,-1 0,1 0,0 0,0 0,-1 0,1 0,0 0,0 0,0 0,0 1,0-1,0 0,1 1,-1-1,0 1,1-1,-1 1,1-1,-1 1,1-1,0 1,0 0,0-1,0 1,0-1,0 1,0 0,0-1,1 1,-1-1,0 1,1-1,0 1,-1-1,1 1,0-1,0 1,-1-1,1 0,0 0,0 1,1-1,-1 0,1 1,37 12,-36-14,1 0,0 0,0 1,-1-1,1 1,0 0,-1 0,1 0,-1 0,1 1,-1 0,0-1,0 1,0 0,1 1,-2-1,1 0,0 1,0 0,-1-1,0 1,1 0,-1 0,0 1,-1-1,1 0,0 1,-1-1,0 1,0-1,0 1,0-1,0 1,-1 0,0-1,0 1,0 0,0 0,0 0,-78 117,53-89,9-12,-46 86,62-101,1 0,-1-1,1 1,0-1,1 1,-1-1,1 1,-1-1,1 0,1 0,-1 0,0 0,1 0,0 0,0-1,0 1,0-1,1 0,-1 0,1 0,0 0,0-1,0 1,0-1,0 0,1 0,-1-1,1 1,-1-1,1 0,-1 0,1-1,0 1,-1-1,1 0,0-1,-1 1,1-1,1 0,58-20,-51 9</inkml:trace>
  <inkml:trace contextRef="#ctx0" brushRef="#br0" timeOffset="379.092">104 1,'17'403,"-4"-197,-12 151,-3-152,2-47,0-134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0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19,'28'355,"-27"111,-1-442</inkml:trace>
  <inkml:trace contextRef="#ctx0" brushRef="#br0" timeOffset="253.285">1 499,'34'-5,"29"-1,10-1,-3 2,-9 2,-9 1,-10 0,-6 2,-6 0,-2 5,-1 2,-1-1,-4 0</inkml:trace>
  <inkml:trace contextRef="#ctx0" brushRef="#br0" timeOffset="949.139">819 442,'-19'13,"0"1,0 0,2 2,0 0,1 0,0 2,1 0,1 0,-11 21,24-38,0 1,0-1,-1 0,1 0,0 0,1 1,-1-1,0 1,0-1,1 0,-1 1,0-1,1 1,0 0,-1-1,1 1,0-1,0 1,0-1,0 1,0 0,0-1,0 1,1-1,-1 1,0 0,1-1,-1 1,1-1,0 0,-1 1,1-1,0 1,0-1,0 0,0 0,0 1,0-1,1 0,-1 0,0 0,0 0,1-1,-1 1,1 0,-1 0,1-1,-1 1,1-1,-1 1,1-1,-1 0,1 0,0 0,-1 1,1-2,0 1,14-2,0-1,-1-1,0 0,1-1,-2-1,1 0,-1-1,9-6,58-24,-77 37,0-1,0 1,0 0,0 0,0 1,0-1,-1 1,1 0,0 0,0 0,0 0,-1 1,1 0,-1-1,1 1,-1 1,0-1,0 0,0 1,0-1,0 1,0 0,-1 0,0 0,1 1,34 27,-34-29,1 0,-1 0,1-1,0 1,-1-1,1 0,0 0,0 0,-1-1,1 1,0-1,0 0,0 0,0 0,0 0,0-1,-1 0,1 0,0 0,0 0,-1 0,1-1,-1 0,1 0,-1 0,0 0,1 0,-1 0,0-1,-1 0,1 1,0-1,-1 0,1-2,70-124,-64 110,8-25,-3 0,-1-1,-3-1,-1 0,-2 0,-3-1,-1 0,-3-33,-6 26,6 54,0 1,0-1,0 0,0 1,0-1,0 0,0 1,0-1,0 0,0 1,-1-1,1 0,0 1,0-1,0 0,0 0,-1 1,1-1,0 0,0 0,-1 1,1-1,0 0,0 0,-1 0,1 1,0-1,-1 0,1 0,0 0,-1 0,1 0,0 0,-1 1,1-1,0 0,-1 0,1 0,0 0,-1 0,1 0,0-1,-1 1,1 0,0 0,-1 0,1 0,0 0,-1 0,1-1,0 1,0 0,-1 0,1 0,0-1,-1 1,1 0,0 0,0-1,0 1,-1 0,-6 31,4 13,2 0,2 0,2 0,2 0,4 12,15 181,-16-189,-3 0,-1 0,-3 1,-3 20,-6-41,8-29,0 1,0 0,0-1,0 1,0 0,0-1,0 1,0 0,0-1,0 1,0 0,0 0,0-1,0 1,-1 0,1-1,0 1,0 0,0 0,-1-1,1 1,0 0,0 0,0-1,-1 1,1 0,0 0,-1 0,1 0,0-1,0 1,-1 0,1 0,0 0,-1 0,1 0,0 0,-1 0,1 0,0 0,-1 0,1 0,0 0,-1 0,1 0,0 0,-1 0,1 0,0 0,0 1,-1-1,1 0,0 0,-1 0,1 1,0-1,0 0,-1 0,1 0,0 1,0-1,0 0,-1 1,-2-16</inkml:trace>
  <inkml:trace contextRef="#ctx0" brushRef="#br0" timeOffset="1252.237">1581 329,'-39'20,"-21"15,3 2,12 0,19-7,17-9,17-7,10-2,8-2,3-3,-2 1,-1 1,-1 2,-4 5,-1-1,-4 2,0-1,-2-5</inkml:trace>
  <inkml:trace contextRef="#ctx0" brushRef="#br0" timeOffset="1583.738">1779 611,'22'-5,"-1"-2,1 0,-1-1,-1-1,0-1,0-1,-1 0,0-2,-1 0,-1-1,5-5,-20 18,-1 0,1 1,-1-1,1 0,-1 0,0 0,1 0,-1 0,0 0,0 0,0-1,0 1,0 0,0-1,0 1,0-1,-1 1,1-1,0 1,-1-1,1 1,-1-1,0 1,1-1,-1 0,0 1,0-1,0 0,0 1,0-1,-1 1,1-1,0 0,-1 1,1-1,-1 1,0-1,1 1,-1-1,0 1,0 0,0-1,0 1,0 0,0 0,0-1,-1 1,1 0,0 0,-1 0,1 1,-1-1,1 0,-1 0,1 1,-1-1,0 1,-9 0,1 0,-1 1,0 0,1 1,-1 0,1 1,-1 0,1 1,0 0,0 0,1 1,-1 0,1 1,0 0,1 0,-1 1,1 1,1-1,-1 1,-5 8,1 0,0 0,1 0,1 1,0 1,1 0,2 0,-6 18,10-30,1 1,1-1,-1 1,1 0,0 0,1 0,0 0,0 0,0 0,1 0,0-1,0 1,1 0,0 0,0-1,1 1,-1-1,1 0,1 0,-1 0,1 0,0 0,1-1,0 2,6 0,0 0,1 0,-1-1,1 0,1-1,-1 0,1-1,-1 0,1-2,0 1,1-1,-1-1,73 7,-62-8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0,'0'15,"0"13,0 8,0 2,0 0,0-2,0-3,-5-1,-2-2,-4-6,0-7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4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0 263,'20'-15,"0"0,-2-2,0 0,-1 0,0-2,-2 0,0-1,-1 0,-2-1,0-1,0-2,4-4,-16 28,-1 0,1 1,0-1,0 1,0-1,0 0,0 1,1-1,-1 1,0-1,0 0,0 1,0-1,0 0,0 1,1-1,-1 1,0-1,0 0,1 1,-1-1,0 0,0 0,1 1,-1-1,0 0,1 0,-1 1,0-1,1 0,-1 0,0 0,1 0,-1 1,1-1,-1 0,0 0,1 0,-1 0,1 0,-1 0,0 0,1 0,-1 0,1 0,-1 0,0 0,1-1,-1 1,1 0,-1 0,0 0,1 0,-1-1,0 1,1 0,-1 0,0-1,1 1,-1 0,0-1,0 1,1 0,-1-1,0 1,0 0,0-1,0 1,1-1,-1 1,68 283,-2 26,-33-147,-16-196,11-113,23-65,23-101,-80 253,-5 71,7 3</inkml:trace>
  <inkml:trace contextRef="#ctx0" brushRef="#br0" timeOffset="390.049">706 516,'5'5,"1"11,0 8,-1 5,-1 1,-2 2,-1-1,-1-1,0 0,0-1,0 0,5-5,1-12,5-8,0-9,-2-4</inkml:trace>
  <inkml:trace contextRef="#ctx0" brushRef="#br0" timeOffset="716.839">678 460,'25'2,"0"1,0 1,0 1,-1 1,0 2,0 0,-1 1,0 2,0 0,-1 1,-1 2,4 2,-22-13,0 0,-1-1,1 1,-1 0,0 0,0 1,0-1,0 0,0 1,-1-1,1 1,-1 0,0-1,0 1,-1 0,1-1,-1 1,0 0,0 0,0 0,0 0,0-1,-1 1,0 0,0 0,0-1,0 1,-1-1,1 1,-1-1,0 1,0-1,0 0,0 0,-1 0,-1 2,-7 8,-1-1,0 0,-1-1,0 0,-1 0,0-2,-11 6,-62 18,62-29</inkml:trace>
  <inkml:trace contextRef="#ctx0" brushRef="#br0" timeOffset="1436.533">847 770,'266'5,"-264"-5,1 0,-1-1,0 1,1 0,-1 0,1 0,-1 1,0-1,1 1,-1-1,0 1,1 0,-1-1,0 1,0 0,0 1,0-1,0 0,0 1,0-1,0 1,0-1,0 1,-1 0,1 0,-1 0,0 0,1 0,-1 0,0 0,0 0,0 1,-1-1,1 0,0 1,-1-1,1 0,-1 1,0-1,0 0,0 1,0-1,-1 1,1-1,0 0,-1 1,0-1,0 1,-6 4,0 0,0 0,-1-1,0-1,-1 1,1-1,-1 0,0-1,0 0,0-1,-1 0,1 0,-1-1,0 0,1 0,-1-1,0-1,0 0,-6-1,-38 8,36-4,-1 1,0-1,-1 0,0-2,1 0,-1-1,0-1,1 0,-7-3,8-2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29,'15'0,"19"0,8-5,2-1,-2 0,-2 1,-5 2,-2 1,-3 1,-1 0,-1 1,0 0,-1 1,-4 4,-6 1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17,'33'5,"31"-3,9-3,-3 0,-9-5,-10-2,-13 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19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1 161,'1'2,"41"52,-3 1,-2 3,20 42,-42-68,-2 1,-1 0,-1 0,-2 1,-2 0,4 35,-5-44,7-31,2-93,2 2,5 1,3 2,5 0,18-35,8 24,-49 102,-3 7</inkml:trace>
  <inkml:trace contextRef="#ctx0" brushRef="#br0" timeOffset="11953.006">537 443,'0'5,"5"6,2 6,-1 5,-1 4,-2 2,0 1,-2 1,-1-1,0 0,0 0,0 0,-1-1,1 1,5-6,1-6</inkml:trace>
  <inkml:trace contextRef="#ctx0" brushRef="#br0" timeOffset="12553.184">566 471,'166'-21,"-164"20,0 1,0-1,0 1,1-1,-1 1,0 0,0 0,0 0,0 0,1 0,-1 0,0 1,0-1,0 0,0 1,0 0,0 0,0 0,0 0,0 0,0 0,-1 0,1 0,0 1,-1-1,1 1,-1-1,1 1,-1 0,0-1,1 1,-1 0,0 0,0 0,-1 0,1 0,0 0,-1 0,1 0,-1 0,1 0,-1 0,0 1,0-1,0 0,0 0,-1 0,1 1,-88 120,86-121,0 0,0 1,0-1,1 1,-1 0,1-1,0 1,-1 0,1 0,1 0,-1 0,0 0,1 0,-1 0,1 0,0 0,0 1,0-1,0 0,1 0,-1 0,1 0,0 0,0 0,0 0,0 0,1-1,-1 1,1 0,-1-1,1 1,0-1,0 1,0-1,0 0,1 0,-1 0,1 0,-1 0,1-1,0 1,-1-1,1 1,0-1,1 0,51 43,-54-42,0-1,0 1,-1-1,1 1,0-1,-1 1,1 0,-1-1,1 1,-1-1,0 1,0 0,0-1,0 1,0 0,0-1,0 1,-1 0,1-1,0 1,-1 0,0-1,1 1,-1-1,0 1,0-1,0 1,1-1,-2 0,1 1,0-1,0 0,0 0,-1 0,1 0,0 0,-1 0,1 0,-1 0,1-1,-1 1,-8 4,0-1,-1 0,1-1,-1 0,0-1,0 0,1-1,-1 0,0 0,-4-1,-49 6,36-1,3-1</inkml:trace>
  <inkml:trace contextRef="#ctx0" brushRef="#br0" timeOffset="12884.949">1243 471,'-24'29,"-13"19,0 6,2-1,1-5,3-6,0-5,3-4,-1-3,1-2,0-5,1-3,4 2,1-5,0 1,-1 2,-2 2,4-3</inkml:trace>
  <inkml:trace contextRef="#ctx0" brushRef="#br0" timeOffset="13568.53">1187 838,'-284'247,"284"-247,1 0,-1 0,0 0,0 0,1 0,-1 0,0 1,0-1,0 0,1 0,-1 0,0 0,0 1,0-1,0 0,1 0,-1 0,0 1,0-1,0 0,0 0,0 0,0 1,28-20,196-186,-55 38,-168 165,-1 1,1 0,-1 0,1-1,-1 1,1 0,0 0,0 0,-1 0,1 0,0 0,0 0,0 0,0 0,0 1,0-1,1 0,-1 0,0 1,0-1,1 1,-1 0,0-1,0 1,1 0,-1-1,0 1,1 0,-1 0,0 0,1 0,-1 0,0 1,1-1,-1 0,0 1,0-1,1 1,-1-1,0 1,0-1,0 1,0 0,1 0,-1 0,0-1,0 1,-1 0,1 0,0 0,0 1,0-1,-1 0,1 0,0 0,-1 1,-1 198,1-173,1-21,0 0,0 0,-1 0,0 0,-1 0,1 0,-1 0,0 0,-1 0,1 0,-1 0,0 0,-1-1,1 1,-4 3,4-7,-1-1,0 0,1 0,-1-1,0 1,0-1,0 1,1-1,-1 0,0 0,0 0,0 0,0 0,0-1,0 0,1 1,-1-1,0 0,0 0,1 0,-1-1,1 1,-1-1,1 1,0-1,-2-1,-6-3,-5-1,-4-1,1-2,-1 0,1-1,1 0,0-2,1 0,-6-7,11 7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0 178,'33'-16,"0"3,0 0,1 2,1 1,0 2,0 2,1 1,-1 2,1 1,20 2,54 19,-163-54,-71-27,110 50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0 176,'19'-6,"-1"0,1 1,0 1,0 1,0 0,0 1,1 2,13 0,-18 0,239 0,-253 0,0 0,1 1,-1-1,0 0,0 0,0 0,0 0,0 0,1 0,-1 0,0 0,0 0,0 0,0-1,0 1,0 0,0-1,1 1,-1-1,0 1,0-1,-1 0,1 1,0-1,0 0,0 0,0 0,-1 0,1 0,0 1,-1-1,1 0,-1 0,1-1,-1 1,1 0,-1 0,0 0,1 0,-1 0,0 0,0 0,0-1,0 1,0 0,0 0,0 0,0 0,-1-1,1 1,0 0,-1 0,1 0,-1 0,1 0,-1 0,1 0,-1 0,0 0,0 0,1 1,-1-1,0 0,-1 0,-134-87,120 75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3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0 282,'1'1,"0"1,0-1,0 1,0-1,1 0,-1 0,0 0,0 1,1-1,-1 0,1-1,-1 1,1 0,-1 0,1-1,0 1,-1-1,1 1,0-1,-1 0,1 1,0-1,0 0,-1 0,1 0,0-1,0 1,-1 0,1-1,0 1,-1-1,1 1,-1-1,1 0,2 1,212-41,-60 14,-125 34,-26-1</inkml:trace>
  <inkml:trace contextRef="#ctx0" brushRef="#br0" timeOffset="310.027">198 0,'4'48,"3"21,-1 3,-1-6,3-4,1-8,-2-9,-2-6,-1-6,-2-4,-6-1,-2-1,0-6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93,'11'0,"0"-1,0 0,-1-1,1 0,-1 0,0-1,1-1,-1 0,-1 0,1-1,-1 0,1 0,-1-1,-1-1,1 1,-1-1,3-5,-10 11,-1 0,0 0,1 0,-1 1,1-1,-1 0,1 0,0 0,-1 0,1 1,0-1,-1 0,1 1,0-1,0 0,0 1,0-1,0 1,0-1,-1 1,1 0,0-1,0 1,0 0,0 0,0 0,0 0,1 0,-1 0,0 0,0 0,0 0,0 0,0 0,0 1,0-1,0 0,-1 1,1-1,0 1,0-1,0 1,0-1,0 1,-1-1,1 1,0 0,0 0,-1-1,1 1,-1 0,1 0,-1 0,1 0,-1 0,10 165,10-9,-4-25,6-2,8 11,-16-70,19 53,-32-123,-1-1,0 1,0-1,0 1,0-1,0 1,0-1,1 1,-1-1,0 1,1-1,-1 0,0 1,0-1,1 1,-1-1,1 0,-1 1,0-1,1 0,-1 1,1-1,-1 0,1 0,-1 1,1-1,-1 0,1 0,-1 0,1 0,-1 0,1 0,-1 0,1 0,-1 0,1 0,-1 0,1 0,-1 0,1 0,-1 0,1 0,-1-1,1 1,-1 0,1 0,-1-1,1 1,-1 0,0-1,1 1,-1 0,1-1,-1 1,0-1,1 1,-1 0,0-1,0 1,1-1,-1 1,0-1,0 1,0-1,0 0,15-39,-14 35,44-240,60-148,-41 156,-63 231,0 7</inkml:trace>
  <inkml:trace contextRef="#ctx0" brushRef="#br0" timeOffset="806.172">734 573,'-113'280,"89"-224,46-79,150-206,-162 213,1 0,0 1,1 0,1 1,0 1,1 0,9-6,-22 18,0 1,0-1,0 0,1 1,-1 0,0-1,1 1,-1 0,0-1,1 1,-1 0,0 0,1 0,-1 0,0 1,1-1,-1 0,0 0,1 1,-1-1,0 1,0-1,1 1,-1 0,0-1,0 1,0 0,0 0,0 0,0 0,0 0,0 0,0 0,-1 0,1 0,0 0,-1 0,1 1,0-1,-1 0,0 0,1 1,-1-1,0 0,1 1,14 62,14 141,-27-194,-1-10,-1-1,1 1,-1-1,1 1,0-1,-1 1,0-1,1 1,-1-1,1 1,-1 0,0-1,1 1,-1 0,0-1,1 1,-1 0,0-1,0 1,0 0,0 0,0-1,0 1,0 0,0 0,0-1,0 1,0 0,0-1,-1 1,1 0,0 0,0-1,-1 1,1-1,-1 1,1 0,0-1,-1 1,1-1,-1 1,1-1,-1 1,0-1,1 1,-1-1,1 1,-1-1,0 0,1 0,-1 1,0-1,0 0,1 0,-1 0,0 1,1-1,-1 0,0 0,0 0,1 0,-1-1,0 1,0 0,1 0,-1 0,-101-64,86 52,-1 0,0 1,0 0,-1 2,-1 0,1 1,-1 1,-9-2,3 5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7:4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0 251,'6'-4,"0"1,0 0,0 0,0 1,1 0,-1 0,1 0,-1 1,1 0,0 0,-1 1,1-1,0 2,6-2,344-13,-63-4,-391-3,85 20,-1-1,1 0,0-1,-1 0,2-1,-1 0,0-1,1 0,0-1,0 0,0-1,1 0,0-1,0 0,1 0,0-1,1-1,0 1,0-1,1 0,0-1,-1-3,-2-6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0,'-4'34,"-3"15,1 5,1-8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1 264,'50'-88,"-42"70,1 0,1 1,1 0,1 0,0 1,1 1,0 0,1 0,1 2,-13 11,-1 1,0 0,0 0,1 0,-1 0,1 0,-1 0,1 0,0 0,-1 0,1 1,0-1,-1 1,1-1,0 1,0 0,-1-1,1 1,0 0,0 0,-1 0,1 1,0-1,0 0,-1 1,1-1,0 1,0-1,-1 1,1 0,-1 0,1 0,-1 0,1 0,-1 0,1 0,-1 0,0 1,0-1,0 0,0 1,22 70,-22-60,-1-5,0 0,0 0,1 1,-1-1,2 0,-1 0,1 1,0-2,1 1,-1 0,1 0,1-1,-1 1,1-1,0 0,2 1,-5-6,0 0,1 0,-1 0,1-1,-1 1,1 0,-1-1,1 1,-1-1,1 1,0-1,-1 0,1 0,0 1,-1-1,1 0,0-1,0 1,-1 0,1 0,-1-1,1 1,0-1,-1 1,1-1,-1 0,1 0,-1 0,1 1,-1-1,0-1,0 1,1 0,-1 0,0 0,0-1,0 1,0 0,0-2,34-58,-35 61,37-80,-27 65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2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0,'-19'6,"1"0,-1 1,1 0,1 2,0 0,0 1,1 0,0 2,1 0,0 0,1 2,-1 1,12-12,0 0,1 0,0 0,0 0,0 0,0 0,0 1,0-1,1 1,0-1,0 1,0 0,0-1,0 1,1 0,0 0,0-1,0 1,0 0,0 0,1 0,0-1,-1 1,1 0,1-1,-1 1,0-1,1 1,0-1,0 0,0 0,0 0,1 0,-1 0,1 0,-1 0,1-1,0 1,0-1,0 0,0 0,1 0,-1 0,1-1,-1 1,1-1,0 0,5 4,0-1,0 0,1-1,0 0,0-1,0 0,0 0,0-1,0 0,0-1,0 0,1 0,-1-1,0-1,0 0,0 0,6-3,-2-6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1 219,'16'7,"0"-1,1-1,0-1,0-1,0 0,0-1,1 0,-1-2,1 0,-11 0,0-1,0 0,1 0,-1-1,0 0,0 0,0-1,-1 1,1-2,0 1,-1-1,0 0,0 0,0 0,-1-1,1 0,-1 0,0-1,0 1,-1-1,0 0,1-2,-1 3,0-1,-1 0,0 0,0 0,0 0,-1 0,0 0,0-1,-1 1,1-1,-1 0,-1 1,1-1,-1 1,0-1,-1 0,0 1,0-1,0 0,-1 1,0 0,0-1,0 1,-1 0,-3 4,1 0,-1 0,0 1,1 0,-1 0,0 1,0-1,0 1,0 0,1 1,-1 0,0 0,0 0,1 0,-1 1,1 0,-1 0,1 1,0-1,-1 1,2 0,-1 0,0 1,1 0,-1 0,1 0,0 0,0 1,-7 5,0 1,1 0,0 0,1 1,0 1,1-1,0 2,1-1,1 1,0 0,1 0,0 0,1 1,1-1,0 1,1 0,1 0,0 5,1-15,1 1,0-1,0 0,1 0,0 0,-1 0,2 0,-1 0,1 0,-1-1,1 1,0-1,1 0,-1 0,1 0,0 0,0-1,0 1,0-1,1 0,-1 0,1-1,0 1,0-1,0 0,0 0,0-1,0 0,0 1,1-2,-1 1,0-1,1 1,-1-2,93-3,-71-3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106 348,'-6'13,"4"-7,0 0,-1-1,0 1,0 0,0-1,-1 1,1-1,-1 0,-1-1,1 1,-1-1,1 1,-1-1,-1-1,1 1,-5 2,8-7,1 1,-1-1,1 1,-1-1,1 0,-1 0,1 0,0 0,-1 0,1 0,0 0,0 0,0 0,-1-1,1 1,1 0,-1-1,0 1,0-1,0 1,1-1,-1 1,1-1,-1 0,1 1,0-1,0 0,-1 1,1-1,0 0,1 1,-1-1,0 0,0 1,1-1,-1 0,1 1,-1-1,1 1,0-1,-1 1,1-1,1 0,6-27,1 1,1 0,2 1,1 0,1 1,1 0,1 1,1 1,1 1,4-3,-12 14,-4 3,1 1,0 0,0 0,0 1,1-1,0 2,1-1,-1 1,1 1,0-1,4 0,-10 6,-1 1,0-1,0 1,0 0,0 0,0 0,0 0,0 0,0 0,0 1,0-1,0 1,-1-1,1 1,-1 0,1-1,-1 1,0 0,1 0,-1 0,0 0,0 0,-1 0,1 0,0 1,-1-1,1 0,-1 0,0 1,1-1,-1 0,0 0,-1 1,1-1,0 0,-1 0,1 1,-1-1,1 0,-1 1,1 9,4 18,1-4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1,'-43'5,"0"3,1 1,-1 2,2 2,-22 11,26 1,37-24,0 0,-1 0,1-1,0 1,0 0,-1 0,1 0,0 0,0 0,0-1,0 1,0 0,0 0,1 0,-1 0,0 0,0 0,1-1,-1 1,0 0,1 0,-1 0,1-1,-1 1,1 0,-1-1,1 1,-1 0,1-1,0 1,-1-1,1 1,0-1,0 1,-1-1,1 1,0-1,0 0,0 1,0-1,-1 0,1 0,0 0,1 0,65 20,-61-20,0 1,1 0,-1 0,1 0,-1 0,0 1,0 0,0 1,0-1,0 1,-1 0,1 1,-1-1,0 1,0 0,0 1,0-1,-1 1,0 0,0 0,0 0,0 0,-1 1,0 0,2 4,-6-3,0 0,0 0,-1 0,0 0,0 0,0 0,-1 0,0-1,-1 1,0-1,1 0,-2 0,1 0,-1-1,0 1,0-1,0 0,-1-1,0 1,0-1,0 0,0-1,-6 3,9-4,-16 12,0 0,-1-1,-1-2,0 0,-1-1,0-1,-7 1,5-7,6-5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0,'-13'15,"1"0,0 1,1 0,1 0,1 1,0 1,1 0,1 0,0 0,2 1,0 0,1 0,-1 12,9 303,-33-158,22-132,14-39,1-10</inkml:trace>
  <inkml:trace contextRef="#ctx0" brushRef="#br0" timeOffset="252.567">318 536,'-14'24,"-1"8,4-1</inkml:trace>
  <inkml:trace contextRef="#ctx0" brushRef="#br0" timeOffset="718.716">403 85,'-1'7,"-1"0,1 0,1 0,-1 0,1 0,1 0,-1 1,1-1,0 0,1 0,0 0,0 0,0-1,1 1,0-1,4 6,112 233,-110-212,-1 0,-2 1,-1 0,-2 0,0 24,-3-37,-1 1,-1-1,0 0,-2 0,0 0,-2 0,0-1,-1 1,-3 4,-22 17,31-41,1 0,0-1,-1 1,0 0,1-1,-1 1,1 0,-1-1,0 1,1-1,-1 0,0 1,0-1,1 1,-1-1,0 0,0 0,0 1,0-1,1 0,-1 0,0 0,0 0,0 0,0 0,1 0,-1 0,0 0,0-1,0 1,1 0,-1-1,0 1,0 0,0-1,1 1,-1-1,0 1,1-1,-1 1,0-1,1 1,-1-1,1 0,-1 1,1-1,-1 0,1 0,0 1,-1-1,1 0,0 0,-1 1,1-1,0 0,0 0,0 0,-1-9,0 0,1 0,0 0,0 0,1 0,1 0,0 0,0 1,1-1,0 0,0 1,1 0,1 0,1-3,-4 9,11-29,2 0,1 1,1 1,2 1,1 0,1 2,2 0,0 2,2 0,14-10,-24 22,1 0,1 1,0 1,1 0,0 2,0 0,1 1,0 0,0 2,1 0,0 1,0 2,0 0,1 1,-1 0,-16 2,-1 0,0 0,1 0,-1 1,0-1,1 1,-1 0,0 0,0 0,1 0,-1 0,0 1,0-1,0 1,-1 0,1 0,0 0,-1 0,1 1,-1-1,0 1,0-1,0 1,0 0,0 0,0 0,-1 0,0 0,1 0,-1 0,0 0,-1 1,1-1,0 0,-1 1,0-1,0 1,0-1,0 0,0 1,-1-1,0 0,1 1,-1-1,-1 0,1 0,0 0,-1 0,1 0,-1 0,0 0,-2 2,-5 10,-2-1,1 0,-2-1,0 0,0 0,-1-2,-1 0,0 0,0-1,-1-1,0 0,-1-1,0-1,0 0,-1-1,0-1,0 0,0-2,0 0,-1-1,1 0,-13-2,6-4,6-3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0 395,'52'-45,"-2"-1,-2-3,-2-2,-3-2,28-43,-57 78,-32 84,16-61,-1 0,1-1,0 1,0 0,1 0,-1 0,1 1,0-1,1 0,-1 0,1 1,0-1,0 0,1 1,-1-1,1 0,0 0,1 0,-1 0,1 0,0 0,1 0,-1 0,1-1,0 1,0-1,0 1,0-1,1-1,0 1,0 0,0-1,0 0,0 0,1 0,-1 0,1-1,0 1,2-1,0-1,-1 0,1 0,0 0,0-1,0 0,0 0,0-1,0 0,-1 0,1 0,0-1,-1 0,1-1,-1 1,0-1,1 0,-1-1,-1 0,1 1,-1-2,1 1,3-5,9-9,-1-1,0 0,-2-1,-1 0,0-1,-1-2,21-37,-26 44</inkml:trace>
  <inkml:trace contextRef="#ctx0" brushRef="#br0" timeOffset="268.984">1017 0,'-7'10,"-23"37,1 1,2 1,3 2,-8 24,30-72,0 0,0 0,1 0,-1 0,1 0,0 1,0-1,0 0,0 1,0-1,1 0,0 1,-1-1,1 1,0-1,1 1,-1-1,1 0,-1 1,1-1,0 0,0 1,1-1,-1 0,1 0,-1 0,1 0,0 0,0 0,0-1,1 1,-1-1,1 1,-1-1,1 0,0 0,0 0,-1 0,2-1,0 1,6-1,-1-1,1-1,-1 0,1 0,-1-1,0 0,1 0,-1-1,0 0,-1-1,1 0,0-1,-1 1,0-2,0 1,-1-1,0 0,0-1,0 1,0-1,-1-1,0 1,-1-1,0 0,0-1,-1 1,0-1,0 0,-1 1,0-2,1-6,-2 7,0 0,0 0,-1 0,0 0,-1 0,0 0,0 0,-1 0,0 1,0-1,-1 0,0 0,-1 1,0-1,-1 1,1 0,-1 0,-1 0,0 0,0 1,0 0,-1 0,0 0,0 1,-5-4,-35 3,24 12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74 536,'-3'8,"-12"34,1 0,2 2,3-1,1 1,-2 40,9-81,1 0,-1 0,1 1,0-1,-1 0,2 1,-1-1,0 0,1 1,-1-1,1 0,0 0,0 0,1 0,-1 0,0 0,1 0,0 0,0 0,0 0,0-1,0 1,0-1,1 0,-1 0,1 0,0 0,-1 0,1 0,0-1,0 1,0-1,0 0,0 0,1 0,-1 0,3 0,1-2,-1 0,1 0,0-1,0 0,-1 0,1-1,-1 0,1 0,-1 0,0-1,0 0,-1 0,1 0,-1-1,0 0,0 0,-1 0,1-1,-1 1,0-1,1-2,2-5,0 0,0 0,-1 0,-1-1,0 0,-1 0,0 0,-1 0,0-13,-1 13,0 1,-2-1,1 0,-2 1,0-1,0 1,-1-1,-1 1,-1 0,1 0,-2 0,0 0,-1 1,0 0,0 0,-1 0,-9-6</inkml:trace>
  <inkml:trace contextRef="#ctx0" brushRef="#br0" timeOffset="359.668">525 28,'-12'48,"2"1,3-1,1 1,3 1,2 36,6-15,-2-35,-1 0,-2 0,-2 0,-1-1,-2 8,-35 116,36-147</inkml:trace>
  <inkml:trace contextRef="#ctx0" brushRef="#br0" timeOffset="603.798">863 1,'-62'214,"-31"208,61-237,24-130,6-31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2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623 340,'-17'-5,"-2"0,1 1,0 1,-1 0,0 2,1 0,-1 1,0 1,0 1,1 0,-1 2,1 0,-6 2,-251 111,217-86,57-30,0-1,0 1,0 0,0 0,0 0,0-1,0 1,1 0,-1 0,0 0,1 0,-1 0,1 1,-1-1,1 0,-1 0,1 0,0 0,-1 1,1-1,0 0,0 0,0 0,0 1,0-1,0 0,1 0,-1 0,0 1,0-1,1 0,-1 0,1 0,-1 0,1 0,0 0,-1 0,1 0,0 0,0 0,-1 0,1 0,0 0,0-1,0 1,0 0,0-1,0 1,0 0,1-1,-1 0,10 6,0-1,0 0,1-1,0-1,0 0,0 0,0-1,0-1,0 0,0 0,1-1,10-2,37 3,-58-1,-1-1,1 1,0 0,-1 0,1 0,-1 0,1 0,0 0,-1 0,1 1,-1-1,1 1,-1-1,1 1,-1-1,1 1,-1 0,0 0,1 0,-1 0,0 0,0 0,0 0,0 0,1 0,-1 0,-1 1,1-1,0 0,0 1,0-1,-1 1,1-1,-1 1,1-1,-1 1,0-1,1 1,-1-1,0 1,0 0,0-1,0 1,-1-1,1 1,0-1,-1 1,1 0,-1-1,1 1,-1-1,0 0,1 1,-1-1,0 1,-117 111,102-103,1 1,1 1,0 0,1 1,0 0,1 1,0 1,2 0,-1 0,2 1,0 1,1-1,0 1,-2 11,9-25,1 1,-1 0,1 0,-1 0,1 0,1-1,-1 1,0 0,1 0,0 0,0 0,0-1,0 1,0-1,1 1,0-1,-1 1,1-1,1 0,-1 0,0 0,1 0,0 0,-1 0,1-1,0 1,1-1,-1 0,0 0,0 0,1 0,-1-1,1 1,0-1,-1 0,1 0,0 0,4 0,6 0,0-1,0 0,0 0,0-1,0-1,0-1,0 0,0 0,-1-2,0 1,0-2,0 0,0 0,-1-1,0-1,0 0,-1-1,0 0,-1 0,0-1,0-1,-1 0,-1 0,0 0,0-1,-1-1,0 1,0-4,1-8</inkml:trace>
  <inkml:trace contextRef="#ctx0" brushRef="#br0" timeOffset="419.409">171 1,'1'421,"26"-169,-26 347,-1-575</inkml:trace>
  <inkml:trace contextRef="#ctx0" brushRef="#br0" timeOffset="1283.775">821 961,'204'-202,"-148"136,-41 46,0 1,1 1,1 1,1 0,0 1,1 1,1 1,7-4,-8 7,50-20,-67 31,0 0,0 0,0 0,-1 0,1 0,0 0,0 0,-1 1,1-1,0 1,0-1,-1 1,1-1,0 1,-1 0,1 0,-1 0,1 0,-1 0,0 0,1 1,-1-1,0 0,0 1,0-1,0 0,0 1,0 0,0-1,0 1,-1-1,1 1,-1 0,1 0,-1-1,0 1,1 0,-1 0,0 0,3 16,0 0,-2 1,0-1,-1 1,0 0,-2-1,0 1,-1-1,-1 0,-1 0,0 0,-2 0,0-1,-1 0,0-1,-1 0,-1 0,-1 0,0-2,-1 1,0-1,-2-1,1-1,-4 2,12-10,-1 0,1-1,-1 0,0 0,0 0,-1-1,1 0,0 0,-1 0,0-1,1 0,-1 0,1-1,-1 0,0 0,0-1,1 1,-1-1,1-1,-1 1,1-1,-1-1,1 1,0-1,0 0,0 0,1-1,-1 1,1-1,0-1,0 1,0-1,0 0,1 0,0 0,-1-1,4 4,0 1,0-1,1 1,-1-1,0 0,1 1,-1-1,1 0,-1 0,1 1,0-1,0 0,0 0,0 0,0 1,0-1,0 0,1 0,-1 1,1-1,-1 0,1 0,0 1,-1-1,1 1,0-1,0 1,0-1,0 1,1-1,-1 1,0 0,1-1,14-9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0 245,'6'-6,"1"0,-1 0,1 1,0 0,0 0,0 1,1-1,0 2,0-1,0 1,0 0,0 1,1 0,-1 0,1 1,-1 0,1 1,-1 0,1 0,-1 1,1 0,4 1,-1-2,109 24,-120-24,0 0,0 1,1-1,-1 0,0 0,0 0,0 0,1 0,-1 0,0 0,0 0,0 0,1 0,-1-1,0 1,0 0,0-1,0 1,1-1,-1 0,0 1,0-1,0 0,-1 0,1 1,0-1,0 0,0 0,0 0,-1 0,1 0,0 0,-1 0,1 0,-1-1,0 1,1 0,-1 0,0 0,1 0,-1-1,0 1,0 0,0 0,0-1,0 1,0 0,-1 0,1 0,0-1,-28-59,-77-40,98 88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1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1 127,'425'0,"-424"0,46-5,-47 5,1 0,-1 0,1 0,0 0,-1 0,1 0,0-1,-1 1,1 0,-1 0,1-1,0 1,-1-1,1 1,-1 0,1-1,-1 1,1-1,-1 1,0-1,1 1,-1-1,0 1,1-1,-1 0,0 1,1-1,-1 1,0-1,0 0,0 1,0-1,0 0,0 1,0-1,0 0,0 1,0-1,0 0,0 1,0-1,0 0,-1 1,1-1,0 1,-1-1,1 0,0 1,-1-1,1 1,0-1,-1 1,1-1,-1 1,1 0,-1-1,1 1,-1-1,1 1,-1 0,0-1,1 1,-1 0,-96-78,79 64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0 200,'39'0,"21"0,7 0,-5 0,-7 0,-8 0,-8 0,-5 0,-4 0,-2 0,-1 0,-1 0,1-5,0-1,-4 0</inkml:trace>
  <inkml:trace contextRef="#ctx0" brushRef="#br0" timeOffset="241.49">113 426,'43'0,"29"0,7 0,-5 0,-6 0,-9 0,-11 0,-8 0,-6 0,-4 0,-2-5,-2-1,0-1,-4 2</inkml:trace>
  <inkml:trace contextRef="#ctx0" brushRef="#br0" timeOffset="594.054">1355 30,'-33'17,"1"2,0 1,2 1,0 2,2 1,0 1,-23 28,46-48,1-1,-1 1,1 0,1 0,-1 0,1 1,0-1,0 1,0 0,1 0,0 0,0 0,0 0,1 0,0 0,0 1,1-1,0 0,0 1,0-1,1 0,0 0,0 1,0-1,1 0,0 0,0 0,1 0,0-1,0 1,0 0,0-1,3 3,6 3,0-1,0 0,0 0,1-1,1-1,0 0,0-1,0-1,1 0,0-1,0 0,0-2,0 1,1-2,0 0,-1-1,1 0,0-2,0 0,-1 0,1-1,-1-1,1-1,-1 0,0-1,0-1,3-2,8 1,0-1,0-1,-1-1,0-2,-1 0,0-1,-1-2,0 0,-2-2,0 0,0-1,15-20,-32 32,0-1,0 0,0 0,-1 0,0-1,-1 1,0-1,0 0,0 1,-1-1,0 0,-1 0,0 0,0 0,-1 0,1 1,-2-1,1 0,-1 0,0 1,-1-1,0 1,0 0,-1 0,0 0,0 0,0 1,-1-1,0 1,0 0,0 1,-1-1,-2 0,-12-5,0 1,-1 1,0 1,-1 1,1 1,-2 1,1 1,0 1,-11 0,-5-1</inkml:trace>
  <inkml:trace contextRef="#ctx0" brushRef="#br0" timeOffset="1110.962">904 256,'396'12,"-176"4,1-10,3-9,-9 1,-190 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49:35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1 334,'10'0,"0"0,0 0,0-1,0 0,-1-1,1 0,0 0,0-1,-1-1,0 1,0-2,0 1,0-1,2-2,18-15,-2-2,0-1,-1-1,-2-1,16-23,-40 50,0-1,0 1,0-1,0 1,0-1,0 1,0-1,0 1,0-1,0 1,1-1,-1 1,0-1,0 1,1 0,-1-1,0 1,0-1,1 1,-1 0,0-1,1 1,-1 0,1 0,-1-1,1 1,-1 0,0 0,1-1,-1 1,1 0,-1 0,1 0,-1 0,1 0,-1 0,1 0,-1 0,1 0,-1 0,1 0,-1 0,1 0,-1 0,1 0,-1 0,1 1,-1-1,0 0,1 0,-1 1,1-1,-1 0,0 1,1-1,-1 0,0 1,1-1,-1 0,0 1,1-1,-1 1,0-1,0 1,0-1,1 1,1 35,-2-31,3 59,3 0,3 0,10 33,-13-65,5 41,28 94,-39-166,0-1,0 1,0 0,0-1,0 1,0-1,0 1,0-1,0 1,1-1,-1 1,0-1,0 1,1-1,-1 1,0-1,1 0,-1 1,0-1,1 1,-1-1,1 0,-1 1,0-1,1 0,-1 0,1 1,-1-1,1 0,-1 0,1 0,-1 0,1 1,0-1,-1 0,1 0,-1 0,1 0,-1 0,1 0,-1-1,1 1,-1 0,1 0,-1 0,1 0,-1-1,1 1,-1 0,1 0,-1-1,1 1,-1 0,0-1,1 1,-1-1,1 1,-1 0,0-1,1 1,-1-1,0 1,0-1,1 1,-1-1,0 1,0-1,0 1,0-1,0 0,16-41,-15 38,110-375,-49 201,-43 145,-13 31</inkml:trace>
  <inkml:trace contextRef="#ctx0" brushRef="#br0" timeOffset="798.721">763 560,'-149'354,"192"-417,144-243,-184 303,-3 1,0 0,1 1,0-1,-1 1,1-1,0 1,0-1,0 1,0-1,0 1,0 0,0-1,0 1,1 0,-1 0,0 0,1 0,-1 0,1 0,-1 1,1-1,0 0,-1 1,1-1,-1 1,1 0,0-1,0 1,-1 0,1 0,0 0,-1 0,1 0,0 1,-1-1,1 0,0 1,0 0,43 113,9 33,-54-146,1 0,-1 0,1 0,-1 0,0 0,1 0,-1 1,0-1,0 0,0 0,0 0,0 0,0 1,0-1,0 0,-1 0,1 0,0 0,-1 0,1 1,-1-1,1 0,-1 0,1 0,-1 0,0 0,1-1,-1 1,0 0,0 0,0 0,0-1,0 1,0 0,0-1,0 1,0-1,0 1,0-1,0 1,0-1,0 0,-1 0,1 0,0 1,0-1,0 0,0 0,-1-1,-58-7,-84-76,81 41,41 29</inkml:trace>
  <inkml:trace contextRef="#ctx0" brushRef="#br0" timeOffset="2849.963">1214 221,'34'0,"25"5,8 1,-8-4,-9-4,-9-1,-5 1,-5-1,-3 1,-1 1,-5-4,-2-2,1 1,-4 1</inkml:trace>
  <inkml:trace contextRef="#ctx0" brushRef="#br0" timeOffset="3102.038">1299 475,'38'0,"28"0,7 0,-5 0,-8 0,-15 0</inkml:trace>
  <inkml:trace contextRef="#ctx0" brushRef="#br0" timeOffset="4130.075">1976 80,'56'17,"-50"-14,0-1,0 0,0 0,1 0,-1-1,0 0,1-1,-1 1,0-1,1 0,-1-1,0 1,1-1,-1-1,0 1,0-1,0 0,0 0,0-1,0 0,0 0,-1 0,0-1,1 1,-1-2,-1 1,1 0,-1-1,1 0,-1 0,-1 0,1 0,-1-1,0 1,2-5,-1-6,-9 34,-1 4,-1 6,2 1,2 0,0 0,2 1,1-1,1 0,1 0,2 0,5 17,42 245,-43-257,30 76,-38-110,0 1,1-1,-1 1,1-1,-1 1,0-1,1 1,-1-1,1 0,0 1,-1-1,1 0,-1 1,1-1,-1 0,1 0,0 1,-1-1,1 0,0 0,-1 0,1 0,0 0,-1 0,1 0,0 0,-1 0,1 0,-1 0,1-1,0 1,-1 0,1 0,-1-1,1 1,0 0,-1-1,1 1,-1-1,1 1,-1 0,1-1,-1 1,0-1,1 1,-1-1,0 0,1 1,-1-1,0 1,0-1,1 0,-1 1,0-1,0 0,18-40,-17 37,128-441,-31 174,-98 270,0 0,0 1,1-1,-1 0,0 0,0 0,0 0,1 0,-1 1,0-1,1 0,-1 0,1 0,-1 1,1-1,-1 0,1 1,-1-1,1 0,0 1,-1-1,1 1,0-1,0 1,-1-1,1 1,0 0,0-1,0 1,-1 0,1 0,0 0,0-1,0 1,0 0,0 0,0 0,-1 0,1 0,0 1,0-1,0 0,0 0,0 0,-1 1,1-1,0 1,0-1,0 1,11 10</inkml:trace>
  <inkml:trace contextRef="#ctx0" brushRef="#br0" timeOffset="4434.376">2852 447,'-5'38,"-6"18,-2 4,2-3,3-7,2-7,3-11</inkml:trace>
  <inkml:trace contextRef="#ctx0" brushRef="#br0" timeOffset="4705.183">2823 390,'19'5,"16"2,7-1,1-1,-2-1,-3-2,-3-1,-8-1</inkml:trace>
  <inkml:trace contextRef="#ctx0" brushRef="#br0" timeOffset="4952.319">2823 617,'38'0,"23"0,5-5,-8-2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6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1 676,'15'8,"-1"-2,1 0,1 0,-1-2,1 0,0 0,0-2,0 0,1-1,-1 0,0-1,0-1,1-1,-1 0,0-1,0-1,-1 0,1-1,-1-1,0-1,0 0,15-12,-2-2,0-1,-1-1,-2-1,0-1,-1-2,-2 0,-1-2,5-9,25-30,-50 67,41-51,-3-1,-2-2,19-41,1-2,-55 98,-1 1,0-1,1 1,-1 0,0-1,0 1,1 0,-1 0,0 0,0 0,0 0,0 0,0 0,0 0,-1 1,1-1,0 0,0 0,-1 1,1-1,-1 0,1 1,-1-1,0 1,0-1,1 1,-1-1,0 1,0-1,0 0,-1 1,1-1,0 1,0-1,-1 1,1-1,-1 2,1-2,-27 238,23 67,3-298,1-1,-1 1,-1-1,1 0,-1 1,0-1,-1 0,0 0,0 0,0-1,-1 1,0-1,-1 0,1 0,-1 0,0-1,0 1,-1-1,1-1,-1 1,0-1,-1 0,1 0,-1 0,0-1,0 0,0-1,0 0,0 0,0 0,-1-1,1 0,0 0,-3-1,-7 2,1-1,0-1,-1 0,1-1,0-1,0 0,0-2,0 0,0 0,1-1,-1-1,-8-6,8 3</inkml:trace>
  <inkml:trace contextRef="#ctx0" brushRef="#br0" timeOffset="363.96">1299 479,'-12'9,"0"0,0 1,1 1,0-1,1 2,1 0,0 0,0 0,1 1,0 1,2-1,-1 1,2 0,-4 13,9-22,0 0,0 0,0 1,1-1,0 0,0 0,0 0,1 0,0 0,0 0,0-1,0 1,1-1,0 1,0-1,0 0,0 0,1 0,0 0,-1-1,1 1,1-1,-1 0,0 0,1-1,-1 1,1-1,0 0,0 0,0-1,0 0,0 1,0-2,0 1,0 0,1-1,-1 0,0 0,0-1,0 0,0 0,1 0,-1 0,0-1,2 0,2-1,0 0,0 0,0-1,-1 0,1 0,-1-1,0 0,0-1,-1 1,0-2,0 1,0-1,0 0,-1 0,0-1,-1 0,0 0,0 0,-1 0,0-1,0 0,-1 0,0 0,-1 0,0 0,0-1,-1 1,0-1,-1 1,0-1,0 1,-1-1,-2-7,2 12,-1 0,-1 0,1 1,0-1,-1 1,0-1,0 1,-1 0,1 0,-1 0,0 0,0 1,0 0,0 0,-1 0,1 0,-1 0,0 1,-2-1,-16-5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07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339 392,'31'257,"48"50,-77-296,1 1,0-1,0 0,1 0,1-1,0 1,0-1,1 0,4 5,-9-15,0 1,-1 0,1 0,0-1,-1 1,1-1,0 1,0-1,-1 1,1-1,0 1,0-1,0 0,0 1,0-1,0 0,0 0,0 0,0 0,0 0,-1 0,1 0,0 0,0 0,0 0,0 0,0-1,0 1,0 0,0-1,0 1,-1-1,1 1,0-1,0 1,-1-1,1 1,0-1,0 0,-1 1,1-1,-1 0,1 0,-1 1,1-1,-1 0,1 0,-1 0,0 0,1 0,-1 0,20-57,-17 49,17-62,9-33,5 2,4 1,8-6,7-28,-42 122,-8 18</inkml:trace>
  <inkml:trace contextRef="#ctx0" brushRef="#br0" timeOffset="364.294">1017 872,'0'4,"0"12,0 8,0 4,-5 2,-2 2,1-1,1-1,2 0,-4-5,-1-3,2 1,1-5</inkml:trace>
  <inkml:trace contextRef="#ctx0" brushRef="#br0" timeOffset="833.534">960 786,'28'-4,"-4"-1,0 1,0 0,0 2,1 1,-1 1,0 1,0 1,0 2,0 0,0 1,10 5,-32-9,1 0,-1 0,0 0,0 1,0-1,0 1,0-1,0 1,0 0,0 0,0 0,-1 0,1 0,-1 0,0 1,1-1,-1 0,0 1,-1-1,1 1,0-1,-1 1,1-1,-1 1,0 0,1-1,-2 1,1-1,0 1,0 0,-1-1,1 1,-1-1,0 1,0-1,0 1,0-1,0 0,0 0,-1 1,1-1,-1 0,0 0,1 0,-1 0,0-1,0 1,0 0,0-1,-1 1,-33 29,-26 36,61-65,1-1,-1 1,1 0,-1 0,1 0,0 0,-1 0,1 0,0 0,0 0,1 0,-1 0,0 0,1 0,-1 0,1-1,-1 1,1 0,0 0,0 0,0-1,0 1,0 0,0-1,0 1,1-1,-1 0,1 1,-1-1,1 0,-1 0,1 0,1 1,71 29,-40-18,-32-13,0 1,0-1,0 1,-1-1,1 1,0 0,0 0,0 0,0 0,-1 1,1-1,-1 0,1 1,-1-1,1 1,-1-1,0 1,0 0,1 0,-1-1,-1 1,1 0,0 0,0 0,-1 0,1 0,-1 0,1 0,-1 0,0 0,0 0,0 0,0 0,0 0,-1 0,1 1,-1-1,1 0,-1-1,0 1,1 0,-1 0,0 0,0 0,0 0,-1-1,1 1,0-1,-1 1,1-1,-1 1,1-1,-1 0,-1 1,-6 7,-1-1,0 0,-1 0,1-1,-2 0,1-1,0-1,-1 0,0 0,-1-1,1-1,-1 0,1 0,-1-1,0-1,0 0,1-1,-1-1,0 0,0 0,-9-3,-2-3</inkml:trace>
  <inkml:trace contextRef="#ctx0" brushRef="#br0" timeOffset="1946.448">0 222,'105'-15,"1"5,-1 5,80 7,-242-36,36 23,1-2,0 0,1-1,0-1,1-1,-12-14,13 10</inkml:trace>
  <inkml:trace contextRef="#ctx0" brushRef="#br0" timeOffset="2394.417">1524 561,'29'0,"24"0,7 0,-1 0,-6 0,-7 0,-7 0,-5 0,-4 0,-1 0,-2 0,-5 0</inkml:trace>
  <inkml:trace contextRef="#ctx0" brushRef="#br0" timeOffset="2647.347">1665 872,'39'0,"31"0,9-5,-4-2,-10 1,-12 1,-9 1,-13 2</inkml:trace>
  <inkml:trace contextRef="#ctx0" brushRef="#br0" timeOffset="3100.756">2428 419,'14'91,"4"-1,3-1,29 71,-47-148,1-1,0 0,1 0,0 0,0-1,1 1,1-1,0-1,0 1,1-1,-7-8,0-1,0 1,1 0,-1-1,0 1,0 0,0-1,1 0,-1 1,0-1,0 0,1 0,-1 1,0-1,1 0,-1 0,0-1,1 1,-1 0,0 0,1-1,-1 1,0 0,0-1,0 0,1 1,-1-1,0 1,0-1,0 0,0 0,0 0,0 0,0 0,0 0,-1 0,1 0,0 0,0 0,-1-1,26-48,21-92,-33 90,3 1,2 0,3 2,1 0,12-14,2 6,-23 33</inkml:trace>
  <inkml:trace contextRef="#ctx0" brushRef="#br0" timeOffset="3396.6">3020 786,'0'29,"0"14,-5 0,-1-3,0-3,1-3,2-7</inkml:trace>
  <inkml:trace contextRef="#ctx0" brushRef="#br0" timeOffset="3866.677">2992 730,'230'-25,"-172"36,-57-11,0 1,0-1,0 0,0 1,0-1,0 1,0 0,-1-1,1 1,0 0,0-1,0 1,-1 0,1 0,0 0,-1 0,1-1,0 1,-1 0,1 0,-1 0,0 0,1 0,-1 1,0-1,0 0,0 0,1 0,-1 0,0 0,0 0,-1 0,1 0,0 0,0 0,0 1,-1-1,1 0,-1 0,1 0,-1 0,1 0,-1-1,1 1,-1 0,0 0,0 0,1 0,-2 0,-45 46,39-42,2 1,-1 0,1 0,0 1,0-1,0 1,1 1,0-1,1 1,0-1,0 1,0 2,4-7,-1 1,1-1,0 1,0-1,1 1,-1-1,1 1,-1-1,1 0,0 1,0-1,1 0,-1 0,1 1,0-1,0 0,0-1,0 1,0 0,0-1,1 1,-1-1,1 1,0-1,0 0,0 0,0-1,0 1,0 0,2 0,49 54,-55-51,1 0,-1 1,-1-1,1 0,-1 0,0-1,0 1,0 0,-1-1,1 1,-1-1,0 0,0 0,-1 0,1 0,-1-1,0 1,0-1,0 0,-1 0,1 0,-1-1,1 1,-1-1,-1 0,-114 54,95-49</inkml:trace>
  <inkml:trace contextRef="#ctx0" brushRef="#br0" timeOffset="4116.406">3839 673,'-34'39,"-30"31,-9 14,-2-3,8-10,5-8,8-9,9-10,7-7,5-10,9-5,2-6,6-1,6-3</inkml:trace>
  <inkml:trace contextRef="#ctx0" brushRef="#br0" timeOffset="4703.482">3697 1097,'-180'110,"136"-68,44-41,0-1,0 1,1-1,-1 1,0-1,0 1,1-1,-1 1,0-1,1 1,-1-1,0 0,1 1,-1-1,1 0,-1 1,1-1,-1 0,1 0,-1 1,1-1,-1 0,1 0,-1 0,1 0,-1 0,1 1,-1-1,1 0,-1 0,1 0,0-1,-1 1,1 0,-1 0,1 0,-1 0,1 0,-1-1,1 1,-1 0,1 0,-1-1,1 1,-1 0,0-1,1 1,-1-1,0 1,1 0,-1-1,0 1,1-1,-1 1,0-1,0 1,1-1,0 1,41-23,-1-2,-1-1,-1-2,26-26,10-6,54-25,-127 84,-1 0,1 1,0-1,-1 1,1-1,0 1,-1 0,1 0,0 0,-1 0,1 0,0 0,0 1,-1-1,1 0,0 1,-1-1,1 1,-1 0,1-1,-1 1,1 0,-1 0,1 0,-1 0,0 0,1 0,-1 1,0-1,0 0,0 1,0-1,0 1,0-1,-1 1,1-1,0 1,0 1,19 72,-18-61,27 134,-16-75,-12-72,-1 0,0 0,1-1,-1 1,0 0,0 0,1 0,-1 0,0 0,0-1,0 1,0 0,0 0,0 0,0 0,0 0,0 0,-1-1,1 1,0 0,-1 0,1 0,0 0,-1-1,1 1,-1 0,1-1,-1 1,1 0,-1-1,0 1,1 0,-1-1,0 1,1-1,-1 1,0-1,0 0,0 1,1-1,-1 0,0 1,0-1,0 0,0 0,0 0,1 0,-1 0,0 0,0 0,0 0,0 0,0 0,1-1,-1 1,0 0,0-1,-56-23,45 18,-106-72,-9-7,108 73</inkml:trace>
  <inkml:trace contextRef="#ctx0" brushRef="#br0" timeOffset="6137.028">2258 250,'125'-15,"0"5,106 7,-231 2,-1 1,1-1,0 1,-1-1,1 1,0-1,-1 0,1 1,0-1,0 1,0-1,0 0,0 1,0-1,0 0,0 1,0-1,0 1,0-1,0 0,0 1,0-1,1 0,-1 1,0-1,0 1,1-1,-1 1,0-1,1 1,-1-1,1 1,-1-1,1 1,-1-1,1 1,-1 0,1-1,-1 1,1 0,-1-1,1 1,-1 0,1 0,0 0,-1-1,1 1,-1 0,1 0,0 0,-1 0,1 0,0 0,-1 0,1 0,0 0,-1 1,1-1,-1 0,1 0,0 1,-1-1,-66-45,53 38,0 0,1-1,0 0,1-1,0 0,0-1,1 0,0-1,1 0,0-1,0 0,-2-6,2-4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1 340,'517'-29,"-327"2,-68 8,-102 21,-26 2</inkml:trace>
  <inkml:trace contextRef="#ctx0" brushRef="#br0" timeOffset="395.21">29 566,'430'0,"-237"-26,-168 23</inkml:trace>
  <inkml:trace contextRef="#ctx0" brushRef="#br0" timeOffset="1177.472">452 0,'21'34,"167"67,-120-62,-37-24,-1 3,-1 0,0 2,-2 0,9 11,-33-29,0 0,0 0,-1 1,1-1,-1 1,0-1,0 1,0 0,0 0,0 0,-1 0,1 0,-1 0,0 1,0-1,0 0,0 1,0-1,-1 1,0-1,0 0,0 1,0-1,0 1,-1-1,1 1,-1-1,0 0,0 1,0-1,0 0,-1 0,1 0,-1 0,0 0,-2 2,-11 9,-1 0,-1-2,-1 0,1 0,-2-2,1 0,-13 3,-16 10,-25 16,2 4,2 2,2 3,-11 15,60-47,4-1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1 156,'1'-1,"-1"1,1 0,-1 0,1-1,-1 1,1 0,-1-1,1 1,-1 0,0-1,1 1,-1-1,0 1,1 0,-1-1,0 1,0-1,1 1,-1-1,0 1,0-1,0 1,0-1,0 0,0 1,0-1,0 1,0-1,0 1,0-1,0 1,0-1,0 1,0-1,0 1,-1-1,1 1,0-1,0 1,-1-1,1 1,0-1,-1 1,1-1,0 1,-1 0,1-1,0 1,-1 0,1-1,-1 1,1 0,-1 0,1-1,-1 1,52-5,-50 5,231 2,-102 21,-130-23,0 0,0-1,0 1,0 0,-1 0,1 0,0-1,0 1,0 0,0-1,0 1,0 0,-1 0,1-1,0 1,0 0,0-1,0 1,0 0,0 0,0-1,0 1,1 0,-1-1,0 1,0 0,0 0,0-1,0 1,0 0,0 0,1-1,-1 1,0 0,0 0,0 0,1-1,-1 1,0 0,0 0,0 0,1-1,-1 1,0 0,0 0,1 0,-1 0,0 0,1 0,-1 0,0 0,0 0,1 0,-1 0,0 0,1 0,-1 0,0 0,0 0,1 0,-1 0,0 0,-21-17,19 16,-158-111,142 104,5 6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2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1 226,'11'-1,"0"0,0 0,0-1,0-1,0 1,0-2,0 0,-1 0,1-1,-1 0,-1 0,1-1,-1-1,0 0,0 0,-1 0,0-1,0-1,-1 1,0-1,0 0,-1-2,-6 11,0-1,0 0,0 0,0 0,0 1,0-1,1 0,-1 0,0 1,0-1,1 0,-1 0,0 1,1-1,-1 0,0 1,1-1,-1 0,1 1,-1-1,1 1,0-1,-1 0,1 1,-1 0,1-1,0 1,0-1,-1 1,1 0,0-1,0 1,-1 0,1 0,0 0,0 0,-1 0,1 0,0 0,0 0,0 0,-1 0,1 0,0 0,0 0,-1 1,1-1,0 0,0 1,-1-1,1 0,0 1,-1-1,1 1,0-1,-1 1,1-1,-1 1,1 0,-1-1,1 1,-1-1,1 1,-1 0,6 140,-8-92,29 180,1-32,0-91,-28-105,0-1,0 1,0-1,0 1,0-1,0 0,0 1,0-1,1 1,-1-1,0 1,0-1,0 1,0-1,1 0,-1 1,0-1,0 1,1-1,-1 0,0 1,1-1,-1 0,0 0,1 1,-1-1,1 0,-1 0,0 1,1-1,-1 0,1 0,-1 0,1 0,-1 0,1 0,-1 0,1 1,-1-1,0-1,1 1,-1 0,1 0,-1 0,1 0,-1 0,1 0,-1 0,0-1,1 1,-1 0,1 0,-1-1,0 1,1 0,-1 0,0-1,1 1,-1 0,0-1,1 1,-1-1,11-32,-8 21,71-229,-52 178,-3-1,-3-1,8-59,9-69,-34 169,-9 31,-3 91,12-72</inkml:trace>
  <inkml:trace contextRef="#ctx0" brushRef="#br0" timeOffset="351.744">707 536,'0'14,"0"20,0 8,0 2,0-1,0-4,0-3,0-4,0-6</inkml:trace>
  <inkml:trace contextRef="#ctx0" brushRef="#br0" timeOffset="901.507">678 536,'4'-7,"1"0,0 1,0 0,1 0,-1 0,1 0,1 1,-1 0,1 0,-1 1,2 0,-1 0,0 1,1 0,-1 0,1 0,0 1,0 0,0 1,0 0,0 0,0 1,0 0,1 0,-1 1,0 0,0 0,-5-1,-1 0,1 0,-1 1,1-1,-1 1,0-1,1 1,-1 0,0 0,1 0,-1 0,0 0,0 0,0 1,0-1,0 1,0-1,0 1,-1 0,1 0,0 0,-1 0,0 0,1 0,-1 0,0 0,0 1,0-1,0 0,-1 1,1-1,-1 1,1-1,-1 1,0-1,0 0,0 1,0-1,-1 2,-26 95,25-94,1-3,-1 1,1-1,-1 1,1 0,0 0,0 0,0 0,0 0,1 0,-1 0,1 0,0 0,0 0,0 0,0 0,1 0,-1 0,1 0,-1 0,1 0,0 0,0 0,1-1,-1 1,1 0,-1-1,1 1,0-1,0 1,0-1,43 26,-39-25,0 0,0 0,0 0,0 1,-1-1,0 2,1-1,-1 0,-1 1,1 0,-1 0,0 1,0-1,3 6,-7-7,0 0,0 0,-1 0,1 1,-1-1,0 0,0 0,0 0,-1 0,1-1,-1 1,0 0,0-1,0 1,-1-1,1 1,-1-1,0 0,0 0,0 0,0-1,0 1,-1-1,1 0,-1 0,1 0,-1 0,0 0,0-1,0 0,0 0,0 0,0 0,0 0,0-1,-1 0,-1 0,-13 3,-1-2,1 0,-1 0,1-2,-1-1,1 0,-16-5,11-4,6-1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1 212,'52'-19,"2"3,0 3,1 1,0 3,24 1,-34 2,1 1,0 3,1 2,23 3,-19 15,-81-6,13-13,0-1,0 0,0-1,1-1,-1-1,1 0,0-1,0 0,1-2,0 0,0 0,1-2,-8-5,19 13,-1 0,1-1,-1 1,1-1,0 0,0 1,0-1,1-1,-1 1,1 0,-1-1,1 1,0-1,0 0,1 1,-1-1,1-1,0-10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59,'225'-18,"-99"-11,-36 18,-94 22,-8-5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0,'10'0,"7"0,6 0,4 0,2 0,1 0,0 0,0 0,0 0,-1 0,0 0,-1 0,0 0,1 0,-6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57 448,'-5'0,"3"0,7 0,8 0,6 0,4 0,4 0,1 0,2 0,0 0,-1 0,0 0,0 0,0 0,-11 0,-7 0</inkml:trace>
  <inkml:trace contextRef="#ctx0" brushRef="#br0" timeOffset="400.065">0 788,'10'-10,"8"-3,5 1,4-3,2 2,1 2,0 4,0 2,0 3,-1 1,-1 1,-4 6,-2 1,-5 0</inkml:trace>
  <inkml:trace contextRef="#ctx0" brushRef="#br0" timeOffset="2867.205">537 223,'5'-1,"-1"-1,0 1,1-1,-1 0,0 0,0-1,0 1,0-1,0 0,-1 0,0-1,1 1,-1 0,0-1,0 0,5-5,110-150,-118 158,0 1,1-1,-1 0,0 1,1-1,-1 1,0-1,1 0,-1 1,1-1,-1 1,1-1,-1 1,1-1,-1 1,1 0,-1-1,1 1,0 0,-1-1,1 1,0 0,-1 0,1-1,0 1,-1 0,1 0,0 0,0 0,-1 0,1 0,0 0,-1 0,1 0,0 0,-1 1,1-1,0 0,-1 0,1 1,0-1,-1 0,1 1,-1-1,1 1,0-1,-1 1,1-1,-1 1,1-1,-1 1,0-1,1 1,-1-1,0 1,1 0,-1-1,0 1,0 0,1-1,-1 1,0 0,17 51,-15-45,26 261,6 17,-27-232,33 141,-40-194,0 1,0 0,0 0,0 0,0 0,0 0,0 0,0 0,0 0,0 0,1-1,-1 1,0 0,1 0,-1 0,1 0,-1-1,0 1,1 0,0 0,-1-1,1 1,-1 0,1-1,0 1,0-1,-1 1,1 0,0-1,0 0,0 1,-1-1,1 0,0 1,0-1,0 0,0 0,0 0,0 0,0 1,0-1,-1-1,1 1,0 0,0 0,0 0,0 0,0-1,0 1,0 0,-1-1,1 1,0-1,0 1,-1-1,1 1,0-1,0 1,-1-1,1 0,9-24,-2-1,0 0,-2 0,-1-1,-1 0,-1 1,-2-7,12-77,72-223,-30 168,-53 152,-14 38,8-6</inkml:trace>
  <inkml:trace contextRef="#ctx0" brushRef="#br0" timeOffset="3273.333">1242 618,'5'10,"1"12,1 8,-2 3,-2 1,-1-1,0 0,-2-2,0-1,0-1,0-10,-1-9</inkml:trace>
  <inkml:trace contextRef="#ctx0" brushRef="#br0" timeOffset="3782.787">1214 534,'129'-37,"26"16,-154 21,1 0,0 0,-1-1,1 1,-1 0,1 1,0-1,-1 0,1 0,-1 1,1-1,0 1,-1-1,1 1,-1 0,0 0,1-1,-1 1,1 0,-1 0,0 0,0 1,0-1,0 0,0 0,0 1,0-1,0 0,0 1,0-1,-1 1,1-1,-1 1,1-1,-1 1,0 0,1-1,-1 1,0-1,0 1,0 0,0-1,0 1,-1-1,1 1,0 0,-1-1,1 1,-1-1,0 1,1-1,-1 1,0-1,0 0,0 1,-58 55,-16 26,74-82,1 1,-1 0,0-1,0 1,1 0,-1 0,1-1,-1 1,1 0,0 0,0 0,0 0,0 0,0 0,0-1,0 1,1 0,-1 0,1 0,-1 0,1-1,0 1,0 0,-1-1,1 1,0 0,1-1,-1 1,0-1,0 0,1 1,-1-1,1 0,1 1,64 27,-39-19,-25-10,-1 0,0 1,1-1,-1 1,0 0,0 0,1-1,-1 2,0-1,0 0,0 0,0 1,0-1,-1 1,1-1,0 1,-1 0,1-1,-1 1,1 0,-1 0,0 0,0 0,0 1,0-1,0 0,-1 0,1 1,-1-1,1 0,-1 1,0-1,0 0,0 1,0-1,0 0,0 1,-1-1,1 0,-1 1,0-1,0 0,0 0,0 0,0 0,0 0,0 0,-1 0,1 0,-1 1,-12 9,0-1,0-1,-1 0,-1 0,1-2,-2 0,1-1,-1 0,0-1,-4 0,-11 5,13-4</inkml:trace>
  <inkml:trace contextRef="#ctx0" brushRef="#br0" timeOffset="4038.822">2004 505,'-29'38,"-24"33,-7 8,1-4,6-11,8-10,6-10,10-9,5-9,6-4,2-2,4 1,-2-3,3 0,2-3</inkml:trace>
  <inkml:trace contextRef="#ctx0" brushRef="#br0" timeOffset="4675.014">2004 844,'-351'307,"561"-519,41 32,-250 179,1-1,0 1,-1 0,1 0,0-1,0 1,0 0,0 0,0 1,0-1,0 0,0 1,1-1,-1 1,0 0,0 0,0 0,0 0,1 0,-1 0,0 0,0 1,0-1,0 1,0 0,0 0,1-1,-2 1,1 0,0 1,0-1,0 0,0 0,-1 1,1-1,-1 1,1 0,-1-1,0 1,1 0,-1 0,0 0,0 0,0 0,-1 0,1 0,0 0,-1 0,4 19,0 1,-2-1,-1 1,0 0,-2-1,-2 18,0 24,-10-4,12-58,0 0,0 0,0 0,0 0,0 0,0 0,0 0,-1 0,1 0,0 0,0-1,-1 1,1 0,-1-1,1 1,0-1,-1 0,1 1,-1-1,1 0,-1 0,1 0,-1 0,1 0,-1 0,1 0,-1-1,1 1,-1 0,1-1,0 1,-1-1,1 0,0 1,-1-1,1 0,0 0,0 0,-1 0,-162-117,83 71,56 38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0 172,'187'21,"193"-14,-246 10,-134-17,1 0,-1 0,1 0,-1-1,1 1,-1 0,1 0,-1 0,1 0,-1-1,1 1,-1 0,0 0,1-1,-1 1,1 0,-1-1,0 1,1 0,-1-1,0 1,1 0,-1-1,0 1,0-1,1 1,-1-1,0 1,0-1,0 1,0-1,0 1,1 0,-1-1,0 1,0-1,0 1,0-1,-1 1,1-1,0 1,0-1,0 1,0-1,0 1,-1-1,1 1,0-1,0 1,-1 0,1-1,0 1,-1-1,1 1,0 0,-1-1,1 1,0 0,-1-1,1 1,-1 0,1 0,-1 0,1-1,-1 1,1 0,-1 0,1 0,-1 0,1 0,-33-26,-155-77,121 57,68 45,-1 0,1 0,-1 0,1 0,-1 0,1 0,0 0,0 0,0 0,-1 1,1-1,0 0,0 0,0 1,0-1,0 1,0-1,0 1,0-1,1 1,-1 0,0-1,0 1,0 0,0 0,1 0,-1 0,0 0,0 0,0 0,1 0,0 0,18-2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4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1 566,'52'-20,"0"-2,-2-2,0-2,-2-2,42-33,-72 45,0-2,-1 0,-1-1,-1 0,-1-2,0 1,-2-2,0 0,2-8,-11 23,0 1,0-1,-1 0,0 0,-1 0,1-1,-1 1,-1 0,1-1,-1 1,0 0,-1-1,0 1,0 0,-1-3,1 9,0 0,1 0,-1 0,0 0,1 0,-1 0,0 1,0-1,0 0,0 1,0-1,0 0,0 1,0-1,0 1,0 0,0-1,0 1,0 0,0-1,-1 1,1 0,0 0,0 0,0 0,0 0,0 0,0 1,-1-1,1 0,0 0,0 1,0-1,0 1,0-1,0 1,0-1,0 1,0 0,0 0,1-1,-2 2,-38 34,33-26,0 1,1-1,0 1,0 0,1 1,1 0,-1-1,2 1,0 0,1 1,0-1,0 1,1-1,1 0,0 1,1-1,1 1,-1-1,2 0,0 1,0-1,1-1,1 1,0 0,0-1,1 0,1-1,0 1,4 4,-5-10,0-1,0 0,0 0,1 0,-1-1,1 0,0 0,0-1,0 0,0 0,0 0,1-1,-1 0,0-1,1 1,-1-2,1 1,-1-1,0 0,1 0,-1-1,1 0,7-3,0 0,0-1,-1-1,1 0,-2-1,1 0,-1-1,0-1,9-9,-16 13,15-12,-1 0,-1-2,0 0,-2-1,-1-1,0 0,-1-3,-9 14,-3 8,-1 0,1 0,-1-1,0 1,0-1,-1 1,1-1,-1 0,0 0,0 0,0 0,0 0,-1 1,1-2,-1 1,0 0,0 0,-1 0,1 0,-1 1,0-3,-2 6,1-1,-1 1,0 0,0-1,0 1,0 0,1 1,-1-1,0 0,0 1,1-1,-1 1,0 0,0 0,1 0,-1 1,1-1,-1 0,1 1,0 0,0-1,0 1,-1 0,2 0,-1 0,0 1,0-1,1 0,-1 1,0 0,-8 9,0 1,1-1,1 2,0-1,1 1,0 0,1 1,0 0,2 0,0 0,0 0,1 1,1-1,1 1,0 0,1-11,0 0,0 0,1-1,0 1,0 0,0-1,0 1,1 0,0-1,0 1,0-1,0 0,1 0,0 0,-1 0,2 0,-1-1,0 1,1-1,-1 0,1 0,0 0,0 0,0-1,1 1,-1-1,0 0,1-1,-1 1,1-1,0 0,0 0,-1 0,1-1,1 1,16 0,0-1,0 0,0-2,0 0,-1-2,1 0,-1-1,1-1,-2-1,1-1,-1-1,0-1,-1-1,0 0,-1-1,0-2,-1 1,-1-2,0 0,-1-1,0-1,-1 0,6-12,-15 22,0 0,-1-1,1 0,-2 0,1 0,-1 0,0-1,-1 1,0-1,-1 0,1 1,-2-1,1 0,-1 0,0 0,-1 0,0 1,-2-7,2 13,-1 0,1 1,-1-1,0 1,0-1,1 1,-1 0,0 0,0 0,0 0,0 0,-1 0,1 0,0 1,0-1,0 1,0 0,-1-1,1 1,0 0,0 0,-1 0,1 1,0-1,0 1,-1-1,1 1,0 0,0-1,0 1,0 0,0 1,0-1,0 0,1 0,-1 1,0-1,1 1,-1 0,1-1,-1 1,1 0,0 0,-1 0,1 0,0 0,1 0,-1 0,0 1,-5 11,1 1,0 0,1-1,1 2,0-1,2 0,-1 0,2 1,0-1,1 1,0-1,2 4,-1-7,0-1,1 1,1-1,0 0,0 0,1-1,1 1,0-1,0 0,1-1,0 1,1-1,-1-1,2 1,-1-2,1 1,1-1,-1 0,1-1,0 0,1-1,0 0,-1 0,1-1,10 2,-19-5,1 0,-1 0,0 0,1 0,0 0,-1-1,1 1,-1-1,1 0,0 1,-1-1,1-1,0 1,-1 0,1-1,0 1,-1-1,1 0,-1 1,1-1,-1-1,1 1,-1 0,0 0,0-1,0 0,1 1,-1-1,-1 0,1 0,0 0,0 0,0-1,5-15</inkml:trace>
  <inkml:trace contextRef="#ctx0" brushRef="#br0" timeOffset="950.334">2118 86,'-59'92,"-63"176,93-232,13-22</inkml:trace>
  <inkml:trace contextRef="#ctx0" brushRef="#br0" timeOffset="1230.964">1779 0,'69'36,"-54"-25,11 9,-1 2,-1 1,-1 1,-1 1,-1 1,-1 0,-1 2,7 15,52 72,-43-82,-17-22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4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1 301,'191'-39,"106"-4,-225 35,35-5,1 5,42 5,-268-8,-44-77,37 12,106 65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1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0 243,'0'369,"17"-267,-5-141,-14-109,8-97,-4 229,-1 0,2 0,0 0,2 0,-1 1,2-1,0 1,0 1,2-1,0 1,0 0,1 1,1 0,0 1,1 0,1 0,-1 1,4-2,-12 12,0-1,1 0,-1 1,1-1,-1 1,1 0,0 0,-1 0,1 1,0-1,-1 1,1 0,0 0,0 0,-1 1,1-1,0 1,0 0,-1 0,1 0,-1 1,1-1,-1 1,0 0,0 0,1 0,-1 0,0 0,-1 1,1-1,0 1,-1 0,1 0,-1 0,0 0,0 0,0 0,-1 1,1-1,-1 1,0-1,1 4,2 3,-1 1,-1-1,0 1,0-1,-1 1,0 0,-1-1,0 1,-1 0,0 0,0-1,-2 5,-4 4</inkml:trace>
  <inkml:trace contextRef="#ctx0" brushRef="#br0" timeOffset="1622.85">508 441,'-5'0,"-1"5,0 6,1 6,2 5,1 4,1 1,0 2,1 1,0-1,1 1,-1-1,0 0,0-1,0 0,0 1,5-1,1-5</inkml:trace>
  <inkml:trace contextRef="#ctx0" brushRef="#br0" timeOffset="2135.741">424 469,'13'-12,"0"1,0 0,2 0,-1 2,1 0,0 1,1 0,0 1,0 1,1 0,0 2,0 0,2 0,-17 3,1 1,-1-1,0 1,0 0,0 0,0 0,1 0,-1 0,0 0,0 0,0 1,0-1,0 1,0 0,1-1,-1 1,-1 0,1 0,0 0,0 1,0-1,0 0,-1 1,1-1,-1 1,1-1,-1 1,0 0,1 0,-1 0,0-1,0 1,0 0,-1 0,1 1,0-1,-1 0,1 0,-1 0,0 0,0 0,0 1,0-1,0 0,0 0,0 0,-1 0,1 0,-1 1,0-1,1 0,-1 0,0 0,0 0,-1 0,-77 113,78-113,-1-1,1 1,0 0,0 0,0-1,0 1,0 0,1 0,-1 0,0 0,1 1,0-1,-1 0,1 0,0 0,0 0,0 0,0 0,1 0,-1 1,1-1,-1 0,1 0,0 0,-1 0,1 0,0-1,0 1,1 0,-1 0,0-1,0 1,1 0,-1-1,1 1,0-1,-1 0,1 0,0 1,0-1,0 0,-1-1,1 1,0 0,0 0,1-1,-1 1,28 12,57 35,-85-46,0 0,0 1,0-1,0 0,0 1,0 0,-1-1,1 1,-1 0,0-1,0 1,0 0,0 0,0 0,-1 0,1 0,-1 0,0 0,0 0,0 0,0 0,0 1,-1-1,1 0,-1-1,0 1,0 0,0 0,0 0,-2 1,-2 5,0-1,-1 1,-1-1,1-1,-1 1,-1-1,1 0,-1-1,-1 0,1 0,-1-1,0 0,0 0,0-1,-1 0,1-1,-1 0,0 0,0-1,0 0,0-1,-1 0,1-1,-1 0,-14 0</inkml:trace>
  <inkml:trace contextRef="#ctx0" brushRef="#br0" timeOffset="2420.167">1186 412,'-29'39,"-24"36,-7 10,1-4,6-16,7-14,12-12,6-6,4-6,1-1,-1-6,4-1,1-4,3 1,0-3,2 1,4-1</inkml:trace>
  <inkml:trace contextRef="#ctx0" brushRef="#br0" timeOffset="3033.156">1214 723,'-324'339,"323"-339,1 0,0 0,0-1,0 1,0 0,0 0,-1-1,1 1,0 0,0 0,0 0,-1-1,1 1,0 0,0 0,-1 0,1-1,0 1,0 0,-1 0,1 0,0 0,-1 0,1 0,0 0,20-34,131-129,-121 132,2 2,2 1,0 1,35-19,-66 43,0 1,-1 0,1-1,0 1,0 0,0 1,0-1,1 1,-1-1,0 1,1 0,-1 0,1 0,-1 1,1-1,-1 1,1 0,-1 0,1 0,-1 1,1-1,-1 1,1 0,-1-1,1 2,-1-1,0 0,0 1,0-1,0 1,0 0,0 0,0 0,0 1,-1-1,3 2,3 13,0 0,-1 1,-1 0,0 0,-2 0,0 0,-1 1,1 13,3 12,-3 26,-4-68,0 0,0 0,0-1,-1 1,1 0,-1-1,1 1,-1-1,0 1,1 0,-1-1,0 1,0-1,0 0,0 1,0-1,0 0,-1 1,1-1,0 0,-1 0,1 0,-1 0,1-1,-1 1,1 0,-1 0,0-1,1 1,-1-1,0 0,1 1,-1-1,0 0,0 0,1 0,-1 0,0 0,-96-37,46 11,-127-40,160 60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2:10.4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2062 0,'-37'45,"31"-28,1-1,1 1,0 0,1 1,1-1,1 0,0 1,2-1,0 1,1 3,-1 24,1 238,25-85,-26 140,26-168,-56 84,1 28,29 1496,26-1608,-26-97,10 68,-3-101,-1 2,-3-1,-1 0,-2 1,-4 39,1 10,31 191,-31 73,3-657,27 133,-28-170,-28 142,27-283,1-338,-28 592,29-169,-36 230,17 106,-15-85,33-221,-27 222,26 105,1 0,2 1,1-1,9-36,-7 54,-2 0,0 0,-2 0,0 0,-1 0,-1-1,-1 1,0 0,-5-14,-29-117,24-47,-37 23,48 166,1 0,0 0,0 0,1 1,0-1,1 0,0 0,1 1,-1-1,1 1,1 0,3-7,18-58,-23 57,-7 35,0 1,-19 58,-3-1,-4-2,-10 14,-75 148,115-236,0 0,1 0,-1 0,0 0,1 0,-1 0,1 0,-1 0,1 0,0 0,0 0,-1 1,1-1,0 0,0 0,0 0,0 0,0 1,0-1,1 0,-1 0,0 0,1 0,-1 0,0 1,1-1,-1 0,1 0,0 0,-1 0,1 0,0-1,0 1,-1 0,1 0,0 0,0-1,0 1,0 0,0-1,0 1,0-1,0 1,0-1,1 1,-1-1,0 0,0 0,0 0,1 1,68 1,-56-2,237-31,43 31,-278 2,0 1,0 0,-1 1,1 1,-1 0,0 1,0 1,0 1,-169-100,133 81,1-2,0 0,0-1,2-1,0-1,1 0,0-2,1 0,-11-17,-41-65,52 74,-1 0,-1 1,-1 1,-1 0,-7-3,18 18,-52-36,59 45,0-1,1 1,-1-1,0 1,0 0,0-1,0 1,0 0,0 0,0 1,0-1,0 0,0 1,0-1,0 1,0-1,1 1,-1 0,0 0,0 0,1 0,-1 0,1 0,-1 1,1-1,-1 0,1 1,0-1,-1 1,1-1,0 1,0 0,0 0,1-1,-1 1,0 0,-45 153,32-117,-2-1,-1-1,-1-1,-22 31,38-66,1 1,0 0,0 1,-1-1,1 0,0 0,0 0,0 1,0-1,1 0,-1 1,0-1,0 1,1-1,-1 1,1-1,0 1,-1-1,1 1,0-1,0 1,0 0,0-1,0 1,0 0,0-1,1 1,-1-1,1 1,-1-1,1 1,-1-1,1 1,0-1,0 0,0 1,-1-1,2 0,-1 0,0 1,0-1,0 0,0 0,1 0,8-4,0 1,-1-2,1 1,-1-1,1-1,-1 0,-1 0,1-1,-1 0,0 0,0-1,-1 0,5-6,10-6,-13 12,0-1,0 2,1-1,0 1,0 1,1 0,-1 0,1 1,0 1,1 0,-1 0,0 1,1 0,-1 1,1 1,3-1,-8 1,0-1,0 0,0 1,0 0,0 0,0 0,0 1,0 0,0 0,0 1,0 0,0 0,0 0,-1 1,1 0,-1 0,0 1,0 0,0 0,-1 0,1 1,3 4,41 42,-84-28,-6-14,-1-1,1-3,-1-1,0-2,0-1,-31-5,-13 2,14 2,120 0,147-11,-167 5,0 1,1 1,-1 2,0 1,23 2,-24 7,-28-8,-1 0,1 0,0 0,-1 0,1 0,0 0,-1 0,1 0,0 0,-1 0,1 0,0 0,-1 1,1-1,0 0,0 0,-1 0,1 1,0-1,0 0,-1 0,1 1,0-1,0 0,0 0,0 1,-1-1,1 0,0 1,0-1,0 0,0 0,0 1,0-1,0 0,0 1,0-1,0 0,0 1,0-1,0 0,0 1,0-1,0 0,0 1,0-1,0 0,1 1,-1-1,0 0,0 0,0 1,0-1,1 0,-1 0,0 1,0-1,1 0,-1 0,-181 8,359-4,-159 2</inkml:trace>
  <inkml:trace contextRef="#ctx0" brushRef="#br0" timeOffset="1584.36">311 1185,'39'82,"114"200,-151-280,15 28,-33-47,0-7,2-2,0 0,2 0,0-1,2-1,1 0,2 0,-2-15,-8-22,11 49,2 0,0-1,0 0,2 1,0-1,1 0,1 0,0 0,1 0,1 1,1-1,0 0,1 1,1 0,0 0,2 0,2-4,-8 17,1 1,-1-1,1 1,0 0,0 0,0 0,0 0,0 0,0 0,1 0,-1 1,0-1,1 1,-1 0,1 0,0 0,0 0,-1 0,1 0,0 1,0-1,0 1,-1 0,1 0,0 0,0 0,0 0,0 1,0-1,-1 1,1 0,0 0,-1 0,1 0,0 0,-1 1,1-1,-1 1,0 0,1-1,-1 1,0 0,0 0,0 1,-1-1,1 0,0 1,-1-1,1 2,46 94,-47-97,-1 0,1-1,0 1,-1-1,1 1,0 0,0-1,0 0,-1 1,1-1,0 1,0-1,0 0,0 0,0 0,0 1,0-1,-1 0,1 0,0 0,0 0,0-1,0 1,0 0,0 0,0 0,0-1,-1 1,1 0,0-1,0 1,0-1,-1 1,1-1,0 1,0-1,-1 0,1 1,-1-1,1 0,0 0,-1 1,0-1,1 0,-1 0,1 0,-1 1,0-1,1 0,-1 0,0 0,8-13</inkml:trace>
  <inkml:trace contextRef="#ctx0" brushRef="#br0" timeOffset="2362.566">1 988,'9'-11,"0"0,1 0,0 1,0 0,1 1,1 0,-1 1,2 0,-1 1,1 1,0 0,0 0,1 1,0 1,-13 3,28-12,0-1,0-2,-2-1,0-1,12-12,-38 30,-1-1,1 1,0 0,0-1,-1 1,1-1,0 0,-1 1,1-1,-1 1,1-1,-1 0,1 1,-1-1,1 0,-1 0,0 0,1 1,-1-1,0 0,0 0,1 0,-1 1,0-1,0 0,0 0,0 0,0 0,0 0,0 1,-1-1,1 0,0 0,0 0,-1 0,1 1,0-1,-1 0,1 0,-1 1,1-1,-1 0,1 1,-1-1,0 1,1-1,-1 0,0 1,1-1,-1 1,0 0,0-1,-50-21,34 16,3 0,0 0,0-1,1-1,0 0,0-1,1-1,0 0,1 0,0-1,1 0,0-1,1 0,0-1,-5-10,12 21,1-1,0 0,0 1,0-1,0 0,0 0,1 0,-1 0,1 0,0 0,0 0,0 0,0 0,1 0,-1 0,1 1,-1-1,1 0,0 0,0 0,0 1,1-1,-1 0,1 1,-1-1,1 1,0 0,2-3,12-9</inkml:trace>
  <inkml:trace contextRef="#ctx0" brushRef="#br0" timeOffset="3952.174">678 1242,'10'19,"7"11,2 6,2 1,-3-1,1-6,-4-4,-3-2,0-4,-1-1,-8-4,-4-9,-2-6</inkml:trace>
  <inkml:trace contextRef="#ctx0" brushRef="#br0" timeOffset="4498.687">650 1213,'3'-8,"-1"1,1-1,1 1,-1 0,1 0,0 0,1 0,0 1,0 0,0 0,1 0,0 0,0 1,0 0,1 0,-1 1,1 0,0 0,1 0,-1 1,0 0,1 1,1-1,-6 4,0 0,0 0,1 0,-1 0,0 1,-1-1,1 1,0-1,0 1,-1 0,1 0,-1 0,1 1,-1-1,0 1,0-1,0 1,0 0,-1-1,1 1,-1 0,0 0,1 0,-1 0,-1 1,1-1,0 0,-1 0,1 1,-1-1,0 0,0 0,-1 1,1-1,-1 0,1 0,-1 0,0 1,0-1,0 0,-1 0,-1 2,1 16,2-18,1 0,-1 0,1 0,0 0,0 0,0 0,0 0,1-1,-1 1,1 0,0-1,0 1,0-1,0 1,0-1,0 0,1 0,-1 0,1 0,-1 0,1-1,0 1,-1-1,1 0,0 0,0 0,0 0,0 0,0 0,0-1,1 0,-1 0,0 1,0-2,0 1,0 0,0-1,0 1,2-2,46 10,-48-7,-1 1,1-1,-1 0,1 1,-1-1,0 1,1 0,-1-1,0 1,0 0,0 1,-1-1,1 0,0 0,-1 1,1-1,-1 1,0 0,0-1,0 1,0 0,-1-1,1 1,-1 0,1 0,-1 0,0-1,0 1,0 0,-1 0,1 0,-1-1,1 1,-1 0,0 0,-40 95,-54 33,80-112</inkml:trace>
  <inkml:trace contextRef="#ctx0" brushRef="#br0" timeOffset="4783.894">1074 903,'0'38,"0"33,0 8,0-5,0-9,0-11,-5-11,-1-6,-1-6,2-4,-3 0,0-1,0 0,-2 1,0 0,2 0,2 1,3-5</inkml:trace>
  <inkml:trace contextRef="#ctx0" brushRef="#br0" timeOffset="5548.532">1158 1383,'-24'222,"29"-216,2-25,33-197,42-118,-81 330,-1 0,0 1,1-1,0 1,-1 0,1-1,1 1,-1 0,0 0,1 0,0 0,0 0,-1 0,2 0,-1 1,0-1,0 1,1-1,2-1,-3 6,0-1,0 1,0 0,0 0,0-1,-1 1,1 1,0-1,-1 0,0 0,1 0,-1 1,0-1,0 1,-1-1,1 1,0-1,-1 1,0-1,1 1,-1 0,0-1,0 1,-1 1,2-2,0 11,2-1,-1 1,2-1,0 1,0-1,1 0,1-1,0 1,0-1,1 0,0-1,1 0,1 0,-1 0,2-1,-1-1,2 2,47 41,-59-50,0 0,0 0,0 1,0-1,0 0,0 0,0 0,0 0,0 0,0 0,-1-1,1 1,0 0,-1-1,1 1,-1-1,1 1,-1-1,1 0,-1 1,1-1,-1 0,1 0,-1 0,1 0,-1 0,1 0,-1-1,1 1,-1-1,1 1,0-1,-1 1,0 0,-115-3,91 2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0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0 410,'5'0,"11"0,2-5,4-2,3 1,1 1,2 1,1 2,-1 1,1 1,0 0,-1 0,1 0,-1 0,0 1,1-1,-6-5,-6-1</inkml:trace>
  <inkml:trace contextRef="#ctx0" brushRef="#br0" timeOffset="830.299">0 663,'284'0,"-97"-29,-175 28</inkml:trace>
  <inkml:trace contextRef="#ctx0" brushRef="#br0" timeOffset="7119.901">818 890,'21'-3,"-1"-1,0-1,0-1,0 0,-1-2,0 0,0-1,-1-1,0-1,-1 0,0-1,-1-1,0-1,2-3,10-5,-18 14,-1 0,0 0,0-1,0 0,-1 0,0-1,-1 0,-1-1,1 0,-1 0,-1 0,0 0,-1-1,0 0,-1 0,2-12,-5 22,-1-1,0 0,0 0,0 1,0-1,0 1,-1-1,1 1,-1-1,1 1,-1 0,0 0,0 0,0 0,0 0,0 0,-1 0,1 1,0-1,-1 1,0 0,1 0,-1 0,1 0,-1 0,0 0,0 1,0-1,1 1,-1 0,0 0,0 0,0 0,0 0,1 1,-1-1,0 1,0 0,1 0,-1 0,0 0,1 0,-1 0,1 1,0-1,-1 1,1 0,0 0,-1 1,-3 1,2 0,-1 0,0 0,1 1,0 0,0 0,0 0,0 0,1 0,0 1,0 0,0-1,1 1,0 0,0 0,1 0,-1 1,1-1,1 0,-1 1,1-1,0 0,1 1,-1-1,1 0,0 0,1 1,0 0,0 2,1 0,0-1,0 1,1-1,-1 0,2 0,-1 0,1 0,1-1,-1 0,1 0,0 0,1-1,0 0,0 0,0-1,1 0,-1 0,7 2,-2-3,-1 0,0-1,1-1,-1 0,1 0,0-1,0-1,0 0,-1 0,1-1,0-1,0 0,-1 0,1-2,-1 1,0-1,0-1,0 0,-1 0,0-1,5-4,-1 0,0 0,0-2,-1 1,0-2,-1 1,-1-2,0 0,-1 0,-1-1,0 0,0 0,-2-1,0 0,1-6,-7 21,0-1,0 1,0 0,0-1,0 1,0 0,-1-1,1 1,0-1,-1 0,1 1,-1-1,0 1,0-1,1 0,-1 1,0-1,0 0,0 1,-1-1,1 1,0-1,-1 0,1 1,-1-1,1 1,-1-1,0 1,0-1,1 1,-1-1,0 1,0 0,0 0,-1-1,1 1,0 0,0 0,-1 0,1 0,-1 1,1-1,-1 0,1 0,-1 1,1-1,-1 1,0-1,-4 4,1 0,-1 1,1-1,0 1,0 0,0 1,1-1,0 1,-1 0,1 0,1 0,-1 0,1 1,0-1,0 1,1 0,0 0,0 0,0 0,1 0,-1 1,1-1,1 0,0 1,-1-1,2 0,-1 1,1-1,0 0,0 1,1-1,0 0,0 0,0 0,1 0,0-1,0 1,0-1,4 5,1-4,-1 1,1-1,0-1,1 1,-1-1,1-1,0 0,0 0,1-1,-1 0,1 0,0-1,-1 0,1-1,0 0,0-1,0 0,0 0,0-1,4-1,-2-2,-1-1,0 1,0-2,0 1,0-1,-1-1,0 0,0-1,-1 0,0 0,0-1,-1 0,0 0,-1-1,0 0,-1 0,0-1,0 0,-1 0,0 0,-1-1,-1 0,0 0,0 0,-1 0,-1 0,0 0,0 0,-1 0,-1-1,0 1,1 10,0-1,-1 1,1 0,0 0,-1-1,0 1,1 0,-1 0,0 0,0-1,0 1,0 0,-1 1,1-1,-1 0,1 0,-1 0,1 1,-1-1,0 1,0-1,0 1,0 0,0 0,0 0,0 0,0 0,0 0,-1 1,1-1,0 1,0-1,-1 1,1 0,0 0,-1 0,1 0,0 0,-1 1,1-1,0 1,0-1,-1 1,1 0,0 0,0 0,0 0,0 0,0 0,0 1,0-1,1 1,-1-1,0 1,1 0,-1 0,1-1,0 1,-1 0,1 0,0 1,-4 4,-1 1,2 1,-1-1,1 1,0 0,1 0,0 0,0 0,1 0,0 1,1-1,0 1,0-1,1 1,1-1,-1 1,2-1,-1 1,1-1,0 0,1 1,0-1,1 0,0-1,0 1,1-1,0 0,0 0,1 0,0-1,1 0,-1 0,1 0,1-1,-1 0,1-1,0 1,4 0,-3-1,0 0,0-1,1 0,-1-1,1 0,0-1,0 0,1 0,-1-1,0-1,0 1,1-2,-1 1,0-2,0 1,0-1,0-1,0 0,0 0,14-8</inkml:trace>
  <inkml:trace contextRef="#ctx0" brushRef="#br0" timeOffset="33323.962">1157 212,'6'-4,"0"1,0-1,0 1,0 1,1-1,-1 1,1 0,-1 0,1 1,0 0,-1 0,1 0,0 1,0 0,2 1,23-3,339-54,-268 56,-170-37,-66-33,89 53,28 16</inkml:trace>
  <inkml:trace contextRef="#ctx0" brushRef="#br0" timeOffset="34076.932">2681 381,'0'0,"0"0,0 1,0-1,0 0,0 0,0 1,0-1,0 0,0 0,1 0,-1 1,0-1,0 0,0 0,0 0,1 1,-1-1,0 0,0 0,0 0,1 0,-1 0,0 1,0-1,1 0,-1 0,0 0,0 0,1 0,-1 0,0 0,0 0,1 0,-1 0,0 0,0 0,1 0,-1 0,0 0,0 0,1 0,-1 0,0-1,0 1,1 0,-1 0,0 0,0 0,0 0,1-1,-1 1,0 0,0 0,0 0,0-1,1 1,-9 24,-173 239,93-156,72-99,2-4</inkml:trace>
  <inkml:trace contextRef="#ctx0" brushRef="#br0" timeOffset="34429.836">2370 353,'35'38,"-2"1,-2 2,-2 1,15 29,19 28,25 42,-76-126,0-3</inkml:trace>
  <inkml:trace contextRef="#ctx0" brushRef="#br0" timeOffset="35593.236">3076 212,'0'-2,"0"-1,0 1,0-1,0 1,0-1,0 1,1-1,-1 1,1-1,0 1,-1 0,1-1,0 1,1 0,-1 0,0 0,1 0,-1 0,1 0,-1 0,1 0,0 0,0 1,0-1,0 1,0-1,0 1,0 0,1 0,-1 0,0 0,3 0,3-5,0 2,0-1,0 1,1 0,0 1,0 0,0 0,0 1,0 0,0 1,1-1,5 2,-14 0,1 1,0-1,0 1,0 0,0-1,-1 1,1 0,0 0,-1 0,1 1,0-1,-1 0,0 1,1-1,-1 0,0 1,0 0,0-1,0 1,0 0,0-1,0 1,0 0,-1 0,1 0,-1 0,1 0,-1 0,0 0,0 0,0 0,0 0,0-1,-1 3,-17 66,-113 166,123-217,1-3,0 1,0 0,2 0,0 1,1-1,0 1,1 13,1-25,2 0,-1 0,0 0,1 0,0 0,1 0,-1 0,1 0,0 0,1-1,-1 1,1 0,0-1,1 1,-1-1,1 0,0 1,1-1,-1-1,1 1,0 0,0-1,0 0,1 0,-1 0,1-1,0 1,0-1,0 0,1-1,4 3,11-1,0 0,1-1,-1-1,1-2,-1 0,21-2,-23 1,-7 0</inkml:trace>
  <inkml:trace contextRef="#ctx0" brushRef="#br0" timeOffset="35978.362">3697 183,'-9'39,"1"-1,2 1,2 0,1 0,2 0,2 2,-1-31,1 328,-6-315,-1-5</inkml:trace>
  <inkml:trace contextRef="#ctx0" brushRef="#br0" timeOffset="36655.607">3471 269,'66'-40,"2"4,2 2,70-23,-119 49,1 1,0 0,1 2,0 1,0 0,0 2,17 0,-37 2,-1 0,1 1,-1-1,1 0,-1 1,1 0,-1-1,1 1,-1 0,1 0,-1 0,0 1,0-1,1 0,-1 1,0 0,0-1,-1 1,1 0,0 0,-1 0,1 0,-1 0,1 1,-1-1,0 0,0 0,0 1,0-1,-1 1,1-1,-1 1,1-1,-1 1,0 0,0-1,0 1,0-1,0 1,-1 0,-32 101,-89 57,90-133,29-26,0 0,-1 1,1-1,0 1,0 0,0 0,0 0,1 0,-1 0,1 1,0-1,0 1,0-1,1 1,-1 0,1 0,0 0,0 0,0 0,0 2,3 6,1 0,0 0,0 0,1-1,1 1,0-1,1 0,0 0,0-1,1 0,1 0,-1 0,2-1,-1 0,1-1,1 0,-1 0,2-1,3 2,113 89,-113-85,0-2</inkml:trace>
  <inkml:trace contextRef="#ctx0" brushRef="#br0" timeOffset="37793.819">3246 156,'-5'-5,"-6"-2,-7 1,1 6,-2 3,-3 1,-2 0,3 4,0 0,-1-1,3 4,0-1,-2-2,8-2,6-2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41,'0'-34,"0"27,0 23,1 235,-1-248,-1-1,1 1,0-1,0 1,0-1,0 0,0 1,0-1,1 1,-1-1,1 0,0 1,-1-1,1 0,0 1,1-1,-1 0,0 0,0 0,1 0,0 0,-1 0,1-1,0 1,0-1,0 1,0-1,0 1,0-1,0 0,0 0,0 0,1 0,-1-1,0 1,1 0,-1-1,1 0,-1 1,1-1,-1 0,0-1,1 1,-1 0,1-1,-1 1,0-1,1 1,-1-1,1-1,8-6,-1-1,0 0,0-1,-1 0,0-1,-1 0,0 0,-1 0,0-1,-1 0,0-1,2-7,4-5,34-76,-46 100,0 1,0-1,1 0,-1 0,1 1,-1-1,1 0,-1 1,1-1,-1 0,1 1,0-1,-1 1,1-1,0 1,-1-1,1 1,0 0,0-1,-1 1,1 0,0-1,0 1,0 0,-1 0,1 0,0 0,0 0,0 0,0 0,0 0,-1 0,1 0,0 0,0 1,0-1,-1 0,1 1,0-1,0 0,-1 1,1-1,0 1,-1-1,1 1,0 0,-1-1,1 1,-1-1,1 1,-1 0,32 43,-26-35,9 14,-1 1,-2 1,0 0,-1 1,-2-1,0 2,-2 0,-1 0,-1 0,-1 0,-2 1,0 9,0-18,-1-1,-1 1,-1 0,-1-1,0 1,-1-1,-1 0,-1 1,0-2,-2 1,0-1,-1 0,0 0,-1-1,-1 0,-1-1,0 0,-1-1,-1 1,10-13,1 0,-1 0,1 0,-1 0,0 0,1 0,-1-1,0 0,0 1,0-1,-1 0,1-1,0 1,0 0,0-1,-1 0,1 0,0 0,0 0,0 0,-1-1,1 1,0-1,0 0,0 0,0 0,0 0,0-1,0 1,0-1,0 0,1 1,-1-1,1-1,-1 1,1 0,0-1,0 1,0-1,0 1,0-1,1 0,-2-2,-4-10,0 1,0-2,2 1,0 0,1-1,0 0,1 0,1 0,1 0,0-1,1 1,1 0,0-1,1 1,2-4,2-5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0 198,'144'-171,"-144"170,0-1,1 1,0-1,-1 1,1 0,0-1,-1 1,1 0,0 0,0 0,0-1,0 1,0 0,0 0,0 1,1-1,-1 0,0 0,1 0,-1 1,0-1,1 1,-1-1,1 1,-1-1,0 1,1 0,-1 0,1 0,-1 0,1 0,-1 0,1 0,-1 0,1 1,-1-1,1 0,-1 1,1 0,-1-1,0 1,0 0,1-1,-1 1,0 0,0 0,0 0,1 0,-1 0,0 0,-1 1,2-1,11 17,0 1,-1 0,0 1,-2 0,-1 1,5 15,8 50,-20-61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3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0,1-5,1-1,-1 0,0 1,0 1,0 2,-1 1,1 0,-1 1,0 0,-5 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1,'443'0,"-431"0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58,'56'-17,"73"-7,-14 8,-136 33,-43-7,39-7,31-5,31-8,-18 3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2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1 284,'39'-34,"-14"3,-2 0,-1-1,-1-1,-2-1,10-25,-29 58,0-1,0 1,1 0,-1-1,0 1,1 0,-1 0,1-1,0 1,-1 0,1 0,0 0,0 0,-1 0,1 0,0 0,0 0,0 0,0 0,0 0,1 1,-1-1,0 0,0 1,0-1,1 1,-1-1,0 1,1 0,-1-1,0 1,1 0,-1 0,0 0,1 0,-1 0,0 0,1 0,-1 1,0-1,1 0,-1 1,0-1,0 1,0 0,1-1,-1 1,0 0,0 0,0-1,0 1,0 0,0 0,0 0,0 0,0 1,11 13,-1 0,0 1,-1 0,-1 1,0 0,-1 0,-1 1,-1 0,-1 0,2 9,-2-8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0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0,'2'4,"-1"1,1-1,-1 0,0 1,-1-1,1 0,-1 1,0-1,0 1,0-1,0 1,-1-1,0 1,0-1,0 0,0 1,-1-1,0 0,0 0,0 0,0 0,0 0,-1-1,-2 4,-35 60,-1-1,-4-2,-3-3,-35 36,32-52,42-44,3-5</inkml:trace>
  <inkml:trace contextRef="#ctx0" brushRef="#br0" timeOffset="270.153">86 113,'2'13,"1"1,0-1,1-1,1 1,0 0,0-1,1 0,1-1,0 1,0-1,9 10,147 127,-75-95,-70-47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3:5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6 175,'-1'-1,"1"0,-1 0,0 0,1 0,-1 0,1 0,-1 0,1 0,0 0,-1-1,1 1,0 0,0 0,0 0,0-1,0 1,0 0,0 0,1 0,-1-1,0 1,1 0,-1 0,0 0,1 0,0 0,-1 0,1 0,0 0,-1 0,1 0,0 0,0 0,0 0,0 0,0 1,0-1,0 0,1 0,42-27,-35 25,7-5,0 2,1 0,-1 1,1 0,0 2,0 0,0 1,13 0,-26 3,-1 0,1 0,-1 0,0 1,1-1,-1 1,0 0,0 0,0 0,0 0,0 1,-1-1,1 1,-1-1,0 1,1 0,-1 0,-1 0,1 0,0 1,-1-1,1 0,-1 1,0-1,0 1,-1-1,1 1,-1 0,1-1,-1 1,0 0,-1-1,1 1,0-1,-1 1,0-1,0 1,0-1,0 1,-1-1,1 0,-1 1,0-1,0 0,0 0,-1-1,1 1,0 0,-1 0,-76 107,61-89,1 1,1 1,1 1,1 0,1 0,1 2,-2 10,12-33,1 0,0 0,-1 1,2-1,-1 0,0 1,1-1,-1 1,1-1,0 0,0 1,0-1,1 1,-1-1,1 0,0 1,0-1,0 0,0 0,1 1,-1-1,1 0,0 0,0-1,0 1,0 0,0-1,0 1,1-1,0 1,-1-1,1 0,0 0,0-1,0 1,0-1,0 1,4 0,10 0,0 0,0-2,0 0,0-1,0 0,0-1,0-2,0 1,-1-2,8-3,-21 7,33-16,-30 10</inkml:trace>
  <inkml:trace contextRef="#ctx0" brushRef="#br0" timeOffset="347.465">768 119,'0'342,"-1"-320,-1 0,-1 0,-1 0,-1 0,0-1,-2 0,-5 11,4-14</inkml:trace>
  <inkml:trace contextRef="#ctx0" brushRef="#br0" timeOffset="1465.906">598 232,'15'-20,"0"1,2 1,0 0,1 2,1 0,0 0,1 2,0 1,2 0,-1 2,2 0,-1 1,1 2,1 0,-1 1,1 2,5 0,-24 4,0 0,-1 0,1 1,0-1,-1 1,1 0,0 1,0-1,-1 1,1 0,-1 0,1 1,-1-1,1 1,-1 0,0 0,0 0,0 1,0 0,0 0,0 0,-1 0,1 0,-1 0,0 1,0 0,0 0,-1 0,0 0,1 0,-1 0,0 0,-1 1,1-1,-1 1,1 4,-6 4,0-1,0 1,-2-1,1 0,-1 0,-1-1,0 0,-1 0,0-1,-1 1,0-2,0 1,-1-2,0 1,-1-1,-2 1,-32 31,34-29,6-9,1 1,0 0,0 1,0-1,1 1,-1-1,1 1,0 0,0 0,0 0,1 1,-1-1,1 1,0-1,0 1,1 0,0 0,-1 0,1 0,1 0,-1 0,1 0,0 0,0 0,1 0,-1 0,1 1,4 6,0-1,0 0,1-1,0 1,1-1,0 0,1-1,0 0,1 0,-1-1,2 0,-1 0,1-1,0 0,0-1,1 0,0-1,2 1,11 4</inkml:trace>
  <inkml:trace contextRef="#ctx0" brushRef="#br0" timeOffset="3564.328">1191 655,'9'0,"-1"-1,1 0,-1-1,1 0,-1 0,0-1,0 0,0 0,0-1,0 0,-1-1,0 0,1 0,-2 0,1-1,-1 0,0 0,0 0,0-1,59-53,-50 50,-2-1,1-1,-2 0,1-1,-2 0,0-1,0 0,-1 0,-1-1,-1-1,6-14,-13 28,0-1,-1 0,1 1,-1-1,1 0,-1 0,0 1,0-1,0 0,-1 0,1 0,-1 1,0-1,1 0,-1 1,0-1,0 1,-1-1,1 1,-1-1,1 1,-1 0,0 0,1 0,-1 0,0 0,-1 0,1 0,0 1,0-1,-1 1,1-1,-1 1,1 0,-1 0,0 0,1 0,-1 1,0-1,0 1,1 0,-1-1,0 1,0 1,1-1,-1 0,0 1,0-1,1 1,-1 0,0 0,1 0,-1 0,1 0,-1 0,1 1,0-1,-1 1,1 0,0 0,-7 4,1 1,0 0,1 0,-1 1,1-1,1 2,-1-1,2 1,-1 0,1 0,0 0,1 1,0 0,1 0,-1 5,2-9,2 1,-1 0,1-1,0 1,0 0,1-1,-1 1,2-1,-1 1,1-1,0 1,0-1,0 0,1 0,0 0,1 0,-1 0,1-1,0 0,0 1,1-2,0 1,-1 0,2-1,-1 0,0 0,1-1,0 1,0-1,0 0,0-1,0 1,0-1,1-1,-1 1,1-1,0 0,-1-1,1 1,3-1,11-1,0 0,0-1,0-1,0-1,0-1,-1-1,0 0,0-2,-1 0,0-1,0-1,-1-1,0-1,-1 0,-1-1,0-1,0 0,2-6,34-55,-50 74,-1-1,0 0,0 0,-1 0,1 0,0 0,-1 0,1-1,-1 1,0 0,1 0,-1 0,0 0,0-1,-1 1,1 0,0 0,-1 0,1 0,-1 0,0 0,0-1,0 2,0-1,0 0,0 0,0 0,0 0,-1 1,1-1,-1 1,1-1,-1 1,0-1,0 1,0 0,1 0,-1 0,-1 0,-3 0,0 0,-1 1,1 0,0 0,-1 1,1-1,0 1,-1 1,1-1,0 1,0 0,0 1,1-1,-1 1,0 0,1 1,0-1,0 1,0 0,0 1,1-1,-1 1,1-1,0 1,1 1,-1-1,1 0,0 1,0 0,1 0,-1 0,1 0,1 0,-1 0,1 0,0 0,1 4,0-4,1-1,0 1,0-1,1 0,-1 1,1-1,0 0,1 0,-1 0,1 0,0-1,0 1,1-1,-1 0,1 0,0 0,0 0,0 0,1-1,-1 0,1 0,0 0,0-1,0 1,0-1,0-1,1 1,-1-1,0 1,1-1,-1-1,1 1,-1-1,1 0,-1 0,5-2,7 4,-1-1,1-1,0-1,0 0,-1-1,1-1,-1-1,0 0,0-1,0 0,0-2,12-6,-11 2,0 0,0-1,-1-1,-1 0,0-2,-1 1,-1-2,0 1,-1-2,-1 0,0 0,-1-1,-1 0,-1-1,0 0,0-8,-7 26,0 0,-1-1,0 1,1 0,-1-1,0 1,0 0,1-1,-1 1,0 0,0-1,0 1,-1-1,1 1,0 0,-1-1,1 1,0 0,-1 0,1-1,-1 1,0 0,0 0,1 0,-1 0,0-1,0 1,0 0,0 1,0-1,0 0,0 0,0 0,0 1,-1-1,1 0,0 1,0-1,-1 1,1 0,0-1,-1 1,1 0,-1 0,1 0,0 0,-1 0,1 0,0 0,-1 0,1 1,0-1,-1 0,1 1,0-1,0 1,-1-1,1 1,0 0,0 0,0-1,0 1,0 0,0 0,0 0,0 0,0 1,-13 9,1 0,1 1,0 1,1 0,0 1,1 0,0 0,1 1,1 1,1-1,0 1,1 0,0 1,1 0,1-1,-1 12,4-23,0 0,0-1,1 1,-1 0,1 0,0 0,0 0,1 0,-1-1,1 1,0 0,1 0,-1-1,1 1,0-1,0 1,0-1,0 0,1 0,0 0,0 0,0 0,0-1,1 1,-1-1,1 0,0 0,0 0,0 0,0-1,0 0,1 0,-1 0,1 0,-1-1,1 1,0-1,0-1,3 1,5 1,0-1,1-1,-1 0,1-1,-1-1,0 0,0-1,10-3,-4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4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288 204,'-6'-2,"0"1,-1-1,1 2,-1-1,1 1,-1 0,1 0,0 1,-1-1,1 2,-1-1,1 1,0 0,0 0,0 0,0 1,0 0,1 0,-1 1,1-1,0 1,0 1,0-1,-1 2,-6 6,0 0,1 1,1 1,0 0,0 0,2 1,0 0,-4 11,3-6,1 0,2 1,0-1,1 1,1 0,1 0,1 1,1-1,0 1,2-1,1 0,0 1,1-1,2 0,0 0,1-1,1 1,1-1,1-1,4 6,-8-18,0 0,0-1,1 1,0-1,1-1,-1 1,1-1,0 0,0 0,1-1,-1 0,1 0,0-1,0 0,0-1,0 1,1-2,-1 1,0-1,1 0,0-1,-1 0,1 0,-1-1,1 0,-1-1,0 1,1-2,-1 1,0-1,0 0,0-1,3-2,5-3,0-1,-1 0,-1-1,1 0,-2-1,0-1,0 0,-1 0,-1-2,0 1,-1-1,-1-1,0 0,-1 0,-1-1,0 0,1-8,-4 12,-1 0,0 0,-1-1,0 0,-1 1,-1-1,0 0,-1 1,0-1,-1 0,-1 1,0-1,-1 1,0 0,-1 0,-1 1,0-1,0 1,-1 1,-1-1,0 1,0 0,-4-2,5 5,0 0,-1 1,0 0,0 0,-1 1,0 0,0 1,-1 0,1 0,-1 1,0 0,0 0,0 1,-1 1,1 0,-1 0,0 1,1 1,-1-1,0 2,1-1,-1 2,1-1,-1 1,-6 3,-7 8</inkml:trace>
  <inkml:trace contextRef="#ctx0" brushRef="#br0" timeOffset="550.334">938 231,'-28'539,"22"-476,6-64,0 1,0 0,-1-1,1 1,0-1,0 1,0-1,0 1,-1 0,1-1,0 1,-1-1,1 1,0 0,-1-1,1 1,0 0,-1-1,1 1,0 0,-1 0,1 0,-1-1,1 1,-1 0,1 0,0 0,-1 0,1 0,-1 0,1 0,-1 0,1 0,-1 0,1 0,-1 0,1 0,-1 0,1 0,0 0,-1 0,1 0,-1 1,1-1,-1 0,1 0,0 1,-1-1,1 0,0 1,-1-1,1 0,0 1,-1-1,1 0,0 1,0-1,-1 1,1-1,0 1,0-1,0 0,0 1,0-1,0 1,0-1,-1 1,1-1,0 1,-16-35,10 17,0 0,1-1,1 1,1-1,0 0,1 0,1 0,1 0,2-18,4 2,2 0,1 1,1 0,2 0,1 1,2 1,1 0,2 1,1 1,1 1,1 0,1 2,2 0,0 2,2 1,0 1,25-16,-38 29,-1 1,1 0,1 1,-1 0,1 1,0 1,1 0,-1 1,1 0,0 1,0 1,5 0,-17 2,-1 0,1 1,0-1,-1 1,1-1,-1 1,0 0,1 0,-1 0,0 0,1 1,-1-1,0 0,0 1,0 0,0-1,0 1,-1 0,1 0,0 0,-1 0,1 1,-1-1,0 0,0 0,0 1,0-1,0 1,-1-1,1 1,-1-1,1 1,-1-1,0 2,-5 92,0-76,-1 0,-1-1,0 1,-1-1,-2-1,0 0,0 0,-2-1,0 0,-1-1,-1 0,-6 5,-195 158,207-173,7-6,1 0,-1 0,1 0,-1 0,1 0,-1 0,1 0,0 0,-1 0,1 0,-1 0,1 0,-1 1,1-1,-1 0,1 0,-1 1,1-1,0 0,-1 0,1 1,0-1,-1 0,1 1,0-1,-1 1,1-1,0 0,0 1,-1-1,1 1,0-1,0 1,0-1,0 1,-1-1,1 1,0-1,0 0,0 1,0-1,0 1,0-1,0 1,1-1,-1 1,0-1,0 1,0-1,0 1,1-1,-1 1,0-1,0 0,1 1,-1-1,0 1,1-1,-1 0,0 1,1-1,-1 0,0 0,1 1,-1-1,1 0,-1 0,1 1,36 0,-30-1,4-1,1 0,0 1,0 0,0 1,0 0,0 1,-1 0,1 1,-1 1,1-1,-1 2,0 0,-1 0,1 1,-1 0,0 1,-1 0,1 0,3 5,85 90,-77-90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1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81,'1'-1,"0"0,1 1,-1-1,0 1,0-1,0 1,0-1,1 1,-1 0,0 0,1-1,-1 1,0 0,0 0,1 0,-1 1,0-1,0 0,1 0,-1 1,0-1,0 1,1-1,-1 1,0-1,0 1,0 0,0-1,0 1,0 0,0 0,0 0,0 0,-1 0,1 0,0 0,0 0,-1 0,32 42,2 20,-2 2,-4 1,-3 1,-2 1,-3 4,10 17,-4-119,76-275,-5 37,-85 247,-6 40,-6 0</inkml:trace>
  <inkml:trace contextRef="#ctx0" brushRef="#br0" timeOffset="449.444">650 419,'5'0,"1"10,0 7,-1 6,-2 4,-1 3,-1 0,0 0,-1 0,0-1,-1 0,1 0,-5-5,-1-12,0-7</inkml:trace>
  <inkml:trace contextRef="#ctx0" brushRef="#br0" timeOffset="946.91">621 335,'40'-9,"0"1,0 3,1 1,-1 2,1 2,-38 0,-1-1,0 1,0 0,1-1,-1 1,0 0,1 1,-1-1,0 0,1 1,-1-1,0 1,0-1,1 1,-1 0,0 0,0 0,0 1,0-1,0 0,-1 1,1-1,0 1,0-1,-1 1,1 0,-1 0,0 0,0 0,1 0,-1 0,0 0,-1 0,1 0,0 1,-1-1,1 0,-1 1,1-1,-1 0,0 0,0 1,0-1,-1 0,1 1,0-1,-1 0,0 1,-60 73,54-70,0 0,0 0,1 1,0 0,1 0,-1 0,1 1,1 0,-1 0,-1 4,6-10,-1 0,1 0,-1 0,1 0,0 0,0-1,0 1,0 0,0 0,0 0,1 0,-1 0,1 0,-1 0,1-1,-1 1,1 0,0 0,0-1,0 1,0-1,0 1,0-1,1 1,-1-1,1 1,-1-1,0 0,1 0,0 0,-1 0,1 0,0 0,0 0,72 23,-50-17,-21-7,1 0,-1 0,1 1,-1-1,1 1,-1 0,0 0,1 0,-1 0,0 1,0-1,0 1,0 0,0 0,0 0,0 0,-1 1,1-1,-1 1,0 0,0-1,0 1,0 0,0 0,0 0,-1 0,0 1,1-1,-1 0,0 1,-1-1,1 1,-1-1,1 1,-1-1,0 1,0-1,-1 1,1-1,-1 0,1 1,-1 0,-5 4,0-1,0 1,-1-1,1 0,-1-1,-1 0,0 0,1 0,-2-1,1-1,0 1,-1-1,0-1,0 1,0-1,-1-1,1 0,0 0,-1-1,1 0,-1-1,0 0,1 0,-1-1,1-1,-1 1,-7-3,-8-3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1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1 202,'255'1,"-30"26,-224-27,0 1,0-1,1 0,-1 1,0-1,0 0,0 0,0 0,0 0,0 0,1 0,-1 0,0-1,0 1,0 0,0-1,0 1,0 0,0-1,0 1,0-1,0 0,0 1,0-1,0 0,0 0,-1 1,1-1,0 0,0 0,-1 0,1 0,-1 0,1 0,-1 0,1 0,-1 0,0 0,1 0,-1 0,0-1,0 1,0 0,0 0,0 0,0 0,0 0,0-1,0 1,-1 0,1 0,0 0,-1 0,1 0,-1 0,1 0,-1 0,1 0,-1 0,0 0,1 0,-1 1,0-1,0 0,0 0,0 1,0-1,0 0,0 0,-144-87,41 9,112 67,5 9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4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0 191,'347'-1,"-194"-26,-194 3,28 20,0-2,-1 0,2 0,-1-1,1-1,0 0,1 0,0-1,0-1,1 0,0 0,1-1,0-1,-4-12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3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68,'71'300,"-27"-110,-16-91,-28-98,0 0,0 0,1 0,-1 0,0-1,1 1,-1 0,1 0,-1-1,1 1,-1 0,1-1,0 1,-1 0,1-1,0 1,-1-1,1 1,0-1,0 0,-1 1,1-1,0 0,0 1,0-1,0 0,0 0,-1 0,1 0,0 0,0 0,0 0,0 0,0 0,0 0,-1 0,1 0,0-1,0 1,0 0,0-1,-1 1,1-1,0 1,-1-1,1 1,0-1,-1 1,1-1,0 0,-1 1,1-1,-1 0,1 1,0-2,25-46,-24 44,166-512,-132 446,-19 46</inkml:trace>
  <inkml:trace contextRef="#ctx0" brushRef="#br0" timeOffset="418.554">650 548,'-28'-1,"17"5,1 0,-1 0,1 1,0 1,1 0,-1 0,1 1,0 0,1 0,0 1,0 0,1 1,0 0,0 0,1 0,0 1,0 0,-1 4,7-11,-1-1,1 1,-1-1,1 1,0 0,0-1,0 1,0-1,0 1,1 0,-1-1,1 1,0-1,-1 1,1-1,0 0,1 1,-1-1,0 0,1 0,-1 1,1-1,0 0,-1-1,1 1,0 0,0 0,0-1,1 1,-1-1,0 0,0 0,1 0,-1 0,1 0,-1 0,1-1,1 1,102 10,-96-11,-1-1,1 0,-1 0,0-1,0-1,0 1,0-1,0-1,-1 0,1 0,-1-1,0 0,0 0,-1-1,1 0,5-6,0-7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0 260,'10'0,"17"0,9 0,4 0,-1 0,-2 0,-3 0,-2 0,-1 0,-2 0,-1 0,-5 0</inkml:trace>
  <inkml:trace contextRef="#ctx0" brushRef="#br0" timeOffset="245.668">0 486,'34'10,"30"-3,9-1,-3-7,-9-3,-10-1,-13 0</inkml:trace>
  <inkml:trace contextRef="#ctx0" brushRef="#br0" timeOffset="702.799">621 90,'49'-18,"1"1,1 3,0 2,1 2,0 2,42 0,-90 7,0 1,0-1,0 1,0-1,0 1,-1 0,1 1,0-1,0 1,0-1,0 1,0 1,-1-1,1 0,0 1,-1 0,1-1,-1 2,0-1,0 0,0 1,0-1,0 1,0 0,-1 0,1 0,-1 0,0 0,0 1,0-1,0 1,0-1,-1 1,1 1,-2 13,-1 0,-1 0,-1 0,0-1,-1 1,-1-1,-1 0,0 0,-1-1,-1 1,0-1,-1-1,-1 0,-1 0,0-1,0-1,-10 9,8-5,-186 227,197-242,0 0,0 0,1 1,-1-1,0 0,1 0,-1 1,1-1,0 1,0 0,0-1,0 1,0 0,0 0,1-1,-1 1,1 0,0 0,0 0,0-1,0 1,1 0,-1 0,1 0,-1-1,1 1,0 0,0 0,1-1,-1 1,0-1,1 1,-1-1,1 0,0 0,0 0,0 0,0 0,0 0,0 0,1 0,-1-1,0 1,1-1,0 0,-1 0,1 0,0 0,18 2,1-2,-1 0,0-2,0 0,0-1,0-1,0-1,0-1,-1-1,0-1,0 0,0-2,-1 0,5-4,-1-1,-5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0,'-29'5,"-1"1,1 1,0 2,1 1,0 1,0 1,-20 14,46-26,0 0,0 1,0 0,0-1,0 1,0 0,0 0,0 0,1 0,-1 0,0 1,1-1,-1 0,1 1,-1-1,1 1,0 0,-1-1,1 1,0 0,0 0,0 0,1 0,-1 0,0 0,1 0,-1 0,1 0,0 0,0 0,-1 0,2 0,-1 0,0 0,0 1,0-1,1 0,-1 0,1 0,0 0,0 0,0-1,0 1,0 1,62 31,-57-32,0 0,0 0,0 0,0 1,0 0,-1 0,0 0,1 1,-1 0,0 0,-1 0,1 1,-1-1,0 1,0 0,0 1,-1-1,1 0,-1 1,-1 0,2 4,-5-2,0 0,-1 0,0 0,0 0,-1 0,0 0,-1-1,1 1,-1-1,-1 0,1 0,-1-1,-1 1,1-1,-1 0,0-1,0 1,-1-1,0 0,-4 2,0 2,0 1,8-5,-1-1,0 1,-1-1,1 0,-1 0,0 0,0-1,0 0,-1 1,1-2,-1 1,1-1,-1 0,0 0,0-1,0 1,0-1,0-1,0 1,0-1,-1 0,1 0,-1-1,5-1,0 0,0 0,0 0,0 0,0 0,1-1,-1 1,1 0,0-1,0 1,0-1,0 0,0 1,0-1,1 0,-1 0,1 1,0-1,0 0,0 0,0 1,1-1,-1 0,0 0,1 1,0-1,0 0,0 1,0-1,0 1,1-1,-1 1,1-1,-1 1,1 0,1-1,7-16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0 206,'11'266,"-4"-240,-7-26,1 1,0-1,0 0,-1 0,1 0,0 0,0 0,0 0,-1 0,1-1,0 1,0 0,-1 0,1-1,0 1,0 0,-1-1,1 1,0 0,-1-1,1 1,0-1,-1 1,1-1,-1 0,1 1,-1-1,1 0,-1 1,0-1,1 0,-1 1,0-1,1 0,-1 0,0 1,0-1,0 0,0 0,0 1,0-1,0 0,0 0,0 0,0 1,0-1,0 0,0-1,19-47,-6 11,1 0,2 1,2 1,1 1,2 1,15-19,-17 28,2 1,0 1,1 1,2 2,10-9,-32 28,-1 0,0 0,0 0,1 0,-1 1,1-1,-1 0,0 0,1 1,0-1,-1 1,1-1,-1 1,1 0,-1 0,1 0,0 0,-1 0,1 0,0 0,-1 0,1 1,-1-1,1 0,-1 1,1-1,0 1,7 7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1,'-18'25,"0"1,3 1,0 1,1 0,2 0,1 1,1 1,2 0,0 0,1 12,6-39,1 0,-1-1,1 1,-1 0,1 0,0 0,0-1,1 1,-1 0,1 0,-1-1,1 1,0 0,0-1,0 1,0 0,0-1,1 0,-1 1,1-1,0 0,-1 0,1 1,0-1,0-1,1 1,-1 0,0-1,1 1,-1-1,0 1,1-1,0 0,-1 0,1 0,0-1,-1 1,1-1,0 1,0-1,-1 0,1 0,2 0,6-3,1 0,-1-1,0 0,0-1,-1 0,0 0,1-1,-2-1,1 0,-1 0,0-1,-1 0,1 0,-2-1,1 0,-1 0,-1-1,0 0,0 0,-1-1,0 0,0 0,-2 0,1 0,-1 0,-1-1,0 1,-1-1,0 0,-1-3,0 9,0-1,-1 1,0 0,-1 0,1 0,-1-1,0 1,-1 1,1-1,-1 0,0 1,-1-1,1 1,-1 0,0 0,0 0,-1 1,0-1,1 1,-1 0,-1 1,1-1,0 1,-1 0,0 0,-17-5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0,'-17'10,"-4"1,1 0,0 2,1 0,1 1,0 1,-14 15,31-29,-1 0,1 0,-1 0,1 1,0-1,-1 1,1-1,0 1,0-1,0 1,0 0,0-1,0 1,1 0,-1 0,0 0,1 0,0 0,-1 0,1-1,0 1,0 0,0 0,0 0,0 0,1 0,-1 0,1 0,-1 0,1 0,0-1,-1 1,1 0,0 0,0-1,0 1,0-1,1 1,-1-1,0 1,1-1,-1 0,1 1,-1-1,1 0,0 0,-1 0,1-1,0 1,0 0,0 0,88 20,25 12,-113-32,0 0,-1 0,1 1,0-1,0 1,-1-1,1 1,-1 0,1-1,-1 1,0 0,0 0,0 0,0 0,0 0,0 0,0 1,-1-1,1 0,-1 0,0 1,1-1,-1 0,0 0,0 1,-1-1,1 0,0 0,-1 1,1-1,-1 0,0 0,0 0,0 0,0 0,0 0,0 0,-1 1,-61 64,52-59,0-1,0 0,-1-1,0 0,0-1,-1-1,1 0,-1 0,0-1,-12 1,0-2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0,'0'39,"0"31,-5 9,-2-4,1-6,1-9,2-10,-4-9,-1-2,2-3,1-2,2-2,1-3,-4-5,-1-3,1 1,2 1,0-4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6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168 203,'0'49,"-2"1,-2-1,-2 0,-2 0,-3-1,-4 7,15-52,0 0,-1-1,1 1,-1 0,0-1,0 1,0 0,0-1,0 0,0 1,-1-1,1 0,-1 1,0-1,1 0,-1 0,0 0,0-1,-1 1,1 0,0-1,0 1,-1-1,1 0,-1 0,1 0,-1 0,0 0,1 0,-1-1,0 0,1 1,-1-1,0 0,0 0,1 0,-1-1,0 1,1-1,-1 1,0-1,1 0,-1 0,1 0,-1 0,1-1,-1 1,1-1,0 1,-1-2,-1-6,1 0,0 0,1 0,0 0,0 0,1 0,1-1,-1 1,1-1,1 1,0 0,0 0,1-1,0 1,0 0,1 0,1 0,-1 1,1-1,1 1,1-2,8-20,1 1,1 1,2 0,1 1,0 1,3 1,0 1,1 0,1 2,1 1,1 1,1 1,1 1,18-7,-37 20,1 0,0 1,0 1,1 0,-1 0,1 1,0 0,-1 1,1 0,0 1,0 0,0 1,-1 0,1 0,0 1,-1 1,1 0,8 3,-16-4,-1 0,1 0,0 1,0-1,-1 1,0-1,1 1,-1 0,0 0,0 0,0 0,-1 0,1 0,-1 1,0-1,0 0,0 1,0-1,0 1,-1-1,0 1,0-1,0 1,0-1,0 1,-1 0,1-1,-1 1,0-1,0 0,0 1,-1-1,0 2,-2 3,0 1,-1-1,0 0,0 0,-1 0,0-1,-1 0,1 0,-1-1,0 0,-1 0,-1 0,-8 5,-1-2,1 0,-2-1,1-1,-1-1,-1 0,1-1,0-2,-1 0,0-1,0 0,0-2,0-1,0 0,-3-4,5-2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5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1 391,'106'-73,"-4"-6,18-21,4-39,-123 139,0 1,0-1,0 1,0-1,0 1,-1-1,1 1,0-1,0 1,-1 0,1-1,-1 1,1 0,0 0,-1 0,1-1,-1 1,0 0,1 0,-1 0,0 0,1 0,-1 0,0 0,0 0,0 0,0 0,0 0,0 0,0 0,0 0,0-1,0 1,-1 0,1 0,0 0,-1 0,1 0,-1 0,1 0,-1-1,1 1,-1 0,1 0,-1-1,0 1,1 4,-2 1,0 0,1 0,0 0,0 1,1-1,0 1,0-1,0 0,1 1,0-1,0 0,0 1,1-1,0 0,0 0,1 0,0-1,0 1,0-1,1 1,-1-1,1 0,0 0,1-1,-1 1,1-1,0 0,0 0,1 0,-1-1,3 1,-2-2,0 0,1 0,-1-1,1 1,-1-2,0 1,1-1,0 0,-1 0,1-1,-1 0,0 0,1 0,-1-1,0 0,0 0,0-1,0 1,0-2,0 1,-1 0,0-1,1 0,-1 0,-1-1,1 1,-1-1,0 0,0 0,0-1,0 1,-1-1,0 0,0 0,-1 0,0 0,0 0,0 0,-1-1,2-15</inkml:trace>
  <inkml:trace contextRef="#ctx0" brushRef="#br0" timeOffset="262.239">904 24,'-9'13,"0"0,1 1,1 0,0 0,1 1,0 0,1 0,1 0,0 0,1 1,1 0,0-1,1 1,1 0,1 0,0 4,0-16,0-1,0 0,0 0,0 0,0 0,0 0,1-1,0 1,-1 0,1-1,0 1,0-1,1 1,-1-1,0 0,1 0,-1 0,1 0,0-1,0 1,-1-1,1 0,0 1,0-1,0 0,0-1,1 1,-1-1,0 1,0-1,0 0,1 0,-1 0,0-1,0 1,0-1,0 1,2-2,5-1,1 0,-1-1,1 0,-1 0,0-2,-1 1,1-1,-1 0,0-1,4-4,-8 6,1 0,-1-1,1 0,-2 1,1-2,-1 1,0 0,0-1,0 0,-1 0,0 0,-1 0,1-1,-1 1,-1-1,0 1,0-1,0 0,-1 1,0-1,0 0,-1 1,0-1,-1 1,1-1,-1 1,-2-5,-24-29,11 29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57,'-9'33,"-9"31,0 14,-3 3,3-7,4-12,4-11,5-5,2-6,2-4,1-4,1-2,0-2,0-5</inkml:trace>
  <inkml:trace contextRef="#ctx0" brushRef="#br0" timeOffset="251.339">371 0,'-9'43,"-9"39,0 9,-3 0,3-11,4-15,5-13,-1-11,0-8,3-4,3-2,1-2,2-4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35 142,'-10'34,"-3"15,1 0</inkml:trace>
  <inkml:trace contextRef="#ctx0" brushRef="#br0" timeOffset="487.712">176 425,'148'-370,"-126"332,-21 38,-1-1,0 1,0-1,1 1,-1-1,0 1,0-1,1 1,-1-1,1 1,-1 0,0-1,1 1,-1 0,1-1,-1 1,1 0,-1-1,1 1,-1 0,1 0,-1 0,1 0,-1-1,1 1,0 0,-1 0,1 0,-1 0,1 0,-1 0,1 0,0 1,-1-1,1 0,-1 0,1 0,-1 1,1-1,-1 0,1 0,-1 1,1-1,-1 0,0 1,1-1,-1 0,1 1,-1-1,0 1,1-1,-1 1,0-1,0 1,1-1,-1 1,0-1,0 1,0-1,0 1,1 0,-1-1,0 1,0-1,0 1,0-1,-1 1,16 161,-15-158,-1-1,1 0,1 0,-1 0,0 0,1 0,0 0,0 0,0 0,0 0,0 0,0 0,1 0,-1-1,1 1,0 0,0-1,0 0,0 1,0-1,1 0,-1 0,1 0,-1 0,1-1,0 1,-1-1,1 1,0-1,0 0,0 0,0-1,0 1,0 0,0-1,0 0,1 0,1 0,6-6,-1-1,0 0,0-1,0 0,-1 0,0-1,-1 0,0-1,-1 0,0 0,0-1,-1 1,0-1,2-7,26-41,-20 41</inkml:trace>
  <inkml:trace contextRef="#ctx0" brushRef="#br0" timeOffset="739.893">1023 29,'-34'14,"-20"15,-2 7,10 2,16 0,19-3,16-6,12-4,8-6,4-6,2-5,1-10,-1-3,0-2,-1-4,-6 0</inkml:trace>
  <inkml:trace contextRef="#ctx0" brushRef="#br0" timeOffset="1056.035">1136 226,'20'0,"0"-2,0 0,0-2,-1 0,1-1,-1-1,0-1,0 0,-1-1,0-2,2-1,-15 7,0 1,-1-1,0 0,0 0,0-1,0 1,0-1,-1 0,0 0,0 0,-1 0,1 0,-1-1,0 1,0-1,-1 0,1-3,-2 6,1 1,-1-1,0 1,0-1,0 1,0-1,-1 1,1-1,-1 1,1-1,-1 1,0-1,0 1,0 0,0 0,0-1,0 1,-1 0,1 0,-1 0,0 1,1-1,-1 0,0 0,0 1,0-1,0 1,-1 0,1 0,0 0,0 0,-1 0,1 0,-1 0,1 1,0-1,-1 1,1 0,-1 0,-2 0,-1 0,0 0,0 0,0 1,1 0,-1 0,0 1,0 0,0 0,1 0,-1 0,1 1,0 0,0 0,0 1,0-1,0 1,1 0,0 0,0 1,0-1,0 1,0 0,-61 119,62-117,0 0,1 0,0 0,0 1,0-1,1 1,0-1,1 1,0-1,0 1,0 0,1-1,0 1,1-1,-1 0,2 1,-1-1,1 0,0 0,0 0,1-1,0 1,0-1,0 0,1 0,0 0,0-1,1 1,-1-1,1-1,7 5,-2-2,1 0,0-1,1 0,-1-1,1-1,0 0,0-1,1 0,-1-1,4 0,8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363 198,'-13'-2,"0"0,0 1,0 1,0 0,0 0,0 2,1-1,-1 2,0 0,1 0,-1 1,1 1,0 0,0 0,1 1,0 1,0 0,0 0,1 1,0 1,1 0,-1 0,9-8,-1 0,0-1,0 1,1 0,-1 0,1 0,-1 0,1 1,0-1,-1 0,1 1,0-1,0 1,0-1,0 1,0-1,0 1,0 0,1-1,-1 1,0 0,1 0,0 0,-1-1,1 1,0 0,0 0,0 0,0 0,0 0,0-1,1 1,-1 0,1 0,-1 0,1-1,0 1,-1 0,1-1,0 1,0 0,0-1,1 1,-1-1,0 0,0 1,1-1,-1 0,1 0,0 0,1 0,1 0,-1 0,0 1,1-1,-1 1,0-1,0 1,0 0,0 0,0 0,-1 1,1-1,-1 1,1-1,-1 1,0 0,0 0,0 0,0 0,-1 0,1 0,-1 1,0-1,0 0,0 1,0-1,-1 1,1-1,-1 1,0-1,0 1,0 2,-5 8,0 0,-1 0,0 0,-1-1,0 0,-1-1,-1 1,0-1,-2 1,-51 84,60-94,1 0,-1 0,1 0,0 1,0-1,0 0,1 1,-1-1,1 1,0-1,0 1,0-1,0 1,0-1,1 1,0-1,0 0,0 1,0-1,0 0,1 0,-1 0,1 0,0 0,0 0,0 0,0 0,0-1,1 1,-1-1,1 0,0 1,-1-1,1 0,0-1,0 1,1-1,0 1,13 5,0-1,0-1,1 0,-1-1,1-1,0-1,11 0,-21-2,-7-2</inkml:trace>
  <inkml:trace contextRef="#ctx0" brushRef="#br0" timeOffset="313.342">164 1,'30'415,"-31"34,-29-217,9-118,17-87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1 140,'18'2,"0"-2,0 0,0-1,0-1,0-1,0 0,0-1,-1-1,0-1,0 0,0-1,-1-1,0-1,7-4,-18 8,-5 4,0 0,1 0,-1 0,0 0,1 0,-1 0,0 1,1-1,-1 0,1 0,0 1,-1-1,1 0,-1 0,1 1,0-1,0 1,-1-1,1 1,0-1,0 1,-1-1,1 1,0 0,0-1,0 1,0 0,0 0,0 0,0 0,0 0,-1 0,1 0,0 0,0 0,0 0,0 0,0 1,0-1,0 0,0 0,-1 1,1-1,0 1,0-1,0 1,-1-1,1 1,0 0,-1-1,1 1,-1 0,1-1,0 1,0 1,3 188,19 66,-23-242,-1-7,0-1,1 1,0-1,0 1,1 0,0-1,0 1,0-1,1 1,0-1,0 0,1 0,0 0,0 0,1 1,-3-6,-1 0,1-1,0 1,0-1,0 1,0-1,0 1,0-1,0 1,0-1,0 0,0 0,0 1,0-1,0 0,0 0,0 0,0 0,0 0,0 0,0 0,0-1,0 1,0 0,0-1,0 1,0 0,0-1,0 1,0-1,-1 1,1-1,0 0,0 1,0-1,-1 0,1 0,0 0,-1 1,1-1,-1 0,1-1,28-42,-27 40,49-102,-5-2,21-77,-45 123,8-36,-26 88,-2 8</inkml:trace>
  <inkml:trace contextRef="#ctx0" brushRef="#br0" timeOffset="526.09">847 507,'0'5,"0"11,0 8,0 4,0 3,0 0,-5 0,-1-1,0 0,1-5</inkml:trace>
  <inkml:trace contextRef="#ctx0" brushRef="#br0" timeOffset="826.14">790 451,'18'2,"-1"1,1 1,-1 0,0 1,0 1,0 1,-1 1,0 0,-1 0,1 2,-2 0,0 1,5 5,-15-14,0 0,-1 1,0-1,1 1,-1 0,0 0,0 0,0 0,-1 1,1-1,-1 1,0 0,0-1,0 1,-1 0,1 0,-1 0,0 0,0 1,0-1,-1 0,1 0,-1 0,0 1,0-1,-1 0,1 0,-1 1,0-1,0 0,0 0,-1 0,1 0,-1 0,0 0,0-1,-1 1,1-1,-1 1,-1 1,-5 4,1-1,-1 0,-1 0,1-1,-1-1,-1 1,1-1,-1-1,0 0,0-1,-1 0,1 0,-1-2,0 1,0-1,0-1,0 0,0-1,0 0,0-1,-13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6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0 130,'135'-16,"0"7,54 5,-189 4,0-1,0 1,-1-1,1 0,0 1,0-1,0 1,-1-1,1 1,0-1,0 1,0-1,0 0,0 1,0-1,0 1,1-1,-1 1,0-1,0 1,0-1,1 1,-1-1,0 1,0-1,1 1,-1-1,0 1,1-1,-1 1,1-1,-1 1,0 0,1-1,-1 1,1 0,-1-1,1 1,-1 0,1 0,-1 0,1-1,0 1,-1 0,1 0,-1 0,1 0,-1 0,1 0,-1 0,1 0,0 0,-1 0,1 0,-1 1,1-1,0 0,-45-27,43 26,-75-41,56 30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6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1,'14'5,"20"1,8 0,3-1,-3-2,-3-1,-3-1,-3 0,-3-1,-6-5,-3-2,1 1,1 1,-4 2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7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1,'39'5,"36"-4,10-1,-9-1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9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1 150,'459'0,"-396"-12,-87-14,-87-72,100 85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5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2,-4 0,-2 2,-3 1,-2 0,-1 0,-1 0,-1 0,1 1,0-1,-1 0,1 0,-4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5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18,'43'-5,"43"-1,8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51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28,'429'-27,"-332"35,-95-7,0-1,0 1,0-1,0 1,0 0,0 0,0 0,-1 0,1 0,0 0,-1 0,1 1,-1-1,1 1,-1-1,0 1,1 0,-1-1,0 1,0 0,0 0,0-1,-1 1,1 0,0 0,-1 0,0 0,1 0,-1 0,0 0,0 1,0-1,0 0,0 0,-1 0,1 0,0 0,-1 0,0 0,1 0,-1-1,0 1,0 0,-1 1,-11 20,-1-1,-1-1,-1 0,-1-1,0 0,-2-2,0 0,-1-1,-5 2,-3 5,-227 200,251-221,1-1,0 1,0-1,0 1,0 0,1 0,-1 1,1-1,0 0,0 1,0 0,0-1,0 1,1 0,0 0,0 0,0 0,0 0,0 0,1 0,0 0,0 0,0 0,0 0,1 0,0 0,0 0,0 0,0 0,0 0,1 0,-1-1,1 1,0-1,1 1,-1-1,0 0,1 1,0-1,0-1,0 1,0 0,2 1,10 2,0-1,0-1,1 0,-1-1,1 0,-1-2,1 0,0 0,0-2,0 0,-1 0,1-2,-1 0,9-3,1 1,0-1,-1-1,0-1,-1-2,0 0,0-1,-1-1,-1-2,15-11,-18 13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5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0 224,'306'17,"-17"-4,-226-3,-62-10,-1-1,0 1,0 0,1-1,-1 1,0-1,0 1,0-1,1 1,-1-1,0 1,0-1,0 1,0-1,0 1,0-1,0 1,0-1,0 1,0-1,0 1,0 0,-1-1,1 1,0-1,0 1,0-1,-1 1,1-1,0 1,-1 0,1-1,0 1,-1 0,1-1,0 1,-1 0,1-1,-1 1,1 0,0 0,-1-1,1 1,-1 0,1 0,-1 0,1 0,-1 0,1-1,-1 1,1 0,-1 0,1 0,-1 1,1-1,-1 0,-177-131,95 36,73 75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74,'-2'14,"1"0,0 0,1-1,1 1,0 0,0 0,2 0,0-1,0 1,1-1,1 0,0 0,1 0,1-1,0 2,167 317,-139-261,-25-93,106-436,-70 268,-36 174</inkml:trace>
  <inkml:trace contextRef="#ctx0" brushRef="#br0" timeOffset="395.608">850 497,'-3'-1,"-1"0,1 0,0 1,0-1,-1 0,1 1,-1 0,1 0,0 0,-1 0,1 1,0-1,-1 1,1 0,0 0,0 0,0 0,-1 1,0 0,-2 0,-8 2,1 1,-1 0,1 0,0 1,0 1,1 1,0-1,0 2,1 0,-8 8,17-16,1 1,-1 0,1 0,-1 0,1 0,0 0,0 1,0-1,0 0,0 1,1-1,-1 0,1 1,-1-1,1 1,0-1,0 0,0 1,0-1,1 1,-1-1,1 1,-1-1,1 0,0 1,0-1,0 0,0 0,0 0,0 0,1 0,-1 0,1 0,0 0,-1 0,1-1,0 1,0 0,0-1,88 44,-77-42,0 0,0 0,1-1,-1 0,0-2,1 1,-1-2,1 0,-1 0,0-1,1-1,-1 0,-1-1,1 0,0-1,-1 0,0-1,0-1,-1 0,0 0,0-1,1-2,2-7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23:54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0 136,'35'-14,"-2"-2,0-1,0-2,-2 0,15-14,-45 31,0 1,0 0,-1 0,1 0,0 0,0 0,0 0,0 0,0 0,0 0,1 0,-1 1,0-1,0 0,0 1,1-1,-1 1,0-1,1 1,-1 0,1-1,-1 1,0 0,1 0,-1 0,1 0,-1 0,0 1,1-1,-1 0,0 1,1-1,-1 0,0 1,1 0,-1-1,0 1,0 0,0 0,0-1,0 1,1 0,-2 0,1 0,0 0,0 1,0-1,0 0,-1 0,1 0,0 1,-1-1,69 228,-53-177,-3 0,-2 1,-2 0,-1 13,31 109,-39-174,1 1,-1-1,0 0,1 0,-1 0,1 0,-1 0,1 0,0 1,-1-1,1-1,0 1,0 0,-1 0,1 0,0 0,0-1,0 1,0 0,0-1,0 1,1 0,-1-1,0 0,0 1,0-1,0 0,1 1,-1-1,0 0,0 0,0 0,1 0,-1 0,0-1,0 1,1 0,-1 0,0-1,0 1,0-1,0 1,0-1,0 1,0-1,0 0,0 1,0-1,0 0,0 0,0 0,0 0,-1 0,2-1,39-56,-26 25,-2 0,-2-1,-1-1,-1 1,1-21,-2 20,42-281,-31 262,-8 36</inkml:trace>
  <inkml:trace contextRef="#ctx0" brushRef="#br0" timeOffset="410.941">847 531,'-5'14,"-1"10,-1 6,2 2,2 0,1 0,0 0,7-2,1-1,1-5</inkml:trace>
  <inkml:trace contextRef="#ctx0" brushRef="#br0" timeOffset="865.079">762 503,'35'-11,"1"3,1 0,-1 3,1 1,0 1,22 3,-2 13,-56-12,0-1,0 1,0-1,0 1,0 0,0-1,0 1,0 0,-1 0,1 0,0 0,0 0,-1 0,1 0,0 0,-1 0,1 0,-1 0,0 0,1 0,-1 0,0 0,0 1,1-1,-1 0,0 0,0 0,0 1,-1-1,1 0,0 0,0 0,-1 0,1 0,0 1,-1-1,1 0,-1 0,1 0,-1 0,0 0,0 0,1 0,-1-1,0 1,-180 145,180-146,0 1,1 0,-1 0,0 0,0 0,1 0,-1 0,1 0,-1 0,1 0,-1 1,1-1,0 0,-1 0,1 0,0 0,0 1,0-1,0 0,0 0,0 1,0-1,0 0,1 0,-1 0,0 0,1 1,-1-1,1 0,-1 0,1 0,-1 0,1 0,0 0,0 0,0 0,-1-1,1 1,0 0,0 0,0 0,0-1,0 1,0-1,0 1,1-1,-1 1,0-1,0 0,1 1,64 13,-58-13,109 29,-114-29,0 0,0 1,0-1,-1 1,1-1,0 1,0 0,-1 0,1 0,-1 1,0-1,0 0,0 1,0 0,0-1,0 1,-1 0,1 0,-1 0,0 0,0 0,0 0,0 0,0 1,-1-1,1 0,-1 0,0 1,0-1,0 0,-1 0,1 1,-1-1,-1 3,-4 3,0 0,-1 0,0-1,-1 0,1 0,-2-1,1 0,-1 0,0-1,0 0,-1 0,0-1,0-1,0 0,-1 0,1-1,-1 0,0-1,-10 1,12-1,-1-1,1 0,-1 0,1-1,-1-1,1 0,-1 0,1 0,0-1,-1-1,1 0,0 0,-5-3,-4-4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7T00:32:40.94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4770 17164,'317'176,"-303"-169,-1 1,0 1,0 0,-1 0,0 1,-1 1,0 0,-1 0,0 1,-1 0,0 1,-1 0,0 1,-1 0,-3-6,-2 0,1 0,0-1,1 1,0-1,0 1,0-1,1 0,0 0,1-1,-1 0,1 0,0 0,1 0,-1-1,1 0,0-1,0 0,1 0,-1 0,1-1,0 0,0 0,3 0,157-4,-143 1</inkml:trace>
  <inkml:trace contextRef="#ctx0" brushRef="#br0" timeOffset="258.378">5729 17813,'24'14,"13"6,5-2,0-3,-8-5</inkml:trace>
  <inkml:trace contextRef="#ctx0" brushRef="#br0" timeOffset="511.755">6266 17842,'33'-24,"27"-18,6-6,-2 0,-8 9,-8 5,-13 4,-12 8</inkml:trace>
  <inkml:trace contextRef="#ctx0" brushRef="#br1" timeOffset="155698.517">13632 3448,'154'-86,"117"-140,-204 173,110-71,-177 124,0-1,1 1,-1-1,1 1,-1-1,1 1,-1 0,1-1,0 1,-1 0,1-1,-1 1,1 0,0-1,-1 1,1 0,0 0,-1 0,1 0,0 0,-1 0,1 0,0 0,-1 0,1 0,0 0,-1 0,1 0,0 0,-1 1,1-1,-1 0,1 1,0-1,-1 0,1 1,-1-1,1 1,-1-1,1 0,-1 1,1 0,-1-1,0 1,1-1,-1 1,0-1,1 1,-1 0,0-1,0 1,1 0,-1-1,-9 36,-58 157,59-165,6-25,1 0,-1-1,1 1,-1 1,1-1,0 0,0 0,0 0,1 0,-1 1,1-1,0 0,0 1,0-1,0 0,1 0,-1 1,1-1,0 0,0 0,0 0,0 1,0-1,1-1,-1 1,1 0,0 0,0 0,0-1,0 1,1-1,-1 0,0 0,1 1,9-1,-1-1,1 0,0 0,-1-1,1-1,-1 0,1 0,0-1,-1-1,0 0,0 0,0-1,0-1,0 0,-1 0,0-1,0 0,-1-1,1 0,4-5,-2 4,44-31,-31 21</inkml:trace>
  <inkml:trace contextRef="#ctx0" brushRef="#br1" timeOffset="157800.688">13744 3335,'-1'-1,"0"-1,0 1,-1-1,1 1,0-1,0 1,1-1,-1 0,0 1,0-1,1 0,-1 0,1 1,0-1,-1 0,1 0,0 0,0 0,0 0,1 1,-1-1,0 0,0 0,1 0,0 1,-1-1,1 0,0 0,0 1,0-2,0-2,51-171,-52 175,0 0,0 1,0-1,0 1,0-1,0 0,0 1,1-1,-1 1,0-1,0 1,1-1,-1 0,0 1,1-1,-1 1,0 0,1-1,-1 1,1-1,-1 1,1 0,-1-1,1 1,-1 0,1-1,-1 1,1 0,-1 0,1-1,-1 1,1 0,0 0,-1 0,1 0,-1 0,1 0,0 0,-1 0,1 0,-1 0,1 0,0 0,-1 1,1-1,-1 0,1 0,-1 1,1-1,-1 0,1 1,-1-1,1 0,-1 1,1-1,-1 1,0-1,1 1,-1-1,28 38,-21-26,192 266,-160-207,-68-75,-137-72,50 51,99 19</inkml:trace>
  <inkml:trace contextRef="#ctx0" brushRef="#br1" timeOffset="156618.998">15071 2433,'-163'174,"160"-172,0 0,-1 1,1-1,0 1,1 0,-1 0,0 0,1 1,-1-1,1 0,0 1,0-1,1 1,-1 0,1 0,0 0,0 0,0 0,0 0,1 0,-1 0,1 0,0 0,1 0,-1 0,0 0,1 0,0 0,0 0,0 0,1-1,-1 1,1 0,0-1,0 1,0-1,1 1,-1-1,1 1,8 1,-1-1,1 1,0-2,1 1,-1-1,0-1,1 0,-1-1,1 0,0-1,-1 0,1-1,-1 0,5-2,22 1,-35 2,0-1,0 1,0-1,0 1,0 0,1 0,-1 1,0-1,0 1,0-1,0 1,0 0,0 0,0 0,0 1,0-1,-1 1,1-1,0 1,-1 0,0 0,1 0,-1 0,0 1,0-1,0 1,0-1,0 1,-1 0,1-1,-1 1,0 0,0 0,0 0,0 0,0 0,-1 0,1 0,-1 1,0-1,0 0,0 0,-1 2,-1 9,-2-1,0 0,0 0,-1-1,-1 1,0-1,-1 0,0-1,-1 1,0-1,-1-1,0 0,0 0,-1-1,-1 0,0 0,8-6,-14-1,20-9</inkml:trace>
  <inkml:trace contextRef="#ctx0" brushRef="#br1" timeOffset="158569.395">15269 2122,'77'112,"40"107,29 44,-140-246,-6-18</inkml:trace>
  <inkml:trace contextRef="#ctx0" brushRef="#br1" timeOffset="158820.527">15297 2545,'39'-34,"26"-20,8-1,-5 3,-8 12,-10 12,-8 6,-8 6,-3 7,-8 4</inkml:trace>
  <inkml:trace contextRef="#ctx0" brushRef="#br1" timeOffset="159453.595">16002 2122,'-27'36,"1"1,2 2,1 0,2 1,0 7,6 29,16-76,1 1,-1 0,0-1,0 1,1-1,-1 1,1-1,-1 0,0 0,1 1,-1-1,1 0,-1 0,1 0,-1 0,0-1,1 1,-1 0,1-1,-1 1,0-1,1 1,-1-1,0 1,0-1,1 0,-1 0,0 0,0 0,0 0,0 0,0 0,0 0,0 0,-1 0,1 0,0-1,0 1,-1 0,1-1,0 1,170-228,-171 228,0 0,1 1,-1-1,0 0,1 0,-1 0,1 0,-1 1,1-1,-1 0,1 0,-1 1,1-1,0 0,-1 1,1-1,0 1,0-1,0 1,-1-1,1 1,0 0,0-1,0 1,0 0,0 0,0-1,0 1,-1 0,1 0,0 0,0 0,0 0,0 0,0 1,0-1,0 0,0 0,0 1,-1-1,1 0,0 1,0-1,0 1,0-1,-1 1,1 0,0-1,-1 1,1 0,0-1,-1 1,1 0,-1 0,1-1,-1 1,1 1,18 58,-17-49,-2-11,1 6,-1 1,1 0,0-1,1 1,0-1,0 1,0-1,1 0,-1 0,2 0,-1 0,0-1,1 1,0-1,1 0,-1 0,1 0,0-1,0 1,1-1,-1 0,1-1,-1 0,1 0,1 1,-1-6,0 0,0-1,0 1,-1-1,1 0,-1 0,0-1,0 1,0-1,0-1,-1 1,1 0,-1-1,-1 0,1 0,0 0,-1-1,0 1,-1-1,1 0,0-3,-2 8,18-37,-2 0,-1 0,-3-2,-1 0,6-35,-11 24,-1-1,-4 1,-1-1,-5-29,3 61,0 0,-1 0,-2 1,0-1,-1 1,-1 0,0 0,-2 0,0 1,-1 0,-1 0,0 1,-2 1,0 0,0 0,-2 2,-2-3,15 16,0 0,0 0,0 0,0 0,0 0,0 0,0 0,0 0,-1 1,1-1,0 0,0 1,-1-1,1 1,-1 0,1-1,0 1,-1 0,1 0,-1 0,1 0,0 0,-1 0,1 0,-1 0,1 1,0-1,-1 0,1 1,0-1,-1 1,1 0,0-1,0 1,0 0,-1 0,1 0,0 0,0 0,0 0,0 0,1 0,-1 0,0 0,0 0,1 1,-1-1,1 0,-1 1,1-1,-1 0,1 1,0-1,0 1,-1-1,1 2,1 10,0 0,1 0,1 0,0 0,0 0,2 0,-1-1,1 0,1 0,0 0,6 7,-3-2,165 268,-77-122,-97-163,-1 0,1 0,-1 0,1 0,-1 0,1 0,-1 0,1 0,-1 0,1 1,-1-1,1 0,-1 0,1 0,-1 1,1-1,-1 0,1 1,-1-1,1 0,0 1,-1-1,1 0,0 1,-1-1,1 1,0-1,-1 1,1-1,0 1,0-1,0 1,-1-1,1 1,0-1,0 1,0-1,0 1,0-1,0 1,0-1,0 1,0-1,0 1,-12-11</inkml:trace>
  <inkml:trace contextRef="#ctx0" brushRef="#br1" timeOffset="159707.063">16172 1867,'38'-24,"28"-17,6-2,-3 6,-9 5,-10 8,-13 3,-9 5,-8 6</inkml:trace>
  <inkml:trace contextRef="#ctx0" brushRef="#br1" timeOffset="163189.514">16793 1642,'4'10,"8"12,5 8,0 3,2-4,-1-1,-6-2,-3-10,-4-7</inkml:trace>
  <inkml:trace contextRef="#ctx0" brushRef="#br1" timeOffset="163438.468">16709 1303,'0'15,"0"4</inkml:trace>
  <inkml:trace contextRef="#ctx0" brushRef="#br1" timeOffset="163690.632">16962 1473,'72'76,"-70"-74,1 0,0 0,0 0,0 0,0-1,0 1,0-1,1 0,-1 0,0 0,1 0,-1-1,1 1,-1-1,1 0,-1 0,1 0,-1-1,0 1,1-1,-1 0,1 0,-1 0,0 0,0 0,0-1,0 1,2-2,0-4,0 1,-1-1,0 0,0-1,-1 1,0-1,0 1,0-1,-1 0,-1 0,1 0,-1 0,0 0,-1-1,0 1,-1 0,1 0,-1 0,-1 0,0-2,2 7,0 0,0-1,0 1,0 0,-1-1,1 1,-1 0,0-1,0 1,0 0,0 0,-1 0,0 0,1 0,-1 0,0 1,0-1,0 1,-1-1,1 1,0 0,-1-1,0 1,0 1,1-1,-1 0,0 1,0-1,0 1,-1 0,1 0,0 0,0 0,-1 1,1-1,0 1,-1 0,1 0,0 0,-1 1,1-1,0 1,-1 0,1-1,0 2,0-1,-2 1,-1 2,-1 0,1 0,0 1,0 0,0 0,1 0,-1 1,2 0,-1 0,0 0,1 1,0 0,1 0,0-1,0 2,0 0,-5 16</inkml:trace>
  <inkml:trace contextRef="#ctx0" brushRef="#br1" timeOffset="164120.362">17357 1445,'-9'-40,"2"-1,1 0,2 0,2 0,2-4,1 46,-1-1,1 1,0 0,-1-1,1 1,0-1,0 1,-1-1,1 1,0-1,0 0,0 1,-1-1,1 0,0 0,0 0,0 1,0-1,0 0,0 0,-1 0,1 0,0 0,0-1,0 1,0 0,0 0,-1-1,1 1,0 0,0-1,0 1,-1-1,1 1,0-1,0 1,-1-1,1 1,-1-1,1 0,0 1,-1-1,1 0,-1 0,0 1,1-1,-1 0,1 0,-1 0,0 0,0 1,0-1,1 0,-1 0,0 0,0 0,0 0,0 0,-1 0,1 1,0-1,0 0,0 0,-1 0,1 0,0 1,-1-1,1 0,-1 0,1 0,15 19,60 50,-72-66,-1-1,1 1,0-1,0 0,0 0,0 0,0 0,0-1,0 1,0-1,0 0,0 0,0 0,0 0,0 0,0-1,0 1,0-1,0 0,0 0,0 0,0 0,0-1,-1 1,1-1,0 1,-1-1,0 0,1 0,-1 0,0-1,4-4,-2-1,1 1,-1-1,0-1,0 1,-1 0,0-1,-1 0,1 0,-2 1,1-1,-2 0,1-1,-1 1,0 0,-1 0,0 0,0 0,-1 0,0 1,-1-1,0 0,0 1,-1 0,0 0,-1 0,-2-4,-2-6</inkml:trace>
  <inkml:trace contextRef="#ctx0" brushRef="#br1" timeOffset="164818.653">17950 768,'-127'88,"121"-83,1 1,0-1,0 1,0 0,0 1,1-1,0 1,0 0,1 0,0 0,0 0,1 0,0 1,0-1,1 1,-1 0,2-1,-1 6,1-10,1 1,-1 0,1 0,-1 0,1-1,0 1,1-1,-1 1,0-1,1 1,0-1,0 0,0 1,0-1,1 0,-1-1,1 1,0 0,-1-1,1 1,1-1,-1 0,0 0,0 0,1-1,-1 1,1-1,-1 1,1-1,0-1,-1 1,1 0,0-1,0 0,0 0,-1 0,1 0,0 0,0-1,-1 0,1 0,0 0,-1 0,1 0,-1-1,2 0,7-8,0 0,0-1,-1-1,-1 0,0 0,-1-1,0 0,-1 0,0-1,-1 0,-1-1,0 1,-1-1,0 0,-1-1,-1 1,0-6,12-34,13-7,-27 62,0 0,0 0,0 0,-1 1,1-1,0 0,0 1,0-1,-1 1,1-1,0 1,0-1,-1 1,1 0,-1-1,1 1,0 0,-1-1,1 1,-1 0,0 0,1 0,-1-1,1 1,-1 0,0 0,0 0,0 0,1 0,-1-1,0 1,0 0,0 0,0 0,-1 0,1 0,0 0,1 3,-1-1,0 0,0 0,0 0,0 0,0 0,1 0,0 0,0 0,-1 0,2-1,-1 1,0 0,1 0,-1-1,1 1,-1-1,1 1,0-1,0 0,1 0,-1 0,0 0,1 0,-1 0,1-1,-1 1,1-1,0 0,0 1,0-1,-1-1,1 1,0 0,0-1,0 1,0-1,0 0,0 0,0 0,0-1,3 0,4-5,-2-1,1 0,-1-1,0 0,0 0,-1 0,0-1,-1 0,0-1,0 0,-1 0,-1 0,1 0,-1-1,-1 1,0-1,-1 0,1-6,14-99,-16 111,1-1,-1 1,0-1,0 1,-1-1,0 1,0-1,0 1,0-1,-1 1,0-1,0 1,-1-1,0 1,1 0,-2 0,1 0,-1 0,1 0,-1 0,-1 1,-1-3,5 6,-1 1,0-1,0 0,0 1,0-1,0 1,0 0,0-1,0 1,0 0,0-1,0 1,0 0,0 0,0 0,-1 0,1 0,0 0,0 0,0 0,0 1,0-1,0 0,0 1,0-1,0 0,0 1,0-1,0 1,0 0,1-1,-1 1,0 0,0 0,0-1,1 1,-1 0,0 0,1 0,-1 0,1 0,-1 0,1 0,0 0,-1 0,1 0,0 0,0 0,-1 0,1 0,0 0,0 0,0 1,-4 61,7-56,1 0,-1-1,1 0,0 1,1-1,-1-1,1 1,0-1,1 0,-1 0,1 0,0-1,0 0,1 0,-1-1,1 1,0-1,0-1,0 1,0-1,0-1,0 1,1-1,-1 0,0-1,1 0,-1 0,1-1,-1 0,7-1,11 2</inkml:trace>
  <inkml:trace contextRef="#ctx0" brushRef="#br1" timeOffset="165303.468">18627 202,'1'11,"0"0,0 0,1 0,1-1,0 1,0-1,1 0,0 0,1 0,0 0,0-1,1 1,0-1,1-1,0 1,7 5,-12-13,0 0,0 0,0 0,0 0,0 0,0 0,0-1,0 1,1-1,-1 0,0 0,0 1,1-1,-1-1,0 1,0 0,1-1,-1 1,0-1,0 1,0-1,0 0,0 0,0 0,0 0,0 0,0-1,0 1,0 0,-1-1,1 0,-1 1,1-1,0-1,43-69,77-180,-121 251,-1-1,0 0,0 1,0-1,1 0,-1 1,1-1,0 1,-1-1,1 1,0-1,0 1,0-1,0 1,0 0,0 0,0-1,0 1,0 0,1 0,-1 0,1 0,-1 0,0 1,1-1,0 0,-1 1,1-1,-1 1,1-1,0 1,-1 0,1-1,0 1,-1 0,1 0,0 1,-1-1,1 0,0 0,-1 1,1-1,-1 1,1-1,-1 1,1 0,-1 0,1 0,45 122,-37-82,140 394,-107-288,-42-141,-1 0,1 0,-1 0,0 0,0 1,-1-1,0 0,0 0,0 0,-1 0,0 0,0 0,-1 0,1-1,-1 1,0-1,-1 0,1 0,-1 0,0 0,0 0,-1-1,0 0,2-2,0 0,-1-1,1 0,-1 0,1 0,-1 0,1 0,-1-1,1 0,-1 0,0 0,1 0,-1 0,1-1,-1 1,1-1,-1 0,1 0,-1 0,1-1,0 1,-1-1,1 0,0 0,0 0,0 0,1 0,-1-1,0 1,1-1,0 0,0 0,-1 0,2 0,-1 0,0 0,1 0,-1-1,1 1,0-1,0 1,0-1,1 1,-1-3,-1-22,2-1,0 1,2-1,1 1,2 0,0 0,2 1,1 0,1 0,2 0,0 1,2 1,1 0,7-10,-6 6</inkml:trace>
  <inkml:trace contextRef="#ctx0" brushRef="#br1" timeOffset="166022.387">15551 3618,'-11'24,"0"0,2 1,1 1,1-1,1 1,1 1,1-1,2 1,0-1,2 1,2 15,-2-36,0 1,0-1,1 0,0 0,0 1,1-1,-1 0,1 0,1 0,-1-1,1 1,0 0,0-1,1 0,-1 0,1 0,1 0,-1 0,0-1,1 0,0 0,0 0,0 0,1-1,-1 0,1 0,0-1,0 1,0-1,0-1,0 1,0-1,0 0,1 0,-1-1,0 1,0-2,1 1,-1-1,0 0,0 0,1 0,-1-1,0 0,3-2,0-4,-1 0,0 0,-1-1,1 0,-2-1,1 1,-1-1,-1-1,0 1,0-1,-1 0,-1 0,1 0,-2-1,0 1,0 0,-1-1,0 0,-1 1,-1-1,0 0,0-1,2 3,-1 0,0 1,0-1,-1 0,-1 0,1 1,-1-1,-1 1,0 0,0-1,-1 1,0 1,-1-1,0 0,0 1,-1 0,0 0,0 1,0 0,-1 0,-1 0,1 1,-1 0,0 1,0-1,-1 1,1 1,-1 0,-5-2,7 3,0 1,0-1,1 1,-2 1,1-1,0 1,0 1,0-1,0 1,-1 0,1 1,0 0,0 0,0 0,0 1,0 0,0 0,0 1,1 0,-1 0,1 1,-4 2,-10 12</inkml:trace>
  <inkml:trace contextRef="#ctx0" brushRef="#br1" timeOffset="166292.159">15889 3618,'29'29,"24"-1,2-14,-2-14,-6-12,-11-14,-7-7,-8-3,-3-4,-4-1,-6 2,2 3,-1 2,-2 3,-2 1,-3 7</inkml:trace>
  <inkml:trace contextRef="#ctx0" brushRef="#br1" timeOffset="166635.687">16426 2743,'9'57,"2"-1,3 0,2-1,2-1,3 0,10 14,66 136,-91-185</inkml:trace>
  <inkml:trace contextRef="#ctx0" brushRef="#br1" timeOffset="166890.468">16285 3222,'43'-24,"24"-17,5-3,-4 3,-10 8,-14 4,-15 7</inkml:trace>
  <inkml:trace contextRef="#ctx0" brushRef="#br1" timeOffset="167453.49">16793 3138,'18'-20,"-1"-1,0 0,-2-1,0-1,-2 0,-1-1,0 0,-2-1,-1-1,0 0,-14-28,5 53,-1 0,1 1,-1-1,0 0,1 0,-1 0,0 0,1 1,-1-1,0 0,0 1,0-1,0 1,1-1,-1 1,0-1,0 1,0-1,0 1,0 0,0 0,0 0,0-1,0 1,-1 0,1 0,0 0,0 0,0 1,0-1,0 0,0 0,0 1,0-1,0 0,0 1,0-1,1 1,-1 0,0-1,0 1,0-1,0 1,1 0,-1 0,0 0,1 0,-8 7,1 0,-1 0,2 1,0 1,0-1,0 1,1 0,1 0,0 0,0 1,1-1,0 1,1 0,0 0,1 0,0 0,1 0,0 8,0-13,0 0,1 0,-1-1,1 1,0 0,0 0,1-1,0 1,0-1,0 0,1 1,0-1,0 0,0 0,0-1,1 1,0-1,0 0,0 1,0-2,1 1,-1-1,1 1,0-1,0 0,0-1,1 1,-1-1,0 0,1-1,0 1,-1-1,1 0,0-1,0 1,-1-1,1 0,0 0,0-1,0 0,-1 0,5-1,8-7,0-1,0-1,-1-1,0 0,-1-1,0-1,-1 0,-1-1,0-1,-1 0,-1-1,0 0,-1-1,-1 0,-1 0,-1-1,2-6,1 0,0 0,-2 0,0-1,-2-1,-1 1,-1-1,-2 0,0 0,-2-1,-1-13,-1 36,1 0,-1 0,-1 0,1 0,-1 1,1-1,-1 0,-1 1,1-1,-1 1,0 0,0-1,0 1,0 1,-1-1,-2-2,4 4,0 1,1 0,-1 0,0-1,0 2,0-1,0 0,0 0,0 0,0 1,0-1,-1 1,1 0,0 0,0 0,0 0,0 0,-1 0,1 0,0 1,0-1,0 1,0-1,0 1,0 0,0 0,0 0,0 0,0 0,1 0,-1 1,0-1,1 1,-1-1,1 1,-1-1,1 1,0 0,-1 1,-2 1,1-1,0 1,0-1,1 1,-1 0,1 0,0 0,0 0,0 1,1-1,-1 0,1 1,0-1,1 1,-1 0,1-1,-1 1,1-1,1 1,-1 0,1-1,0 1,0-1,0 1,0-1,1 1,0-1,0 0,0 0,0 0,1 0,-1 0,1-1,0 1,0-1,1 1,-1-1,1 0,-1-1,1 1,0-1,0 1,1-1,191 3,-191-2,0-1,1 1,-1 0,0 1,0 0,-1-1,1 1,-1 1,0-1,0 1,0-1,0 1,-1 0,0 1,0-1,0 0,-1 1,0 0,52 64,-39-62</inkml:trace>
  <inkml:trace contextRef="#ctx0" brushRef="#br1" timeOffset="168103.599">18091 2630,'-54'-354,"42"280,7 54,1-1,1 1,1-1,1 0,1 0,0 0,2 1,2-13,20-32,-24 63,1 1,0-1,0 1,-1-1,1 1,0-1,0 1,1 0,-1-1,0 1,0 0,0 0,1 0,-1 0,1 0,-1 0,1 0,-1 1,1-1,-1 0,1 1,0-1,-1 1,1 0,0 0,0-1,-1 1,1 0,0 0,-1 1,1-1,0 0,-1 1,1-1,0 0,-1 1,2 0,9 7</inkml:trace>
  <inkml:trace contextRef="#ctx0" brushRef="#br1" timeOffset="168551.47">18542 1812,'-20'13,"0"1,1 1,0 0,1 2,1 0,0 1,2 0,0 1,1 1,1 1,1 0,-7 16,18-34,0-1,0 1,1 0,-1 0,1 1,-1-1,1 0,0 0,0 0,0 0,0 0,1 0,-1 0,1 0,0 0,0 0,0 0,0 0,1 0,-1-1,1 1,-1 0,1-1,0 1,0-1,0 0,0 0,1 0,-1 0,1 0,-1 0,1 0,0-1,-1 1,1-1,0 0,0 0,0 0,0 0,0-1,0 1,0-1,0 0,3 0,1 1,0-1,0 0,0 0,0-1,0 0,-1-1,1 1,0-1,-1 0,1-1,-1 0,1 0,-1 0,0-1,-1 1,1-2,-1 1,1 0,-1-1,0 0,-1 0,0-1,1 1,1-6,74-153,-18 33,-62 129,1 1,0-1,-1 1,1 0,0-1,0 1,0 0,0-1,0 1,0 0,1 0,-1 0,0 0,0 0,1 0,-1 1,1-1,-1 0,1 1,-1-1,1 0,-1 1,1 0,-1-1,1 1,0 0,-1 0,1 0,-1 0,1 0,0 1,-1-1,1 0,-1 1,1-1,-1 1,1-1,-1 1,1 0,-1 0,0-1,1 1,-1 0,1 1,47 64,-33-41,-14-22,56 63,-57-64,1 0,0-1,-1 1,1-1,0 0,0 1,0-1,0 0,0 0,0 0,0 0,0-1,0 1,0 0,1-1,-1 0,0 1,0-1,1 0,-1 0,0 0,0-1,1 1,-1 0,0-1,0 0,0 1,1-1,-1 0,0 0,0 0,0 0,0-1,-1 1,2-1,27-82,-23 65</inkml:trace>
  <inkml:trace contextRef="#ctx0" brushRef="#br1" timeOffset="168939.171">19219 1416,'0'-1,"-1"-1,1 1,-1-1,0 1,0-1,0 1,0 0,0 0,0-1,0 1,0 0,0 0,-1 0,1 0,0 0,-1 0,1 1,-1-1,1 0,-1 1,1-1,-1 1,1-1,-1 1,1 0,-1 0,0 0,1 0,-1 0,1 0,-1 0,0 0,1 1,-1-1,1 1,-1-1,1 1,-2 0,-56 33,53-28,1 0,0 0,0 0,0 1,1-1,0 1,0 0,1 1,0-1,0 1,1-1,0 1,0 0,1-1,0 1,0 0,1 6,0-9,0-1,1 1,-1-1,1 1,0-1,0 1,0-1,1 0,-1 0,1 0,0 0,1 0,-1 0,1 0,-1-1,1 1,0-1,0 0,1 0,-1 0,1 0,-1 0,1-1,0 0,0 1,0-2,0 1,0 0,1-1,-1 0,4 1,3 1,-1-1,0-1,1 0,-1 0,0-1,1 0,-1-1,1 0,-1-1,0 0,0 0,0-1,0-1,0 0,-1 0,1-1,-1 0,0 0,-1-1,1 0,-1-1,0 0,-1 0,0 0,0-1,0 0,-1-2,19-62,-24 49</inkml:trace>
  <inkml:trace contextRef="#ctx0" brushRef="#br1" timeOffset="169271.719">19530 1416,'29'-40,"-1"-2,-2 0,-2-2,-1-1,-3-1,-2 0,6-28,-16 6,-7 67,-1 0,0 0,0-1,0 1,0 0,0 0,0-1,0 1,-1 0,1 0,0 0,-1 0,1-1,-1 1,1 0,-1 0,1 0,-1 0,0 0,0 0,1 0,-1 0,0 0,0 1,0-1,0 0,0 0,0 1,0-1,0 1,0-1,-1 1,1-1,0 1,0 0,0 0,0-1,-1 1,1 0,0 0,0 0,-1 0,1 0,0 1,0-1,0 0,-1 0,1 1,0-1,0 1,0 0,-7 4,0 1,1 0,0 0,0 0,0 1,1 1,0-1,1 1,-1 0,2 0,-1 0,1 1,0-1,-1 8,1-9,-4 11,1 0,1 0,1 1,0 0,2 0,0 0,1 0,1 0,1 14,0-23,0 0,1-1,1 1,-1 0,2-1,-1 1,1-1,1 0,0 0,0 0,1 0,0-1,0 1,1-1,0-1,0 1,1-1,0 0,7 5,2-5,0 0,0-1,0 0,1-2,-1 0,1-1,0 0,0-2,0 0,1-1,-1 0,0-1,0-2,1 0,42 0,-1-3,-35 0</inkml:trace>
  <inkml:trace contextRef="#ctx0" brushRef="#br1" timeOffset="-132419.28">3443 739,'20'62,"5"26,4 2,-3-9,-6-13,-1-14,-5-11,1-9,-2-4,1-8,-2-7</inkml:trace>
  <inkml:trace contextRef="#ctx0" brushRef="#br1" timeOffset="-133179.254">2625 1812,'15'24,"9"3,0-3</inkml:trace>
  <inkml:trace contextRef="#ctx0" brushRef="#br1" timeOffset="-132787.694">2851 1135,'-9'17,"0"-4,0 1,2 0,0 1,0-1,2 1,-1 1,2-1,0 1,0 5,4-20,0 1,-1 0,1 0,0 0,0 0,0-1,0 1,0 0,1 0,-1 0,0 0,1-1,0 1,-1 0,1 0,0-1,0 1,0-1,0 1,0-1,0 1,0-1,0 1,1-1,-1 0,1 0,-1 0,1 0,-1 0,1 0,0 0,-1 0,1-1,0 1,-1 0,1-1,0 0,0 1,2-1,79-11,-54 5,-24 4,1 1,0 0,0 0,0 0,0 1,-1 0,1 0,0 1,0-1,0 1,0 1,-1-1,1 1,0 0,-1 0,0 1,1-1,-1 1,0 0,0 1,-1-1,1 1,-1 0,0 0,1 0,-2 1,1-1,-1 1,1 0,-1 0,-1 0,1 1,-1-1,0 1,0-1,1 6,0 1,0 0,-1 0,-1 0,0 1,-1-1,0 0,0 0,-2 1,1-1,-1 0,-1 0,-1 0,1-1,-2 1,1-1,-2 0,-6 10,9-17,-1-1,0 0,0 0,0 0,0 0,0-1,-1 0,1 0,-1 0,0 0,1-1,-1 0,0 0,0 0,0 0,-3-1,-15 2</inkml:trace>
  <inkml:trace contextRef="#ctx0" brushRef="#br1" timeOffset="-132618.491">2823 1078,'38'-29,"23"-14,5 0,-3 7,-8 10,-14 10</inkml:trace>
  <inkml:trace contextRef="#ctx0" brushRef="#br1" timeOffset="-134137.851">1694 1840,'20'53,"6"9,-2 2,-3 0,-2 1,-4 1,-3 1,19 88,-31-144,1 0,1-1,0 1,0 0,1-1,0 1,1-1,0 0,4 6,1-7,-1-6</inkml:trace>
  <inkml:trace contextRef="#ctx0" brushRef="#br1" timeOffset="-133670.49">2089 1613,'-15'25,"3"-8,1 0,1 0,1 1,0 1,1 0,1 0,1 0,1 1,0-1,-1 18,6-33,0-1,0 1,0 0,0 0,1-1,0 1,0 0,0-1,0 1,0-1,0 1,1-1,0 0,0 1,0-1,0 0,0 0,1 0,-1-1,1 1,0-1,0 1,0-1,0 0,0 0,0 0,1 0,-1-1,0 0,1 1,1-1,122 6,-73-8,-45 1,0 0,0 0,0 1,-1 0,1 1,0 0,0 0,-1 1,0 0,1 1,-1-1,0 1,-1 1,1 0,-1 0,0 0,0 1,5 6,-9-8,1 0,-2 1,1-1,0 0,-1 1,0 0,0 0,0-1,-1 1,0 0,0 0,0 0,0 1,-1-1,0 0,0 0,0 0,0 0,-1 0,0 0,0 0,-1 0,1 0,-1 0,0 0,0-1,-1 1,0-1,-2 4,0 0,-1 0,0-1,-1 1,0-2,0 1,0-1,-1 0,0 0,0-1,0 0,-1 0,0-1,-6 2,-7 1</inkml:trace>
  <inkml:trace contextRef="#ctx0" brushRef="#br1" timeOffset="-133420.421">2005 1586,'23'-34,"14"-10,5-4,-1 7,-1 11,-4 9,-7 10</inkml:trace>
  <inkml:trace contextRef="#ctx0" brushRef="#br1" timeOffset="-130719.818">1185 1473,'2'-18,"15"45,159 367,-97-205,-57-138,36 81,-5 2,30 124,-10 46,-73-301,0 0,0 0,0-1,0 1,1 0,-1 0,1-1,0 1,0 0,0-1,0 1,0-1,0 1,1-1,-1 1,1-1,0 0,-1 0,1 0,0 0,0 0,1 0,-1 0,0-1,0 1,1-1,-1 0,1 1,0-1,-1 0,1-1,0 1,-1 0,1-1,0 0,0 1,-1-1,1 0,0 0,0-1,0 1,-1-1,2 1,83-84,-59 52,62-59,3 5,5 4,2 4,4 4,44-19,195-100,31 4,-306 155,774-378,-801 390,17-8,-1-3,-2-2,-1-3,17-18,-69 55,-1-1,1 1,0-1,-1 1,0-1,1 0,-1 0,0 0,0 1,0-1,0 0,-1 0,1-1,0 1,-1 0,1 0,-1 0,0 0,0 0,0-1,0 1,0 0,0 0,-1 0,1 0,-1 0,1-1,-1 1,0 0,0 0,0 0,0 1,0-1,0 0,-1 0,1 1,0-1,-1 0,0 1,1-1,-1 1,0 0,1 0,-1 0,0 0,-1-1,-18-24,1-1,1 0,2-2,0 0,2-1,1-1,2 0,1-1,1 0,2 0,-2-20,-10-25,-139-558,157 626,-34-81,35 87,-1 1,1-1,-1 0,0 1,0-1,0 1,0 0,0-1,0 1,-1 0,1 1,-1-1,0 0,1 1,-1-1,0 1,0 0,0 0,0 0,0 0,0 1,0-1,0 1,0-1,0 1,0 0,0 1,-2-1,-7 4,0 0,0 0,1 1,0 1,-1 0,2 1,-1 0,-8 7,-55 32,-112 29,-1393 684,785-333,530-309,240-108</inkml:trace>
  <inkml:trace contextRef="#ctx0" brushRef="#br0" timeOffset="-65697.826">7621 2940,'-10'-5,"-3"4,1 6,-3 7,2 7,-2 0,1 1,-1 2,-3 3,-4-4,3 0,-1-3,-2-1,-1-3,2 1,10-2,7-3</inkml:trace>
  <inkml:trace contextRef="#ctx0" brushRef="#br0" timeOffset="-61980.546">11177 4972,'-3'-8,"0"-1,0 0,-1 1,0-1,0 1,-1 0,0 1,0-1,-1 1,0 0,0 0,-1 1,0 0,0 0,0 1,-1-1,0 2,0-1,0 1,0 0,-1 1,0 0,-8-2,-12-6,0-2,0-1,2-1,0-1,1-1,0-2,1-1,-6-7,-1 3,16 17</inkml:trace>
  <inkml:trace contextRef="#ctx0" brushRef="#br0" timeOffset="-60878.017">8636 3251,'-53'-46,"33"26,-1 2,-2 0,1 1,-2 1,0 1,-1 2,-17-7,28 15,0 0,0 0,1-2,0 1,0-2,0 0,1 0,1-1,-10-9,17 14,0 0,0-1,0 1,-1 1,0-1,0 1,0-1,0 2,-1-1,1 0,-1 1,0 0,1 1,-1-1,0 1,-2 0,0 0,0 1,0-1,0-1,0 0,0 0,0 0,0-1,1 0,-1-1,1 1,0-2,0 1,0-1,1 0,-1 0,1 0,1-1,-1 0,1-1,0 1,0-1,-1-2,-2-10</inkml:trace>
  <inkml:trace contextRef="#ctx0" brushRef="#br1" timeOffset="102334.772">13377 5847,'2'1,"0"1,0-1,0 1,0-1,-1 1,1 0,-1-1,1 1,-1 0,1 0,-1 0,0 0,0 1,0-1,0 0,-1 0,1 1,-1-1,1 0,-1 1,0-1,0 0,0 1,0-1,0 1,0 0,3 225,-32-58,-38 83,-5-104,23-63,31-49,-1-2,-2 0,-1-1,-2-1,-1-1,-3 0,-72 38,-6-37,105-33,1 1,0-1,-1 0,1 1,-1-1,1 0,-1 1,1-1,-1 0,0 0,1 1,-1-1,1 0,-1 0,1 0,-1 0,0 0,1 0,-1 0,1 0,-1 0,0 0,1 0,-1 0,1-1,-1 1,0 0,1 0,-1-1,1 1,-1 0,1-1,-1 1,1 0,0-1,-1 1,1-1,-1 1,1-1,0 1,-1-1,1 1,0-1,-1 1,1-1,0 1,0-1,0 1,0-1,-1 0,1 1,0-1,0 1,0-1,0 0,0 1,0-1,1 1,-1-1,0 0,22-40,-11 24,0-5,-1-1,-1 0,-1 0,-1-1,-1 0,-1-1,-1 1,-1-1,-1-3,3 42,1-1,1 0,1 0,0 0,0-1,1 0,1 0,0-1,0-1,1 0,9 6,-15-11,8 5,0 0,0-1,1 0,0-1,1-1,0 0,0-1,1 0,64 30,-119-25,-13-11,-90 10,96 1,26-7</inkml:trace>
  <inkml:trace contextRef="#ctx0" brushRef="#br1" timeOffset="103803.176">11825 6553,'1'2,"0"-1,0 0,1 0,-1 1,0-1,0 0,1 0,-1 0,0 0,1 0,-1-1,1 1,-1 0,1-1,0 1,-1-1,1 0,-1 1,1-1,0 0,-1 0,1 0,0 0,-1 0,1 0,0-1,-1 1,1 0,0-1,-1 1,1-1,-1 0,1 0,-1 1,1-1,-1 0,0 0,1 0,0-2,14-9,0-2,-1 0,0-1,-1 0,-1-1,-1-1,0 0,4-8,2-3,0 2,104-177,-121 202,0-2,1 0,-1 0,1 0,-1-1,0 1,0 0,0 0,-1-1,1 1,-1 0,0-1,0 1,0 0,0-1,-1 1,1 0,-2-4,1 7,-1 0,0 0,1 0,-1 0,0 1,1-1,-1 0,1 1,-1-1,0 1,1 0,-1-1,1 1,0 0,-1 0,1 0,-1 0,1 0,0 0,0 0,0 1,0-1,0 0,0 1,0-1,0 0,0 1,1-1,-1 1,1 0,-1-1,1 1,-1-1,1 2,0-3,-8 12,0 1,1 0,1 0,0 1,0-1,2 1,0 1,0-1,1 0,1 1,0 0,2-1,-1 1,2 0,0 0,0-1,2 1,1 7,-1-17,1-1,0 1,0 0,0-1,0 0,1 0,-1 0,1-1,0 1,0-1,0 0,1 0,-1-1,1 0,-1 0,1 0,0-1,0 0,0 0,0 0,-1 0,1-1,0 0,0-1,0 1,0-1,0 0,0-1,0 1,-1-1,1 0,-1-1,1 1,-1-1,0 0,0-1,0 1,1-2,17-17,-1 0,-1-1,-1-2,-1 0,-2-1,0 0,-2-2,0 0,-3 0,0-1,5-22,-13 42,0 0,-1 0,0 0,-1 0,0 0,0 0,-1-1,0 1,-1-1,0-5,0 16,0-1,0 0,-1 1,1-1,0 1,0-1,-1 0,1 1,0-1,0 0,-1 1,1-1,0 0,-1 1,1-1,-1 0,1 0,0 1,-1-1,1 0,-1 0,1 0,-1 0,1 0,0 0,-1 0,1 1,-1-1,1 0,-1 0,1-1,-1 1,1 0,0 0,-1 0,1 0,-1 0,1 0,-1-1,1 1,0 0,-1 0,1-1,-1 1,1 0,0 0,-1-1,1 1,0 0,0-1,-1 1,1-1,0 1,0 0,-1-1,1 1,0-1,0 1,0 0,0-1,0 1,0-1,0 1,0-1,0 1,0-1,0 1,0-1,0 1,-19 31,11-15,2 0,0 1,1 0,0 0,1 0,1 0,1 1,0 1,2-14,0-1,0 1,0 0,0-1,0 1,1-1,0 1,0-1,1 1,-1-1,1 0,0 0,0 1,0-1,0-1,1 1,-1 0,1-1,0 1,1-1,-1 0,0 0,1 0,0 0,-1-1,1 1,0-1,1 0,-1 0,0 0,0-1,1 0,0 0,1 0,1 0,-1-1,1 1,-1-2,1 1,-1-1,0 0,1 0,-1-1,0 0,0 0,0 0,0-1,0 0,0 0,-1 0,0-1,1 1,-1-2,0 1,2-3,82-110,-79 100,-1-1,-1 0,-1-1,-1 1,0-2,-1 1,-1 0,-1-1,0-9,-3 28,1 0,-1 0,0 0,0 0,0-1,0 1,0 0,0 0,0 0,0-1,0 1,0 0,-1 0,1 0,-1 0,1 0,-1 0,1 0,-1 0,1 0,-1 0,0 0,0 0,0 0,1 0,-1 0,0 1,0-1,0 0,0 1,0-1,0 0,0 1,0 0,-1-1,1 1,0 0,0-1,0 1,0 0,-1 0,1 0,0 0,0 0,0 0,-1 0,1 0,0 1,0-1,0 0,0 1,0-1,0 1,0-1,0 1,0 0,0-1,0 1,0 0,0 0,0 0,0 0,0 0,-5 5,-1 0,1 1,1 0,-1 0,1 0,1 0,-1 1,1 0,0 0,1 0,0 0,0 0,1 1,0-1,1 1,0 0,0-1,0 1,1 0,1 0,0 5,1 2,1 1,0-1,1 0,1 0,0 0,1-1,1 0,0 0,1-1,1 1,2 1,10 11,-1-3</inkml:trace>
  <inkml:trace contextRef="#ctx0" brushRef="#br1" timeOffset="104584.376">13011 6101,'-113'194,"108"-185,0 1,1-1,0 1,1 0,0 0,1 1,0-1,0 0,1 1,0 0,24-30,162-352,-170 351,-7 29,-6 42,-3-43,1 8,0 1,2-1,-1 1,2-1,0 1,1-1,1 0,0-1,1 1,8 13,-14-28,1-1,0 1,0-1,0 1,0-1,-1 0,1 1,0 0,0-1,-1 1,1-1,-1 1,1 0,0-1,-1 1,1 0,-1 0,1 0,-1-1,0 1,1 0,-1 0,0 0,0 0,1 0,-1 0,0 0,0 0,0-1,0 1,0 0,0 0,0 0,-1 0,1 0,0 0,0 0,-1 0,1-1,-1 1,1 0,-1 0,1 0,-1-1,1 1,-1 0,1-1,-1 1,0 0,0-1,1 1,-1-1,0 1,0-1,0 0,1 1,-1-1,0 0,0 1,0-1,0 0,0 0,0 0,0 0,0 0,1 0,-1 0,0 0,0 0,0 0,-1-1,-184-59,175 59</inkml:trace>
  <inkml:trace contextRef="#ctx0" brushRef="#br1" timeOffset="199997.87">11515 6186,'0'-5,"0"-6,0 3,0 9,0 7,0 9,0 5,5 0,1-5</inkml:trace>
  <inkml:trace contextRef="#ctx0" brushRef="#br1" timeOffset="200582.475">11544 6778,'4'10,"3"8,-1 5,-2 4,0 2,-2-3</inkml:trace>
  <inkml:trace contextRef="#ctx0" brushRef="#br1" timeOffset="200832.298">11600 7456,'0'0</inkml:trace>
  <inkml:trace contextRef="#ctx0" brushRef="#br1" timeOffset="200997.528">11685 7795,'0'14,"0"5</inkml:trace>
  <inkml:trace contextRef="#ctx0" brushRef="#br1" timeOffset="201150.719">11685 8076,'0'0</inkml:trace>
  <inkml:trace contextRef="#ctx0" brushRef="#br1" timeOffset="202168.316">11628 9657,'7'41,"54"223,-55-239,0 0,-2 0,-1 0,-1 0,-1 1,-1-1,-3 21,0 21,2 187,-20-118,26-119</inkml:trace>
  <inkml:trace contextRef="#ctx0" brushRef="#br1" timeOffset="177192.188">13773 7061,'477'-39,"44"2,281-18,-541 45,-209 20,-52-9,1-1,-1 1,0 0,1 0,-1-1,0 1,0 0,0-1,0 1,0 0,0 0,0-1,0 1,0 0,0 0,0-1,0 1,-1 0,1 0,0-1,0 1,-1 0,1-1,0 1,-1 0,1-1,-1 1,1-1,-1 1,1-1,-1 1,0-1,1 1,-1-1,1 0,-1 1,0-1,1 0,-1 1,0-1,0 0,1 0,-1 0,0 1,0-1,1 0,-1 0,-1 0,1 1,-200 81,158-65,22-10,1 1,0 1,0 0,1 2,0 0,-16 14,33-24,0 0,1 1,-1-1,0 0,1 1,-1 0,1-1,0 1,-1 0,1 0,0-1,0 1,0 0,1 0,-1 0,0 0,1 0,-1 0,1 1,0-1,-1 0,1 0,0 0,0 0,1 0,-1 1,0-1,1 0,-1 0,1 0,0 0,0 0,-1 0,1 0,1 0,-1-1,0 1,0 0,1-1,-1 1,1-1,-1 1,1-1,0 1,-1-1,1 0,0 0,0 0,0 0,0 0,0-1,0 1,0 0,0-1,0 0,0 1,1-1,186 8,-123-11,192-10,52-5,-286 18</inkml:trace>
  <inkml:trace contextRef="#ctx0" brushRef="#br1" timeOffset="178263.449">13830 7032,'85'-170,"-85"169,0 0,0 0,1-1,-1 1,0 0,1 0,-1 0,1 0,-1-1,1 1,0 0,0 0,-1 0,1 0,0 1,0-1,0 0,0 0,0 0,0 1,0-1,0 0,0 1,0-1,1 1,-1 0,0-1,0 1,0 0,1-1,-1 1,0 0,0 0,1 0,-1 0,0 1,0-1,1 0,-1 0,0 1,0-1,0 0,0 1,1 0,-1-1,0 1,0 0,0-1,0 1,0 0,0 0,-1 0,1 0,0 0,0 0,-1 0,1 0,0 0,-1 0,1 0,0 1,84 176,-36-98,-49-79,0-1,1 1,-1 0,0-1,1 1,-1 0,0-1,0 1,0 0,0 0,1-1,-1 1,0 0,0-1,0 1,-1 0,1 0,0-1,0 1,0 0,-1 0,1-1,0 1,0 0,-1-1,1 1,-1-1,1 1,-1 0,1-1,-1 1,1-1,-1 1,1-1,-1 1,0-1,1 0,-1 1,1-1,-1 0,0 1,0-1,1 0,-1 0,0 0,1 0,-1 0,0 0,0 0,1 0,-1 0,0 0,-45-6,38 5,-164-43,154 34</inkml:trace>
  <inkml:trace contextRef="#ctx0" brushRef="#br1" timeOffset="179821.971">16595 6920,'1'59,"3"0,2 0,2-1,10 28,25 105,-42-189,0 0,0 1,0-1,-1 0,1 1,-1-1,0 1,0-1,0 1,0-1,0 1,-1-1,1 1,-1-1,1 1,-1-1,0 0,0 1,0-1,0 0,0 0,-1 0,1 0,-1 0,1 0,-1 0,0 0,0-1,0 1,0 0,-1 0,0-5,0 1,0-1,0 1,0-1,0 0,1 0,-1-1,1 1,0 0,0-1,0 1,0-1,1 0,0 0,-1 1,1-1,1 0,-1 0,0-1,-1-17,0 0,2 0,0 1,1-1,2 0,0 0,1 1,1 0,6-14,9-23,2 0,3 2,3 1,1 1,4 1,24-29,80-63,-136 143,0 0,0 1,0 0,1-1,-1 1,0-1,1 1,-1 0,0 0,1 0,0 0,-1 0,1 0,-1 0,1 1,0-1,0 0,-1 1,1 0,0-1,0 1,0 0,0 0,-1 0,1 0,0 0,0 0,0 1,0-1,-1 1,1-1,0 1,0 0,-1-1,1 1,0 0,-1 0,1 0,-1 0,0 1,1-1,-1 0,0 0,1 1,-1-1,0 1,0-1,0 1,-1 0,1-1,0 1,0 0,-1 0,1-1,-1 1,0 0,1 1,-3 15,-1-1,0 0,-1-1,-1 1,-1-1,0 0,-1 0,0 0,-10 13,15-26,-189 264,189-261,0 0,1 1,0-1,1 0,-1 1,1-1,0 1,1-1,-1 0,1 1,1-1,-1 0,1 1,0-1,0 0,1 0,0-1,0 1,0-1,1 1,0-1,0 0,0 0,1-1,-1 1,1-1,0 0,0 0,1 0,-1-1,1 0,15 17,51 50,-64-65</inkml:trace>
  <inkml:trace contextRef="#ctx0" brushRef="#br1" timeOffset="180094.998">17301 7061,'-17'30,"3"2,1-1,1 2,1 0,-4 28,13-59,1 0,0 0,0 0,0 0,0 1,1-1,-1 0,0 0,1 0,0 1,-1-1,1 0,0 1,0-1,0 0,1 0,-1 1,0-1,1 0,0 0,-1 1,1-1,0 0,0 0,0 0,0 0,1 0,-1 0,0-1,1 1,0 0,-1-1,1 1,0-1,0 1,-1-1,1 0,0 0,0 0,1 0,-1 0,0 0,0-1,0 1,1-1,-1 1,0-1,0 0,1 0,0 0,6-5,-1 0,1-1,-1 0,0 0,-1-1,1 0,-2 0,1-1,-1 0,0 0,0-1,-1 1,0-1,-1 0,1-1,-2 1,0-1,0 0,-1 1,0-1,0 0,-1-3,0 5,-1 0,1 1,-2-1,1 0,-1 0,0 0,-1 0,0 1,0-1,-1 0,0 1,0 0,-2-4,-8-7</inkml:trace>
  <inkml:trace contextRef="#ctx0" brushRef="#br1" timeOffset="180426.623">17696 6524,'33'246,"9"21,-15-146,-24-84,-6-27</inkml:trace>
  <inkml:trace contextRef="#ctx0" brushRef="#br1" timeOffset="180674.67">17498 6920,'43'-9,"34"-4,13-4,-4 0,-7 4,-12 4,-12 3,-12-2,-7 1,-11 1</inkml:trace>
  <inkml:trace contextRef="#ctx0" brushRef="#br1" timeOffset="181224.808">18345 6778,'-38'33,"13"-14,0 2,2 1,0 1,2 1,0 0,2 2,-6 11,24-36,0-1,0 1,0 0,0 0,1 1,-1-1,0 0,0 0,1 0,-1 1,1-1,-1 0,1 0,-1 1,1-1,0 0,0 1,0-1,-1 0,1 1,1-1,-1 1,0-1,0 0,0 1,1-1,-1 0,1 1,-1-1,1 0,-1 0,1 0,0 1,0-1,-1 0,1 0,0 0,0 0,0 0,0 0,0 0,0-1,1 1,-1 0,0-1,0 1,1-1,-1 1,0-1,0 1,1-1,-1 0,1 0,-1 1,0-1,1 0,-1 0,0-1,1 1,-1 0,0 0,1-1,-1 1,0-1,1 1,-1-1,1 0,14-5,0-1,0-1,-1-1,0 0,0-1,-1-1,0 0,-1-1,2-2,15-13,-29 26,-1 0,1 1,-1-1,1 0,-1 0,1 0,0 1,0-1,-1 0,1 1,0-1,0 1,0-1,-1 1,1-1,0 1,0 0,0-1,0 1,0 0,0 0,0-1,0 1,0 0,0 0,0 0,0 0,0 1,0-1,0 0,0 0,0 0,0 1,0-1,-1 1,1-1,0 0,0 1,0 0,0-1,-1 1,1-1,0 1,0 0,-1 0,1-1,-1 1,1 0,-1 0,1 0,-1 0,1 0,-1-1,0 1,1 0,-1 0,0 0,0 0,0 0,0 0,0 0,0 1,1 2,0 0,0 0,0 0,0 0,1 0,-1 0,1 0,0-1,1 1,-1 0,0-1,1 0,0 0,0 0,0 0,0 0,0 0,1-1,-1 1,1-1,0 0,-1 0,1-1,0 1,0-1,0 0,0 0,0 0,1 0,-1-1,0 1,0-1,1-1,9-4,-1 0,0-1,0-1,0-1,-1 1,0-2,-1 0,0 0,0-1,-1 0,0-1,-1 0,0-1,-1 0,0 0,-1-1,0 0,-1 0,0-2,2 2,9-18,-2-1,-1 0,-2-1,-1-1,-1 0,-2 0,-1-1,-2 0,-2 0,-1 0,-1 0,-4-22,-5 16,8 41,0-1,1 1,-1-1,-1 0,1 1,0-1,0 0,0 1,0-1,0 1,-1-1,1 1,0-1,0 0,-1 1,1-1,0 1,-1-1,1 1,-1 0,1-1,0 1,-1-1,1 1,-1 0,1-1,-1 1,0 0,1-1,-1 1,1 0,-1 0,1 0,-1-1,0 1,1 0,-1 0,1 0,-1 0,0 0,1 0,-1 0,0 1,1-1,-1 0,1 0,-1 0,1 1,-1-1,0 0,1 0,-1 1,1-1,-1 0,1 1,-1-1,1 1,0-1,-1 1,1-1,-4 8,0 0,0 0,1 1,0-1,1 1,0 0,0-1,1 1,0 0,1 0,0 0,0 0,1 7,26 150,-23-137,3-1,0 1,1-1,2-1,1 0,1 0,1-1,7 8,-14-24,-5-4</inkml:trace>
  <inkml:trace contextRef="#ctx0" brushRef="#br1" timeOffset="181473.636">18542 6609,'39'-10,"16"-2,5 0,-3-3,-7 2,-7 2,-6 4,-4 3,-4 1,-1 3,-5 0</inkml:trace>
  <inkml:trace contextRef="#ctx0" brushRef="#br1" timeOffset="181658.782">19219 6694,'5'24,"2"8</inkml:trace>
  <inkml:trace contextRef="#ctx0" brushRef="#br1" timeOffset="181828.695">19192 6327,'0'0</inkml:trace>
  <inkml:trace contextRef="#ctx0" brushRef="#br1" timeOffset="182144.9">19446 6722,'52'-224,"-52"223,-1 0,1-1,0 1,0 0,0 0,0-1,0 1,1 0,-1-1,0 1,0 0,1 0,-1-1,1 1,-1 0,1 0,0 0,-1 0,1 0,0 0,0 0,0 0,0 0,-1 0,2 0,-1 0,0 1,0-1,0 0,0 1,0-1,0 1,1-1,-1 1,0-1,0 1,1 0,-1 0,0 0,1 0,-1 0,0 0,0 0,1 0,-1 0,0 1,1-1,-1 0,0 1,0-1,0 1,1-1,-1 1,0 0,0 0,0-1,0 1,19 55,-18-49,-1-1,1 1,0-1,1 1,-1-1,1 0,1 0,-1 0,1 0,0-1,0 1,1-1,-1 0,5 3,-7-7,-1 0,1 0,-1 0,1 0,0-1,-1 1,1 0,0-1,-1 0,1 1,0-1,0 0,-1 0,1 0,0 0,0 0,-1 0,1-1,0 1,0-1,-1 1,1-1,0 1,-1-1,1 0,-1 0,1 0,-1 0,1 0,-1 0,0 0,1-1,-1 1,0 0,0-1,0 1,0-1,0 1,0-2,31-65,-13 13,-10 35</inkml:trace>
  <inkml:trace contextRef="#ctx0" brushRef="#br1" timeOffset="182610.887">19982 6384,'-69'16,"70"-16,-1 0,0 0,0 0,1 0,-1 0,0 0,0 1,1-1,-1 0,0 0,0 0,1 0,-1 0,0 0,0 0,0 1,1-1,-1 0,0 0,0 0,0 0,1 1,-1-1,0 0,0 0,0 0,0 1,0-1,0 0,0 0,1 1,-1-1,0 0,0 0,0 1,0-1,0 0,0 0,0 1,0-1,0 0,0 0,0 1,-1-1,1 0,0 0,0 1,0-1,0 0,0 0,28 3,-16-4,1 1,0 0,0 1,-1 1,1 0,0 0,-1 2,0-1,0 1,0 1,0 0,-1 1,1 0,-2 1,1 0,-1 1,0 0,6 6,-2 6,-1 0,0 1,-2 0,-1 0,0 2,-1-1,-2 1,0 0,-2 0,2 15,27 174,-32-203,-1 0,0 0,0 0,0 0,-2 0,1-1,-1 1,0 0,-1 0,0 0,0-1,-1 1,0-1,0 0,-1 1,0-2,-1 1,1 0,-2-1,1 0,-1 0,0-1,0 1,-1-1,0-1,0 1,0-1,-1 0,-7 3,10-6,0 0,0-1,0 0,-1 0,1 0,0 0,-1-1,1 0,0 0,-1 0,1-1,-1 1,1-1,0-1,0 1,0-1,0 0,0 0,0 0,0-1,0 0,1 0,-1 0,1 0,0-1,0 1,0-1,1 0,-1-1,1 1,0 0,0-1,-1-3,1-11,1 1,0-1,2 0,0 1,1-1,1 0,1 1,1-1,0 1,1 0,1 0,1 1,0 0,1 0,1 1,1-1,4-4,9-20,1 2,2 0,2 2,1 1,2 1,1 2,2 1,12-7,-7 9</inkml:trace>
  <inkml:trace contextRef="#ctx0" brushRef="#br1" timeOffset="183239.572">21026 6243,'0'28,"0"20,0 6,0-6</inkml:trace>
  <inkml:trace contextRef="#ctx0" brushRef="#br1" timeOffset="183489.403">20998 5931,'0'0</inkml:trace>
  <inkml:trace contextRef="#ctx0" brushRef="#br1" timeOffset="183810.895">21365 6468,'112'-339,"-108"327,29-45,-32 57,0 0,0 1,0-1,0 0,0 1,0-1,0 1,0-1,0 1,0-1,0 1,-1 0,1-1,0 1,0 0,-1 0,1-1,0 1,-1 0,1 0,-1 0,1 0,-1 0,0 0,1 0,-1 0,0 0,0 0,0 0,0 0,1 0,-1 0,-1 0,1 0,0 0,0 1,1 3,6 30,-5-19,1 0,1 0,0-1,1 1,1-1,0 0,7 11,-10-23,-1-1,1 1,-1-1,1 0,0 0,-1 0,1-1,0 1,0-1,0 1,1-1,-1 0,0 0,0-1,1 1,-1 0,1-1,-1 0,0 0,1 0,-1 0,0-1,1 1,-1-1,0 0,1 0,-1 0,0 0,0-1,0 1,0-1,0 0,0 0,-1 0,1 0,-1 0,1-1,-1 1,0-1,0 1,0-1,0 0,0 0,-1 0,1 0,-1 0,0 0,0 0,0-1,0 1,0 0,-1-1,0 0,39-193,-29 178</inkml:trace>
  <inkml:trace contextRef="#ctx0" brushRef="#br1" timeOffset="184223.196">21872 6384,'17'-71,"-1"3,2 2,3 0,12-20,-33 87,0-1,1 1,-1 0,0-1,1 1,-1 0,1-1,-1 1,1-1,-1 1,1-1,-1 1,1-1,0 1,-1-1,1 1,0-1,-1 0,1 1,0-1,0 0,-1 0,1 0,0 1,-1-1,1 0,0 0,0 0,0 0,-1 0,1 0,0-1,0 1,-1 0,1 0,0 0,-1-1,1 1,0 0,-1-1,1 1,0-1,-1 1,1-1,-1 1,1-1,-1 1,1-1,-1 1,1-1,-1 0,1 1,-1-1,0 0,1 1,-1-1,0 0,0 1,0-1,1 0,-1 0,0 1,0-1,0 0,0 0,0 0,0 1,-1-1,7 53,-7-47,1 0,-1 0,1 0,0 1,1-1,-1 0,1 0,0 0,0 0,1 0,-1 0,1 0,0-1,1 1,-1 0,1-1,0 0,0 1,0-1,0 0,1-1,-1 1,1-1,0 1,1-1,0 0,-2-2,0-1,0 1,0-1,0 0,0 0,0 0,0 0,0-1,0 1,0-1,0 0,0 0,0 0,0 0,-1 0,1-1,0 1,-1-1,1 0,-1 1,1-1,-1-1,0 1,0 0,0 0,0-1,0 1,0-2,42-77,-4-36,-35 92</inkml:trace>
  <inkml:trace contextRef="#ctx0" brushRef="#br1" timeOffset="184825.101">22494 6214,'3'-4,"38"-40,-3-3,-1-1,-3-1,7-18,-39 65,0 0,0 0,0 0,0 0,-1-1,1 1,-1 0,1-1,-1 0,0 1,0-1,0 0,0 0,-1 1,1-1,-1 0,1 0,-1 0,0 0,0 1,-1-1,1 0,0 0,-1 0,0 0,0 1,0-1,0 0,0 1,0-1,-1 1,1-1,-1 1,1-1,-1 1,0 0,0 0,0 0,-1 0,1 0,0 1,-1-1,1 1,-1-1,1 1,-2 0,-4 2,1 1,-1 0,1 0,-1 1,1 0,0 0,0 1,0 0,0 0,1 0,0 1,0 0,0 1,0-1,1 1,0 0,0 0,1 1,0-1,0 1,0 0,1 0,0 0,0 1,1-1,-2 9,1-11,0 2,0-1,1 0,0 1,1-1,-1 1,1-1,0 1,1 0,-1-1,2 1,-1 0,1-1,-1 1,2 0,-1-1,1 1,0-1,0 0,1 1,0-1,0 0,0-1,1 1,0 0,0-1,1 0,-1 0,1 0,0-1,0 0,0 0,1 0,0 0,0-1,-1 0,2 0,2 0,-3-1,1-1,0-1,0 0,0 0,-1 0,1 0,0-1,0 0,-1-1,1 0,-1 0,1 0,-1-1,0 1,0-2,0 1,0-1,0 0,0-1,95-90,-73 61,-3-1,0-2,-3 0,-1-1,-1-1,-3-1,12-37,-21 59,-6 15,-1 1,1-1,-1 1,1-1,-1 1,0-1,0 0,0 0,-1 0,1 1,-1-1,1 0,-1 0,0 0,0 0,0 0,0 0,-1 0,1 0,-1 1,-1-4,1 6,0 0,-1 0,1 0,-1 0,1 0,-1 0,1 0,0 0,-1 0,1 1,-1-1,1 1,0-1,-1 1,1-1,0 1,0 0,0 0,-1-1,1 1,0 0,0 0,0 0,0 0,0 1,1-1,-1 0,0 0,0 0,1 1,-1-1,1 0,-5 4,0 0,0 1,1-1,-1 1,1 0,1 1,-1-1,1 1,0 0,1-1,0 1,0 0,0 0,1 1,0-1,0 0,1 0,0 1,0-1,1 0,-1 1,2-1,-1 0,1 0,0 0,1 0,-1-1,1 1,1 0,-1-1,1 0,2 2,67 36,-65-40,0-1,0 1,0 0,0 1,-1 0,0 0,0 1,0 0,-1 0,1 0,-2 1,1 0,-1 0,0 0,0 1,3 8,22 120,-29-113</inkml:trace>
  <inkml:trace contextRef="#ctx0" brushRef="#br1" timeOffset="185578.322">20687 7315,'0'422,"0"-458,1 0,1 0,3 1,0-1,3 1,10-31,-2 19,2 0,2 0,2 2,3 1,1 1,15-17,-41 58,1 1,0 0,0-1,0 1,0 0,0 0,0-1,0 1,1 0,-1 0,0 0,1 0,-1 1,0-1,1 0,-1 1,1-1,-1 1,1-1,0 1,-1-1,1 1,-1 0,1 0,0 0,-1 0,1 0,-1 0,1 1,0-1,-1 0,1 1,-1 0,1-1,-1 1,1 0,-1-1,0 1,1 0,-1 0,0 0,1 1,44 60,-35-44,6 8</inkml:trace>
  <inkml:trace contextRef="#ctx0" brushRef="#br1" timeOffset="185946.425">21505 7145,'-36'16,"0"1,1 1,1 3,1 0,1 2,1 2,1 0,-4 7,25-23,1 0,0 0,1 1,0 0,1 0,0 0,0 1,1 0,-2 6,6-14,0-1,0 1,1 0,-1 0,1-1,-1 1,1 0,0 0,0 0,0 0,0-1,1 1,-1 0,1 0,0 0,0-1,0 1,0 0,0-1,0 1,1-1,-1 1,1-1,0 0,-1 0,1 0,0 0,1 0,-1 0,0 0,0 0,1-1,-1 0,1 1,-1-1,1 0,0 0,0 0,-1 0,1-1,1 1,11 0,-1-1,1 0,0 0,0-2,-1 0,1 0,-1-2,1 0,-1 0,0-1,-1-1,1 0,-1-1,-1-1,1 0,-1 0,0-1,-1-1,0 0,-1 0,1-2,93-107,-103 117,-1 1,1 0,0 0,0-1,0 1,0 0,0 0,0 0,0 0,1 0,-1 0,0 0,0 0,1 1,-1-1,0 1,1-1,-1 0,1 1,-1 0,1-1,-1 1,1 0,-1 0,1 0,-1 0,1 0,-1 0,1 1,-1-1,1 0,-1 1,1-1,-1 1,1-1,-1 1,0 0,1 0,-1 0,0-1,0 1,0 0,1 1,-1-1,0 0,0 0,-1 0,1 1,0-1,0 0,-1 1,1-1,0 0,-1 1,0-1,1 2,19 54,-19-50,0-1,1 1,0-1,0 0,0 0,1 1,0-2,0 1,0 0,1-1,0 1,0-1,0 0,0 0,1-1,0 1,0-1,5 3,9 1</inkml:trace>
  <inkml:trace contextRef="#ctx0" brushRef="#br1" timeOffset="186197.515">22155 7061,'-16'12,"0"0,1 1,0 1,2 0,-1 1,2 0,0 2,1-1,0 1,1 0,2 1,-1 1,-1 8,8-24,1 0,0 1,0-1,0 1,0-1,1 1,-1 0,1-1,0 1,0-1,0 1,0 0,1-1,0 1,0-1,0 1,0-1,0 0,0 1,1-1,0 0,-1 0,1 0,1 0,-1 0,0 0,1-1,-1 1,1-1,0 1,0-1,0 0,0 0,0-1,0 1,0-1,1 1,-1-1,3 1,163-3,-95-19,-54 15</inkml:trace>
  <inkml:trace contextRef="#ctx0" brushRef="#br1" timeOffset="186564.819">22494 7174,'17'-1,"-1"-1,0 0,0-1,0-1,0 0,0-1,-1-1,0 0,0-1,0-1,-1-1,0 0,-1 0,0-1,-7 5,-1-1,0 1,0-1,0 0,-1 0,0-1,0 1,-1-1,1 0,-1 0,-1 0,0 0,0 0,1-4,-3 8,1-1,-1 1,0 0,1 0,-1 0,-1-1,1 1,-1 0,1 0,-1 0,0 0,0 0,0 0,0 0,-1 0,1 0,-1 0,0 1,1-1,-1 1,-1-1,1 1,0 0,0-1,-1 1,0 1,1-1,-1 0,0 1,0-1,0 1,1 0,-2 0,1-1,-6 2,1 1,0-1,0 2,0-1,0 1,0 0,0 0,0 1,0 0,1 1,0-1,0 2,0-1,0 1,0 0,1 0,0 1,0-1,1 1,-1 1,1-1,0 1,1 0,-1 1,-3 3,1-1,0 2,0-1,1 1,0 0,1 1,1-1,0 1,1 0,0 0,0 0,2 1,0-1,0 0,1 1,1-1,0 0,1 0,0 1,1-1,4 9,0-11,0-1,0-1,1 1,1-1,-1-1,1 0,1 0,-1-1,1 0,1 0,-1-1,1-1,0 1,1-2,-1 0,1 0,0-1,0-1,0 0,6 1,117 2,-107-12</inkml:trace>
  <inkml:trace contextRef="#ctx0" brushRef="#br1" timeOffset="204353.41">14987 7258,'1'343,"25"-152,4 91,-2-51,-2-5,2-36,2 15,-31 500,28-537,3-25,-1 82,-1-28,-45 1,5-86,12-88</inkml:trace>
  <inkml:trace contextRef="#ctx0" brushRef="#br1" timeOffset="-205858.319">13717 7004,'0'5,"0"6,0 6,0 6,0 2,0 3,0 1,-5-4,-1-2,0 0,1 1,1-4</inkml:trace>
  <inkml:trace contextRef="#ctx0" brushRef="#br1" timeOffset="-203709.404">13744 8726,'3'9,"0"0,-1 1,0-1,0 1,-1 0,0-1,-1 1,0 0,-1 0,0-1,0 1,-2 3,-1 26,11 134,-1-149,-2 0,0 0,-1 1,-2-1,0 0,-2 1,-1-1,0 0,-5 12,-2 22,2 0,2 1,3 0,5 50,-1 0,-13 60,2-106,2-1,3 1,3 1,4 26,-1 20,-2-27,0-58</inkml:trace>
  <inkml:trace contextRef="#ctx0" brushRef="#br1" timeOffset="-197273.849">11261 10221,'518'-40,"57"-15,-82 8,-100 19,-138 17,-75-3,0 8,37 8,-27 0,164-19,-229 6,1 6,56 7,-26 0,231-2,-144-27,12-2,-121 12,-116 20</inkml:trace>
  <inkml:trace contextRef="#ctx0" brushRef="#br1" timeOffset="-196654.626">12079 9883,'-307'203,"211"-135,-290 211,309-228,59-40</inkml:trace>
  <inkml:trace contextRef="#ctx0" brushRef="#br1" timeOffset="-196089.873">14168 9741,'-39'25,"-36"21,-15 13,3 2,6-6,8-2,7-5,9-6,5-6,2-3,5-3,4-2,1-1,2 0,2-5,8-1,8-4</inkml:trace>
  <inkml:trace contextRef="#ctx0" brushRef="#br1" timeOffset="-195618.704">15889 9460,'-28'29,"-49"38,-25 12,-5 3,7-8,5-7,9-10,10-10,8-3,7-5,3-4,2 2,6-1,7-6,6-4,8-1,10-5</inkml:trace>
  <inkml:trace contextRef="#ctx0" brushRef="#br1" timeOffset="-195036.726">12192 10561,'0'568,"-26"-400,13-125,6-25</inkml:trace>
  <inkml:trace contextRef="#ctx0" brushRef="#br1" timeOffset="-190918.064">12165 10701,'-3'-6,"0"-1,1 0,0 0,1 0,-1-1,1 1,1 0,0 0,0-1,0 1,1 0,0-1,0 1,0 0,1 0,1 0,-1 0,1 0,0 1,0-1,1 1,0 0,0 0,1 0,-1 1,1-1,0 1,1 0,0 0,-1 1,1 0,1 0,-1 0,0 1,1 0,0 0,0 0,1 1,6-4,1 1,-1 0,1 1,1 1,-1 1,0 0,0 0,1 2,-1 0,12 2,-19-2,0 1,-1 0,1 1,-1 0,1 0,-1 1,0 0,0 0,0 0,0 1,0 0,-1 0,0 1,0 0,0 0,0 1,-1-1,0 1,0 0,0 1,-1-1,0 1,-2-2,0 0,0-1,-1 1,0 0,0 0,0 0,0 0,-1 0,0 0,0 0,0 0,-1 0,1 0,-1 0,0 0,-1 0,1-1,-1 1,0 0,0-1,-1 1,1-1,-1 0,0 0,0 0,-93 94,85-89,-30 23,-1-3,-1-1,-2-2,-9 2,-5 9,86-20,149 53,-163-63,0 1,0 0,-1 1,-1 0,0 1,0 0,0 1,-2 0,1 1,-1 0,-1 0,0 1,1 3,35 75,-33-78</inkml:trace>
  <inkml:trace contextRef="#ctx0" brushRef="#br1" timeOffset="-190218.711">12898 11125,'-196'352,"161"-296,42-85,12-9,3 1,1 2,1 0,24-24,35-51,-71 91,1 2,1 0,0 0,1 2,1 0,0 0,1 2,13-8,-29 20,0 0,0 0,0 0,0 0,1 0,-1 1,0-1,1 0,-1 1,0-1,1 1,-1 0,1-1,-1 1,1 0,-1 0,0 0,1 0,-1 0,1 0,-1 0,1 1,-1-1,1 0,-1 1,0-1,1 1,-1 0,0-1,1 1,-1 0,0 0,0 0,0 0,0 0,0 0,0 0,0 0,0 0,0 0,0 1,-1-1,1 0,0 1,-1-1,1 0,-1 1,0-1,1 1,-1-1,0 1,0 0,12 130,3 23,-15-153,0 0,0 0,0 0,-1 1,1-1,-1 0,1 0,-1 0,1 1,-1-1,0 0,0 0,0 0,0 0,-1-1,1 1,0 0,-1 0,0-1,1 1,-1-1,0 1,1-1,-1 0,0 0,0 0,0 0,0 0,0 0,-1 0,1-1,0 1,0-1,0 1,-1-1,1 0,0 0,0 0,-3 0,-81-34,78 29,-121-63,104 63</inkml:trace>
  <inkml:trace contextRef="#ctx0" brushRef="#br1" timeOffset="-185950.587">13999 10673,'-7'4,"22"-17,14-4,-19 9,1 1,0 0,1 1,0 1,0-1,0 2,0 0,1 0,0 1,3 0,-14 3,0 0,0-1,0 1,0 1,0-1,0 0,0 0,0 1,0-1,0 1,0 0,0 0,0-1,-1 1,1 0,0 1,0-1,-1 0,1 0,-1 1,1-1,-1 1,0-1,1 1,-1 0,0-1,0 1,0 0,0 0,0 0,-1 0,1 0,-1 0,1 0,-1 0,0 0,1 0,-1 0,0 0,0 1,-17 82,-33 14,37-78,1 1,2-1,0 2,1 0,1 0,0 5,7-25,0 1,0-1,0 1,1-1,-1 1,1-1,0 1,0 0,0-1,1 1,-1 0,1-1,0 1,0-1,0 1,0-1,0 0,1 1,0-1,0 0,0 0,0 0,0 0,0 0,1-1,-1 1,1-1,0 1,0-1,0 0,0 0,0 0,0-1,1 1,-1-1,2 1,19 2,-1-2</inkml:trace>
  <inkml:trace contextRef="#ctx0" brushRef="#br1" timeOffset="-185652.362">14535 10758,'0'34,"0"24,0 9,0-3,0-8,0-8,0-8,0-5,0-5,0-6</inkml:trace>
  <inkml:trace contextRef="#ctx0" brushRef="#br1" timeOffset="-185136.571">14478 10899,'0'-29,"2"1,0-1,2 1,1-1,1 2,9-25,-11 46,-1 0,1 0,0 1,1 0,-1 0,1 0,0 0,0 1,0-1,1 1,0 1,0-1,0 1,0 0,0 0,0 1,1 0,-1 0,1 0,0 1,0 0,-1 1,1-1,0 1,5 1,-1-3,-6 1,-1 0,1 0,0 0,0 0,0 1,0 0,0 0,0 0,0 1,0-1,-1 1,1 0,0 1,0-1,-1 1,1 0,-1 0,1 0,-1 1,0 0,0-1,0 2,0-1,-1 0,1 1,-1-1,0 1,0 0,0 0,0 0,-1 1,0-1,0 1,0-1,0 1,-1 0,1 4,-2 0,1 0,-1 0,0 0,-1-1,0 1,-1 0,0 0,0-1,-1 1,0-1,0 0,-1 0,0 0,0 0,-1-1,0 0,0 1,-1-2,0 1,0-1,-3 2,-10 7,14-13,1 1,0-1,0 0,0 1,0 0,0 0,0 0,1 0,-1 1,1 0,0-1,0 1,0 0,1 0,0 1,-1-1,1 0,1 1,-1 0,1-1,-1 1,2 0,-1-1,0 1,1 0,0 0,0 0,0 0,1-1,-1 1,1 0,1 3,63 71,-30-45,-24-21</inkml:trace>
  <inkml:trace contextRef="#ctx0" brushRef="#br1" timeOffset="-184385.598">15015 10984,'17'39,"17"96,-39-50,5-85,1 1,0 0,-1-1,1 1,0 0,0-1,0 1,-1-1,1 1,0-1,0 0,0 1,0-1,0 0,0 0,0 1,0-1,0 0,-1 0,1 0,0 0,0 0,0-1,0 1,0 0,0 0,0 0,0-1,0 1,0-1,-1 1,1 0,0-1,0 0,0 1,-1-1,1 1,0-1,-1 0,1 0,0 1,-1-1,1 0,-1 0,5-2,-2 1,96-41,-97 42,1 1,-1-1,0 0,1 1,-1-1,0 1,1 0,-1-1,1 1,-1 1,1-1,-1 0,0 0,1 1,-1 0,1-1,-1 1,0 0,0 0,1 0,-1 0,0 1,0-1,0 0,0 1,-1 0,1-1,0 1,-1 0,1 0,-1 0,1 0,-1 0,0 0,0 0,0 1,0-1,0 0,-1 1,1-1,-1 2,1 3,-1 1,0 0,-1 0,0 0,0 0,-1-1,0 1,0-1,-1 1,1-1,-2 0,1 0,-1 0,0 0,-1-1,1 0,-1 1,-1-2,1 1,-2 0,6-5,-1 0,0 0,0 0,0 0,1 0,-1 0,0-1,0 1,0-1,0 0,0 1,-1-1,1 0,0 0,0 0,0 0,0-1,0 1,0-1,0 1,0-1,0 0,0 1,1-1,-1 0,0 0,0 0,1-1,-1 1,0 0,1-1,0 1,-2-2,-44-58,40 50,-6-10,3 2</inkml:trace>
  <inkml:trace contextRef="#ctx0" brushRef="#br1" timeOffset="-162897.949">15269 11576,'-3'2,"0"0,0 0,1 1,-1-1,1 1,-1 0,1-1,0 1,0 0,0 0,1 0,-1 0,1 1,0-1,0 0,0 1,0 0,-1 0,-1 10,0-1,1 0,1 1,0 0,0-1,1 1,1-1,1 1,0-1,0 1,4 9,0 4,23 115,-30 225,-23-224,21-121</inkml:trace>
  <inkml:trace contextRef="#ctx0" brushRef="#br1" timeOffset="-154387.734">11712 10645,'0'1977,"-11"-1904,5-55</inkml:trace>
  <inkml:trace contextRef="#ctx0" brushRef="#br1" timeOffset="-152505.704">11600 12084,'9'0,"111"0,-1 5,21 7,-24-2,-1-5,61-7,-38 1,285 0,-83-27,566 28,-627 30,84-31,-134-29,-3 32,-57 25,0-26,-145-1</inkml:trace>
  <inkml:trace contextRef="#ctx0" brushRef="#br1" timeOffset="-152193.416">15749 11802,'-370'222,"242"-139,-3-5,-11-3,89-50,15-8,0 1,1 2,1 2,-28 22,18-8,26-20</inkml:trace>
  <inkml:trace contextRef="#ctx0" brushRef="#br1" timeOffset="-151207.203">12108 11830,'-161'91,"-64"71,-67 38,205-117,63-58</inkml:trace>
  <inkml:trace contextRef="#ctx0" brushRef="#br1" timeOffset="-150175.976">13180 12480,'0'533,"-28"-303,10-145,13-61</inkml:trace>
  <inkml:trace contextRef="#ctx0" brushRef="#br1" timeOffset="-149520.734">12926 12677,'23'-22,"0"1,2 1,0 1,1 1,1 1,1 2,0 1,30-11,-34 14,1 0,0 2,0 1,1 1,0 1,9 0,-29 5,1 1,-1-1,0 1,0 0,0 1,0-1,1 1,-1 1,0-1,0 1,0 0,-1 0,1 1,0-1,-1 1,0 1,1-1,-1 1,-1 0,1 0,0 0,-1 0,0 1,0 0,-1 0,1 0,-1 0,0 1,2 3,-2-2,-1 0,1 0,-1 0,-1 0,1 1,-1-1,0 0,-1 1,0-1,0 0,0 1,-1-1,0 0,-1 1,0-1,0 0,0 0,-1 0,0 0,0-1,-1 1,0-1,0 0,0 0,-3 2,-9 11,-2 0,0-2,-2 0,0 0,0-2,-16 8,-58 40,92-61,1 0,-1 1,0-1,1 0,0 0,-1 0,1 1,0-1,0 1,0-1,1 1,-1-1,1 1,-1 0,1-1,0 1,0 0,0-1,0 1,0 0,1-1,-1 1,1-1,0 1,0-1,0 1,0-1,0 1,0-1,1 0,-1 1,55 65,146 101,-128-54,-58-103</inkml:trace>
  <inkml:trace contextRef="#ctx0" brushRef="#br1" timeOffset="-149224.759">13914 12987,'0'29,"0"19,5 6,1-1,0-5,-1-6,4-5,-1-4,-1-8</inkml:trace>
  <inkml:trace contextRef="#ctx0" brushRef="#br1" timeOffset="-148556.841">13886 12987,'2'-3,"0"0,0 0,0-1,0 1,0 1,1-1,0 0,-1 1,1-1,0 1,0 0,0 0,1 0,-1 0,0 0,4 0,0-2,7-5,0 0,1 1,0 1,0 0,1 2,0-1,0 2,0 0,0 1,1 0,11 1,-26 2,0 0,0-1,0 1,-1 0,1 1,0-1,0 0,0 1,0-1,0 1,0-1,-1 1,1 0,0 0,0 0,-1 0,1 0,-1 0,1 0,-1 0,1 1,-1-1,0 0,0 1,1 0,-1-1,0 1,0 0,-1-1,1 1,0 0,-1 0,1 0,-1-1,1 1,-1 0,0 0,0 0,0 1,-29 70,-51 24,79-95,0-1,0 0,0 1,0-1,0 1,0 0,1-1,-1 1,0-1,1 1,0 0,-1 0,1-1,0 1,0 0,0 0,0-1,0 1,0 0,0 0,1-1,-1 1,1 0,-1-1,1 1,0 0,0-1,-1 1,1-1,0 1,0-1,0 0,1 1,-1-1,0 0,1 0,-1 0,2 1,68 32,-42-23,-20-7,0 1,0 0,-1 1,1 0,-1 0,0 0,-1 1,0 0,0 1,5 7,-10-12,0 0,0 0,0 0,-1 0,1 1,-1-1,0 0,0 1,0-1,0 1,-1-1,1 1,-1 0,0-1,0 1,0-1,-1 1,1 0,-1-1,0 1,0-1,0 0,0 1,-1-1,1 0,-1 0,0 1,0-1,0-1,-1 1,0 1,-6 5,-1 0,1 0,-2-2,1 1,-1-1,0-1,-1 1,1-2,-1 0,0 0,0-1,-1-1,0 0,1-1,-1 0,0-1,0 0,-2-1,-10 1</inkml:trace>
  <inkml:trace contextRef="#ctx0" brushRef="#br0" timeOffset="-62863.235">10668 6101,'24'-29,"13"-14,0 0</inkml:trace>
  <inkml:trace contextRef="#ctx0" brushRef="#br0" timeOffset="-62698.892">10894 5763,'15'-19,"4"-7</inkml:trace>
  <inkml:trace contextRef="#ctx0" brushRef="#br0" timeOffset="-62531.606">11091 5565,'0'-14,"0"-10,0-6,0-2,0 0,5 4,2 3,-1 6</inkml:trace>
  <inkml:trace contextRef="#ctx0" brushRef="#br0" timeOffset="-62378.879">11091 5311,'0'-10,"5"-8,7-5,5-4,0-2,3 4,-3 6</inkml:trace>
  <inkml:trace contextRef="#ctx0" brushRef="#br2" timeOffset="139446.278">9737 5170,'-44'37,"41"-35,1 0,-1 0,1 0,0 0,-1 0,1 0,0 0,0 1,1-1,-1 1,0 0,1-1,0 1,0 0,-1 0,2 0,-1 0,0 0,0 0,1 0,0 0,0 0,0 0,0 0,0 0,0 0,1 0,-1 0,1 0,0 0,0 0,0 0,1 0,-1-1,1 1,-1 0,1-1,0 1,0-1,0 0,0 0,0 0,1 0,-1 0,1 0,-1 0,1-1,-1 1,1-1,0 0,0 0,0 0,2 2,0-2,0 1,0 0,0-1,0 0,0 0,0-1,0 1,1-1,-1 0,0 0,0-1,0 0,0 0,0 0,0 0,0-1,0 0,0 0,0 0,-1 0,1-1,-1 0,0 0,0 0,0 0,0-1,0 0,-1 0,0 0,0 0,0 0,0 0,0-1,-1 0,0 1,0-1,0 0,-1 0,1-2,-2 5,0-1,0 1,0 0,-1-1,1 1,-1 0,1-1,-1 1,0 0,0 0,0 0,0 0,0 0,0 0,-1 0,1 0,0 0,-1 0,0 1,1-1,-1 1,0-1,0 1,0 0,0-1,0 1,0 0,0 1,-1-1,1 0,0 0,0 1,-1 0,1-1,0 1,-1 0,1 0,0 0,-1 0,0 1,-95 20,95-20,0 1,0-1,0 1,0 0,0 0,0 0,1 0,-1 1,1-1,-1 1,1-1,0 1,0 0,0 0,1 0,-1 0,1 0,-1 0,1 0,0 1,0-1,1 0,-1 1,1-1,-1 1,1-1,0 1,1-1,-1 0,0 1,1-1,0 1,0-1,0 0,0 1,0-1,1 0,-1 0,1 0,0 0,0 0,0-1,0 1,1-1,-1 1,1-1,-1 0,1 0,0 0,2 1,0-1,-1-1,1 0,-1 0,1 0,0-1,-1 0,1 0,0 0,0 0,-1-1,1 0,-1 0,1 0,-1-1,1 1,-1-1,0 0,1 0,-1 0,0-1,-1 0,1 0,0 0,-1 0,1 0,-1-1,0 1,0-1,-1 0,1 0,-1 0,2-3,-4 6,1-1,-1 1,0-1,1 1,-1 0,0-1,0 1,0-1,0 1,0-1,0 1,-1 0,1-1,0 1,-1-1,1 1,-1 0,1-1,-1 1,0 0,1 0,-1 0,0-1,0 1,0 0,0 0,0 0,0 0,0 0,-1 1,1-1,0 0,0 0,-1 1,1-1,0 1,-1-1,1 1,-1 0,1-1,-1 1,-62-2,57 3,1 1,-1 1,0-1,1 1,0 1,-1-1,1 1,1 0,-1 0,0 1,1-1,0 1,0 0,1 1,-1-1,1 1,0 0,1 0,-2 4,12-2,2-10</inkml:trace>
  <inkml:trace contextRef="#ctx0" brushRef="#br2" timeOffset="140643.595">10133 5170,'-45'75,"3"2,4 1,-1 13,13-32,-6 8,48-108,190-337,-115 258,-91 119,0 0,1 0,-1 0,1 0,-1 0,1 0,0 0,-1 1,1-1,0 0,-1 0,1 1,0-1,0 0,0 1,0-1,0 1,-1-1,1 1,0 0,0-1,0 1,0 0,0-1,0 1,0 0,1 0,-1 0,0 0,0 0,0 0,0 1,0-1,0 0,0 0,0 1,0-1,0 0,0 1,-1-1,1 1,0 0,0-1,0 1,0-1,-1 1,1 0,0 0,-1 0,1-1,0 1,-1 0,1 0,-1 0,0 0,1 0,-1 0,0 0,1 0,-1 0,0 0,0 1,15 226,47-74,-60-151,-1 1,1-1,-1 1,0 0,0-1,-1 1,1 0,-1 0,0-1,1 1,-2 0,1 0,0 0,-1-1,0 1,0 0,0 0,0-1,-1 1,1-1,-3-3,1 1,-1-1,1-1,-1 1,1 0,-1-1,1 0,-1 0,1 0,-1 0,1-1,0 1,0-1,0 0,0 1,0-2,0 1,0 0,-2-3,1 2,-268-142,241 131,13 6</inkml:trace>
  <inkml:trace contextRef="#ctx0" brushRef="#br1" timeOffset="-118168.892">4714 5142,'-16'24,"1"0,1 1,2 1,0 0,2 1,1 0,1 1,1 0,0 9,6-35,0 1,0 0,0 0,1 0,-1-1,1 1,0 0,0 0,0 0,0 0,0 0,1 0,-1 0,1-1,0 1,0 0,0 0,0-1,0 1,0-1,1 1,0-1,-1 1,1-1,0 0,0 0,0 0,0 0,1 0,-1 0,0-1,1 1,-1-1,1 1,0-1,-1 0,1 0,0 0,0-1,-1 1,2 0,8-6,-1 0,1 0,-1-1,-1-1,1 0,-1 0,0-1,-1 0,0-1,0 0,-1 0,0-1,0 0,-1 0,-1-1,0 0,0 0,2-9,-6 18,35-72,-2-2,-4-1,-4-2,9-43,-34 116,2-6,0 1,0-1,-1 0,0 0,-1 0,0 0,-1 0,-1 0,0 0,0-1,-1 1,-1 0,0 0,-1 0,0 0,-3-7,3 17,1 0,0-1,-1 1,0 0,1 0,-1 1,0-1,0 1,0-1,0 1,0 0,0 0,0 0,-1 0,1 1,0-1,0 1,-1 0,1 0,0 0,-1 0,1 1,0-1,0 1,-1 0,1 0,0 0,0 0,0 1,0-1,0 1,1 0,-1 0,0 0,1 0,-1 0,1 1,0-1,0 1,0-1,0 1,0 0,0 0,1 0,-1 0,1 0,0 0,-12 20,2 0,0 1,2 0,1 0,0 1,2 0,1 1,1-1,1 1,2 0,0 0,2 1,-2-17,1 0,1 1,0-1,0 0,1 0,1 0,0 0,0 0,0 0,2-1,-1 1,1-1,0 0,1-1,0 1,0-1,1 0,0-1,0 0,1 0,0 0,0-1,1 0,0-1,0 0,0 0,0-1,1 0,7 2,-11-5,1 0,-1 1,1-2,-1 1,1-1,-1 0,1 0,-1-1,0 0,1 0,-1-1,0 0,1 0,-1 0,0 0,-1-1,1 0,2-2,5-7</inkml:trace>
  <inkml:trace contextRef="#ctx0" brushRef="#br1" timeOffset="-117880.017">5249 5000,'-4'11,"1"-1,0 1,0 0,1 0,0 0,1 0,0 0,1 1,1-1,-1 0,2 0,-1 0,2 0,-1 0,2 0,3 9,-6-19,0 0,0 0,0 0,1 0,-1 0,0 0,1 0,-1 0,0 0,1-1,-1 1,1 0,0-1,-1 0,1 1,-1-1,1 0,0 0,-1 1,1-1,-1-1,1 1,0 0,-1 0,1 0,0-1,-1 1,1-1,-1 0,1 1,-1-1,0 0,1 0,-1 0,1 0,-1 0,0 0,1 0,46-46,-42 40,0 0,0 0,0-1,-1 0,0 0,0 0,-1-1,0 1,-1-1,0 0,0 0,-1 0,0-1,0 1,-1 0,-1-1,1 1,-2-1,1 1,-1-1,-1 1,1 0,-2-1,1 1,-2-2,2 9,0 0,0 0,0 0,0 1,0-1,0 1,0-1,-1 1,1 0,0 0,-1 0,1 0,-1 0,1 1,-1-1,1 1,-1-1,0 1,1 0,-1 0,0 0,1 1,-1-1,1 1,-1-1,0 1,1 0,0 0,-1 0,1 0,-1 0,1 0,0 1,0-1,0 1,-2 1,-15 14</inkml:trace>
  <inkml:trace contextRef="#ctx0" brushRef="#br1" timeOffset="-117411.682">5532 5029,'18'-8,"0"-1,-1-1,0 0,-1-1,0-1,-1 0,0-1,-1-1,-1 0,0-1,-1-1,0 0,4-9,-14 23,0 0,0 0,-1-1,1 1,-1-1,1 1,-1-1,0 0,0 1,0-1,-1 0,1 0,0 0,-1 1,0-1,0 0,0 0,0 0,0 0,0 0,-1 0,0 1,1-1,-1 0,0 0,0 1,-1-1,1 0,0 1,-1-1,0 1,1 0,-1 0,0-1,0 1,0 0,-1 1,1-1,0 0,-1 1,1-1,-1 1,0 0,1 0,-1 0,0 0,0 0,1 0,-1 1,-2-1,-3 6,-1 0,1 0,0 0,0 1,0 1,1-1,0 1,0 0,1 1,0 0,0 0,1 0,0 0,0 1,1 0,0 0,1 0,0 1,-1 4,0-5,1 0,0 0,0 0,1 1,0-1,0 1,1-1,0 1,1 0,0 0,1-1,0 1,2 6,-2-13,0-1,0 1,1-1,-1 1,1-1,0 0,0 0,0 0,0 0,0 0,0-1,1 1,-1 0,0-1,1 0,-1 1,1-1,-1 0,1-1,0 1,0 0,-1-1,1 1,0-1,0 0,0 0,-1 0,1 0,0-1,0 1,1-1,85-29,-64 14,0-2,-1-1,-1-1,-1-1,0-1,-2 0,15-22,-30 38,28-40,-21 25</inkml:trace>
  <inkml:trace contextRef="#ctx0" brushRef="#br1" timeOffset="-117150.168">6040 4662,'-10'9,"1"0,0 0,1 1,0 1,0-1,1 1,1 0,0 1,0 0,1 0,4-9,1 0,0-1,0 1,0 0,1 0,-1-1,1 1,-1 0,1-1,0 1,0 0,0-1,0 1,1-1,-1 0,0 1,1-1,0 0,0 0,0 0,0 0,0 0,0 0,0-1,0 1,1-1,-1 1,0-1,1 0,0 0,-1 0,1 0,0 0,-1-1,1 1,0-1,37 22,-38-21,1 1,-1 0,0 0,0 0,0 0,-1 0,1 0,0 0,-1 1,1-1,-1 0,0 1,0-1,0 1,0 0,0-1,0 1,-1 0,0-1,1 1,-1 0,0 0,0 0,0-1,-1 1,1 0,-1 0,1-1,-1 1,0-1,0 1,0 0,-1-1,1 0,0 1,-1-1,0 0,1 0,-1 1,0-1,-1 0,-3 4,0-1,0 1,-1-1,0 0,0-1,0 1,-1-2,1 1,-1-1,0 0,0 0,0-1,-3 0,-13 1</inkml:trace>
  <inkml:trace contextRef="#ctx0" brushRef="#br1" timeOffset="-97839.979">4601 7343,'-7'9,"0"0,1 1,0 0,1 0,0 1,0-1,1 1,1 0,0 0,0 1,1-1,1 0,0 1,0 0,1 3,0-10,0-1,1 0,-1 1,1-1,0 0,0 0,0 1,0-1,1 0,0 0,0 0,0-1,0 1,0 0,1-1,0 1,0-1,0 0,0 0,0 0,0-1,1 1,-1-1,1 1,0-1,0 0,0-1,0 1,0-1,0 1,0-1,1-1,-1 1,0 0,1-1,-1 0,0 0,1-1,-1 1,0-1,0 0,1 0,-1 0,0 0,0-1,0 0,0 1,0-2,-1 1,1 0,-1-1,1 0,-1 1,2-3,5-8,0 0,0-1,-2 0,0 0,0 0,-1-1,-1-1,-1 1,0-1,-1 0,0 0,-2 0,0 0,0-1,-2 1,0 0,-1-1,0 1,-2 0,-2-13,4 24,0 1,0-1,0 0,0 0,-1 1,0-1,0 0,0 1,0 0,-1-1,0 1,0 0,0 1,0-1,0 0,-1 1,0 0,0 0,0 0,0 0,0 0,0 1,-1 0,1 0,-1 0,1 1,-1-1,0 1,0 0,0 0,0 1,0 0,0 0,1 0,-1 0,0 1,0-1,0 1,0 0,0 1,1 0,-3 0,5-1,-1-1,1 1,0-1,0 1,0 0,0 0,0 0,0 0,0 0,0 1,0-1,0 0,1 1,-1-1,0 1,1 0,0 0,-1-1,1 1,0 0,0 0,0 0,0 0,0 0,0 1,1-1,-1 0,1 0,-1 0,1 1,0-1,0 0,4 0,-1-1,1 1,0-1,-1 0,1 0,0-1,0 1,0-1,0 0,-1 0,1 0,0-1,0 1,0-1,0 0,-1 0,1 0,0 0,-1-1,1 0,-1 1,2-2,18-10,-1-1,0-1,-1 0,0-2,-1-1,-1 0,-1-1,-1-1,0-1,-2-1,0 0,-2 0,0-2,-2 1,0-2,-2 1,5-21,-9 33,-2 0,1 0,-2-1,0 1,0-1,-1 1,0-1,-1 0,-1 1,0-1,-1 0,0 0,2 13,-1 1,1-1,0 0,0 1,0-1,-1 0,1 0,0 1,0-1,-1 0,1 0,0 0,-1 0,1 1,0-1,-1 0,1 0,0 0,-1 0,1 0,0 0,-1 0,1 0,0 0,-1 0,1 0,0 0,-1 0,1 0,0 0,-1 0,1 0,0 0,-1-1,1 1,0 0,-1 0,1 0,0 0,0-1,-1 1,1 0,0 0,0-1,-1 1,1 0,0-1,0 1,0 0,-1-1,1 1,0 0,0-1,0 1,0 0,0-1,0 1,0 0,0-1,0 1,0 0,0-1,0 1,0 0,0-1,0 1,0 0,0-1,1 1,-1 0,-8 25,7 5,2-1,1 0,1 0,2 0,1 0,1 0,1-1,1-1,2 1,7 10,3 17,163 365,-163-370,-3 0,-2 1,-2 0,5 40,-18-86,0 1,0-1,0 0,0 0,-1 1,0-1,0 0,-1 1,1-1,-1 0,0 0,0 1,-1-1,0 0,0 0,0 0,0-1,-1 1,0 0,0-1,0 0,0 0,-1 0,0 0,1 0,-1-1,-1 1,1-1,0 0,-1-1,0 1,0-1,1 0,-1 0,0 0,-1 0,-1 0,1-1,0 0,0 0,-1 0,1 0,-1-1,1 0,0-1,-1 0,1 0,0 0,0 0,-1-1,1 0,0-1,1 1,-1-1,0 0,1 0,-1-1,1 0,0 0,0-1,-5-8,0-1,1 0,0 0,2-1,-1-1,2 1,0-1,1 0,1 0,0-1,1 1,1-1,0 0,2 0,0 0,0 0,3-13,1 4,1-1,0 1,2 0,1 1,1 0,2 0,0 1,1 0,2 1,14-20,24-21,-33 41</inkml:trace>
  <inkml:trace contextRef="#ctx0" brushRef="#br1" timeOffset="-127981.845">621 4605,'-22'135,"7"-23,-4 0,-33 104,-9-59,51-144,1-8</inkml:trace>
  <inkml:trace contextRef="#ctx0" brushRef="#br1" timeOffset="-127546.83">565 4577,'3'0,"1"0,-1 0,1 1,-1-1,1 1,-1 0,0 0,1 1,-1-1,0 1,0-1,0 1,0 0,0 0,0 0,0 1,-1-1,1 1,-1-1,0 1,1 0,-1 0,-1 0,1 0,0 0,-1 0,1 1,-1-1,0 1,0-1,-1 1,1-1,-1 1,1 1,97 399,-95-396,0-1,0 0,0 0,1 0,0-1,0 1,1-1,0 0,0-1,0 1,1-1,0 0,0 0,0 0,0-1,3 1,-5-5,0-1,-1 1,1-1,0 0,-1 0,1 0,-1 0,1-1,-1 1,1-1,-1 0,0 0,0-1,0 1,0 0,0-1,-1 0,1 0,-1 1,0-2,0 1,0 0,0 0,0-1,0 1,-1-1,0 1,0-1,0 1,0-1,0-4,0 6,83-310,-45 72,-46 256,3 3</inkml:trace>
  <inkml:trace contextRef="#ctx0" brushRef="#br1" timeOffset="-127260.864">1298 4746,'-13'33,"2"0,0 0,2 1,2 0,1 0,-1 35,7-66,-1-1,1 1,0 0,0-1,0 1,0 0,0-1,1 1,-1 0,1-1,0 1,0-1,0 1,0-1,0 1,0-1,1 0,-1 0,1 1,-1-1,1 0,0 0,0-1,0 1,0 0,0-1,0 1,1-1,-1 1,1-1,-1 0,0 0,1 0,0-1,-1 1,1-1,-1 1,1-1,0 0,0 0,-1 0,1 0,0 0,-1-1,1 1,-1-1,1 0,-1 0,1 1,-1-2,8-3,-2-1,1-1,-1 0,0 0,0 0,-1-1,0 0,0-1,-1 1,0-1,-1-1,0 1,0-1,-1 1,0-2,-1 1,0 0,0 0,-1-1,-1 0,0 1,0-1,-1 0,0 0,-1 4,0 0,-1 0,1 0,-2 0,1 0,0 1,-1-1,-1 1,1-1,-1 1,0 0,0 0,0 1,-1-1,0 1,0 0,-1 1,-5-5,-6-4</inkml:trace>
  <inkml:trace contextRef="#ctx0" brushRef="#br1" timeOffset="-127017.886">1722 4266,'9'44,"4"28,-1 11,-2-3,-3-10,2-13,0-11,-2-9,-2-5,-1-4,-3-1,0-2,-1 1,0-4</inkml:trace>
  <inkml:trace contextRef="#ctx0" brushRef="#br1" timeOffset="-126615.783">1609 4633,'368'25,"-356"-23,1-1,-1 0,1-1,-1 0,0-1,1 0,-1-1,0-1,1 0,-1 0,-1-1,1-1,-1 0,1 0,-2-1,1-1,-1 0,0 0,0-1,0-1,-1 1,-1-1,0-1,0 1,-1-2,4-6,3-61,-14 76,0 0,-1 0,1 0,0 0,0 1,-1-1,1 0,-1 0,0 1,1-1,-1 0,0 1,0-1,0 0,0 1,0-1,-1 1,1 0,0-1,-1 1,1 0,-1 0,1 0,-1 0,1 0,-1 0,0 1,1-1,-1 0,0 1,0-1,0 1,1 0,-1 0,0-1,0 1,0 0,0 1,0-1,-1 0,-5 4,-1 0,1 0,0 1,0 0,0 0,1 1,-1 0,1 1,1-1,-1 1,1 0,1 1,-1-1,1 1,0 1,1-1,0 0,0 1,1 0,0 0,1 0,0 0,0 1,-3 3,0-3,0 1,1-1,1 1,-1-1,2 1,-1 0,1 0,1 0,0 0,1 0,0 1,1-1,0 0,0 0,2 0,-1 0,1 0,1-1,0 1,0-1,1 0,0 0,1-1,0 1,1-1,-1 0,2-1,-1 0,1 0,1 0,-1-1,4 1,1-1,0-2,0 0,0 0,0-1,1-1,-1 0,1-1,0-1,0 0,0 0,0-2,-1 0,1 0,0-1,5-2,0-3</inkml:trace>
  <inkml:trace contextRef="#ctx0" brushRef="#br1" timeOffset="-125953.608">2936 4266,'-5'-9,"-2"1,6 7,7 4,8 5,1 3</inkml:trace>
  <inkml:trace contextRef="#ctx0" brushRef="#br1" timeOffset="-125701.297">2992 4633,'5'5,"1"2</inkml:trace>
  <inkml:trace contextRef="#ctx0" brushRef="#br1" timeOffset="-125396.657">0 5876,'1325'-286,"-121"-11,-1018 247,326-69,-454 109</inkml:trace>
  <inkml:trace contextRef="#ctx0" brushRef="#br1" timeOffset="-124415.223">198 6609,'22'108,"9"31,-6 1,-6 1,-1 120,-17-229,-1-1,-1 1,-2 0,-1-1,-2 0,-1 0,-3 4,10-32,0-1,0 0,0 0,-1 0,1 0,-1 0,1 0,-1 0,0 0,0 0,0 0,0 0,0 0,0 0,-1-1,1 1,0 0,-1-1,0 1,1-1,-1 0,0 1,1-1,-1 0,0 0,0 0,0 0,0-1,0 1,0 0,0-1,-1 0,1 1,0-1,0 0,0 0,0 0,-1 0,1-1,0 1,0 0,0-1,0 0,0 1,0-1,0 0,0 0,0 0,0 0,1-1,-1 1,0 0,1-1,-1 1,1-1,-1 0,-4-11,1-1,1 1,0-1,1-1,0 1,1 0,1-1,0 1,1-1,0 1,2-3,2-47,4 0,2 0,8-20,-13 64,18-71,4 1,4 2,4 1,3 2,4 1,39-54,-66 112,2 1,1 0,1 2,0 0,2 1,11-8,-31 28,1 0,-1 1,1-1,0 0,0 1,0-1,0 1,0 0,0-1,0 1,1 0,-1 0,0 0,1 1,-1-1,0 1,1-1,-1 1,1 0,-1 0,1 0,-1 0,1 0,-1 0,1 1,-1 0,0-1,1 1,-1 0,0 0,0 0,1 0,-1 0,0 1,0-1,0 1,0-1,-1 1,1 0,0 0,-1-1,1 1,-1 1,1-1,-1 0,0 0,0 0,0 1,0-1,-1 0,1 3,1 13,-1 0,-1 0,0 0,-2 0,0 0,-1-1,0 1,-2 0,0-1,-1 0,-1-1,0 1,-10 14,0 3,-1 7,-2 0,-1-2,-2-1,-2-1,-2-1,-30 32,38-50</inkml:trace>
  <inkml:trace contextRef="#ctx0" brushRef="#br1" timeOffset="-123964.176">734 6891,'99'-97,"-5"-5,-5-3,36-60,-123 162,3-3,0 0,-1 0,1 0,-2-1,1 1,-1-1,0 0,0 0,0 0,-1 0,0-1,-1 1,0-1,0 1,-1-1,1 1,-2-1,0 6,-1 0,0 0,0 0,0 0,0 1,0-1,0 1,0-1,-1 1,1 0,-1 0,1 0,-1 0,1 1,-1-1,1 0,-1 1,0 0,1 0,-1 0,1 0,-1 0,0 0,1 1,-1-1,1 1,-1 0,1 0,-1 0,1 0,-1 0,1 0,0 1,0-1,-1 1,1-1,0 1,1 0,-1 0,0 0,0 0,0 1,-7 4,1 1,0 0,0 0,1 0,0 1,1 0,0 1,0-1,1 1,0 0,1 0,0 1,0-1,1 1,1 0,0 0,0 0,1 0,0 5,3-12,1 1,-1-1,1 0,0 0,0-1,0 1,0-1,1 1,-1-1,1 0,0 0,0 0,0-1,0 0,0 1,1-1,-1-1,1 1,0-1,-1 0,1 0,0 0,0 0,-1-1,1 0,0 0,0 0,0-1,-1 0,1 0,0 0,-1 0,1-1,-1 1,1-1,-1 0,-2 1,-1 1,0-1,1 1,-1 0,0-1,1 1,-1 0,1 0,-1 0,1 0,-1 1,0-1,1 0,-1 0,1 1,-1-1,0 1,1-1,-1 1,0 0,0-1,0 1,1 0,-1 0,0 0,0 0,0 0,0 0,0 0,-1 0,1 1,0-1,0 0,-1 0,1 1,-1-1,1 0,-1 1,1-1,-1 0,0 1,0-1,0 1,0-1,0 2,-10 65,3-49</inkml:trace>
  <inkml:trace contextRef="#ctx0" brushRef="#br1" timeOffset="-123683.613">1497 6440,'-3'11,"1"0,0 0,1 0,1 0,-1 0,2 0,0 0,0 0,1 0,0 0,0 0,2 0,-1-1,1 1,1-1,0 0,4 6,-7-14,0 0,0 0,0 0,1 0,-1 0,1-1,-1 1,1-1,-1 1,1-1,0 0,0 0,0 0,0-1,0 1,0-1,0 1,-1-1,1 0,0 0,0 0,0-1,0 1,0-1,0 1,0-1,0 0,0 0,0 0,-1-1,1 1,-1-1,1 1,-1-1,3-2,69-81,-33-37,-40 118,0 0,-1 0,0 0,0 0,0 0,0 0,0 0,-1 0,0 0,0 1,0-1,0 0,-1 0,1 1,-1-1,0 0,0 1,0 0,-1 0,1-1,-1 1,0 1,0-1,0 0,0 1,0-1,0 1,-1 0,1 0,-3 0,1 0,0 1,0 0,0 1,0-1,0 1,0 0,0 0,-1 1,1-1,0 1,0 0,0 1,1-1,-1 1,0 0,0 0,1 1,-1-1,1 1,0 0,0 0,0 0,0 1,1-1,-1 1,-1 3,-12 7</inkml:trace>
  <inkml:trace contextRef="#ctx0" brushRef="#br1" timeOffset="-123166.836">1891 5706,'23'178,"-6"-53,-5 1,-5 51,-7-176,-1 0,0 0,1-1,-1 1,1 0,-1 0,1 0,-1 0,1 0,0 0,-1 0,1 0,0 0,0-1,0 1,0 0,0 0,0 0,0 0,0 0,0 0,0 0,0 0,1 0,-1 0,0 0,1 0,-1 0,1 0,-1 0,1-1,-1 1,1 0,0 0,-1-1,1 1,0 0,-1-1,1 1,0-1,0 1,0-1,0 1,0-1,0 1,-1-1,1 0,0 0,0 1,0-1,0 0,0 0,0 0,0 0,0 0,0 0,0 0,0-1,0 1,0 0,0 0,0-1,0 1,0-1,87-97,-56 68,-5 2,1 2,2 1,0 1,2 1,13-5,-43 26,1 0,-1 0,1 1,0 0,0-1,-1 1,1 0,0 0,0 1,0-1,0 1,0-1,0 1,0 0,0 0,0 0,0 1,0-1,0 1,0-1,0 1,0 0,0 0,0 1,-1-1,1 0,0 1,-1 0,1-1,-1 1,0 0,0 0,0 1,0-1,0 0,0 1,0-1,-1 1,1-1,-1 1,0 0,1 0,-1 0,-1 0,1 0,0 0,-1 0,1 0,-1 0,0 2,0 3,-1 1,0-1,0 0,0 1,-1-1,-1 0,1 1,-1-2,0 1,-1 0,0 0,0-1,-1 0,0 0,0 0,-1-1,-5 6,-118 88,14-57,112-42,0 0,-1-1,1 1,0-1,0 0,0 0,-1-1,1 1,0 0,0-1,0 0,0 0,0 0,0 0,0 0,0-1,0 1,0-1,1 0,-1 0,1 0,-1 0,1 0,0-1,0 1,0 0,0-1,0 0,0 0,1 1,-1-1,1 0,0 0,0 0,-1-3,-2-15</inkml:trace>
  <inkml:trace contextRef="#ctx0" brushRef="#br1" timeOffset="-122914.808">2625 5452,'-5'39,"-6"36,-1 10,1 1,2-10,4-13,1-8,8-8,1-7,1-6,0-4,-2-2,-2-1,0-1,3-4,2-1,-1-4</inkml:trace>
  <inkml:trace contextRef="#ctx0" brushRef="#br1" timeOffset="-122630.964">2823 6101,'44'-22,"-1"-1,-1-2,-1-2,25-23,-17-22,-48 70,0 0,0 0,0 0,0 0,-1 0,1-1,-1 1,0 0,0 0,0-1,0 1,0 0,0-1,0 1,-1 0,1 0,-1 0,0-1,0 1,1 0,-1 0,-1 0,1 0,0 0,0 0,-1 1,1-1,-1 0,1 1,-1-1,0 1,0-1,0 1,0 0,-2-1,0 1,-1 1,0 0,1 0,-1 1,0-1,1 1,-1 0,1 1,-1-1,1 1,0-1,-1 1,1 1,0-1,0 0,1 1,-1 0,0 0,1 0,0 0,-1 1,1-1,1 1,-1 0,0 0,-1 4,-5 5,0 0,1 1,0 0,1 0,1 1,0-1,1 2,1-1,0 0,1 1,1 0,0 0,1 0,1 0,0-1,2 8,3 0,2-5</inkml:trace>
  <inkml:trace contextRef="#ctx0" brushRef="#br1" timeOffset="-122186.023">3359 6017,'143'-219,"-143"218,1-1,0-1,0 1,0 0,1 0,-1-1,0 1,1 0,0 0,-1 1,1-1,0 0,0 0,0 1,0 0,0-1,1 1,-1 0,0 0,1 0,-1 0,0 0,1 1,-1-1,1 1,-1-1,1 1,0 0,-1 0,1 0,-1 0,1 1,-1-1,1 1,-1 0,1-1,0 2,-2 0,0 0,0 0,1 0,-1 0,0 0,1 0,-1 0,1 0,-1-1,1 1,0-1,0 1,-1-1,1 0,0 1,1-1,-1 0,0 0,0 0,0-1,1 1,-1-1,0 1,0-1,1 0,-1 1,0-1,1-1,-1 1,0 0,1 0,-1-1,0 1,1-1,-1 0,0 0,0 0,0 0,0 0,0 0,0-1,0 1,0 0,1-3,155-133,-156 136,0-1,0 1,0 0,0 0,0 0,0 0,0 0,1 0,-1 1,0-1,0 1,1-1,-1 1,0 0,0 0,1 0,-1 0,0 1,1-1,-1 0,0 1,0 0,0-1,1 1,-1 0,0 0,0 0,0 1,0-1,-1 0,1 1,0-1,0 1,-1 0,1-1,-1 1,0 0,1 0,-1 0,0 0,2 2,1 0,0-1,-1 1,1-1,0 0,1 0,-1-1,0 1,1-1,-1 0,1 0,0-1,0 1,0-1,-1 0,1 0,0-1,0 1,0-1,0 0,1-1,-1 1,-1-1,1 0,0 0,0-1,0 1,0-1,-1 0,16-4</inkml:trace>
  <inkml:trace contextRef="#ctx0" brushRef="#br1" timeOffset="-115864.045">57 8556,'128'-416,"-84"315,-43 101,0 0,0 0,0-1,0 1,0 0,0 0,0 0,0 0,0 0,-1 1,1-1,0 0,0 0,0 0,0 1,0-1,0 1,-1-1,1 1,0-1,0 1,-1-1,1 1,0-1,0 1,-1 0,1-1,-1 1,1 0,-1 0,1 0,-1-1,1 1,-1 0,0 0,0 0,1 0,-1 0,0 0,0 0,0 0,0-1,0 1,0 0,0 0,0 0,0 0,-1 0,1 0,0 0,0 0,-1 0,1-1,-1 1,1 0,1 51,10 57,-10-105,0 0,0-1,1 1,-1-1,1 1,0-1,0 0,0 1,1-1,-1 0,1-1,0 1,-1 0,1-1,0 1,1-1,-1 0,0 0,1 0,-1-1,1 1,-1-1,1 0,0 0,2 1,1-3,-1 0,0 0,0-1,0 1,0-1,0 0,0-1,0 0,0 0,-1 0,0 0,0-1,0 0,0 0,0 0,-1-1,1 0,-1 0,-1 0,1 0,-1 0,0-1,0 1,0-1,-1 0,0 0,0 0,0 0,0-3,4-4,67-189,-62 179,-7 23</inkml:trace>
  <inkml:trace contextRef="#ctx0" brushRef="#br1" timeOffset="-115559.773">904 7795,'-14'18,"0"0,2 1,0 1,1 0,2 1,0 0,1 0,0 1,2 0,1 0,1 0,1 1,-1 21,4-41,-1-1,1 1,0 0,0-1,0 1,1 0,-1 0,1-1,-1 1,1 0,0-1,0 1,0-1,0 1,0-1,1 0,-1 1,1-1,-1 0,1 0,0 0,0 0,0 0,0-1,0 1,1 0,-1-1,0 0,1 1,-1-1,1 0,-1 0,1-1,0 1,-1 0,1-1,0 0,-1 0,1 1,0-1,-1-1,1 1,0 0,0-1,-1 1,1-1,9-4,1 0,-1-1,-1 0,1-1,-1-1,-1 1,1-2,-1 1,0-2,-1 1,0-1,-1 0,0-1,-1 0,0 0,0-1,-1 0,-1 0,0 0,-1-1,2-8,-4 17,-1 1,0 0,0-1,-1 1,1-1,-1 0,0 1,1-1,-2 1,1-1,0 1,-1-1,1 1,-1-1,0 1,0-1,-1 1,1 0,-1-1,1 1,-1 0,0 0,0 0,-1 1,1-1,0 0,-1 1,0-1,1 1,-1 0,0 0,0 0,-1 0,1 1,0-1,0 1,-1 0,1 0,-1 0,1 0,-1 1,1 0,-1-1,1 1,-1 0,0 0,-2 1,-16 5,3 0</inkml:trace>
  <inkml:trace contextRef="#ctx0" brushRef="#br1" timeOffset="-110943.757">1271 7286,'0'0,"0"-1,1 1,-1 0,1 0,-1 0,1-1,-1 1,1 0,-1 0,1 0,-1 0,1 0,-1 0,1 0,-1 0,1 0,-1 0,1 0,-1 0,0 0,1 1,-1-1,1 0,-1 0,1 0,-1 1,1-1,-1 0,0 1,1-1,-1 0,0 1,1-1,-1 0,0 1,1-1,-1 1,0-1,0 0,0 1,1-1,-1 1,0-1,0 1,0-1,0 1,0-1,0 1,0-1,0 1,0-1,0 1,0-1,0 1,0-1,0 1,0-1,-1 1,20 58,-3 2,-2 0,0 28,-8 220,-7-308,1-1,0 1,0-1,-1 1,1-1,0 1,0 0,0-1,0 1,0-1,0 1,0-1,0 1,0 0,0-1,0 1,0-1,0 1,0-1,0 1,1-1,-1 1,0-1,0 1,1-1,-1 1,0-1,1 1,-1-1,0 1,1-1,-1 0,1 1,-1-1,1 0,-1 1,1-1,-1 0,1 1,-1-1,1 0,-1 0,1 0,-1 0,1 0,0 1,-1-1,1 0,-1 0,1 0,-1-1,1 1,0 0,-1 0,1 0,-1 0,1-1,4-9</inkml:trace>
  <inkml:trace contextRef="#ctx0" brushRef="#br1" timeOffset="-110665.348">1073 7597,'34'-4,"30"-13,9-2,-4-2,-7 1,-11 5,-13-1,-9 4,-4 2,-2 4,-5 3</inkml:trace>
  <inkml:trace contextRef="#ctx0" brushRef="#br1" timeOffset="-108075.237">2485 7202,'-29'9,"0"1,1 1,1 2,0 0,1 2,0 1,-16 14,37-27,1 0,0 1,0-1,0 1,0 0,1 0,0 0,-1 0,2 1,-1-1,0 1,1 0,0 0,0 0,0 0,1 0,-1 0,1 0,1 1,-1-1,1 0,0 1,0-1,0 0,1 0,0 1,0-1,0 0,0 0,1 0,0 0,0 0,1 0,-1 0,1-1,0 1,0-1,0 0,1 0,0 0,0-1,4 4,-5-4,1 0,0-1,0 0,0 1,0-1,0-1,0 1,1-1,-1 1,1-1,-1-1,1 1,-1 0,1-1,-1 0,1 0,0-1,-1 1,1-1,-1 0,1 0,-1 0,0-1,1 0,-1 0,0 0,0 0,0 0,-1-1,1 0,0 0,-1 0,0 0,3-3,33-95,-10 18,-28 80,0 1,1 0,-1 0,1 0,-1 0,1 0,0 1,0-1,-1 0,2 1,-1 0,0-1,0 1,0 0,0 0,1 0,-1 0,0 0,1 1,-1-1,1 1,-1 0,1-1,-1 1,1 0,-1 0,1 1,-1-1,1 0,-1 1,1 0,-1 0,0-1,1 1,-1 0,0 1,0-1,2 1,72 65,-63-44,0 1,-2-1,-1 2,-1 0,-1 0,-1 0,-2 1,0 0,-2 0,1 19,-1 290,-25-243,21-90,0 1,-1-1,1 0,-1 1,1-1,-1 0,0 0,0 0,0 0,0 0,0 0,0-1,-1 1,1-1,-1 0,1 1,-1-1,1 0,-1 0,1-1,-1 1,0-1,0 1,1-1,-1 0,0 0,0 0,1 0,-1 0,0-1,0 1,-1-1,0-2,0 0,0-1,0 1,0-1,1 0,-1 0,1 0,0 0,0-1,1 1,-1-1,1 1,0-1,0 0,0 0,1 0,0 0,0 0,0-1,1 1,0 0,0-3,-4-14,-2-8,3-1,0 1,2 0,2-1,0 1,2 0,1 0,3-5,33-145,-31 156</inkml:trace>
  <inkml:trace contextRef="#ctx0" brushRef="#br1" timeOffset="-107795.402">2851 7089,'5'24,"6"17,1 7,-1 0,2-8,-1-7,-2-8</inkml:trace>
  <inkml:trace contextRef="#ctx0" brushRef="#br1" timeOffset="-107527.683">2766 6778,'0'0</inkml:trace>
  <inkml:trace contextRef="#ctx0" brushRef="#br1" timeOffset="-107214.166">3077 6807,'160'267,"-160"-266,0-1,-1 1,1 0,0 0,0-1,0 1,0 0,0 0,0 0,1-1,-1 1,0 0,0 0,1-1,-1 1,0 0,1 0,-1-1,0 1,1 0,-1-1,1 1,-1-1,1 1,0 0,-1-1,1 1,-1-1,1 0,0 1,-1-1,1 0,0 1,0-1,-1 0,1 0,0 1,0-1,0 0,-1 0,1 0,0 0,0 0,0 0,-1 0,1 0,0-1,0 1,-1 0,1 0,0-1,0 1,-1 0,1-1,0 1,-1-1,1 1,0-1,-1 1,1-1,-1 1,1-1,-1 1,1-1,-1 0,0 0,1 1,-1-1,33-222,-8 106,-12 76,-6 23</inkml:trace>
  <inkml:trace contextRef="#ctx0" brushRef="#br1" timeOffset="-106861.136">3613 6807,'25'-31,"-2"-1,-1-1,-1-1,-2-1,-2-1,8-23,-23 57,-1-1,1 0,-1 1,0-1,0 0,0 0,0 0,0 0,-1 0,1 0,-1 0,0-1,0 1,0 0,0 0,-1 0,1 0,-1 0,0 0,0 0,0 0,0 0,0 1,-1-1,1 0,-1 1,0-1,0 1,0-1,0 1,0 0,0 0,-1 0,1 0,-1 0,1 0,-1 1,0-1,1 1,-1 0,0 0,0 0,0 0,0 0,0 1,-2-1,-2 3,0-1,0 1,1 0,-1 1,0 0,1 0,0 0,0 0,0 1,0 0,0 1,1-1,0 1,0 0,0 1,1-1,-1 1,1 0,-3 5,-50 128,55-129,1 0,1 1,-1-1,2 0,0 1,0-1,1 0,0 1,0-1,1 0,1 0,0-1,0 1,1-1,0 0,0 0,1 0,0-1,1 0,0 0,0-1,1 0,0 0,0-1,0 0,1 0,0-1,0 0,1 0,-1-1,4 1,-1-1,0 0,0 0,0-1,0-1,1 0,-1-1,1 0,-1 0,1-2,-1 0,1 0,-1-1,1 0,-1-1,0-1,0 0,0 0,-1-1,1-1,6-4</inkml:trace>
  <inkml:trace contextRef="#ctx0" brushRef="#br1" timeOffset="-103597.387">480 9318,'-19'0,"1"1,-1 0,0 2,1 0,0 1,0 1,0 0,0 2,1 0,0 1,0 0,1 2,0 0,1 1,0 0,-1 2,10-5,0-1,0 1,1 0,0 1,0-1,1 1,1 0,-1 0,1 0,1 1,0-1,0 1,1-1,0 1,0 0,1 0,0-1,1 1,1 0,-1-1,1 1,1-1,0 0,0 0,1 0,0 0,0 0,1-1,0 0,1 0,-1 0,2 0,-1-1,4 2,-5-5,0-1,1 0,-1 0,1-1,-1 0,1 0,0 0,0 0,0-1,0 0,0-1,1 1,-1-1,0 0,0-1,0 1,0-1,0 0,0-1,0 0,0 0,0 0,-1 0,1-1,-1 0,0 0,1-1,-2 1,1-1,0 0,-1 0,1-1,-1 1,2-5,13-18,-1 0,-2 0,-1-2,-1 0,-1-1,-2 0,-1 0,-1-2,-1-4,3-2,-2 0,-2 0,-2-1,-1 0,-2 0,-2 0,-1-1,-2 1,-4-14,5 39,-1 0,-1 0,0 0,-1 0,0 1,-1 0,-1 0,0 0,0 1,-1 0,-1 1,0-1,-1 2,0-1,-2 0,10 9,-1 1,0-1,0 1,0-1,0 1,0 0,0 0,0 0,0 0,-1 1,1-1,0 1,0 0,-1 0,1 0,0 0,0 1,-1-1,1 1,0 0,0 0,0 0,0 0,0 1,0-1,0 1,0 0,1 0,-1 0,1 0,-1 0,1 0,0 1,-1-1,1 1,1-1,-1 1,0 0,1 0,-1 0,1 0,0 0,0 0,0 0,0 1,-4 12,0 0,0 1,2-1,0 1,1 0,0 0,2 0,0 1,1-1,0 0,2 0,0-1,0 1,2 0,0-1,1 0,1 0,0-1,2 2,1-2,0-1,1 0,1 0,0-1,1 0,0-1,1-1,1 0,-1 0,2-2,-1 0,1-1,1 0,-1-2,1 0,1 0,-1-2,1 0,4 0,29 5,-33-3</inkml:trace>
  <inkml:trace contextRef="#ctx0" brushRef="#br1" timeOffset="-103321.672">1045 9177,'9'34,"9"10,1-1</inkml:trace>
  <inkml:trace contextRef="#ctx0" brushRef="#br1" timeOffset="-103071.86">847 8754,'0'0</inkml:trace>
  <inkml:trace contextRef="#ctx0" brushRef="#br1" timeOffset="-102812.985">1327 9206,'-14'-24,"-6"-23,2-7,3 0,5 5,3 5,4 6,6 10,4 3,4 8,1 5</inkml:trace>
  <inkml:trace contextRef="#ctx0" brushRef="#br1" timeOffset="-102427.011">1552 8952,'110'-253,"-109"248,2 0,-1 0,0 0,-1 0,1 0,-1 0,0 0,0-1,-1 1,1 0,-1-1,0 1,-1 0,1-1,-1 1,0 0,-1 0,1 0,-2-3,1 8,-1 0,1 0,0 0,-1 0,1 0,-1 0,1 1,0-1,-1 1,1 0,0 0,0-1,-1 1,1 1,0-1,0 0,0 1,0-1,1 1,-1-1,0 1,1 0,-1 0,1 0,-1-1,1 2,0-1,0 0,0 0,0 0,0 0,0 1,-8 9,0 1,0 0,1 0,1 1,0 0,1 0,1 0,0 1,1 0,0 0,2 0,-1 0,2 1,0-1,1 0,0 1,2-1,0 1,0 1,1-12,0 0,0 0,0 0,1-1,-1 1,1-1,0 0,0 0,1 0,-1 0,1-1,0 0,0 0,0 0,0 0,0-1,1 0,-1 0,1-1,-1 1,1-1,0 0,-1-1,1 1,0-1,0 0,0-1,-1 1,1-1,0 0,-1-1,1 0,-1 1,1-2,-1 1,0 0,1-2,16-7,0-1,-1-1,0-1,-2-1,1-1,-2 0,0-2,3-5,16-15,-21 24</inkml:trace>
  <inkml:trace contextRef="#ctx0" brushRef="#br1" timeOffset="-102151.978">2089 8443,'-12'22,"2"1,1 0,0 0,2 1,1 0,0 0,2 1,1-1,1 1,1 0,1 0,1 0,0-21,-1-1,1 0,0 1,0-1,0 0,0 0,1 0,-1 1,1-1,0-1,0 1,0 0,0 0,1-1,-1 1,1-1,-1 0,1 0,0 0,0 0,0 0,0-1,0 1,0-1,0 0,0 0,1 0,-1 0,1 0,-1-1,0 0,1 0,-1 0,1 0,1 0,7-2,0 1,0-2,0 0,0 0,0-1,0-1,-1 0,0 0,3-3,1-1,-1 0,1-1,-2-1,1-1,-2 1,1-2,-2 0,0 0,0-1,-1-1,2-5,-1-1</inkml:trace>
  <inkml:trace contextRef="#ctx0" brushRef="#br1" timeOffset="-101811.481">2456 8049,'-7'38,"3"1,1 0,2 0,1 0,3 0,1-1,1 1,6 17,-4-38,1-1,1 1,0-2,1 1,1-1,0-1,1 0,1 0,0-1,1-1,10 8,2-8,-27-13,1 0,0-1,-1 1,1 0,0 0,0 0,0-1,-1 1,1 0,0 0,0-1,0 1,0 0,-1 0,1-1,0 1,0 0,0 0,0-1,0 1,0 0,0-1,0 1,0 0,0-1,0 1,0 0,0-1,0 1,0 0,0 0,0-1,0 1,1 0,-1-1,0 1,0 0,0 0,0-1,1 1,-1 0,0 0,0 0,0-1,1 1,-1 0,0 0,0 0,1 0,-1-1,0 1,-9-9</inkml:trace>
  <inkml:trace contextRef="#ctx0" brushRef="#br1" timeOffset="-101561.022">2286 8443,'39'-14,"31"-10,9-5,-4 1,-10 7,-17 2,-10 3,-13 1,-6 2,-5 3</inkml:trace>
  <inkml:trace contextRef="#ctx0" brushRef="#br1" timeOffset="-101391.322">2907 8218,'0'34,"5"15,6 0,2-9</inkml:trace>
  <inkml:trace contextRef="#ctx0" brushRef="#br1" timeOffset="-101228.63">2851 7963,'0'0</inkml:trace>
  <inkml:trace contextRef="#ctx0" brushRef="#br1" timeOffset="-100994.97">3162 8020,'-1'12,"0"0,1 1,0-1,1 0,1 1,0-1,0 0,2 0,-1 0,1-1,1 1,0-1,1 0,0 0,0-1,5 5,-10-14,0 1,1-1,-1 1,1-1,-1 0,1 0,-1 0,1 1,0-2,0 1,0 0,0 0,-1-1,1 1,0-1,0 1,0-1,0 0,0 0,0 0,0 0,0 0,0 0,0-1,0 1,0 0,0-1,0 0,0 0,0 1,0-1,-1 0,1 0,0 0,-1-1,1 1,-1 0,1-1,-1 1,0-1,1 1,-1-1,36-78,-34-34,-3 110,0 0,-1 0,1-1,-1 1,0 0,-1 0,1 1,-1-1,0 0,1 0,-2 1,1-1,0 1,-1-1,1 1,-1 0,0 0,0 1,0-1,-1 0,1 1,-1 0,1 0,-1 0,-2-1,-29 9,23 6</inkml:trace>
  <inkml:trace contextRef="#ctx0" brushRef="#br1" timeOffset="-100625.701">3557 8020,'-1'-30,"2"0,1 1,1-1,2 1,7-26,-11 53,-1 0,0-1,1 1,0 0,-1 0,1-1,0 1,0 0,1 0,-1 0,0 0,1 0,-1 0,1 1,-1-1,1 0,0 1,0-1,0 1,0 0,0-1,0 1,0 0,0 0,0 0,1 1,-1-1,0 0,1 1,-1 0,0-1,1 1,-1 0,0 0,1 1,-1-1,0 0,1 1,-1-1,0 1,1 0,-1 0,0 0,0 0,0 0,0 0,2 2,30 15,-29-13,0-2,0 1,0-1,1 0,0 0,-1 0,1-1,0 0,0 0,0 0,1-1,-1 0,0 0,1 0,-1-1,0 0,1-1,-1 1,0-1,1 0,-1-1,0 1,0-1,0-1,1 0,6-6,-1 0,-1-2,0 1,0-1,-1-1,0 0,-1 0,-1-1,0 0,0 0,-1-1,4-13,-4 7,-2-1,0 1,-1-1,-1 0,-1 0,0-1,-2 1,-1 0,-3-19,-1 16,-1 6</inkml:trace>
  <inkml:trace contextRef="#ctx0" brushRef="#br1" timeOffset="-93957.892">170 10871,'37'-42,"-1"-2,-3-1,-1-1,-2-2,-3-1,-2-1,-1-2,-4 0,6-24,-21 65,-1-1,0 1,-1-1,-1 0,0 0,0-1,-1 1,-1 0,0 0,0-1,-1 1,-1 0,-1-3,3 14,0 0,-1 0,1 0,-1 0,1 0,-1 0,1 0,-1 0,1 0,-1 0,0 0,0 0,1 0,-1 1,0-1,0 0,0 0,0 1,0-1,0 1,0-1,0 1,0-1,0 1,0 0,0-1,-1 1,1 0,0 0,0 0,0 0,0 0,0 0,0 0,-1 0,1 1,0-1,0 0,0 1,0-1,0 1,0-1,0 1,0-1,0 1,0 0,0-1,0 1,1 0,-1 0,0 0,0 0,1 0,-1-1,1 1,-1 1,-38 58,28-33,1 2,2-1,1 1,1 0,1 1,2 0,1-1,1 1,3 20,-1-45,0 1,0-1,0 1,0-1,1 0,0 1,0-1,1 0,0 0,-1 0,1-1,1 1,-1-1,1 1,0-1,0 0,0-1,0 1,1-1,-1 0,1 0,0 0,0 0,0-1,1 0,-1 0,0-1,1 1,-1-1,1 0,-1-1,1 1,-1-1,1 0,0 0,-1-1,1 0,-1 0,1 0,1-1,14-8,0-1,-1 0,-1-2,0 0,0-1,-2-1,0-1,0 0,-2-1,0-1,-1 0,-1-1,0 0,5-13,-2 5,-1 0,-1-1,-2 0,0-1,-2 0,-1-1,1-13,-8 36,0 1,-1-1,0 1,-1-1,0 1,1-1,-2 1,1-1,-1 1,0-1,-1 1,1-1,-1 1,-1 0,1 0,-1 0,0 0,0 0,-1 1,1-1,-1 1,-2-2,4 6,1 0,0 0,-1 0,1 0,0 1,-1-1,1 0,-1 1,1-1,-1 1,1 0,-1-1,1 1,-1 0,1 0,-1 0,1 0,-1 0,0 0,1 1,-1-1,1 0,-1 1,1-1,-1 1,1 0,0-1,-1 1,1 0,0 0,0 0,-1 0,1 0,0 0,0 0,0 0,0 1,0-1,0 2,-31 56,30-51,0 0,0 0,0 0,1 1,0-1,1 1,0-1,0 1,1-1,0 1,0-1,1 0,0 0,1 1,0-1,0-1,0 1,1 0,1-1,-1 0,1 0,0 0,0-1,1 1,0-1,0-1,1 1,0-1,0 0,0 0,0-1,0 0,1-1,0 1,0-1,1-1,-2 0,-1-2,1 1,0-1,0 0,0 0,0-1,-1 0,1 0,0-1,-1 0,1 0,-1 0,1-1,-1 0,0 0,0-1,-1 1,1-1,-1-1,1 1,-1-1,-1 0,4-4,11-9,-1-1,-1 0,-1-2,0 0,-2 0,-1-2,0 0,-2 0,0-1,-2 0,-1-1,-1 0,0 0,-3-1,0 1,-1-1,-1 0,-2-16,0 39,0 1,1-1,-1 1,-1-1,1 0,0 1,-1-1,1 1,-1-1,0 1,1-1,-1 1,0 0,-1-1,1 1,0 0,-1 0,1 0,-1 0,0 0,0 0,0 0,0 1,0-1,0 0,0 1,0 0,0 0,-1-1,1 1,-1 1,1-1,-1 0,1 1,-1-1,1 1,-1 0,1-1,-1 1,0 1,1-1,-1 0,1 1,-1-1,1 1,-1 0,1-1,-1 1,1 0,0 1,0-1,-1 0,1 1,0-1,-1 2,-6 9,1-1,0 1,1 1,0 0,1 0,0 0,2 0,-1 1,1 0,1 0,1 0,0 0,0 1,2-1,0 1,-1 0,1-1,0 1,2 0,0 0,0-1,1 1,1-1,0 0,1 0,1 0,0-1,1 0,0 0,1 0,0-1,1 0,1-1,0 0,0-1,1 0,0 0,11 6,-14-10,1 0,0-1,0 0,0 0,1-1,0 0,0-1,0 0,0-1,0 0,1 0,-1-1,2 0,12-1</inkml:trace>
  <inkml:trace contextRef="#ctx0" brushRef="#br1" timeOffset="-93224.287">1552 10052,'-110'490,"98"-463,12-26,0-1,0 0,-1 0,1 1,0-1,-1 0,1 0,0 1,0-1,-1 0,1 0,-1 0,1 0,0 1,-1-1,1 0,0 0,-1 0,1 0,0 0,-1 0,1 0,-1 0,1 0,0 0,-1 0,1 0,0-1,-1 1,1 0,-1 0,1 0,0 0,-1-1,1 1,0 0,0 0,-1 0,1-1,0 1,0 0,-1-1,1 1,0 0,0-1,-1 1,1 0,0-1,0 1,0 0,0-1,0 1,0 0,0-1,0 1,0-1,0 1,0 0,0-1,0 1,0 0,0-1,0 1,0-1,0 1,0 0,0-1,1 1,-1 0,17-126,80-219,-54 203,-43 141,0 0,0 1,1-1,-1 1,0-1,0 1,0 0,0-1,1 1,-1-1,0 1,1-1,-1 1,0-1,1 1,-1 0,0-1,1 1,-1 0,1 0,-1-1,1 1,-1 0,1 0,-1-1,1 1,-1 0,1 0,-1 0,1 0,-1 0,1 0,-1 0,1 0,-1 0,1 0,-1 0,1 0,-1 0,1 0,-1 1,1-1,-1 0,1 0,-1 0,1 1,-1-1,1 0,-1 1,0-1,1 0,-1 1,0-1,1 1,-1-1,0 0,1 1,-1-1,0 1,0-1,0 1,1 0,13 37,-12-32,-1-4,4 21,2-1,1 0,1 0,1-1,0 0,2 0,0-2,1 1,16 16,22 15,-80-40,-115-38,90 24,30 2</inkml:trace>
  <inkml:trace contextRef="#ctx0" brushRef="#br1" timeOffset="-90554.35">2032 9968,'0'4,"0"-2,5-2,2-6,-6-2,-3 5,0 9,-1 2</inkml:trace>
  <inkml:trace contextRef="#ctx0" brushRef="#br1" timeOffset="-86657.345">2936 8980,'-1'0,"1"0,-1-1,0 1,1 0,-1 0,0 0,1 0,-1 0,1 0,-1 0,0 0,1 1,-1-1,1 0,-1 0,0 0,1 1,-1-1,1 0,-1 0,1 1,-1-1,1 1,-1-1,1 0,0 1,-1-1,1 1,-1-1,1 1,0-1,-1 1,1 0,0-1,0 1,0-1,-1 1,1 0,0-1,0 1,0-1,0 1,0 0,0-1,0 1,0-1,0 1,0 0,1-1,-1 1,0-1,0 1,1 0,-1-1,0 1,0-1,1 1,-1-1,1 1,-1-1,0 0,1 1,0 0,28 34,-28-34,21 24,0 1,-2 0,-1 2,-1 0,-2 1,-1 0,-1 2,-1 0,-2 0,-1 1,-1 0,-2 1,-2 0,0 2,-4-20,1 0,-2-1,0 1,-1 0,0 0,-2-1,1 1,-2-1,0 0,0 0,-2 0,1 0,-2-1,0 0,0 0,-1-1,-1 0,0 0,-1-1,0 0,-1-1,0 0,-10 7,18-16,0 1,0-1,-1 1,1-1,0 0,0 0,-1 0,1-1,0 1,-1-1,1 0,-1 0,1 0,-1-1,1 1,0-1,-1 1,1-1,0 0,0 0,-1-1,1 1,0-1,0 0,0 1,1-1,-1 0,0-1,1 1,-1 0,1-1,0 0,0 1,0-1,0 0,0 0,1 0,-1 0,0-3,-11-26,4 1</inkml:trace>
  <inkml:trace contextRef="#ctx0" brushRef="#br1" timeOffset="-86399.603">2540 9093,'38'-29,"37"-24,16-7,-4 1,-6 6,-13 7,-12 7,-12 10,-8 5,-5 2,-4 4,-6 6</inkml:trace>
  <inkml:trace contextRef="#ctx0" brushRef="#br1" timeOffset="-85205.662">3330 9206,'1'0,"0"-1,0 1,0 0,0-1,0 1,-1 0,1 0,0 0,0 0,0 0,0 0,0 0,0 0,0 0,0 0,0 0,-1 1,1-1,0 0,0 1,0-1,0 1,-1-1,1 1,0-1,0 1,-1-1,1 1,0 0,-1-1,1 1,-1 0,1-1,-1 1,1 0,-1 0,1 0,32 33,64 44,-95-77,1-1,-1 1,0-1,1 1,-1-1,0 0,1 0,-1 0,0 0,1 0,-1 0,0-1,1 1,-1-1,0 0,0 0,1 0,-1 0,0 0,0 0,0 0,0-1,0 1,-1-1,1 1,0-1,-1 0,1 0,-1 0,1 0,0-1,33-68,14-127,-30 140,2 85,-20-18,1-1,0 1,0-1,1 0,0 0,1 0,-1-1,2 1,-1-1,1 0,0 0,0-1,1 1,0-1,0 0,0-1,1 1,0-1,0 0,0-1,1 0,0 0,-1-1,1 0,0 0,1-1,-1 0,0 0,1-1,1 0,-4-2,-1-1,1 0,-1 0,1 0,-1-1,0 1,0-1,-1-1,1 1,-1-1,1 0,-1 0,0 0,0 0,-1-1,1 1,-1-1,0 0,0 0,0-1,44-111,-46 114,74-194,-74 194,-1 1,1 0,-1 0,1 0,0 0,-1 0,1 0,0 0,0 0,0 0,1 1,-1-1,0 0,1 1,-1-1,1 1,0-1,-1 1,1 0,0 0,0-1,0 1,0 1,0-1,0 0,0 0,0 1,0-1,0 1,0 0,0-1,1 1,-1 0,0 0,0 1,0-1,0 0,0 1,1-1,-1 1,0 0,0-1,0 1,-1 0,1 0,0 1,0-1,0 0,-1 0,1 1,-1-1,1 1,-1 0,2 1,6 12,0 0,-1 1,0 0,-1 0,-1 1,-1 0,0 0,-2 0,0 1,1 10,-4-23,0 0,-1 0,1 0,-1 0,0 0,-1-1,1 1,-1 0,1 0,-2-1,1 1,0-1,-1 0,0 0,0 0,0 0,0 0,-1-1,1 1,-4 1,6-4,-1-1,1 0,0 0,0 0,0 0,-1 0,1 0,0 0,0 0,-1 0,1 0,0-1,0 1,0 0,0-1,-1 1,1-1,0 0,0 1,0-1,0 0,0 0,0 1,0-1,1 0,-1 0,0 0,0 0,1 0,-1 0,1 0,-1 0,1-1,-1 1,1 0,-1 0,1 0,0-1,0 1,0 0,0 0,0-1,0 1,0 0,0 0,0 0,0-1,1 1,-1 0,1 0,-1 0,1 0,-1-1,1 1,-1 0,1 0,0 0,0 0,0 0,2-6,1 1,1-1,-1 1,1 0,0 0,1 1,-1-1,1 1,0 0,0 1,1-1,0 1,-1 0,1 1,1 0,-1 0,0 1,1-1,4 0,79-42,-76 29,-1-1,0-1,-1 0,-1-1,-1 0,-1-1,-1 0,0-1,-2 0,0 0,-1 0,-1-1,-1 0,-1 0,-2 0,1-11,0 8,-1 0,-1 0,-1 1,-1-1,-1 0,-1 1,-2-1,0 1,-1 1,-2-1,0 1,-2 0,-1-1,12 23,0 1,0-1,-1 0,1 0,0 0,0 0,-1 0,1 0,0 0,-1 1,1-1,-1 0,1 0,-1 1,0-1,1 0,-1 1,0-1,1 0,-1 1,0-1,0 1,1-1,-1 1,0 0,0-1,0 1,0 0,0-1,0 1,1 0,-1 0,0 0,0 0,0 0,0 0,0 0,0 0,0 0,0 1,0-1,0 0,1 0,-1 1,0-1,0 1,0-1,0 1,1-1,-1 1,0-1,1 1,-1 0,0-1,1 1,-1 0,1 0,-1-1,1 1,-1 0,1 0,0 0,-1 0,-1 16,1 0,0 0,1-1,1 1,0 0,1 0,1 0,1-1,0 0,2 0,-1 0,2 0,0-1,1 0,0 0,1-1,1 0,0-1,1 0,1 0,11 8,116 86,-104-94,-45-33,-2 10</inkml:trace>
  <inkml:trace contextRef="#ctx0" brushRef="#br1" timeOffset="-84953.748">4234 8443,'43'-28,"34"-20,8-1,-1 7,-9 12,-14 10,-16 8</inkml:trace>
  <inkml:trace contextRef="#ctx0" brushRef="#br1" timeOffset="-83555.767">791 11492,'-32'37,"2"2,1 1,2 1,3 2,0 0,3 1,2 1,0 7,14-39,1 1,0-1,0 1,2-1,-1 1,2 0,0 0,1 0,0 0,1 0,1 0,0 0,1 0,1 2,-3-13,0 0,0 0,1 0,-1 0,1 0,0-1,0 1,0-1,0 1,0-1,1 0,-1 1,1-1,-1-1,1 1,0 0,0 0,-1-1,1 0,1 0,-1 0,0 0,0 0,0 0,0-1,1 1,-1-1,0 0,0 0,1-1,-1 1,0 0,0-1,0 0,1 0,-1 0,0 0,2-2,6-2,0-1,0 0,-1-1,0 0,0-1,-1 0,0-1,0 1,4-8,10-18,-2-1,-1-1,-2 0,-1-2,-2 0,7-31,-17 54,71-236,-63 221,4 48,-11-4,-4-3,0-1,1 0,0 1,1-2,0 1,1 0,0-1,0 0,1 0,0 0,1-1,0 0,0 0,1-1,0 1,0-2,0 1,1-1,0-1,0 1,1-2,-1 1,1-1,5 1,-9-4,0 0,-1 0,1-1,0 1,0-1,0 0,-1-1,1 0,0 0,0 0,-1 0,1-1,-1 0,1 0,-1-1,0 1,0-1,0 0,0 0,0-1,-1 0,1 0,-1 0,0 0,0 0,-1-1,3-3,14-26,-2-2,-1 0,-1-1,5-24,19-44,-31 86,59-109,-65 123,0 1,0 0,1 0,0 0,0 1,0-1,0 1,0 0,1 0,-1 1,1-1,0 1,-1 0,1 0,0 0,1 1,-1 0,0 0,0 0,0 1,1-1,-1 1,0 1,1-1,1 1,-3 0,0 1,1-1,-1 1,0 0,1 1,-1-1,-1 1,1-1,0 1,-1 1,1-1,-1 0,0 1,0-1,0 1,0 0,-1 0,0 0,0 0,0 1,0-1,-1 1,1 2,14 110,-18-103,0-1,-1 0,0 0,-1 0,-1 0,0-1,0 1,-1-1,-1-1,0 1,-1-1,0 0,0-1,-2 0,1 0,-1-1,0-1,-1 1,0-1,0-1,-4 1,14-7,0 0,0 0,0 0,0 0,0 0,0 0,0 0,-1-1,1 1,0-1,0 1,-1-1,1 1,0-1,-1 0,1 0,-1 1,1-1,0 0,-1 0,1-1,-1 1,1 0,0 0,-1-1,1 1,0 0,-1-1,1 0,0 1,0-1,0 0,-1 1,1-1,0 0,0 0,0 0,0 0,0 0,0 0,1 0,-1 0,0-1,0 1,1 0,-1 0,1-1,-1 1,1 0,0-1,-1 1,1-1,0 1,0 0,0-1,0 1,0 0,0-1,1 1,-1-1,0 1,1 0,-1-1,1 1,-1 0,1 0,0-1,3-5,1-1,0 1,1 0,0 1,0-1,0 1,1 0,0 1,0-1,0 1,1 1,-1 0,1 0,0 0,0 1,1 0,-1 0,1 1,6 0,65-28,-63 18,-1-1,-1-1,0 0,-1-1,0 0,-1-1,-1-1,-1 0,0 0,-1-1,2-8,-1 7,136-294,-101 233,-45 78,0 0,0 0,0 1,0-1,1 0,-1 1,1-1,-1 1,1 0,-1 0,1-1,0 1,0 0,-1 0,1 0,0 1,0-1,0 0,0 1,0-1,0 1,0 0,0 0,0 0,0 0,0 0,0 0,0 0,0 1,0-1,0 1,0-1,0 1,0 0,0 0,0 0,0 0,-1 0,1 0,0 0,-1 0,1 1,6 10,-1 0,0 0,-1 1,0 0,-1 0,-1 0,0 1,0-1,-2 1,0 0,0 0,-1 0,-1 0,0 0,-1 0,-1 4,2-12,-1 6,-1 0,0 0,0 0,-1 0,-1 0,0 0,0-1,-2 0,1 0,-1 0,-1 0,1-1,-2 0,0-1,0 0,0 0,-1 0,-1-1,1-1,-1 1,-10 4,21-13,-1 0,1 0,-1 1,0-1,1 0,-1 0,0 0,0 0,0 1,0-1,0 0,0 0,0 0,0 0,0 0,0 1,0-1,0 0,-1 0,1 0,0 1,-1-1,1 0,-1 0,1 1,-1-1,1 0,-1 0,1 1,-1-1,1 1,-1-1,0 1,1-1,-1 1,0-1,0 1,1-1,-1 1,0 0,0 0,0-1,0 1,1 0,-1 0,0 0,0 0,0 0,0 0,0 0,1 0,-1 0,0 0,0 1,0-1,0 0,0 1,16-16,0 2,0 0,1 1,1 0,0 2,1 0,0 0,0 2,1 0,0 1,0 2,1-1,-1 2,19-1,-15-1,63-25,-72 21</inkml:trace>
  <inkml:trace contextRef="#ctx0" brushRef="#br1" timeOffset="-83201.83">2682 10532,'0'10,"1"0,0 0,1 0,0 0,1 0,0 0,1 0,0-1,0 0,1 1,0-2,0 1,1-1,0 1,1-2,0 1,0-1,0 0,1 0,0-1,1 0,-1-1,1 0,4 2,-4-8,-1 0,0-1,0 0,0-1,0 1,0-2,-1 1,1-1,-1 0,0 0,0-1,0 0,-1-1,0 1,0-1,0 0,-1-1,0 1,0-1,0 0,-1 0,0-1,-1 1,1-1,-1 0,-1 0,2-7,1-7,-1-1,-1 0,-2 0,0 0,-1 0,-1 0,-3-15,-8 3,6 29</inkml:trace>
  <inkml:trace contextRef="#ctx0" brushRef="#br1" timeOffset="-82755.003">3217 10617,'8'-68,"-3"17,2 1,2 0,2 1,4-5,-15 53,0 0,0 0,0 0,0 0,0 0,0 0,0-1,0 1,0 0,1 0,-1 0,0 0,1 0,-1 0,1 0,-1 0,1 0,-1 0,1 0,0 0,-1 0,1 1,0-1,0 0,0 0,0 1,0-1,0 0,0 1,0-1,0 1,0 0,0-1,0 1,0 0,0-1,0 1,0 0,0 0,0 0,1 0,-1 0,0 0,0 0,0 1,0-1,0 0,0 1,0-1,0 0,0 1,0-1,0 1,0 0,0-1,0 1,0 0,0 0,0-1,-1 1,1 0,0 0,0 0,-1 2,1-1,0 0,0 0,1 0,-1 0,0 0,1-1,-1 1,1 0,-1 0,1-1,0 1,0-1,0 0,0 1,0-1,0 0,0 0,0 0,0-1,1 1,-1 0,0-1,0 0,1 1,-1-1,0 0,1 0,-1 0,0-1,1 1,-1 0,0-1,0 1,1-1,-1 0,0 0,0 0,0 0,0 0,0 0,2-2,8-9,0-1,0 0,-1-1,-1 0,-1-1,0 0,0 0,1-6,22-37,-27 50,36-45,-40 52,1 0,-1 0,0 0,1 0,-1 1,0-1,1 0,-1 1,1-1,-1 1,1-1,0 1,-1 0,1 0,-1-1,1 1,0 0,-1 0,1 1,-1-1,1 0,0 1,-1-1,1 1,-1-1,1 1,-1-1,1 1,-1 0,0 0,1 0,-1 0,0 0,0 0,0 0,0 0,0 1,0-1,18 21,-17-19,0 0,0 0,0 0,0 0,0 0,0 0,1 0,-1-1,1 1,0-1,0 0,0 0,0 0,0 0,1 0,-1-1,0 0,1 1,-1-1,1 0,0-1,-1 1,1-1,-1 1,1-1,0 0,-1 0,1-1,0 1,-1-1,1 0,1-1,40-28,-27 14</inkml:trace>
  <inkml:trace contextRef="#ctx0" brushRef="#br1" timeOffset="-82434.922">4008 9940,'25'-33,"-2"-1,-1-1,-2-1,-1-1,-2-1,9-30,-25 66,1 0,-1 0,0 0,0 0,0 0,0-1,0 1,0 0,0 0,-1-1,1 1,-1-1,0 1,0 0,0-1,0 1,0-1,0 1,-1 0,1-1,-1 1,1-1,-1 1,0 0,0 0,0 0,0-1,-1 1,1 0,-1 0,1 1,-1-1,1 0,-1 0,0 1,0-1,0 1,0 0,0-1,0 1,0 0,-1 0,1 0,0 1,-2-1,-6 5,1 0,-1 1,1 0,1 1,-1 0,1 1,0-1,0 1,1 1,0 0,1 0,-1 0,1 1,1 0,0 0,0 0,1 0,0 1,-2 8,3-13,-2 6,1-1,0 1,0-1,1 1,0 0,1 0,0 1,1-1,1 0,0 11,0-17,1-1,-1 1,1 0,1-1,-1 1,1-1,-1 1,1-1,0 0,1 1,-1-1,1 0,0-1,0 1,0 0,0-1,1 0,0 0,-1 0,1 0,0 0,0-1,0 0,1 0,-1 0,5 1,11 2,0-1,0-1,1 0,0-2,-1-1,1 0,0-1,-1-2,20-4,-24 5,-1-1,1-1,-1 0,0-1,0-1,0-1,-1 0,0 0,13-10,-7-1</inkml:trace>
  <inkml:trace contextRef="#ctx0" brushRef="#br1" timeOffset="-80205.932">5249 9008,'-22'17,"1"1,1 1,1 0,0 2,1 1,2 0,0 1,1 0,2 1,0 1,2 0,-4 13,13-34,0 0,0 0,1 0,-1 1,1-1,0 0,0 1,1-1,-1 1,1-1,0 1,0-1,0 0,1 1,0-1,0 1,0-1,0 0,1 1,-1-1,1 0,0 0,1 0,-1-1,0 1,1 0,0-1,0 0,0 1,0-1,1 0,-1-1,1 1,0-1,0 1,0-1,0 0,0-1,0 1,0-1,1 0,-1 0,0 0,1 0,6-5,-1 0,0 0,0-1,0-1,0 0,-1 0,0-1,0 0,0 0,-1-1,0 0,-1-1,0 0,0 0,-1 0,0-1,-1 0,0 0,0 0,0-3,5-5,-1-1,-1 0,0-1,-1 1,-2-1,0-1,0 1,0-17,2-18,-6 55,0-1,0 1,0 0,1 0,-1-1,0 1,0 0,0 0,1 1,-1-1,0 0,0 0,0 0,0 1,1-1,-1 1,0-1,0 1,0-1,0 1,0 0,0-1,0 1,0 0,0 0,-1 0,1 0,0-1,0 1,-1 0,1 1,-1-1,1 0,-1 0,1 0,-1 0,1 0,-1 0,0 1,0-1,0 0,0 1,3 3,4 8,0-1,1 1,0-1,1 0,1-1,0 0,0 0,1-1,0-1,1 0,0 0,0-1,1-1,0 0,0-1,1 0,0-1,0 0,12 1,76-13,-84 1</inkml:trace>
  <inkml:trace contextRef="#ctx0" brushRef="#br1" timeOffset="-79268.533">1271 12790,'-22'42,"2"0,1 1,3 1,1 1,3 0,-2 19,13-55,0 0,1 0,1 0,-1 0,1 0,1 0,-1 0,1-1,1 1,0-1,3 8,-5-14,1 1,-1 0,1-1,-1 1,1-1,0 0,0 1,0-1,0 0,0 0,0 0,1-1,-1 1,1 0,-1-1,1 0,0 0,-1 1,1-1,0-1,0 1,0 0,0-1,0 0,-1 1,1-1,0 0,0 0,0-1,0 1,0-1,0 1,0-1,-1 0,1 0,2-1,8-7,0 0,-1-1,0 0,-1-1,0 0,-1-1,0 0,-1 0,0-1,-1-1,-1 1,0-1,0 0,-2-1,0 0,0 0,-1 0,-1 0,-1 0,0-3,9-42,-3-1,-2 1,-3-1,-3 0,-2 0,-6-21,4 50,-2 0,-1 0,-1 0,-2 1,-1 1,-2 0,0 0,-2 1,-2 1,0 0,-2 2,-15-18,-44-10,75 53,1 0,0 0,-1 0,1 0,0 1,-1-1,1 1,-1 0,1 0,-1 0,1 0,-1 0,1 1,-1-1,1 1,0-1,-1 1,1 0,0 0,-1 0,1 0,0 0,0 1,0-1,0 1,0-1,0 1,1 0,-1-1,0 1,1 0,-1 0,1 1,0-1,0 0,-1 1,-3 13,0 0,1 0,1 0,1 1,0-1,1 1,1-1,0 1,1-1,0 7,-1 4,1 0,2-1,0 1,2-1,1 0,1 0,2-1,0 0,1 0,2-1,0 0,2-1,0-1,2 0,0-1,2-1,0 0,1-1,1-2,1 0,0 0,1-2,5 1,186 69,-157-65,-51-20</inkml:trace>
  <inkml:trace contextRef="#ctx0" brushRef="#br1" timeOffset="-79015.948">1919 12620,'0'39,"5"17,2 4,-1-9</inkml:trace>
  <inkml:trace contextRef="#ctx0" brushRef="#br1" timeOffset="-78741.322">1694 12169,'5'15,"1"4</inkml:trace>
  <inkml:trace contextRef="#ctx0" brushRef="#br1" timeOffset="-78571.007">2202 12733,'-19'-23,"-7"-14,-3-5,3 0,6 3,7 2,5 4,4 1,7 7,4 3,0 1,-1-2,3 4,6 4,4 6,-1 3</inkml:trace>
  <inkml:trace contextRef="#ctx0" brushRef="#br1" timeOffset="-78320.917">2371 12536,'24'-34,"-2"-2,-2 0,-2-1,-1-1,-1-1,-3 0,0-6,-13-20,0 64,0-1,0 1,0 0,0 0,0 0,-1-1,1 1,0 0,-1 0,1 0,-1 0,1 0,-1 0,0 0,1 0,-1 0,0 0,0 0,0 0,1 0,-1 1,0-1,0 0,0 1,-1-1,1 1,0-1,0 1,0-1,0 1,0 0,-1-1,1 1,0 0,0 0,0 0,-1 0,1 0,0 0,0 0,0 1,-1-1,1 0,0 1,0-1,0 0,0 1,0 0,-1 0,-6 5,0 2,0-1,0 1,1 0,0 1,1 0,0 0,0 0,1 1,0-1,1 2,0-1,0 0,1 1,1-1,-1 1,2 0,-1 3,2 109,1-118,0-1,0 0,1 0,-1 0,1 0,0 0,0 0,0 0,1 0,-1-1,1 0,0 1,0-1,0 0,1 0,-1 0,1-1,-1 1,1-1,0 0,0 0,0 0,0-1,0 1,0-1,4 0,4-1,1 0,0-1,-1-1,1 0,-1-1,0-1,0 1,0-2,0 0,-1 0,1-1,-1 0,-1-1,1-1,-1 1,-1-2,1 1,-1-1,2-5,13-12,-6 2</inkml:trace>
  <inkml:trace contextRef="#ctx0" brushRef="#br1" timeOffset="-78041.969">2879 11972,'-22'39,"6"-15,1 2,1 0,1 1,2 0,1 1,-6 26,15-52,0 1,0 0,0-1,1 1,0 0,-1 0,1 0,0-1,0 1,1 0,-1 0,1-1,-1 1,1 0,0 0,0-1,0 1,0-1,0 1,1-1,-1 1,1-1,0 0,-1 0,1 0,0 0,0 0,1 0,-1 0,0-1,0 1,1-1,-1 1,1-1,0 0,-1 0,1 0,0-1,-1 1,1-1,0 1,0-1,-1 0,1 0,0 0,0 0,0-1,-1 1,1-1,2 0,14-6,0-1,-1-1,0-1,0 0,-1-1,0-1,-1-1,-1 0,0-1,10-13,-9 13,-2-1,0-1,-1 0,0-1,-2 0,0-1,6-14,-7 8</inkml:trace>
  <inkml:trace contextRef="#ctx0" brushRef="#br1" timeOffset="-77743.5">3246 11238,'0'34,"5"24,6 9,6-3,1-8,1-13,-2-9,1-6,1-7,-1-3,0 1,3 1,1 3,3-3,-3 0,-6 1,-10-2,-6-5</inkml:trace>
  <inkml:trace contextRef="#ctx0" brushRef="#br1" timeOffset="-77519.554">3162 11717,'38'-24,"32"-22,9-9,-4 6,-15 6,-13 11,-10 5,-10 8</inkml:trace>
  <inkml:trace contextRef="#ctx0" brushRef="#br1" timeOffset="-77268.989">3754 11407,'9'33,"9"17,6-1,-2-9</inkml:trace>
  <inkml:trace contextRef="#ctx0" brushRef="#br1" timeOffset="-77004.01">3697 11125,'0'10,"0"2</inkml:trace>
  <inkml:trace contextRef="#ctx0" brushRef="#br1" timeOffset="-76718.983">4093 11125,'-3'10,"0"1,0-1,1 1,1 0,-1-1,2 1,0 0,0 0,1 0,0-1,1 1,0 0,1-1,0 1,0-1,1 0,1 0,-1-1,2 1,0 0,-5-8,1-1,-1 0,1 0,-1 0,1 0,0 0,-1 0,1 0,0-1,-1 1,1-1,0 1,0-1,0 1,0-1,-1 0,1 0,0 0,0 0,0 0,0-1,0 1,-1 0,1-1,0 0,0 1,-1-1,1 0,0 0,-1 0,1 0,-1 0,1 0,-1 0,1 0,-1-1,0 1,0-1,1 1,37-65,-34 44,-1 0,-1 0,0-1,-2 0,-1 1,0-1,-2 0,-1-3,3 24,0 0,-1-1,1 1,0 0,-1 0,1 0,-1-1,0 1,0 0,0 0,0 0,0 0,0 0,0 1,-1-1,1 0,0 0,-1 1,0-1,1 1,-1-1,0 1,0 0,0 0,0 0,0 0,0 0,0 0,0 0,0 1,-1-1,1 1,0 0,0 0,-1-1,-12 4</inkml:trace>
  <inkml:trace contextRef="#ctx0" brushRef="#br1" timeOffset="-76550.116">4460 11125,'11'-221,"-12"220,1 1,0-1,0 1,-1-1,1 0,0 1,0-1,0 0,0 1,0-1,0 0,0 1,0-1,0 0,0 1,0-1,0 1,0-1,1 0,-1 1,0-1,0 1,1-1,-1 0,0 1,1-1,-1 1,1-1,-1 1,1-1,-1 1,1 0,-1-1,1 1,-1-1,1 1,-1 0,1 0,0-1,-1 1,1 0,-1 0,1 0,0 0,-1 0,1-1,0 1,-1 0,1 1,0-1,-1 0,1 0,0 0,-1 0,1 0,-1 1,1-1,0 0,-1 0,1 1,-1-1,1 1,-1-1,1 1,26 38,-22-29,-2-6,1 1,-1-1,1-1,0 1,0-1,0 1,1-1,-1 0,1-1,0 1,0-1,-1 0,1 0,1 0,-1-1,0 0,0 0,1 0,-1-1,0 1,1-1,-1-1,0 1,1-1,-1 0,0 0,0 0,0-1,0 0,0 0,0 0,0 0,0-1,-1 0,1 0,-1 0,0-1,0 1,1-2,4-5,0 1,-1-2,0 1,-1-1,0-1,0 1,-1-1,-1 0,0-1,-1 1,0-1,2-11,17-91,-20 91</inkml:trace>
  <inkml:trace contextRef="#ctx0" brushRef="#br0" timeOffset="-65379.685">7226 3505,'-15'5,"-9"10,-5 4,1 3,2 3,5 1,1-3,4-1,4 1,1-4,1 0,2 1,4-2</inkml:trace>
  <inkml:trace contextRef="#ctx0" brushRef="#br0" timeOffset="-65083.54">6859 4041,'-29'29,"-14"9,0 4,7-2,10-2,9-3,8-7</inkml:trace>
  <inkml:trace contextRef="#ctx0" brushRef="#br0" timeOffset="-64832.223">6549 4888,'-5'10,"-2"2</inkml:trace>
  <inkml:trace contextRef="#ctx0" brushRef="#br0" timeOffset="-64531.392">6746 5113,'516'373,"-309"-281,-190-85</inkml:trace>
  <inkml:trace contextRef="#ctx0" brushRef="#br0" timeOffset="-64331.148">7621 5763,'38'4,"23"8,5 0,-4-1,-7 2,-8-1,-8-2,-5-4,-9 3,-4-1,-5-1</inkml:trace>
  <inkml:trace contextRef="#ctx0" brushRef="#br0" timeOffset="-64080.228">8298 6044,'29'15,"19"4,1 0</inkml:trace>
  <inkml:trace contextRef="#ctx0" brushRef="#br0" timeOffset="-63283.8">10104 6864,'5'0,"6"0,1-5,4-2,-1 1</inkml:trace>
  <inkml:trace contextRef="#ctx0" brushRef="#br0" timeOffset="-63030.571">10302 6468,'19'-14,"16"-10,2-1</inkml:trace>
  <inkml:trace contextRef="#ctx0" brushRef="#br0" timeOffset="-61730.772">10330 4492,'0'0</inkml:trace>
  <inkml:trace contextRef="#ctx0" brushRef="#br2" timeOffset="142633.097">8608 4633,'-47'34,"17"28,30-60,0-1,0 1,0-1,0 1,0-1,0 1,0-1,0 0,1 1,-1-1,0 1,1-1,0 1,-1-1,1 0,0 0,-1 1,1-1,0 0,0 0,0 0,0 0,0 0,0 0,1 0,-1 0,0 0,0 0,1-1,-1 1,0 0,1-1,-1 1,1-1,-1 0,1 0,-1 1,1-1,-1 0,0 0,1 0,-1 0,1-1,0 1,3-1,-1 0,1 0,-1 0,1-1,-1 1,0-1,0 0,0 0,0-1,0 1,0-1,-1 0,1 0,-1 0,0-1,1 1,-2-1,1 0,0 0,-1 0,0 0,0 0,0 0,0 0,-1-1,1 1,-1-1,0 1,-1-1,1 0,-1 1,0-1,0 0,0 1,-1-1,0-3,-2 5,0-1,0 1,0 0,0 0,0 1,-1-1,1 1,-1-1,1 1,-1 0,0 0,0 1,0-1,0 1,0 0,-1 0,1 0,0 1,0-1,-1 1,1 0,0 0,-1 1,1-1,0 1,0 0,0 0,-1 0,1 1,0-1,1 1,-1 0,0 0,0 1,-1-1,-1 1,1 0,0 0,0 0,0 1,1-1,-1 1,1 1,0-1,0 0,0 1,0 0,1 0,0 0,0 0,0 1,1-1,0 1,0-1,0 1,1 0,0 0,0 0,0 4,1-8,1 1,0-1,-1 0,1 0,0 0,1 0,-1 0,0 0,1 0,-1 0,1-1,-1 1,1 0,0-1,-1 1,1-1,0 0,0 0,0 0,0 0,0 0,1 0,-1 0,0 0,0-1,1 0,-1 1,0-1,0 0,1 0,1 0,72-10,-72 9,1-1,0 1,0-1,0 0,-1 0,1 0,-1-1,0 0,0 0,0 0,0 0,0-1,-1 1,1-1,-1 0,0 0,0 0,0 0,-1-1,0 1,1-3,-25 17,21-10,0 0,1 1,-1-1,0 1,0-1,1 1,-1 0,0-1,1 1,-1 0,0-1,1 1,-1 0,1 0,-1 0,1-1,0 1,-1 0,1 0,0 0,0 0,-1 0,1 0,0 0,0 0,0-1,0 1,0 0,0 0,0 0,1 0,-1 0,0 0,0 0,1 0,-1 0,1-1,-1 1,0 0,1 0,0-1,-1 1,1 0,-1 0,1-1,0 1,0-1,-1 1,1-1,0 1,0-1,0 1,-1-1,1 0,0 1,0-1,0 0,0 0,-1 0,-1 0,1 0,-1 0,1 0,0 0,-1-1,1 1,-1 0,1 0,0 0,-1-1,1 1,0 0,-1-1,1 1,0 0,0-1,-1 1,1 0,0-1,0 1,0 0,-1-1,1 1,0-1,0 1,0-1,0 1,0 0,0-1,0 1,0-1,0 1,0-1,0 1,0 0,0-1,0 1,0-1,1 1,-1 0,0-1,0 1,0 0,1-1,-1 1,0-1,0 1,1 0,-1 0,0-1,1 1,-1 0,0 0,1-1,-1 1,-10 2</inkml:trace>
  <inkml:trace contextRef="#ctx0" brushRef="#br2" timeOffset="146115.379">7931 4098,'0'-2,"-1"1,1-1,-1 1,1-1,-1 1,1-1,-1 1,0-1,0 1,0 0,0-1,0 1,0 0,0 0,0 0,0 0,0 0,-1 0,1 0,0 0,-1 0,1 1,-1-1,1 0,-1 1,1 0,-1-1,1 1,-1 0,1 0,-1-1,0 1,1 0,-1 1,1-1,-1 0,0 0,1 1,-1-1,1 1,-1-1,1 1,0 0,-1 0,1-1,0 1,-1 0,1 0,-1 1,-2 6,0 0,0 0,1 1,0-1,1 1,0-1,0 1,1 0,0 0,0 0,1 0,0 0,1 3,-5 53,-5-13,-3 0,-1 0,-3-2,-3 0,-1 0,-26 42,36-63,10-29,0 0,1-1,-1 1,0 0,0 0,1-1,-1 1,0 0,0 0,1 0,-1-1,0 1,1 0,-1 0,0 0,1 0,-1 0,0 0,1 0,-1 0,0-1,1 1,-1 0,0 0,1 1,-1-1,0 0,1 0,-1 0,0 0,1 0,-1 0,0 0,1 0,-1 1,0-1,1 0,-1 0,0 0,0 1,1-1,-1 0,0 0,0 1,0-1,1 0,-1 1,0-1,0 0,0 1,0-1,1 0,-1 1,0-1,0 0,0 1,0-1,9-9</inkml:trace>
  <inkml:trace contextRef="#ctx0" brushRef="#br2" timeOffset="146949.705">7761 4098,'14'-34,"2"19,0 1,1 0,1 1,0 1,0 1,2 0,-1 2,1 0,0 1,11-2,-22 8,0-1,1 1,0 1,-1 0,1 0,0 1,-1 0,1 0,0 1,4 2,-10-3,-1 1,0 0,0 0,0 1,0-1,0 0,0 1,0 0,-1 0,1 0,-1 0,1 0,-1 0,0 1,0-1,0 1,0-1,0 1,0 0,-1 0,1 0,-1 0,0 0,0 0,0 0,0 1,-1-1,1 0,-1 0,0 1,0-1,0 1,-2 8,0 0,-1-1,0 1,0-1,-2 1,1-1,-1 0,-1-1,0 0,0 0,-1 0,-1 0,1-1,-2 0,1-1,-3 1,-11 17,20-25,1-1,0 1,0 0,0 0,0 0,0 0,0 0,0 0,0 0,0 0,0 0,0 0,1 0,-1 1,0-1,1 0,-1 0,1 1,0-1,-1 0,1 1,0-1,0 1,0-1,0 0,0 1,0-1,0 1,0-1,0 0,1 1,-1-1,1 0,-1 1,1-1,-1 0,1 0,0 1,0-1,0 0,-1 0,1 0,0 0,0 0,0 0,1 0,-1 0,0-1,0 1,0 0,1 0,53 20,-49-20,0 0,0 1,0-1,0 1,0 1,0-1,-1 1,1 0,-1 0,0 1,0-1,0 1,-1 0,1 1,-1-1,0 1,0 0,0 0,-1 0,0 0,0 1,0-1,1 4,-3-2,1 1,-1 0,-1-1,1 1,-1 0,-1 0,0 0,0-1,0 1,-1 0,0-1,0 1,-1-1,0 0,0 0,-1 0,0 0,0-1,-1 2,-103 110,107-117,-6 4,-1 0,1-1,-1 1,1-1,-1-1,0 0,-1 0,1-1,0 1,-1-2,1 1,-1-1,0-1,1 0,-1 0,0 0,1-1,-1-1,1 1,-1-1,1-1,0 0,-4-1,-98-11,65 25,27-4</inkml:trace>
  <inkml:trace contextRef="#ctx0" brushRef="#br0" timeOffset="-61474.424">9879 4323,'0'0</inkml:trace>
  <inkml:trace contextRef="#ctx0" brushRef="#br0" timeOffset="-61310.392">9793 4041,'-365'-84,"361"84,1 0,0 0,-1 0,1 0,0-1,-1 1,1-1,0 0,0 0,-1 0,1 0,0 0,0-1,0 0,0 1,1-1,-1 0,0 0,1-1,-1 1,1-1,0 1,0-1,0 0,0 1,0-1,1 0,-1 0,1 0,0 0,0-1,0 1,0 0,1-1,-1 1,1 0,0-1,0-2,3-9,-1 12,-1 1,0-1,0 0,0 1,0-1,-1 0,1 0,-1 1,0-1,0 0,0 0,0 0,0 0,0 1,-1-1,1 0,-1 0,0 1,0-1,0 0,0 1,0-1,-1 1,1-1,-1 1,0 0,0 0,1-1,-1 1,-1 1,1-1,-2-1,-231-120,228 118,1-1,-1 1,1-1,0 0,1 0,-1-1,1 0,1 0,-1 0,1 0,0-1,-2-7,-3-7</inkml:trace>
  <inkml:trace contextRef="#ctx0" brushRef="#br0" timeOffset="-61148.562">8806 3448</inkml:trace>
  <inkml:trace contextRef="#ctx0" brushRef="#br0" timeOffset="-63812.57">8834 6214,'29'14,"9"5</inkml:trace>
  <inkml:trace contextRef="#ctx0" brushRef="#br0" timeOffset="-63811.57">9313 6411,'29'20,"9"5</inkml:trace>
  <inkml:trace contextRef="#ctx0" brushRef="#br0" timeOffset="-63548.14">9568 6553,'5'10,"6"2,2 5,2-1,5 2,3-3,2-3,-3 1,0-2,1-2,1-4,-3-1</inkml:trace>
  <inkml:trace contextRef="#ctx0" brushRef="#br1" timeOffset="-40288.157">6294 14285,'-6'-3,"0"-1,0 1,-1 0,1 0,-1 1,1 0,-1 0,0 0,0 1,0 0,0 1,1-1,-1 1,-1 1,-1-2,-11 4,1 0,-1 2,1 0,0 1,1 1,-1 0,1 2,1 0,-1 1,2 1,-1 0,2 1,-1 1,2 0,0 1,0 1,1 0,-1 5,-3-3,-80 132,86-124,2 1,0 0,2 1,0-1,2 1,2 0,0 1,1-1,2 0,1 1,1-1,2 3,1-3,0 0,2-1,2 0,0-1,1 0,11 19,-11-25,1-1,0 1,2-2,0 0,0 0,2-1,0-1,1-1,14 10,-13-11,0-1,1 0,1-2,0 0,0-1,1-1,0-1,0-1,1 0,0-2,0 0,0-1,1-2,-1 0,7-1,102-13,-116 8,7 1,0-2,-1-1,0-1,0 0,-1-1,0-2,0 0,-2 0,7-7,76-107,-83 103,-1-1,-1 0,-1-1,-1 0,-2-1,4-12,16-77,-24 85,-2-1,-2 1,0-1,-2 0,-1 0,-2-5,1-18,-26-90,22 126,-1 1,0 0,-1 1,-1-1,-1 1,0 1,-1 0,0 0,-1 1,-1 0,0 1,0 0,-1 1,-13-8,11 11,0 0,-1 2,1 0,-1 0,-1 2,1 0,-13-1,0-1,18 3,-1 2,-1 0,1 0,0 1,0 0,0 1,0 1,0 0,0 0,-9 4,-53 6,51-11</inkml:trace>
  <inkml:trace contextRef="#ctx0" brushRef="#br1" timeOffset="-39417.566">6322 13862,'-4'-1,"0"0,-1 0,1 0,0 1,-1 0,1 0,-1 0,1 0,0 1,-1-1,1 1,0 0,-1 1,1-1,0 1,0 0,0 0,0 0,0 0,1 1,-1-1,1 1,0 0,-1 0,1 1,1-1,-1 0,0 1,-1 3,-152 173,77-93,-20 20,5 4,-40 66,23 31,90-161,-2-1,-2-1,-2-1,-2-1,-9 8,-21 44,55-84</inkml:trace>
  <inkml:trace contextRef="#ctx0" brushRef="#br1" timeOffset="-38436.141">5899 13552,'-47'62,"-146"166,15-3,76-57,17-39,36-51,-3-1,-4-4,-52 54,102-121,1 1,0-1,1 1,0 0,0 1,0-1,1 1,0 0,0 0,1 0,0 0,0 0,1 3,2 2</inkml:trace>
  <inkml:trace contextRef="#ctx0" brushRef="#br1" timeOffset="-33338.03">6125 15894,'76'-44,"91"-119,36-91,9 14,-87 60,-96 146,-3-1,-1-1,-1-1,9-22,-31 39,-7 25</inkml:trace>
  <inkml:trace contextRef="#ctx0" brushRef="#br1" timeOffset="-32156.465">6294 16064,'32'-39,"87"-67,-4-7,54-59,-11-21,-15 23,-113 139,-1-1,-2-2,-1 0,-2-2,-1-1,-2-1,-1-1,-1-5,-14 32</inkml:trace>
  <inkml:trace contextRef="#ctx0" brushRef="#br1" timeOffset="-27324.847">5532 14258,'-7'5,"1"0,-1 1,1 0,0 1,1-1,0 1,0 0,0 0,1 0,0 1,0 0,1 0,0 0,1 0,-1 0,1 1,1-1,0 0,0 1,1-1,0 2,0-9,0 1,1-1,-1 1,1-1,-1 0,1 1,-1-1,1 0,0 1,0-1,0 0,0 0,0 0,0 1,0-1,0 0,0 0,0-1,1 1,-1 0,0 0,1-1,-1 1,1-1,-1 1,0-1,1 1,-1-1,1 0,-1 0,1 0,-1 0,1 0,0 0,-1 0,1 0,-1 0,0-1,1 1,-1-1,1 1,-1-1,1 0,53-41,-45 27,0 1,-1-1,-1 0,0-1,-1 0,0 0,-2-1,1-4,-5 20,0 0,-1 0,1 0,0 0,-1 0,0 0,1-1,-1 1,1 0,-1 0,0-1,0 1,0 0,0 0,0-1,0 1,0 0,0 0,0-1,-1 1,1 0,-1 0,1-1,-1 1,1 0,-1 0,1 0,-1 0,0 0,0 0,1 0,-1 0,0 0,0 0,0 0,0 1,0-1,0 0,0 1,-1-1,1 1,0-1,0 1,0-1,-1 1,1 0,0 0,0 0,-1-1,1 1,0 0,-1 1,1-1,0 0,0 0,-1 0,1 1,0-1,0 1,-1 0,-5 3,0 1,1 0,0 0,0 1,0 0,1 0,-1 0,2 1,-1 0,1 0,0 0,0 0,1 1,0-1,0 1,1 0,0 0,0 0,1 0,0 0,0 1,1-7,-1-1,1 1,0 0,0-1,0 1,0 0,0 0,0-1,0 1,1 0,-1-1,0 1,1 0,0-1,-1 1,1 0,0-1,0 1,0-1,0 0,0 1,0-1,0 0,0 1,0-1,1 0,-1 0,1 0,-1 0,1 0,-1-1,1 1,-1 0,1-1,0 1,-1-1,1 1,0-1,-1 0,1 0,0 0,0 0,-1 0,1 0,0 0,-1-1,1 1,0-1,-1 1,1-1,0 1,-1-1,1 0,-1 0,1 0,-1 0,0 0,1 0,-1 0,0 0,0-1,0 1,0 0,0-1,0 1,0-1,0 1,44-104,-39 123,-2-6</inkml:trace>
  <inkml:trace contextRef="#ctx0" brushRef="#br1" timeOffset="-27069">4798 13439,'-2'5,"-1"0,1 1,1-1,-1 1,1-1,0 1,0 0,1-1,-1 1,1 0,1 0,-1 0,1-1,0 1,0 0,2 4,-1 4,9 36,1 0,3-1,2-1,4 4,12 37,-23-66,0-5</inkml:trace>
  <inkml:trace contextRef="#ctx0" brushRef="#br1" timeOffset="-27068">4601 13354,'19'-29,"1"1,2 1,1 1,1 0,1 2,1 1,1 1,1 2,1 0,15-6,-38 21,-1 1,1 0,0 0,0 1,0 0,0 0,1 0,-1 1,1 0,0 0,0 1,0 0,-1 0,1 0,0 1,0 0,0 1,0-1,0 1,0 1,0-1,-1 1,1 0,-1 1,6 2,-10 0,0 0,-1 0,1 0,-1 0,0 0,0 1,0-1,-1 0,0 1,0-1,-1 0,1 1,-1-1,0 0,0 0,-1 1,0-1,0 0,0 0,0-1,-1 1,0 0,0-1,0 0,0 1,-2 0,-6 14,-21 30,26-42,1 0,-1 0,1 1,1-1,0 1,0 0,0 0,1 1,0-1,0 1,1-1,0 1,0 6,2-13,1 1,-1-1,1 1,0 0,-1-1,1 1,0-1,0 0,1 1,-1-1,0 0,1 0,-1 0,1 0,0 0,0 0,0 0,0 0,0-1,0 1,0-1,1 0,-1 1,0-1,1 0,-1-1,1 1,-1 0,1-1,-1 1,1-1,89 4,-75-4,-14-1,1 0,-1 0,1 0,0 1,-1-1,1 1,0 0,0 0,-1 1,1-1,0 1,-1 0,1 0,0 0,-1 0,0 1,1-1,-1 1,0 0,1 0,-1 0,0 0,-1 0,1 1,0 0,-1-1,1 1,-1 0,0 0,0 0,0 1,0-1,-1 0,1 1,-1-1,0 1,0-1,0 1,0 0,-1-1,0 1,1 1,-6 11,-1-1,0 0,-1-1,-1 1,0-1,-1-1,0 0,-1 0,-1-1,0 0,0 0,-1-2,-1 1,0-2,0 1,-1-2,0 0,0-1,-7 3,-68 23,72-34</inkml:trace>
  <inkml:trace contextRef="#ctx0" brushRef="#br1" timeOffset="-26133.579">5927 14568,'-2'1,"1"0,-1 1,1-1,0 1,0-1,0 0,0 1,0 0,0-1,0 1,0 0,1-1,-1 1,0 0,1 0,0-1,-1 1,1 0,0 0,0 0,0 0,0 0,0-1,1 1,-1 0,0 0,1 0,-1-1,1 1,0 0,0 0,0-1,0 1,0-1,0 1,0-1,0 1,0-1,1 0,-1 1,1-1,-1 0,4-3,0-1,0 1,0-1,0 0,-1 0,0-1,0 1,0-1,0 0,0 0,-1 0,1-1,-1 1,0-1,-1 0,1 1,1-6,3-10,-16 25,-24 60,33-64,-1 1,0 0,1 0,-1-1,1 1,0 0,-1 0,1 0,0 0,0 0,0 0,1 0,-1-1,0 1,1 0,-1 0,1 0,0-1,-1 1,1 0,0 0,0-1,0 1,0-1,0 1,1-1,-1 1,0-1,1 0,-1 0,1 0,-1 0,1 0,0 0,1 1,-1-1,0-1,0 0,0 1,0-1,0 0,0 0,0 0,0 0,0 0,0 0,0-1,0 1,0-1,0 0,0 1,0-1,0 0,0 0,-1 0,1 0,0 0,-1-1,1 1,-1 0,1-1,-1 1,0-1,1 0,-1 1,0-1,0 0,0 0,0 0,-1 0,23-67,-23 68,1-1,-1 1,0-1,0 1,1-1,-1 1,0-1,0 0,0 1,0-1,-1 1,1-1,0 1,-1-1,1 1,-1-1,1 1,-1 0,0-1,1 1,-1 0,0-1,0 1,0 0,0 0,0 0,0 0,0 0,-1 0,1 0,0 0,-1 0,1 1,0-1,-1 0,1 1,-1-1,1 1,-1 0,1-1,-1 1,1 0,-1 0,1 0,-1 0,1 0,-1 0,0 1,-4 3,1 0,0 0,0 0,0 1,0 0,1 0,-1 1,1-1,1 1,-1 0,1 0,-2 5,-4 9</inkml:trace>
  <inkml:trace contextRef="#ctx0" brushRef="#br1" timeOffset="-21880.271">6549 15048,'-4'2,"1"-1,0 1,0 0,0 0,0 0,0 1,1-1,-1 1,1-1,0 1,-1 0,1 0,1 0,-1 0,0 0,1 1,-1-1,1 0,0 1,0-1,0 1,1-1,-1 1,1-1,0 1,0 0,0-1,0 1,1-1,0 1,-1-1,1 1,0-1,1 1,-1-1,1 0,-1 0,1 0,0 0,0 0,0 0,3 2,-3-4,1 0,-1-1,1 1,-1-1,1 1,-1-1,1 0,-1 0,1 0,-1 0,1-1,-1 1,1-1,-1 1,1-1,-1 0,1 0,-1 0,0 0,0-1,1 1,-1-1,0 1,0-1,-1 0,1 1,0-1,0 0,-1 0,1 0,-1-1,34-72,-34 73,0 1,0-1,0 0,0 0,0 0,-1 0,1 0,-1 0,1 0,-1 0,0 0,0 0,0 0,0 0,0 0,0 0,-1-1,1 1,-1 0,1 0,-1 0,0 1,0-1,0 0,0 0,0 0,0 1,0-1,0 0,-1 1,1-1,-1 1,1 0,-1-1,0 1,1 0,-1 0,0 0,0 0,0 0,0 1,0-1,0 0,0 1,0 0,0-1,0 1,0 0,0 0,0 0,-1 0,-3 4,0 0,-1 0,2 0,-1 1,0 0,1 0,0 0,0 1,0 0,1 0,0 0,0 0,1 1,-1-1,2 1,-1 0,1 0,0 0,0 0,0 0,1 1,1-6,0-1,-1 0,1 1,0-1,0 0,0 1,0-1,0 1,0-1,1 0,-1 1,0-1,1 0,-1 1,1-1,-1 0,1 0,-1 0,1 1,0-1,0 0,0 0,0 0,0 0,0 0,0 0,0-1,0 1,0 0,0 0,0-1,1 1,-1-1,0 1,1-1,-1 1,0-1,1 0,-1 0,0 0,1 1,-1-1,0-1,1 1,-1 0,0 0,1 0,-1-1,0 1,1-1,-1 1,0-1,0 1,1-1,-1 0,0 0,0 1,0-1,0 0,0 0,0 0,0 0,0 0,-1 0,1-1,0 0,31-51,-33 53,1-1,0 1,0 0,-1-1,1 1,-1 0,1-1,0 1,-1 0,1 0,-1 0,1-1,0 1,-1 0,1 0,-1 0,1 0,-1 0,1 0,-1 0,1 0,-1 0,1 0,0 0,-1 0,1 0,-1 0,1 0,-1 0,1 1,-1-1,1 0,0 0,-1 1,1-1,0 0,-1 0,1 1,0-1,-1 0,1 1,0-1,-1 1,1-1,0 0,0 1,0-1,-1 1,1-1,0 0,0 1,0-1,0 1,0-1,0 1,0-1,0 1,0-1,0 1,-30 75,30-62</inkml:trace>
  <inkml:trace contextRef="#ctx0" brushRef="#br1" timeOffset="-16298.625">6746 15386,'-3'0,"1"-1,-1 0,1 1,-1 0,1-1,-1 1,1 0,-1 1,1-1,-1 0,0 1,1-1,0 1,-1 0,1 0,-1 0,1 0,0 0,0 0,-1 1,1-1,0 1,0-1,1 1,-1 0,0 0,0 0,1 0,-1 0,1 0,0 0,0 1,0-1,0 0,0 1,0-1,0 1,1-1,-1 3,2-3,0 0,0-1,1 1,-1-1,0 1,1-1,-1 1,1-1,-1 0,1 0,0 0,-1 0,1 0,0 0,0 0,0 0,0-1,0 1,0-1,0 1,0-1,0 0,0 0,0 0,0 0,0 0,0 0,0-1,0 1,0-1,0 1,-1-1,1 0,0 0,0 0,0 0,-1 0,1 0,0 0,-1 0,1-1,-1 1,0-1,1 1,-1-1,0 1,0-1,0 0,0 0,0 0,0-1,4-2,-1 0,0 0,-1 0,1-1,-1 0,0 1,0-1,-1 0,0 0,0-1,0 1,-1 0,0-1,0-2,-1 9,0 1,0-1,0 1,0-1,-1 1,1-1,0 1,0-1,-1 1,1-1,0 0,-1 1,1-1,0 0,-1 1,1-1,-1 0,1 1,0-1,-1 0,1 0,-1 0,1 1,-1-1,1 0,-1 0,1 0,-1 0,1 0,-1 0,1 0,-1 0,1 0,-1 0,1 0,-1 0,1 0,-1 0,1-1,-1 1,1 0,-1 0,1-1,0 1,-1 0,1 0,-1-1,1 1,0 0,-1-1,1 1,0-1,-1 1,1 0,0-1,0 1,-1-1,1 1,0-1,0 1,0-1,0 1,0-1,0 1,0-1,0 1,0-1,0 1,0-1,0 1,-28 32,22-23,1 0,-1 0,2 1,-1-1,1 1,0 0,1 1,1-1,-1 1,2-1,-1 6,2-15,0-1,-1 1,1 0,0-1,0 1,0 0,0-1,0 1,0 0,1-1,-1 1,0 0,0-1,0 1,1 0,-1-1,0 1,1-1,-1 1,0 0,1-1,-1 1,1-1,-1 1,1-1,-1 0,1 1,-1-1,1 1,-1-1,1 0,0 1,-1-1,1 0,-1 0,1 0,0 1,-1-1,1 0,0 0,-1 0,1 0,0 0,-1 0,1 0,0 0,-1-1,1 1,0 0,-1 0,1 0,0-1,-1 1,1 0,-1-1,1 1,0-1,-1 1,1 0,-1-1,0 1,1-1,-1 0,34-30,-25 20,-1-1,0 0,-1-1,-1 1,1-1,-2-1,0 1,-1-1,0 0,-1 0,0 0,-1-4,-3 19,1-1,-1 1,1-1,-1 1,0-1,1 1,-1-1,0 1,1-1,-1 1,0-1,1 0,-1 1,0-1,0 0,0 0,1 0,-1 0,0 0,0 0,0 0,0 0,1 0,-1 0,0 0,0 0,1 0,-1-1,0 1,0 0,0-1,1 1,-1 0,0-1,1 1,-1-1,0 1,1-1,-1 0,1 1,-1-1,1 1,-1-1,1 0,-1 0,1 1,0-1,-1 0,1 0,0 1,0-1,0 0,0 0,-1 0,1 1,0-1,0 0,0 0,0 0,1 1,-1-1,0 0,0 0,0 0,1 1,-1-1,0 0,1 0,-7 8,1 1,0-1,0 1,1 0,0 1,0-1,1 0,0 1,1 0,0 0,0 0,1 0,0 0,0 5,5 4</inkml:trace>
  <inkml:trace contextRef="#ctx0" brushRef="#br1" timeOffset="-14379.55">7141 15443,'-11'6,"-17"69,-47 185,-30-6,45-119,56-158,66-163,117-219,-171 383,-6 15,0 1,0 0,0 0,1 0,-1 0,1 0,1 1,-1-1,1 1,0 0,0 0,5-4,-5 9,0 0,1 0,-1 0,0 1,0 0,1-1,-1 1,0 1,0-1,0 1,0-1,0 1,0 0,-1 1,1-1,-1 1,1-1,-1 1,0 0,0 0,0 0,-1 1,3 2,30 36,-1 1,-2 1,-2 2,-2 1,1 8,-28-55,-1 1,1-1,0 1,0-1,-1 1,1-1,-1 1,1-1,0 1,-1 0,1-1,-1 1,1 0,-1-1,0 1,1 0,-1-1,0 1,1 0,-1 0,0 0,0-1,0 1,0 0,0 0,0 0,0 0,0-1,0 1,0 0,0 0,0 0,-1-1,1 1,0 0,-1 0,1-1,0 1,-1 0,1-1,-1 1,1 0,-1-1,1 1,-1-1,0 1,1 0,-1-1,0 0,1 1,-1-1,0 1,0-1,1 0,-1 0,0 1,0-1,0 0,1 0,-1 0,0 0,0 0,0 0,1 0,-2 0,-175-25,30 2,23 6,101 17</inkml:trace>
  <inkml:trace contextRef="#ctx0" brushRef="#br0" timeOffset="-3516.963">7705 5847,'-48'34,"38"-22,0 1,0-1,1 2,1-1,0 1,1 0,1 1,0 0,1 0,-1 7,-31 68,-47 130,-11 28,53-146,-15 90,55-181,-12 53,-3-1,-2 0,-11 19,-62 213,46-78,24 1,-33 115,20-114,-3 46,10-22,2-19,-3-23,-25 85,22-121,2 77,31 11,-29-84,-1 57,30 282,-29-338,27-152,2-16,0 0,-1 0,1 1,0-1,-1 0,0 0,1 0,-1 0,0 1,0-1,0 0,0 0,-1 1,1-1,0 0,-1 0,0 0,1 0,-1 0,0 0,0 0,0 0,-1 0,1 0,0 0,-1-1,1 1,-1-1,1 1,-1-1,0 1,0-1,0 0,1 0,-1 0,0 0,0 0,-1 0,1-1,0 1,0-1,0 1,0-1,-1 0,1 0,0 0,0 0,0 0,-1 0,1-1,-23-8,1-2,0-1,1-1,0 0,1-2,0-1,1 0,1-2,-14-16,-85-66,-52-27,131 91,70 12,233-84,-58 20,3 10,80-13,-279 87,1 1,0 0,0 0,1 1,-1 1,0 0,1 0,-1 1,0 0,1 1,-1 0,4 1,-13-1,1 0,-1-1,0 1,1 0,-1-1,0 1,0 0,0 0,1 0,-1 0,0 0,0 1,-1-1,1 0,0 0,0 1,0-1,-1 0,1 1,-1-1,1 1,-1-1,0 1,1-1,-1 1,0-1,0 1,0-1,0 1,0-1,0 1,-1-1,1 1,0-1,-1 0,1 1,-1-1,1 1,-1-1,0 0,0 1,0-1,-39 54,-102 62,-43-4,41-31,-84 90,227-171,-1-1,1 1,-1 0,1 0,0 0,0 0,-1 0,1 1,0-1,0 0,0 1,0-1,0 0,1 1,-1-1,0 1,1-1,-1 1,1-1,-1 1,1 0,0-1,0 1,-1-1,1 1,0 0,1-1,-1 1,0 0,1 1,7 4</inkml:trace>
  <inkml:trace contextRef="#ctx0" brushRef="#br0" timeOffset="-2098.246">5504 11322,'-65'55,"2"2,2 3,4 3,-13 21,25-36,-2-2,-2-2,-33 21,-69 86,101-99,38-36</inkml:trace>
  <inkml:trace contextRef="#ctx0" brushRef="#br0" timeOffset="-1812.56">4262 12507,'-39'29,"-16"14,-1 5,11-1,8-9,9-6,11-3,7-7</inkml:trace>
  <inkml:trace contextRef="#ctx0" brushRef="#br0" timeOffset="-1563.333">3670 13157,'-39'29,"-17"14,-4 4,9 0,7-9,12-6,11-3,9-7</inkml:trace>
  <inkml:trace contextRef="#ctx0" brushRef="#br0" timeOffset="-1314.66">3020 13891,'0'0</inkml:trace>
  <inkml:trace contextRef="#ctx0" brushRef="#br0" timeOffset="-1144.608">2766 14201,'-5'5,"-1"1</inkml:trace>
  <inkml:trace contextRef="#ctx0" brushRef="#br0" timeOffset="-895.658">2625 14342,'-19'19,"-6"16,-5 3,4-2,7-6</inkml:trace>
  <inkml:trace contextRef="#ctx0" brushRef="#br0" timeOffset="-641.43">2485 14681,'93'126,"251"314,-263-350,12 14,-5 3,0 11,-8-5,-65-95</inkml:trace>
  <inkml:trace contextRef="#ctx0" brushRef="#br0" timeOffset="-464.474">3472 16064,'34'38,"25"23,2 5,-3-3,-8-13,-7-10,-11-7,-6-9,-3-4,0 0,0 0,2-2,0 0,-3-2</inkml:trace>
  <inkml:trace contextRef="#ctx0" brushRef="#br0" timeOffset="-298.82">4234 16797,'38'29,"18"10,4-3,-3-6,-7-9,-12-8</inkml:trace>
  <inkml:trace contextRef="#ctx0" brushRef="#br0" timeOffset="819.939">7281 16967,'3'-4,"48"-65,2 2,3 3,55-48,23 35,-112 67,-5 0,0-1,-1-1,0-1,-1 0,0-1,-1 0,-1-1,7-11,36-52,-46 61</inkml:trace>
  <inkml:trace contextRef="#ctx0" brushRef="#br0" timeOffset="1071.51">8101 16148,'0'0</inkml:trace>
  <inkml:trace contextRef="#ctx0" brushRef="#br0" timeOffset="1072.51">8298 15837,'0'0</inkml:trace>
  <inkml:trace contextRef="#ctx0" brushRef="#br0" timeOffset="1327.389">8495 15556,'0'0</inkml:trace>
  <inkml:trace contextRef="#ctx0" brushRef="#br0" timeOffset="1570.027">8636 15359,'14'-29,"6"-15,-2-3,-3 5</inkml:trace>
  <inkml:trace contextRef="#ctx0" brushRef="#br0" timeOffset="1571.027">8749 15076,'0'0</inkml:trace>
  <inkml:trace contextRef="#ctx0" brushRef="#br0" timeOffset="1754.928">8778 14935,'-10'-29,"-7"-14,-2-5,-2 6,3 6,4 3,5 3,3 7</inkml:trace>
  <inkml:trace contextRef="#ctx0" brushRef="#br0" timeOffset="2071.527">8411 14342,'-16'-24,"0"0,2-1,1-1,1 0,1-1,1 0,2 0,-3-18,-7-18,12 47,-1 1,0-1,-1 1,-1 1,0 0,-1 0,0 0,-1 1,-1 1,0 0,-1 1,0 0,0 0,-2 2,-95-90,86 71,2-2,0 0,2-1,1-1,2-1,-8-20,15 30</inkml:trace>
  <inkml:trace contextRef="#ctx0" brushRef="#br0" timeOffset="2226.434">7648 13185,'-28'-34,"-15"-20,0-6,2 2,9 11</inkml:trace>
  <inkml:trace contextRef="#ctx0" brushRef="#br0" timeOffset="2448.635">7141 12677,'-24'-39,"-8"-21,1-7,7 10</inkml:trace>
  <inkml:trace contextRef="#ctx0" brushRef="#br0" timeOffset="2727.279">6717 12197,'-57'-40,"1"-3,3-1,-8-12,-102-83,28 74,120 60,-1 0,1-1,0 0,0-2,1 1,0-2,0 0,1-1,0 0,0-1,-6-8,-14-67,33 81,0-1,-1 0,0 1,0-1,-1 1,0 0,0-1,0 1,0 0,-1 0,0 0,0 0,0 1,-1-1,1 1,-1 0,0 0,-1 0,1 1,0-1,-1 1,-3-1,-149-30,129 30,-68-20,93 23,0 0,1 0,-1-1,1 1,0 0,-1-1,1 0,0 1,0-1,0 0,0 0,0 0,0 0,1-1,-1 1,1 0,-1-1,1 1,0-1,0 1,0-1,0 1,1-1,-1 0,1 0,-1 1,1-1,0 0,0 0,0 1,1-2,41-67,-26 52</inkml:trace>
  <inkml:trace contextRef="#ctx0" brushRef="#br1" timeOffset="19027.967">6153 15019,'-43'92,"42"-89,-1-1,1 1,-1-1,1 1,0 0,0-1,0 1,0 0,0 0,1 0,0 0,-1 0,1 0,0 0,0-1,0 1,1 0,-1 0,1 0,0 0,0 0,0 0,0-1,0 1,0 0,1-1,-1 1,1-1,0 0,0 1,0-1,0 0,0 0,0 0,0 0,1-1,-1 1,1-1,-1 1,1-1,0 0,0 0,-1 0,4 0,2 0,0-1,0 0,0-1,0 1,0-2,0 1,0-1,0 0,-1-1,1 0,-1 0,1-1,-1 0,0 0,0 0,-1-1,5-4,6-6</inkml:trace>
  <inkml:trace contextRef="#ctx0" brushRef="#br1" timeOffset="29746.946">6294 14455,'4'0,"3"5,-1 6,4 1,0 4,-2 4,3-2,-1 1,-1 2,-3 3,2-4,0 1,-1 0,-2 3,-2-4</inkml:trace>
  <inkml:trace contextRef="#ctx0" brushRef="#br1" timeOffset="30679.532">6294 14426,'10'-7,"1"-1,0 2,1 0,-1 0,1 1,0 0,1 1,-1 0,1 1,0 1,-1 0,1 1,0 0,0 1,0 0,0 1,6 1,-15-2,0 1,0-1,-1 1,1 0,0 0,0 0,0 0,0 1,-1 0,1-1,-1 1,1 1,-1-1,0 0,0 1,0 0,0-1,0 1,-1 0,1 1,-1-1,0 0,0 1,0-1,0 1,-1 0,1-1,-1 1,0 0,0 0,-1 0,1 0,-1 0,1 0,-1 0,-1 0,1 0,0 0,-1 1,0 2,0-1,0 1,0 0,-1 0,0-1,0 1,0-1,-1 1,0-1,-1 0,1 0,-1-1,0 1,-1-1,1 1,-1-1,0-1,0 1,-1-1,1 0,-1 0,0 0,0-1,-4 2,-8 5,3-1</inkml:trace>
  <inkml:trace contextRef="#ctx0" brushRef="#br1" timeOffset="44554.295">7141 14455,'-1'0,"1"-1,0 0,0 1,0-1,0 1,0-1,0 1,0-1,0 1,0-1,1 1,-1-1,0 1,0-1,0 1,1-1,-1 1,0-1,0 1,1 0,-1-1,0 1,1-1,-1 1,1 0,-1-1,1 1,-1 0,0-1,1 1,-1 0,1 0,-1 0,1-1,-1 1,1 0,-1 0,1 0,-1 0,1 0,0 0,-1 0,1 0,-1 0,1 0,-1 0,1 0,-1 1,1-1,-1 0,1 0,-1 0,1 1,-1-1,0 0,1 1,-1-1,1 0,-1 1,0-1,1 0,-1 1,0-1,1 1,6-159,-12 135,0 1,-1-1,-1 1,-1 0,-1 1,-8-14,7 18,-1 0,-1 1,-1 0,0 1,0 0,-2 1,-8-5,-16-19,27 30,1 0,-1 1,0 0,-1 1,0 0,0 1,0 0,0 1,-1 1,0 0,0 1,1 0,-1 1,0 1,0 0,0 1,-10 1,-92 25,114-26,0-1,1 0,-1 0,1 1,-1-1,1 1,-1 0,1-1,-1 1,1 0,-1 0,1 0,0 0,-1 0,1 0,0 0,0 0,0 0,0 1,0-1,0 0,0 1,1-1,-1 1,0-1,1 1,-1-1,1 1,-1-1,1 1,0 0,0-1,0 1,0 0,0-1,0 1,0-1,0 1,1 0,-1-1,1 1,0 1,38 69,-26-52,57 120,-70-140,0-1,0 1,0-1,0 1,-1-1,1 1,1-1,-1 1,0-1,0 1,0-1,0 1,0-1,0 1,1-1,-1 1,0 0,0-1,1 1,-1-1,0 1,1-1,-1 1,0 0,1-1,-1 1,0 0,1-1,-1 1,1 0,-1 0,1-1,-1 1,1 0,-1 0,1 0,-1 0,1 0,-1 0,1 0,-1 0,1 0,-1 0,1 0,-1 0,1 0,-1 0,1 0,-1 0,1 0,-1 1,1-1,-1 0,1 0,-1 1,0-1,1 0,-1 1,1-1,-1 0,0 1,1-1,-1 1,0-1,0 0,1 1,-1-1,0 1,0-1,5-42,-5 42,5-56,3 0,2 0,2 1,3 0,2 1,3 1,2 1,16-26,-29 52,-28 32,-145 120,87-61,75-61,4-3</inkml:trace>
  <inkml:trace contextRef="#ctx0" brushRef="#br1" timeOffset="45789.068">7254 14399,'18'-11,"0"-1,-1-1,0 0,-1-1,0-1,-1 0,-1-1,0-1,-1 0,-1-1,-1 0,1-4,40-129,-47 91,-5 59,0 0,0-1,0 1,0 0,0 0,0-1,-1 1,1 0,-1 0,1 0,-1 0,1-1,-1 1,1 0,-1 0,0 0,0 0,0 0,1 0,-1 0,0 1,0-1,0 0,0 0,0 1,-1-1,1 1,0-1,0 1,0-1,0 1,-1 0,1-1,0 1,0 0,-1 0,1 0,0 0,0 0,-1 0,1 1,0-1,0 0,-1 0,1 1,-4 2,-1 1,1 0,1-1,-1 2,0-1,1 0,0 1,0 0,1 0,-1 0,1 0,0 1,0 0,1-1,0 1,0 0,0 0,1 0,-1 0,1 0,1 0,-1 1,1 1,0 1,-1 0,1 0,1 0,-1 0,2 0,-1 0,1 0,1 0,-1 0,1-1,1 1,0-1,0 0,1 0,-1 0,2-1,-1 0,1 0,0 0,1 0,-1-1,1 0,1-1,-1 0,1 0,0 0,0-1,0 0,1-1,1 1,-5-3,1-1,-1 0,1 0,-1 0,1-1,-1 0,1 0,-1 0,0 0,1-1,-1 0,0 0,0-1,-1 1,1-1,0 0,-1 0,1-1,-1 1,0-1,-1 0,4-4,65-102,-63 93,-1-1,-1-1,0 1,-1-1,-2 0,0 0,2-19,-6 38,0 0,-1 0,1 1,0-1,0 0,-1 0,1 0,0 1,0-1,-1 0,1 0,0 0,-1 0,1 1,0-1,0 0,-1 0,1 0,0 0,-1 0,1 0,0 0,-1 0,1 0,0 0,-1 0,1 0,0 0,-1 0,1-1,0 1,-1 0,1 0,0 0,0 0,-1-1,1 1,0 0,0 0,-1 0,1-1,0 1,0 0,0 0,-1-1,1 1,0 0,0-1,0 1,0 0,0-1,-1 1,1 0,0-1,-15 30,11-18,-27 124,31-131,0 1,0-1,0 0,1 0,0 1,-1-1,2 0,-1 0,0 0,1 0,-1 0,1-1,0 1,1 0,-1-1,1 0,-1 1,1-1,0 0,0 0,0 0,1-1,-1 1,1-1,-1 0,1 0,0 0,0 0,0-1,0 0,0 1,4 0,0 0,-1-1,1 0,0 0,0-1,0 0,0 0,0-1,0 0,0 0,0-1,0 0,-1 0,1-1,-1 0,1 0,-1-1,0 1,-1-2,1 1,-1-1,1 0,-1-1,-1 1,1-1,-1 0,0 0,-1-1,1 0,-1 1,0-2,1-4,34-108,-31 83,-6 32,1 0,-1 0,0 0,-1-1,0 1,1 0,-2-1,1 0,-1 1,1-1,-1 1,-1-1,1 1,-1-1,0 1,-1-1,1 1,-1 0,0-1,0 1,-1 0,1 0,-1 1,0-1,-3-3,2 7,1 1,0 0,-1 0,1 0,0 0,-1 0,1 1,0 0,0 0,-1 0,1 0,0 0,0 0,0 1,0-1,0 1,1 0,-1 0,0 0,1 0,0 1,-1-1,1 1,0-1,0 1,0 0,1 0,-1 0,1 0,-1 0,1 0,0 0,0 0,1 1,-7 6,0 0,2 0,-1 1,1 0,1 0,0 1,0-1,1 1,1 0,0 0,1-1,0 1,0 0,2 1,-1-1,2-1,-1 1,2 0,-1 0,2-1,-1 1,2-1,-1 0,5 7,2-5,1-1,0-1,0 0,1 0,0-1,1-1,0 0,1-1,0-1,0 0,0-1,5 0,-8 0,12 5,-6 1</inkml:trace>
  <inkml:trace contextRef="#ctx0" brushRef="#br1" timeOffset="48886.473">8326 14116,'-11'227,"-24"-74,28-117,36-55,49-45,-76 62,1 0,0 0,0 0,0 1,0-1,1 1,-1 0,0 0,0 0,1 0,-1 1,1-1,-1 1,1 0,-1 0,0 0,1 1,-1-1,1 1,-1-1,0 1,1 0,-1 1,0-1,0 0,0 1,3 1,-3 2,0-1,0 1,0 0,-1 0,1 0,-1 0,0 0,-1 1,1-1,-1 1,0-1,0 1,-1-1,0 1,0-1,0 1,0 0,-1-1,0 1,0-1,-1 0,0 1,0-1,0 0,0 0,-1 0,0 0,-3 4,2-4,-1 0,-1 0,1 0,0-1,-1 0,0 0,0-1,0 0,-1 0,1 0,-1 0,1-1,-1 0,0-1,0 0,0 0,0 0,0-1,0 0,0 0,0-1,0 1,0-2,0 1,0-1,1 0,-1 0,1-1,-1 0,1 0,0-1,0 0,0 0,1 0,-1 0,1-1,0 0,0 0,1 0,-3-5,0-8</inkml:trace>
  <inkml:trace contextRef="#ctx0" brushRef="#br1" timeOffset="64760.272">10838 14399,'-17'-14,"17"42,63 177,29 85,-77-245,-13-45,-1 0,1 0,-1-1,1 1,-1 0,0 0,1-1,-1 1,0-1,1 0,-1 1,0-1,1 0,-1 0,0 0,0 0,0 1,0-2,0 1,0 0,0 0,0 0,-1 0,1-1,0 1,-1 0,1-1,-1 1,1 0,-1-1,0 1,1-1,-1 1,0 0,0-1,0 1,0-1,0 0,133-545,-116 473,-31 91,4 5,0 1</inkml:trace>
  <inkml:trace contextRef="#ctx0" brushRef="#br1" timeOffset="65546.611">11290 14793,'-29'74,"-45"80,84-181,6-10,2 1,1 1,2 0,1 2,2 0,1 2,1 0,4 0,-29 30,-1 1,0-1,1 0,-1 1,0-1,1 0,-1 1,1-1,-1 1,1-1,0 1,-1-1,1 1,-1-1,1 1,0 0,-1-1,1 1,0 0,0-1,-1 1,1 0,0 0,0 0,-1 0,1 0,0 0,0 0,-1 0,1 0,0 0,0 0,-1 0,1 0,0 1,0-1,-1 0,1 1,0-1,-1 0,1 1,0-1,-1 1,1-1,-1 1,1-1,-1 1,1 0,-1-1,8 42,-5-20,44 156,-36-131,-52-62,-100-40,98 41,25 8</inkml:trace>
  <inkml:trace contextRef="#ctx0" brushRef="#br1" timeOffset="68507.241">11967 14709,'-3'0,"-1"-1,1 1,-1 1,1-1,-1 0,1 1,-1 0,1-1,0 2,-1-1,1 0,0 0,0 1,0 0,0 0,0 0,0 0,1 0,-1 0,0 1,1-1,0 1,0 0,0 0,0 0,0 0,0 0,0 2,-3 1,-212 286,192-247,47-47,-6-4</inkml:trace>
  <inkml:trace contextRef="#ctx0" brushRef="#br1" timeOffset="68975.595">12221 14850,'-31'-1,"23"0,0 0,0 0,1 0,-1 1,0 0,0 1,0 0,1 0,-1 0,1 1,-1 0,1 1,-1 0,1 0,0 0,0 1,1 0,-1 0,1 1,0 0,0 0,0 0,1 1,-1 1,2-3,1 1,-1 0,1-1,0 2,0-1,0 0,1 0,0 1,0 0,0-1,1 1,0 0,0 0,1 0,-1 0,1-1,0 1,1 0,-1 0,1 0,1 0,-1 0,1-1,0 1,0-1,0 1,1-1,1 2,-1-3,0 1,0 0,1-1,0 0,0 0,0 0,0-1,1 1,-1-1,1 0,0 0,0 0,0-1,0 0,1 0,-1 0,0-1,1 0,0 0,-1 0,1 0,-1-1,1 0,0 0,-1-1,1 0,-1 1,1-2,-1 1,3-2,10-3</inkml:trace>
  <inkml:trace contextRef="#ctx0" brushRef="#br1" timeOffset="69358.872">12672 14737,'24'0,"18"-5,6-1,0 0,-4 1,-4 1,-4 2,-4 1,-2 1,-1 0,-11 0,-9 0</inkml:trace>
  <inkml:trace contextRef="#ctx0" brushRef="#br1" timeOffset="69608.008">12700 14935,'19'0,"26"0,5-5,-1-1,-4-1,-5 2,-5-3,-3 0,-2 0,-2 3,0-3,-1-1,-5 2</inkml:trace>
  <inkml:trace contextRef="#ctx0" brushRef="#br1" timeOffset="69959.278">13689 14625,'-21'23,"1"1,1 1,1 1,1 0,2 2,0 0,-5 17,19-41,-1 0,1 1,0-1,1 1,-1-1,1 1,-1 0,1-1,1 1,-1-1,1 1,0-1,0 1,0-1,0 1,1-1,0 0,0 0,0 0,0 0,1 0,-1 0,1 0,0-1,0 1,0-1,1 0,-1 0,1 0,0-1,0 1,0-1,0 0,0 0,0 0,1-1,-1 0,0 1,1-1,0-1,-1 1,10 0,0 0,0 0,0-2,0 0,0 0,-1-2,1 1,0-2,-1 0,0 0,0-1,0-1,-1 0,0-1,0 0,0-1,-1 0,0-1,-1 0,0-1,0 0,-1 0,0-1,-1-1,6-10,-9 13,-1 0,0 0,-1 0,0-1,0 1,-1-1,0 0,-1 0,0 0,0 1,-1-1,-1 0,0 0,0 0,-1 0,0 1,-2-6,0 9,-1 0,0 1,-1-1,1 1,-1 0,0 1,0-1,0 1,-1 1,0-1,1 1,-1 0,-1 0,1 1,0 0,0 0,-1 1,1 0,-1 0,1 1,-1 0,1 0,-1 1,1 0,-1 0,-3 2,2-3,-16 1</inkml:trace>
  <inkml:trace contextRef="#ctx0" brushRef="#br1" timeOffset="70576.281">13406 14822,'6'3,"-1"0,1 0,0 0,0-1,0 0,1 0,-1-1,0 0,1 0,-1 0,1-1,-1 0,0 0,1 0,4-2,355-41,-16 36,-327 3,-5-2</inkml:trace>
  <inkml:trace contextRef="#ctx0" brushRef="#br1" timeOffset="71954.394">14845 14906,'-14'24,"-10"18,-6 1,3-1,1-4,0-8,5-4,0-2,5-5</inkml:trace>
  <inkml:trace contextRef="#ctx0" brushRef="#br1" timeOffset="72815.35">15128 14568,'34'-14,"0"-1,0-2,-2-2,0 0,-1-3,4-5,-35 28,-1 0,1-1,-1 1,1 0,0 0,-1-1,1 1,0 0,-1 0,1 0,0 0,0-1,0 1,0 0,0 0,0 0,0 0,0-1,0 1,0 0,0 0,0 0,1 0,-1-1,0 1,1 0,-1 0,0-1,1 1,-1 0,1 0,-1-1,1 1,0-1,-1 1,1 0,0-1,-1 1,1-1,0 0,-1 1,1-1,0 1,0-1,0 0,-1 0,1 1,0-1,0 0,0 0,0 0,0 0,-1 0,1 0,0 0,0 0,0-1,0 1,-1 0,1 0,0-1,0 1,0 0,-1-1,1 1,0-1,-1 1,1-1,-1 14,22 193,-11-36,10-64,-21-105,1-1,-1 1,0 0,0-1,0 1,0-1,0 1,1 0,-1-1,0 1,0-1,1 1,-1-1,1 1,-1-1,0 1,1-1,-1 1,1-1,-1 0,1 1,-1-1,1 0,-1 1,1-1,-1 0,1 0,0 1,-1-1,1 0,-1 0,1 0,0 0,-1 0,1 0,0 0,-1 0,1 0,-1 0,1 0,0 0,-1-1,1 1,-1 0,1 0,-1-1,1 1,0 0,-1-1,1 1,-1 0,1-1,-1 1,0-1,1 1,-1-1,1 1,-1-1,0 1,0-1,1 1,-1-1,0 1,0-1,1 0,-1 1,0-1,0 1,0-1,18-43,175-498,-163 480,-20 88,-9-6</inkml:trace>
  <inkml:trace contextRef="#ctx0" brushRef="#br1" timeOffset="73129.634">15805 14822,'-5'24,"-1"22,-5 9,-1-1,3-5,-3-10,1-13</inkml:trace>
  <inkml:trace contextRef="#ctx0" brushRef="#br1" timeOffset="73631.358">15805 14681,'4'3,"0"0,0-1,0 1,1-1,-1 0,0 0,1-1,0 1,-1-1,1 0,0-1,-1 1,1-1,0 0,5 0,-6 0,0 0,0 0,1 0,-1 0,0 1,1 0,-1 0,0 0,0 0,0 1,0 0,0 0,0 0,-1 0,1 0,0 1,0 0,-3 0,0 1,-1-1,1 1,-1-1,1 1,-1-1,0 1,0-1,-1 1,1 0,-1-1,0 1,1-1,-2 0,1 1,0-1,-1 0,1 0,-1 0,0 0,0 0,0 0,-1 0,1-1,-3 3,3-1,-20 22,18-23,0 1,0-1,1 1,0 0,-1 0,1 1,0-1,1 1,-1-1,1 1,0 0,0 0,1 0,-1 0,1 0,0 0,1 0,-1 4,3-6,1 0,0 1,0-1,0 0,0-1,1 1,-1 0,1-1,-1 0,1 0,0 0,0 0,0-1,0 1,0-1,0 0,0 0,0-1,1 1,-1-1,2 0,18 6,-21-6,0 0,1 1,-1-1,0 1,0 0,0 0,0 0,0 0,0 1,0-1,0 1,-1 0,1 0,0 0,-1 0,0 0,1 0,-1 1,0-1,0 1,0 0,-1 0,1-1,-1 1,1 0,-1 0,0 0,0 0,0 1,-1-1,1 0,-1 0,0 0,0 1,0-1,0 0,0 0,-1 1,1-1,-1 0,0 0,0 0,0 0,-1 0,0 2,-4 5,-2 0,1-1,-1 1,-1-1,1-1,-2 0,1 0,-1 0,0-2,0 1,-1-1,0-1,0 0,-1 0,0-1,-34 0,23-9</inkml:trace>
  <inkml:trace contextRef="#ctx0" brushRef="#br1" timeOffset="73897.779">16426 14652,'-29'44,"-24"32,-7 9,1-5,11-12,9-12,5-11,10-9,4-10,5-9</inkml:trace>
  <inkml:trace contextRef="#ctx0" brushRef="#br1" timeOffset="74313.776">16510 14935,'0'0,"-1"-1,1 1,0 0,-1 0,1 0,-1-1,1 1,-1 0,1 0,-1 0,1 0,-1 0,1 0,-1 0,1 0,0 0,-1 0,1 0,-1 0,1 0,-1 0,1 0,-1 0,1 1,-1-1,1 0,0 0,-1 0,1 1,-1-1,1 0,0 1,-1-1,1 0,0 1,-1-1,1 0,0 1,0-1,-1 1,1-1,0 1,0-1,0 1,0-1,-1 0,1 1,0-1,0 1,0-1,0 1,0-1,0 1,0-1,0 1,1-1,-1 1,0-1,0 1,0-1,-86 280,77-262,-1-4</inkml:trace>
  <inkml:trace contextRef="#ctx0" brushRef="#br1" timeOffset="74662.758">16454 14850,'20'3,"0"1,0 1,-1 1,1 1,-1 1,-1 0,1 2,-2 0,8 5,-22-12,1 0,-1 1,0-1,-1 1,1 0,-1-1,1 1,-1 0,0 1,0-1,-1 0,0 0,1 1,-1-1,-1 1,1-1,-1 1,1-1,-1 1,0 0,-1-1,1 1,-1-1,0 1,0-1,-1 0,1 1,-1-1,0 0,0 0,0 0,-2 2,-6 10,0 0,-1 0,-1-1,0 0,-1-1,-1 0,-1 0,5-5,-1 0,1-1,-1 0,-1-1,0 0,0-1,0 0,0-1,-1 0,0-1,0 0,0-1,-12 1,5-6,4-2</inkml:trace>
  <inkml:trace contextRef="#ctx0" brushRef="#br1" timeOffset="75033.508">16962 14850,'20'5,"10"1,5 0,2-1,-1-1,-2-2,-1-1,-2 0,-2-1,0 0,-1-1,-5-4,-1-2,-5 1</inkml:trace>
  <inkml:trace contextRef="#ctx0" brushRef="#br1" timeOffset="75277.298">16962 15076,'44'5,"27"-4,13-1,-4-6,-11-2,-12 1,-11 1,-8-3,-7 0,-7 2</inkml:trace>
  <inkml:trace contextRef="#ctx0" brushRef="#br1" timeOffset="75713.58">18345 14681,'-24'9,"1"1,0 1,1 0,1 2,0 1,0 0,1 2,-15 15,26-23,-1 1,1 1,1-1,-1 1,2 1,-1-1,2 2,-1-1,2 0,-1 1,1 1,4-8,-1 0,1 0,0 1,0-1,0 0,1 0,0 1,0-1,0 0,1 1,-1-1,1 0,1 0,-1 1,1-1,0 0,0-1,0 1,1 0,-1 0,1-1,0 0,1 0,-1 0,1 0,0 0,3 2,1 1,0-1,1 0,0-1,1 0,-1-1,1 1,0-2,0 1,0-2,0 1,0-1,1-1,-1 0,1 0,-1-1,1 0,0-1,-1 0,0-1,11-3,6-2,1-2,-1-1,-1-1,0-2,0 0,-2-2,3-2,-17 12,-1-1,0 1,0-2,-1 1,1-1,-1 0,-1-1,0 0,0 0,0 0,-1-1,0 0,-1 0,0-1,-1 0,0 1,0-2,-1 1,0 0,-1-1,0 1,0-1,-2 1,1-1,-1 0,-1 1,0-1,0-2,-1 8,-1 0,1 0,-1 1,0-1,0 1,-1 0,1 0,-1 0,0 0,0 0,0 1,0 0,-1 0,1 0,-1 0,0 1,0 0,0 0,0 0,0 0,0 1,-4-1,-119-10,126 12,-43 0,6 1</inkml:trace>
  <inkml:trace contextRef="#ctx0" brushRef="#br1" timeOffset="75981.737">17808 15019,'422'-42,"-68"25,-20-9,-115 9,-161 9,-34 6</inkml:trace>
  <inkml:trace contextRef="#ctx0" brushRef="#br1" timeOffset="77125.8">10640 14116,'64'-12,"0"4,0 2,1 2,48 6,-61-11,-51 9,-1 0,1 0,0-1,-1 1,1 0,0-1,-1 1,1-1,0 1,-1 0,1-1,-1 0,1 1,-1-1,1 1,-1-1,1 0,-1 1,0-1,1 0,-1 1,0-1,1 0,-1 0,0 1,0-1,0 0,0 0,0 1,0-1,0 0,0 0,0 0,0 1,0-1,-1 0,1 0,0 1,0-1,-1 0,1 1,0-1,-1 0,1 1,-1-1,1 1,-1-1,1 0,-1 1,1-1,-1 1,0 0,1-1,-1 1,0-1,1 1,-1 0,0 0,0-1,1 1,-1 0,0 0,0 0,0 0,-214-116,194 102,2 2</inkml:trace>
  <inkml:trace contextRef="#ctx0" brushRef="#br1" timeOffset="78165.525">15297 14172,'2'-2,"-1"1,0-1,1 0,0 0,-1 1,1-1,0 1,0-1,0 1,0 0,0-1,0 1,0 0,0 1,0-1,1 0,-1 1,0-1,1 1,-1-1,0 1,1 0,-1 0,0 0,1 1,0-2,282-13,-184-3,-246 5,136 9,1 0,-1-1,1 0,0 0,1 0,-1-1,1-1,0 1,0-1,0 0,1-1,0 1,-3-6,-4-9</inkml:trace>
  <inkml:trace contextRef="#ctx0" brushRef="#br1" timeOffset="94855.041">10753 16091,'-17'-154,"41"230,4-1,3 0,3-3,30 47,-36-67,26 98,-23-26,-24-146,17-136,5-77,28-72,-55 295</inkml:trace>
  <inkml:trace contextRef="#ctx0" brushRef="#br1" timeOffset="95350.411">11431 16515,'0'-2,"0"1,0 0,0-1,0 1,0-1,0 1,-1-1,1 1,0 0,-1-1,1 1,-1 0,1-1,-1 1,0 0,0 0,1-1,-1 1,0 0,0 0,0 0,0 0,0 0,0 0,-1 1,1-1,0 0,0 0,-1 1,1-1,0 1,-1-1,1 1,0 0,-1-1,1 1,-1 0,1 0,-1 0,1 0,0 0,-1 0,1 1,-1-1,-61 23,58-21,1 0,0 1,0-1,0 1,0 0,1 0,-1 0,1 1,0-1,0 1,0 0,0 0,0 0,1 0,0 0,0 0,0 1,0-1,1 1,0-1,0 1,0-1,0 1,1 0,0 0,0-1,0 1,0 0,1 0,0-1,0 1,0-1,1 1,-1-1,1 1,0-1,0 0,1 0,-1 1,4 0,0 1,0-1,0-1,1 1,-1-1,1 0,0-1,0 1,1-1,-1-1,0 1,1-1,0-1,0 1,-1-1,1-1,0 0,0 0,0 0,0-1,-1 0,7-2,5-3</inkml:trace>
  <inkml:trace contextRef="#ctx0" brushRef="#br1" timeOffset="95684.059">11854 16374,'-9'14,"-9"20,-6 8,2 2,-1-6,4-5,0-4,-1-1,2-1,0 0,-1 0,1 0,0 0,2 1,0-5,2-1,4 0,3-3</inkml:trace>
  <inkml:trace contextRef="#ctx0" brushRef="#br1" timeOffset="96031.118">11967 16657,'-5'14,"-1"10,0 5,1 3,1 1,-3-6,0-2,0-1,-3-4,1-1,1-4</inkml:trace>
  <inkml:trace contextRef="#ctx0" brushRef="#br1" timeOffset="96415.991">11911 16571,'18'1,"0"0,0 1,1 0,-1 2,-1 0,1 1,-1 1,0 0,0 1,5 4,-17-8,0 0,0 0,0 0,0 1,-1 0,0 0,0 0,0 0,0 1,0-1,-1 1,0 0,0 0,0 0,-1 1,0-1,0 1,0-1,0 1,-1 0,0-1,0 1,-1 0,0 0,0 0,0 0,-1 4,-7 4,0 0,-1 0,0-1,-1 0,-1-1,0 0,-1-1,0 0,0-1,-1-1,-1 1,0-2,0 0,0-1,-1 0,0-1,0-1,-1 0,0-1,-8 0,-28 0,34-8</inkml:trace>
  <inkml:trace contextRef="#ctx0" brushRef="#br1" timeOffset="97199.104">12559 16431,'5'0,"6"0,7 0,4 0,3 0,3 0,1-5,1-1,-1 0,0 1,0 1,0 2,-5-4,-2-1,0 1,1 1,2 2,-4 1</inkml:trace>
  <inkml:trace contextRef="#ctx0" brushRef="#br1" timeOffset="97468.341">12588 16741,'43'0,"19"0,4 0,-4 0,-9 0,-12-5,-10-1,-9 0</inkml:trace>
  <inkml:trace contextRef="#ctx0" brushRef="#br1" timeOffset="98284.363">13237 16261,'8'-9,"0"0,1 0,0 1,1 0,0 1,0 0,0 0,1 1,0 1,3-1,-1-1,1-2,1 2,1-1,0 2,0 0,0 1,0 0,1 1,0 1,-1 1,1 1,0 0,0 1,0 0,0 2,10 2,-23-3,0 0,-1 1,1-1,-1 1,1 0,-1 0,0 1,0-1,0 1,0-1,0 1,-1 0,1 0,-1 0,0 0,0 1,0-1,0 1,-1-1,1 1,-1 0,0-1,0 1,0 0,0 0,-1 0,0-1,1 1,-2 0,1 0,0 0,-1 1,0 8,-1 0,-1-1,0 0,-1 1,0-1,0-1,-1 1,-1 0,-5 6,-33 44,-3-1,-2-3,-9 4,-46 55,89-100,-44 67,57-82,1 1,0-1,0 1,0-1,1 1,-1 0,1 0,-1-1,1 1,0 0,0 0,0 0,0-1,1 1,-1 0,1 0,0-1,-1 1,1 0,0-1,1 1,-1-1,0 1,1-1,-1 0,1 0,0 1,0-1,0 0,0-1,0 1,0 0,1 0,9 4,0 1,1-1,0-1,0-1,0 1,1-2,-1 0,1-1,0 0,0-1,0 0,0-2,0 1,-1-2,1 0,0 0,-1-1,8-3,53-5,-58 9,0-1,-1 0,1-1,-1-1,0 0,0-1,12-7,-12 5</inkml:trace>
  <inkml:trace contextRef="#ctx0" brushRef="#br1" timeOffset="98966.455">14224 16374,'16'135,"-6"1,-6 23,-3-155,0-1,-1 1,1 0,-1-1,0 1,0 0,0-1,-1 1,1 0,-1-1,0 1,0-1,0 1,-1-1,1 1,-1-1,0 0,0 0,0 1,0-1,0-1,-1 1,1 0,-1-1,0 1,0-1,0 0,-2 2,2-6,-1 0,1 0,0 0,0-1,1 1,-1-1,0 0,1 1,0-1,0 0,0 0,0-1,0 1,0 0,1-1,-1 1,1-1,0 1,0-1,1 0,-1 1,1-1,0 0,-1 1,2-1,-1 0,-1-35,2-1,2 1,1-1,2 1,2 1,1-1,3 2,0-1,3 1,1 1,1 1,2 0,15-18,-25 39,0 0,1 0,0 1,1 0,1 1,0 1,0 0,15-10,-23 18,0 0,0 1,1-1,-1 1,1-1,-1 2,1-1,0 0,0 1,0 0,0 0,0 0,0 1,0 0,0 0,0 0,0 0,0 1,0 0,0 0,0 0,0 1,-1-1,1 1,0 0,-1 1,0-1,1 1,-1 0,0 0,1 1,0 0,-1 1,1 0,-1 0,0 0,0 1,0-1,-1 1,0 0,0 0,-1 0,1 0,-1 0,-1 1,1-1,-1 1,0-1,0 1,-1 0,0-1,0 1,-1 0,0-1,0 1,0-1,-1 1,0-1,0 0,-1 0,0 0,0 0,0 0,-1 0,1-1,-1 0,-1 1,1-2,-1 1,-15 16,-1-1,-1 0,-1-2,0-1,-2-1,-10 6,-23 14,55-34,1-1,-1 0,1 1,-1-1,1 1,-1 0,1 0,0 0,0 0,0 0,0 0,0 0,0 1,1-1,-1 1,1-1,0 1,0 0,-1-1,2 1,-1 0,0 0,1 0,-1 0,1 0,0 0,0 0,0-1,0 1,1 0,-1 0,1 0,-1 0,1 0,0 0,0-1,1 1,-1 0,0-1,1 1,0-1,1 2,6 7,2-1,0 1,0-2,1 0,0 0,0-1,1 0,0-1,5 1,63 42,-64-38,-2-1</inkml:trace>
  <inkml:trace contextRef="#ctx0" brushRef="#br1" timeOffset="99522.795">14874 16571,'30'283,"-31"-282,1 0,0 0,0-1,0 1,0 0,0 0,0 0,0 0,0-1,0 1,0 0,0 0,0 0,1 0,-1-1,0 1,1 0,-1 0,0-1,1 1,-1 0,1-1,-1 1,1 0,0-1,-1 1,1-1,-1 1,1-1,0 1,0-1,-1 1,1-1,0 0,0 1,0-1,-1 0,1 0,0 0,0 0,0 1,-1-1,1 0,0 0,0-1,0 1,0 0,-1 0,1 0,0 0,0-1,0 1,-1 0,1-1,0 1,0-1,-1 1,1-1,0 1,45-42,-33 28,-10 10,0 1,0-1,1 1,-1-1,1 1,-1 0,1 0,0 1,1-1,-1 1,0 0,0 0,1 0,0 1,-1-1,1 1,0 0,-1 1,1-1,0 1,0 0,-1 0,1 0,0 1,0 0,-1 0,1 0,0 0,-1 1,1-1,-1 1,0 0,1 1,-1-1,0 1,0 0,0 0,-1 3,0-1,-1 1,1 0,-1 0,0 0,-1 0,1 0,-1 0,0 0,-1 1,0-1,0 0,0 1,0-1,-1 0,0 0,-1 0,1 0,-1 1,0-2,-1 1,0 0,1 0,-2-1,1 0,-1 0,-3 5,4-6,0 0,0 0,-1 0,1 0,-1-1,0 0,0 1,0-1,0-1,0 1,0-1,-1 1,0-1,1-1,-1 1,0-1,0 1,0-1,0-1,0 1,0-1,0 0,0 0,0 0,0-1,0 0,1 0,-1 0,0 0,0-1,0 0,1 0,-1 0,1 0,-1-1,-36-43,33 29</inkml:trace>
  <inkml:trace contextRef="#ctx0" brushRef="#br1" timeOffset="102666.939">15325 16911,'47'-37,"-3"-2,0-1,-3-3,-2-1,-1-2,-3-2,-1-1,-3-1,21-48,-38 70,-10 21,0 1,0-1,-1 0,0 0,0 0,-1-1,0 1,0 0,-1-1,0 0,0 1,-1-1,0 0,0 1,0-1,-1 0,0 7,1 0,0 0,0 0,-1 0,1 0,-1 0,1 0,-1 0,1 0,-1 0,1 0,-1 0,0 1,1-1,-1 0,0 0,0 1,0-1,0 1,1-1,-1 1,0-1,0 1,0-1,0 1,0 0,0-1,0 1,0 0,-1 0,1 0,0 0,0 0,0 0,0 0,0 0,0 0,0 1,0-1,0 0,0 1,0-1,0 1,0-1,0 1,0-1,1 1,-1 0,0-1,0 1,0 0,1 0,-1-1,0 1,0 1,-41 50,40-49,-12 16,2 0,0 1,1 0,1 1,1 0,1 0,1 1,0 0,2 1,1-1,0 1,2 0,1 22,1-38,2-1,-1 1,1-1,0 0,0 1,1-1,-1 0,1-1,1 1,-1 0,1-1,0 0,0 0,1 0,-1 0,1-1,0 1,0-1,1-1,-1 1,1-1,0 0,0 0,0-1,0 1,1-1,-1-1,2 1,4 1,0 0,1-1,-1-1,1 0,-1-1,0 0,1-1,-1 0,1-1,-1-1,0 1,0-2,0 0,8-4,5-5,0-2,-1 0,-1-1,-1-1,0-1,-1-2,-1 0,-1 0,-1-2,11-18,7-68,-35 104,-1 0,1 0,-1 0,0 0,0 0,-1 0,1 0,-1 0,0 0,0 0,0 0,0 0,-1 0,0 0,0 1,0-1,0 1,0-1,-1 1,1 0,-1 0,0 0,0 0,0 1,0-1,-2 0,1 2,0-1,0 1,0 0,0 0,0 1,0-1,0 1,0 0,0 0,0 0,0 1,0-1,0 1,0 0,0 0,0 1,0-1,0 1,0 0,1 0,-1 0,1 0,0 0,-1 1,1 0,-73 77,70-71,1 0,0 0,0 1,1-1,0 1,1 0,0 0,0 1,1-1,1 1,0-1,0 1,1 4,0-10,0 0,1 0,0 0,0 0,0 0,0 0,1-1,-1 1,1 0,1-1,-1 1,1-1,-1 0,1 0,0 0,1 0,-1 0,1-1,-1 0,1 1,0-1,0-1,1 1,-1-1,0 1,1-1,0 0,3 1,7 0,-1 0,0-1,1 0,0-1,-1-1,1 0,-1-1,1 0,-1-2,1 1,-1-2,0 0,0-1,0 0,-1-1,0 0,0-1,0-1,8-6,5-4,-1-2,-1 0,0-1,-2-2,0 0,-1-1,13-23,-22 30,-1-2,0 0,-1 0,-2 0,0-1,5-19,-12 38,-1 0,0 0,1 0,-1 0,0 0,1 0,-1 0,0 0,0-1,0 1,0 0,0 0,0 0,0 0,0 0,-1 0,1 0,0 0,-1 0,1 0,0 0,-1 0,1 0,-1 0,0 1,1-1,-1 0,0 0,1 0,-1 1,0-1,0 0,0 1,1-1,-1 1,0-1,0 1,0-1,0 1,0 0,0-1,0 1,0 0,0 0,0 0,-1 0,1 0,0 0,0 0,0 0,0 0,0 0,0 1,0-1,0 0,0 1,0-1,0 1,0 0,-59 32,41-12,0 0,1 1,2 1,0 1,1 1,2 0,0 0,2 2,1-1,1 1,1 1,-2 16,10-33,0 0,1 0,1 0,-1-1,2 1,-1 0,2-1,-1 0,1 1,1-2,0 1,0 0,1-1,0 0,1 0,0-1,0 0,1 0,0 0,0-1,1-1,0 1,0-1,0-1,1 0,0 0,0-1,0 0,0-1,1 0,0 0,-1-1,4 0,9 3</inkml:trace>
  <inkml:trace contextRef="#ctx0" brushRef="#br1" timeOffset="103223.897">16821 16600,'-17'59,"3"1,2 0,3 1,3 8,6-69,1-1,-1 1,1-1,-1 1,1-1,0 1,-1 0,1-1,-1 1,1 0,0 0,0-1,-1 1,1 0,0 0,-1 0,1 0,0 0,0 0,-1 0,1 0,0 0,-1 0,1 0,0 0,0 1,-1-1,1 0,0 0,-1 1,1-1,-1 0,1 1,0-1,-1 1,1-1,-1 1,1-1,-1 1,1-1,-1 1,0 0,1-1,-1 1,0 0,1-1,-1 1,0 0,0-1,1 1,14-21,1 1,2 0,0 1,0 1,2 1,0 0,1 2,0 0,1 2,15-7,-34 18,-1 0,0 0,1 0,-1 0,1 0,0 1,-1-1,1 1,-1 0,1 0,0 0,-1 0,1 0,-1 1,1-1,-1 1,1-1,-1 1,1 0,-1 0,1 0,-1 0,0 1,0-1,0 1,1-1,-1 1,-1 0,1 0,0 0,0 0,-1 0,1 0,-1 0,0 0,1 1,-1-1,0 0,0 1,-1-1,1 1,-1-1,1 1,-1 0,0-1,1 1,-1-1,-1 1,1 0,0 10,-1-1,0 0,-1 1,0-1,-1 0,0 0,-1 0,0 0,-1-1,-1 0,0 0,0 0,-1-1,0 0,-1 0,-3 3,4-8,0 0,-1-1,1 0,-1-1,0 0,0 0,0 0,0-1,0 0,-1-1,1 0,-1 0,1-1,-1 0,1 0,0-1,-1 0,1-1,0 0,-1 0,1-1,0 0,1 0,-1 0,0-1,1-1,0 1,0-1,0 0,1-1,0 0,0 0,0 0,-1-2,-7-9</inkml:trace>
  <inkml:trace contextRef="#ctx0" brushRef="#br1" timeOffset="122813.42">19389 14426,'1'-3,"-1"-1,1 1,0 0,0 0,0-1,0 1,1 0,-1 0,1 0,0 0,0 0,0 1,0-1,1 1,-1-1,1 1,-1 0,1 0,0 0,0 0,0 0,0 1,0-1,0 1,0 0,0 0,1 0,0 0,99-17,353 20,-354-3,-102 1,1-1,0 1,-1-1,1 1,-1-1,1 0,-1 1,1-1,-1 0,0 1,1-1,-1 0,0 0,1 1,-1-1,0 0,0 0,0 0,1 1,-1-1,0 0,0 0,0 0,-1 1,1-1,0 0,0 0,0 0,0 1,-1-1,1 0,0 0,-1 1,1-1,-1 0,1 1,-1-1,1 0,-1 1,1-1,-1 1,0-1,1 1,-1-1,0 1,1-1,-1 1,0 0,0-1,1 1,-1 0,0 0,0 0,0-1,1 1,-1 0,0 0,-1 0,-2-4,-18-14,2-1,0 0,1-2,1 0,1-2,1 0,1 0,-3-8,19 30,-1 0,0 1,0-1,0 0,0 0,0 1,0-1,0 0,0 0,0 1,0-1,-1 0,1 1,0-1,0 0,-1 1,1-1,0 0,-1 1,1-1,0 1,-1-1,1 0,-1 1,1-1,-1 1,0-1,1 1,-1 0,1-1,-1 1,0 0,1-1,-1 1,0 0,1 0,-1-1,0 1,0 0,1 0,-1 0,0 0,0 0,1 0,-1 0,0 0,1 1,-1-1,0 0,1 0,-1 0,0 1,1-1,-1 0,0 1,1-1,-1 1,1-1,-1 1,0-1,1 1,-1-1,1 1,0-1,-1 1,1 0,0-1,-1 2,-32 189,20-115,-2 75,15-151,0 1,-1 0,1 0,0 0,0 0,0-1,1 1,-1 0,0 0,0 0,0 0,0-1,1 1,-1 0,1 0,-1-1,0 1,1 0,-1 0,1-1,-1 1,1 0,0-1,-1 1,1-1,0 1,-1-1,1 1,0-1,0 0,-1 1,1-1,0 0,0 1,0-1,-1 0,1 0,0 0,0 0,0 0,0 0,-1 0,1 0,0 0,0 0,0 0,0-1,-1 1,1 0,0-1,0 1,-1 0,1-1,0 1,0-1,43-32,-37 27,145-118,-132 113</inkml:trace>
  <inkml:trace contextRef="#ctx0" brushRef="#br1" timeOffset="128717.01">20687 13665,'-22'133,"5"2,6 0,6 20,1-57,2-48,-2 0,-1-1,-4 1,-1-1,-2-1,-9 20,10-50,5-25,3-34,59-270,49-328,-100 598,20-68,-25 109,0-1,1 1,-1-1,0 1,1-1,-1 1,1-1,-1 1,1-1,-1 1,1-1,-1 1,1 0,-1-1,1 1,0 0,-1 0,1-1,-1 1,1 0,0 0,-1 0,1 0,0 0,-1 0,1 0,0 0,-1 0,1 0,0 0,-1 0,1 1,-1-1,1 0,0 0,-1 1,1-1,-1 0,1 1,-1-1,1 1,-1-1,1 1,-1-1,1 1,-1-1,1 1,-1-1,0 1,0-1,1 1,-1-1,0 1,0 0,1-1,-1 1,0 0,0-1,0 1,18 40,107 226,-68-159,2 32,-51-115,-5-20,-1-1,0 1,0 0,0 0,0 0,-1 0,0 0,0 0,0 0,-1 1,1-1,-1 0,0 0,-1 1,0-1,1 0,-2 0,1 0,-1 0,1 0,-1 0,-1 0,1 0,-1-1,1 1,-1-1,-1 1,-4-1,1 1,-1-2,0 1,0-1,-1 0,1-1,0 0,-1 0,0-1,1 0,-1 0,0-1,1 0,-1-1,0 0,1 0,-1-1,1 0,-1 0,1-1,0 0,0-1,0 0,0 0,1 0,-7-6,-8 0,-7-3,17 6,-1 0,0 1,-1 1,1 0,-1 0,0 2,0-1,-1 2,1 0,-1 1,1 0,-1 1,1 1,-12 2,8 3</inkml:trace>
  <inkml:trace contextRef="#ctx0" brushRef="#br1" timeOffset="129178.515">21280 13834,'-61'85,"59"-82,1 0,-1 0,1 0,0 0,0 0,0 1,0-1,0 0,1 1,-1-1,1 1,0-1,0 0,0 1,1-1,-1 0,1 1,0-1,0 0,0 1,0-1,1 0,-1 0,1 0,0 0,-1 0,1-1,2 3,-1-3,0 0,0 0,0-1,1 1,-1-1,0 1,1-1,-1 0,0 0,1-1,-1 1,1-1,0 0,-1 0,1 0,-1 0,1 0,-1-1,1 0,-1 0,1 0,0 0,0 0,0 0,0 0,0 0,0 1,0-1,0 1,0 0,0 0,0 1,0-1,0 1,0 0,0 0,-1 0,1 0,2 2,-5 0,1 0,-1 1,1-1,-1 1,0-1,-1 1,1 0,0 0,-1-1,0 1,0 0,0-1,0 1,-1 0,1 0,-1-1,0 1,0-1,-1 1,1-1,-1 1,1-1,-1 0,0 1,0-1,-1 0,1-1,-1 1,1 0,-3 1,5-3,-4 5,1 0,-1 1,0-2,0 1,-1 0,0-1,0 0,0 0,0 0,-1-1,0 0,0 0,0 0,0-1,-1 0,1 0,-1-1,-1 1,-6-5</inkml:trace>
  <inkml:trace contextRef="#ctx0" brushRef="#br1" timeOffset="129614.455">21704 13608,'-30'30,"-84"100,113-129,-1 1,1-1,0 1,0-1,-1 1,1 0,0 0,0-1,1 1,-1 0,0 0,0 0,1 0,0 0,-1 0,1 0,0 0,0 0,0 0,0 0,0 0,0 0,0 0,1 0,-1 0,1 0,0 0,-1-1,1 1,0 0,0 0,0 0,1-1,-1 1,0-1,0 1,1-1,-1 1,1-1,-1 0,1 0,0 0,0 0,-1 0,1 0,0 0,18 8,-17-9,0 1,0 0,0 0,0 0,0 0,0 0,0 1,0-1,0 1,-1 0,1 0,-1 0,1 0,-1 0,0 0,0 1,0-1,0 1,0 0,0-1,-1 1,0 0,1 0,-1 0,0 0,0 0,-1 0,1 0,0 1,-1-1,0 0,0 1,-3 7,-1 0,0 0,0-1,-1 1,-1-1,0 0,0-1,-1 1,0-1,-1-1,1 1,-2-1,-1 1,7-6,2-2,0 1,0-1,0 1,0-1,0 0,0 1,0-1,0 0,0 0,0 0,-1 0,1 0,-1 0,1 0,-1 0,1 0,-1-1,1 1,-1 0,0-1,1 0,-1 1,0-1,1 0,-1 0,0 0,1 0,-1 0,0 0,1 0,-1-1,0 1,1-1,-1 1,1-1,-1 0,0 1,1-1,0 0,-1 0,1 0,-2-1,0-12</inkml:trace>
  <inkml:trace contextRef="#ctx0" brushRef="#br1" timeOffset="129963.741">21845 13749,'19'10,"11"-2,6-2,-4-8,-7-7,-3-2,-6-5,-5-3,-4-5,-4-2,-2-1,-2-2,0 0,0 0,0 0,-4 5,-2 11,1 9</inkml:trace>
  <inkml:trace contextRef="#ctx0" brushRef="#br1" timeOffset="130545.687">22239 13693,'-1'-33,"2"0,1 0,1 0,2 0,1 0,6-16,-12 47,0 1,0-1,0 0,1 1,-1-1,0 0,1 1,-1-1,1 0,-1 1,1-1,0 1,0-1,-1 1,1-1,0 1,1-1,-1 1,0 0,0 0,0 0,1-1,-1 1,1 0,-1 1,1-1,-1 0,1 0,-1 1,1-1,0 1,-1-1,1 1,0 0,-1 0,1-1,0 1,0 0,-1 1,1-1,0 0,-1 0,1 1,0-1,-1 1,1-1,0 1,-1 0,1 0,-1 0,1 1,0 0,-1 0,1-1,0 1,0 0,0-1,0 1,1-1,-1 1,0-1,1 0,-1 0,1 0,-1-1,1 1,-1-1,1 1,-1-1,1 0,-1 0,1 0,0 0,-1 0,1 0,-1-1,1 1,-1-1,1 0,-1 0,1 0,-1 0,0 0,1-1,-1 1,0-1,0 1,0-1,0 0,0 0,-1 0,1 0,-1 0,2-1,127-233,-130 236,0 1,0-1,0 1,0-1,1 0,-1 1,0-1,0 1,1-1,-1 0,0 1,1-1,-1 0,0 1,1-1,-1 0,0 1,1-1,-1 0,1 0,-1 0,1 1,-1-1,1 0,-1 0,0 0,1 0,-1 0,1 0,-1 0,1 0,-1 0,1 0,-1 0,1 0,-1 0,1 0,-1-1,0 1,1 0,-1 0,1 0,-1-1,1 1,-1 0,0-1,1 1,-1 0,0-1,1 1,-1 0,0-1,0 1,1 0,-1-1,0 1,0-1,0 1,1-1,-1 1,0-1,0 1,0-1,0 1,0 0,0-1,0 1,0-1,0 0,3 40,-3-36,-1 5,1 0,0 0,0 0,0 0,1 1,0-1,1 0,0 0,0-1,1 1,0 0,0-1,0 1,1-1,1 0,-1 0,1-1,0 1,0-1,1 0,4 3,7-5,-3-5</inkml:trace>
  <inkml:trace contextRef="#ctx0" brushRef="#br1" timeOffset="130796.862">22945 13100,'-5'29,"4"5,1-9,1-8</inkml:trace>
  <inkml:trace contextRef="#ctx0" brushRef="#br1" timeOffset="131083.632">22889 12818,'-5'-15,"-2"-4</inkml:trace>
  <inkml:trace contextRef="#ctx0" brushRef="#br1" timeOffset="131264.379">23086 13072,'-1'-27,"1"0,2 0,0 0,2 0,1 1,1 0,1 0,1-1,-8 26,0 1,1-1,-1 0,0 1,0-1,0 1,0-1,0 1,1-1,-1 1,0-1,0 1,1-1,-1 1,1-1,-1 1,0-1,1 1,-1-1,1 1,-1 0,1-1,-1 1,1 0,-1 0,1-1,-1 1,1 0,-1 0,1 0,-1-1,1 1,0 0,-1 0,1 0,-1 0,1 0,0 0,-1 0,1 1,-1-1,1 0,-1 0,1 0,-1 0,1 1,-1-1,1 0,-1 1,1-1,-1 0,1 1,-1-1,1 1,-1-1,0 0,1 1,-1-1,0 1,1-1,-1 1,0 0,22 41,-16-28,-6-12,1-1,0 1,0 0,0-1,0 1,0 0,0-1,0 1,0-1,1 0,-1 1,0-1,1 0,-1 0,1 0,0 0,-1 0,1 0,0 0,0 0,-1-1,1 1,0-1,0 0,0 1,0-1,0 0,0 0,0 0,-1 0,1 0,0-1,0 1,0-1,0 1,0-1,-1 1,1-1,0 0,0 0,-1 0,1 0,-1 0,1 0,-1-1,1 1,-1 0,1-2,54-80,-8-69,-42 139,0 6</inkml:trace>
  <inkml:trace contextRef="#ctx0" brushRef="#br1" timeOffset="131709.685">23623 12480,'-8'3,"1"1,0 0,0 1,0 0,1 0,0 0,0 1,0 0,1 0,-1 1,1-1,1 1,0 0,0 0,-1 3,5-10,-1 1,1 0,0 0,-1 0,1-1,0 1,0 0,0 0,0 0,0 0,0 0,0-1,0 1,0 0,0 0,1 0,-1 0,0-1,1 1,-1 0,0 0,1-1,-1 1,1 0,-1 0,1-1,-1 1,1-1,0 1,-1 0,1-1,0 1,-1-1,1 0,0 1,0-1,-1 1,1-1,0 0,0 0,0 0,0 1,-1-1,1 0,0 0,0 0,0 0,0 0,0 0,-1-1,1 1,0 0,0 0,0 0,-1-1,1 1,0-1,0 1,-1 0,1-1,53-17,-54 17,25-10,93-30,-113 40,0 0,0 1,0-1,0 1,0 1,0-1,0 1,0 0,0 0,0 0,0 1,0-1,-1 1,1 1,-1-1,1 0,-1 1,0 0,0 0,0 0,-1 1,1-1,1 3,6 12,-1 0,-1 1,0 0,-1 1,-2 0,0 0,-1 1,0-1,-2 1,-1 0,0 0,-2 0,0 0,-2 0,-3 20,3 11,3-42,-1 1,0-1,-1 0,-1 1,1-1,-2 0,1 0,-1 0,-1 0,0-1,0 1,-1-1,0 0,-1 0,0-1,0 0,-1 0,-2 2,8-9,-1 0,1 0,0 0,-1 0,1 0,-1-1,1 1,-1 0,1-1,-1 1,0-1,1 0,-1 0,0 0,1 1,-1-1,0-1,1 1,-1 0,0 0,1-1,-1 1,1-1,-1 1,1-1,-1 0,1 1,-1-1,1 0,-1 0,1 0,0 0,0 0,0 0,-1-1,1 1,0 0,0-1,1 1,-1 0,0-1,0 1,1-1,-1 0,0-1,-15-74,15 43,1 0,2 1,1-1,2 1,1-1,2 1,1 1,1 0,2 0,1 1,2 1,0 0,3 1,10-13,45-55,-54 78</inkml:trace>
  <inkml:trace contextRef="#ctx0" brushRef="#br1" timeOffset="132463.54">20039 15612,'28'57,"-9"-25,-2 2,-1 0,-2 1,-2 1,-1 0,2 16,-13-52,-1 0,1 0,0 0,-1 0,1 0,0 0,-1 1,1-1,-1 0,1 0,0 0,-1 0,1 0,0 0,-1 1,1-1,0 0,-1 0,1 0,0 1,0-1,-1 0,1 1,0-1,0 0,-1 0,1 1,0-1,0 0,0 1,0-1,-1 1,1-1,0 0,0 1,0-1,0 0,0 1,0-1,0 1,0-1,0 0,0 1,0-1,0 0,1 1,-1-1,-18-32,10 7,0-1,2-1,1 1,1-1,1 0,2 0,1 0,0 0,2 0,2 1,0-1,1 0,2 1,1 0,1 1,1 0,1 0,4-4,-12 24,3-9,1 1,0 0,1 0,0 0,1 1,1 0,0 1,1 0,0 0,0 1,1 1,0 0,1 1,6-4,-16 12,0-1,0 0,0 1,0 0,0 0,1 0,-1 0,0 0,0 1,0-1,0 1,0 0,0 0,0 0,-1 0,1 1,0-1,0 1,-1-1,1 1,-1 0,0 0,1 0,-1 0,0 1,0-1,0 1,-1-1,2 3,36 83,-34-59,-3-3</inkml:trace>
  <inkml:trace contextRef="#ctx0" brushRef="#br1" timeOffset="132747.973">20687 15217,'-11'23,"0"0,2 1,0 0,2 1,1 0,1 0,1 0,1 0,0 25,3-46,1-1,-1 1,0 0,1-1,0 0,0 1,0-1,0 1,0-1,1 0,0 0,-1 0,1 0,0 0,0 0,1 0,-1-1,1 1,-1-1,1 1,0-1,0 0,0 0,0-1,0 1,0 0,1-1,-1 0,0 0,1 0,-1 0,1-1,-1 1,1-1,-1 0,1 0,0 0,-1 0,1-1,-1 1,1-1,-1 0,0 0,1 0,-1-1,2 0,2-1,-1-1,0 0,0 0,0 0,-1 0,1-1,-1 0,0 0,0-1,-1 1,0-1,0 0,0 0,0 0,-1-1,0 1,-1-1,0 0,0 0,0 0,0 0,-1 0,-1 0,1 0,-1 0,0 0,-1 0,1-1,-1 1,-1 0,0 0,0 0,0 1,-1-1,1 0,-2 1,1 0,-1 0,0 0,0 0,0 0,-1 1,0 0,0 0,-6-4,-68-24,54 28</inkml:trace>
  <inkml:trace contextRef="#ctx0" brushRef="#br1" timeOffset="133050.288">20998 14765,'91'395,"-79"-359,-1-1,-2 1,-2 0,-1 1,-2 0,-1 19,-3-44</inkml:trace>
  <inkml:trace contextRef="#ctx0" brushRef="#br1" timeOffset="133300.692">21280 14512,'5'43,"6"33,6 14,1-4,-4-11,1-15,-1-11,-4-11,-4-6,-2-4,3-2,-1 0,0-5</inkml:trace>
  <inkml:trace contextRef="#ctx0" brushRef="#br1" timeOffset="133894.515">21958 14906,'95'-328,"-66"255,-29 73,-1 1,1-1,0 1,0-1,0 0,0 1,0-1,0 1,0-1,0 0,0 1,0-1,0 1,0-1,0 0,0 1,1-1,-1 1,0-1,0 0,0 1,1-1,-1 0,0 1,0-1,1 0,-1 1,0-1,0 0,1 1,-1-1,0 0,1 0,-1 0,1 1,-1-1,0 0,1 0,-1 0,1 0,-1 0,0 0,1 0,-1 0,1 0,-1 0,0 0,1 0,-1 0,1 0,-1 0,0 0,1 0,-1 0,1-1,-1 1,0 0,1 0,-1 0,0-1,1 1,-1 0,0 0,1-1,-1 1,0 0,3 37,-3-31,-1 1,1 0,0-1,0 1,1 0,-1-1,2 1,-1-1,1 1,0-1,0 0,1 0,-1 0,1 0,1 0,-1 0,1-1,0 0,1 0,-1 0,1 0,1 1,-3-5,-1-1,1 0,-1 1,1-1,-1 0,1 0,-1 0,1 0,0-1,-1 1,1-1,-1 1,0-1,1 0,-1 0,0 0,1 0,-1 0,0-1,0 1,0-1,0 0,0 1,0-1,0 0,-1 0,1 0,0-2,41-62,-43 65,91-279,-81 262</inkml:trace>
  <inkml:trace contextRef="#ctx0" brushRef="#br1" timeOffset="134179.74">22550 14314,'-2'11,"2"0,-1 0,2 0,-1 0,2 0,-1 0,2 0,-1 0,1-1,1 1,0-1,0 0,1 0,1 0,-1-1,1 1,6 5,-10-14,0 0,-1 0,1 0,0-1,0 1,0 0,0-1,0 0,0 1,0-1,0 0,0 0,0 0,0 0,0 0,0 0,0-1,-1 1,1-1,0 0,0 1,0-1,0 0,0 0,-1 0,1 0,0 0,-1 0,1-1,-1 1,0-1,1 1,0-2,40-55,-30 37,-2-1,-1 0,0 0,-2-1,0 0,-2-1,0 1,-2-1,-1 0,0 0,-2 0,-1 0,-1 0,2 22,1 1,-1-1,0 1,0-1,0 1,0-1,0 1,-1-1,1 1,0-1,-1 1,1-1,-1 1,0 0,1-1,-1 1,0 0,0-1,0 1,1 0,-2 0,1 0,0 0,0 0,0 0,0 0,0 0,-1 0,1 1,0-1,-1 0,1 1,-1-1,1 1,-1 0,1-1,-1 1,1 0,-1 0,1 0,-1 0,1 0,-1 0,1 1,-1-1,1 0,-2 1,-16 13,1 3</inkml:trace>
  <inkml:trace contextRef="#ctx0" brushRef="#br1" timeOffset="134728.973">21872 15471,'-79'71,"2"4,-42 57,112-126,1 1,0 0,0 0,1 0,0 1,0-1,0 1,1 1,0-1,1 1,0-1,0 1,1 0,0 0,1 0,0 0,0 3,3-9,1 0,-1-1,1 1,0-1,0 1,0-1,0 0,0 0,0 0,1-1,-1 1,0-1,1 0,0 0,-1 0,1 0,0 0,-1-1,1 0,0 0,-1 0,1 0,0 0,-1-1,1 0,0 0,-1 0,1 0,-1 0,1-1,-1 1,2-2,39-14,-33 12,0 0,0 1,0 0,1 1,0 0,-1 0,1 2,0-1,0 1,0 1,0 0,3 1,-13 0,0 0,0-1,0 1,0 0,0 0,0 1,0-1,0 0,0 0,0 1,0 0,-1-1,1 1,-1 0,1-1,-1 1,0 0,0 0,0 0,0 0,0 0,0 1,0-1,-1 0,1 0,-1 1,0-1,1 0,-1 0,0 1,0-1,-1 0,1 1,0-1,-1 0,1 0,-1 0,0 1,0 0,-40 85,-64 45,68-103,20-22</inkml:trace>
  <inkml:trace contextRef="#ctx0" brushRef="#br1" timeOffset="135081.979">22098 15217,'28'78,"-22"-47,19 183,-2-44,-22-153,1 0,0 0,2-1,0 1,0-1,2 0,0 0,0 0,2-1,2 4,3-2</inkml:trace>
  <inkml:trace contextRef="#ctx0" brushRef="#br1" timeOffset="135331.257">22438 15584,'-5'33,"-2"17,1-1</inkml:trace>
  <inkml:trace contextRef="#ctx0" brushRef="#br1" timeOffset="135502.441">22409 15217,'0'0</inkml:trace>
  <inkml:trace contextRef="#ctx0" brushRef="#br1" timeOffset="135847.63">22663 15386,'3'13,"8"24,-2 1,-1 0,-2 0,-2 1,-1-1,-3 1,-1 9,1-44,0 1,0-1,-1 1,0-1,0 0,0 1,-1-1,1 0,-1 0,0 0,0 0,0 0,-1 0,1-1,-1 1,0-1,-3 3,4-6,0 0,0-1,0 0,1 1,-1-1,0 0,0 0,0 0,1 0,-1 0,1 0,-1 0,1-1,-1 1,1-1,-1 1,1-1,0 1,0-1,0 0,0 1,0-1,0 0,1 0,-1 0,1 0,-1 0,1 0,0 0,-1 0,1 0,0 0,0 0,1 0,-1 0,0-1,-1-32,1 0,2 1,2-1,0 0,3 1,1 0,1 0,2 1,1 1,2-1,3-3,-7 11,2 1,0 0,2 1,0 1,1 0,2 1,0 0,1 2,1 0,1 1,6-3,57-21,-80 41,-1 0,1 1,-1-1,1 1,0 0,-1-1,1 1,0 0,-1 1,1-1,-1 0,1 1,0 0,-1-1,1 1,-1 0,1 0,-1 0,0 1,1-1,-1 1,0-1,0 1,0 0,0-1,0 1,-1 0,1 0,0 1,-1-1,0 0,1 0,-1 2,3 7,-2 1,1-1,-1 1,-1 0,0 0,-1 0,0 0,0 0,-2-1,1 1,-2 0,1 0,-2-1,1 0,-1 0,-1 0,0 0,-1 0,0-1,-3 3,6-7,-1 0,0 0,-1 0,1-1,-1 0,0 0,0 0,-1 0,0-1,1 0,-1 0,-1-1,1 1,0-1,-1-1,0 1,0-1,1 0,-1-1,0 1,0-2,-1 1,1-1,-5 0,-10-4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1:3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50,'-25'62,"-3"-1,-2-2,-36 53,-11 20,70-122,13-26,15-30,56-109,-36 94,2 1,3 3,21-18,-66 74,0 0,0 0,-1 0,1 0,0 0,0 0,0 0,1 0,-1 0,0 0,0 1,0-1,1 0,-1 1,0-1,1 1,-1 0,0-1,1 1,-1 0,0 0,1 0,-1 0,1 0,-1 0,0 0,1 0,-1 1,1-1,-1 1,0-1,0 1,1-1,-1 1,0 0,0-1,0 1,1 0,-1 0,0 0,0 0,0 0,0 0,-1 0,1 0,0 0,0 1,-1-1,1 0,-1 0,1 1,-1-1,1 0,-1 1,0-1,0 1,0-1,0 0,43 130,19-1,-33-49,-30-80,-1 0,1 1,0-1,-1 0,1 0,0 0,-1 0,1 0,-1-1,0 1,1 0,-1-1,1 1,-1-1,0 1,0-1,1 0,-1 0,0 0,0 0,1 0,-1 0,0 0,1-1,-1 1,0 0,1-1,-1 0,0 1,1-1,-1 0,1 0,-1 0,1 0,-1 0,1 0,0 0,0 0,-1-1,1 1,0-1,-10-6,0 0,0 1,-1 0,0 0,-1 1,0 1,1 0,-1 1,-1 1,1 0,-1 0,-6 1,10 1,-1 2,0-1,0-1,1 1,-1-2,0 1,1-2,-1 1,1-1,-1-1,1 0,0-1,1 1,-1-2,1 0,-2-1,-1-6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1">31 1,'0'4,"0"3</inkml:trace>
  <inkml:trace contextRef="#ctx0" brushRef="#br0" timeOffset="2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3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4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13.7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7041 2236,'-62'-97,"-5"2,-3 4,-56-55,58 74,-4 2,-3 4,-2 3,-4 4,-1 3,-3 3,-3 5,-1 3,-70-23,-78-18,-4 11,-3 11,-2 11,-2 10,-2 11,-1 11,-1 11,-67 13,76 9,1 10,0 11,3 11,1 10,3 10,3 11,4 9,-49 34,156-61,2 5,3 5,3 4,3 6,4 5,3 4,4 4,-66 82,126-126,2 3,2 1,2 1,3 2,2 1,2 1,3 2,-9 35,21-55,2 0,1 1,3 0,0 0,3 0,1 0,2 0,2 1,1-1,2-1,1 1,2-1,2 0,5 8,12 14,3-2,2-2,2-1,3-1,2-2,3-2,1-2,3-2,1-2,2-2,49 30,3-4,2-4,3-4,3-6,2-4,1-5,3-5,1-5,39 2,65 5,2-10,0-9,1-10,18-10,169-19,-1-17,-3-18,115-41,-140 15,-3-17,-5-16,-5-16,-6-16,19-29,-265 113,-2-5,-3-5,-3-5,-4-5,79-76,-132 105,-2-1,-3-3,-2-2,-2-1,-3-3,-3-1,-2-2,-3-1,-3-1,-3-2,8-35,-20 44,-2-1,-2 0,-3-1,-3 0,-3 0,-2 0,-2 0,-4 0,-1 1,-4 0,-2 0,-2 2,-3 0,-3 1,-2 0,-2 2,-3 2,-25-36,-6 10,-4 3,-3 2,-2 4,-4 3,-2 2,-4 5,-1 2,-3 5,-3 3,-1 3,-2 5,-41-11,-38-8,-3 7,-2 7,-1 8,-42 2,-36 3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14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4748 332,'-49'-36,"-2"2,-1 2,-1 3,-39-14,89 41,-54-25,-1 2,-1 3,0 3,-2 2,0 2,-1 4,0 2,-1 2,0 4,1 2,-1 3,-58 10,-12 17,0 7,3 5,1 6,2 5,3 6,3 5,-73 52,2 7,6 8,5 8,7 8,6 7,-138 165,180-181,7 6,5 5,8 4,6 5,7 5,-32 84,98-186,3 2,3 0,2 1,3 1,3 0,2 1,4 0,2 1,4 36,2-78,1-1,1 0,2 0,0 0,1 0,2 0,0-1,1-1,1 1,2-2,0 1,0-2,2 1,1-2,0 0,1-1,1 0,0-1,2-1,0-1,2 0,23 8,2-2,1-2,0-3,1-1,0-2,1-3,1-1,-1-3,1-2,0-2,0-2,30-6,88-13,-2-6,0-9,-2-6,145-58,53-34,-6-16,-7-16,259-167,-434 227,-6-7,-4-8,-6-7,36-44,-143 121,-2-1,-3-3,-1-2,-4-1,-2-3,22-44,-46 74,-1-1,-2 0,-1 0,-1-1,-2-1,-1 1,-1-1,-2 0,-2-1,0 1,-3-1,-1 1,-1 0,-1 0,-4-7,-2 4,-2 1,-2 0,-1 1,-1 0,-2 1,-2 1,0 1,-2 1,-2 1,0 1,-2 1,-1 1,-1 1,-18-11,-17-10,-3 3,-1 3,-2 3,-2 2,-1 4,-37-9,-7 5,-1 4,-2 6,0 5,-2 5,1 5,-2 6,1 5,0 5,1 6,0 5,1 5,-30 13,-38 18,2 8,2 7,5 9,2 8,5 7,3 7,-40 39,-33 40,8 10,9 10,8 10,8 11,22-13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1,'-4'4,"-2"3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1">31 1,'0'4,"0"3</inkml:trace>
  <inkml:trace contextRef="#ctx0" brushRef="#br0" timeOffset="2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3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4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18.3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242 172,'-236'-53,"231"50,23 1,29 2,399-23,261-6,190 1,393-3,-1266 31,-15-1,0 0,0 1,0 0,0 0,0 1,0 0,0 1,-1 0,1 1,0 0,-1 0,0 0,1 1,-1 1,6 4,-2 1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30.9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7609 112,'1'-1,"-1"-1,0 1,1 0,-1-1,1 1,-1 0,1-1,0 1,0 0,-1 0,1 0,0-1,0 1,0 0,0 0,0 1,1-1,-1 0,0 0,0 0,0 1,1-1,-1 1,0-1,1 1,-1-1,1 1,-1 0,0-1,1 1,-1 0,1 0,-1 0,1 0,-1 1,0-1,1 0,-1 1,1-1,-1 0,0 1,1 0,-1-1,0 1,0 0,0 0,1-1,-1 1,0 0,0 0,0 1,43 64,-25-11,-3 0,-2 0,-3 2,2 32,-8-56,16 100,-7 1,-3 117,-36 82,12-226,-4 0,-22 69,0-19,38-155,0 0,-1 1,1-1,-1 0,0-1,0 1,0 0,1 0,-2-1,1 1,0-1,0 0,0 1,-1-1,1 0,-1 0,1-1,0 1,-1 0,0-1,1 0,-1 1,1-1,-1 0,1 0,-1-1,0 1,0-1,-77-14,77 14,-57-10,-1 2,0 3,0 2,0 3,-1 3,1 3,-8 3,-73 3,-413 23,-1818 99,2078-117,-1028 35,1168-50,-772-15,104-4,446-7,306 3,70 21,0 0,0 1,0-1,0 0,0 1,0-1,0 0,0 0,0 0,0 0,0 0,0 0,1 0,-1 0,0-1,1 1,-1 0,1 0,-1-1,1 1,0 0,0 0,-1-1,1 1,0 0,0-1,0 1,0 0,1-1,-1 1,0 0,0 0,1-1,-1 1,1 0,-1 0,1 0,0-1,-1 1,1 0,0 0,0 0,0 0,0 0,0 0,0 1,0-1,0 0,0 0,0 1,0-1,0 0,1 1,14-10,0 0,0 1,1 1,1 1,-1 0,1 2,0 0,5-1,13-4,-23 6,-4 3,-1 0,0-1,0 0,1-1,-1 0,-1 0,1-1,0 0,-1 0,0-1,0 1,0-2,-1 1,0-1,0 0,0 0,-1-1,0 0,0 1,3-7,69-272,-33 142,6 1,6 3,6 3,6 2,6 4,72-94,-105 171,3 1,2 3,3 1,1 3,2 2,2 2,33-18,-56 42,0 2,1 1,0 1,1 1,0 2,1 2,0 1,1 1,-1 2,1 2,0 1,0 1,-1 2,11 3,454 77,-459-76,236 32,52-9,1598-54,-1606 12,1908-8,-1538 61,-526-29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1:45.2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4764 1584,'-8'-50,"-2"1,-2 1,-3 0,-1 0,-3 2,-1 0,-3 1,-1 1,-2 1,-3 2,-8-8,-23-25,-5 3,-2 3,-3 3,-2 3,-37-22,5 10,-4 3,-2 6,-3 4,-3 6,-2 4,-1 6,-27-2,3 9,-1 6,-2 6,-1 7,0 7,-1 6,1 6,-1 6,1 8,0 5,1 7,2 6,-113 43,187-52,0 3,2 3,1 3,2 3,1 3,2 2,2 3,2 3,1 2,3 3,3 2,1 2,-17 29,30-29,2 1,3 2,3 1,2 2,3 0,2 2,3 0,3 2,3 1,5-19,2 1,2-1,3 1,1 0,2 0,3 0,1 0,3-1,2 0,2-1,1-1,17 35,-6-33,2 0,2-1,1-2,3-1,2-2,1-1,2-2,2-1,1-2,1-2,3-2,0-2,1-2,2-2,8 1,66 26,3-6,1-5,1-6,3-5,81 6,21-6,1-11,1-9,112-15,-231 1,-1-5,-1-4,0-6,-1-4,-1-6,-2-4,-1-5,65-34,-138 56,1-1,-2-2,-1-2,0-1,-2-1,0-2,-2-1,-1-1,-1-1,-1-2,-1-1,-2 0,-2-2,-1-1,-1 0,-2-2,-1 0,-2 0,-1-1,-3-1,1-9,-7 4,-1 0,-3-1,-1 1,-3-1,-1 1,-2 0,-2 0,-2 1,-2 1,-1 0,-15-28,-6-4,-3 2,-2 2,-4 1,-3 2,-51-54,28 43,-3 4,-3 3,-3 3,-3 4,-3 3,-2 5,-2 3,-3 4,-1 4,-3 4,-1 4,-2 5,0 4,-2 4,-1 5,-68-2,44 16,0 6,0 5,0 6,1 5,2 6,0 5,1 5,3 6,1 5,-97 52,12 5,-65 50,95-44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1:47.4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5282 906,'-152'-129,"-6"6,-4 8,-87-43,190 128,0 1,-2 4,-1 2,-1 3,-1 3,0 3,-1 2,-1 3,-43 1,26 5,1 4,-1 3,1 4,0 4,1 3,0 4,1 3,-1 5,-84 44,2 7,5 7,3 7,4 6,5 7,-89 86,12 0,9 9,8 10,10 8,10 8,9 9,11 7,-90 183,196-322,5 1,5 3,4 3,5 1,5 1,5 3,3 7,24-92,1 0,1 1,2-1,0 0,3 1,0-1,5 14,-5-30,0-1,2 1,-1-1,2 0,-1-1,2 1,0-1,0 0,1-1,1 0,0 0,0-1,1 0,0 0,1-1,0-1,4 2,5 1,0 0,1-2,1-1,-1 0,1-2,0 0,1-2,-1 0,1-2,0 0,0-2,16-1,20-4,1-2,-1-3,-1-2,17-8,152-57,-4-10,-4-9,-4-10,4-14,488-277,496-378,-891 549,44-58,-235 179,-5-6,-5-5,-5-4,16-34,-77 92,-3-3,-2-2,-4-1,-2-2,-4-1,12-43,-30 75,-1-1,-3 0,0 0,-3 0,-2-1,-1 0,-2 0,-2 0,-1 0,-2 1,-3 0,0 0,-5-7,3 20,-2 1,0 0,-2 0,0 2,-2 0,-1 0,-1 2,0 0,-2 1,0 1,-2 1,0 0,-1 2,-1 1,0 1,-1 1,-1 1,0 1,-1 1,0 2,-1 0,-6 1,-51-8,1 4,-2 4,1 4,-1 3,0 4,1 4,0 3,0 5,2 2,-57 22,-101 35,3 11,4 9,5 11,4 10,6 10,5 8,-148 126,103-53,10 11,9 10,-50 77,129-124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1 410,'0'-22,"1"0,1 0,1 1,1-1,0 1,2 0,1 1,0-1,9-15,64-122,-80 159,0-1,0 0,0 1,0-1,0 0,0 1,0-1,0 0,0 1,0-1,0 0,0 0,0 1,0-1,0 0,0 1,0-1,0 0,0 0,1 1,-1-1,0 0,0 0,0 1,1-1,-1 0,0 0,0 1,1-1,-1 0,0 0,0 0,1 0,-1 0,0 1,0-1,1 0,-1 0,0 0,1 0,-1 0,0 0,1 0,-1 0,0 0,1 0,-1 0,0 0,0 0,1 0,-1 0,0 0,1-1,-1 1,0 0,0 0,1 0,-1 0,0-1,0 1,1 0,-1 0,0 0,0-1,0 1,1 0,1 30,-2-29,-1 18,1-1,1 0,1 0,0 0,2 0,0 0,1 0,0-1,2 0,0 0,-5-14,0 0,0 0,0 0,0 0,0-1,1 1,-1-1,1 0,0 0,0 0,0 0,0 0,0 0,0-1,0 0,0 1,1-1,-1 0,1-1,-1 1,0-1,1 1,-1-1,1 0,-1 0,1-1,-1 1,1-1,-1 1,1-1,-1 0,0-1,0 1,3-1,3-3,1 1,0-1,-1 0,0-1,-1 0,1-1,-1 0,0 0,-1-1,6-7,-5 6,-2 0,1 0,-1-1,-1 0,1-1,-2 1,0-1,0 0,-1 0,0 0,0 0,-2 0,1-1,-2 1,1-1,-2 1,0-7,-5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2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21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1,'0'4,"5"3,6-1,6-1,-4-2,-10-1,-10-1,-3 4,4 2,3-6,3-3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0,'0'436,"-1"-405,-1 0,-2 0,-1 0,-1 0,-2-1,-1 0,-1-1,-1 0,-2 0,-9 14,11-25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1 133,'47'-10,"36"-8,9 0,-3 2,-11 4,-19 0,-14 1,-11 2,-6 4,-3 2,-5-3,-2-1,-4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09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0,'-3'11,"-25"99,4 1,-8 106,32-207,0 0,0 0,1 0,0 0,1 0,0 0,0 0,1-1,0 1,1-1,0 0,1 0,-1 0,3 2,-4-7,0 0,0-1,0 1,0 0,1-1,-1 0,1 0,0 0,0 0,0 0,1-1,-1 0,1 0,-1 0,1-1,0 1,-1-1,1 0,0 0,0-1,0 1,0-1,0 0,-1-1,1 1,0-1,0 0,0 0,1-1,34-16,34-3,-71 23,0 0,-1-1,1 2,-1-1,1 0,-1 0,1 1,-1-1,0 1,0 0,-1 0,1 0,0 0,-1 0,0 0,0 0,0 0,0 0,0 1,0-1,-1 2,12 26,-1-11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262 536,'-15'3,"0"0,0 1,0 1,1 1,-1 0,1 1,1 0,0 1,0 0,0 1,1 1,0 0,1 1,0 0,1 0,0 1,1 1,-2 3,8-10,-1 1,2 0,-1 0,1 0,0 1,0-1,1 0,0 1,1-1,-1 1,1-1,1 1,-1-1,2 7,-1-11,0 0,0 0,0 0,0 0,0 0,1 0,-1 0,1 0,0 0,0-1,0 1,0-1,0 1,1-1,-1 0,1 0,-1 0,1 0,0 0,0-1,-1 1,1-1,0 0,1 0,-1 0,0 0,0-1,0 1,1-1,-1 1,0-1,0 0,1-1,-1 1,7-1,-1-1,1 0,-1 0,0-1,0 0,0-1,0 0,-1 0,0-1,0 0,0 0,0-1,-1 0,0-1,0 1,5-8,85-129,-71 95,-2-1,-2-1,-3 0,-2-2,-2 0,-2-1,5-53,-17 93,-1-1,0 1,0 0,-2 0,1 0,-2 0,0 0,-3-8,5 17,0 1,0-1,0 1,-1 0,1 0,-1 0,0 0,0 0,0 0,0 0,-1 0,1 1,-1-1,0 1,1 0,-1 0,0 0,0 0,0 0,-1 1,1-1,0 1,-1 0,1 0,-1 0,1 0,-1 1,1 0,-1-1,1 1,-1 0,0 1,-1 0,-6 3,0 1,1 0,0 1,0 0,1 0,0 1,0 1,0-1,1 1,0 1,1 0,-1 0,2 0,-1 1,2 0,-1 0,1 0,1 1,0 0,0 0,1 0,1 0,-1 0,2 1,-3 12,1 0,1 0,1-1,1 1,1 0,1 0,1 0,2-1,0 1,1-1,2 0,0-1,1 0,1 0,5 6,2-1,1-1,2-1,0 0,2-2,0 0,2-2,0 0,1-2,6 3,18 25,-37-34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5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54 471,'-7'9,"1"-1,1 1,-1 0,2 0,-1 1,1-1,0 1,1 0,1 0,-1 0,1 1,1-1,0 0,1 1,-1-1,2 1,0-1,0 1,1-1,0 0,1 0,0 0,0 0,1 0,1-1,-3-6,0-1,1 1,-1-1,1 0,0 0,-1 0,1 0,0 0,0-1,0 1,0-1,0 0,1 0,-1 0,0 0,1-1,-1 1,0-1,1 0,-1 0,0 0,1-1,-1 1,1-1,-1 1,0-1,0 0,0 0,1-1,-1 1,1-1,3-2,1 0,0-1,-1 0,0 0,0 0,0-1,-1 0,0-1,0 1,0-1,2-5,-3 5,0 0,-1-1,0 1,-1-1,1 0,-1 0,-1 0,0-1,0 1,-1 0,1-1,-2 1,0-1,0 0,0 1,-1-1,0 1,-1-1,0 1,0 0,0 0,-1 0,-1 0,0 0,0 0,0 1,-1 0,0 0,0 0,0 0,-1 1,-4-3,-56-33,64 41,1 0,-1 0,0 0,0 0,0 0,0 1,0-1,0 1,0 0,0-1,0 1,0 0,0 0,0 0,0 0,0 1,0-1,0 0,0 1,0 0,0-1,0 1,0 0,0 0,1 0,-1 0,0 0,1 0,-1 1,1-1,-1 1,1-1,-1 1,1-1,-1 2,2-2,-1 0,1 1,-1-1,1 0,-1 1,1-1,0 0,0 1,-1-1,1 0,0 1,0-1,0 0,1 1,-1-1,0 0,0 1,1-1,-1 0,1 1,-1-1,1 0,0 0,-1 0,1 1,0-1,0 0,0 0,0 0,0 0,0 0,0-1,0 1,0 0,0 0,0-1,1 1,-1-1,0 1,0-1,1 1,-1-1,1 0,61 14,-41-14,0-1,0-1,0-1,0-1,-1 0,0-2,1-1,-2 0,1-2,-1 0,-1-1,1-1,-2-1,0-1,0 0,-1-1,-1-1,0-1,-1 0,-1-1,-1-1,0 0,-1 0,-1-1,1-4,-5 12,-1-1,0 0,0 0,-1 0,-1-1,0 0,-1 1,0-1,-1-1,-1 1,1-9,-3 22,1 0,-1 0,1 0,-1 0,0-1,1 1,-1 0,1 0,-1 0,1 0,-1 0,1 0,-1 0,1 1,-1-1,1 0,-1 0,1 0,-1 0,1 1,-1-1,1 0,-1 1,1-1,-1 0,1 1,-1-1,1 0,0 1,-1-1,1 1,0-1,-1 0,1 1,0-1,0 1,0-1,-1 1,1-1,0 1,0 0,0-1,0 1,0-1,0 1,0-1,0 1,0-1,0 1,0-1,0 1,0-1,1 1,-20 138,10-72,3-1,4 2,2-1,4 18,11 118,-12 181,-4-350,-2 0,-1 0,-1-1,-3 0,0 0,-2-1,-7 14,17-44,0 0,-1 0,1 0,-1 0,1 0,-1 0,0-1,0 1,0 0,0 0,0-1,0 1,0-1,-1 1,1-1,0 1,-1-1,1 0,-1 0,0 0,1 0,-1 0,0 0,0 0,0 0,1-1,-1 1,0-1,0 0,0 1,0-1,0 0,0 0,0 0,0 0,0 0,0-1,0 1,0-1,0 1,1-1,-1 0,0 1,0-1,1 0,-1 0,0 0,0-1,-4-6,0 0,1 0,1 0,-1 0,1-1,1 0,-1 0,2 0,-1 0,1 0,0-1,1 1,0 0,1-1,0 1,0-1,1 1,1-1,0-1,-2-18,1 0,-3 0,2 1,2 0,0 0,2 0,0 0,3 0,0 1,10-25,42-50,-41 81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2011 311,'-2'1,"0"1,0-1,1 1,-1-1,0 1,1 0,-1 0,1-1,-1 1,1 0,0 0,0 1,0-1,0 0,0 0,0 0,1 1,-1-1,1 0,0 1,-1-1,1 0,0 1,0-1,1 1,-2 0,-13 303,3-222,-5-1,-3-1,-8 16,-16-14,45-94,2-4</inkml:trace>
  <inkml:trace contextRef="#ctx0" brushRef="#br0" timeOffset="353.625">1588 452,'33'-10,"31"-2,14 0,3-3,-7 2,-7 3,-10 2,-5 4,-6-3,-7 0,-5 1,-3 2,-3 1,0 1,-1 2,-5 0</inkml:trace>
  <inkml:trace contextRef="#ctx0" brushRef="#br0" timeOffset="865.894">2491 142,'0'493,"-12"-389,8-91,1 0,0 0,2 0,-1 1,2-1,-1 0,2 1,0-1,0 0,2 1,-1-1,2 0,4 11,-8-22,1 0,1 0,-1 0,0 0,1 0,-1 0,1 0,-1 0,1-1,0 1,0-1,0 1,-1-1,2 0,-1 1,0-1,0 0,0 0,0-1,1 1,-1 0,0-1,1 1,-1-1,0 0,1 0,-1 0,1 0,-1 0,0-1,1 1,-1-1,0 1,1-1,-1 0,0 0,1-1,81-54,-70 45,9-8,-15 12,0-1,1 1,0 0,0 0,1 1,-1 1,1 0,1 0,-1 1,1 0,0 0,-8 5,0 1,-1-1,1 0,-1 1,0 0,1-1,-1 1,0 0,0 0,0 0,0 0,-1 1,1-1,0 0,-1 1,0-1,0 1,1 0,-1-1,-1 1,1 0,0-1,-1 1,1 0,-1 0,0 0,0 0,0 0,0-1,-1 1,1 0,-1 0,0 0,0 1,1 2,-2 26,1-26,0 1,0-1,1 1,0-1,0 1,1 0,-1-1,1 1,1-1,-1 1,1-1,1 0,-1 0,2 4,8 3</inkml:trace>
  <inkml:trace contextRef="#ctx0" brushRef="#br0" timeOffset="1300.282">3083 988,'20'0,"-1"-2,0-1,0 0,0-1,0-1,0-1,-1-1,0 0,-1-2,1 1,-2-2,1-1,0-1,-14 11,-1-1,1-1,-1 1,1 0,-1-1,0 1,1-1,-1 1,-1-1,1 0,0 0,-1 0,1 0,-1 0,0 0,0-1,0 1,-1 0,1 0,-1-1,0 1,0 0,0-1,0 1,0 0,-1-1,1 1,-1 0,0-1,0 1,0 0,-1 0,1 0,-1 0,0 0,0 1,1-1,-2 0,1 1,0-1,-1 1,1 0,-1 0,1 0,-1 0,0 0,0 0,0 1,0 0,0-1,0 1,-3 0,-4 2,1 0,-1 1,1 0,0 1,0 0,0 0,0 1,0 0,1 1,-1 0,1 0,0 1,1-1,0 2,0-1,0 1,0 0,1 1,1 0,-1 0,-2 4,4-6,0-1,0 0,1 1,-1 0,1 0,0 0,1 0,-1 1,1-1,1 1,-1-1,1 1,0-1,0 1,1 0,0 0,0-1,1 1,0 0,0-1,0 1,1-1,0 1,1-1,-1 0,2 2,1-1,0 0,1 0,0-1,1 0,-1 0,1 0,0-1,1 1,-1-2,1 1,0-1,0-1,0 1,1-1,-1-1,1 1,0-2,0 1,-1-1,1 0,0-1,0 0,8-1,68-2,-60 2</inkml:trace>
  <inkml:trace contextRef="#ctx0" brushRef="#br0" timeOffset="18154.589">1137 1695,'-286'0,"118"39,166-38,-1-1,0 1,1 0,-1 1,0-1,1 0,-1 1,1-1,0 1,0 0,-1 0,1 0,0 0,1 0,-1 0,0 0,1 1,-1-1,1 1,0-1,-1 1,1 0,1-1,-1 1,0 0,1 0,-1-1,1 1,0 0,0 0,0 0,0 0,0-1,1 1,-1 0,1 0,0-1,0 1,0 0,0-1,0 1,1-1,-1 1,1-1,-1 1,1-1,0 0,0 0,0 0,0 0,0-1,2 2,9 5,1 0,0-1,1 0,-1-1,2-1,-1-1,0 0,1 0,5-1,99 32,-112-30,-4-5,-1 1,1-1,-1 1,0 0,1 0,-1 1,0-1,0 0,0 1,0 0,0 0,0 0,0 0,-1 0,1 1,-1-1,0 1,1 0,-1 0,0-1,-1 1,1 0,0 1,-1-1,0 0,0 0,0 1,0-1,0 0,-1 1,1-1,-1 1,0-1,0 1,0-1,-1 1,1-1,-1 1,0-1,0 0,0 1,-3 2,1 0,-1 0,-1 0,1-1,-1 1,0-1,0 0,-1-1,1 1,-1-1,0 0,0-1,-1 1,1-1,-1 0,1-1,-1 0,0 0,0 0,-1-1,-147 8,130-10,-94-11,98 14</inkml:trace>
  <inkml:trace contextRef="#ctx0" brushRef="#br0" timeOffset="18587.461">1616 1496,'0'482,"-17"-387,12-76</inkml:trace>
  <inkml:trace contextRef="#ctx0" brushRef="#br0" timeOffset="18827.873">1277 1863,'44'-9,"32"-4,9 1,-5 2,-12 3,-12 2,-11 3,-9 1,-5 1,-3 1,-2-1,-1 1,1-1,-4 0</inkml:trace>
  <inkml:trace contextRef="#ctx0" brushRef="#br0" timeOffset="19890.462">2181 1807,'-23'13,"1"1,0 1,1 1,0 0,2 2,0 1,1 0,1 1,1 1,0 1,15-20,0-1,0 0,0 1,0-1,0 1,0 0,0-1,1 1,-1 0,1-1,-1 1,1 0,0-1,0 1,0 0,0 0,0-1,0 1,0 0,0 0,1-1,-1 1,1 0,-1-1,1 1,0 0,-1-1,1 1,0-1,0 1,0-1,0 0,0 1,1-1,-1 0,0 0,1 0,-1 0,1 0,-1 0,1 0,-1 0,1 0,0-1,-1 1,1-1,0 1,-1-1,1 0,0 0,0 0,-1 0,1 0,0 0,0 0,-1 0,19-2,0-1,-1-1,1-1,-1 0,0-2,0 0,-1-1,0 0,-1-2,1 0,-2-1,0-1,0 0,-1-1,2-4,-15 16,-1-1,-1 1,1 0,0 0,-1-1,1 1,0 0,0 0,0 0,0 0,0 0,0 0,0 0,0 1,0-1,0 0,1 1,-1-1,0 0,0 1,1 0,-1-1,0 1,1 0,-1-1,1 1,-1 0,0 0,1 0,-1 0,0 1,1-1,-1 0,1 0,-1 1,0-1,0 1,1-1,-1 1,0 0,0 0,0-1,1 1,-1 0,0 0,0 0,0 0,-1 0,1 0,19 127,-18-123,1-1,-1 0,1 0,-1 0,1 0,0 0,1 0,-1-1,1 1,-1-1,1 0,0 0,0-1,0 1,1-1,-1 0,1 0,-1 0,1-1,-1 1,1-1,0 0,0-1,0 1,0-1,-1 0,1 0,0-1,0 1,0-1,0 0,-1 0,1-1,0 1,1-2,17-7,-1 0,-1-1,0-2,-1 0,0-1,-1-1,-1 0,0-2,-1 0,-1-1,0-1,-2 0,0-1,-1-1,-1 0,-1 0,2-9,5-34,-18 63,0-1,0 1,0-1,0 1,0 0,0-1,0 1,0 0,-1-1,1 1,-1 0,1-1,-1 1,0 0,1 0,-1 0,0-1,0 1,1 0,-1 0,0 0,0 0,0 1,-1-1,1 0,0 0,0 1,0-1,-1 0,1 1,0-1,0 1,-1 0,1-1,0 1,-1 0,1 0,-1 0,1 0,0 0,-1 0,1 0,0 0,-1 1,1-1,-1 1,-3 0,-1 0,1 1,-1-1,1 1,0 1,0-1,0 1,0 0,0 0,1 0,-1 1,1-1,0 1,0 0,0 1,1-1,-1 0,1 1,0 0,0 0,1 0,0 0,0 0,0 1,0 1,4-4,0 0,0 0,0 0,1-1,-1 1,1-1,0 1,0-1,0 0,0 0,0-1,0 1,1 0,-1-1,0 0,1 0,-1 0,1 0,0-1,-1 1,1-1,-1 0,1 0,0 0,-1-1,1 1,-1-1,1 0,2 1,136 3,-138-1,-1 1,1 0,-1 0,0 0,0 0,-1 0,1 1,-1-1,1 1,-1 0,0 0,0 0,-1 0,1 0,-1 0,0 0,0 0,0 1,-1-1,1 0,-1 0,0 1,-1-1,1 0,-1 1,1-1,-2 2,5 46,-2-49,0 1,0 0,1-1,0 1,-1-1,1 0,0 0,1 0,-1 0,0 0,1 0,0 0,-1-1,1 1,0-1,1 0,-1 0,0 0,0 0,1-1,-1 1,1-1,0 0,-1 0,1 0,0 0,0-1,-1 0,1 1,0-1,0-1,2 1,121-31,-111 21,0 0,0-1,-1-1,-1 0,0-1,0-1,-1 0,-1-1,-1 0,9-15,15-16,-13 15,-2-1,-1 0,-2-2,-1 0,-2 0,-1-2,-1 1,-2-2,2-24,-10 56,-1 0,0 1,0-1,-1 0,0 0,1 1,-2-1,1 0,0 0,-1 1,0-1,0 0,0 1,-1-1,0 1,0-1,0 1,-2-4,3 7,0 0,0 1,0-1,0 0,0 1,0-1,0 1,1 0,-1-1,0 1,-1 0,1-1,0 1,0 0,0 0,0 0,0 0,0 0,0 0,0 0,0 0,0 1,0-1,0 0,0 1,0-1,0 0,0 1,0-1,0 1,0 0,1-1,-1 1,0 0,0-1,1 1,-1 0,0 0,1 0,-1 0,1 0,-1-1,1 1,-1 0,1 0,0 0,-1 1,-22 47,23-48,-11 39,2 1,2 1,2 0,1 0,3 0,1 0,5 28,-3 29,0-70,1-1,1 0,1 0,2 0,9 25,-7-8,-14-45,1-11</inkml:trace>
  <inkml:trace contextRef="#ctx0" brushRef="#br0" timeOffset="20124.796">3112 1582,'38'0,"28"0,6 0,2 0,-8-5,-10-2,-10 1,-7 1,-7 1,-3 2,-2 1,-5 0</inkml:trace>
  <inkml:trace contextRef="#ctx0" brushRef="#br0" timeOffset="35178.474">7 3331,'20'-5,"1"-1,-2-1,1 0,-1-1,0-2,-1 0,0-1,0 0,-1-1,-1-2,0 1,-1-2,0 0,0-2,-14 14,1 1,-1-1,0 0,0 1,0-1,0 0,-1 0,1 0,-1 1,1-1,-1 0,0 0,0 0,0 0,-1 0,1 0,-1 1,0-1,1 0,-1 0,-1 1,1-1,0 0,0 1,-1-1,0 1,1 0,-1 0,0-1,0 1,0 0,0 1,-1-1,1 0,-1 1,1-1,-1 1,1-1,-1 1,0 0,1 0,-1 1,0-1,0 0,0 1,1 0,-1 0,0 0,0 0,0 0,0 0,0 1,1-1,-1 1,0 0,0 0,1 0,-1 0,-2 2,-7 2,1 1,0 1,0 0,1 0,0 1,0 0,1 1,0 0,0 1,1-1,1 2,-1-1,2 1,-1 0,2 0,-1 1,1 0,1 0,0 0,0 8,0-12,1 1,1-1,0 1,0 0,1-1,0 1,0 0,1 0,0 0,0 0,1 0,1 0,-1-1,2 1,-1 0,1-1,0 0,1 0,0 0,0 0,0 0,1-1,1 1,-1-2,1 1,0 0,1-1,-1 0,1-1,0 1,1-1,-1-1,9 4,-4-5,0 0,0-1,1 0,-1-1,1-1,0 0,-1-1,1 0,-1-1,0 0,0-1,1 0,-1-1,-1-1,5-2,9-3</inkml:trace>
  <inkml:trace contextRef="#ctx0" brushRef="#br0" timeOffset="36030.84">1418 3077,'-23'22,"1"1,1 2,1 0,1 1,1 0,2 2,1 0,0 1,-6 23,19-48,0 0,0 1,0-1,1 0,0 1,0-1,0 1,0 0,1-1,0 1,0 0,0-1,0 1,1 0,0-1,0 1,0-1,0 1,1-1,0 0,0 1,0-1,0 0,1 0,-1-1,1 1,0 0,0-1,1 0,-1 1,1-1,-1-1,1 1,0 0,0-1,0 0,0 0,1 0,-1-1,1 1,-1-1,1 0,-1 0,1-1,-1 1,1-1,0 0,0 0,11-6,1-1,-2-1,1 0,-1-1,-1 0,1-1,-2-1,1 0,-1-1,-1-1,-1 0,1 0,3-7,-10 13,115-155,-119 160,0 0,0 0,0 1,0-1,1 0,-1 1,0-1,1 1,-1-1,1 1,-1 0,1-1,0 1,-1 0,1 0,0 0,0 1,0-1,0 0,0 1,0-1,0 1,0-1,0 1,0 0,0 0,0 0,0 0,0 0,0 1,0-1,0 1,0-1,0 1,0 0,0-1,-1 1,1 0,0 0,0 1,-1-1,1 0,-1 0,1 1,-1-1,1 1,-1-1,0 1,0 0,0 0,0-1,0 1,0 0,0 0,13 24,74 101,-23-76,-45-43</inkml:trace>
  <inkml:trace contextRef="#ctx0" brushRef="#br0" timeOffset="36275.953">2406 3049,'-14'39,"-15"26,-7 7,3-3,6-9,4-15,5-10,7-6,-1-8,2-8</inkml:trace>
  <inkml:trace contextRef="#ctx0" brushRef="#br0" timeOffset="36460.971">2124 3049,'15'5,"13"16,8 8,2 1,-1-1,-1 0,-2-6,-3-1,-1-5,-1 0,-1-3,0-4,0-4,-5 3,-2-2,1-1,-3-1</inkml:trace>
  <inkml:trace contextRef="#ctx0" brushRef="#br0" timeOffset="36682.837">2858 3218,'5'34,"6"15,1 0</inkml:trace>
  <inkml:trace contextRef="#ctx0" brushRef="#br0" timeOffset="36830.172">2829 2823,'0'0</inkml:trace>
  <inkml:trace contextRef="#ctx0" brushRef="#br0" timeOffset="37161.457">3337 3020,'-79'78,"77"-75,0 0,0 0,1 0,-1 0,1 0,0 0,0 0,0 1,1-1,-1 0,1 1,0-1,-1 0,2 1,-1-1,0 1,1-1,-1 0,1 0,0 1,0-1,0 0,1 0,-1 0,1 0,-1 0,1 0,0 0,0-1,1 1,1 1,79 97,-81-97,0 0,1 0,-2 0,1 0,0 0,-1 1,0-1,0 0,0 1,0-1,-1 1,1-1,-1 1,-1-1,1 1,-1-1,1 1,-1-1,0 1,-1-1,1 0,-1 0,0 0,0 0,0 0,0 0,-1 0,0 0,-1 0,0 0,0 0,-1 0,1 0,-1-1,0 0,0 0,-1 0,1 0,0-1,-1 0,0 0,1-1,-1 1,0-1,0-1,0 1,0-1,1 0,-1 0,-2-1,-17-3</inkml:trace>
  <inkml:trace contextRef="#ctx0" brushRef="#br0" timeOffset="4886.159">8248 622,'12'16,"-2"2,0-1,-1 2,0-1,-2 1,0 0,-1 1,-1 0,-1 0,0 0,-2 0,-1 0,0 17,-9-6,8-32,0 1,0 0,0-1,0 1,0 0,0-1,0 1,0 0,0-1,0 1,0 0,-1-1,1 1,0 0,0-1,0 1,-1 0,1-1,0 1,0 0,-1 0,1-1,0 1,0 0,-1 0,1 0,0 0,-1-1,1 1,0 0,-1 0,1 0,0 0,-1 0,1 0,0 0,-1 0,1 0,0 0,-1 0,1 0,0 0,-1 0,1 0,0 0,-1 0,1 0,0 1,-1-1,1 0,0 0,-1 0,1 1,0-1,0 0,-1 0,1 1,0-1,0 0,-1 1,0-17,1 1,0 0,0 0,2 0,0 0,1 0,0 0,1 1,1-1,0 1,1 0,0 0,1 1,1 0,0 0,1 1,0 0,1 0,0 1,6-4,-2-3,4-5,87-90,-104 112,1 0,0 0,0-1,0 1,0 0,0 1,0-1,0 0,0 0,1 1,-1 0,0-1,0 1,1 0,-1 0,0 0,0 0,1 0,-1 1,0-1,0 1,0 0,0-1,0 1,0 0,0 0,0 0,0 0,0 1,0-1,0 0,-1 1,1 0,-1-1,1 1,-1 0,1-1,-1 1,0 0,0 0,0 0,0 0,0 0,-1 1,1-1,-1 0,1 0,-1 0,0 1,0-1,0 0,0 1,7 141,14-119,-10-24</inkml:trace>
  <inkml:trace contextRef="#ctx0" brushRef="#br0" timeOffset="5335.607">8248 283,'93'-20,"1"5,1 3,2 4,-87 7,0 0,-1 0,1 1,0 0,0 1,-1 0,1 1,-1 0,1 0,-1 1,1 0,7 5,-44-1,16-10,0 0,1 0,-1-1,1-1,1 0,-1 0,0-1,1 0,0-1,1 0,0 0,0-1,0 0,1 0,0-1,0 0,1 0,1 0,-1-1,2 0,-1 0,-2-9,-1-29,11 30</inkml:trace>
  <inkml:trace contextRef="#ctx0" brushRef="#br0" timeOffset="2249.529">4325 707,'23'78,"73"215,-66-233,4-88,-32 25,118-238,-75 147,-37 77</inkml:trace>
  <inkml:trace contextRef="#ctx0" brushRef="#br0" timeOffset="2631.322">4861 875,'43'-7,"-1"-3,0-1,-1-2,-1-2,19-10,1-15,-58 39,-1 0,0 0,1 0,-1 0,0-1,0 1,0 0,0 0,0-1,0 1,0 0,-1-1,1 1,0-1,-1 1,1-1,-1 1,1-1,-1 0,0 1,0-1,0 1,0-1,0 0,0 1,0-1,0 0,-1 1,1-1,0 1,-1-1,0 1,1-1,-1 1,0-1,0 1,0 0,0-1,0 1,0 0,0-1,-5-1,0 0,0 1,-1-1,1 1,0 0,-1 1,1 0,-1 0,0 0,1 1,-1 0,0 0,1 0,-1 1,0 0,1 1,-1-1,1 1,0 0,0 1,-1 0,2 0,-5 2,-5 6,1 1,0 0,0 1,1 0,1 1,0 1,1 0,0 0,2 1,0 1,0-1,2 2,0-1,-3 14,9-26,-1-1,2 1,-1 0,0-1,1 1,0 0,0 0,0 0,1-1,-1 1,1 0,1-1,-1 1,0-1,1 1,0-1,0 1,0-1,1 0,0 0,-1 0,1-1,1 1,-1-1,0 1,1-1,3 2,1 1,1 0,0-1,1 0,-1 0,1-1,0 0,0-1,0 0,1-1,-1 0,0 0,2-1,9 1,-1-1,1 0,0-2,-1-1,1 0,-1-1,0-1,0-2,0 1,-1-2,1-1,12-7,-8 1</inkml:trace>
  <inkml:trace contextRef="#ctx0" brushRef="#br0" timeOffset="2935.275">5708 707,'-38'24,"-13"17,2 7,10 0,16-4,12-4,12-9,12-5,8-7,4-1,4-5,2-4,-1-3,1-3,-1-3,-1-5,0-2,-5 0</inkml:trace>
  <inkml:trace contextRef="#ctx0" brushRef="#br0" timeOffset="3221.905">6245 311,'-5'43,"-6"34,-2 8,2 0,3-11,2-12,3-12,1-10,7-7,1-4,1-3,3 0,0 0,4-5,3 0,4-5,-1-9,-5-6</inkml:trace>
  <inkml:trace contextRef="#ctx0" brushRef="#br0" timeOffset="3465.964">5933 707,'29'-5,"38"-2,13 1,2 1,-8 2,-12 0,-6 2,-9 1,-7 0,-5 0,-5 0,-2 1,-6-1</inkml:trace>
  <inkml:trace contextRef="#ctx0" brushRef="#br0" timeOffset="3683.373">6780 650,'-7'14,"-1"-1,2 1,0 0,1 1,0-1,1 1,0 0,2 0,0 1,0-1,1 0,1 1,1-1,0 0,1 1,1-1,-1-11,0 0,0-1,1 1,-1-1,1 0,0 1,0-1,0 0,0-1,0 1,1-1,0 1,-1-1,1 0,0 0,0-1,0 1,0-1,0 0,0 0,0 0,0-1,1 1,-1-1,0 0,0 0,1-1,-1 1,0-1,0 0,0 0,0 0,0-1,0 1,0-1,0 0,0 0,-1 0,1-1,-1 1,0-1,1 0,-1 0,-1 0,1 0,0-1,-1 1,1-1,-1 1,0-1,1-3,0 3,0-1,0 0,0 0,0 0,-1 0,0 0,0 0,0-1,-1 1,1-1,-1 1,-1-1,1 1,-1-1,0 0,0 1,-1-1,1 0,-1 1,0-1,-1 1,0 0,0-1,0 1,0-2,-1 0,0 0,0 1,-1 0,1-1,-1 1,-1 1,1-1,-1 1,0-1,0 1,-1 1,1-1,-1 1,0 0,0 0,-1 1,1 0,-1 0,1 0,-1 1,-4-1,-13-2</inkml:trace>
  <inkml:trace contextRef="#ctx0" brushRef="#br0" timeOffset="3971.273">7147 1017,'5'-38,"6"-23,2-5,3 3,3 8,4 9,3 6,1 11,1 11,-4 7</inkml:trace>
  <inkml:trace contextRef="#ctx0" brushRef="#br0" timeOffset="11818.518">9518 961,'5'-28,"0"0,2 1,1 0,1 0,1 1,2 0,0 1,2 1,0 0,2 0,3-1,0-2,1 2,1 0,1 1,1 1,23-17,-45 39,0 0,0 0,0 0,0 0,0 0,0 0,0 0,1 1,-1-1,0 0,0 1,1-1,-1 1,0 0,1-1,-1 1,0 0,1 0,-1 0,1 0,-1 0,0 0,1 0,-1 0,1 0,-1 1,0-1,1 0,-1 1,0 0,0-1,1 1,-1 0,0-1,0 1,0 0,0 0,0 0,0 0,0 0,0 0,0 0,0 0,-1 1,1-1,0 0,-1 0,1 1,-1-1,1 0,-1 1,0-1,0 0,1 2,11 141,4 84,-12-203,9-31,25-62,3 2,3 2,3 1,2 3,5-1,-53 61,-1-1,1 0,-1 1,1-1,0 0,-1 1,1-1,0 1,0-1,0 1,-1 0,1-1,0 1,0 0,0 0,0-1,0 1,-1 0,1 0,0 0,0 0,0 0,0 0,0 0,0 0,0 1,-1-1,1 0,0 1,0-1,0 0,0 1,-1-1,1 1,0-1,0 1,-1-1,1 1,0 0,-1-1,1 1,-1 0,1-1,-1 1,1 0,-1 0,1 0,-1-1,0 1,0 0,1 0,-1 0,0 0,0 0,0 0,0-1,0 1,0 0,0 0,11 57,-38 121,30-45,3-116</inkml:trace>
  <inkml:trace contextRef="#ctx0" brushRef="#br0" timeOffset="12205.944">10506 565,'0'18,"-1"17,2 1,1-1,2 1,8 32,-11-64,0 0,0 0,1 0,0 0,0 0,0 0,0 0,1 0,-1-1,1 1,0-1,0 0,0 0,0 0,1 0,-1 0,1-1,0 0,0 0,0 0,0 0,0 0,0-1,0 0,1 0,-1 0,0 0,1-1,-1 1,0-1,1 0,-1 0,1-1,-1 0,0 1,1-2,-1 1,0 0,0-1,0 0,0 1,0-2,13-3,0-1,-1-1,0 0,0-2,-1 0,0 0,-1-1,0-1,-1 0,0-1,-1-1,-1 0,0 0,-1-1,0-1,-1 0,-1 0,3-9,-10 22,1 0,-1 0,0 0,0 0,-1 0,1 0,-1-1,0 1,1 0,-1 0,-1-1,1 1,0 0,-1 0,0 0,0-1,0 1,0 0,0 0,0 0,-1 0,0 1,1-1,-1 0,0 1,0-1,-1 1,1 0,0-1,-2 1,-13-4</inkml:trace>
  <inkml:trace contextRef="#ctx0" brushRef="#br0" timeOffset="15653.953">11522 396,'-14'1,"-1"1,1 0,0 0,1 2,-1 0,1 0,-1 1,1 1,1 0,-2 1,12-7,0 1,0 0,1-1,-1 1,0 0,0 0,0 0,1 0,-1 0,0 1,1-1,-1 0,1 1,-1-1,1 1,0-1,0 1,0 0,0 0,0-1,0 1,0 0,0 0,1 0,-1 0,1 0,0 0,-1 0,1 0,0 0,0 0,0 0,0 0,1 0,-1 0,1 0,-1 0,1 0,-1 0,1 0,0 0,0 0,0-1,0 1,0 0,1-1,-1 1,0-1,1 1,-1-1,1 0,0 1,-1-1,2 0,71 29,-66-28,0 0,1 0,-1 1,0 0,-1 1,1-1,-1 2,1-1,-1 1,0 0,-1 0,3 4,-7-7,0 1,-1 0,1-1,-1 1,0 0,0 0,0 0,0 0,-1 0,1 0,-1 0,0 0,0 0,0 0,0 0,0 0,-1 1,1-1,-1 0,0 0,0-1,0 1,0 0,0 0,-1 0,1-1,-1 1,0-1,0 1,0-1,0 0,0 1,-2 0,-83 66,68-58,-1 0,0-1,-1-2,1 0,-2-1,1-1,-1-1,-6 0,25-4,1-1,-1 1,1-1,0 1,-1-1,1 0,-1 0,1-1,-1 1,1 0,-1-1,1 1,0-1,-1 0,1 0,0 0,-1 0,1 0,0 0,0-1,0 1,0-1,0 1,1-1,-1 0,0 0,1 0,-1 0,1 0,0 0,-1 0,1 0,0 0,1-1,-1 1,0-3,2-9</inkml:trace>
  <inkml:trace contextRef="#ctx0" brushRef="#br0" timeOffset="16110.036">12029 1,'0'284,"-25"-130,-24 114,39-249,9-30</inkml:trace>
  <inkml:trace contextRef="#ctx0" brushRef="#br0" timeOffset="16354.515">11776 452,'38'-10,"32"-2,14 0,-2 2,-12 3,-11 3,-12 2,-9 1,-6 1,-3 0,-8 6,-6 0</inkml:trace>
  <inkml:trace contextRef="#ctx0" brushRef="#br0" timeOffset="22338.032">4664 1695,'-20'-1,"0"2,0 0,0 1,0 2,0 0,0 0,-14 7,18-5,-50 23,65-28,-1 0,1 0,0-1,0 1,0 0,0 1,0-1,0 0,0 0,0 0,0 1,0-1,0 0,1 1,-1-1,1 0,-1 1,1-1,-1 1,1-1,0 1,0-1,0 1,0-1,0 1,0-1,0 1,0-1,1 1,-1-1,1 1,-1-1,1 1,-1-1,1 0,0 1,-1-1,1 0,0 1,0-1,1 1,6 5,0 0,0-1,0 0,1 0,0 0,0-1,1-1,-1 0,1 0,0-1,4 1,22 10,-10-4,66 33,-90-42,-1 1,1-1,0 0,0 1,-1 0,1-1,0 1,-1 0,0 0,1 0,-1 0,0 0,0 0,0 0,0 0,-1 1,1-1,-1 0,1 0,-1 1,0-1,0 0,0 1,0-1,0 0,0 1,0-1,-1 0,0 0,1 1,-1-1,0 0,0 0,0 0,0 0,0 0,-1 0,0 1,-7 7,-2 0,0-1,0 0,0-1,-1 0,0-1,-1 0,0-1,0-1,0 1,0-2,-1 0,0-1,0 0,-10 0,-10 5,-97 7,120-25,15 3</inkml:trace>
  <inkml:trace contextRef="#ctx0" brushRef="#br0" timeOffset="22672.596">4974 1892,'-4'11,"0"0,1 0,0 1,1-1,0 1,1 0,0 0,1-1,0 1,1 0,0 0,1-1,0 1,1-1,0 1,1-1,0 0,1 0,0-1,1 1,4 5,-7-13,1-1,-1 1,0-1,1 0,-1 0,1 0,-1-1,1 1,0-1,0 0,0 0,0 0,0-1,0 1,0-1,0 0,0 0,0 0,0-1,0 1,0-1,0 0,0 0,-1-1,1 1,0-1,-1 1,1-1,-1 0,3-2,94-80,-96 80,0 1,-1-1,1 0,-1-1,0 1,0 0,0-1,-1 0,0 1,0-1,0 0,0 0,-1 0,0-1,0 1,0 0,0 0,-1-1,0 1,0 0,-1-1,0 1,1 0,-2 0,1 0,0-1,-1 1,0 1,0-1,-1 0,0 0,1 1,-1 0,-1-1,1 1,-2-1,0 2,-1 0,1 0,-1 1,0 0,0 0,0 0,0 1,0 0,0 0,-1 0,1 1,0 0,0 0,-1 1,1 0,0 0,0 0,0 1,0-1,0 2,0-1,1 1,-1-1,1 1,-4 3,-8 4</inkml:trace>
  <inkml:trace contextRef="#ctx0" brushRef="#br0" timeOffset="23255.558">5341 2117,'22'-12,"-5"-11,5-10,1 1,1 2,2 0,1 2,1 0,1 2,6-2,-34 27,0 0,0 0,0 0,0 0,0 0,0 0,0 0,0 0,0 0,0 1,0-1,1 0,-1 1,0-1,1 1,-1-1,0 1,1 0,-1 0,0-1,1 1,-1 0,1 0,-1 1,0-1,1 0,-1 0,1 1,-1-1,0 0,1 1,-1-1,0 1,0 0,0 0,1-1,-1 1,0 0,0 0,0 0,0 0,0 0,0 0,-1 0,1 0,0 1,0-1,-1 0,1 0,-1 1,1-1,-1 0,0 1,1 0,-8 51,5-50,1 0,-1 0,1 1,-1-1,1 0,0 0,0 1,1-1,-1 0,0 1,1-1,0 1,0-1,0 1,1-1,-1 1,1-1,-1 0,1 1,0-1,1 0,-1 0,0 0,1 1,0-1,0-1,0 1,0 0,0 0,0-1,1 1,-1-1,1 0,0 0,0 0,0 0,0 0,0-1,1 1,6-2,0-1,0-1,-1 0,1 0,-1-1,1 0,-1-1,0 0,0 0,0-1,-1 0,1-1,-1 1,-1-2,1 1,-1-1,0 0,-1-1,1 1,-2-1,1-1,0-1,22-22,41-28,-68 61,0 0,-1-1,1 1,0 0,-1 0,1 0,0 0,-1 0,1 0,-1 0,0 0,1 0,-1 0,0 0,0 0,1 0,-1 1,0-1,0 0,0 0,-1 0,1 0,0 0,0 0,0 0,-1 0,1 0,-1 0,1 0,-1 0,1 0,-1 0,1 0,-2 1,2-1,-19 49,10-32,2 1,1-1,0 2,1-1,1 0,-1 20,4-36,1 1,0 0,1-1,-1 1,1-1,-1 1,1-1,0 1,1-1,-1 0,0 1,1-1,0 0,0 0,0 0,0 0,0 0,1-1,-1 1,2 1,14 8</inkml:trace>
  <inkml:trace contextRef="#ctx0" brushRef="#br0" timeOffset="23578.735">6188 2062,'25'-6,"-1"-1,0-1,0-1,-1-1,0-1,-1-1,0-1,-1-1,-1 0,8-9,-26 22,0-1,1 0,-1 0,0-1,0 1,0 0,-1-1,1 1,0-1,-1 0,0 1,0-1,1 0,-2 0,1 0,0 0,-1 0,1 0,-1 0,0 0,0 0,0 0,0 0,0 0,-1 0,1 1,-1-1,0 0,0 0,0 0,0 0,-1 1,1-1,-1 0,0 1,1 0,-1-1,0 1,0 0,-1 0,1 0,0 0,-1 0,1 1,-1-1,0 1,1-1,-1 1,0 0,0 0,0 0,0 1,0-1,0 1,0-1,0 1,0 0,-1 0,-8 3,1 1,-1-1,1 2,0-1,1 2,-1-1,1 1,0 1,0 0,1 0,0 1,0 0,-5 8,7-8,0 0,0 1,1 0,1 0,0 0,0 1,0 0,1 0,1 0,0 0,0 1,1-1,0 1,1-1,0 5,1-9,0-1,0 1,0 0,1-1,0 1,0 0,0-1,0 1,1-1,0 0,1 1,-1-1,1 0,0 0,0-1,0 1,1 0,-1-1,1 0,0 0,1 0,-1-1,1 1,-1-1,1 0,0 0,0-1,1 1,0-1,21 6,-2-4</inkml:trace>
  <inkml:trace contextRef="#ctx0" brushRef="#br0" timeOffset="24142.386">6667 1835,'0'19,"0"-1,0 0,2 1,0-1,2 0,0 0,0-1,2 1,0-1,1 0,1 0,6 8,-12-22,1 0,0 0,0 0,1 0,-1-1,0 1,1-1,0 0,-1 0,1 0,0-1,0 1,0-1,0 0,0 0,1 0,-1-1,0 0,0 1,0-1,1-1,-1 1,0-1,0 1,0-1,0 0,0-1,0 1,0-1,0 0,0 0,-1 0,1 0,-1-1,1 1,-1-1,0 0,0 0,0 0,-1 0,1 0,-1-1,1 0,9-12,-12 14,0 1,0 0,1-1,-1 1,1 0,-1 0,1-1,-1 1,1 0,0 0,0 0,0-1,-1 1,1 0,0 0,0 1,1-1,-1 0,0 0,0 0,0 1,0-1,1 0,-1 1,0-1,1 1,-1 0,0-1,1 1,-1 0,0 0,1 0,-1 0,0 0,1 0,-1 0,1 1,-1-1,0 0,1 1,-1-1,0 1,0-1,1 1,-1 0,0-1,0 1,0 0,0 0,0 0,0 0,4 6,-1-1,1 0,0 1,1-2,-1 1,1-1,1 0,-1 0,0 0,1-1,0 0,0-1,0 1,1-1,-1-1,1 1,0-1,-1-1,1 1,0-1,0-1,0 1,4-2,-4-1,-1 0,1-1,-1-1,0 1,0-1,0 0,0-1,-1 0,0 0,0 0,0-1,0 0,-1 0,0 0,0 0,-1-1,0 0,0 0,-1 0,1-1,-2 1,1-1,-1 1,0-1,0 0,-1 0,0-3,-2-13</inkml:trace>
  <inkml:trace contextRef="#ctx0" brushRef="#br0" timeOffset="24694.557">7401 1328,'4'0,"-1"0,1 1,-1 0,0 0,1 0,-1 0,0 0,1 1,-1 0,0-1,0 1,0 0,-1 1,1-1,0 0,-1 1,0-1,1 1,-1 0,0 0,0 0,-1 0,1 0,0 0,-1 0,0 1,0-1,0 1,0 1,14 105,-7 115,10 36,-18-252,0 1,1 0,0 0,0 0,1-1,0 1,1-1,0 1,1-1,-1 0,2 0,-1 0,1-1,1 1,-4-8,0 0,-1 0,1 0,0 0,0-1,0 1,-1 0,1-1,0 0,0 1,0-1,0 0,0 0,0 0,0 0,0 0,0-1,0 1,0-1,-1 1,1-1,0 1,0-1,0 0,-1 0,1 0,0 0,-1 0,1-1,-1 1,1 0,-1-1,0 1,45-53,-43 51,118-166,-120 168,0 0,-1 0,1 0,0 0,0 0,0 0,0 0,0 0,0 1,0-1,0 0,0 1,0-1,1 0,-1 1,0-1,0 1,1 0,-1 0,0-1,0 1,1 0,-1 0,0 0,1 0,-1 0,0 0,1 1,-1-1,0 0,0 1,1-1,-1 1,0-1,0 1,0 0,0-1,0 1,0 0,0 0,0 0,0-1,0 1,0 0,0 1,0-1,-1 0,1 0,-1 0,1 1,17 65,-18-66,0 7,0 0,1 0,0 0,1-1,0 1,0 0,0-1,1 1,0-1,1 0,0 0,0 0,0 0,1-1,0 1,3 2,5-2</inkml:trace>
  <inkml:trace contextRef="#ctx0" brushRef="#br0" timeOffset="24990.851">8078 2033,'28'-5,"-1"-1,0-1,-1-2,0 0,0-2,-1-1,0 0,-1-2,-1-1,12-11,26-34,-59 58,-1 0,1 0,-1 0,1 0,-1-1,0 1,0 0,0 0,0-1,0 1,-1-1,1 1,-1-1,1 1,-1-1,0 1,0-1,0 1,0-1,-1 1,1-1,0 1,-1-1,0 1,0 0,0-1,0 1,0 0,0 0,-1-1,0 0,-4 0,1 0,-1 0,0 1,0-1,0 2,0-1,-1 0,1 1,0 1,-1-1,1 1,-1 0,1 0,-1 1,1-1,0 1,-1 1,1 0,0-1,0 2,0-1,0 1,0 0,1 0,-1 1,1-1,0 1,0 0,-2 3,0 1,-1 0,2 1,-1 0,1 0,0 0,1 1,0 0,1 0,0 1,1-1,0 1,0-1,1 1,0 0,1 0,1 0,0 0,0 0,1 0,0 0,1 0,2 6,8 29,-5-28</inkml:trace>
  <inkml:trace contextRef="#ctx0" brushRef="#br0" timeOffset="25276.71">8615 2062,'-5'9,"4"-6,1-8,6-9,2-6,4-5,0-3,3-1,-1-1,2 0,3 5,-2 3,1-1,2-1,3-1,2 4,-3 5</inkml:trace>
  <inkml:trace contextRef="#ctx0" brushRef="#br0" timeOffset="25658.184">9066 1948,'31'-4,"0"-1,0-2,-1-1,0-2,-1-1,0-1,0-1,1-3,-25 14,-1 0,1-1,-1 1,0-1,0 0,1 0,-2 0,1 0,0-1,-1 1,0-1,1 0,-2 0,1-1,0 1,-1 0,0-1,0 1,0-1,0 0,-1 0,0 0,0 0,0 0,-1 0,0 0,1 0,-2 0,1 0,-1 0,1 0,-2 0,1 0,0 1,-1-1,0 0,0 1,0-1,-1 1,-1-3,0 4,0 0,0 0,0 0,-1 1,1 0,-1 0,1 0,-1 0,0 1,1 0,-1 0,0 0,0 0,0 1,0 0,0 0,0 0,0 1,0-1,1 1,-1 0,0 1,0-1,1 1,-1 0,-2 1,-3 2,0 0,0 1,0 0,1 1,-1 0,2 0,-1 1,1 0,0 0,-7 10,10-9,0 0,0 0,1 1,0 0,1 0,0 0,1 0,0 0,0 0,1 1,0-1,1 1,0-1,1 0,0 1,1-1,0 0,0 1,1-1,1-1,-1 1,2 0,-1-1,1 0,5 7,-1-5,0-1,0 0,1 0,0-1,0 0,1-1,0-1,1 1,0-2,0 0,0 0,1-1,0 0,0-1,0-1,0 0,11 0,1 0</inkml:trace>
  <inkml:trace contextRef="#ctx0" brushRef="#br0" timeOffset="31725.756">10506 1751,'-12'-1,"0"0,0 1,0 0,0 1,-1 0,1 1,0 0,1 1,-1 1,0-1,1 2,0 0,0 0,0 1,1 0,0 1,0 0,0 1,1 0,0 0,1 1,0 0,0 1,1 0,-78 173,84-181,-1-1,1 1,-1 0,1 0,0 0,0 0,0 0,0 0,0 0,0 0,1 1,-1-1,0 0,1 1,0-1,0 0,0 0,0 1,0-1,0 0,0 1,1-1,-1 0,1 0,0 1,0-1,0 0,0 0,0 0,0 0,0 0,1 0,-1 0,1-1,-1 1,1 0,0-1,-1 1,1-1,0 0,0 0,0 1,0-1,0 0,0-1,1 1,-1 0,0-1,0 1,1-1,-1 0,2 1,10-5,0 0,0 0,0-2,-1 1,0-2,0 0,-1 0,0-1,0-1,-1 0,0 0,0-1,3-5,20-15,19-15,-3-3,-2-2,36-48,-70 90,-28 44,8-21,5-7,0 1,0-1,1 0,0 1,0-1,1 1,0-1,0 0,1 0,0 1,1-1,0-1,0 1,1 0,0-1,0 1,0-1,1-1,0 1,1 0,-1-1,1 0,1-1,-1 1,1-1,0 0,1 0,1-1,1 0,0 0,-1-1,1 0,0-1,1 0,-1-1,0 0,1 0,-1-1,0-1,1 1,-1-2,0 0,0 0,0 0,0-1,0-1,-1 0,1 0,-1-1,5-4,11-7,0-1,-2-1,0-1,-1-2,-1 0,11-15,-5 6,0-2,-2-1,-1-1,-2-1,-1 0,-2-2,-2-1,-1 0,-2-1,-1 0,-2-1,-2-1,-1-11,-6 49,-1 0,0 0,-1 0,1 0,-1 0,1-1,-1 1,0 0,0 0,0-1,0 1,-1 0,0 0,1-1,-1 1,0 0,0 0,-1 0,1 0,-1 0,1 0,-1 1,0-1,0 1,0-1,-1 1,1-1,0 1,-1 0,0 0,1 0,-1 1,0-1,0 1,0-1,0 1,0 0,0 0,0 0,-1 1,0-1,-8 6,0 0,1 0,-1 2,1-1,1 1,-1 1,1 0,1 0,-1 1,1 0,1 1,0 0,0 0,1 1,-4 7,-3 1,0 0,2 1,0 0,2 0,0 1,1 1,1-1,1 2,1-1,1 1,-1 13,6-19,1-1,1 0,1 1,0-1,0 0,2 0,0-1,1 1,0-1,2 0,-1-1,2 0,0 0,1-1,0 0,1 0,0-1,1-1,0 0,1 0,0-2,1 1,0-2,0 0,1 0,0-2,0 1,8-2,-5-4</inkml:trace>
  <inkml:trace contextRef="#ctx0" brushRef="#br0" timeOffset="32058.098">11635 1722,'-8'21,"0"-2,0-1,1 1,1 1,1-1,1 1,1 0,1 0,0 0,1 0,2 1,-1-18,0-1,0 1,1-1,-1 1,1-1,0 0,0 1,0-1,0 0,0 1,0-1,1 0,-1 0,1 0,-1 0,1 0,0-1,0 1,0 0,0-1,0 1,0-1,0 0,0 0,1 0,-1 0,0 0,1 0,-1 0,1-1,-1 1,1-1,-1 0,1 0,-1 0,1 0,-1 0,1-1,-1 1,2-1,94-42,-87 37,-1-2,1 1,-1-1,-1-1,0 0,0 0,-1-1,0 0,0 0,-1-1,-1 0,1 0,-2-1,0 1,0-1,0-3,-5 11,-1-1,1 1,0-1,-1 1,0 0,0-1,0 1,-1 0,0 0,1 0,-1 0,0 0,-1 0,1 1,-1-1,0 1,0 0,0-1,0 1,0 1,-1-1,1 0,-1 1,0 0,0 0,0 0,0 0,0 0,-4 0,-16-5</inkml:trace>
  <inkml:trace contextRef="#ctx0" brushRef="#br0" timeOffset="32579.015">12029 1892,'175'-213,"-175"213,0-1,0 1,1-1,-1 1,0-1,0 1,0-1,0 1,0-1,1 1,-1-1,0 1,0-1,1 1,-1-1,0 1,0 0,1-1,-1 1,1 0,-1-1,0 1,1 0,-1-1,1 1,-1 0,1 0,-1 0,1-1,-1 1,1 0,-1 0,1 0,-1 0,1 0,-1 0,1 0,-1 0,1 0,-1 0,1 0,-1 0,1 0,-1 1,1-1,-1 0,0 0,1 0,-1 1,1-1,-1 0,1 1,-1-1,0 0,1 1,-1-1,0 0,1 1,-1-1,0 1,0-1,1 0,-1 1,0 0,-1 35,-1-31,0 0,0 0,0 1,1-1,0 1,0-1,0 1,1 0,0-1,0 1,0 0,1-1,0 1,0-1,0 1,1-1,0 1,0-1,0 0,0 0,1 0,0 0,1 0,0 1,1 0,-1-1,1 1,1-1,-1 0,1-1,-1 0,1 1,1-2,-1 1,0-1,1 0,0 0,0-1,0 0,0 0,0-1,0 0,0 0,0 0,1-1,-1 0,0-1,0 1,0-1,1-1,-1 1,0-1,6-3,-3-2,0 0,0-1,0-1,-1 1,0-1,-1-1,0 1,0-2,-1 1,-1-1,0 0,0 0,-1 0,0-1,-1 0,2-8,-2-5</inkml:trace>
  <inkml:trace contextRef="#ctx0" brushRef="#br0" timeOffset="33130.45">12933 1553,'-20'13,"0"1,1 0,1 2,0 0,1 1,1 1,1 0,0 1,-5 11,17-23,-1 0,1 0,0 1,1-1,0 1,0-1,1 1,-1 0,2 0,-1 0,1 0,0-1,1 1,0 0,0 0,1 0,0-1,0 1,1 0,-2-6,0-1,0 1,0 0,0 0,1-1,-1 1,0-1,1 1,-1-1,1 0,0 1,-1-1,1 0,0 0,0 0,-1 0,1-1,0 1,0 0,0-1,0 0,0 1,0-1,0 0,0 0,0 0,1 0,-1 0,0 0,0-1,0 1,0-1,0 1,-1-1,1 0,0 0,1 0,67-44,-7-16,-53 49,0 0,1 0,1 1,0 1,0 0,1 1,0 0,0 1,1 0,0 1,1 1,-1 0,10-2,-21 8,0 0,0 0,1 0,-1 0,0 0,0 1,0-1,0 1,0 0,0 0,0 0,-1 0,1 1,0-1,0 1,-1 0,1-1,-1 1,0 0,1 0,-1 1,0-1,0 0,0 1,-1 0,1-1,-1 1,1 0,-1-1,0 1,0 0,0 0,0 0,-1 0,1 3,7 112,-18-56,-2 0,-3-1,-3-1,-2 0,-3-2,-3 0,-12 17,21-39,-1 0,-3-1,0-1,-3-1,0-1,-10 8,34-41,0 0,0 0,0 0,1 0,-1 0,0 0,0 0,-1 0,1 0,0 0,0 0,0 0,-1 0,1 0,0 0,-1 0,1 0,-1 0,1 0,-1 0,0 0,1 0,-1 1,0-1,0 0,1 0,-1 1,0-1,0 1,0-1,0 1,0-1,0 1,0-1,0 1,0 0,0-1,0 1,0 0,0 0,0 0,0 0,0 0,0 0,0 0,-1 0,1 1,0-1,0 0,0 1,0-1,0 0,0 1,1 0,-1-1,0 1,0-1,0 1,0 0,1-1,-1 1,0 0,0 0,1 0,11-39,1 0,3 0,1 1,15-25,-21 42,13-23,3 0,0 2,3 1,9-8,8 0,-26 28</inkml:trace>
  <inkml:trace contextRef="#ctx0" brushRef="#br0" timeOffset="38294.668">4297 3134,'-1'2,"-17"20,2 2,0 0,2 1,1 0,1 1,-1 7,11-31,1 0,0 0,0 0,1 1,-1-1,0 0,1 0,-1 0,1 1,0-1,-1 0,1 1,1-1,-1 0,0 0,0 1,1-1,-1 0,1 0,0 1,0-1,-1 0,2 0,-1 0,0 0,0 0,0 0,1-1,-1 1,1 0,0-1,-1 1,1-1,0 1,0-1,0 0,0 0,0 0,0 0,0 0,1-1,-1 1,0 0,0-1,1 0,11 1,1-1,-1 0,0-1,1-1,-1-1,0 0,0 0,0-2,-1 0,1 0,-1-1,0-1,-1 0,0 0,0-2,0 1,-1-2,0 1,-1-2,0 1,6-11,-13 18,0 0,0-1,-1 1,1-1,-1 1,0-1,0 0,-1 0,1 0,-1 0,0 0,0-1,0 1,0 0,-1-1,0 1,0 0,0 0,0-1,-1 1,1 0,-1-1,0 1,-1 0,1 0,-1 0,0 0,0 0,0 1,0-1,0 0,-1 1,-3-4,1 2,-1 1,0-1,-1 1,1 0,-1 0,0 0,1 1,-2 0,1 1,0 0,0 0,-1 0,1 1,-1 0,0 1,1-1,-1 1,1 1,-1 0,0 0,1 0,-1 1,1 0,0 0,0 1,0 0,0 0,0 1,0 0,7-4,0 0,1 0,-1 0,0 0,1 0,-1 0,1 0,-1 1,0-1,1 0,-1 0,0 0,1 0,-1 0,0 1,1-1,-1 0,0 0,1 0,-1 1,0-1,0 0,1 1,-1-1,0 0,0 1,1-1,-1 0,0 1,0-1,0 0,0 1,0-1,0 0,1 1,-1-1,0 1,0-1,0 0,0 1,0-1,-1 0,1 1,0-1,0 1,0-1,0 0,0 1,0-1,-1 0,1 1,0-1,0 0,0 1,-1-1,1 0,0 0,0 1,-1-1,1 0,0 0,-1 1,1-1,0 0,-1 0,34-2,-4-10,-1 0,-1-2,0-2,0 0,-2-1,0-2,-1-1,-1 0,-1-2,-1 0,-1-2,3-6,-7 13,-1-2,-1 0,0 0,-2-2,0 1,-1-2,-1 1,-1-1,-1-1,-1 0,-1 0,0-10,-10 15,-8 46,7 27,2-1,3 0,2 1,2-1,3 0,2 0,2-1,3 0,1-1,4-1,17 35,10 48,-33-94,-1 0,-3 0,-1 0,-2 1,-2 1,-1 14,-3-38,-1 0,0 0,-1 0,-1-1,-1 1,-1-1,0 0,-1 0,-1 0,-1-1,0 0,-1 0,-1-1,0 0,-10 10,-73 39,90-62,0-1,-1 0,1 0,0 0,-1 0,1 0,-1-1,1 1,-1-1,1 0,0 0,-1 0,1-1,-1 1,1-1,-1 0,1 0,0 0,-1 0,1-1,0 1,0-1,0 0,0 0,0 0,1 0,-1 0,1-1,-1 1,-1-3,2-2,-1 0,1 0,1 0,-1-1,1 1,1-1,-1 1,1-1,0 1,1-1,0 1,0-1,0 1,1 0,1 0,-1 0,1 0,0 0,1-1,0-4,17-38,1 1,3 1,2 2,2 0,14-14,-18 25</inkml:trace>
  <inkml:trace contextRef="#ctx0" brushRef="#br0" timeOffset="52721.715">5708 3274,'-26'216,"26"-212,-3 21,2-38,5-21,0 1,3 1,0-1,2 1,2 1,1-1,3-3,-6 14,2 1,0-1,1 2,1-1,1 2,0 0,3-1,-16 18,-1 0,0 0,1 0,-1 0,1 0,0 0,-1 0,1 0,0 1,-1-1,1 0,0 0,0 0,0 1,0-1,0 1,0-1,0 1,0-1,0 1,0-1,0 1,0 0,0 0,0-1,0 1,0 0,0 0,0 0,1 0,-1 0,0 1,0-1,0 0,0 0,0 1,0-1,0 0,0 1,0-1,0 1,0 0,0-1,0 1,0 0,-1-1,1 1,0 0,0 0,-1 0,1 0,-1 0,1 0,-1 0,1 0,-1 0,1 1,10 64,0 1,-6-59</inkml:trace>
  <inkml:trace contextRef="#ctx0" brushRef="#br0" timeOffset="53087.619">6329 3134,'-18'31,"1"2,2 1,1 0,1 0,3 1,-4 19,13-50,-1-1,1 1,0 0,1-1,-1 1,1 0,-1 0,1-1,0 1,0 0,1 0,-1-1,1 1,0 0,0-1,0 1,0-1,1 1,-1-1,1 1,0-1,0 0,0 0,1 0,-1 0,1-1,-1 1,1 0,0-1,0 0,0 0,0 0,0 0,1 0,-1-1,1 1,-1-1,1 0,0 0,1 0,7-1,-1 0,1-1,-1-1,0 0,0 0,0-1,0-1,0 0,0 0,-1-1,0 0,0-1,0 0,-1-1,0 0,0 0,-1-1,0 0,0-1,-1 1,0-1,0-1,-1 1,0-1,-1-1,0 1,-1-1,0 1,-1-1,1-5,-3 11,0 0,-1-1,0 1,0-1,0 1,-1-1,1 1,-1 0,-1-1,1 1,-1 0,0 0,0 0,0 0,-1 0,0 0,0 1,0-1,0 1,-1 0,1 0,-1 0,0 1,-1-1,1 1,0 0,-1 0,0 0,0 1,0-1,0 1,0 1,0-1,0 1,-1 0,1 0,0 0,-1 1,1-1,-1 1,-4 1,-73 6,64 0</inkml:trace>
  <inkml:trace contextRef="#ctx0" brushRef="#br0" timeOffset="53534.056">6809 2739,'23'72,"12"140,-35-202,2 29,-2 0,-2 0,-2-1,-5 22,7-49,-2 0,1 1,1 0,0 0,1 0,0 0,1 0,0 1,1-1,0 4,5-3,0-8</inkml:trace>
  <inkml:trace contextRef="#ctx0" brushRef="#br0" timeOffset="53788.146">6526 3134,'39'0,"31"0,14 0,-3-5,-10-1,-12 0,-12 1,-9 1,-6 2,-4 1,-1 1,-2 0,-3 0</inkml:trace>
  <inkml:trace contextRef="#ctx0" brushRef="#br0" timeOffset="57768.782">7571 3190,'-7'-3,"0"1,1 0,-1 0,0 1,0-1,0 1,0 1,0 0,0 0,-1 0,1 1,0 0,0 0,0 0,1 1,-1 0,0 1,1 0,-1 0,-4 3,0 1,1 0,0 0,1 1,0 0,0 1,0 0,1 1,1 0,0 0,0 0,1 1,0 0,1 0,0 1,1-1,-2 8,5-15,0 0,0 0,1 1,-1-1,1 0,0 0,0 0,0 0,1 0,-1 0,1 1,0-1,1 0,-1 0,0-1,1 1,0 0,0 0,0-1,1 0,-1 1,1-1,-1 0,1 0,0 0,0 0,1-1,-1 1,1-1,-1 0,1 0,2 1,0 0,0 0,1-1,-1 0,1 0,0-1,0 1,-1-1,1-1,0 1,0-1,0-1,0 1,0-1,0 0,-1-1,1 1,0-1,-1-1,4-1,14-7,0-1,-2-2,1 0,-2-1,0-1,-1-1,0 0,-2-2,0 0,6-11,44-77,-87 237,19-124,1-1,0 0,-1 1,2-1,-1 0,1 0,-1 0,2 0,-1 0,0-1,1 1,0-1,0 1,0-1,1 0,-1 0,1 0,0-1,0 1,0-1,1 0,-1 0,1-1,-1 1,1-1,0 0,0 0,0 0,0-1,1 0,-1 0,0 0,0-1,1 0,-1 0,0 0,1 0,-1-1,0 0,0 0,0-1,1 1,-1-1,18-9,0-1,-1-1,0-1,-1-1,-1-1,0-1,-1 0,-1-2,0 0,-2-1,0 0,-1-2,-2 1,0-2,-1 0,-1 0,-2-1,1-2,10-20,-2-2,-2 0,-2-1,-2 0,-2-1,-2 0,-3-1,-1-17,-4 57,-13-68,11 78,0 1,0-1,0 1,0-1,0 1,0 0,0 0,0 0,0 0,0 0,0 1,0-1,0 1,0-1,0 1,0 0,0 0,1-1,-1 1,0 1,0-1,1 0,-1 0,1 1,-1-1,1 0,-1 1,1 0,0-1,0 1,0 0,0 0,0-1,0 1,0 0,1 0,-1 0,1 1,-14 26,1 1,2 0,1 1,2 0,1 1,1-1,2 1,1 0,1 1,2-1,1 0,6 29,21 128,-15-130,-10-45,1 1,-2-1,1 1,-2-1,0 1,-1-1,-1 1,0 5,-1-9,2-5,-1-1,0 1,0-1,0 1,0-1,-1 0,0 0,0 1,0-1,-1-1,0 1,0 0,0-1,-2 3,-4-6,3-7</inkml:trace>
  <inkml:trace contextRef="#ctx0" brushRef="#br0" timeOffset="58019.515">7965 2964,'34'5,"35"1,10 1,2-7,-4-3,-9-1,-13 0,-5 1,-6 1,-7 0,-4 1,-3 1,-2 0,-5 0</inkml:trace>
  <inkml:trace contextRef="#ctx0" brushRef="#br0" timeOffset="58220.552">8841 3106,'0'33,"0"22,5 5,1-8</inkml:trace>
  <inkml:trace contextRef="#ctx0" brushRef="#br0" timeOffset="58474.176">8898 2851,'0'0</inkml:trace>
  <inkml:trace contextRef="#ctx0" brushRef="#br0" timeOffset="58726.872">9179 3077,'-5'11,"-1"1,2 0,-1 0,2 0,0 1,0-1,1 1,1 0,0-1,0 1,2 0,-1 0,2-1,0 1,0 0,1-1,1 2,-2-11,0 0,-1-1,1 1,0-1,1 0,-1 0,0 1,1-1,-1-1,1 1,-1 0,1-1,0 1,0-1,0 0,0 0,0 0,0 0,0 0,0-1,0 0,0 1,0-1,0 0,1-1,-1 1,0 0,0-1,0 0,0 1,0-1,0-1,1 1,91-54,-87 51,0-1,0 0,-1 0,0-1,0 0,0 0,-1-1,0 1,0-1,-1-1,0 1,0-1,0 0,-1 0,0 0,-1-1,0 0,0 1,-1-1,0 0,-1 0,0 0,0 0,-1 0,0 0,-1 0,1 0,-2-1,0 2,-2-8,1 12,0 0,0 1,-1 0,0-1,0 1,0 1,0-1,0 1,0-1,-1 1,1 0,-1 1,1-1,-1 1,0 0,0 0,0 0,1 1,-1 0,0 0,0 0,0 0,0 1,0 0,1 0,-1 0,0 0,1 1,-1 0,1 0,-1 0,1 1,-4 2,-11 7</inkml:trace>
  <inkml:trace contextRef="#ctx0" brushRef="#br0" timeOffset="59056.419">9632 3218,'24'-32,"-14"18,0 0,1 0,0 1,1 1,0 0,1 1,1 0,9-6,-20 17,-1-1,0 0,1 1,-1 0,0 0,1-1,-1 1,0 1,1-1,-1 0,0 1,1-1,-1 1,0-1,0 1,1 0,-1 0,0 0,0 0,0 1,0-1,0 1,-1-1,1 1,0-1,-1 1,1 0,-1 0,1 0,-1 0,0 0,0 0,0 0,0 0,0 0,0 1,-1-1,1 0,-1 1,0-1,1 0,-1 1,0-1,12 26,-9-22,1-1,-1 0,1 0,0-1,0 1,0-1,1 0,-1 0,1 0,0-1,0 1,1-1,-1 0,1-1,-1 1,1-1,0 0,0-1,0 0,0 1,0-2,0 1,0-1,0 0,0 0,0-1,0 1,0-1,0-1,0 1,1-1,7-3,0 0,0 0,-1-1,0-1,0-1,0 1,-1-2,0 0,-1 0,0-1,0 0,4-8,31-66,-43 58</inkml:trace>
  <inkml:trace contextRef="#ctx0" brushRef="#br0" timeOffset="63538.357">11184 2823,'-58'-21,"48"21,1 1,0 1,0 0,0 0,0 1,0 0,1 1,-1 0,1 0,0 0,0 1,1 1,-1-1,1 1,0 0,1 1,-1 0,1 0,1 0,-1 1,1-1,0 1,1 1,0-1,1 0,-1 1,1 0,1 0,0 0,0 0,1 0,0 1,1-1,0 0,0 0,1 1,0 2,0-8,1 1,-1-1,1 1,-1-1,1 0,0 1,1-1,-1 0,1 0,0-1,0 1,0-1,0 1,1-1,-1 0,1 0,0 0,0-1,0 0,0 1,0-1,1-1,-1 1,1 0,-1-1,1 0,-1 0,1-1,0 1,-1-1,1 0,2 0,8 2,-14-1,-1 0,1 0,0 0,-1 0,1 0,-1 0,1-1,-1 1,1 0,-1 0,0 1,1-1,-1 0,0 0,0 0,0 0,0 0,0 0,0 0,0 0,0 0,0 0,0 0,-1 0,1 0,-1 0,1 0,0 0,-1 0,1 0,-1 0,0 0,1 0,-1 0,0-1,0 1,1 0,-1 0,0-1,0 1,0-1,0 1,0-1,0 1,0-1,0 1,0-1,0 0,0 0,0 0,0 1,0-1,-1 0,-1 2,-22 22,1 0,2 2,0 0,2 1,1 1,1 1,-4 12,19-38,1 0,0 0,0 1,0-1,1 1,-1 0,1-1,0 1,0 0,0 0,0 0,1 0,-1 0,1 0,0 0,0-1,1 1,-1 0,1 0,0 0,0 0,0 0,0-1,1 1,0 0,0-1,0 1,0-1,0 0,0 0,1 0,0 0,-1 0,1 0,0-1,1 1,-1-1,0 0,1 0,-1 0,1-1,-1 1,2-1,3 3,1-1,0-1,0 0,0 0,1-1,-1 0,0 0,1-1,-1 0,0-1,1 0,-1 0,0-1,0-1,0 1,0-1,-1-1,1 0,-1 0,0 0,0-1,0 0,0-1,-1 0,6-6,3-9,-3 4</inkml:trace>
  <inkml:trace contextRef="#ctx0" brushRef="#br0" timeOffset="64235.45">11127 2484,'-1'285,"-27"-59,17-85,-24 27,9 121,13-44,14-187,-1-34</inkml:trace>
  <inkml:trace contextRef="#ctx0" brushRef="#br0" timeOffset="65106.947">11719 3274,'15'-1,"1"0,-1-2,0 1,0-2,0 0,-1-1,0-1,1 0,-2-1,1 0,10-8,-18 10,0 0,0 0,-1-1,0 0,0 0,0 0,-1 0,0-1,0 0,0 0,-1 0,0 0,-1 0,1-1,-2 1,1-2,-1 6,0-1,0 1,-1-1,0 0,1 0,-1 1,-1-1,1 0,0 1,-1-1,0 0,0 1,0-1,0 1,-1-1,1 1,-1 0,0 0,0-1,0 1,0 0,0 1,-1-1,0 0,1 1,-1-1,0 1,0 0,0 0,0 0,-1 0,1 1,-3-2,-2 2,0 0,-1 0,1 0,0 1,-1 0,1 1,0 0,-1 0,1 1,0 0,0 0,0 1,0 0,1 0,-1 1,1 0,0 0,0 1,0 0,0 0,1 1,0 0,0 0,1 0,-1 1,2-1,-1 1,1 1,0-1,0 0,0 1,1 0,1 0,-1 0,2 0,-1 0,1 1,0-1,0 0,1 3,-1-2,1-1,0 1,0-1,1 1,0-1,1 1,-1-1,2 0,-1 0,1 1,0-2,1 1,0 0,0-1,1 0,0 0,0 0,0 0,1-1,0 0,0 0,7 4,-1-1,1 0,0-1,0-1,0 0,1 0,1-2,-1 0,1 0,-1-1,1-1,1-1,-1 0,0-1,0 0,1-1,-1-1,0 0,0-2,7-1,23-18,-27 12</inkml:trace>
  <inkml:trace contextRef="#ctx0" brushRef="#br0" timeOffset="65540.911">12228 3387,'196'-237,"-149"195,-46 43,0-1,0 1,1-1,-1 1,0-1,0 1,0 0,0-1,0 1,0 0,0 0,-1 0,1 0,0 0,0 0,-1 0,1 0,0 0,-1 0,1 0,-1 1,0-1,1 0,-1 0,0 0,0 1,0-1,1 0,-1 0,-1 1,1-1,0 0,0 0,0 1,-1-1,1 0,0 0,0 2,0 17,8 67,-7-84,0-1,0 1,0-1,0 0,0 1,1-1,-1 0,1 0,0 0,-1 0,1 0,0 0,0 0,0-1,1 1,-1-1,0 0,0 1,1-1,-1 0,1 0,-1 0,1-1,-1 1,1-1,0 1,-1-1,1 0,0 0,-1 0,1 0,8-3,1-1,-1 0,0-1,-1 0,1 0,-1-1,0 0,0-1,-1 0,0-1,0 0,-1-1,0 1,0-1,-1-1,0 1,-1-1,0-1,-1 1,0-1,0 0,19-45,-15 31</inkml:trace>
  <inkml:trace contextRef="#ctx0" brushRef="#br0" timeOffset="66022.709">13074 3020,'-14'14,"1"0,0 1,1 0,1 1,1 0,0 1,1 0,1 0,0 1,1 0,0 5,6-20,0 0,0-1,0 1,1 0,-1-1,1 1,0 0,-1 0,1-1,1 1,-1 0,0 0,1-1,-1 1,1 0,0-1,0 1,0-1,0 1,0-1,0 1,1-1,0 0,-1 1,1-1,0 0,0 0,0 0,0-1,0 1,0 0,1-1,-1 1,0-1,1 0,0 0,-1 0,1 0,-1 0,1-1,0 1,0-1,-1 0,1 1,1-1,6 0,0 0,0-1,-1 0,1 0,0-1,0 0,-1-1,1 0,-1-1,0 0,0 0,0-1,-1 0,1 0,-1-1,0 0,-1-1,0 1,2-3,12-13,-1-2,-1 0,-1-2,-1 1,8-18,-8 9,-2-1,0 0,-3-1,-1 0,-1-1,-3 0,0-1,-3 1,-1-1,-2-36,0 68,-1 1,0-1,0 0,0 0,0 1,-1-1,0 0,0 1,-1-1,0 1,1 0,-2-1,1 1,-1 0,0 0,0 0,0 1,0-1,-1 1,0-1,0 1,0 0,-1 1,1-1,-1 1,0 0,0 0,0 0,0 1,0 0,-1 0,1 0,-1 1,1-1,-1 1,-2 0,-5 4,1-1,0 2,0 0,0 0,0 1,1 0,-1 1,2 0,-1 1,1 0,0 1,0 0,1 1,0 0,0 0,1 1,1 0,-1 0,2 1,-1 0,2 0,-1 0,1 1,1 0,0 0,1 0,0 1,1-1,1 1,0-1,0 1,1-1,1 1,0 0,1-1,0 3,5 5,1-1,1 0,0-1,1 0,1-1,1 0,0 0,2-1,-1-1,2-1,0 1,1-2,9 6,20 13,2-3,1-1,1-2,23 7,87 49,-141-69</inkml:trace>
  <inkml:trace contextRef="#ctx0" brushRef="#br0" timeOffset="76446.756">487 4234,'0'39,"0"26,0 8,0-5,0-8,0-15</inkml:trace>
  <inkml:trace contextRef="#ctx0" brushRef="#br0" timeOffset="76692.991">515 3811,'-5'9,"-1"4</inkml:trace>
  <inkml:trace contextRef="#ctx0" brushRef="#br0" timeOffset="76956.961">770 4545,'134'-247,"-133"245,-1 0,0 1,0-1,1 0,-1 1,1-1,-1 1,1-1,-1 1,1-1,0 1,-1-1,1 1,0 0,0-1,0 1,0 0,0 0,1-1,-1 1,0 0,0 0,1 1,-1-1,1 0,-1 0,1 1,-1-1,1 1,-1-1,1 1,-1 0,1-1,0 1,-1 0,1 0,0 0,-1 0,1 0,-1 1,1-1,0 0,-1 1,1-1,-1 1,1 0,-1-1,1 1,31 89,-31-82,-1 0,1 0,0 0,0-1,1 1,0-1,1 1,-1-1,1 0,1-1,-1 1,1-1,0 1,1-2,0 1,-1 0,2-1,-1 0,1-1,1 1,-1-2,1-1,0 1,0-2,0 1,0-1,0-1,0 1,0-1,1-1,-1 1,0-1,0-1,0 0,0 0,-1 0,1-1,0 0,-1-1,0 0,0 0,0 0,0-1,-1 0,0 0,0 0,0-1,0 0,-1-1,0 1,0-1,-1 0,0 0,0 0,-1 0,0-1,0 0,15-24,-7 12,0 0,-1-1,-1 0,0-1,-2 0,4-21,-1-6,-3 30</inkml:trace>
  <inkml:trace contextRef="#ctx0" brushRef="#br0" timeOffset="77228.331">1785 3839,'0'38,"0"32,0 19,0-1,0-11,0-14,0-12,0-11,0-7,0-4,0-2,0-2,0 1,0-5</inkml:trace>
  <inkml:trace contextRef="#ctx0" brushRef="#br0" timeOffset="77412.857">1559 4178,'29'-10,"33"-3,11 1,3 2,-6 3,-12 3,-9 2,-14 1</inkml:trace>
  <inkml:trace contextRef="#ctx0" brushRef="#br0" timeOffset="78193.881">2265 4291,'19'-9,"0"0,-1-2,0 0,-1-1,0 0,-1-2,0 0,-1 0,-1-2,9-12,-21 26,-1 0,1 0,-1-1,0 1,1-1,-1 1,0-1,0 0,-1 1,1-1,-1 0,1 1,-1-1,0 0,0 0,0 0,0 1,0-1,-1 0,1 0,-1 1,0-1,0 0,0 1,0-1,0 1,-1-1,1 1,-1 0,1-1,-1 1,0 0,0 0,0 0,0 1,0-1,-1 0,1 1,0-1,-1 1,1 0,-1 0,0 0,1 0,-1 0,0 0,1 1,-1 0,0-1,0 1,-6-1,0 1,0 0,0 0,0 0,0 2,0-1,0 1,1 0,-1 1,1 0,-1 0,1 1,0 0,0 0,0 1,1 0,0 0,0 1,0 0,0 0,1 1,0 0,1 0,0 0,0 1,0-1,1 1,0 0,0 1,1-1,0 1,1-1,0 1,0 0,1 0,0 0,0 0,1 0,0 0,1 0,1 2,1-1,0 0,0 1,1-1,1-1,0 1,0-1,0 0,1 0,1 0,0-1,0 0,0 0,1-1,0 0,0 0,1-1,0 0,0-1,1 0,-1 0,1-1,0 0,0-1,1 0,-1 0,1-1,-1-1,1 0,-1 0,1-1,0 0,0-1,-1 0,1-1,-1 0,8-3,9-4,0-1,-1-1,-1-2,0 0,0-2,-2 0,0-2,0-1,-2 0,0-2,-2 0,0-1,-1-1,-1-1,-1-1,-1 0,-1-1,-2 0,0-1,-2 0,0-1,4-25,-13 50,1-1,-1 1,0-1,0 1,0-1,-1 0,1 0,-1 1,1-1,-1 0,0 0,0 0,0 0,0 1,-1-1,1 0,-1 0,0 0,0 1,0-1,0 0,0 1,0-1,-1 1,1 0,-1-1,0 1,0 0,1 0,-2 0,1 0,0 0,0 0,0 1,-1-1,1 1,-1 0,1-1,-1 1,0 0,1 1,-1-1,0 0,-2 0,-2 2,1 0,-1 1,1-1,0 1,0 0,0 0,0 1,0 0,1 0,-1 1,1-1,0 1,0 0,0 0,0 1,1 0,-1 0,1 0,1 0,-1 0,1 1,0 0,0-1,0 1,1 0,0 0,0 1,0 2,5-4,0 0,0-1,0 1,0-1,1 0,0 0,0 0,0-1,0 1,0-1,1 0,0 0,-1 0,1-1,0 0,0 0,1 0,-1-1,0 1,1-1,-1 0,0-1,1 1,-1-1,1 0,-1-1,1 1,60-1,-53-1,-1 1,1 1,-1 0,1 1,-1 1,1 0,-1 0,0 1,3 1,-11 0,0 0,0 0,0 1,-1 0,1-1,-1 1,0 0,-1 0,1 1,-1-1,0 0,0 1,-1 0,0-1,0 1,0 0,0-1,-1 1,0 0,0 0,-1 0,1-1,-1 1,-1 0,1-1,-1 1,0-1,0 1,-1-1,0 2,-2 11,3-10,0 0,0 0,1 0,0 0,1 1,-1-1,2 0,-1 0,1 0,0 1,1-1,0 0,0 0,1-1,0 1,0 0,0-1,1 0,1 0,-1 0,1 0,1 0,6 4</inkml:trace>
  <inkml:trace contextRef="#ctx0" brushRef="#br0" timeOffset="78657.698">3337 4234,'19'4,"0"-1,-1-1,1-1,0-1,0 0,0-2,0 0,0-1,-1-1,1 0,-1-2,0 0,0-1,-1-1,0 0,0-1,-1-1,-1-1,1 0,-2-1,3-3,-12 7,0 1,0-1,-1 0,0 0,-1-1,0 1,0-1,-1 1,0-1,-1 0,1 0,-1-6,-1 12,0 0,0 0,1-1,-2 1,1 0,0 0,-1 0,1-1,-1 1,0 0,0 0,-1 0,1 0,0 0,-1 0,0 1,0-1,1 0,-2 1,1 0,0-1,0 1,-1 0,1 0,-1 0,0 0,0 1,1-1,-1 1,0-1,0 1,0 0,-1 0,1 1,-2-1,-6 2,0 0,0 1,0 1,0-1,1 2,-1 0,1 0,0 1,0 0,0 0,1 1,0 1,0-1,1 2,-1-1,2 1,-1 0,1 1,0-1,1 2,0-1,0 1,-1 5,-3-2,2 1,0 0,1 0,0 1,1 0,1 0,0 0,1 1,1 0,0 0,1 0,1 0,0 0,1 0,1 0,3 14,-3-27,0 1,1 0,0-1,0 1,0 0,0-1,1 0,-1 0,1 0,0 0,0 0,0 0,0-1,0 1,0-1,1 0,0 0,-1 0,1-1,0 1,0-1,-1 0,1 0,0 0,0 0,0-1,0 0,1 0,0 0,123-16,-84 2,-1-1,0-3,-1-1,-1-3,-1-1,15-12,-26 16</inkml:trace>
  <inkml:trace contextRef="#ctx0" brushRef="#br0" timeOffset="78945.759">4381 3867,'-19'10,"0"0,0 2,1 0,0 1,1 0,1 2,0 0,1 1,0 0,1 1,13-15,-1 0,1 0,-1 0,1 0,0 0,0 0,-1 0,2 1,-1-1,0 0,0 1,1-1,-1 0,1 1,0-1,0 1,0-1,0 1,0-1,0 0,1 1,-1-1,1 0,-1 1,1-1,0 0,0 1,0-1,1 0,-1 0,0 0,1 0,-1 0,1 0,0-1,-1 1,1-1,0 1,0-1,0 1,0-1,0 0,1 0,-1 0,0 0,1 0,9 4,-7-4,0 0,1 0,-1 0,0 1,1 0,-1 0,0 1,0-1,-1 1,1 0,-1 0,1 1,-1-1,0 1,0 0,0 0,-1 1,0-1,1 1,-2-1,1 1,0 0,-1 0,0 0,0 0,-1 1,1-1,-1 1,0-1,-1 0,1 1,-1 0,0 4,-5 0,-1 0,1 0,-2-1,1 0,-1 0,-1 0,1-1,-2 0,1-1,-1 1,0-2,0 1,-1-1,0-1,-1 1,-85 36,84-43</inkml:trace>
  <inkml:trace contextRef="#ctx0" brushRef="#br0" timeOffset="79696.411">5201 3614,'0'61,"1"33,-3-1,-5 1,-16 83,-22 41,40-141,10-59</inkml:trace>
  <inkml:trace contextRef="#ctx0" brushRef="#br0" timeOffset="79908.064">4721 4121,'43'-4,"43"-12,17-3,0 2,-8-1,-15 2,-12 4,-12 5,-11-3,-9 2,-5 2,-8 1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0 564,'15'-10,"-1"0,0-2,-1 0,0 0,-1-1,0-1,-1 0,0 0,6-14,-14 22,-3 5,0 0,0 0,0 0,0 0,0 0,0 0,0 0,0 0,1 0,-1 0,0 0,1 0,-1 0,0 1,1-1,0 0,-1 0,1 0,-1 0,1 1,0-1,0 0,-1 1,1-1,0 0,0 1,0-1,0 1,0-1,-1 1,1 0,0-1,0 1,0 0,0 0,0 0,0 0,0 0,0 0,0 0,0 0,0 0,0 0,0 0,0 0,0 1,0-1,0 0,0 1,0-1,0 1,0-1,0 1,-1 0,1-1,0 1,24 101,-19-61,2-3,-1 0,-2 0,-2 0,-1 0,-2 1,-1-1,-3 0,0 0,-3 0,-1-1,-9 23,16-57,-32 43,19-92,20 16,1 0,1 0,2 1,0 0,2 0,2 1,0 1,2 0,0 1,2 1,1 1,1 0,5-2,3-11,2 1,1 1,2 2,1 1,2 2,1 1,1 2,38-20,-73 45,0 0,0 0,0 0,0 0,1 0,-1 1,1-1,-1 1,1 0,-1 0,1 0,-1 1,1-1,0 1,-1 0,1 0,0 0,0 1,-1-1,1 1,-1 0,1 0,-1 0,1 0,-1 1,1-1,-1 1,0 0,0 0,0 0,0 1,0-1,-1 0,1 1,-1 0,1 0,1 2,-2 1,0 0,0 0,0 0,-1 0,1 1,-2-1,1 0,-1 1,0-1,0 0,-1 0,1 1,-1-1,-1 0,1 0,-1 0,0 0,-1 0,-2 4,-64 105,61-104,2 0,0 0,-1 0,-1-1,0 1,0-2,0 1,-2-1,1-1,-1 1,0-2,0 1,-1-1,0-1,-1 0,1-1,-1 0,0-1,0 0,-1-1,-7 1,18-3,0-1,-1-1,1 1,0 0,-1-1,1 1,0-1,0 1,-1-1,1 0,0 0,0 0,0-1,0 1,0 0,0-1,1 1,-1-1,0 1,1-1,-1 0,1 0,-1 0,1 0,0 0,0-1,-7-15</inkml:trace>
  <inkml:trace contextRef="#ctx0" brushRef="#br0" timeOffset="369.489">1242 395,'-18'14,"1"1,1 1,0 0,1 1,1 1,0 1,2 0,0 0,1 1,1 0,-1 5,10-23,0 0,0 0,1 0,-1 0,1 0,-1 0,1 0,0 0,0 0,-1 1,2-1,-1 0,0 0,0 0,1 0,-1 0,1 0,-1 0,1 0,0 0,0 0,0 0,0-1,0 1,0 0,0-1,1 1,-1 0,1-1,-1 0,1 1,0-1,-1 0,1 0,0 0,0 0,0 0,0 0,0 0,0-1,0 1,0-1,0 0,0 1,0-1,0 0,1 0,11-2,-1 1,1-2,-1 0,1-1,-1 0,0-1,0 0,-1-1,0-1,0 0,0 0,-1-1,0-1,-1 0,0 0,0-1,-1 0,0-1,-1 0,0 0,0-1,-2 0,1 0,-2-1,1 0,-2 0,1-3,-4 12,1 0,-1-1,-1 1,1 0,-1-1,1 1,-1 0,0-1,-1 1,1 0,-1-1,0 1,0 0,0 0,0-1,-1 1,0 0,0 0,0 1,0-1,-1 0,1 1,-1-1,0 1,0 0,0 0,0 0,-1 0,1 1,-1-1,0 1,0 0,0 0,0 0,0 1,0 0,0-1,0 1,-1 0,1 1,0-1,-1 1,1 0,-2 0,-46 12,33-1</inkml:trace>
  <inkml:trace contextRef="#ctx0" brushRef="#br0" timeOffset="615.012">1722 451,'-15'34,"-4"15,1 5,4-7</inkml:trace>
  <inkml:trace contextRef="#ctx0" brushRef="#br0" timeOffset="848.538">1637 0,'0'0</inkml:trace>
  <inkml:trace contextRef="#ctx0" brushRef="#br0" timeOffset="1101.879">1948 649,'0'-1,"19"-45,2 1,1 0,3 2,8-9,-2 25,-30 27,-1 0,1-1,0 1,0 1,0-1,0 0,-1 0,1 0,0 0,0 0,0 1,-1-1,1 0,0 1,-1-1,1 1,0-1,-1 1,1-1,0 1,-1-1,1 1,-1 0,1-1,-1 1,1 0,-1-1,1 1,-1 0,0 0,1-1,-1 1,0 0,0 0,0-1,0 1,0 0,1 0,-1 0,-1 0,1-1,0 1,0 1,4 37,-4-33,-1-1,1 0,0 1,0-1,0 1,1-1,0 1,0-1,0 0,1 0,0 1,0-1,0 0,0-1,1 1,0 0,0-1,0 1,0-1,1 0,0 0,0 0,0-1,0 1,1-1,-1 0,1 0,0-1,0 1,5 1,-2-3,0 0,0-1,1 1,-1-1,0-1,1 0,-1 0,0-1,0 0,0 0,0 0,0-1,0-1,-1 1,1-1,-1-1,0 1,-1-1,1 0,-1-1,0 1,0-1,0-1,-1 1,0-1,0 0,-1 0,0 0,0-1,-1 1,0-1,0 0,1-7,12-52,-11 49</inkml:trace>
  <inkml:trace contextRef="#ctx0" brushRef="#br0" timeOffset="1348.979">2738 28,'5'38,"1"33,0 13,-1-3,-1-11,-2-11,-1-12,-1-9,0-6,0-4,0-1,4-1,3-5</inkml:trace>
  <inkml:trace contextRef="#ctx0" brushRef="#br0" timeOffset="1599.27">2512 338,'39'0,"26"5,8 2,-5-1,-8-1,-10 3,-8 1,-12-2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0,'0'767,"-29"-556,29-204,0-7</inkml:trace>
  <inkml:trace contextRef="#ctx0" brushRef="#br0" timeOffset="285.207">1 537,'43'-5,"34"-6,13-2,-4-2,-12 0,-9 3,-10-1,-10 2,-8-3,-5 2,-4-3,-1 2,-6-1,-6 0</inkml:trace>
  <inkml:trace contextRef="#ctx0" brushRef="#br0" timeOffset="718.891">735 29,'-20'235,"11"185,25-331,-15-87,0 0,-1 0,1 0,1 0,-1 0,0 0,0 0,1-1,-1 1,1 0,-1-1,1 1,0-1,0 0,0 1,0-1,0 0,0 0,0 0,0 0,0-1,0 1,0-1,0 1,1-1,-1 0,0 0,0 1,1-2,-1 1,0 0,0 0,1-1,-1 1,0-1,0 0,0 0,13-5,0-1,-1-1,0-1,-1 0,0 0,0-2,-1 1,11-13,62-47,-84 68,0 1,1 0,-1 0,1 0,-1 0,1 1,-1-1,1 0,-1 1,1-1,-1 1,1-1,0 1,-1 0,1 0,0-1,0 1,-1 1,1-1,0 0,-1 0,1 0,0 1,-1-1,1 1,-1 0,1-1,-1 1,1 0,-1 0,1 0,-1 0,0 0,1 0,-1 0,0 0,0 1,0-1,0 0,0 1,0-1,0 1,0-1,-1 1,1-1,-1 1,1 0,-1-1,1 1,-1 0,0-1,0 1,0 0,0 0,0 0,6 171,-5-171,-1 1,1-1,0 1,0-1,0 0,0 1,0-1,0 0,1 0,-1 0,1 0,-1 0,1 0,0 0,0-1,0 1,0 0,0-1,0 0,0 1,1-1,-1 0,0 0,1 0,-1-1,1 1,-1-1,1 1,-1-1,1 0,-1 0,1 0,0 0,14-3</inkml:trace>
  <inkml:trace contextRef="#ctx0" brushRef="#br0" timeOffset="1065.06">1299 734,'20'0,"0"-1,-1 0,1-2,-1 0,1-2,-1 0,0-1,-1 0,0-2,0 0,0-1,-1-1,3-3,-17 11,1 0,-1 0,1 0,-1-1,0 1,0-1,0 0,0 0,0 0,0 0,-1 0,0-1,0 1,0-1,0 0,0 1,-1-1,1 0,-1 0,0 0,-1 0,1 0,-1 0,1-1,-1 1,0 0,-1 0,1 0,-1 0,0 0,0 0,0 0,0 0,-1 0,1 0,-1 1,0-1,0 1,-1-1,1 1,-1 0,1 0,-1 0,0 0,0 0,-1 0,1 1,0 0,-1 0,1 0,-1 0,0 0,-1 0,-4 2,0 0,0 0,0 1,0 0,0 1,1-1,-1 2,0-1,1 1,0 1,-1-1,1 1,1 1,-1 0,1 0,-1 0,1 1,1 0,-1 0,1 1,0 0,1 0,0 0,0 1,0-1,1 1,-3 7,1-7,1 0,0 1,0-1,1 1,0 0,0 0,1 0,0 0,1 1,0-1,0 1,1 0,0-1,1 1,0 0,1 0,0-1,0 1,1 0,0-1,1 0,0 1,0-1,1 0,1 0,-1-1,2 2,3-2,1 0,0-1,1 0,-1-1,1 0,1 0,-1-1,1-1,0 0,0-1,0 0,0 0,0-2,1 1,-1-2,1 1,-1-2,1 0,-1 0,3-2,10 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5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369 495,'-23'3,"1"2,0 1,0 0,0 2,1 0,0 2,1 0,0 1,0 1,1 1,1 1,0 0,1 1,1 1,-5 7,15-14,0 0,1 0,0 0,1 1,0 0,0 0,1 0,0 0,1 0,0 0,1 1,0-1,1 1,0-1,0 1,1-1,1 1,-1-1,4 10,-1-16,1 0,-1 1,1-2,-1 1,1 0,0-1,1 0,-1 0,0-1,1 0,0 0,-1 0,1 0,0-1,0 0,0 0,0 0,0-1,0 0,0 0,0-1,0 0,0 0,-1 0,1-1,0 1,0-1,-1-1,1 1,-1-1,1-1,19-9,-1 0,-1-2,0-1,-1-1,-1-1,-1-1,0 0,-1-2,-2 0,0-1,-1 0,-1-2,-1 0,-2 0,7-17,-11-20,-22 92,12-22,-1 1,1-1,1 1,0-1,0 1,1 0,0 0,0-1,1 1,1 0,0-1,0 1,1-1,0 1,0-1,1 0,0-1,1 1,0-1,0 1,1-2,0 1,1-1,0 2,2-3,0 0,1 0,-1 0,1-1,0-1,0 0,1 0,-1-1,1 0,0-1,-1 0,1-1,0 0,0-1,0 0,0-1,0 0,0 0,0-1,0-1,-1 0,1 0,-1-1,0-1,0 1,0-2,-1 1,0-1,2-2,19-21,-1 0,-2-2,-1-1,-2-1,-1-1,-1-1,-2-1,-2 0,-1-2,-2 0,9-35,6-18,-3-2,6-53,-33 279,0-117,-2 37,3 0,2 1,2-1,2 0,6 11,66 178,-25-126,-56-120</inkml:trace>
  <inkml:trace contextRef="#ctx0" brushRef="#br0" timeOffset="219.831">792 297,'44'5,"42"-3,16-3,6-5,-6-2,-11 1,-11 1,-15 2,-9 1,-8 2,-9 0,-10 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26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8,'-5'4,"-1"8,0 5,6-5,2-8,7-6,1-7,-1-7,-7-1,-3 8,-7 5,-2 8,1 3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423 141,'0'0,"0"-1,-1 1,1 0,-1-1,1 1,-1 0,1-1,-1 1,1 0,-1 0,1 0,-1 0,0-1,1 1,-1 0,1 0,-1 0,1 0,-1 0,0 0,1 0,-1 0,1 1,-1-1,1 0,-1 0,0 0,1 1,-1-1,1 0,-1 1,1-1,0 0,-1 1,1-1,-1 0,1 1,0-1,-1 1,1-1,0 1,-1-1,1 1,0-1,0 1,-1-1,1 1,0 0,0-1,0 1,0-1,0 1,0-1,0 1,0 0,0-1,0 1,0 0,-6 39,6-39,-29 229,29 80,-16-253,11-55,2-7</inkml:trace>
  <inkml:trace contextRef="#ctx0" brushRef="#br0" timeOffset="484.637">0 339,'43'-24,"39"-18,9-1,0 2,-12 7,-9 5,-12 8,-10 2,-10 5,-5 4,-5-1,-1 2,-11 2,-8 2</inkml:trace>
  <inkml:trace contextRef="#ctx0" brushRef="#br0" timeOffset="962.17">790 0,'11'290,"-1"-209,-4 1,-3 0,-4 7,0-87,0 0,1 1,-1-1,1 0,-1 1,1-1,0 0,0 0,0 1,0-1,0 0,1 1,-1-1,1 0,0 0,-1 1,1-1,0 0,0 0,0 0,1 0,-1 0,0 0,1-1,-1 1,1 0,0-1,-1 1,1-1,0 0,0 1,0-1,0 0,0 0,0 0,1 0,-1-1,0 1,0-1,1 1,-1-1,0 0,0 1,1-1,-1-1,1 1,87-58,-64 36,-19 15,1 0,0 1,0 0,1 1,-1 0,1 0,0 1,1 0,-1 0,1 1,-1 1,1-1,0 2,0-1,0 1,2 1,-7 3,-1 0,-1 1,1 0,0-1,-1 1,0 1,0-1,0 0,0 1,-1 0,0-1,0 1,0 0,0 0,-1 0,0 0,0 0,0 1,-1-1,1 0,-1 0,0 1,-1-1,0 0,0 0,0 0,-1 5,1 7,0 2,11 68,-9-86,0 1,0-1,0 0,0 0,0 0,1 0,-1 0,0 0,1 0,-1 0,1-1,-1 1,1-1,-1 1,1-1,-1 1,1-1,0 0,-1 0,1 0,0 0,-1 0,1 0,-1 0,1 0,0-1,-1 1,1 0,-1-1,1 0,-1 1,1-1,-1 0,0 0,1 0,-1 0,0 0,1 0,-1 0,0 0,0-1,15-12</inkml:trace>
  <inkml:trace contextRef="#ctx0" brushRef="#br0" timeOffset="1347.84">1411 762,'39'-9,"-1"-1,0-3,-1 0,0-3,33-19,-14-33,-56 67,1-1,0 0,0 0,-1 0,1 0,-1 0,1 0,-1 0,0 0,0 0,0 0,0-1,0 1,0 0,-1 0,1 0,-1 0,1 0,-1 0,0 0,0 1,0-1,0 0,0 0,0 0,0 1,0-1,-1 1,1-1,-1 1,1-1,-1 1,0 0,0 0,1 0,-1 0,0 0,0 0,0 1,0-1,-6 1,-1 0,1 0,0 1,-1 1,1-1,0 1,0 1,0-1,0 1,1 1,-1 0,1 0,0 0,0 1,0 0,0 0,1 0,0 1,0 0,1 1,0-1,0 1,0 0,0 1,-1-1,0 0,0 1,1 0,0 0,1 0,0 0,0 1,1-1,0 1,0 0,1 0,0 0,1 1,-1-1,2 0,0 0,0 1,0-1,1 0,2 6,2-9,1 0,0 0,1 0,-1-1,1 0,0 0,0-1,1 0,-1 0,1-1,0 0,0 0,0-1,0 0,1 0,-1-1,0 0,1 0,-1-1,1 0,-1-1,0 0,9-2,-12 3,194-28,-175 26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397 430,'-14'-2,"-1"1,1 0,-1 1,1 1,-1 0,0 1,1 0,0 1,0 1,0 0,0 1,1 0,-1 1,1 1,1 0,-1 1,1 0,1 1,-1 0,1 1,1 0,0 1,1 0,0 1,0 0,1 0,1 0,-1 1,1 0,0 1,1-1,1 1,0 0,1 0,0 1,1 3,2-14,0 0,1 1,-1-1,1 0,0 0,0 1,1-1,-1 0,1 0,0 1,0-1,0 0,1 0,-1 0,1 0,0 0,0-1,1 1,-1-1,1 1,0-1,-1 0,2 0,-1 0,0 0,0 0,1-1,0 0,-1 0,2 1,4-2,0 1,0-2,-1 0,1 0,0 0,0-1,-1 0,1-1,0 0,-1 0,1-1,-1 0,0-1,0 1,0-1,-1-1,1 0,-1 0,0 0,0-1,4-5,-5 6,47-33,-3-3,-1-3,-2-1,28-35,-47 58,-28 22,1 0,0 0,-1 0,1 0,-1 0,1 0,-1 1,1-1,-1 0,1 0,-1 0,1 1,0-1,-1 0,0 1,1-1,-1 0,1 1,-1-1,1 0,-1 1,0-1,1 1,-1-1,0 1,1-1,-1 1,0-1,0 1,0-1,1 1,-1-1,0 1,0 0,0-1,0 1,0-1,0 1,0-1,0 1,0 0,0-1,0 1,-1-1,1 1,0-1,0 1,0-1,-1 1,1-1,0 1,-1-1,1 1,0-1,-1 1,1-1,-1 1,-2 5,1 0,0 1,1 0,-1-1,1 1,0 0,1 0,0-1,0 1,0 0,1 0,0 0,0-1,1 1,-1-1,1 1,1-1,0 1,0-1,0 0,0 0,1-1,0 1,0-1,1 1,9 5</inkml:trace>
  <inkml:trace contextRef="#ctx0" brushRef="#br0" timeOffset="419.052">793 769,'167'-221,"-167"220,0-1,1 1,-1 0,0 0,1-1,-1 1,1 0,-1 0,1 0,-1 0,1-1,0 1,0 0,0 0,-1 0,1 1,0-1,0 0,0 0,0 0,1 1,-1-1,0 0,0 1,0-1,0 1,1 0,-1-1,0 1,1 0,-1 0,0 0,0 0,1 0,-1 0,0 0,1 0,-1 0,0 1,0-1,1 0,-1 1,0-1,0 1,0 0,0-1,1 1,-1 0,0-1,0 1,-1 0,1 0,0 0,0 0,0 0,0 0,-1 0,1 0,0 1,21 109,-21-107,0 1,1-1,-1 0,1 0,0 0,0 1,1-2,-1 1,1 0,0-1,0 1,0-1,1 0,-1 0,1 0,-1 0,1-1,0 1,0-1,0 0,0 0,1-1,-1 1,0-1,1 0,-1 0,1 0,-1-1,1 1,0-1,-1 0,1-1,-1 1,1-1,-1 0,1 0,-1 0,1-1,-1 0,82-94,-72 81</inkml:trace>
  <inkml:trace contextRef="#ctx0" brushRef="#br0" timeOffset="1289.178">1752 542,'-18'4,"1"1,-1 0,1 1,1 1,-1 1,1 0,0 1,1 0,0 2,1 0,0 0,1 1,0 1,-4 6,15-17,0 0,0 0,0 1,1-1,-1 1,1-1,-1 1,1 0,0 0,0-1,0 1,1 0,-1 0,1 0,-1 0,1 0,0 0,0 0,0 0,1 0,-1-1,1 1,0 0,-1 0,1 0,1 0,-1-1,0 1,0 0,1-1,0 0,-1 1,1-1,0 0,0 0,0 1,1-2,-1 1,0 0,1 0,-1-1,1 1,0-1,-1 0,1 0,0 0,0 0,0 0,0-1,0 1,-1-1,1 0,0 0,0 0,3-1,8-2,-1-1,0 0,0-1,0 0,0-2,-1 1,0-1,4-4,73-35,-85 44,-1 0,1 1,0-1,0 0,0 1,0 0,0 0,0 0,0 1,1-1,-1 1,0 0,0 0,0 1,0-1,1 1,-1 0,0 0,0 0,0 1,0-1,-1 1,1 0,0 0,-1 0,1 1,-1-1,0 1,0 0,0 0,0 0,0 0,-1 0,1 1,-1-1,0 1,0 0,1 2,0 18,-1 1,-2-1,0 1,-1 0,-2-1,0 0,-2 1,-1-1,0-1,-2 1,-1-1,0-1,-2 0,-4 6,-5 8,-1 0,-1-2,-3 0,0-1,-2-2,-17 14,44-44,0 0,0 0,-1 0,1 0,0 0,-1 0,1 0,-1 0,1 0,-1 0,0 0,1 0,-1-1,0 1,0 0,0-1,1 1,-1 0,0-1,0 1,0-1,0 1,0-1,0 1,0-1,0 0,0 0,0 1,0-1,0 0,0 0,0 0,-1 0,1 0,0-1,0 1,0 0,0 0,0-1,0 1,0 0,0-1,0 1,0-1,0 1,1-1,-1 0,0 1,0-1,0 0,1 0,-1 0,0 1,1-1,-1 0,1 0,-1 0,0-1,4-9,0-1,1 0,0 1,1 0,0 0,1 0,0 0,0 1,1 0,1 0,0 1,0 0,1 1,0-1,1 1,3-5,267-292,-224 244,-2-3,-4-2,-2-3,-3-1,-4-2,2-10,75-209,-116 289,-1 0,1 0,0-1,-1 1,0 0,0-1,0 1,0-1,0 1,0-1,0 1,-1-1,0 0,1 0,-1 1,0-1,0 0,0 1,-1-1,1 0,-1 1,1-1,-1 0,0 1,0-1,0 1,-1 0,1-1,0 1,-1 0,1 0,-1-1,0 1,0 0,0 1,0-1,0 0,0 1,0-1,-1 1,1 0,-1-1,1 1,-1 0,1 1,-3-2,-4 4,0 1,1-1,-1 2,1-1,0 1,0 0,0 1,1 0,-1 0,1 0,0 1,0 0,1 1,0-1,-3 5,7-9,-13 12,1 1,1 0,0 1,1 0,0 1,2 1,0-1,1 2,0-1,2 1,0 0,1 1,1 0,1 0,1 0,1 0,0 0,2 1,0-1,1 2,1-13,1 0,0 0,0-1,1 1,0-1,0 0,1 0,0-1,1 1,-1-1,1 0,1-1,-1 1,1-1,0 0,1-1,-1 0,1 0,0-1,1 0,-1 0,6 1,10 4,1-1,0-2,1 0,0-2,-1-1,1-1,10-1,-11 1,0-2,0-1,-1 0,1-2,-1-1,1-1,-1-1,-1-1,1-1,-1-1,-1-2,1 0,-2-1,0-1,18-14,-34 22,0 1,-1-1,0 0,0-1,0 1,0-1,-1 1,0-1,0 0,-1 0,0-1,0 1,0 0,-1-1,1 1,-2-1,1 1,-1-1,0 0,-1-4,1 10,0-1,-1 1,0-1,1 1,-1 0,0 0,1-1,-1 1,0 0,0 0,0 0,0 0,0 0,-1 0,1 0,0 0,0 0,-1 0,1 1,0-1,-1 0,1 1,-1 0,1-1,-1 1,1 0,-1-1,1 1,-1 0,1 0,-1 0,1 1,-1-1,1 0,-1 0,1 1,0-1,-1 1,1-1,-1 1,0 0,-57 32,46-23,2 1,-1 0,2 1,-1 1,2 0,0 0,0 0,1 1,1 1,0-1,1 1,1 0,0 0,1 1,0 0,2 0,0-1,0 1,2 0,0 1,1-1,1 3,1-6,0-1,1 1,1-1,0 0,1 0,0-1,1 0,0 0,1 0,0-1,1 0,0-1,0 1,1-2,0 0,0 0,1 0,0-2,1 1,-1-1,1-1,1 0,-1-1,0 0,1-1,0-1,0 1,0-2,0 0,0-1,5 0,45-7,-37 1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38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1 130,'1'-27,"8"39,20 179,-18-105,-4-1,-4 1,-7 67,-13-46,28-130,2 0,1 1,0 0,2 1,0 1,1 0,1 1,1 1,1 1,0 1,2 0,-1 2,2 0,5-1,-23 13,0 0,0 0,0 1,0 0,0 0,0 0,0 1,0-1,0 1,0 0,0 1,1-1,-1 1,0 0,0 0,0 1,0-1,-1 1,1 0,0 1,-1-1,1 1,-1 0,0 0,0 0,0 0,0 1,-1 0,1-1,-1 1,0 1,0-1,-1 0,1 1,-1-1,0 1,0 0,0 0,-1 0,0 0,1 5,-1 5,0 0,-1 0,-1 0,0 0,-1 0,-1 0,0 0,-1-1,-1 1,0-1,-1 0,0 0,-1-1,-1 0,0 0,0-1,-2 0,1 0,-2-1,1-1,-2 0,-10 8,11-6,-2-1,0 0,0-1,-1-1,0 0,0 0,-1-2,0 0,-1 0,1-2,-1 0,-15 3,28-8,0 0,0 0,0 1,0-2,0 1,0 0,0-1,0 1,0-1,0 0,0 0,1 0,-1 0,0-1,0 1,1-1,-1 1,1-1,0 0,-1 0,1 0,0 0,0-1,0 1,1 0,-1-1,0 0,1 1,0-1,-1 0,1 0,0 1,1-1,-1-2,3-103,5 82</inkml:trace>
  <inkml:trace contextRef="#ctx0" brushRef="#br0" timeOffset="569.333">395 780,'37'8,"0"-1,0-2,0-2,1-1,-1-2,0-2,1-1,-1-2,5-2,-38 6,1 1,-1-1,1 0,-1 0,1-1,-1 1,0-1,0 0,0 0,0 0,0-1,0 1,0-1,-1 0,1 0,-1 0,0 0,0-1,0 0,0 1,-1-1,0 0,1 0,-1 0,-1-1,1 1,-1 0,1-1,-1 1,-1-1,1 1,0-1,-1 1,0-1,0 1,-1-1,1 0,-1 1,0-1,0 1,-2-4,2 4,-1 0,0 1,1-1,-1 1,-1 0,1 0,0 0,-1 0,1 0,-1 0,0 1,0-1,0 1,0 0,-1 0,1 0,-1 0,1 1,-1-1,1 1,-1 0,0 0,0 0,1 1,-1-1,0 1,0 0,0 0,0 0,0 0,1 1,-1 0,0 0,0 0,1 0,-1 0,1 1,-1-1,1 1,-1 0,1 0,0 1,0-1,-2 3,-4 3,0-1,1 2,0-1,1 1,0 1,1-1,0 1,0 0,1 0,0 1,1 0,0-1,0 2,2-1,-1 0,1 0,1 1,0 0,1-1,0 1,0-1,2 1,-1-1,4 12,-1-18,0 0,0 0,1 0,-1-1,1 1,0-1,0 0,1-1,-1 1,1-1,0 0,0-1,0 1,0-1,0 0,1-1,-1 1,0-1,1 0,-1-1,1 0,-1 0,1 0,-1-1,1 0,-1 0,1-1,-1 1,0-1,0-1,0 1,0-1,0 0,-1-1,1 1,4-5,30-18,-1-1,-1-2,-1-2,-2-1,-1-1,-2-3,-1 0,-2-2,-2-1,-1-1,5-14,-2 0,-3 12,-2-2,-1-1,-3-1,-2 0,-2-2,-2 0,2-16,-16 63,1-1,0 1,-1 0,1-1,0 1,-1-1,0 1,1-1,-1 1,0-1,0 1,0-1,0 1,0-1,0 1,0-1,0 1,-1-1,1 1,-1-1,1 1,-1-1,1 1,-1 0,0-1,0 1,1 0,-1 0,0-1,0 1,0 0,-1 0,1 0,0 0,0 0,-1 1,1-1,0 0,-1 0,1 1,0-1,-1 1,1 0,-1-1,1 1,-1 0,1 0,-1 0,1 0,-1 0,0 0,-9 10,1 0,1 0,0 1,1 1,0 0,0 0,2 0,-1 1,1 0,-1 8,-9 20,3 2,1 0,3 0,1 1,2 0,2 0,2 35,4-29,3 0,1 0,3-1,6 17,-3-8,-11-52,1-1,-1 0,1 0,-2 0,1 0,0 0,-1 0,0 0,0 0,0 0,-1 0,0 0,0 0,0 0,0 0,-2 2,-3-1</inkml:trace>
  <inkml:trace contextRef="#ctx0" brushRef="#br0" timeOffset="732.629">791 441,'43'-10,"38"-2,11 4,-1 5,-12 2,-14 2,-13 0,-16 0</inkml:trace>
  <inkml:trace contextRef="#ctx0" brushRef="#br0" timeOffset="1563.116">1666 497,'-22'44,"3"2,2-1,1 2,3 0,2 1,-3 33,13-78,-1 0,1-1,0 1,0 1,1-1,-1 0,1 0,-1 0,1 0,0 0,0 0,1 1,-1-1,1 0,-1 0,1 0,0 0,0 0,0 0,0 0,1 0,-1-1,1 1,0 0,0-1,0 1,0-1,0 0,0 0,1 0,-1 0,1 0,0 0,-1-1,1 1,0-1,0 0,0 1,0-1,1 0,7-5,-1 0,1 0,-1-1,0-1,-1 0,0 0,0 0,0-1,0-1,-1 0,4-4,0 0,288-307,-298 317,-2 0,1 1,-1-1,0 1,1-1,0 1,-1 0,1-1,0 1,-1 0,1-1,0 1,0 0,0 0,0 0,0 0,0 0,1 0,-1 0,0 0,0 1,1-1,-1 0,0 1,1-1,-1 1,1-1,-1 1,1 0,-1-1,1 1,-1 0,1 0,-1 0,1 0,-1 0,1 1,-1-1,0 0,1 1,-1-1,1 1,-1 0,0-1,1 1,-1 0,0 0,1 0,7 104,-10-99,1 0,0 0,0 0,0 0,1 0,0-1,0 1,0 0,1 0,0-1,0 1,1-1,-1 1,1-1,0 0,1 0,-1 0,1-1,0 1,0-1,0 0,1 0,-1 0,1-1,0 1,0-1,0 0,1-1,-1 1,1-1,-1 0,3 0,1-4,0 0,0-1,0 0,-1 0,1-1,-1 0,0 0,0-1,0 0,0 0,-1-1,0 0,0 0,-1-1,1 0,-1 0,-1-1,0 1,0-1,0 0,-1-1,0 1,1-7,41-117,-45 107,-4 23</inkml:trace>
  <inkml:trace contextRef="#ctx0" brushRef="#br0" timeOffset="2067.343">2653 752,'26'-21,"0"-1,-2-2,-1 0,-1-1,-1-1,-2-2,0 0,1-5,-18 31,0-1,-1 1,1-1,-1 0,1 0,-1 1,0-1,0 0,0 0,0 0,-1 0,1 0,-1 0,0 0,1 0,-2-1,1 1,0 0,-1 0,1 0,-1 0,0 0,0 0,0 0,0 1,0-1,-1 0,1 0,-1 1,0-1,0 1,0 0,0-1,0 1,-1 0,1 0,0 0,-1 1,-1-2,-2 2,1 0,0 0,-1 1,1 0,0 0,-1 0,1 0,-1 1,1 0,0 0,0 1,0-1,-1 1,2 0,-1 1,0-1,0 1,1 0,-1 0,1 0,0 1,0-1,0 1,0 1,-6 5,1 1,0 1,0 0,2 0,-1 0,2 1,-1 0,-1 8,3-7,0 0,1 1,0-1,2 1,-1 0,2 0,0 0,1 0,1 6,-1-16,1 1,0-1,0 0,0 0,1 1,0-1,0 0,0-1,0 1,1 0,0-1,0 1,0-1,1 0,-1 0,1 0,0 0,0-1,0 0,1 1,-1-2,1 1,-1 0,1-1,0 0,0 0,5 1,11 0,0-1,0-1,0-1,-1-1,1-1,0 0,0-2,-1 0,0-2,0 0,0-1,-1-1,0-1,0 0,-1-2,-1 0,0-1,0 0,-1-2,0 0,3-6,-4 9</inkml:trace>
  <inkml:trace contextRef="#ctx0" brushRef="#br0" timeOffset="2381.95">3105 752,'202'-106,"-191"98,1-1,-2 1,1-2,-1 0,0 0,-1-1,-1 0,1 0,-2-1,0 0,0 0,-1-1,0 0,-1 0,0-3,-4 14,0-1,0 1,-1-1,1 1,0-1,-1 1,0-1,0 1,1-1,-1 1,-1-1,1 0,0 1,-1-1,1 1,-1-1,0 1,0-1,0 1,0 0,0 0,0-1,-1 1,1 0,-1 0,0 0,1 0,-1 0,0 1,0-1,0 1,0-1,0 1,-1 0,1-1,0 1,-1 0,1 0,-1 1,1-1,-1 1,1-1,-2 1,-2-1,-1 1,1 0,0 0,0 1,0 0,0 0,0 0,0 1,1 0,-1 0,0 0,1 1,-1-1,1 2,0-1,0 0,0 1,0 0,1 0,0 0,0 1,0 0,0-1,0 3,-5 6,0-1,1 2,1-1,0 1,1 0,1 1,0-1,1 1,-1 5,1-4,1 0,1 0,0 1,1-1,0 1,2-1,0 1,1-1,0 1,1-1,1 0,1 0,0-1,2 3,-2-11,1 0,0-1,0 0,0 0,0 0,1-1,0 0,0-1,1 1,-1-1,1-1,0 1,0-1,0-1,0 1,0-1,1-1,-1 0,1 0,-1 0,1-1,-1-1,1 1,-1-1,1-1,-1 0,1 0,-1 0,5-3,110-58,-101 48</inkml:trace>
  <inkml:trace contextRef="#ctx0" brushRef="#br0" timeOffset="2783.114">3698 808,'0'1,"1"0,-1 0,1 0,0-1,-1 1,1 0,0 0,0 0,0 0,-1-1,1 1,0 0,0-1,0 1,0-1,0 1,1-1,-1 0,0 1,0-1,0 0,0 0,0 0,0 0,0 0,1 0,-1 0,0 0,0 0,0 0,0 0,0-1,0 1,0-1,1 1,-1-1,0 1,0-1,-1 1,1-1,0 0,1 0,35-36,103-244,-139 282,-1 0,0-1,0 1,1 0,-1-1,0 1,1 0,-1-1,1 1,-1 0,1-1,-1 1,1-1,-1 1,1-1,0 0,-1 1,1-1,0 1,-1-1,1 0,0 0,-1 1,1-1,0 0,0 0,-1 0,1 0,0 0,0 0,-1 0,1 0,0 0,0 0,-1 0,1 0,0-1,0 1,-1 0,1 0,0-1,-1 1,1-1,0 1,-1-1,1 1,-1-1,1 1,-1-1,1 1,-1-1,1 1,-1-1,1 0,-1 1,0-1,0 0,1 0,-1 1,0-1,0 0,1 0,0 171,-1-166,1-1,-1 1,1 0,-1-1,1 1,0-1,1 1,-1-1,0 0,1 1,0-1,0 0,0 0,0 0,0 0,1 0,-1-1,1 1,0-1,0 0,0 1,0-1,0 0,0-1,1 1,-1-1,0 1,1-1,-1 0,1 0,0-1,0 1,6 0,0 0,0-1,0 0,0-1,-1 0,1 0,0-1,0 0,-1-1,1 0,2-2,0 0,0 0,0-1,0 0,-1-1,0-1,0 0,-1 0,0-1,-1 0,0-1,0 0,-1-1,0 1,-1-1,0-1,3-7,13-62,-26 66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5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1,'-9'33,"-4"7,1-4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1 613,'16'-2,"1"0,0-1,-1-1,0-1,0 0,0-1,-1 0,1-2,1-1,15-10,-2-2,0-1,-1-1,-1-1,-1-2,4-6,-24 26,-1 0,0 0,0 0,0-1,-1 0,0 0,0 0,-1 0,0-1,0 0,-1 0,0 0,0 0,-1 0,0-1,-1 1,1-1,-2 1,1-1,-1 0,-1 1,1-1,-1 1,-1-1,0 1,0-1,0 1,-1 0,-2-2,5 8,-1 1,0-1,0 1,-1 0,1-1,0 1,0 0,-1 0,1 0,0 0,-1 0,1 0,-1 1,0-1,1 0,-1 1,1-1,-1 1,0 0,0-1,1 1,-1 0,0 0,1 0,-1 0,0 0,1 1,-1-1,0 0,1 1,-1-1,0 1,1 0,-1-1,1 1,-1 0,1 0,-1 0,1 0,0 0,0 1,-1-1,1 0,0 0,0 1,0-1,0 1,0 0,-36 77,37-65,0 0,1 0,1 0,0 0,0-1,2 1,0-1,0 0,1 0,1 0,0 0,1-1,5 7,-7-11,1-1,0 0,0 0,0-1,1 1,0-1,0 0,0-1,1 0,-1 0,2-1,-1 0,0 0,1-1,-1 0,1 0,0-1,0-1,0 1,0-1,0-1,0 1,1-2,-1 1,0-1,0-1,0 0,0 0,-1 0,1-1,0-1,-1 1,0-1,0-1,0 0,1 0,29-26,-1-1,-1-2,-2-1,-1-2,-2-1,-2-1,-1-2,0-3,-17 26,-7 14,-1 0,0-1,0 1,0-1,-1 1,1-1,-1 0,0 1,0-1,-1 0,0-1,0 1,0 0,0 0,-1 0,0-1,0 1,0-1,-1 5,-1 1,0-1,1 0,-1 1,1-1,-1 1,1 0,-1-1,0 1,1 0,-1 0,0 0,0 0,1 0,-1 0,1 1,-1-1,0 0,1 1,-1 0,1-1,-1 1,1 0,-1 0,1-1,-1 1,1 0,0 1,0-1,-1 0,1 0,0 0,0 1,0-1,0 1,0-1,1 0,-1 1,0 0,0 0,-14 17,0 0,1 1,1 1,1 0,0 0,2 1,1 1,0 0,2 0,-4 22,10-40,1 0,-1 1,1-1,0 0,1 0,0 1,-1-1,2 0,-1 0,1 1,-1-1,1-1,1 1,-1 0,1 0,-1-1,2 1,-1-1,0 0,1 0,-1 0,1-1,0 1,1-1,-1 0,1 0,-1 0,1-1,0 0,0 0,0 0,0 0,0-1,0 1,0-1,1-1,-1 1,0-1,0 0,1 0,-1-1,0 1,1-1,16-4,0-1,0 0,-1-2,0 0,0-1,-1-1,0-1,17-14,23-10,-36 22,-1-2,0 0,-1-1,-1-1,-1-1,0-1,4-7,-8 8,-5 8,-1-1,-1-1,1 1,-2-1,0-1,0 0,-1 0,-1 0,0-1,1-5,-7 18,1-1,-1 1,0-1,1 1,-1-1,0 1,0-1,0 1,0-1,0 1,0-1,-1 1,1 0,0-1,-1 1,1-1,-1 1,0 0,1-1,-1 1,0 0,0 0,0-1,0 1,0 0,0 0,0 0,0 0,0 0,0 1,-1-1,1 0,0 0,-1 1,1-1,0 1,-1-1,1 1,-1 0,1-1,-1 1,1 0,-1 0,1 0,-1 0,1 0,-1 0,1 1,0-1,-1 0,1 1,-1-1,1 1,0 0,-1-1,1 1,0 0,0 0,-1 0,1 0,0 0,0 0,0 0,0 0,0 0,0 0,1 1,-1-1,0 0,-15 17,0 0,2 1,0 1,1 0,1 1,1 0,1 1,0 0,2 0,1 1,1 0,-1 6,5-25,1 0,-1 0,1 1,0-1,0 0,0 1,1-1,0 1,0-1,0 1,0-1,0 1,1-1,0 0,0 1,0-1,1 0,-1 0,1 1,0-1,0-1,0 1,1 0,0 0,-1-1,1 0,0 1,1-1,-1 0,0 0,1-1,0 1,0-1,-1 0,1 0,0 0,1 0,-1-1,0 0,2 1,0-2,0 1,0-1,0 0,0 0,0-1,0 0,-1 0,1 0,0-1,-1 0,1 0,-1 0,1-1,-1 1,0-1,0-1,0 1,-1-1,1 1,-1-2,0 1,0 0,0-1,0 0,12-15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1 187,'33'11,"0"-2,1-1,0-2,31 2,-47-6,45 2,0-3,1-3,-1-2,36-9,-97 13,180-30,-204 12,-11 10,2-2,-1-1,2-1,0-2,0-1,-25-18,2-22,52 44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397 282,'-175'33,"152"-26,-134 57,156-64,0 0,1 0,-1 0,0 0,0 0,1 0,-1 0,0 0,1 0,-1 1,0-1,0 0,1 0,-1 1,1-1,-1 0,0 1,1-1,-1 0,1 1,-1-1,1 1,-1-1,1 1,-1 0,1-1,-1 1,1-1,0 1,-1 0,1-1,0 1,-1 0,1-1,0 1,0 0,0-1,0 1,0 0,0 0,0-1,0 1,0 0,0-1,0 1,0 0,1 0,-1-1,0 1,0 0,1-1,-1 1,0-1,1 1,-1 0,1-1,-1 1,1-1,-1 1,1-1,-1 1,1-1,-1 0,1 1,0-1,-1 0,1 1,0-1,-1 0,2 1,155 10,-156-11,1 1,0 0,-1 0,1 0,-1 0,1 0,-1 0,1 0,-1 0,1 1,-1-1,0 0,0 1,0-1,0 1,0-1,0 1,0 0,0-1,-1 1,1 0,-1 0,1-1,-1 1,0 0,0 0,1 0,-1 0,-1 0,1-1,0 1,0 0,-1 0,1 0,-1-1,1 1,-1 0,0 0,0-1,0 1,-40 67,-96 66,135-134,-1 0,1 1,0 0,0-1,-1 1,1 0,0 0,1 0,-1 0,0 0,0 0,1 1,0-1,-1 1,1-1,0 1,0-1,0 1,1-1,-1 1,0 0,1 0,0-1,0 1,0 0,0 0,0-1,0 1,1 0,-1 0,1-1,0 1,0-1,0 1,0 0,0-1,1 0,-1 1,1-1,-1 0,1 0,0 0,0 0,0 0,0 0,0 0,1-1,-1 1,0-1,104 23,-82-22,-5-4</inkml:trace>
  <inkml:trace contextRef="#ctx0" brushRef="#br0" timeOffset="336.844">143 0,'-11'67,"2"0,4 0,2 0,4 1,2 3,41 249,-8-94,-6 66,-26-213,2-61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1,'5'19,"1"16,0 7,-1 1,-2-2,-1-3,-1-3,0-4,-1-6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0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1,'-2'0,"1"0,-1 0,1 1,-1-1,0 1,1-1,-1 1,1 0,0-1,-1 1,1 0,0 0,-1 0,1 0,0 0,0 0,0 1,0-1,0 0,0 0,0 1,0-1,0 1,1-1,-1 1,1-1,-1 1,1-1,-1 1,1 0,0-1,0 1,0-1,0 1,0 0,0-1,0 1,1-1,-1 1,0 0,1-1,0 1,-1-1,1 1,0-1,51 56,-43-51,-3-4,1 1,-1 0,1 1,-1-1,0 1,-1 0,1 1,-1-1,0 1,0 0,0 1,-1-1,1 1,-1 0,-1 0,1 0,-1 0,0 1,-1 0,1-1,-1 1,0 0,-1 0,0 0,0 0,-1 0,1 0,-2 4,0-4,-1 0,-1 0,1 0,-1 0,0-1,-1 1,0-1,1 0,-2 0,1 0,-1-1,0 0,0 0,-1 0,1 0,-1-1,0 0,0 0,-1 0,1-1,-1 0,1 0,-1-1,0 0,0 0,0-1,-1 0,1 0,0 0,0-1,0 0,-1 0,-5-2,-6-9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5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249 183,'-28'26,"1"1,0 2,3 0,0 1,2 2,1 0,2 1,1 1,-2 10,16-36,1 0,1 0,-1 0,1 1,1-1,-1 1,1 0,1-1,0 1,0 0,1-1,0 1,0-1,1 1,0-1,0 1,1-1,0 0,1 0,0-1,0 1,0-1,1 1,0-1,1-1,0 1,0-1,0 0,0 0,1-1,0 0,1 0,-1-1,1 0,-1 0,1 0,2-1,4 1,0-1,0-1,0 0,1-1,-1 0,0-1,1-1,-1 0,0-1,0-1,1 0,-2-1,1 0,0-1,-1-1,0 0,3-2,6-5,-1 0,0-1,-1-1,-1-1,0-1,-1 0,-1-1,-1-1,7-11,-11 14,-1-1,-1 0,0-1,-2 1,0-2,-1 1,0-1,-2-1,0 1,-2-1,0 1,-1-1,-1 0,0 0,-2 0,0 0,-2 0,0 0,-1 1,-1-1,-1 1,0 0,-1 1,-2 0,-4-8,11 22,0 0,0-1,0 1,-1 0,0 0,0 1,0-1,0 0,-1 1,1 0,-1 0,0 0,0 0,0 1,0-1,0 1,-1 0,1 0,-1 1,1-1,-1 1,0 0,1 0,-1 1,0-1,0 1,0 0,1 1,-1-1,0 1,0 0,1 0,-1 0,0 1,1-1,-1 1,1 0,0 1,0-1,-3 2,-3 13,1 1,0-1,1 2,1-1,1 1,0 0,2 0,0 0,1 1,1 0,1-1,0 1,2 0,0 0,2 4,-3 10,35 311,-22-257,0 236,14-158,-26-87,-1-79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9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29 667,'0'1,"0"-1,-1 1,1-1,0 1,0-1,-1 1,1-1,0 1,-1-1,1 0,-1 1,1-1,0 0,-1 1,1-1,-1 0,1 0,-1 1,1-1,-1 0,1 0,-1 0,1 0,-1 0,0 0,1 0,-1 0,1 0,-1 0,1 0,-1 0,1 0,-1 0,1 0,-1 0,1-1,-1 1,1 0,-1 0,1-1,-1 1,1 0,-1-1,1 1,0 0,-1-1,1 1,0 0,-1-1,1 1,0-1,-1 1,1-1,0 1,0-1,-5 52,5-50,29 288,-19-199,-12-109,0-1,1-1,1 1,1 0,0 0,2 0,0 1,2-1,0 1,4-11,-5 15,7-25,2 0,1 1,2 1,2 0,1 2,2 0,1 1,2 1,18-20,-36 48,50-46,-54 51,0 0,-1 0,1 0,0 0,0 0,0 1,0-1,0 1,-1 0,1-1,0 1,0 0,0 0,0 0,0 0,0 0,0 1,0-1,0 0,0 1,0 0,-1-1,1 1,0 0,0 0,-1 0,1 0,-1 0,1 1,-1-1,1 0,-1 1,0-1,1 1,-1-1,0 1,56 113,-46-91,-1-3</inkml:trace>
  <inkml:trace contextRef="#ctx0" brushRef="#br0" timeOffset="479.017">58 272,'13'-11,"1"2,0 0,0 1,1 0,0 1,0 0,1 2,0-1,0 2,0 0,5 1,16-6,155-15,-214 8,1 10,1-2,1 0,0-1,0-1,0 0,1-2,1 0,-14-13,6-5,23 18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218 532,'40'5,"0"-2,0-1,0-3,0-1,0-2,0-1,-1-2,1-2,-2-2,1-2,-2-1,0-1,-1-3,0 0,-2-3,0-1,-1-1,-1-2,-2-1,8-9,-24 20,-5 8,0 0,-1-1,0 0,0 0,-1-1,0 1,-1-2,1 1,-2-1,1 0,-2 0,1-1,-1 1,-1-1,0 0,0 0,-1 0,-1-1,0 1,0-2,-1 11,-1-1,1 1,-1-1,0 1,1 0,-1-1,0 1,-1 0,1-1,0 1,0 0,-1 0,1 0,-1 0,0 1,0-1,0 0,0 1,0-1,0 1,0 0,0-1,0 1,-1 0,1 0,0 1,-1-1,1 0,-1 1,1-1,0 1,-1 0,1 0,-1 0,1 0,-1 0,1 1,-1-1,-1 2,-92 46,66-17,2 0,0 2,3 2,0 0,3 1,1 1,1 2,2-1,-11 40,-197 567,197-572,-3-1,-3-2,-3-2,-4-1,-2-2,-23 24,60-81,1 1,-1-1,-1-1,0 1,0-1,0 0,-1-1,1 0,-2-1,1 0,-1 0,1-1,-1 0,0 0,-11 1,20-5,-1 0,0 0,0-1,0 1,0 0,0-1,0 1,0-1,1 0,-1 0,0 1,1-1,-1 0,0-1,1 1,-1 0,1 0,0-1,-1 1,1-1,0 1,0-1,0 1,0-1,0 0,0 1,0-1,1 0,-1 0,0 0,1 0,0 1,-1-1,1 0,0 0,0 0,0 0,0 0,1 0,-1 0,0 0,1 0,-1 1,1-1,0 0,0 0,0 1,0-1,0 0,0 1,0-1,0 1,0-1,1 1,-1 0,1-1,-1 1,2-1,9-13,1-1,1 2,1 0,0 0,1 1,0 1,1 1,0 1,0 0,1 1,1 1,0 0,0 2,0 0,1 1,-1 1,1 1,0 0,1 2,-1 0,0 2,11 1,388 32,-390-32,1-1,-1-1,0-2,1-1,-1-1,-1-1,1-2,-1-1,0-1,-1-2,0 0,0-2,-1-1,-1-1,-1-1,0-1,-1-1,0-1,-2-1,-1-1,0-1,-1-1,-14 15,0 0,-1-1,0 1,0-1,-1 0,0 0,-1 0,0 0,0 0,-1-1,0-2,-1 9,0 0,0 0,0 0,0 0,-1 1,1-1,-1 0,0 0,0 0,0 0,0 0,0 1,-1-1,1 1,-1-1,0 1,1-1,-1 1,0 0,-1 0,1 0,0 0,0 0,-1 1,1-1,-1 1,0-1,1 1,-1 0,0 0,0 0,0 0,0 1,0-1,0 1,0 0,-11 1,0 0,0 1,1 1,-1 0,1 1,0 1,0 0,0 0,1 1,-1 1,1 0,1 1,0 0,0 1,0 0,1 0,1 1,0 1,0 0,1 0,0 0,1 1,0 0,1 1,0-1,-2 11,4-16,1 0,0 0,1 1,0-1,0 1,0-1,1 1,0 0,1-1,-1 1,1 0,1 0,0-1,0 1,0 0,1-1,0 0,1 1,0-1,0 0,0 0,1 0,0 0,0-1,1 0,-1 0,5 4,14 5,0-1,1-2,1 0,0-1,1-1,0-2,0 0,1-2,0-1,0-1,0-1,1-2,-1 0,0-2,1-1,16-4,-4 2,1-2,-2-1,1-3,-1-1,0-2,-1-1,-1-2,0-2,-1-1,-2-2,31-23,-32 17,-2-2,-1 0,-1-3,-1 0,-2-2,-1-1,-2 0,-2-2,-1-1,-2 0,-1-2,-3 0,-1 0,-1-1,-3-1,-1 0,-3 0,-1 0,-2-1,-1 1,-3-1,-2 1,-5-28,-27-28,35 96,0 0,0 0,0 1,0-1,-1 0,1 1,-1-1,1 1,-1-1,0 1,1 0,-1 0,0 0,0 0,0 0,0 0,0 0,0 1,0-1,0 1,0-1,0 1,0 0,-1 0,1 0,0 0,0 0,0 0,0 1,0-1,0 1,0 0,0-1,0 1,0 0,0 0,0 0,0 0,1 0,-1 1,0-1,1 1,-1-1,1 1,-1-1,0 3,-12 14,0 1,1 1,1 0,1 0,1 2,0-1,2 1,1 0,-5 22,-15 69,4 2,5 0,0 76,15-82,5 1,15 101,-14-183,26 162,-28-184,0-8</inkml:trace>
  <inkml:trace contextRef="#ctx0" brushRef="#br0" timeOffset="239.928">1657 814,'33'0,"22"0,14 0,12 0,4 0,4 0,1 0,-1 0,-2 0,0 0,0 0,-2 0,-5 0,-6 0,-7 0,-14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1525 169,'20'-9,"-44"-2,8 12,0 1,1 1,-1 0,1 2,0-1,0 2,0 0,1 1,0 0,0 1,1 1,-8 6,14-11,-21 13,1 1,0 1,1 1,1 1,1 2,1 0,1 1,1 2,1 0,1 1,2 1,-12 25,26-47,-1 1,1 0,0 0,0 1,1-1,0 0,1 1,-1-1,2 1,-1 0,1-1,0 1,0 0,1-1,0 1,0 0,1-1,0 1,1-1,-1 0,1 0,1 0,-1 0,1 0,0-1,1 0,0 0,0 0,0 0,0-1,1 0,0 0,0 0,0-1,1 0,5 3,-1-4,0-1,0 0,0-1,0 0,0 0,0-1,1-1,-1 0,0 0,0-1,0-1,-1 1,1-2,0 0,-1 0,0-1,2-1,15-8,-1-2,-1 0,0-2,-1-1,18-18,7-16,-1-2,-4-2,-1-2,2-10,-26 41,29-50,-47 78,0-1,-1 1,1 0,0 0,-1 0,1-1,0 1,-1 0,1 0,0 0,0 0,-1 0,1 1,0-1,0 0,-1 0,1 0,0 1,-1-1,1 0,0 0,-1 1,1-1,-1 1,1-1,-1 1,1-1,-1 1,1-1,-1 1,1-1,-1 1,1 0,-1-1,0 1,1-1,-1 1,0 0,0 0,0-1,1 1,-1 0,0-1,0 1,0 0,0 0,0-1,0 1,0 0,-1-1,1 1,19 161,-17-133,1 0,2 0,1-1,1 0,1 0,1 0,2-1,1 0,0-1,2-1,11 14,-22-35,0-1,0 0,1 0,-1 0,1-1,-1 1,1-1,0 0,0 0,0 0,1 0,-1-1,0 1,0-1,1-1,-1 1,1 0,-1-1,1 0,-1 0,1 0,-1-1,1 0,-1 1,0-1,1-1,-1 1,3-2,11-4</inkml:trace>
  <inkml:trace contextRef="#ctx0" brushRef="#br0" timeOffset="771.893">622 1,'-245'95,"217"-80,1 0,1 2,0 2,1 0,1 1,1 2,1 0,1 1,1 1,1 1,1 1,2 1,0 0,2 1,1 0,-5 17,13-31,1-1,1 1,0 0,1 0,0 0,1 0,0 1,2-1,-1 0,2 0,0 0,1 0,0 0,1 0,0-1,1 0,1 0,0 0,1 0,0-1,1 0,7 7,-1-7,0-2,1 0,1-1,-1 0,2-1,-1-1,1-1,0 0,0-1,1-1,-1-1,1 0,0-1,0-1,0-1,0-1,0 0,4-2,14 3,-1-3,1-1,-1-1,-1-2,6-3,-8 0</inkml:trace>
  <inkml:trace contextRef="#ctx0" brushRef="#br0" timeOffset="1502.241">2851 85,'-91'15,"1"4,-86 30,175-48,-9 1,0 1,0 0,0 0,0 1,0 1,1 0,0 0,0 1,0 0,1 0,0 1,-3 3,11-7,0-1,0 1,1 0,-1 0,1 0,-1-1,1 1,0 0,0 0,0-1,1 1,-1-1,1 1,-1-1,1 0,0 1,0-1,0 0,0 0,0 0,0-1,0 1,1 0,-1-1,1 0,-1 1,1-1,0 0,-1 0,1 0,0-1,0 1,-1-1,1 0,0 1,1-1,9 5,66 23,-64-24,1 1,-1 0,0 1,0 0,0 1,-1 1,0 1,-1 0,1 0,-2 1,0 1,7 7,-15-10,0 1,0-1,-1 1,0 0,0 0,-1 0,0 1,-1-1,0 1,0-1,-1 1,-1-1,1 0,-1 1,-1-1,0 0,0 1,-1-1,0 0,-1-1,1 1,-2 0,1-1,-6 7,-8 4,0 0,-2-2,0 0,-1-1,-1-1,0-1,-1-1,0-1,-1-1,0-1,-1-1,0-1,-1-1,1-1,-1-2,0-1,-1 0,25-2,-1 0,1-1,0 1,-1 0,1-1,0 1,-1-1,1 0,-1 0,1 0,-1 0,1 0,-1 0,1-1,0 1,-1-1,1 0,0 1,-1-1,1 0,0-1,0 1,0 0,0-1,0 1,0-1,0 1,0-1,1 0,-1 0,1 0,-1 0,1 0,0 0,0 0,0 0,0-1,0 1,0 0,1-1,-1 1,1 0,-1-1,1 1,0-1,0 1,0-2,24-39,-7 24</inkml:trace>
  <inkml:trace contextRef="#ctx0" brushRef="#br0" timeOffset="1841.831">2880 565,'28'7,"0"-2,0 0,0-2,0-1,1-2,-1 0,1-2,-1-1,-15 1,-1 0,0 0,-1-2,1 1,0-2,-1 1,0-1,0-1,0 0,-1-1,0 0,0 0,-1-1,0 0,0-1,-1 0,0-1,-1 1,5-9,-4 5,-2 0,0 0,0-1,-1 1,-1-1,0-1,-1 1,-1 0,0-1,-1 0,0 11,-1-1,0 0,0 0,-1 1,1-1,-1 0,0 0,0 1,0-1,-1 1,0-1,0 1,0 0,0 0,-1 0,1 0,-1 0,0 0,0 1,-1-1,1 1,-1 0,1 0,-1 0,0 1,0-1,-1 1,1 0,0 0,-1 0,1 1,-2-1,0 1,-1 0,1 0,-1 1,1 0,-1 0,1 0,-1 1,1 0,0 0,-1 1,1 0,0 0,0 0,0 1,0 0,0 0,1 0,-1 1,1 0,0 0,-2 2,-90 107,83-93,1 1,1 0,0 1,2 1,0-1,2 2,0-1,2 1,0 0,2 1,1-1,1 1,0-1,2 1,1 0,2-1,0 1,1-1,4 11,-3-24,0-1,0 1,1-1,1 0,0-1,0 0,1 0,0 0,0-1,1 0,0-1,0 0,1 0,0-1,0 0,1-1,-1 0,1-1,0 0,1 0,1-1,19 4,1-1,-1-1,1-2,1-1,-1-2,30-4,20-8,-50 5</inkml:trace>
  <inkml:trace contextRef="#ctx0" brushRef="#br0" timeOffset="3993.165">255 1327,'161'-26,"2"8,92 3,216 6,1101-83,-1362 88,1 10,167 28,-38 24,-312-53,-5-2</inkml:trace>
  <inkml:trace contextRef="#ctx0" brushRef="#br0" timeOffset="4484.502">4348 367,'0'-5,"0"3,-5 3,-2 5,1-3,6-2,8-6,7-7,-4-1,-3 6,-8 4,-5 8,-5 3,-6 4,4 6,4-1</inkml:trace>
  <inkml:trace contextRef="#ctx0" brushRef="#br0" timeOffset="4865.736">4489 847,'-10'9,"-3"9,1-4,7-5,4-8,-2-4,-5 3,-7 1,-5 6,6 1,9-5,11-3,4-7,6-2,-1 1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32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1127,'5'0,"1"-5,5-1,5-5,-5 0,-4 6,-8 5,1 1,0 6,-5 2,-1 4,5-1,8-1,7-3,1-4</inkml:trace>
  <inkml:trace contextRef="#ctx0" brushRef="#br0" timeOffset="8798.444">734 1240,'2'5,"0"0,0 0,0-1,1 1,-1-1,1 1,0-1,1 0,-1 0,1-1,-1 1,1-1,0 1,1-1,-1 0,0-1,1 1,-1-1,1 0,0 0,0 0,0-1,0 0,0 0,0 0,0 0,5-1,3 0,-1 0,0-1,0 0,0-1,0-1,-1 0,1 0,0-1,-1 0,0-1,6-4,21-17,-2-1,0-2,-2-2,-1-1,-2-1,-1-2,10-16,-8 12,47-59,-5-4,-4-3,-5-3,40-93,69-120,-174 319,1-1,0 1,0-1,0 1,0-1,0 1,1 0,-1 0,1 0,-1 0,1 0,0 0,0 0,0 0,0 1,0-1,0 1,0-1,1 1,-1 0,1 0,-1 0,0 0,1 0,0 1,-1-1,1 1,-1-1,1 1,0 0,-1 0,1 1,-1-1,1 0,0 1,-1-1,1 1,-1 0,1 0,-1 0,0 0,1 0,-1 1,1 0,3 8,-1 1,1 0,-2 0,1 1,-2-1,1 1,-2 0,1 0,-2 0,1 12,2 5,9 73,-5 1,-4 0,-4 0,-6 9,4-76,-1 0,-1 0,-2-1,-2 1,-1-1,-2-1,-1 0,-2-1,-1 0,-1-1,-2 0,-2-2,2-12,-1-1,0 0,-2-2,0 0,0-2,-2 0,1-1,-2-1,1-2,-1 0,-1-1,1-2,-2 0,1-2,0-1,-1-1,1-1,-1-1,1-1,-1-1,-13-4,14 2,1-1,0 0,0-2,1-1,0-1,0-1,1-1,0-1,-7-6,21 13,0 0,0-1,1 0,-1 0,1-1,1 0,-1 0,1 0,1-1,-1 0,1 0,1-1,-1 1,1-1,1 0,0 0,0-1,1 1,0 0,0-1,1 1,1-1,0 0,0 1,1-3,-1 6,1 0,0 0,0 0,1 1,0-1,0 1,0-1,1 1,-1 0,1-1,1 1,-1 1,1-1,-1 0,1 1,1 0,-1 0,1 0,0 0,16-8</inkml:trace>
  <inkml:trace contextRef="#ctx0" brushRef="#br0" timeOffset="9426.225">2202 986,'14'98,"-5"1,-2 75,-8-140,-1 0,-2 0,-1-1,-1 1,-3-1,0-1,-2 1,-1-2,-15 27,-14-11,41-46,-1-1,0 1,0 0,0-1,0 1,0-1,1 1,-1-1,0 0,0 0,0 1,0-1,0 0,0 0,0 0,0 0,0 0,-1 0,1 0,0 0,0 0,0-1,0 1,1 0,-1-1,0 1,0 0,0-1,0 0,0 1,0-1,0 1,1-1,-1 0,0 0,1 1,-1-1,0 0,1 0,-1 0,1 0,-1 1,1-1,0 0,-1 0,1 0,0 0,0 0,-1 0,1 0,0 0,0 0,0 0,0 0,0 0,1-1,-1 1,-1-19,1-1,2 0,0 0,1 1,1-1,0 1,2 0,0 1,2-1,0 1,5-8,28-57,4 1,4 3,3 2,3 2,51-53,-90 109,0 1,2 0,0 1,1 1,1 1,1 1,0 0,16-6,-36 19,1 1,0 0,0 0,0 0,0 0,0 0,0 0,0 1,0-1,0 0,1 1,-1 0,0 0,0 0,0 0,1 0,-1 0,0 0,0 1,0-1,0 1,1-1,-1 1,0 0,0 0,0 0,0 0,-1 0,1 0,0 1,0-1,-1 1,1-1,-1 1,1 0,-1-1,0 1,1 0,-1 0,0 0,0 0,-1 0,1 0,1 13,-1-1,-1 1,0 0,-1 0,-1-1,0 1,-1-1,0 1,-2-1,1 0,-2 0,0-1,0 0,-1 0,-6 7,-8 17,-3-2,-1 0,-1-2,-2 0,-1-2,-15 11,34-33,-1 0,1-1,-1-1,-1 0,0 0,0-1,0-1,0 0,-1-1,0 0,-1 0,13-4,-1 0,0 1,0-1,0 0,0 0,0 0,0 0,0 0,0-1,0 1,1 0,-1-1,0 0,0 1,0-1,1 0,-1 0,0 0,1 0,-1 0,1 0,-1 0,1-1,0 1,-1-1,1 1,0-1,0 1,0-1,-1-1,-5-14</inkml:trace>
  <inkml:trace contextRef="#ctx0" brushRef="#br0" timeOffset="9807.067">2850 1184,'23'-4,"197"-40,-207 39,1 0,-1 0,0-1,0-1,-1 0,0-1,0 0,-1 0,0-2,-1 1,0-1,0-1,-1 0,4-6,-11 14,0 0,0 0,0 0,-1 0,1 0,-1-1,0 1,0 0,0-1,0 1,-1-1,1 1,-1-1,0 0,0 1,0-1,0 1,-1-1,0 1,0-1,1 1,-2-1,1 1,0 0,-1 0,0-1,1 1,-1 0,0 1,-1-1,1 0,-1 0,1 1,-1 0,0-1,1 1,-1 0,0 0,-1 1,1-1,0 1,0-1,-1 1,1 0,-1 0,1 1,-12-1,0 1,0 0,0 2,0 0,1 0,-1 1,1 1,-1 1,1 0,1 0,-1 2,1 0,0 0,0 1,1 1,0 0,1 0,0 1,0 1,1 0,0 0,-3 6,3-4,-1 0,2 0,0 1,0 0,1 0,1 1,1 0,0 0,1 1,0 0,1-1,1 2,1-1,-1 15,3-25,1-1,0 1,0-1,1 1,-1-1,1 0,0 1,0-1,1 0,0 0,0-1,0 1,0 0,1-1,0 0,0 0,0 0,0 0,0-1,1 1,0-1,0 0,0-1,2 2,6 2,1 0,-1-1,1 0,0-1,1-1,-1 0,1-1,12 0,-12-2,0 0,0-1,0-1,0-1,-1 0,1-1,-1 0,0-1,0-1,0 0,-1-1,0-1,0 0,5-5,4-3</inkml:trace>
  <inkml:trace contextRef="#ctx0" brushRef="#br0" timeOffset="10168.384">3810 986,'-10'-4,"0"1,0 0,-1 0,1 1,-1 1,0-1,0 2,1-1,-1 2,0-1,0 1,1 1,-1 0,0 1,1 0,0 0,0 1,0 1,0-1,1 2,-1-1,1 1,1 1,-1-1,1 1,0 1,1 0,0 0,0 0,0 1,1 0,1 0,0 1,0-1,0 1,1 0,1 1,0-1,0 0,1 1,1 0,-1 0,2 7,0-12,1 0,0-1,1 1,-1-1,1 0,0 1,1-1,-1 0,1 0,0 0,0-1,1 1,-1-1,1 0,0 1,0-2,1 1,-1 0,1-1,-1 0,1 0,0 0,0-1,1 0,-1 0,0 0,1 0,-1-1,1 0,-1 0,1-1,0 0,-1 1,1-2,1 1,8 1,0 0,1 0,-1-1,0-1,0-1,0 0,0-1,0-1,-1 0,1-1,-1 0,0-2,-1 1,1-2,-1 1,7-7,0-4,-3 2</inkml:trace>
  <inkml:trace contextRef="#ctx0" brushRef="#br0" timeOffset="10380.883">4121 1071,'-5'33,"-2"17,1 3,1-1,2-5,0-11</inkml:trace>
  <inkml:trace contextRef="#ctx0" brushRef="#br0" timeOffset="10530.263">4092 591,'0'0</inkml:trace>
  <inkml:trace contextRef="#ctx0" brushRef="#br0" timeOffset="11190.3">4769 958,'-35'10,"13"-6,0 0,0 2,1 1,0 1,1 1,0 0,0 2,1 0,0 1,1 1,0 0,1 2,-9 10,23-22,0 0,1 1,-1-1,1 1,0 0,0 0,0 0,1 0,-1 0,1 0,0 0,0 1,0-1,1 0,-1 1,1-1,0 0,1 1,-1-1,1 0,-1 1,1-1,1 0,-1 0,0 0,1 0,0 0,0 0,0 0,1-1,-1 1,1-1,0 1,0-1,0 0,0 0,2 1,6-2,0-1,0 0,0-1,1 0,-1-1,0 0,0 0,0-1,0-1,0 0,-1 0,1-1,-1-1,0 1,0-2,-1 1,1-1,-1-1,0 0,7-7,22-11,-10 5,0-2,-2 0,0-2,-2 0,1-4,-21 24,-4 3,0 0,1 0,-1 0,1 0,-1-1,1 1,-1 0,1 0,-1 1,1-1,0 0,0 0,-1 0,1 0,0 0,0 1,0-1,0 0,0 1,0-1,0 1,0-1,0 1,0 0,0-1,0 1,0 0,1 0,-1-1,0 1,0 0,0 0,0 0,0 1,1-1,-1 0,0 0,0 1,0-1,0 0,0 1,0-1,0 1,0 0,0-1,0 1,0 0,0-1,0 1,-1 0,1 0,0 0,-1 0,1 0,0 1,-10 89,7-86,-1 0,1 1,0-1,1 1,-1-1,1 1,1 0,-1 0,1 0,0-1,0 1,0 0,1 0,0 0,0-1,0 1,1 0,0-1,0 0,1 1,-1-1,1 0,0 0,0 0,1-1,0 1,0-1,0 1,0-1,0-1,4 3,2-4,-1 0,1-1,-1 0,1-1,0 0,-1 0,1-1,-1 0,1-1,-1 0,1-1,-1 0,0 0,0-1,0 0,-1 0,1-1,-1-1,0 1,-1-1,1 0,-1-1,1-1,22-19,-2-1,0-1,-2-2,-1 0,14-26,6-4,7-6,-3-2,-3-3,-4-1,-2-2,-4-1,-4-2,-3-1,14-61,-41 128,2 4,-1-1,-1 1,0-1,0 0,0 0,-1 0,0 0,-1 0,0 0,-1 0,0 0,0 0,-1 0,0 0,0 0,-1 1,0-1,-1 1,0 0,0 0,-4-6,1 12,0-1,0 1,0 1,0-1,-1 1,1 0,0 1,0 0,-1 0,1 0,0 1,-1 0,1 1,0 0,0 0,0 0,0 1,1 0,-1 0,1 0,0 1,0 0,0 1,0-1,1 1,-1 0,-1 3,-8 7,0 1,1 0,1 1,0 0,2 1,0 0,1 1,1 0,0 1,2 0,0 0,1 1,1-1,1 1,1 0,1 1,1-1,1 0,1 1,0-1,2 0,0 0,2 0,0 0,1-1,1 0,4 8,15 20,2 0,1-2,3-1,2-1,2-2,34 31,20 12,3-4,4-4,81 48,-47-52,-107-65</inkml:trace>
  <inkml:trace contextRef="#ctx0" brushRef="#br0" timeOffset="15607.646">367 1691,'2558'1,"119"56,-2118-59,111-33,-408 3,-231 25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0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82 565,'-13'23,"1"1,2 1,0 0,2 0,0 1,2 0,1 0,1 1,1-1,1 1,2 0,0 0,4 15,18 138,-21-230,2 0,3 1,2 0,2 0,2 0,2 2,2 0,2 0,2 2,13-19,-21 40,2 0,1 1,0 1,2 1,0 0,2 1,0 0,1 2,3-1,-22 17,1 1,-1 0,1 0,0 0,-1 0,1 1,0-1,0 0,-1 1,1-1,0 1,0-1,0 1,0 0,0 0,0 0,0 0,-1 0,1 0,0 1,0-1,0 1,0-1,0 1,-1 0,1-1,0 1,-1 0,1 0,0 0,-1 1,1-1,-1 0,0 0,1 1,-1-1,0 1,0-1,0 1,0 0,0-1,0 1,0 0,-1 0,1-1,-1 1,1 0,-1 0,0 1,23 199,-6-145,-8-51</inkml:trace>
  <inkml:trace contextRef="#ctx0" brushRef="#br0" timeOffset="422.515">25 198,'100'-14,"0"5,0 3,54 7,-109-1,-61 0,-1 0,1-1,0-1,0-1,0 0,1-2,-12-3,17 3,1 0,-1 0,1-1,1-1,-1 1,1-1,1-1,-1 1,1-1,0-1,1 1,0-1,0 0,1 0,0-1,1 0,-3-10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8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345 463,'-8'-2,"0"0,0 1,0 0,0 0,0 1,0 0,0 0,0 1,0 0,0 0,0 1,0 0,1 1,-1-1,1 2,-4 1,-8 3,0 1,1 0,0 2,0 0,1 1,1 1,-1 1,15-13,1 1,-1-1,1 1,-1 0,1-1,0 1,0 0,-1 0,1 0,1-1,-1 1,0 0,0 0,1 1,-1-1,1 0,-1 0,1 0,0 0,0 0,0 1,0-1,1 0,-1 0,0 0,1 0,-1 0,1 0,0 0,0 0,0 0,0 0,0 0,0 0,0-1,1 1,-1 0,1-1,-1 1,1-1,0 0,-1 1,1-1,0 0,0 0,0 0,0 0,0-1,0 1,0 0,0-1,0 1,0-1,1 0,63 19,-45-15,-1 2,0 0,-1 1,1 1,-1 1,12 7,-27-13,-1 0,1 0,0 0,-1 0,0 0,0 1,0-1,0 1,0 0,-1 0,0 0,0 0,0 0,0 0,0 1,-1-1,0 1,0-1,0 1,-1-1,1 1,-1 0,0-1,-1 1,1 0,-1-1,0 1,0-1,0 1,-2 5,-1 0,1 0,-2-1,1 1,-1-1,-1-1,0 1,0-1,-1 0,0 0,0 0,-5 3,-7 4,0 0,-1-2,0 0,-1-1,-1-1,0-1,0-1,-2-1,22-6,-1-1,1 0,0 0,-1-1,1 1,-1 0,1-1,-1 1,1-1,-1 0,1 0,-1 0,1 0,-1 0,1-1,-1 1,1-1,-1 0,1 1,0-1,-1 0,1 0,0-1,0 1,0 0,0-1,0 1,0-1,0 0,0 0,0 0,1 1,-1-2,1 1,0 0,-1 0,1 0,0-1,0 1,1 0,-1-1,0 1,0-3,-2-16</inkml:trace>
  <inkml:trace contextRef="#ctx0" brushRef="#br0" timeOffset="320.95">909 124,'-39'221,"29"-159,3 0,3 0,2 1,3 0,4 10,23 142,-33-132,-1-58</inkml:trace>
  <inkml:trace contextRef="#ctx0" brushRef="#br0" timeOffset="566.789">429 660,'39'-9,"21"-9,11-1,3 3,-2 4,1 0,-1 1,-4 3,-5 3,-2 2,-2 1,-7 7,-7 1,-11 1</inkml:trace>
  <inkml:trace contextRef="#ctx0" brushRef="#br0" timeOffset="1465.625">1643 519,'-43'18,"1"3,1 1,1 2,1 2,1 2,2 1,1 1,-24 28,12 24,46-80,0 0,0 0,1 0,-1 1,0-1,1 0,0 1,-1-1,1 1,0-1,0 0,1 1,-1-1,0 0,1 1,-1-1,1 0,0 1,0-1,0 0,0 0,0 0,0 0,1 0,-1 0,1 0,-1 0,1-1,0 1,0 0,0-1,-1 0,1 1,1-1,-1 0,0 0,1 1,5-2,-1 0,1 0,-1 0,1-1,-1 0,0-1,1 1,-1-1,0-1,0 1,0-1,0-1,-1 1,1-1,-1 0,2-2,3-1,74-43,-3-3,46-41,-122 89,53-33,-58 38,0 0,0-1,1 1,-1 0,0-1,1 1,-1 0,0 0,0 0,1 0,-1 0,0 1,1-1,-1 0,0 1,0-1,1 1,-1-1,0 1,0-1,0 1,0 0,1 0,-1-1,0 1,-1 0,1 0,0 0,0 0,0 0,0 0,-1 0,1 1,-1-1,1 0,-1 0,1 0,-1 1,1-1,-1 0,0 1,0-1,0 0,0 1,0-1,0 0,0 2,4 164,-1-163,1 0,-1 0,1-1,0 1,0-1,0 0,1 0,-1-1,1 1,-1-1,1 0,0 0,0-1,0 1,0-1,0 0,0-1,0 1,1-1,-1 0,0 0,0-1,0 1,0-1,0 0,0-1,1 1,10-2,1-1,-1-1,0 0,0-1,0-1,-1-1,0 0,-1-1,1 0,-2-1,9-7,4-8,-1 0,-1-2,-1 0,-1-2,-2 0,-1-2,-1 0,-2-1,7-19,-20 46,-1 1,0-1,0 0,0 1,-1-1,1 0,-1 0,-1 0,1-1,-1 1,1 0,-1 0,-1 0,1 0,-1 0,0 0,0 0,0 0,-1 0,0 0,0 0,0 1,-2-4,1 7,-1 0,1 0,0 1,0-1,0 1,0 0,-1 0,1 0,0 0,0 0,0 1,-1 0,1-1,0 1,0 0,0 1,0-1,0 0,0 1,1 0,-1-1,1 1,-1 0,1 1,-1-1,1 0,-1 3,-4 0,-3 1,1 0,0 1,1 0,0 1,0 0,0 0,1 1,0 0,1 0,0 1,0 0,1 0,1 0,-1 0,2 1,-1-1,2 1,-2 6,4-15,0 1,1-1,-1 1,0-1,1 1,0-1,-1 0,1 1,0-1,0 0,0 0,1 0,-1 0,0 0,1 0,-1 0,1 0,0 0,0-1,0 1,0-1,0 1,0-1,0 0,0 0,0 0,1 0,-1 0,0 0,1 0,-1-1,0 0,1 1,0-1,93 2,-76-3,152-2,-170 3,1 0,-1 0,0 1,0-1,0 1,0-1,0 1,0-1,0 1,0 0,0 0,0 0,0 0,0 1,0-1,-1 0,1 1,-1-1,1 1,-1 0,1-1,-1 1,0 0,0 0,0 0,0 0,0 0,0 0,-1 0,1 0,0 0,-1 0,0 0,1 2,-12 79,3-47,7-31,0 0,1 0,-1 0,1-1,0 1,0 0,1 0,0 0,-1 0,1-1,1 1,-1 0,1-1,0 1,0-1,0 1,0-1,1 0,0 0,0 0,0 0,0-1,1 1,-1-1,1 0,0 0,0 0,0-1,0 1,1-1,-1 0,1 0,-1 0,1-1,4 2,5-1,0-1,1 0,-1-1,0 0,0-1,0-1,0 0,0-1,0-1,0 0,-1 0,1-1,-1-1,-1-1,1 0,-1 0,0-1,-1-1,0 0,0 0,-1-1,0 0,-1-1,6-8,13-17,-2-1,-1-1,-3-1,0-2,-3 1,-2-2,10-35,-13 31,-2-1,-2 1,-3-2,-1 1,-3-1,-1 1,-5-34,4 80,-1 0,1-1,-1 1,0 0,1-1,-1 1,0 0,0-1,0 1,0 0,0-1,-1 1,1 0,0-1,-1 1,1 0,-1-1,1 1,-1 0,1 0,-1 0,0-1,0 1,1 0,-1 0,0 0,0 0,0 0,0 1,0-1,-1 0,1 0,0 1,0-1,0 0,-1 1,1 0,0-1,-1 1,1 0,0-1,-1 1,1 0,0 0,-1 0,1 0,0 0,-1 1,1-1,0 0,-1 0,1 1,0-1,-1 1,1 0,0-1,0 1,0 0,0-1,0 1,0 0,0 0,-1 1,-7 11,0 1,1 0,0 0,2 0,-1 1,2 0,0 1,1-1,0 1,1 0,1 0,1 0,0 2,-4 18,-1 7,2 0,3-1,1 1,2 0,1 0,3 0,1-1,3 0,1-1,2 0,17 38,16 1,-31-62</inkml:trace>
  <inkml:trace contextRef="#ctx0" brushRef="#br0" timeOffset="1659.77">2743 294,'33'9,"22"4,5-1,3-2,-5 2,-3-2,-6-1,-1-4,-5-1,-4-3,-9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0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86,'-4'7,"0"0,0 0,1 0,0 1,0-1,0 1,1 0,1 0,-1 0,1 0,1 0,-1 0,1 0,2 8,-3-2,29 188,-27-196,0 0,0-1,1 1,0 0,0-1,0 0,1 1,-1-1,1 0,1 0,-1-1,1 1,0-1,0 0,0 0,0 0,1 0,-1-1,1 1,0-1,0 0,1-1,-1 0,0 1,1-2,0 1,-1-1,1 1,0-2,-1 1,1 0,0-1,0 0,0-1,0 1,-1-1,1 0,2-2,12-4,0-1,0-1,-1-1,-1-1,0 0,0-2,-1 0,-1-1,0 0,-1-1,-1-1,0-1,-1 0,2-4,-5 9,0-1,-1 0,0 0,-1-1,-1 0,0-1,0 0,-2 0,0 0,-1-1,0 0,-4 13,0 0,-1 0,1 0,-1 0,1 0,-1 0,0 0,0 0,0 0,-1 0,1 1,-1-1,1 0,-1 1,0-1,0 1,0 0,0 0,0-1,-1 1,1 1,-1-1,1 0,-1 1,0-1,0 1,1 0,-1 0,0 0,0 0,0 0,0 1,0-1,0 1,-1 0,1 0,0 0,0 1,0-1,0 0,0 1,0 0,0 0,0 0,0 0,1 0,-1 1,0-1,1 1,-1 0,1 0,-1 0,1 0,-1 1,-16 12</inkml:trace>
  <inkml:trace contextRef="#ctx0" brushRef="#br0" timeOffset="397.174">1159 1,'-185'146,"140"-99,44-46,0 1,0-1,1 0,-1 0,0 1,0-1,1 0,-1 1,1-1,-1 1,1-1,0 1,0-1,-1 1,1-1,0 1,0-1,0 1,1-1,-1 1,0-1,1 1,-1-1,1 1,-1-1,1 1,-1-1,1 0,0 1,0-1,0 0,0 0,0 0,0 0,0 1,0-1,0-1,0 1,1 1,95 38,-86-38,0 1,-1 0,1 1,-1 0,0 1,0 0,-1 0,0 1,1 0,-2 1,1 0,-1 0,2 3,-8-7,0 1,0-1,0 0,-1 1,1-1,-1 1,0 0,0-1,0 1,0 0,-1 0,0 0,1 0,-1-1,-1 1,1 0,0 0,-1 0,0 0,0-1,0 1,-1 0,1-1,-1 1,1-1,-1 0,-1 1,1-1,0 0,-1 0,1 0,-1-1,0 1,-8 8,0 0,0-2,-1 1,0-2,-1 1,0-2,0 1,-1-2,-178 64,49-48,115-21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3 448,'1'0,"0"0,0 0,0 0,0 0,0 0,0 0,0 0,-1 0,1 0,0 1,0-1,0 0,0 1,0-1,0 0,0 1,-1-1,1 1,0 0,0-1,-1 1,1 0,0-1,-1 1,1 0,-1-1,1 1,-1 0,1 0,-1 0,1 0,-1 0,0-1,1 1,-1 0,0 0,0 0,0 0,0 0,0 0,0 0,0 0,0 0,0 0,0 0,-1 0,1 0,0 0,-1-1,1 1,0 0,-1 0,1 0,-1 0,0-1,1 1,-6 55,-3 16,3-1,3 1,6 49,-3-119,-1 1,1-1,0 1,0 0,0-1,0 1,0 0,1-1,-1 1,1-1,0 1,0-1,0 1,0-1,0 0,0 1,1-1,-1 0,1 0,-1 0,1 0,0 0,0 0,0 0,0-1,0 1,0-1,0 1,1-1,-1 0,1 0,-1 0,1 0,-1-1,1 1,-1-1,1 1,-1-1,1 0,0 0,-1 0,1 0,0 0,-1-1,1 1,-1-1,1 0,-1 0,1 0,4-3,-1 0,0-1,0 0,0 0,0-1,-1 0,0 0,0 0,-1 0,1-1,-1 0,-1 0,1 0,-1 0,-1 0,1-1,-1 1,0-1,0-4,1-6,-1-1,-1 1,0 0,-1-1,-2 1,1-1,-5-14,0 9,-1 1,-2 0,0 1,-1 0,-2 1,0 0,-1 0,-12-13,25 32,-1 1,1-1,-1 0,1 0,0 0,-1 0,1 0,0 0,0 0,1 0,-1 0,0 0,1 0,-1 0,1 0,-1 0,1 1,0-1,0 0,0 0,0 1,0-1,0 0,1 1,-1-1,0 1,1 0,-1-1,1 1,-1 0,1 0,0 0,0 0,-1 0,1 0,0 1,0-1,0 1,0-1,0 1,0 0,0-1,0 1,0 0,0 0,1 1,25-13,-15 4,-1-1,0 0,0 0,-1-1,0-1,-1 0,0 0,-1-1,0 0,-1-1,0 0,-1 0,-1 0,0-1,-1 0,0-1,-1 1,0-1,-2 1,0-1,1-15,-23-51,88 252,-25-28,-5 1,-7 2,-6 0,-4 26,27 332,-47-482,-1 0,0 0,-2 0,0 0,-2 0,0 0,-1 0,-5 10,10-30,0-1,-1 1,1-1,0 1,-1-1,1 1,-1-1,1 1,-1-1,1 1,-1-1,0 0,0 1,0-1,0 0,0 0,0 0,0 1,0-1,-1 0,1 0,0-1,0 1,-1 0,1 0,-1-1,1 1,-1-1,1 1,-1-1,1 0,-1 1,1-1,-1 0,0 0,1 0,-1 0,1 0,-1-1,1 1,-1 0,1-1,-1 1,1-1,-1 1,1-1,-1 0,1 0,0 0,-1 0,1 0,0 0,-7-13,0 0,1-1,1 0,1-1,0 1,0-1,2 0,0 0,1 0,1-1,0 1,1-14,0 24,-3-74,4 1,2 0,7-20,-3 56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343 397,'-34'-1,"0"1,1 2,-1 1,1 2,-1 1,-12 5,44-11,1 0,0 0,-1 0,1 0,0 0,0 0,-1 0,1 0,0 0,-1 1,1-1,0 1,0-1,0 1,-1-1,1 1,0 0,0-1,0 1,0 0,0 0,0 0,0 0,0 0,1 0,-1 0,0 0,0 0,1 0,-1 0,1 0,-1 1,1-1,-1 0,1 0,0 1,0-1,0 0,0 1,-1-1,2 0,-1 0,0 1,0-1,0 0,1 1,-1-1,0 0,1 0,-1 0,1 1,0-1,-1 0,109 64,-98-62,0 1,-1 1,0 0,0 0,0 1,-1 1,1-1,-2 1,1 1,-1 0,0 0,0 0,-1 1,0 0,-1 1,0 0,-1 0,4 8,-6-8,-2-1,1 1,-1 0,-1-1,0 1,0 0,-1-1,0 1,-1 0,0-1,0 0,-1 1,0-1,-1 0,0 0,-1-1,1 1,-1-1,-1 0,0 0,0-1,-1 1,-2 1,1 0,-1 0,0-1,-1 0,1-1,-1 0,-1 0,1-1,-1 0,0-1,-1-1,1 0,-1 0,0-1,0 0,0-1,0 0,0-1,-6-1,15 0,1 0,-1 0,1-1,-1 1,1-1,0 0,-1 1,1-1,0 0,-1-1,1 1,0 0,0-1,0 1,0-1,0 1,0-1,1 0,-1 0,0 0,1 0,-1 0,1 0,0 0,0-1,-6-15</inkml:trace>
  <inkml:trace contextRef="#ctx0" brushRef="#br0" timeOffset="258.362">597 594,'-7'43,"1"-13,2 1,1 0,2-1,0 1,3 7,-2-33,1 0,-1 0,1 0,1 0,-1 0,1 0,0 0,0 0,0-1,0 1,1-1,0 1,0-1,0 0,1 0,-1-1,1 1,0-1,0 1,0-1,0 0,1-1,-1 1,1-1,0 0,-1 0,1 0,0-1,0 0,0 0,0 0,1 0,-1-1,0 0,0 0,1 0,8-2,1-1,0 0,-1-1,0-1,0 0,0-1,-1 0,1-1,-2 0,1-2,-1 1,0-1,-1-1,0 0,0-1,6-9,-1 0,-1-1,0-1,-2 0,-1-1,0 0,2-12,-4 11</inkml:trace>
  <inkml:trace contextRef="#ctx0" brushRef="#br0" timeOffset="570.006">1556 565,'-34'10,"0"2,2 0,-1 3,2 0,0 2,-18 14,44-28,-1 1,1-1,0 1,0 0,1 0,-1 1,1 0,0-1,0 1,1 0,-1 1,1-1,0 1,1-1,-1 1,1 0,0 0,1 0,0 0,-1 0,2 1,-1-1,1 0,0 0,0 1,1-1,0 0,0 0,0 0,1 0,0 0,0 0,0 0,1 0,0-1,0 1,0-1,1 0,0 0,0 0,0-1,0 1,2 0,7 3,1-1,-1 0,1-1,1 0,-1-1,1-1,-1 0,1-1,1-1,-1 0,0-1,0-1,0 0,1-1,6-2,46-16,-49 14</inkml:trace>
  <inkml:trace contextRef="#ctx0" brushRef="#br0" timeOffset="1026.23">1951 1,'-19'37,"1"1,2 1,2 0,2 1,1 1,2 0,2 0,1 1,2-1,3 8,6 263,-5-295,1 0,1 1,0-1,2 0,0 0,0 0,2-1,0 0,0 0,2 0,0-1,8 11,-14-23,0-1,1 0,-1 0,1-1,-1 1,1-1,0 1,-1-1,1 0,0 0,0 0,0 0,0 0,0-1,0 1,0-1,0 0,0 0,0 0,0 0,0 0,0-1,0 0,0 1,0-1,0 0,0-1,0 1,0 0,0-1,82-58,-71 48,22-19,-27 21,1 0,0 0,1 1,0 1,0 0,1 0,0 1,1 1,-1 0,1 1,0 0,0 1,1 0,12-1,-23 6,1-1,-1 1,0 0,0 0,0 0,0 1,0-1,0 1,0-1,0 1,-1 0,1 0,0 0,-1 1,0-1,0 1,1-1,-1 1,-1 0,1 0,0 0,-1 0,0 0,1 0,-1 0,0 0,-1 0,1 1,0-1,-1 0,0 0,0 1,0-1,0 0,0 1,-1-1,0 0,0 3,19 71,-16-75,-1 0,1 0,0-1,0 1,0 0,0-1,0 0,0 1,0-1,0 0,1 0,-1 0,0-1,1 1,-1 0,0-1,1 1,-1-1,1 0,-1 0,1 0,-1 0,1-1,13-3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9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26 860,'-25'174,"26"-208,9-8,2 1,2 1,2 0,1 1,2 0,2 2,1 0,5-3,56-60,-81 100,-1-1,0 0,1 1,-1-1,1 0,-1 1,1 0,-1-1,1 1,-1 0,1 0,0 0,-1 0,1 0,-1 0,1 0,-1 1,1-1,-1 0,1 1,-1-1,1 1,-1 0,1-1,-1 1,0 0,1 0,-1 0,0 0,0 0,0 0,0 0,0 1,0-1,0 0,0 0,0 1,-1-1,1 1,0-1,-1 1,8 8,4 3</inkml:trace>
  <inkml:trace contextRef="#ctx0" brushRef="#br0" timeOffset="277.699">562 634,'-16'16,"1"2,1 0,1 0,0 2,1-1,1 2,1-1,1 1,1 1,1 0,1 0,0 0,2 1,4-20,0 1,0 0,1-1,-1 1,1-1,0 1,0-1,0 1,0-1,1 1,-1-1,1 0,0 0,0 0,0 0,0 0,0 0,1-1,0 1,-1-1,1 0,0 1,0-1,0 0,0-1,1 1,-1-1,0 1,1-1,-1 0,1 0,-1-1,1 1,-1-1,4 1,4 0,1 0,-1 0,1-1,0-1,-1 0,0-1,1 0,-1 0,0-1,10-4,-10 2,1 0,-1-1,0 0,0-1,-1 0,0 0,0-1,-1-1,0 1,0-1,-1-1,0 0,-1 0,0 0,0-1,-1 0,-1-1,0 1,0-1,-2 0,1 0,-1 0,-1 0,1-8,-6 12,1 0,-1 0,-1 0,1 1,-1-1,-1 1,0 0,1 0,-2 0,1 1,-1 0,0 0,-1 0,1 1,-1 0,0 0,0 1,-1 0,1 0,-1 1,0 0,0 0,0 1,0-1,0 2,-1 0,1 0,0 0,-1 1,1 0,-1 0,1 1,-1 1,0 0,-17 4</inkml:trace>
  <inkml:trace contextRef="#ctx0" brushRef="#br0" timeOffset="651.663">1267 98,'-13'82,"3"0,4 1,4-1,6 56,21 90,6-45,-30-159</inkml:trace>
  <inkml:trace contextRef="#ctx0" brushRef="#br0" timeOffset="904.373">900 606,'34'0,"15"0,10 0,4 0,1 0,-6 0,-3 0,-1 0,0 0,0 0,-4 0,-6 0,-6 0,-9 0</inkml:trace>
  <inkml:trace contextRef="#ctx0" brushRef="#br0" timeOffset="1449.315">1917 549,'-15'11,"-33"22,2 1,1 3,2 1,-23 29,18 22,48-87,-1-1,1 1,-1 0,1 0,0 0,0 0,0 0,0 0,0 0,0 0,0 0,1 0,-1 0,1 0,-1 0,1 0,0 0,0 0,0-1,0 1,0 0,0-1,0 1,1-1,-1 1,0-1,1 1,-1-1,1 0,0 0,-1 0,1 0,0 0,0 0,0 0,0-1,-1 1,1-1,0 1,0-1,0 0,0 0,0 0,0 0,0 0,2 0,10-2,0-1,0-1,-1 0,1-1,-1 0,0-1,0 0,-1-1,0-1,0 0,-1-1,0 0,0 0,-1-1,4-5,93-98,-106 112,-1-1,1 1,0 0,0-1,0 1,0 0,-1 0,1 0,1 0,-1 0,0 0,0 0,0 0,0 0,1 0,-1 1,0-1,1 1,-1-1,1 1,-1-1,1 1,-1 0,1-1,-1 1,1 0,-1 0,1 0,-1 0,0 1,1-1,-1 0,1 1,-1-1,1 1,-1-1,0 1,1 0,-1-1,0 1,0 0,1 0,-1 0,0 0,0 0,0 0,0 0,0 0,0 1,0-1,16 68,-17-62,1 0,-1 1,1-1,1 0,0 0,0 0,0 0,1 0,0 0,0-1,0 1,1-1,0 0,0 0,1 0,0-1,0 1,0-1,1 0,-1-1,1 1,0-1,1 0,5 2,-4-4,-1 0,1-1,-1 0,1 0,0-1,-1 0,1 0,0-1,-1 1,1-2,-1 1,1-1,-1-1,0 1,0-1,0 0,0-1,0 0,-1 0,1 0,-1-1,0 0,2-3,116-139,-94 98,-2-1,-2-1,-2-1,-2-1,-3-1,-2 0,-3-2,-2 0,-2 0,-3-1,-2-4,-5 54,1 4,0-1,-1 1,0-1,1 1,-1-1,-1 1,1-1,0 1,-1-1,0 1,0-1,0 1,0-1,0 1,-1 0,1 0,-1 0,0 0,0 3,0 0,-1 0,1 1,0 0,0-1,0 1,0 0,0 0,0 0,0 0,0 0,0 1,1-1,-1 0,0 1,1 0,-1-1,1 1,0 0,-1 0,1-1,0 1,0 0,0 1,0-1,-12 20,2 1,1 0,0 1,2 1,1-1,1 1,1 0,1 1,1-1,1 8,1-23,-4 33,3 1,1 0,2 0,3 0,1 0,2-1,2 0,1 0,3-1,1-1,3 0,1-1,4 5,-7-23,-2-5</inkml:trace>
  <inkml:trace contextRef="#ctx0" brushRef="#br0" timeOffset="1645.177">2255 493,'34'0,"15"0,5 0,-2 0,-1 0,-4 0,-5 5,-5 1,-3 0,1 4,-1 0,0-2,-2-2,-6-2</inkml:trace>
  <inkml:trace contextRef="#ctx0" brushRef="#br0" timeOffset="1837.785">3102 776,'5'33,"1"7,0-4</inkml:trace>
  <inkml:trace contextRef="#ctx0" brushRef="#br0" timeOffset="2072.467">3045 352,'0'0</inkml:trace>
  <inkml:trace contextRef="#ctx0" brushRef="#br0" timeOffset="2254.592">3299 803,'12'16,"1"-1,0 0,1-1,0 0,1-1,1-1,0 0,0-1,2-1,13 6,-26-15,0 0,0 0,0 0,-1-1,1 0,0 0,0 0,0 0,0-1,0 0,-1 0,1 0,0-1,-1 1,1-1,-1 0,0-1,1 1,-1-1,0 0,0 0,-1 0,1 0,-1 0,1-1,-1 0,0 0,-1 0,1 0,-1 0,1 0,-1-1,0-1,2-1,0 0,-1 0,0-1,0 0,-1 1,0-1,0 0,-1 0,0 0,-1-1,1 1,-2 0,1 0,-1 0,0 0,-1 0,1 0,-2 0,-2-6,3 8,-1 1,0-1,0 1,-1 0,1 0,-1 1,0-1,-1 1,1 0,-1 0,0 0,0 1,0-1,0 1,0 0,-1 1,1-1,-1 1,0 0,0 1,0-1,0 1,0 0,0 1,0 0,0-1,0 2,0-1,0 1,0 0,0 0,0 1,0 0,1 0,-2 0,-21 16,4 0</inkml:trace>
  <inkml:trace contextRef="#ctx0" brushRef="#br0" timeOffset="2609.347">3864 973,'4'-29,"0"1,1-1,1 1,2 1,0-1,12-22,-20 49,0 0,0 0,1 1,-1-1,0 0,1 0,-1 0,1 1,-1-1,1 0,0 0,-1 1,1-1,0 0,-1 1,1-1,0 1,0-1,0 1,-1 0,1-1,0 1,0 0,0-1,0 1,0 0,0 0,-1 0,1 0,0 0,0 0,0 0,0 0,0 0,0 0,0 0,0 1,0-1,-1 0,1 1,0-1,0 1,0-1,-1 1,1-1,0 1,0-1,-1 1,1 0,34 44,-26-31,-4-7,0-1,0 0,0 0,1 0,0-1,0 0,0 0,1 0,0-1,0 0,0 0,0 0,0-1,1-1,0 1,-1-1,1 0,0-1,0 0,0 0,0-1,0 0,0 0,0 0,0-1,0-1,0 0,0 0,-1 0,1-1,-1 0,1 0,-1-1,0 0,5-4,-1 1,0-1,0 0,-1-1,0 0,-1-1,0 0,-1 0,0-1,0 0,-1 0,-1-1,1 1,-2-2,0 1,-1-1,0 1,0-1,-2 0,1-1,-2 1,0-4,-1-11,0 4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421 170,'-18'0,"1"1,0 1,-1 0,1 1,0 1,1 1,-1 0,1 1,0 1,0 0,1 1,0 1,0 0,1 2,0-1,1 1,1 1,-1 1,2 0,0 0,0 1,1 0,1 1,1 0,0 0,-5 13,5-9,0 0,2 1,0 0,1 0,1 0,-2 16,6-31,-1 0,1 0,0 0,1-1,-1 1,1 0,0 0,0-1,0 1,1 0,-1-1,1 1,0-1,0 0,1 0,0 0,-1 0,1 0,0 0,1-1,-1 1,1-1,0 0,-1 0,1-1,0 1,1-1,-1 0,0 0,1 0,4 1,2 0,0 0,1-1,0-1,-1 0,1 0,0-1,-1-1,1 0,0 0,-1-1,1-1,-1 0,0 0,0-1,0-1,0 0,-1 0,6-4,3-3,-1-1,0 0,-1-2,0 1,-1-2,-1 0,0-1,-2-1,5-7,-2 3,-1 0,-1-1,-1 0,-1-1,-2-1,0 1,-1-2,-2 1,0-1,1-16,-12 12,3 30,1-1,0 1,0 0,0-1,-1 1,1-1,0 1,0 0,-1 0,1-1,0 1,-1 0,1 0,0-1,-1 1,1 0,0 0,-1 0,1-1,-1 1,1 0,0 0,-1 0,1 0,-1 0,1 0,0 0,-1 0,1 0,-1 0,1 0,0 0,-1 0,1 0,-1 0,1 1,0-1,-1 0,1 0,-1 0,1 1,0-1,-1 0,1 0,0 1,0-1,-1 0,1 1,0-1,0 0,-1 1,1-1,0 0,0 1,0-1,0 1,-1-1,1 0,0 1,0-1,0 1,0-1,0 0,0 1,-6 13,0 0,1 1,0-1,2 1,-1 0,2 0,0 0,1 0,0 0,1 0,1 1,0-1,4 12,-1-12,1 0,0 0,1-1,1 0,0 0,1-1,1 0,0 0,1-1,0 0,1-1,0 0,0 0,1-1,1-1,0 0,0-1,1 0,0-1,0-1,15 5,-11-6</inkml:trace>
  <inkml:trace contextRef="#ctx0" brushRef="#br0" timeOffset="462.5">1437 141,'-34'34,"-15"15,-5 5,2-2,11-6,6-5,10-5,4-4,6-2,5-2,0-1,1 1,-2-6,0-1,-2-4,1-5</inkml:trace>
  <inkml:trace contextRef="#ctx0" brushRef="#br0" timeOffset="718.031">1041 141,'24'29,"9"19,2 6,1-1,-7-5,-2-6,-2-5,0-4,-4-3,-1-2,1 0,2-1,1 0,2 0,1-4,-4-6</inkml:trace>
  <inkml:trace contextRef="#ctx0" brushRef="#br0" timeOffset="976.026">1747 424,'0'29,"5"14,1 4,0 0,4-9,0-5,3-9,0-9</inkml:trace>
  <inkml:trace contextRef="#ctx0" brushRef="#br0" timeOffset="1214.178">1719 0,'0'0</inkml:trace>
  <inkml:trace contextRef="#ctx0" brushRef="#br0" timeOffset="1466.399">2255 226,'-11'12,"-1"0,2 0,0 1,0 0,1 0,1 1,-5 11,11-20,0 0,0 0,1 0,-1 0,1 0,1 0,-1 0,1 1,-1-1,1 0,1 0,-1 1,1-1,0 0,0 0,1 0,-1 0,1 0,0 0,0 0,1-1,0 1,-1-1,2 0,0 2,43 41,-41-42,1 0,-1 1,0-1,-1 1,1 1,-1-1,0 1,-1 0,0 0,0 0,0 1,-1-1,0 1,1 6,-2-10,-1 0,0 0,0 1,0-1,0 1,-1-1,0 0,0 1,0-1,0 1,-1-1,1 1,-1-1,0 0,-1 1,1-1,-1 0,0 0,0 0,0 0,0 0,-1 0,0-1,0 1,0-1,0 0,0 0,0 0,-1 0,0-1,1 1,-1-1,0 0,0 0,0 0,-1-1,1 1,0-1,-3 0,-49 5,30-6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0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64,'-7'0,"-1"1,1 0,-1 0,1 1,0 0,0 0,-1 0,1 1,1 0,-1 1,0-1,1 1,0 1,0-1,0 1,1 0,-1 0,1 1,0 0,1-1,-1 2,1-1,0 0,1 1,0 0,0 0,-2 7,-1 0,0 0,0 1,2 0,0 0,1 0,0 0,1 1,1-1,0 1,1-1,1 1,0 0,1-1,1 0,1 2,-2-12,0 0,1 0,-1-1,1 1,0-1,0 0,0 0,1 0,0 0,0 0,0-1,0 0,0 0,0 0,1 0,0-1,-1 1,1-1,0 0,0-1,0 1,0-1,1 0,-1 0,0-1,0 0,1 1,-1-2,0 1,1-1,-1 0,0 0,0 0,0 0,0-1,0 0,4-2,10-3,-1-1,0-1,0 0,-1-1,0-1,-1-1,0 0,-1-1,0-1,-1 0,-1-1,0-1,-1 0,-1 0,0-1,-1 0,-1-1,-1 0,0-1,-2 0,2-6,-8 18,0 0,0-1,0 1,-1 0,0 0,-1 0,1-1,-1 1,-1 1,1-1,-1 0,-1 1,1-1,-1 1,0 0,0 0,-1 0,0 1,0 0,0 0,0 0,-1 0,0 1,0 0,0 0,-1 1,1 0,-1 0,0 0,0 1,0 0,0 0,0 1,0-1,0 2,0-1,-1 1,1 0,0 1,-1-1,1 2,0-1,0 1,-1 0,-17 5</inkml:trace>
  <inkml:trace contextRef="#ctx0" brushRef="#br0" timeOffset="482.207">649 544,'177'-312,"-152"234,-26 92,1 0,0 1,1-1,1 0,0 0,1 0,0 0,1 0,1 0,0-1,1 0,0 0,1-1,0 1,1-1,4 3,-5-8,0 0,0-1,1 0,0 0,0-1,1 0,0 0,-1-1,1 0,1-1,-1 0,0 0,1-1,0 0,-1-1,1 0,0-1,0 0,0 0,-1-1,1 0,0-1,-1 0,1 0,-1-1,1 0,-1-1,4-2,-3-1,0 0,0-1,-1 0,0-1,0 1,-1-2,0 1,-1-1,0-1,-1 1,0-1,0 0,-1 0,0-1,-1 0,1-6,2-4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0 579,'45'-33,"-2"-2,-2-2,-1-2,-2-1,-1-2,29-45,-65 85,8-8,0-1,-1 0,-1-1,0 1,0-1,-1 0,-1-1,0 0,-1 0,0 0,-1 0,0-3,-4 15,1 1,-1-1,0 0,0 0,0 1,0-1,0 1,0-1,0 1,0-1,0 1,0-1,0 1,-1 0,1 0,0 0,0-1,0 1,0 0,-1 0,1 1,0-1,0 0,0 0,0 0,0 1,0-1,0 1,0-1,0 1,0-1,0 1,0 0,0-1,0 1,0 0,0 0,0 0,1-1,-1 1,0 0,1 0,-1 0,1 0,-1 0,1 0,-1 1,1-1,0 0,-1 0,1 1,-3 1,-11 12,0 0,2 0,0 2,0-1,2 2,0-1,1 1,0 1,2 0,0 0,1 0,2 1,-3 14,7-30,-1 0,1 1,0-1,0 0,1 0,0 0,-1 1,1-1,1 0,-1 0,0 0,1 0,0-1,0 1,0 0,1-1,-1 1,1-1,-1 0,1 0,0 0,0 0,1-1,-1 1,1-1,-1 0,1 0,0 0,0 0,0 0,-1-1,2 0,-1 0,0 0,0 0,0-1,0 0,1 0,-1 0,0 0,0 0,0-1,0 0,1 0,-1 0,2-1,18-7,0 0,-1-2,-1-1,0 0,-1-2,0 0,-1-1,15-15,72-106,-85 76,-48 78,21-10,-1 0,1 0,0 0,0 0,1 1,0 0,1 0,0 0,0 0,1 1,0-1,1 1,0-1,0 1,1-1,0 1,1 0,0-1,1 1,0 3,1-10,-1 0,1 1,0-1,0-1,0 1,1 0,-1-1,0 1,1-1,0 0,-1 0,1-1,0 1,0-1,0 0,0 0,0 0,0 0,1-1,-1 0,0 0,0 0,0 0,1 0,-1-1,1 0,105-35,-94 27,0-1,-1 0,0-1,0-1,-1 0,-1-1,0-1,-1 0,0-1,-1 0,-1-1,0 0,-1 0,-1-1,-1 0,0-1,-1 1,-1-1,-1 0,0-1,-3 17,0 0,0 0,0 1,-1-1,1 0,-1 0,1 0,-1 0,1 0,-1 0,0 0,0 0,0 0,0 0,0 0,-1 0,1 0,-1 0,1 0,-1 0,0 0,1 1,-1-1,0 0,0 0,0 1,-1-1,1 0,0 1,-1 0,1-1,-1 1,1 0,-1-1,1 1,-1 0,0 0,0 0,1 1,-1-1,0 0,0 1,0-1,0 1,0 0,0-1,0 1,0 0,0 0,0 0,-1 1,-6 5,0 0,1 1,-1 0,1 1,1 0,-1 0,1 1,1-1,0 2,0-1,1 1,0-1,0 2,1-1,0 0,1 1,1-1,-1 1,1 6,-1-8,0 1,1 0,0-1,0 1,1 0,0 0,1 0,0 0,1 0,0-1,1 1,0 0,0 0,1-1,0 1,1-1,0 0,0 0,1-1,0 1,0-1,1 0,0 0,1-1,0 1,0-2,0 1,4 1,133 39,-119-44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0 228,'30'-17,"-1"-2,-1-1,-1-1,-1-1,0-1,5-9,3-34,-34 66,0-1,1 1,-1-1,0 1,0 0,0-1,1 1,-1 0,0-1,0 1,1 0,-1-1,0 1,1 0,-1 0,1-1,-1 1,0 0,1 0,-1 0,0-1,1 1,-1 0,1 0,-1 0,1 0,-1 0,0 0,1 0,-1 0,1 0,-1 0,1 0,-1 0,1 0,-1 0,0 1,1-1,-1 0,1 0,-1 0,0 1,1-1,-1 0,0 0,1 1,-1-1,0 0,1 1,-1-1,0 0,0 1,0-1,1 1,-1-1,0 0,0 1,0-1,0 1,1-1,-1 0,0 1,0-1,0 1,0-1,0 1,0-1,0 0,-1 1,15 36,-13-35,67 231,-56-209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90,'2'-4,"-1"1,1-1,0 1,0 0,0 0,0-1,1 2,-1-1,1 0,0 0,-1 1,1-1,0 1,1 0,-1 0,0 0,1 0,-1 1,1 0,0-1,-1 1,11-6,1 2,0 0,1 0,0 1,-1 1,1 1,0 0,0 1,0 1,0 0,7 2,-21-2,0 0,0 0,1 0,-1 1,0-1,0 1,0-1,1 1,-1 0,0 0,0-1,0 2,0-1,0 0,-1 0,1 1,0-1,-1 1,1-1,0 1,-1-1,0 1,1 0,-1 0,0 0,0 0,0 0,0 0,-1 0,1 0,0 0,-1 1,1-1,-1 0,0 0,0 1,0-1,0 0,0 0,-1 0,1 1,0-1,-1 0,0 0,0 2,-47 94,-103 108,149-204,1 0,-1 1,0-1,1 1,-1 0,1-1,0 1,0 0,0 0,0 0,0 0,1 0,0 0,-1 0,1 0,0 0,0 0,1 0,-1 0,0 0,1 0,0 0,0 0,0 0,0 0,0-1,1 1,-1 0,1-1,0 1,-1-1,1 0,1 1,-1-1,0 0,2 1,5 2,1-1,0 0,0-1,1 0,-1 0,1-1,-1 0,1-1,0 0,-1-1,1 0,0-1,0 0,-1-1,1 0,-1-1,0 0,4-1,21-18,-24 8</inkml:trace>
  <inkml:trace contextRef="#ctx0" brushRef="#br0" timeOffset="256.378">28 315,'43'-5,"19"-1,4 0,-9-4,-15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216 625,'-25'21,"1"2,0 0,2 2,2 0,0 2,1 0,2 1,-12 25,27-48,-1-1,1 1,1-1,-1 1,1 0,-1 0,1 0,0 0,1 0,0 0,-1 0,2 0,-1 0,0 0,1 0,0 0,0 0,1 0,-1 0,1 0,0-1,0 1,1-1,-1 1,1-1,0 0,0 0,1 0,-1-1,1 1,0-1,0 0,0 0,0 0,0 0,1-1,-1 1,1-1,-1-1,1 1,0-1,1 1,2 0,0 0,0 0,1-1,-1 0,0-1,0 0,1 0,-1-1,0 0,0 0,1-1,-1 0,0 0,-1-1,1 0,0 0,-1-1,0 0,0 0,0-1,0 0,-1 0,0-1,0 1,4-6,6-9</inkml:trace>
  <inkml:trace contextRef="#ctx0" brushRef="#br0" timeOffset="280.964">526 568,'-21'33,"1"2,1 0,2 1,2 1,1 0,2 1,-7 39,18-74,0 0,0 0,0 0,0 0,1 1,0-1,0 0,-1 0,2 1,-1-1,0 0,1 0,-1 0,1 1,0-1,0 0,1 0,-1 0,0 0,1-1,0 1,0 0,-1-1,2 1,-1-1,0 1,0-1,1 0,-1 0,1 0,0 0,0-1,-1 1,1-1,0 1,0-1,1 0,-1 0,10-1,-1-1,0 0,0 0,0-1,0-1,0 0,-1-1,1 0,-1-1,0 0,0-1,0 0,-1 0,0-1,0-1,-1 1,0-2,-1 1,1-1,-1-1,-1 1,0-1,0-1,-1 1,-1-1,1 0,-2 0,0-1,0 1,-1-1,0 0,-1 0,0 0,-1 0,-1 0,0-3,0 10,-1 1,0-1,1 0,-2 1,1-1,-1 1,1-1,-1 1,0 0,-1 0,1 0,-1 0,0 0,0 0,0 1,0-1,-1 1,1 0,-1 0,0 0,0 1,0-1,0 1,0 0,0 0,-1 1,1-1,-1 1,0 0,1 0,-1 0,0 1,1-1,-1 1,0 1,1-1,-1 0,0 1,1 0,-4 1,-17 9</inkml:trace>
  <inkml:trace contextRef="#ctx0" brushRef="#br0" timeOffset="650.382">1090 597,'-13'5,"1"2,0 0,0 0,0 1,1 0,0 1,0 0,1 1,0 0,1 1,0 0,1 0,-4 7,11-14,0 1,0-1,1 0,-1 1,1-1,0 1,0-1,1 0,-1 1,1-1,0 1,0-1,0 0,1 0,0 0,-1 0,1 0,1 0,-1 0,1 0,-1-1,1 1,0-1,0 0,0 0,1 0,-1 0,1-1,0 1,-1-1,4 1,47 58,-53-58,0 1,0-1,0 1,-1-1,1 1,-1-1,0 1,0-1,0 1,-1-1,1 1,-1-1,0 1,0-1,0 0,0 1,-1-1,1 0,-1 0,0 0,0 0,0 0,0 0,-1-1,1 1,-1-1,1 1,-1-1,-86 56,21-41,46-16</inkml:trace>
  <inkml:trace contextRef="#ctx0" brushRef="#br0" timeOffset="1015.439">1485 625,'-55'61,"3"3,3 1,-38 70,52-40,35-91,-1-1,1 0,0 0,0 0,0 1,0-1,1 0,-1 0,1 0,0 0,0 0,0 1,0-2,1 1,-1 0,1 0,-1 0,1-1,0 1,0-1,1 1,-1-1,0 0,1 0,-1 0,1 0,0 0,-1-1,3 1,7 2,1 0,0-2,0 1,0-2,0 0,0 0,0-1,1-1,-1 0,0-1,0 0,0-1,-1-1,1 0,-1 0,8-5,122-70,-125 63,-1 0,-1 0,0-2,-2 0,0 0,-1-1,-1-1,0 0,-2 0,0-1,4-18,-11 36,0 0,-1 0,1 0,-1 0,0-1,1 1,-1 0,-1-1,1 1,0-1,-1 1,0-1,0 1,0-1,0 1,-1 0,1-1,-1 1,0-1,0 1,0 0,0-1,-1 1,1 0,-1 0,0 0,0 0,0 0,0 1,0-1,-1 0,1 1,-1 0,0 0,1 0,-1 0,0 0,0 0,0 1,-1-1,1 1,0 0,-1 0,1 0,0 0,-1 1,1 0,-3-1,-92 26,69-16</inkml:trace>
  <inkml:trace contextRef="#ctx0" brushRef="#br0" timeOffset="1269.021">1231 991,'34'-4,"20"-3,6 1,-2 2,-7 0,-6 2,-7-4,-5-1,-3 1,-2 1,0 2,-6 1</inkml:trace>
  <inkml:trace contextRef="#ctx0" brushRef="#br0" timeOffset="1832.452">2078 710,'-13'155,"13"-150,0-1,0 0,1 1,0-1,0 0,0 1,0-1,1 0,-1 0,1 0,0 0,0 0,1-1,-1 1,1-1,0 1,0-1,0 0,0 0,1 0,-1-1,1 1,-1-1,1 0,0 0,0 0,0 0,0-1,1 1,-1-1,0 0,0-1,3 1,0-1,-1-1,1 0,0-1,-1 0,1 0,-1 0,0-1,0 1,1-2,-2 1,1-1,0 0,-1 0,0 0,0-1,0 1,0-1,-1-1,0 1,0-1,1-2,30-30,-7 12,-17 13,1 2,0 0,1 0,0 1,1 0,0 2,1-1,11-4,-24 12,0 0,1 1,-1-1,0 0,1 1,-1-1,1 1,-1 0,0-1,1 1,-1 0,1 1,-1-1,0 0,1 1,-1-1,1 1,-1 0,0 0,0 0,0 0,1 0,-1 0,0 1,0-1,0 1,-1-1,1 1,0 0,-1 0,1 0,-1 0,1 0,-1 0,0 0,0 0,0 0,0 1,0-1,-1 0,1 1,3 104,-43 25,-7 52,45-166,-1 0,-2 1,1-1,-2 0,0 0,-2-1,-6 14,12-28,-1-1,0 1,0-1,0 0,0 0,0 0,0 0,0 0,-1 0,1 0,-1-1,0 1,1-1,-1 0,0 0,0 0,0 0,1 0,-1 0,0-1,0 0,0 1,0-1,0 0,0-1,0 1,0 0,0-1,0 0,0 0,0 1,0-2,1 1,-1 0,0-1,1 1,-1-1,1 0,-1 1,1-1,0 0,0-1,0 1,0 0,-1-3,-43-101,38 83</inkml:trace>
  <inkml:trace contextRef="#ctx0" brushRef="#br0" timeOffset="2202.121">2021 399,'86'-62,"-2"-4,45-49,-14-13,-115 129,0 0,0 0,0 0,0-1,1 1,-1 0,0 0,1 0,-1 0,0-1,1 1,-1 0,1 0,-1-1,1 1,0 0,-1-1,1 1,0-1,-1 1,1 0,0-1,-1 0,1 1,0-1,0 1,0-1,0 0,-1 0,1 1,0-1,0 0,0 0,0 0,0 0,0 0,-1 0,1 0,0 0,0-1,0 1,0 0,0 0,-1-1,1 1,0-1,0 1,0 0,-1-1,1 0,0 1,-1-1,1 1,0-1,-1 0,1 1,-1-1,1 0,-1 0,1 1,-1-1,0 0,1 0,-1 0,0 0,0 1,0-1,1 0,-1-1,10 144,-8-129,0 1,1-1,1 0,0 0,1 0,0 0,1-1,1 0,0 0,0-1,1 0,7 8,5-1</inkml:trace>
  <inkml:trace contextRef="#ctx0" brushRef="#br0" timeOffset="2815.454">2699 4,'11'-2,"0"1,0 1,0 0,0 0,-1 1,1 0,0 1,0 0,0 1,-1 0,0 1,1 0,-1 1,-1 0,1 0,-1 1,0 0,0 1,-1 0,1 0,-2 1,1 0,-1 0,0 1,-1 0,0 0,0 0,-1 1,0 2,-1 11,0 1,-2 0,-1 0,-1 0,-1 0,-1 0,-1-1,-4 15,-6 74,12 562,1-650,1-17,0-1,0 0,-1 1,0-1,0 1,-1-1,1 1,-1-1,-1 1,1-1,-1 0,-1 0,1 0,-1 0,0 0,0 0,0-1,-1 0,0 1,0-1,-1 0,-7 2,0-1,0-1,-1 0,0 0,1-1,-2-1,1 0,0-1,0-1,-1 0,1 0,-1-1,1-1,-13-2,-11 1,12 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49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1 395,'5'-4,"11"-3,8 1,4 6,3 3,0 1,0 0,0 4,-1 0,-1 0,-5-7,-7-9,-6-2</inkml:trace>
  <inkml:trace contextRef="#ctx0" brushRef="#br0" timeOffset="253.207">227 1,'-10'43,"-2"34,0 8,2-6,3-11,2-12,3-11,1-9,6-10,2-9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362 505,'-14'19,"-15"16,-7 2,3-1,2-1,1-2,2-2,0-1,0-1,0-6,5-1,2-5,3 0,6-8,10-6,4-3</inkml:trace>
  <inkml:trace contextRef="#ctx0" brushRef="#br0" timeOffset="331.241">23 420,'2'14,"1"0,0 0,0 0,2 0,0 0,0-1,2 1,-1-1,2-1,-1 0,2 0,0 0,0-1,1 0,0-1,1 0,0-1,1 0,-1-1,2 0,-1-1,5 2,-7-5,-1 1,1 1,-1 0,0 0,0 1,-1 0,1 0,-2 1,1 0,-1 1,0-1,-1 1,0 1,-1-1,0 1,0 0,-1 0,0 1,-1-1,0 1,0 0,-1-1,-1 1,0 2,-6 10</inkml:trace>
  <inkml:trace contextRef="#ctx0" brushRef="#br0" timeOffset="4315.83">503 1040,'5'2,"-1"0,1-1,-1 1,1-1,0 0,0-1,-1 1,1-1,0 0,0 0,0-1,-1 1,1-1,0 0,0 0,-1-1,1 1,-1-1,1 0,-1 0,0-1,0 1,0-1,0 0,0 0,-1 0,1-1,-1 1,0-1,1-1,31-31,-1-2,-2-1,-1-2,-3-1,-1-1,7-19,-18 34,-2 0,-1-1,-2-1,-1 0,-1 0,-1-1,-2 0,-1-1,-1 1,-2-1,-2-16,-24-34,23 79,0 1,0 0,0 1,0-1,-1 0,1 0,0 0,-1 1,0-1,1 1,-1-1,0 1,0 0,0-1,0 1,0 0,0 0,0 1,0-1,0 0,0 1,0-1,-1 1,1-1,0 1,0 0,-1 0,1 0,0 1,0-1,0 0,-1 1,1-1,0 1,0 0,0 0,-6 4,1 1,0 0,1 1,-1 0,1 0,1 0,-1 0,1 1,1 0,-1 0,1 0,1 1,-4 8,-5 13,0 1,2 0,2 0,1 1,1 0,1 1,2-1,2 1,0-1,3 1,0 0,4 12,-4-35,-1 0,1 0,1 0,0-1,0 1,1-1,0 0,1 0,0 0,0-1,1 1,0-1,0 0,1-1,0 0,0 0,1 0,0-1,0 0,0-1,1 0,0 0,0-1,0 0,0 0,1-1,0 0,-1-1,1 0,0-1,0 0,3 0,11-5,-5-3</inkml:trace>
  <inkml:trace contextRef="#ctx0" brushRef="#br0" timeOffset="5089.48">1576 222,'-4'-4,"0"0,0 1,0-1,-1 1,1 0,-1 0,0 1,0-1,0 1,0 0,0 1,-1-1,1 1,0 0,-1 0,1 0,-1 1,1 0,-1 0,1 1,-1-1,1 1,-1 0,1 1,0-1,0 1,-1 0,1 0,0 1,1-1,-1 1,-7 5,1-1,0 2,1-1,0 1,0 1,1 0,0 0,0 1,1 0,1 0,0 1,-1 3,0 9,1 0,0 1,2 0,1 0,1 1,1-1,1 1,2-1,0 1,3 7,-1 54,-21 37,-18 35,36-156,0 0,0 1,1-1,-1 1,1-1,0 0,0 1,0-1,1 0,-1 0,1 0,0 0,-1 0,1 0,1-1,-1 1,0-1,1 1,-1-1,1 0,0 0,-1 0,1 0,0 0,0-1,1 1,-1-1,0 0,0 0,1 0,-1 0,0-1,3 1,114-6,-62-7,-33 7</inkml:trace>
  <inkml:trace contextRef="#ctx0" brushRef="#br0" timeOffset="5667.451">1547 646,'5'0,"11"0,8 0,4 0,3 0,0 0,0 0,0 0,-1 4,-1 3,-5-1</inkml:trace>
  <inkml:trace contextRef="#ctx0" brushRef="#br0" timeOffset="6218.736">2281 476,'-31'13,"5"-3,0 1,1 1,0 1,1 1,0 2,-12 10,34-24,0-1,-1 0,1 1,0 0,0-1,0 1,1 0,-1 0,0 0,1 0,-1 0,1 1,0-1,0 0,-1 1,1-1,1 1,-1-1,0 1,1-1,-1 1,1-1,0 1,0 0,0-1,0 1,0-1,1 1,-1 0,1-1,0 1,0-1,-1 1,2-1,-1 0,0 1,0-1,1 0,-1 0,1 0,0 0,0 0,-1 0,1 0,2 0,36 18,-35-19,-1-1,0 1,1 0,-1 0,0 0,0 1,0 0,0-1,0 2,0-1,-1 0,1 1,-1-1,1 1,-1 0,0 0,0 0,0 1,-1-1,1 1,-1-1,0 1,0 0,0 0,0 0,-1 0,1 0,-1 1,0-1,-1 0,1 0,-1 1,1-1,-1 0,-1 1,1-1,-1 2,-5 2,0 0,-1-1,0 0,0 0,0 0,-1-1,0-1,0 1,-1-1,0 0,-5 1,13-5,-18 10,14-7,0-1,0 1,-1-1,1 0,-1-1,0 1,1-1,-1 0,0-1,0 1,-1-1,1 0,0-1,0 0,-1 0,-3-4</inkml:trace>
  <inkml:trace contextRef="#ctx0" brushRef="#br0" timeOffset="6474.399">2394 673,'-4'34,"-3"16,1-1</inkml:trace>
  <inkml:trace contextRef="#ctx0" brushRef="#br0" timeOffset="6655.456">2507 222,'-5'19,"-1"7</inkml:trace>
  <inkml:trace contextRef="#ctx0" brushRef="#br0" timeOffset="6985.216">2620 786,'9'-22,"1"0,0 1,2 0,0 0,2 2,0-1,11-10,-25 29,1-1,-1 1,1 0,-1-1,1 1,0 0,-1 0,1 0,0 0,0 0,0 0,-1 0,1 0,0 0,1 0,-1 0,0 0,0 1,0-1,0 1,1-1,-1 0,0 1,0 0,1-1,-1 1,0 0,1 0,-1 0,0 0,1 0,-1 0,0 0,1 0,-1 0,0 1,1-1,-1 1,0-1,1 1,-1-1,0 1,0 0,0-1,0 1,0 0,0 0,0 0,0 0,0 0,0 0,0 0,0 0,-1 0,1 0,0 1,-4 31,2-29,0 1,1-1,-1 0,1 1,-1-1,1 0,1 1,-1-1,1 1,-1-1,1 0,0 0,1 1,-1-1,1 0,0 0,0 0,0 0,0-1,1 1,0-1,-1 1,4 2,-2-4,-1 0,1 0,-1 0,1-1,0 1,-1-1,1 0,0 0,0-1,0 1,0-1,0 0,0 0,0 0,0 0,0-1,0 1,0-1,0 0,-1 0,1-1,0 1,0-1,-1 0,1 0,-1 0,0 0,0 0,1-1,-2 0,1 1,0-1,0 0,-1-1,0 1,1 0,-1-1,-1 1,1-1,0 0,-1 1,0-1,0 0,1-3,-4-8</inkml:trace>
  <inkml:trace contextRef="#ctx0" brushRef="#br0" timeOffset="8033.514">3354 560,'-27'32,"2"0,1 1,1 2,2 0,1 2,-14 38,31-70,1 0,0 0,0 0,0 0,1 0,0 1,0-1,0 1,0-1,1 1,0-1,0 1,1-1,0 0,0 1,0-1,0 1,1-1,0 0,0 0,0 0,1 0,-1 0,1-1,0 1,1-1,-1 0,1 0,0 0,0 0,0 0,0-1,1 0,-1 0,1 0,4 1,5-1,1-1,-1 0,1-1,-1-1,1 0,-1-1,1-1,-1 0,1-1,-1 0,0-2,0 1,-1-2,3-1,19-9,0-2,-2-2,-1-1,23-19,-45 35,-1-2,0 1,0-1,0 0,-1-1,0 0,0-1,-1 1,0-1,-1-1,0 1,-1-1,1 0,-2 0,1-1,-2 1,1-1,-2 0,1 0,-1 0,-1-1,0 1,-1 0,0 0,0-1,-1 1,-1 0,-2-8,2 15,0 0,0 0,0 0,-1 0,1 1,-1-1,0 1,0 0,0 0,-1 0,1 0,-1 0,0 1,0-1,0 1,0 0,0 0,0 1,0-1,0 1,-1 0,1 0,-1 1,1-1,-1 1,1 0,-1 0,1 0,-2 1,-126 31,104-19</inkml:trace>
  <inkml:trace contextRef="#ctx0" brushRef="#br0" timeOffset="8333.263">3298 786,'7'-5,"1"-1,0 2,0-1,1 1,-1 0,1 0,0 1,0 0,0 1,1 0,-1 1,0 0,1 0,-1 1,1 0,-1 0,0 1,1 1,-1-1,0 2,0-1,0 1,0 0,0 1,-1 0,4 3,-2-1,1 0,0 0,0-1,1 0,0-1,-1 0,2-1,-1-1,0 0,0 0,1-1,-1-1,1 0,-1 0,0-1,1-1,-1 0,11-4,23-6,-34 7</inkml:trace>
  <inkml:trace contextRef="#ctx0" brushRef="#br0" timeOffset="9087.401">4426 560,'-29'39,"-19"31,-1 9,3-9,9-11,6-12,3-8,3-7,4-8</inkml:trace>
  <inkml:trace contextRef="#ctx0" brushRef="#br0" timeOffset="9356.394">4032 702,'14'5,"10"11,5 3,3 2,1 4,-1-3,-1-1,-1 1,0-3,-1 0,-1-3,0-5,-4-9,-7-4</inkml:trace>
  <inkml:trace contextRef="#ctx0" brushRef="#br0" timeOffset="9735.789">3946 222,'34'-33,"10"-17,4 1,-7 4,-6 14,-4 17,-2 16,-6 13,-2 8,-5 5,-1-2,-2-1,2-4,-3-2,2 2,-1 1,1-3,0-4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1 289,'3'-1,"0"-1,1 0,-1 0,0 0,-1-1,1 1,0-1,-1 0,1 1,-1-1,0 0,0 0,0-1,0 1,0 0,-1-1,1 1,2-5,24-39,1 1,3 2,36-39,-68 82,1 0,-1 0,1 1,-1-1,1 0,-1 0,1 1,0-1,0 0,-1 1,1-1,0 1,0-1,0 1,-1 0,1-1,0 1,0 0,0-1,0 1,0 0,0 0,0 0,0 0,-1 0,1 0,0 0,0 0,0 0,0 1,0-1,0 0,0 0,0 1,-1-1,1 1,0-1,0 1,0-1,-1 1,1-1,0 1,-1 0,1-1,0 1,-1 0,1-1,-1 1,1 1,19 48,-16-38,78 194,-75-186,-1-2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8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1,'-19'38,"-16"28,-3 7,2-5,1-8,7-10,3-8,6-7,2-5,-2-2,3-1,-1-6,-2-5,2-7</inkml:trace>
  <inkml:trace contextRef="#ctx0" brushRef="#br0" timeOffset="251.389">0 57,'19'39,"16"17,3 4,-2-4,-1-6,-7-7,-3-10,-6-7,-2-7,2-3,2 2,-3-3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505 399,'1'-2,"14"-21,-1-1,-1-1,-1 0,-1-1,-1 0,-1 0,-2-1,-1 0,2-17,-8 39,0 0,0 0,0 0,0 0,-1 1,0-1,0 0,-1 0,1 1,-1-1,0 1,0-1,0 1,-1 0,1 0,-1 0,0 0,0 1,-1-1,1 1,-1-1,1 1,-1 0,0 1,0-1,-1 1,1-1,0 1,-1 1,0-1,1 1,-1-1,0 1,1 1,-2-1,-15 0,1 0,-1 2,1 0,-1 1,1 1,0 1,0 1,0 1,0 1,1 0,0 1,1 1,0 1,0 1,1 0,0 1,1 1,1 1,0 0,1 1,0 0,1 1,1 1,1 0,0 1,1 0,1 0,1 1,0 0,2 1,0-1,-2 18,6-26,0 1,2 0,-1 0,1-1,1 1,0 0,1-1,0 1,1-1,1 1,-1-1,1 0,1 0,0-1,1 0,0 1,1-2,-1 1,2-1,0 0,0-1,0 1,1-2,0 1,1-1,-1-1,7 4,0-4,1 0,0-1,-1-1,2 0,-1-2,0 0,1 0,-1-2,0 0,1-1,-1-1,1 0,-1-2,0 0,-1 0,1-2,-1 0,0-1,0-1,-1 0,0-1,5-4,57-37,-2-4,-3-3,1-6,-62 59,-16 22,-16 26,-26 41,-26 45,6 2,-25 77,85-190,1 0,1 0,1 0,0 1,2 0,0 0,1-1,1 1,2 10,28 41,-18-54</inkml:trace>
  <inkml:trace contextRef="#ctx0" brushRef="#br0" timeOffset="378.594">1465 399,'-19'1,"0"1,0 0,0 2,1 0,-1 1,1 1,0 1,1 0,0 1,0 1,0 1,1 0,1 1,0 1,0 0,1 1,1 1,-9 10,5-3,1 0,1 1,0 1,2 0,1 1,1 0,0 1,2 0,1 0,2 1,0 0,1 1,2 4,1-22,2 1,0 0,0 0,1 0,0 0,0 0,1-1,0 1,1-1,0 1,1-1,0 0,0 0,1 0,0-1,1 0,0 0,0 0,1 0,-1-1,2 0,-1-1,1 0,0 0,0 0,0-1,1-1,0 1,0-1,0-1,1 1,-1-2,1 1,0-1,-1-1,1 0,0 0,6-1,11-5,0 0,-1-2,0-1,0-1,-1-1,0-2,-1 0,0-1,-1-2,-1 0,14-13,-18 14,-2-2,0 0,0-1,-2 0,0-1,-1-1,-1 0,0-1,-2 0,0-1,-1 0,-2 0,2-6,-5 12,-1 1,0-1,-1 0,0 0,-2 0,1 0,-2 0,0 1,-1-1,0 0,-1 0,-1 1,0 0,-1-1,-1 2,0-1,-1 1,0 0,-1 0,-5-6,2 8,0 0,0 1,-1 1,0 0,0 1,-1 0,0 1,-1 0,0 1,0 1,0 0,0 1,-1 0,0 1,0 1,1 0,-1 1,-4 1,-28-3</inkml:trace>
  <inkml:trace contextRef="#ctx0" brushRef="#br0" timeOffset="780.633">2115 116,'-14'6,"2"1,-1 0,1 1,0 0,1 1,0 0,0 1,1 0,0 1,1 0,0 0,1 1,0 0,1 1,0 0,1 0,1 0,0 1,0-1,1 3,2-9,1-1,0 1,0 0,1 0,0-1,0 1,0 0,1 0,0-1,0 1,1 0,0-1,0 1,0-1,1 0,0 0,0 0,0 0,1 0,0-1,0 1,1-1,0 0,-1 0,2-1,-1 0,0 1,1-2,0 1,0-1,0 0,0 0,0 0,1-1,-1 0,1-1,0 1,0-1,1 1,-1-1,1 0,0 0,0-1,-1 0,1 0,0-1,-1 0,1 0,0-1,-1 0,1 0,-1-1,0 1,0-2,0 1,0-1,-1 0,1-1,-1 1,0-1,0-1,-1 1,0-1,0 0,0 0,0 0,-1-1,0 1,-1-1,1 0,-1-1,1 0,-1 0,1 0,-2 0,1 0,-1-1,0 1,-1 0,0-1,0 0,-1 1,0-1,0 0,-1 1,0-1,-1 1,0-1,0 1,-1 0,0 0,0 0,-1 0,0 1,0-1,-1 1,0 0,-1 0,1 1,-1-1,0 1,-1 1,1-1,-7-3,-70-17,58 23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6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0 164,'4'5,"-1"0,0 0,1-1,0 1,0-1,0 1,1-1,-1-1,1 1,0 0,0-1,0 0,0-1,1 1,-1-1,1 0,0 0,0 0,0-1,-1 0,1 0,0-1,0 0,0 0,0 0,0 0,0-1,0 0,0-1,0 1,0-1,-1 0,1 0,3-3,83-70,-83 107,-31 312,11 68,18-361,-6-50,-1 0,0 0,0 0,0 0,1 0,-1 0,0 0,1-1,-1 1,1 0,-1 0,1 0,-1-1,1 1,0 0,-1-1,1 1,0 0,0-1,-1 1,1-1,0 1,0-1,0 1,0-1,-1 0,1 1,0-1,0 0,0 0,0 0,0 0,0 0,0 0,0 0,0 0,0 0,0 0,0 0,0-1,0 1,-1 0,1-1,0 1,0 0,0-1,0 1,-1-1,1 0,0 0,7-6,0-2,-1 1,0-1,-1 0,0 0,0-1,-1 0,0 0,-1 0,0 0,2-10,-1 8,118-434,-119 434,13-44,1 0,4 1,1 1,3 1,3 1,20-26,-49 78,0 1,0-1,0 1,0-1,0 1,0-1,0 1,1-1,-1 1,0-1,0 0,0 1,1-1,-1 1,0-1,1 0,-1 1,0-1,1 0,-1 1,0-1,1 0,-1 0,1 1,-1-1,0 0,1 0,-1 0,1 0,-1 0,1 1,-1-1,1 0,-1 0,1 0,-1 0,1 0,-1 0,1 0,-1-1,0 1,1 0,-1 0,1 0,-1 0,1-1,-1 1,1 0,-1 0,0-1,1 1,-1 0,0-1,1 1,-1 0,0-1,1 1,-1 0,0-1,0 1,0-1,1 1,-1-1,0 1,0 0,0-1,2 45,-2-37,-1 22</inkml:trace>
  <inkml:trace contextRef="#ctx0" brushRef="#br0" timeOffset="653.471">706 729,'-41'77,"-44"107,86-185,-1 1,0 0,1 0,-1 0,0 0,1 0,-1 0,0 0,1 0,-1 0,0 0,1 1,-1-1,0 0,1 0,-1 0,0 0,1 0,-1 1,0-1,1 0,-1 0,0 0,0 1,0-1,1 0,-1 1,0-1,0 0,0 0,1 1,-1-1,0 0,0 1,0-1,0 0,0 1,0-1,0 0,0 1,0-1,24-30,180-238,-98 149,-106 119,1-1,-1 1,0-1,1 1,-1-1,0 1,1 0,-1-1,1 1,-1 0,0-1,1 1,-1 0,1 0,-1-1,1 1,-1 0,1 0,-1 0,1 0,-1 0,1 0,0-1,-1 1,1 0,-1 1,1-1,-1 0,1 0,-1 0,1 0,-1 0,1 0,-1 1,1-1,-1 0,1 0,-1 1,1-1,-1 0,0 1,1-1,-1 1,1-1,-1 0,0 1,1-1,-1 1,0-1,0 1,1-1,-1 1,0-1,0 1,0-1,0 1,0-1,0 1,0-1,0 1,0 0,0-1,0 1,0-1,0 1,0 0,-6 42,5-40,-37 204,49-105,-10-101,0 0,0-1,0 1,-1 0,1 0,0 0,-1 0,1 0,0 1,-1-1,0 0,1 0,-1 0,0 0,1 0,-1 1,0-1,0 0,0 0,0 1,0-1,0 0,0 0,-1 0,1 1,0-1,-1 0,1 0,-1 0,1 0,-1 0,1 0,-1 0,0 0,0 0,1 0,-1 0,0 0,0 0,0-1,0 1,0 0,0-1,0 1,0-1,0 1,0-1,-1 1,1-1,0 0,0 0,0 1,-1-1,1 0,0 0,0 0,0 0,-1 0,1-1,0 1,0 0,0 0,0-1,-1 1,1-1,0 1,0-1,-20-11,0 0,1-2,1 0,0-1,1-1,-3-4,-3-2,6 5,5 2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0 283,'57'17,"-13"-10,0-2,1-2,0-2,32-4,9 1,54-9,1-6,-117 16</inkml:trace>
  <inkml:trace contextRef="#ctx0" brushRef="#br0" timeOffset="234.936">340 1,'-10'38,"-3"32,1 9,2-4,3-10,3-12,2-9,1-8,1-5,5-8,2-3,-1-5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15 342,'0'0,"-1"0,0 0,1-1,-1 1,0 0,0 0,1-1,-1 1,1 0,-1-1,0 1,1 0,-1-1,1 1,-1-1,0 1,1-1,0 0,-1 1,1-1,-1 1,1-1,0 0,-1 1,1-1,0 0,0 1,-1-1,1 0,0 0,0 1,0-1,0 0,0 0,0 1,0-1,0 0,0 0,1 1,-1-1,0 0,0 1,1-1,-1 0,0 1,1-1,-1 0,1 1,-1-1,1 0,3-22,2-1,0 1,2 0,0 1,1 0,10-15,4-14,25-29,-32 72,-12 13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219 365,'-50'67,"27"-39,2 0,0 2,2 0,2 1,0 1,2 1,-10 33,23-58,0 0,0-1,0 1,1 1,0-1,1 0,0 0,0 0,0 0,1 0,1 0,-1 0,1 0,1 0,-1 0,1-1,1 1,-1-1,1 0,1 0,-1 0,1-1,0 0,1 1,-1-2,1 1,0-1,1 0,-1 0,1 0,0-1,0 0,1-1,-1 0,1 0,3 1,6-1,0-1,1 0,-1-1,1-1,-1-1,1 0,-1-2,0 0,0 0,0-2,0 0,0-1,-1-1,11-6,12-8,0-1,-2-2,-1-2,-1-1,8-10,-26 21,0-1,-1-1,0 0,-2-1,0-1,-1 0,-2-1,0 0,-1-1,-1 0,-1-1,0 1,-2-2,-1 1,-1-1,-1 1,-1-1,-1 0,-2-7,1 6,-1 1,-2-1,0 1,-1 0,-2 0,-1 0,-1-1,6 17,-1 0,-1 1,1 0,-1-1,-1 1,1 1,-1-1,0 1,-1-1,1 2,-1-1,-1 1,1-1,-1 2,0-1,0 1,0 0,0 0,-1 1,1 0,-1 1,-7-2,7 2,-1 2,1-1,-1 1,0 1,1-1,-1 1,1 1,0 0,-1 0,1 0,0 1,0 0,0 1,1 0,-1 0,1 1,0-1,0 2,1-1,-1 1,1 0,-1 2,-10 10,2 1,0 0,1 1,1 1,0 0,2 1,-1 5,-6 20,2 0,2 1,3 1,1 0,3 0,2 1,1 0,4 0,1 0,2 0,4 6,10 84,0-8,-6 1,-6 16,-6-122,0-20,0 0,1 0,-1 0,1 1,1-1,-1 0,1 0,1 0,-1 0,1 0,0 0,1 0,0 0,0-1,0 1,1-1,21 3,-11-11</inkml:trace>
  <inkml:trace contextRef="#ctx0" brushRef="#br0" timeOffset="291.834">1206 648,'29'4,"14"3,10-1,0-2,-4 0,0-2,-5-1,-4 0,-4-1,-4-1,-2 1,-2 0,0 0,-6-1</inkml:trace>
  <inkml:trace contextRef="#ctx0" brushRef="#br0" timeOffset="543.218">1150 1042,'38'10,"18"-2,9-3,3-6,-1-3,-7-6,-3-1,-7 1,-8-2,-1 1,-2 2,-9 2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1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1,'-26'225,"23"439,2-653,0 0,1 0,1 0,0 0,0 0,1-1,0 1,1 0,0-1,1 0,0 1,0-2,1 1,1 0,2 2,6-1</inkml:trace>
  <inkml:trace contextRef="#ctx0" brushRef="#br0" timeOffset="242.712">1 706,'125'-32,"-79"22,0-1,-1-3,-1-1,0-3,-1-1,19-13,-34 15,0-2,-2-1,0-1,-2-1,0-1,-2-1,0-2,-2 0,12-20,-18 22</inkml:trace>
  <inkml:trace contextRef="#ctx0" brushRef="#br0" timeOffset="580.608">960 85,'8'43,"-1"1,-2 0,-3 1,-1-1,-2 0,-2 0,-2 0,-1 0,-6 11,3 5,0 0,3 1,3 0,3 0,2 1,-3-57,0 0,1 0,-1 0,1 0,1 0,-1 0,1 0,0-1,0 1,0 0,0 0,1-1,0 1,0-1,0 1,1-1,-1 0,1 0,0 0,0 0,1-1,-1 1,1-1,-1 0,1 0,0 0,0 0,1-1,-1 1,1-1,-1 0,1-1,-1 1,1-1,0 0,0 0,0 0,0-1,3 0,5-4,0-1,-1-1,0 0,0 0,0-2,-1 1,0-1,0-1,-1 0,0-1,-1 0,5-6,38-33,-35 34,-11 8,0 1,1 0,-1 0,2 0,-1 1,0 0,1 1,0 0,0 0,0 0,1 1,-1 0,1 1,4-1,-10 5,0-1,0 1,0 0,-1 0,1 1,-1-1,0 0,1 1,-1-1,0 1,0 0,-1 0,1 0,0 0,-1 0,0 0,0 0,0 0,0 0,0 1,-1-1,1 0,-1 0,0 1,0-1,0 0,-1 1,1-1,-1 0,0 1,0-1,1 3,-1 0,0 0,1 0,-1 0,1 1,0-1,1 0,0 0,0 1,0-1,0 0,1 0,0 0,1-1,-1 1,1 0,0-1,0 1,1-1,0 0,0 0,0-1,0 1,1-1,-1 0,2 1,13 0</inkml:trace>
  <inkml:trace contextRef="#ctx0" brushRef="#br0" timeOffset="1223.679">1976 735,'-236'197,"198"-141,37-54,1-1,-1 0,0 1,1-1,-1 1,1-1,-1 1,1-1,0 1,0 0,-1-1,1 1,0-1,0 1,1-1,-1 1,0-1,1 1,-1 0,1-1,-1 0,1 1,-1-1,1 1,0-1,0 0,0 1,0-1,0 0,0 0,0 0,0 0,0 0,1 0,-1 0,0 0,1 0,-1-1,1 1,-1 0,11 1,0 0,0-1,0 0,0-1,0-1,0 0,0 0,0-1,-1-1,1 0,0 0,-1-1,0-1,0 0,0 0,-1-1,0 0,0-1,0 0,-1-1,1-1,35-20,126-75,-170 103,1-1,0 1,-1 0,1 0,0 0,0 0,0 0,0 1,-1-1,1 1,0-1,0 1,0-1,0 1,0 0,0 0,1 0,-1 0,0 1,0-1,0 0,-1 1,1 0,0-1,0 1,0 0,0 0,0 0,-1 0,1 0,0 0,-1 1,1-1,-1 0,1 1,-1-1,0 1,0 0,0-1,0 1,0 0,0 0,0 0,0-1,-1 1,1 0,-1 0,1 0,-1 0,0 2,4 49,-4-47,-1-1,1 0,0 1,0-1,1 0,-1 1,1-1,0 0,1 0,-1 1,1-1,0 0,1-1,-1 1,1 0,0-1,0 1,0-1,1 0,-1 0,1 0,0 0,0-1,3 2,-3-2,1-1,0 0,0 0,0 0,0 0,0-1,0 0,0 0,0 0,1-1,-1 1,0-1,0-1,1 1,-1-1,0 0,0 0,0 0,0-1,0 0,0 0,0 0,0 0,-1-1,3-2,104-90,-99 84,15-20,-1 0,-1-2,-2-1,-1 0,-2-2,-1 0,-2-2,-2 0,-1 0,-2-1,-2-1,-1 0,-2 0,-2-1,-2 0,-1-4,-2 23,2 15,-1 0,0-1,0 1,-1-1,0 1,0-1,-1 1,0-1,0 1,-1-1,0 1,0 0,0 0,-1 0,-1 0,1 0,-1 1,0 0,0-1,-4-3,5 9,1 0,-1 0,0 0,1 1,-1-1,0 1,1-1,-1 1,0 0,1 0,-1 0,0 0,1 1,-1-1,0 1,1 0,-1-1,0 1,1 0,0 1,-1-1,1 0,0 1,-1-1,1 1,0 0,0 0,0 0,0 0,-1 1,-44 73,40-48,2 0,1 1,2-1,0 1,2 0,1 0,2 8,0 39,0-26,1-1,2 1,3-1,2 0,2-1,2 0,16 35,-25-71,-1-1,1 0,1 0,0 0,1-1,0 0,0 0,1-1,0 0,1 0,8 4,-17-12,0 0,1 0,-1 0,0 0,1 0,-1 0,1-1,0 1,-1-1,1 1,-1-1,1 1,0-1,-1 0,1 0,0 0,-1 0,1 0,0 0,-1-1,1 1,0 0,-1-1,1 1,-1-1,1 0,-1 0,1 1,1-2,6-9</inkml:trace>
  <inkml:trace contextRef="#ctx0" brushRef="#br0" timeOffset="1476.107">2400 593,'33'0,"21"0,6 0,3 0,-1 0,0 0,-7 0,-2-5,-1-1,0 0,-4 1,-5 2,-5 0,-10 2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57,'-9'14,"-9"10,-1 6,-1 2,1 0,1-4,2-4,-1 1,-1-1,1 2,-1-5,3 0,-1-4,2-1,-1-2,2-4</inkml:trace>
  <inkml:trace contextRef="#ctx0" brushRef="#br0" timeOffset="468.073">9 0,'2'10,"1"-1,0 0,1 0,0 0,0 0,1-1,0 1,0-1,1 0,0-1,1 0,0 0,0 0,0-1,1 0,3 3,8 9,-1 1,-1 0,-1 2,-1 0,-1 1,-1 0,0 1,-2 1,-1 0,-1 0,6 25,-7-24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0 115,'10'-5,"7"-6,2-6,1 0,-1-3,-1 3,-2 0,0 6,-2 11,1 6,-1 5,0 2,-1 3,2 4,-2 3,2 3,-2 1,-3-3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0,'50'117,"-5"2,14 69,-54-176,-1 0,0 0,-1 0,0 0,-1 0,0 1,-1 0,0-1,-1 1,-1-1,0 1,0 0,-2-1,1 0,-2 0,1 1,-2-2,1 1,-2 0,1-1,-2 0,1-1,-2 1,-4 4,-67 53,54-47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181 462,'255'1,"-254"-1,1 0,0 0,0 0,-1 0,1 1,0-1,-1 1,1-1,-1 1,1 0,-1-1,1 1,-1 0,1 0,-1 0,1 0,-1 0,0 1,0-1,0 0,0 1,0-1,0 0,0 1,0 0,0-1,-1 1,1-1,-1 1,1 0,-1-1,1 1,-1 0,0-1,0 1,0 0,0-1,0 1,0 0,-1 0,1-1,-1 1,1 0,-1-1,1 1,-1-1,0 1,0-1,0 1,0-1,0 1,0-1,0 0,-1 1,-110 129,101-112,0 0,1 1,1 1,1-1,1 2,0-1,1 4,7-21,0 0,0 0,0 0,0 0,1-1,0 1,0 0,0-1,0 0,0 1,1-1,-1 0,1 0,0 0,0-1,0 1,0-1,0 1,1-1,-1 0,1 0,-1-1,1 1,0-1,0 0,0 0,0 0,-1 0,1-1,0 1,1-1,-1 0,0 0,0-1,0 1,0-1,7 3,127-16,-100 7,-5-6,-27 7</inkml:trace>
  <inkml:trace contextRef="#ctx0" brushRef="#br0" timeOffset="452.904">181 659,'5'0,"6"0,7 0,4 0,4 0,2 0,1 0,0 0,0 0,1 0,-1 0,-6 5,0 1,-1 0,-4-1</inkml:trace>
  <inkml:trace contextRef="#ctx0" brushRef="#br0" timeOffset="1332.527">238 236,'73'-96,"-5"-33,-67 128,-1 0,1 1,-1-1,1 0,-1 1,1-1,-1 1,1-1,0 1,-1-1,1 1,0-1,-1 1,1-1,0 1,-1 0,1 0,0-1,0 1,-1 0,1 0,0 0,0 0,0 0,-1 0,1 0,0 0,0 0,0 0,-1 1,1-1,0 0,0 0,-1 1,1-1,0 0,-1 1,1-1,0 1,-1-1,1 1,0-1,-1 1,1-1,-1 1,1 0,-1-1,0 1,1 0,-1 0,0-1,22 42,-20-37,24 68,40 77,-35-122,-14-19</inkml:trace>
  <inkml:trace contextRef="#ctx0" brushRef="#br0" timeOffset="4933.894">125 38,'-21'40,"2"1,2 1,2 0,1 1,3 0,1 1,2 0,-1 45,12-54,2 0,2 0,1-1,2 0,1 0,2-1,1-1,1 0,2 0,1-2,1 0,2-2,1 0,1-1,2-1,0-2,13 10,133 79,-157-103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1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28,'-14'19,"-6"12,2 4,-2-3,4-2,3-1,0-2,2 0,-3-4,3-2,-3-4,1-1,-1-2,0 1,0-3,0 3,-1-2,2-4</inkml:trace>
  <inkml:trace contextRef="#ctx0" brushRef="#br0" timeOffset="297.424">36 0,'5'20,"6"15,6 2,1-1,1-1,3-6,2-5,2 0,1 0,1 0,1-3,-5-1,-7-3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0 368,'0'-5,"5"-2,6 1,7 1,4 2,4 1,1-4,3-1,-1 1,0 1,1-3,-2 0,1 1,0 1,-1 3,-9 1,-9 1</inkml:trace>
  <inkml:trace contextRef="#ctx0" brushRef="#br0" timeOffset="441.022">199 1,'0'14,"0"20,0 8,0 2,0-2,0-3,0-3,-5-3,-2-3,1-1,1-1,1 0,2-1,1 1,1-5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144 481,'38'-25,"-26"20,152-33,-163 37,0 0,0 0,1 0,-1 0,0 1,1-1,-1 0,1 1,-1-1,1 1,-1 0,1-1,-1 1,1 0,-1 0,1 0,-1 0,1 0,-1 0,1 1,-1-1,1 0,-1 1,1-1,-1 1,0 0,1-1,-1 1,0 0,1 0,-1 0,0 0,0 0,0 0,0 0,0 0,0 1,0-1,0 0,0 0,-1 1,1-1,0 1,-1-1,1 1,-1-1,0 1,1-1,-1 1,0-1,0 1,0 0,-6 18,0-1,-1 1,-1-2,-1 1,-1-1,0 0,-2-1,0 0,-12 13,-11 19,19-28,12-17,0 0,0 0,0 0,0 0,1 0,0 1,-1 0,2-1,-1 1,1 0,-1 1,1-1,1 0,-1 1,1-1,0 0,0 1,1 0,-1-1,1 1,1-1,-1 1,1 0,0-1,0 1,0-1,1 0,0 1,4-3,0 1,0-1,0 0,1 0,-1-1,1 0,-1 0,1-1,0 0,0 0,0 0,0-1,0 0,0 0,0-1,0 0,-1 0,1-1,0 1,-1-2,1 1,-1-1,1 0,-1 0,1-1,2 0</inkml:trace>
  <inkml:trace contextRef="#ctx0" brushRef="#br0" timeOffset="265.553">200 623,'39'9,"16"4,5-1,-8-7,-9-4,-10-8,-8-2,-6 1</inkml:trace>
  <inkml:trace contextRef="#ctx0" brushRef="#br0" timeOffset="750.634">171 227,'173'-89,"-171"87,0-1,1 1,0-1,-1 1,1 0,0 0,0 0,0 0,0 0,1 1,-1-1,0 1,1 0,-1 0,1 0,-1 1,1-1,0 1,-1 0,1 0,-1 0,1 0,0 1,-1-1,1 1,-1 0,1 0,-1 0,0 1,1-1,-1 1,0 0,0 0,0 0,0 0,2 3,64 158,-57-143</inkml:trace>
  <inkml:trace contextRef="#ctx0" brushRef="#br0" timeOffset="1069.629">1046 481,'-24'38,"-12"18,-1 4,2-3,6-7,4-7,6-6,1-4,-1-4,-2-6,2-7</inkml:trace>
  <inkml:trace contextRef="#ctx0" brushRef="#br0" timeOffset="1354.416">708 453,'14'34,"20"20,3 6,1-7,-2-12,-6-9,-5-10,0-9,-6-1,0-3,-4 2,-5 4,-3-1</inkml:trace>
  <inkml:trace contextRef="#ctx0" brushRef="#br0" timeOffset="2000.73">1216 426,'-6'17,"2"0,0 1,1-1,1 1,0 0,1 0,2 18,-1-30,1 1,0 0,0 0,0-1,1 1,0-1,0 1,1-1,0 0,0 0,0 0,1 0,-1-1,1 1,1-1,-1 0,1 0,0 0,0-1,1 0,-1 0,1 0,-2-2,-1-1,1 0,0 1,-1-1,1-1,0 1,0-1,-1 1,1-1,0 0,0-1,0 1,-1-1,1 1,0-1,-1 0,1 0,0-1,-1 1,0-1,1 0,-1 0,0 0,0 0,0 0,0-1,0 1,1-3,72-87,-69 81,53-70,-59 81,0 0,-1 0,1 0,0 0,0 1,-1-1,1 0,0 1,-1-1,1 0,-1 1,1-1,0 0,-1 1,1-1,-1 1,1-1,-1 1,1 0,-1-1,0 1,1-1,-1 1,0 0,1-1,-1 1,0 0,0-1,0 1,1 0,-1 0,0-1,0 1,0 0,0-1,0 1,0 0,-1 0,1-1,0 1,0 0,0-1,-1 1,1 0,0 0,26 200,-12-96,-10-92,0 1,-1 0,-1 0,0 0,-1 1,-1-1,0 0,0 0,-2 1,0-1,0 0,-2 0,1-1,-2 1,0-1,0 1,-3 0,8-12,-1 0,0 0,-1 0,1 0,0 0,-1-1,1 1,-1 0,1-1,-1 1,1-1,-1 0,0 1,0-1,0 0,0 0,0 0,0-1,0 1,0 0,0-1,0 1,-1-1,1 0,0 0,0 1,0-2,-1 1,1 0,0 0,0-1,0 1,0-1,0 0,-1 1,1-1,0 0,1 0,-1 0,0-1,0 1,0 0,0-1,-3-3,0 0,0-1,0 1,1-1,0 0,0 0,0 0,1 0,0-1,0 1,1-1,0 0,0-1,-5-51,6 33</inkml:trace>
  <inkml:trace contextRef="#ctx0" brushRef="#br0" timeOffset="2516.038">1188 199,'28'-21,"-1"-1,-1-1,-1-2,-1 0,-1-2,0-2,-23 29,0-1,0 0,0 0,1 0,-1-1,0 1,0 0,1 0,-1 0,1 0,-1 0,1 0,0 1,-1-1,1 0,0 0,-1 0,1 0,0 1,0-1,0 0,0 1,0-1,0 1,0-1,0 1,0-1,0 1,0 0,0-1,0 1,0 0,0 0,0 0,0 0,0 0,0 0,0 0,1 0,-1 0,0 1,0-1,0 0,0 1,0-1,0 1,0-1,0 1,0-1,0 1,-1 0,1-1,1 2,33 66,-27-50,0-1,1 0,1-1,0 0,1-1,1 0,1-1,1 1,3 0</inkml:trace>
  <inkml:trace contextRef="#ctx0" brushRef="#br0" timeOffset="3690.353">1837 199,'87'124,"-79"-111,0 0,-1 1,-1 0,0 1,-1-1,-1 1,0 0,0 0,-2 1,0-1,-1 1,0-1,-2 13,1-10,0-1,-1 1,-1 0,-1-1,0 0,-2 0,1 0,-2 0,-1-1,0 1,0-2,-6 7,-7 6,-1-1,-2-1,0-1,-2-1,-1-1,-1-1,0-2,-7 3,-7 0,22-16</inkml:trace>
  <inkml:trace contextRef="#ctx0" brushRef="#br0" timeOffset="4323.208">115 171,'-22'52,"3"1,3 1,1 1,3 0,2 1,2 10,4-50,1 0,1 0,0 0,1 0,1 1,0-1,1 0,1 0,1 0,0 0,1 0,1-1,0 1,1-1,0 0,2-1,-1 0,2 0,0-1,1 1,0-2,1 0,7 7,-7-9,1 0,-1 0,2-2,-1 0,1 0,0-1,1 0,0-1,0-1,0 0,11 1,0-3</inkml:trace>
  <inkml:trace contextRef="#ctx0" brushRef="#br0" timeOffset="5338.561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51.0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8863 1750,'-23'-48,"11"20,-1 1,-1 0,-1 1,-1 1,-2 0,0 2,-2 0,0 0,-10-5,-16-9,-3 3,-1 2,-42-19,-145-58,-5 12,-58-8,283 99,-646-216,-359-127,684 244,-332-57,347 106,-2 15,-2 13,0 15,-1 15,-54 17,112 7,1 12,1 11,4 12,2 11,3 12,-60 37,235-83,1 3,1 4,3 4,2 3,3 4,2 2,2 4,-26 33,66-65,2 1,1 2,1 1,1 1,3 1,1 1,1 0,2 2,2 0,2 1,1 1,2 0,2 0,2 1,1 0,3 1,1-1,2 1,2-1,7 39,1-40,2 0,1 0,2-1,2-1,1-1,3 0,0-2,3 0,16 18,18 17,3-3,3-3,69 54,15-8,4-7,5-6,4-7,4-8,150 53,153 39,7-20,6-20,341 43,-325-87,4-22,186-10,-368-48,0-14,-1-13,0-15,101-31,-215 23,-2-10,77-33,-192 51,-2-3,-2-3,-1-5,-2-3,-2-3,48-41,-89 61,-2-2,-2-2,-1-1,-1-1,-2-2,-1-1,-2-1,-2-1,-1-1,-2-1,-2-1,-2-1,-2-1,-2 0,-1-1,-3 0,-1 0,-2-4,-5-9,-2 1,-2-1,-3 1,-3 0,-2 1,-2 0,-3 0,-2 2,-3 0,-2 1,-2 1,-2 1,-10-9,-20-27,-5 2,-3 3,-4 3,-3 3,-3 3,-75-54,14 25,-4 6,-4 7,-4 6,-3 6,-4 7,-62-15,-58-7,-5 11,-2 13,-94-3,-98 6,-197 9,475 45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52.33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11400 10266,'-128'-287,"112"255,-1 1,-2 0,-1 1,-1 1,-1 1,-2 1,-1 1,-1 2,-1 0,-33-35,-361-361,-179-187,85 52,-302-298,618 656,-500-425,341 316,-1939-1722,1370 1239,-232-162,65 97,620 523,221 162,7-11,-201-195,159 110,121 142,134 110,33 25,6-1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2 199,'25'-5,"-1"-2,1-2,-2 0,1-1,-1-1,-1-1,0-1,0-1,-2-1,6-6,-25 21,1-1,-1 0,0 0,1 0,-1 0,0 0,0 0,1 0,-1-1,0 1,0 0,0-1,0 1,-1 0,1-1,0 1,-1-1,1 1,-1-1,1 0,-1 1,0-1,1 0,-1 1,0-1,0 0,0 1,0-1,-1 1,1-1,0 0,-1 1,1-1,-1 1,0-1,1 1,-1-1,0 1,0-1,0 1,0 0,0-1,0 1,0 0,-1 0,1 0,0 0,-1 0,1 0,0 0,-1 1,1-1,-1 0,1 1,-1-1,0 1,1 0,-1-1,0 1,1 0,-1 0,1 0,-1 0,-1 0,-8 2,-1 0,1 0,0 1,0 0,0 1,0 1,1 0,-1 0,1 1,1 0,-1 0,1 1,0 1,0-1,1 2,0-1,1 1,0 0,-4 7,7-12,0 0,1 0,-1 1,1-1,0 1,0 0,1 0,-1 0,1 0,0 1,1-1,-1 1,1-1,0 1,0-1,1 1,0 0,0-1,0 1,0 0,1-1,0 1,1-1,-1 1,1-1,0 0,0 1,0-1,1 0,0 0,0-1,0 1,1-1,-1 1,1-1,0 0,0 0,1-1,-1 1,1-1,0 0,0 0,0-1,3 2,5-1,0-1,1-1,-1 0,1 0,0-1,-1-1,1 0,-1-1,0-1,1 0,11-5,-24 8,24-6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53.3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8522 2208,'-158'-253,"84"127,-7 4,-83-98,68 112,-5 3,-5 6,-3 4,-122-80,72 70,-4 7,-4 7,-70-23,1 16,-4 11,-4 10,-3 11,-2 11,-3 10,-38 8,64 16,-2 11,1 9,0 11,1 9,0 10,2 10,-127 43,183-32,3 8,3 7,3 7,2 7,5 6,-101 78,116-65,5 5,4 7,5 4,5 7,6 4,-32 53,30-13,8 5,8 4,7 4,8 4,8 3,1 24,21-53,6 2,8 2,6 2,7 1,8 1,7 1,7 0,7 0,7-1,31 155,-16-222,5-1,3-1,5-1,4-3,4-1,4-2,3-3,4-2,4-3,3-2,3-3,4-4,3-2,2-4,4-3,11 3,73 44,4-8,5-7,3-8,4-8,49 9,75 11,4-12,268 35,-254-69,3-15,0-14,2-14,304-32,-375 0,-2-11,-1-11,-3-12,68-31,-122 18,-3-10,-3-7,-5-9,-3-8,-6-8,-4-7,-6-8,-6-6,-6-8,-5-6,73-101,-123 128,-5-4,-6-5,-5-3,-6-4,-7-3,-5-2,-7-4,-6-2,-6-2,-7-2,6-73,-33 136,-3 0,-5-1,-3 1,-5-1,-3 0,-4 1,-4 1,-3 0,-24-65,3 46,-5 2,-4 2,-5 2,-4 2,-4 3,-4 3,-4 2,-71-69,5 22,-6 7,-5 6,-6 7,-141-82,78 70,-5 10,-6 10,-4 10,-5 10,-3 10,-169-30,39 26,-3 17,-2 16,-3 17,0 15,-304 29,533-3,0 7,2 6,0 7,2 6,1 6,2 6,2 6,3 7,2 5,4 6,2 5,4 6,-3 10,4 15,4 6,6 5,5 4,5 5,6 4,6 5,5 3,7 3,-38 102,-109 311,145-326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57,'-9'14,"-9"10,-1 6,-1 2,1 0,1-4,2-4,-1 1,-1-1,1 2,-1-5,3 0,-1-4,2-1,-1-2,2-4</inkml:trace>
  <inkml:trace contextRef="#ctx0" brushRef="#br0" timeOffset="468.073">9 0,'2'10,"1"-1,0 0,1 0,0 0,0 0,1-1,0 1,0-1,1 0,0-1,1 0,0 0,0 0,0-1,1 0,3 3,8 9,-1 1,-1 0,-1 2,-1 0,-1 1,-1 0,0 1,-2 1,-1 0,-1 0,6 25,-7-24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0 115,'10'-5,"7"-6,2-6,1 0,-1-3,-1 3,-2 0,0 6,-2 11,1 6,-1 5,0 2,-1 3,2 4,-2 3,2 3,-2 1,-3-3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0,'50'117,"-5"2,14 69,-54-176,-1 0,0 0,-1 0,0 0,-1 0,0 1,-1 0,0-1,-1 1,-1-1,0 1,0 0,-2-1,1 0,-2 0,1 1,-2-2,1 1,-2 0,1-1,-2 0,1-1,-2 1,-4 4,-67 53,54-47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181 462,'255'1,"-254"-1,1 0,0 0,0 0,-1 0,1 1,0-1,-1 1,1-1,-1 1,1 0,-1-1,1 1,-1 0,1 0,-1 0,1 0,-1 0,0 1,0-1,0 0,0 1,0-1,0 0,0 1,0 0,0-1,-1 1,1-1,-1 1,1 0,-1-1,1 1,-1 0,0-1,0 1,0 0,0-1,0 1,0 0,-1 0,1-1,-1 1,1 0,-1-1,1 1,-1-1,0 1,0-1,0 1,0-1,0 1,0-1,0 0,-1 1,-110 129,101-112,0 0,1 1,1 1,1-1,1 2,0-1,1 4,7-21,0 0,0 0,0 0,0 0,1-1,0 1,0 0,0-1,0 0,0 1,1-1,-1 0,1 0,0 0,0-1,0 1,0-1,0 1,1-1,-1 0,1 0,-1-1,1 1,0-1,0 0,0 0,0 0,-1 0,1-1,0 1,1-1,-1 0,0 0,0-1,0 1,0-1,7 3,127-16,-100 7,-5-6,-27 7</inkml:trace>
  <inkml:trace contextRef="#ctx0" brushRef="#br0" timeOffset="452.904">181 659,'5'0,"6"0,7 0,4 0,4 0,2 0,1 0,0 0,0 0,1 0,-1 0,-6 5,0 1,-1 0,-4-1</inkml:trace>
  <inkml:trace contextRef="#ctx0" brushRef="#br0" timeOffset="1332.527">238 236,'73'-96,"-5"-33,-67 128,-1 0,1 1,-1-1,1 0,-1 1,1-1,-1 1,1-1,0 1,-1-1,1 1,0-1,-1 1,1-1,0 1,-1 0,1 0,0-1,0 1,-1 0,1 0,0 0,0 0,0 0,-1 0,1 0,0 0,0 0,0 0,-1 1,1-1,0 0,0 0,-1 1,1-1,0 0,-1 1,1-1,0 1,-1-1,1 1,0-1,-1 1,1-1,-1 1,1 0,-1-1,0 1,1 0,-1 0,0-1,22 42,-20-37,24 68,40 77,-35-122,-14-19</inkml:trace>
  <inkml:trace contextRef="#ctx0" brushRef="#br0" timeOffset="4933.894">125 38,'-21'40,"2"1,2 1,2 0,1 1,3 0,1 1,2 0,-1 45,12-54,2 0,2 0,1-1,2 0,1 0,2-1,1-1,1 0,2 0,1-2,1 0,2-2,1 0,1-1,2-1,0-2,13 10,133 79,-157-103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1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28,'-14'19,"-6"12,2 4,-2-3,4-2,3-1,0-2,2 0,-3-4,3-2,-3-4,1-1,-1-2,0 1,0-3,0 3,-1-2,2-4</inkml:trace>
  <inkml:trace contextRef="#ctx0" brushRef="#br0" timeOffset="297.424">36 0,'5'20,"6"15,6 2,1-1,1-1,3-6,2-5,2 0,1 0,1 0,1-3,-5-1,-7-3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0 368,'0'-5,"5"-2,6 1,7 1,4 2,4 1,1-4,3-1,-1 1,0 1,1-3,-2 0,1 1,0 1,-1 3,-9 1,-9 1</inkml:trace>
  <inkml:trace contextRef="#ctx0" brushRef="#br0" timeOffset="441.022">199 1,'0'14,"0"20,0 8,0 2,0-2,0-3,0-3,-5-3,-2-3,1-1,1-1,1 0,2-1,1 1,1-5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144 481,'38'-25,"-26"20,152-33,-163 37,0 0,0 0,1 0,-1 0,0 1,1-1,-1 0,1 1,-1-1,1 1,-1 0,1-1,-1 1,1 0,-1 0,1 0,-1 0,1 0,-1 0,1 1,-1-1,1 0,-1 1,1-1,-1 1,0 0,1-1,-1 1,0 0,1 0,-1 0,0 0,0 0,0 0,0 0,0 0,0 1,0-1,0 0,0 0,-1 1,1-1,0 1,-1-1,1 1,-1-1,0 1,1-1,-1 1,0-1,0 1,0 0,-6 18,0-1,-1 1,-1-2,-1 1,-1-1,0 0,-2-1,0 0,-12 13,-11 19,19-28,12-17,0 0,0 0,0 0,0 0,1 0,0 1,-1 0,2-1,-1 1,1 0,-1 1,1-1,1 0,-1 1,1-1,0 0,0 1,1 0,-1-1,1 1,1-1,-1 1,1 0,0-1,0 1,0-1,1 0,0 1,4-3,0 1,0-1,0 0,1 0,-1-1,1 0,-1 0,1-1,0 0,0 0,0 0,0-1,0 0,0 0,0-1,0 0,-1 0,1-1,0 1,-1-2,1 1,-1-1,1 0,-1 0,1-1,2 0</inkml:trace>
  <inkml:trace contextRef="#ctx0" brushRef="#br0" timeOffset="265.553">200 623,'39'9,"16"4,5-1,-8-7,-9-4,-10-8,-8-2,-6 1</inkml:trace>
  <inkml:trace contextRef="#ctx0" brushRef="#br0" timeOffset="750.634">171 227,'173'-89,"-171"87,0-1,1 1,0-1,-1 1,1 0,0 0,0 0,0 0,0 0,1 1,-1-1,0 1,1 0,-1 0,1 0,-1 1,1-1,0 1,-1 0,1 0,-1 0,1 0,0 1,-1-1,1 1,-1 0,1 0,-1 0,0 1,1-1,-1 1,0 0,0 0,0 0,0 0,2 3,64 158,-57-143</inkml:trace>
  <inkml:trace contextRef="#ctx0" brushRef="#br0" timeOffset="1069.629">1046 481,'-24'38,"-12"18,-1 4,2-3,6-7,4-7,6-6,1-4,-1-4,-2-6,2-7</inkml:trace>
  <inkml:trace contextRef="#ctx0" brushRef="#br0" timeOffset="1354.416">708 453,'14'34,"20"20,3 6,1-7,-2-12,-6-9,-5-10,0-9,-6-1,0-3,-4 2,-5 4,-3-1</inkml:trace>
  <inkml:trace contextRef="#ctx0" brushRef="#br0" timeOffset="2000.73">1216 426,'-6'17,"2"0,0 1,1-1,1 1,0 0,1 0,2 18,-1-30,1 1,0 0,0 0,0-1,1 1,0-1,0 1,1-1,0 0,0 0,0 0,1 0,-1-1,1 1,1-1,-1 0,1 0,0 0,0-1,1 0,-1 0,1 0,-2-2,-1-1,1 0,0 1,-1-1,1-1,0 1,0-1,-1 1,1-1,0 0,0-1,0 1,-1-1,1 1,0-1,-1 0,1 0,0-1,-1 1,0-1,1 0,-1 0,0 0,0 0,0 0,0-1,0 1,1-3,72-87,-69 81,53-70,-59 81,0 0,-1 0,1 0,0 0,0 1,-1-1,1 0,0 1,-1-1,1 0,-1 1,1-1,0 0,-1 1,1-1,-1 1,1-1,-1 1,1 0,-1-1,0 1,1-1,-1 1,0 0,1-1,-1 1,0 0,0-1,0 1,1 0,-1 0,0-1,0 1,0 0,0-1,0 1,0 0,-1 0,1-1,0 1,0 0,0-1,-1 1,1 0,0 0,26 200,-12-96,-10-92,0 1,-1 0,-1 0,0 0,-1 1,-1-1,0 0,0 0,-2 1,0-1,0 0,-2 0,1-1,-2 1,0-1,0 1,-3 0,8-12,-1 0,0 0,-1 0,1 0,0 0,-1-1,1 1,-1 0,1-1,-1 1,1-1,-1 0,0 1,0-1,0 0,0 0,0 0,0-1,0 1,0 0,0-1,0 1,-1-1,1 0,0 0,0 1,0-2,-1 1,1 0,0 0,0-1,0 1,0-1,0 0,-1 1,1-1,0 0,1 0,-1 0,0-1,0 1,0 0,0-1,-3-3,0 0,0-1,0 1,1-1,0 0,0 0,0 0,1 0,0-1,0 1,1-1,0 0,0-1,-5-51,6 33</inkml:trace>
  <inkml:trace contextRef="#ctx0" brushRef="#br0" timeOffset="2516.038">1188 199,'28'-21,"-1"-1,-1-1,-1-2,-1 0,-1-2,0-2,-23 29,0-1,0 0,0 0,1 0,-1-1,0 1,0 0,1 0,-1 0,1 0,-1 0,1 0,0 1,-1-1,1 0,0 0,-1 0,1 0,0 1,0-1,0 0,0 1,0-1,0 1,0-1,0 1,0-1,0 1,0 0,0-1,0 1,0 0,0 0,0 0,0 0,0 0,0 0,0 0,1 0,-1 0,0 1,0-1,0 0,0 1,0-1,0 1,0-1,0 1,0-1,0 1,-1 0,1-1,1 2,33 66,-27-50,0-1,1 0,1-1,0 0,1-1,1 0,1-1,1 1,3 0</inkml:trace>
  <inkml:trace contextRef="#ctx0" brushRef="#br0" timeOffset="3690.353">1837 199,'87'124,"-79"-111,0 0,-1 1,-1 0,0 1,-1-1,-1 1,0 0,0 0,-2 1,0-1,-1 1,0-1,-2 13,1-10,0-1,-1 1,-1 0,-1-1,0 0,-2 0,1 0,-2 0,-1-1,0 1,0-2,-6 7,-7 6,-1-1,-2-1,0-1,-2-1,-1-1,-1-1,0-2,-7 3,-7 0,22-16</inkml:trace>
  <inkml:trace contextRef="#ctx0" brushRef="#br0" timeOffset="4323.208">115 171,'-22'52,"3"1,3 1,1 1,3 0,2 1,2 10,4-50,1 0,1 0,0 0,1 0,1 1,0-1,1 0,1 0,1 0,0 0,1 0,1-1,0 1,1-1,0 0,2-1,-1 0,2 0,0-1,1 1,0-2,1 0,7 7,-7-9,1 0,-1 0,2-2,-1 0,1 0,0-1,1 0,0-1,0-1,0 0,11 1,0-3</inkml:trace>
  <inkml:trace contextRef="#ctx0" brushRef="#br0" timeOffset="5338.561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1 343,'262'-331,"-262"331,0-1,1 0,-1 0,1 0,-1 1,1-1,0 0,-1 1,1-1,0 1,-1-1,1 1,0-1,-1 1,1-1,0 1,0 0,0-1,-1 1,1 0,0 0,0-1,0 1,0 0,0 0,0 0,-1 0,1 0,0 0,0 1,0-1,0 0,0 0,-1 1,1-1,0 0,0 1,0-1,-1 1,1-1,0 1,-1-1,1 1,0-1,-1 1,1 0,-1-1,1 1,-1 0,1 0,-1-1,1 1,-1 0,0 0,1 0,-1 0,0-1,0 1,0 0,0 0,0 0,0 0,0 0,0-1,0 1,0 0,0 0,0 0,-1 0,12 32,1-1,2 0,1 0,1-2,2 0,1-1,1-1,20 22,-23-30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86,'-14'20,"-57"80,4 3,-7 22,-40 96,54-117,49-89</inkml:trace>
  <inkml:trace contextRef="#ctx0" brushRef="#br0" timeOffset="264.447">2061 86,'159'356,"-150"-339,1 0,1-1,0-1,1 0,1 0,0-1,1-1,1 0,0-1,5 3,83 24,-84-34</inkml:trace>
  <inkml:trace contextRef="#ctx0" brushRef="#br0" timeOffset="2454.324">3359 1978,'1'1,"1"1,-1 0,1 0,-1 0,1-1,0 1,0-1,0 1,0-1,0 0,0 0,0 0,0 0,0 0,0 0,1 0,-1-1,0 1,0-1,1 0,-1 1,0-1,1 0,-1-1,1 1,0 1,6-2,0 1,0-1,0-1,-1 1,1-1,0-1,-1 0,1 0,-1-1,0 0,0 0,-1-1,1 0,-1 0,0-1,0 1,-1-2,0 1,0-1,0 0,-1 0,0-1,0 1,-1-1,0 0,0-1,13-16,-16 23,0 1,-1-1,1 1,0-1,0 1,0-1,0 1,0 0,0 0,0-1,1 1,-1 0,0 0,1 0,-1 0,1 1,-1-1,1 0,-1 0,1 1,0-1,-1 1,1 0,0-1,-1 1,1 0,0 0,-1 0,1 0,0 0,-1 1,1-1,0 0,-1 1,1-1,0 1,-1 0,1-1,-1 1,1 0,-1 0,0 0,1 0,-1 0,0 0,0 1,1-1,-1 0,0 0,0 1,25 41,-1 0,-2 2,-2 1,-3 0,-1 1,-2 1,-3 0,7 48,-11-65,-1 0,-1 0,-1 1,-2 0,-2 0,0-1,-2 1,-2 0,-1 0,-1-1,-2 0,-1 0,-1 0,-1-1,-2-1,-2 0,-13 23,21-44,-1 0,0-1,0 0,0 0,-1-1,0 0,-1 0,1 0,-1-1,0-1,0 0,-4 1,9-3,0 0,0-1,0 0,-1 0,1 0,-1 0,1-1,-1 0,1 0,0 0,-1 0,1-1,-1 0,1 0,0 0,-1 0,1 0,0-1,0 0,0 0,0 0,0-1,1 1,-1-1,1 0,-1 0,1 0,-3-3,2-1,-1 1,1-1,1 0,-1 0,1 0,0 0,1 0,0-1,0 1,0-1,1 0,0 1,1-1,0 0,0 0,1 0,-1 1,2-1,-1 0,2-3,64-149,-58 141,100-152,-98 157</inkml:trace>
  <inkml:trace contextRef="#ctx0" brushRef="#br0" timeOffset="2921.379">3190 1384,'85'-39,"-54"26,0-1,-1-2,0-1,-2-1,0-1,-1-1,1-3,41-90,-63 100,3 58,85 217,-87-238</inkml:trace>
  <inkml:trace contextRef="#ctx0" brushRef="#br0" timeOffset="4385.41">480 2203,'-3'-15,"1"1,1-1,0 0,0 1,2-1,-1 0,2 1,0-1,1 1,1-1,0 1,1 0,0 0,1 1,0 0,1 0,1 0,0 1,1 0,6-6,-12 16,-1 1,0 0,1-1,-1 1,1 1,0-1,-1 0,1 1,0-1,-1 1,1 0,0-1,-1 1,1 1,0-1,0 0,-1 1,1-1,0 1,-1 0,1 0,-1 0,1 0,-1 1,0-1,1 0,-1 1,0 0,0-1,0 1,0 0,0 0,0 0,-1 1,1-1,-1 0,1 1,-1-1,0 1,0-1,0 1,0-1,0 3,14 15,-3-8,0-1,1 0,0 0,1-2,0 0,0 0,1-2,10 5,33 18,-39-18</inkml:trace>
  <inkml:trace contextRef="#ctx0" brushRef="#br0" timeOffset="3795.1">311 2767,'27'-17,"2"1,0 2,1 1,0 1,1 2,1 1,-1 1,1 2,0 1,1 2,-1 0,1 3,-11 0,-18-1,0 0,-1 0,1 0,0 1,0-1,0 1,0 0,0 0,-1 1,1-1,0 1,0 0,0 0,-1 0,1 0,0 1,-1-1,0 1,1 0,-1 0,0 0,0 1,0-1,0 1,0-1,0 1,-1 0,0 0,1 0,-1 1,0-1,-1 1,1-1,0 1,-1-1,0 2,-2 4,-1 0,0 0,-1 0,0 0,-1 0,1 0,-2-1,1 1,-1-1,0 0,-1-1,0 1,0-1,-1-1,0 1,-6 4,3-1,-411 378,417-385,1-1,-1 1,1 0,-1 1,1-1,0 0,0 1,1 0,-1 0,1 0,0 0,0 0,0 0,0 1,1-1,-1 0,1 1,0 0,1-1,-1 1,1-1,0 1,0 0,1-1,-1 1,1-1,0 1,0-1,0 1,1-1,0 0,-1 1,2-1,-1 0,0 0,1 0,1 1,8 4,2 0,-1-1,1-1,0 0,1-1,0 0,0-1,0-1,0 0,1-1,0-1,-1 0,1-1,0-1,0 0,0-1,15-4,-27 5,1-1,-1 0,0 0,0-1,0 1,0-1,0 0,0 0,0 0,-1 0,1-1,-1 1,1-1,-1 0,0 0,0-1,0 1,-1 0,1-1,-1 0,0 1,0-1,0 0,0 0,-1 0,0-1,0 1,0 0,0 0,0-1,-1 1,0 0,0-1,0-3,0-16</inkml:trace>
  <inkml:trace contextRef="#ctx0" brushRef="#br0" timeOffset="4036.135">0 3163,'39'0,"17"0,8 0,-1 0,-2-5,-2-2,-1 1,-6-4,-2 0,-5-3,0 1,-3-3,-4 2,-4-3,-7 3</inkml:trace>
  <inkml:trace contextRef="#ctx0" brushRef="#br0" timeOffset="5638.476">3641 1,'9'2,"0"1,0 0,-1 0,1 1,-1 0,1 0,-1 1,-1 0,1 1,-1 0,0 0,0 0,0 1,-1 0,0 0,1 3,34 39,-2 1,-2 3,-3 1,-2 1,24 56,-39-76,0 0,-2 2,-2-1,-2 2,-1 0,-1 0,-3 1,-1-1,-1 1,-3 1,-2 14,-8-1,-2 0,-3-1,-1-1,-4-1,-5 9,7-43,8-47,3 7,-8-3,-1 0,-2 0,0 2,-2 0,-1 1,0 1,-2 1,-7-5,27 25,-85-79,87 80,0 1,-1 0,1 0,-1-1,1 1,-1 0,1-1,0 1,-1 0,1-1,0 1,-1 0,1-1,0 1,0-1,0 1,-1-1,1 1,0 0,0-1,0 1,0-1,0 1,0-1,-1 1,1-1,0 1,1-1,-1 1,0-1,0 1,0-1,0 1,0-1,0 1,1-1,-1 1,0-1,0 1,1 0,-1-1,0 1,0 0,1-1,-1 1,1 0,-1-1,0 1,1 0,-1-1,1 1,-1 0,1 0,-1 0,0-1,1 1,-1 0,1 0,-1 0,1 0,-1 0,1 0,-1 0,1 0,-1 0,1 0,-1 0,1 0,46-1,-40 1,314-25,-278 24,-1 2,1 2,0 2,-1 2,0 2,0 2,-1 1,27 13,-64-23,0 0,-1 0,1 1,-1 0,0-1,0 1,0 0,0 0,0 1,0-1,-1 1,0-1,0 1,0 0,0-1,0 1,-1 0,0 0,0 1,0-1,0 0,0 0,-1 0,0 1,0-1,0 0,-1 0,1 1,-1-1,0 0,0 0,0 0,-1 0,1 0,-1 0,0-1,0 1,-1 0,1-1,-1 1,1-1,-1 0,0 0,-1 0,1-1,-3 3,-15 8,1 0,-2-2,0 0,0-2,-1 0,0-2,0 0,-4-1,0 1,-183 28,183-34</inkml:trace>
  <inkml:trace contextRef="#ctx0" brushRef="#br0" timeOffset="7069.661">3190 3077,'-31'33,"0"-1,-2-2,-2-1,0-2,-2-1,-1-2,-1-2,0-1,-14 3,-96 23,-2-7,-102 12,-11-16,245-32,-1-1,1-1,-1-1,1-1,-1 0,0-1,1-2,-1 0,1-1,0 0,0-2,0 0,1-1,-17-10,-102-62,163 124,-13-23,-2 0,0 0,-2 1,0 0,-1 1,-2 0,0 0,-2 1,0 0,-2-1,-1 1,-1 0,-1 0,-2 9,7-9,9-31,65-153,80-154,-48 123,-147 252,27-50,-1 0,0-1,-1-1,0 0,0-1,-1 0,-1-1,0 0,0-1,0 0,-1-2,1 1,-1-2,-1 0,-1 0,4-4,1 0,0 0,0-1,0-1,-1 0,1-1,1 0,-1 0,0-1,1-1,0 0,0-1,0 0,1 0,-8-8,4 0,3 1</inkml:trace>
  <inkml:trace contextRef="#ctx0" brushRef="#br0" timeOffset="8303.404">339 1638,'-4'-1,"0"-1,0 1,0-1,0 0,0-1,0 1,0-1,1 0,-1 0,1 0,0 0,0 0,0-1,0 1,0-1,1 0,0 0,0 0,0 0,0 0,1-1,-1 1,1 0,0-1,0 1,1-1,-1 1,1-1,0 1,1-1,-1 1,1-1,0-2,3-14,0 1,2 0,0 0,1 0,1 1,9-15,155-310,-138 284,3 1,2 1,3 2,2 3,2 1,3 2,2 2,2 3,1 2,3 3,16-8,-54 38,1 0,0 1,0 1,1 1,0 1,0 0,1 2,-1 1,1 0,0 2,0 0,14 2,-31 0,-1 0,1 0,-1 0,0 0,0 1,1 0,-1 0,0 0,0 0,-1 1,1-1,0 1,-1 0,0 0,1 0,-1 1,0-1,-1 1,1 0,-1-1,0 1,1 0,-2 0,1 1,0-1,0 3,-2-7,1 1,-1 0,1 0,-1-1,1 1,-1 0,0 0,1 0,-1 0,0 0,0 0,0 0,1-1,-1 1,0 0,0 0,0 0,-1 0,1 0,0 0,0 0,0 0,-1 0,1-1,0 1,-1 0,1 0,-1 0,1 0,-1-1,1 1,-1 0,0-1,1 1,-1 0,0-1,1 1,-1-1,0 1,0-1,0 1,1-1,-1 0,0 1,0-1,0 0,0 0,0 1,0-1,0 0,0 0,0 0,0 0,1 0,-1-1,0 1,-1 0,-60-14,54 12,-275-98,281 98,1 1,-1 0,0 0,0-1,0 1,0 1,0-1,0 0,0 0,0 1,0-1,0 1,0 0,0 0,0 0,0 0,-1 0,1 0,0 0,0 1,0-1,0 1,0-1,0 1,0 0,0 0,0 0,0 0,0 0,1 0,-1 1,0-1,1 1,-1-1,1 1,-1-1,1 1,-1 1,18 131,17 232,-22-297,-9-69,0-1,-1 1,1 0,-1-1,1 0,-1 1,1-1,-1 0,1 1,-1-1,1 0,-1 0,0 0,0 0,1-1,-1 1,0 0,0 0,0-1,0 1,0 0,-1-1,1 1,0-1,-1 1,1-1,-1 0,1 0,2-4,242-409,-193 328,-34 86,-14 12</inkml:trace>
  <inkml:trace contextRef="#ctx0" brushRef="#br0" timeOffset="8683.856">2371 1525,'17'144,"-7"0,-9 124,-1-171,-5-47,-1-33</inkml:trace>
  <inkml:trace contextRef="#ctx0" brushRef="#br0" timeOffset="8936.698">2118 1892,'33'-5,"16"-1,5 5,-2 2,-6 2,-5 0,-5-1,-4 0,-3-1,-1-1,0 1,-1-1,0 0,-4 0</inkml:trace>
  <inkml:trace contextRef="#ctx0" brushRef="#br0" timeOffset="9232.729">2653 1102,'-41'-7,"0"2,0 2,-1 1,1 3,-1 1,1 2,0 2,0 2,1 1,0 2,-5 4,16-1,0 1,2 1,0 1,0 1,2 2,1 0,0 2,1 0,2 2,0 0,2 2,0 0,2 1,1 1,2 0,0 1,2 0,1 2,1-1,2 1,1 0,2 1,0-1,3 1,0 0,2 0,2 0,0 0,7 25,-3-31,1-2,1 1,2-1,0-1,1 1,1-2,2 0,0 0,1-1,1-1,1-1,1 0,0-1,1-1,1-1,1 0,0-2,1 0,1-2,0 0,23 7,-17-8,0-1,0-1,0-2,1-1,0-1,1-2,-1-1,1-1,-1-1,0-2,1-1,-1-2,0-1,-1-1,1-1,-1-2,-1-1,13-8,-8 1,-1-1,0-2,-2-1,-1-1,-1-2,-1 0,-1-2,-1-1,-1-1,-2-2,-1 0,9-19,-19 30,-1-1,-1-1,0 0,-2 0,0 0,-2-1,0 0,-2 0,0 0,-2-1,0 1,-2 0,0-1,-2 1,-1 0,0 0,-2 0,0 1,-2 0,-6-12,4 12,-2 0,-1 0,0 1,-2 1,0 0,-1 1,-1 1,-1 0,0 1,-2 1,1 1,-2 1,0 1,-1 0,0 2,-1 1,0 0,0 2,-1 0,0 2,-1 1,1 1,-1 1,0 1,-22 1,-5 6,-1 2,1 3,1 2,0 2,1 3,0 1,2 3,0 2,1 2,2 2,1 2,1 2,1 1,2 3,-21 23,-3 6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0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1,'-19'13,"0"1,1 1,1 0,0 1,2 1,-1 1,2 0,1 1,0 1,1 0,1 0,1 2,9-18,-1 0,1 0,0 0,0 0,1 0,-1 0,1 0,0 0,0 1,0-1,1 0,-1 0,1 0,0 0,0 0,1 0,-1 0,1 0,0-1,0 1,0-1,0 1,1-1,-1 1,1-1,0 0,0 0,0-1,0 1,0-1,1 1,-1-1,1 0,0 0,0-1,0 1,-1-1,1 0,2 1,10 1,0 0,0-1,0 0,0-2,0 1,1-2,-1 0,0-2,0 1,0-2,-1 0,1-1,-1 0,0-1,4-3,-1 1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451 114,'-11'233,"-6"-26,-21 138,18-150,22-233,-2 15</inkml:trace>
  <inkml:trace contextRef="#ctx0" brushRef="#br0" timeOffset="279.178">0 58,'43'0,"58"0,21-5,-1-1,-11 0,-15 1,-13 2,-17 0,-9-3,-10 0,-7-1,-6 2,-4 2,-2 1,-5 1</inkml:trace>
  <inkml:trace contextRef="#ctx0" brushRef="#br0" timeOffset="678.05">1101 510,'-42'34,"2"1,1 2,2 1,1 2,-14 25,40-53,2 0,-1 0,1 1,1 1,1-1,0 1,0 0,1 0,0 7,4-16,0 0,0 0,1-1,0 1,0 0,0 0,0 0,1 0,0 0,0 0,0-1,0 1,1 0,0-1,0 1,0-1,1 0,-1 0,1 0,0 0,0 0,1 0,-1-1,1 0,0 1,0-1,0-1,0 1,0 0,1-1,0 1,1-1,0 1,0-1,0-1,0 1,0-1,0 0,1 0,-1-1,0 0,0 0,0 0,1-1,-1 0,0 0,0-1,0 1,0-1,0-1,0 1,-1-1,1 0,-1 0,3-2,114-103,-104 86,-1 0,-1-1,-1-1,-1 0,-1-1,-2 0,0-1,-1-1,-2 0,-5 22,-1 0,0-1,-1 1,1-1,-1 1,0-1,0 1,0-1,-1 0,0 1,0-1,-1 0,1 1,-1-1,0 1,-1-1,1 1,-1-1,0 1,-1 0,1 0,-1 0,0 0,0 0,-1 1,1 0,-1-1,0 1,0 0,-1 1,1-1,-1 1,1 0,-1 0,0 0,-2 0,1 1,0 0,1 1,-1 0,0 0,0 1,0-1,0 1,0 1,0-1,1 1,-1 0,0 0,0 0,1 1,-1 0,1 0,-1 1,1-1,0 1,-2 2,-7 8</inkml:trace>
  <inkml:trace contextRef="#ctx0" brushRef="#br0" timeOffset="1146.112">1524 622,'-10'15,"1"1,0 0,1 0,0 1,2 0,0 0,1 0,0 1,1 0,2 0,0 0,0 0,2 14,0-29,0-1,1 1,-1-1,1 1,0 0,0-1,0 1,0-1,0 1,0-1,1 0,-1 0,1 1,-1-1,1 0,0 0,0-1,0 1,0 0,0-1,1 1,-1-1,0 1,1-1,-1 0,1 0,-1 0,1-1,-1 1,1 0,0-1,-1 0,1 0,0 0,-1 0,1 0,0 0,-1-1,1 1,-1-1,1 1,0-1,-1 0,1 0,-1-1,0 1,1 0,-1-1,0 1,18-9,-1 0,0 0,0-2,-1-1,-1 0,0-1,-1 0,0-2,-2 0,1 0,1-5,125-207,-124 198,-1-2,-1 0,-2 0,-1-1,-2-1,-1 0,-2 0,-1 0,-2-1,-1-6,-2 35,0 1,-1-1,0 0,0 0,-1 1,1-1,-1 0,0 0,-1 1,1-1,-1 1,0-1,-1 1,1 0,-1 0,0 0,-1 0,1 1,-1-1,0 1,0 0,0 0,0 0,-1 0,1 1,-1 0,0 0,0 0,-1 1,1-1,0 1,-1 0,1 1,-1 0,0-1,1 2,-1-1,-5 1,-3 5,0 0,1 1,0 1,0 0,1 1,-1 1,2-1,-1 2,1 0,1 0,0 1,0 0,1 1,1 0,0 0,0 1,2 0,-6 12,2-5,1 0,1 1,1 0,1 0,0 1,2 0,0-1,2 1,0 1,2-1,1 14,0-23,1 0,0-1,1 1,0-1,1 1,0-1,1 0,0-1,1 1,0-1,1 0,0-1,1 0,0 0,1 0,0-1,0 0,1-1,0 0,9 5,-1-3,0-1,0 0,1-1,0-1,1-1,-1-1,19 3,-11-4</inkml:trace>
  <inkml:trace contextRef="#ctx0" brushRef="#br0" timeOffset="2096.799">2428 368,'-182'189,"113"-78,68-109,0 1,-1-1,1 1,0 0,1-1,-1 1,0 0,1 0,0 0,0-1,0 1,0 0,0 0,0 0,1-1,-1 1,1 0,0 0,-1-1,1 1,1-1,-1 1,0-1,1 1,-1-1,1 0,0 1,0-1,0 0,0 0,0 0,0-1,0 1,1 0,-1-1,0 0,1 1,0-1,-1 0,1 0,0-1,2 2,2-1,1 0,0 0,0 0,0-1,-1-1,1 1,0-1,0 0,-1-1,1 0,0 0,-1-1,0 1,0-2,0 1,0-1,0 0,5-4,104-98,25-57,-141 162,0 1,0-1,0 1,0-1,0 1,1-1,-1 1,0-1,0 1,0 0,0-1,1 1,-1-1,0 1,0 0,1-1,-1 1,0-1,1 1,-1 0,0-1,1 1,-1 0,0 0,1-1,-1 1,1 0,-1 0,0 0,1 0,-1-1,1 1,-1 0,1 0,-1 0,1 0,-1 0,1 0,-1 0,1 0,-1 0,0 0,1 1,-1-1,1 0,-1 0,1 0,-1 0,0 1,1-1,-1 0,1 0,-1 1,0-1,1 0,-1 1,0-1,1 0,-1 1,0-1,0 1,0-1,1 0,-1 1,0-1,0 1,0-1,-5 36,3-26,-31 161,31-166,1 0,-1 0,1 1,0-1,1 0,-1 0,1 1,0-1,0 0,1 0,-1 1,1-1,0 0,1 0,-1 0,1 0,0 0,0 0,1 0,-1-1,1 1,0-1,0 0,1 0,-1 0,1 0,0 0,0-1,0 0,0 0,1 0,0 0,-1-1,1 1,0-1,0-1,0 1,0-1,0 1,0-2,1 1,4-4,-1-1,0 0,0 0,0-1,-1 0,1-1,-1 0,-1 0,1-1,-1 0,0 0,-1-1,1 0,-1 0,-1 0,0-1,0 1,-1-1,3-7,6-6,54-116,-51 100,-41 66,-15 86,39-110,1 0,0 1,0-1,0 0,1 0,-1 0,1 0,0 0,0 0,0 0,1-1,-1 1,1 0,0-1,0 1,0-1,1 1,-1-1,1 0,0 0,0 0,0 0,0-1,0 1,1-1,-1 0,1 0,1 1,-1-1,-1-1,1 1,0-1,0 1,0-1,0 0,0-1,0 1,1-1,-1 1,0-1,0-1,0 1,0 0,0-1,0 0,0 0,0 0,0-1,0 1,0-1,0 0,-1 0,1 0,-1-1,1 1,-1-1,0 1,2-4,75-103,-68 89,122-197,-134 216,1 0,-1-1,0 1,1 0,-1 0,0 0,1 1,-1-1,1 0,0 0,-1 0,1 0,0 0,-1 1,1-1,0 0,0 0,0 1,0-1,0 1,-1-1,1 1,0-1,0 1,0 0,0-1,1 1,-1 0,0 0,0 0,0-1,0 1,0 1,0-1,0 0,0 0,0 0,0 0,0 1,0-1,0 0,0 1,0-1,0 1,0-1,0 1,0 0,0-1,-1 1,1 0,0 0,0-1,-1 1,1 0,-1 0,1 0,0 1,6 137,-9-91,12 212,-1-167,-3 0,-4 0,-10 82,4-132,-3 0,-1 0,-2-1,-2-1,-2 1,-2-2,-1 0,-2-1,-11 15,11-21,-1-2,-1 0,-2-1,-1-1,-2-1,0-2,-11 7,-32-2,68-31,-1 0,0 0,0 0,1 0,-1-1,0 1,1 0,-1-1,0 1,1-1,-1 1,0-1,1 0,-1 0,1 0,-1 0,1 0,0 0,-1 0,1 0,0 0,0-1,0 1,0-1,0 1,0 0,0-1,0 0,1 1,-1-1,0 1,1-1,0 0,-1 0,1 1,0-1,0 0,0 1,0-1,0 0,0 0,1-14,1 0,1 0,0 1,1-1,0 1,1 0,1 0,7-13,0-3,19-51,3 1,3 2,4 2,3 2,3 1,16-12,109-97,-154 169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1,'-14'38,"-10"28,0 11,3-2,6-9,5-6,5-9,2-8,3-6,0-5,1-3,0-2,5 0,1-1,4 1,5-5,0-5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1,'38'4,"32"8,9 0,-4-1,-10-2,-12-4,-9-1,-8-3,-5 0,-3-2,-6-4,-8-2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2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507 133,'-31'133,"-6"-1,-5-2,-7-2,-13 17,34-77,-67 153,-50 72,132-274,13-19,0 0,0-1,-1 1,1 0,0 0,0 0,0 0,0 0,0 0,0-1,0 1,-1 0,1 0,0 0,0 0,0 0,0 0,0 0,-1 0,1 0,0 0,0 0,0 0,0 0,-1 0,1 0,0 0,0 0,0 0,76-174,115-268,74-194,-215 494,-49 142,-1 1,0-1,0 0,0 0,1 0,-1 1,0-1,0 0,1 0,-1 0,0 0,1 0,-1 0,0 1,1-1,-1 0,0 0,1 0,-1 0,0 0,0 0,1 0,-1 0,0 0,1-1,-1 1,0 0,1 0,-1 0,0 0,0 0,1 0,-1-1,0 1,0 0,1 0,-1 0,0-1,0 1,1 0,-1 0,0-1,1 42,-2-36,-2 110,0-39,2-1,4 1,9 44,-8-93,2-2,0 1,2-1,1 0,1-1,1 0,1 0,1-1,1-1,1 0,11 12,-23-30,0 0,1 0,-1-1,1 1,0-1,0 0,0 0,0 0,1-1,-1 1,1-1,-1 0,1 0,0-1,0 1,0-1,0 0,0 0,0-1,0 0,0 0,0 0,0 0,0-1,0 0,0 0,0 0,0 0,0-1,0 0,-1 0,1 0,-1-1,0 0,1 1,-1-2,0 1,-1 0,1-1,0 1,-1-1,1-1,18-27,-1-1,-1-1,-2-1,-2-1,-1 0,9-35,-7 12,-3 0,-2-1,3-60,-13 101,1 0,-1 0,0 0,-1 0,-1 0,-1-1,-1 1,-1 1,-4-18,-15 6,12 27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3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123 343,'12'-7,"0"0,0-1,-1 0,0-1,-1 0,0-1,-1 0,1-1,-2 0,0 0,0-1,-1 0,0 0,-1 0,-1-1,0 0,-1 0,2-10,-5 20,-1 0,0 0,0 0,0 0,0 0,-1 0,1 0,-1 0,0 0,0 0,0 0,0 1,0-1,-1 0,1 0,-1 1,0-1,1 1,-1 0,0 0,-1-1,1 1,0 0,-1 1,1-1,-1 0,1 1,-1-1,0 1,1 0,-1 0,0 0,0 0,0 1,0-1,0 1,0 0,0-1,0 1,0 1,0-1,0 0,0 1,0 0,0-1,0 1,0 0,-1 1,-7 3,0-1,0 1,1 1,0 0,0 0,1 1,-1 0,1 1,1 0,0 0,0 1,0 0,1 0,1 1,0 0,0 0,1 0,0 1,0 0,1 0,1 1,-1-3,2 0,-1 1,1-1,0 0,1 1,0 0,0-1,1 1,1-1,0 1,0 0,0-1,1 1,1-1,0 0,0 0,1 0,0 0,0-1,1 1,0-1,0 0,1-1,0 1,6 4,-1-6,0 0,0-1,1-1,0 0,0 0,0-1,1 0,-1-1,1-1,-1 0,1-1,-1 0,1-1,-1 0,1-1,-1 0,1-1,-1 0,0-1,-1-1,1 0,-1 0,0-1,0-1,4-3,126-77,-132 81,0 1,0-1,-1-1,1 0,-1 0,-1 0,0-1,0 0,0-1,-1 0,4-7,-10 16,-1-1,1 0,-1 1,1-1,-1 1,1 0,-1-1,1 1,-1-1,1 1,-1 0,0-1,1 1,-1 0,0 0,1 0,-1-1,0 1,1 0,-1 0,0 0,1 0,-1 0,0 0,0 0,1 1,-1-1,0 0,1 0,-1 0,0 1,1-1,-1 0,1 1,-1-1,1 0,-1 1,0-1,1 1,-1-1,1 1,0-1,-1 1,1-1,-1 1,1 0,0-1,-1 1,1-1,0 1,0 0,0-1,-1 1,2-1,0 0,0 0,0 0,0 0,0 0,0 1,0-1,0 0,0 0,-1 1,1-1,0 0,0 1,0-1,0 1,-1-1,1 1,0-1,0 1,-1 0,1-1,0 1,-1 0,1 0,-1-1,1 1,-1 0,0 0,1 0,-1 0,0-1,1 1,-1 0,0 0,0 0,0 0,0 0,0 0,0 0,0 0,0 0,0 0,0 0,0-1,-1 1,1 0,0 0,-1 0,1 0,-1 0,1-1,-1 1,1 0,-1 0,1-1,-1 1,0 0,1-1,-1 1,0-1,0 1,0 0,12-6,0 0,-1 0,1-1,-1 0,0-1,-1 0,0-1,0 0,0 0,3-5,-3 3,0 1,-1-2,0 1,0-1,-2-1,1 1,-1-1,-1 0,0-1,0 1,-2-1,1 0,-2 0,0 0,0-3,-2 14,0-1,0 1,0 0,0-1,-1 1,1-1,-1 1,1 0,-1-1,0 1,0 0,0 0,0 0,-1 0,1 0,-1 0,1 0,-1 0,1 0,-1 1,0-1,0 1,0-1,0 1,0 0,0-1,0 1,-1 0,1 1,0-1,-1 0,1 1,0-1,-1 1,1 0,-1 0,-1 0,-1-1,0 2,0-1,0 0,0 1,0 0,0 0,0 1,0-1,1 1,-1 0,0 0,1 1,0-1,-1 1,1 0,0 0,0 0,1 1,-5 7,1 0,0 1,1 0,0 0,1 0,1 1,0 0,0-1,1 1,1 1,0-1,1 0,1 1,0-1,0 0,2 1,-1-1,2 0,0 0,4 11,-6-19,1 0,0-1,0 1,1-1,0 1,-1-1,1 0,1 0,-1 0,0 0,1-1,0 0,0 1,0-1,0 0,0-1,1 1,-1-1,1 0,0 0,0-1,0 1,-1-1,1 0,0 0,1-1,-1 1,0-1,0 0,0-1,0 1,2-1,10-2,-1 0,1 0,-1-2,0 0,0-1,-1 0,0-1,0-1,5-4,128-114,-124 99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86 653,'-12'17,"1"2,1-1,1 2,1-1,0 1,1 0,2 1,0-1,1 1,1 0,0 13,3-32,-1 0,1 1,0-1,1 1,-1-1,0 0,1 1,-1-1,1 0,0 0,-1 1,1-1,0 0,1 0,-1 0,0 0,0 0,1 0,-1-1,1 1,0 0,0-1,-1 1,1-1,0 0,0 1,0-1,0 0,1 0,-1 0,0-1,0 1,1 0,-1-1,0 1,1-1,-1 0,0 0,1 0,-1 0,0 0,1-1,-1 1,2-1,5-2,0 1,0-2,0 1,0-1,0-1,-1 1,0-2,0 1,0-1,4-4,16-20,0-1,-2-1,-1-2,-2 0,-2-2,-1 0,-1-2,-2 0,-2 0,-2-2,-1 0,-2 0,-1-5,-5 27,0 0,-1 0,-1-1,-1 1,-1-1,0 1,-1-1,-1 1,-1 0,-1 0,0 0,-2 0,0 0,0 1,-2 0,0 1,-1 0,-1 0,0 0,6 12,0 0,0 0,0 1,0-1,0 1,-1 0,0 0,0 1,0-1,0 1,0 0,0 0,0 1,0 0,-1 0,1 0,-1 0,1 1,-1 0,1 0,-1 1,1-1,0 1,-1 0,1 1,0-1,0 1,-1 0,1 0,1 1,-1-1,0 1,1 0,-1 1,1-1,0 1,0-1,0 1,1 1,-1-1,1 0,0 1,-7 9,0 0,1 0,0 1,2 0,-1 0,2 1,0 0,1 0,1 0,0 1,1-1,1 1,1 0,0 0,1 0,1 7,2 7,1 0,2 0,0-1,3 0,0 0,2-1,1 0,8 14,-6-21,0-1,2 0,0-1,1-1,1-1,1 0,0-2,1 0,1-1,1-1,0-1,0-1,1-1,1-1,0-1,0-1,1-1,8 1,11 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7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552 111,'-40'3,"0"1,1 3,-1 1,1 1,1 3,-31 13,44-16,-1 1,2 1,-1 1,2 1,0 2,-13 9,31-20,0 0,0 0,1 0,-1 0,1 1,0 0,0 0,0 0,1 0,0 1,0-1,0 1,0 0,1 0,0 0,1 0,-1 0,1 0,0 0,1 0,-1 1,1-1,0 0,1 1,0-1,0 0,0 0,1 0,0 0,2 6,-2-8,0 0,0-1,0 1,1-1,-1 1,1-1,0 0,0 0,0 0,1 0,-1-1,1 1,-1-1,1 0,0 0,0 0,0-1,0 1,0-1,0 0,0 0,0 0,1-1,-1 0,0 1,0-1,1-1,-1 1,2-1,122-35,-63 0,-2-2,-1-3,-2-3,7-10,4-2,-70 55,0 0,-1 0,1 0,0 0,0-1,0 1,0 0,0 0,0 1,0-1,0 0,0 0,1 0,-1 1,0-1,0 1,1-1,-1 1,0-1,1 1,-1 0,1-1,-1 1,0 0,1 0,-1 0,1 0,-1 0,0 1,1-1,-1 0,0 1,1-1,-1 1,0-1,1 1,-1 0,0-1,0 1,0 0,0 0,0 0,0 0,0 0,0 0,0 0,0 0,0 0,5 87,-7-82,0 0,0-1,0 1,1 0,0 0,0-1,0 1,1 0,0-1,0 1,0 0,1-1,0 0,0 1,0-1,0 0,1 0,0 0,0 0,1 0,-1-1,1 0,0 0,0 0,1 0,-1 0,3 1,-3-3,-1 1,1-1,0 0,0 0,-1 0,1-1,0 1,1-1,-1 0,0 0,0-1,0 1,1-1,-1 0,0 0,0 0,1-1,-1 1,0-1,0 0,0 0,0-1,0 1,0-1,0 0,0 0,-1 0,1 0,-1-1,1 1,-1-1,0 0,1-2,55-162,64-77,-123 245,0-1,0 1,1-1,-1 1,0-1,0 0,1 1,-1-1,0 1,0-1,1 0,-1 1,0-1,1 0,-1 1,0-1,1 0,-1 0,1 1,-1-1,0 0,1 0,-1 0,1 0,-1 0,1 1,-1-1,1 0,-1 0,1 0,-1 0,0 0,1 0,-1 0,1-1,-1 1,1 0,-1 0,1 0,-1 0,0-1,1 1,-1 0,1 0,-1-1,0 1,1 0,-1 0,0-1,1 1,-1 0,0-1,0 1,1-1,-1 1,0 0,0-1,0 1,1-1,-1 1,0-1,0 1,0-1,0 1,0 0,0-1,0 1,0-1,3 39,-3-34,0 12,0 0,2 0,0 0,0 0,2-1,0 1,1-1,0 0,6 10,-9-21,1 1,0-1,0 0,0-1,0 1,1 0,0-1,0 0,0 0,0 0,0 0,0-1,1 1,-1-1,1 0,0 0,-1-1,1 0,0 0,0 0,0 0,0-1,0 1,0-1,0-1,0 1,0-1,0 0,0 0,0 0,0 0,-1-1,1 0,-1 0,1-1,-1 1,0-1,1 0,2-3,8-9,0-1,-2 0,0-1,0-1,-2 0,0 0,-1-1,-1-3,8-10,21-12,-22 36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31,'-23'32,"1"1,1 1,2 1,1 0,2 2,2 0,1 0,1 6,10-40,1 0,0 0,-1 0,1 0,1 0,-1 0,0 0,1 0,0 0,-1 0,1 0,0 0,1 0,-1 0,0 0,1 0,0 0,0 0,0 0,0 0,0 0,1 0,-1 0,1-1,0 1,-1-1,1 1,0-1,1 0,-1 0,0 1,1-2,-1 1,1 0,-1 0,1-1,0 0,0 1,0-1,0 0,0 0,0-1,0 1,0-1,0 1,0-1,0 0,1 0,6-3,-1 0,1 0,0-1,-1 0,0-1,0 0,0 0,-1-1,0 0,0-1,0 1,-1-2,0 1,0-1,-1 0,0 0,-1-1,1 1,-1-1,-1-1,0 1,0-1,-1 1,-1-1,1 0,-1 0,-1 0,0 0,0-1,-1 1,0 0,-1 0,0 0,-1 0,0 0,-1 0,0 0,0 0,-1 1,0-1,-1 1,0 0,0 1,-1-1,0 1,-7-7,6 8,-1-1,0 1,-1 1,1-1,-1 2,-1-1,1 1,-1 0,0 1,-10-3,-5 1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5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0,'-9'44,"-4"37,1 15,2 1,3-7,3-8,1-14,7-9,2-10,1-3,3-5,0-4,-1-4,-2-3,2-2,-1 0,-1-1,-2-4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6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1 642,'53'-1,"0"-3,0-2,0-2,-1-2,0-3,38-15,-71 20,0 0,0-1,-1-2,0 0,-1 0,0-2,-1 0,0-1,-1 0,-1-2,0 1,-1-2,-1 0,-1 0,0-1,5-13,160-276,-161 286,-15 21,0 0,0 0,0 1,0-1,0 0,0 0,0 0,0 1,0-1,0 0,0 0,1 1,-1-1,0 0,0 0,0 0,0 1,0-1,0 0,1 0,-1 0,0 0,0 0,0 1,1-1,-1 0,0 0,0 0,0 0,1 0,-1 0,0 0,0 0,1 0,-1 0,0 0,0 0,0 0,1 0,-1 0,0 0,0 0,1 0,-1 0,0 0,0 0,1 0,-1 0,0 0,0 0,0-1,-48 166,18-82,-74 252,97-225,8-107,-1-1,1 1,-1 0,1 0,0-1,0 1,0-1,0 1,1-1,-1 1,1-1,-1 0,1 0,0 0,0 1,0-2,0 1,0 0,0 0,1-1,-1 1,1-1,-1 0,1 0,-1 0,1 0,-1 0,1 0,0-1,0 1,-1-1,1 0,0 0,0 0,0 0,-1 0,2-1,8-2,1 0,-1 0,0-2,0 1,0-2,0 1,-1-2,0 1,0-2,-1 1,0-1,0-1,0-1,66-46,-73 55,0 0,0 0,-1 0,1 0,0 1,0 0,0-1,0 1,0 0,0 1,0-1,0 0,-1 1,1 0,0-1,0 1,0 0,-1 1,1-1,-1 0,1 1,-1-1,1 1,-1 0,0 0,0 0,0 0,0 0,0 0,0 1,0-1,0 3,30 22,-24-23,0-2,0 1,0-1,1 0,-1-1,1 0,-1-1,1 1,-1-2,1 1,0-1,-1 0,0-1,1 0,-1 0,0-1,0 0,0-1,0 1,-1-1,0-1,1 0,-1 0,-1 0,1-1,-1 1,1-3,1 2,-1 0,-1 0,1 0,-1-1,0 0,-1 0,0-1,0 0,0 0,-1 0,0 0,-1 0,0-1,0 0,-1 1,0-1,0 0,-1 0,0-1,-1 1,0-3,0 9,0 0,0 1,-1-1,1 0,-1 1,0-1,0 1,0-1,0 1,0-1,0 1,-1 0,1 0,-1-1,1 1,-1 0,0 0,0 1,0-1,0 0,0 0,0 1,-1 0,1-1,0 1,-1 0,1 0,-1 0,1 0,-1 1,0-1,1 1,-1 0,0-1,1 1,-1 0,0 1,0-1,-5 0,0 1,1 0,-1 1,0-1,0 1,1 1,-1 0,1 0,0 0,0 1,0 0,-3 3,1 0,0 0,0 1,1 0,0 1,1 0,-1 0,2 1,-1 0,2 0,-1 0,1 1,1 0,0 0,0 0,1 0,1 1,0-1,0 1,1-1,1 1,0 0,0-1,2 8,0-14,1 0,-1 0,1 0,0-1,0 1,0-1,1 0,0 0,-1 0,1 0,1 0,-1-1,0 0,1 0,0 0,0-1,0 1,0-1,0 0,0-1,0 1,1-1,3 0,129 2,-109-10,0-1,0-1,-1-2,0-1,-1-1,-1-1,0-2,-1 0,17-15,113-107,-138 121,-1-1,0 0,-1-1,-1-1,-1 0,-1-1,-1 0,0-1,-2 0,4-14,-12 34,0 0,0 0,0 0,0 0,0 0,-1 0,1-1,-1 1,1 0,-1 0,0 0,0-1,0 1,0 0,0 0,-1-1,1 1,-1 0,1 0,-1 0,0 0,0 0,0 0,0 0,0 0,-1 0,1 0,0 0,-1 1,1-1,-1 0,0 1,1 0,-1-1,0 1,0 0,0 0,0 0,0 0,0 0,0 0,-1 1,1-1,0 1,0 0,0-1,-1 1,1 0,0 0,0 0,-1 1,-11 1,0 2,0 0,0 0,1 2,0-1,0 2,0 0,1 0,0 1,0 0,1 1,0 1,1 0,0 0,0 1,1 0,1 1,0 0,-2 4,8-14,1 0,0 1,0-1,0 0,0 0,0 0,1 1,-1-1,1 0,-1 1,1-1,0 0,0 1,0-1,0 1,0-1,0 0,1 1,-1-1,1 0,0 1,0-1,0 0,0 0,0 0,0 0,0 0,1 0,-1 0,1 0,0 0,-1-1,1 1,0-1,0 1,0-1,0 0,0 1,0-1,0 0,1-1,-1 1,0 0,0-1,1 1,-1-1,1 1,-1-1,0 0,1 0,-1 0,0-1,1 1,-1 0,1-1,229-51,-229 52,1 0,-1 0,0 0,1 0,-1 1,0 0,1-1,-1 1,0 0,0 0,0 1,0-1,0 1,0 0,0-1,0 1,-1 1,1-1,-1 0,0 0,1 1,-1 0,0-1,0 1,-1 0,1 0,0 0,-1 0,0 0,0 0,0 0,0 1,0-1,-1 0,1 1,-1-1,0 3,-13 131,11-130,0 1,0 0,0-1,0 1,1 0,0 0,0 0,1 0,0 0,1 0,0 0,0 0,1 0,-1 0,2 0,-1-1,1 1,0-1,1 0,0 0,0 0,0 0,1-1,0 1,0-1,1-1,0 1,0-1,4 4,14 3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7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1144,'27'-5,"1"-1,-1-2,0 0,-1-2,0-1,0-1,-1-1,-1-1,0-2,-1 0,7-8,-20 16,0 0,-1-1,-1 0,1-1,-1 1,-1-2,0 1,0-1,2-7,-7 14,-1 1,1 0,-1-1,0 1,0-1,0 0,-1 1,1-1,-1 0,0 1,0-1,0 0,-1 1,1-1,-1 0,0 1,0-1,0 1,0-1,0 1,-1 0,0-1,0 1,0 0,0 0,0 0,0 0,-1 1,0-1,1 1,-1-1,0 1,0 0,-1 0,-5-3,0-1,0 2,-1 0,0 0,0 0,0 1,0 1,0 0,-1 0,1 1,-1 0,1 1,-1 0,1 1,-1 0,1 1,0 0,-1 0,1 1,0 1,1 0,-1 0,0 0,1 1,-5 4,0 0,0 1,0 0,1 1,0 0,0 1,2 0,-1 1,2 0,0 1,0 0,1 1,1 0,1 1,0-1,-2 9,6-16,0 0,0 1,1-1,0 1,1-1,0 1,0 0,1-1,0 1,0 0,1-1,0 1,1 0,0-1,0 1,1-1,0 0,0 0,1 0,0 0,0-1,1 1,0-1,5 2,-1-1,1-1,1 0,-1 0,1-1,0 0,1-1,-1 0,1-1,0 0,0-1,1-1,-1 0,0 0,1-1,-1-1,2 0,23-1,-1-2,0-1,-1-2,1-2,11-5,6-5,-1-2,0-2,-2-3,-1-2,-1-2,-1-2,5-7,148-126,-55 34,-114 86,-31 43,0 1,1-1,-1 0,0 1,0-1,1 0,-1 0,0 1,0-1,0 0,0 0,0 0,0 1,0-1,0 0,0 0,-1 1,1-1,0 0,0 0,-1 1,1-1,0 0,-1 1,1-1,-1 0,1 1,-1-1,1 1,-1-1,1 1,-1-1,0 1,1-1,-1 1,0-1,1 1,-1 0,0-1,0 1,1 0,-1 0,0 0,0 0,1-1,-1 1,0 0,0 0,1 0,-1 1,0-1,0 0,0 0,1 0,-1 1,0-1,1 0,-1 0,0 1,1-1,-1 1,0-1,1 1,-1-1,0 1,-129 58,72-23,1 2,2 2,-28 29,76-65,0 1,0-1,0 1,1 1,0-1,0 1,1 0,0 0,0 1,0 0,1 0,-1 0,2 0,-1 0,1 1,0 0,1 0,0-1,0 1,1 1,0-1,0 0,0 0,1 0,1 0,0 4,3-8,1 0,-1 0,1 0,0 0,0-1,0 0,1 0,-1 0,1-1,-1 0,1 0,0 0,0-1,0 0,0 0,0 0,0-1,0 0,0 0,0 0,0-1,4-1,28-1,0-3,-1 0,0-3,-1-1,1-2,24-11,-31 7,-1-1,0-2,-1 0,-1-2,-1-1,-1-1,0-1,13-20,10-18,-75 89,-4 22,2 3,3 0,1 1,4 2,1 0,3 1,2 1,3 1,3 0,-2 42,9-71,1-1,2 0,1 1,1-1,1 0,1 0,2 0,1-1,1 0,1 0,2-1,4 6,67 86,-126-157,-263-249,262 224,43 62,0 0,1 0,-1 1,1-1,-1 0,1 0,0 0,0 1,0-1,0 0,0 0,0 0,1 0,-1 1,1-1,-1 0,1 0,-1 1,1-1,0 0,0 1,0-1,0 1,0-1,0 1,1-1,-1 1,0 0,1 0,-1-1,1 1,-1 0,1 0,-1 1,1-1,0 0,0 0,-1 1,1-1,1 1,234-56,-151 32,186-64,-241 75,-5 2</inkml:trace>
  <inkml:trace contextRef="#ctx0" brushRef="#br0" timeOffset="265.002">1868 777,'3'23,"1"0,1 0,1 0,1-1,1 0,1 0,1-1,1 0,1-1,0 0,2-1,0-1,6 6,-16-20,1 1,0-1,0 0,0 0,1-1,-1 0,1 0,0 0,0 0,0-1,0 0,0 0,0-1,1 0,-1 0,1 0,-1-1,1 0,-1 0,1 0,-1-1,0 0,1-1,-1 1,0-1,0 0,0-1,0 1,0-1,0 0,-1-1,0 0,1 1,0-3,13-9,-2 0,0-2,0 0,-2-1,0 0,-1-2,-1 1,8-18,18-97,-34 110</inkml:trace>
  <inkml:trace contextRef="#ctx0" brushRef="#br0" timeOffset="5118.914">2884 806,'-10'-1,"-1"1,0 1,0 0,0 0,1 1,-1 0,1 1,-1 0,1 1,0 0,0 1,1 0,-1 0,1 1,0 0,0 1,1 0,0 0,1 1,-2 2,-1 2,0 2,2-1,-1 1,2 0,0 1,1 0,0 0,1 0,0 3,3-12,1-1,0 1,0-1,0 1,0 0,1-1,0 1,0 0,1 0,0-1,0 1,0 0,0-1,1 1,0-1,0 0,1 0,-1 0,1 0,0 0,0 0,1-1,0 1,-1-1,1 0,1 0,-1 0,0-2,0 1,1-1,-1 0,1 0,-1-1,1 1,0-1,-1 0,1 0,0-1,0 1,0-1,-1 0,1-1,0 1,0-1,0 0,-1 0,1 0,0-1,-1 1,1-1,-1 0,0-1,0 1,2-1,94-86,13-95,-113 183,0 1,0-1,0 0,0 1,0-1,1 1,-1-1,0 1,0-1,0 1,1-1,-1 0,0 1,1 0,-1-1,0 1,1-1,-1 1,0-1,1 1,-1 0,1-1,-1 1,1 0,-1-1,1 1,-1 0,1 0,0 0,-1-1,1 1,-1 0,1 0,-1 0,1 0,0 0,-1 0,1 0,-1 0,1 0,-1 0,1 0,-1 1,1-1,0 0,-1 0,1 1,-1-1,1 0,-1 0,1 1,-1-1,0 1,1-1,-1 0,1 1,-1-1,0 1,1-1,-1 1,0-1,0 1,1-1,-1 1,0-1,0 1,20 44,-18-38,0-1,0 0,1 0,-1 0,1 0,1-1,-1 0,1 1,-1-1,1 0,1-1,-1 1,1-1,0 0,0 0,0 0,0-1,1 1,-1-1,1-1,0 1,0-1,0 0,0 0,0-1,1 0,-1 0,2 0,0 0,0 1,0-1,0 0,0-1,0 0,1-1,-1 1,0-1,0-1,0 0,-1 0,1 0,0-1,-1 0,1-1,-1 1,0-2,0 1,-1-1,1 0,-1 0,0 0,3-5,63-136,-53 98,19-45,-5-1,-4-2,-3-1,-6-1,-3-1,-5-4,-10 94,-1 0,0 0,-1 0,0 0,-1 1,0-1,0 0,-1 0,0 1,0-1,-4-7,6 15,0 0,-1 0,1 0,-1 0,1 0,-1 0,0 0,1 1,-1-1,0 0,0 0,1 1,-1-1,0 0,0 1,0-1,0 1,0-1,0 1,0 0,0-1,0 1,0 0,0 0,0 0,0-1,0 1,0 0,0 0,0 1,0-1,0 0,0 0,0 0,0 1,0-1,0 0,0 1,0-1,0 1,0-1,0 1,1 0,-1-1,0 1,0 0,1 0,-1-1,0 1,1 0,-1 0,-31 48,22-25,1 1,1 0,2 1,0 0,2 0,1 0,1 0,1 0,1 0,1 1,3 12,24 151,49 174,-4-157,-73-205,0 0,1 0,-1 0,0 0,1 0,0 0,0 0,-1 0,1 0,0 0,0-1,1 1,-1 0,0-1,1 1,-1-1,0 0,1 1,0-1,-1 0,1 0,0 0,0 0,-1 0,1 0,0 0,0-1,0 1,0-1,0 1,0-1,0 0,0 0,0 0,0 0,2 0,4-10</inkml:trace>
  <inkml:trace contextRef="#ctx0" brushRef="#br0" timeOffset="5364.191">3223 664,'38'9,"37"-1,11-2,-1-2,-4-7,-12-2,-7-1,-10-4,-9 0,-2 1,-3-2,-3 0,-4 3,4-3,0 1,-6 2</inkml:trace>
  <inkml:trace contextRef="#ctx0" brushRef="#br0" timeOffset="5596.924">4210 833,'-4'34,"-3"15,6 0,2-8</inkml:trace>
  <inkml:trace contextRef="#ctx0" brushRef="#br0" timeOffset="5837.902">4183 551,'-15'-24,"1"-3,2 3</inkml:trace>
  <inkml:trace contextRef="#ctx0" brushRef="#br0" timeOffset="6107.074">4464 720,'-9'13,"0"1,0-1,2 1,-1 1,2-1,0 1,1 1,0-1,1 1,1-1,1 1,0 0,1 0,0 0,2 4,-1-16,1-1,-1 0,1 1,0-1,0 0,0 0,0 0,0 0,1 0,0 0,-1 0,1 0,0 0,0-1,0 1,1-1,-1 0,1 1,-1-1,1 0,0-1,0 1,0 0,0-1,0 0,0 1,0-1,0 0,1-1,-1 1,0-1,1 1,-1-1,0 0,1 0,-1 0,0-1,1 1,-1-1,0 0,0 0,0 0,0 0,2-1,10-1,-1 0,1-2,-1 0,1 0,-1-1,-1-1,1 0,-1-1,0 0,-1-1,0-1,-1 0,1 0,-2-1,0-1,0 0,-1 0,-1-1,0 0,0 0,-1-1,-1 0,-1 0,4-14,-7 21,-1 0,-1 0,1 0,-1 0,0 0,-1 0,0 0,0 0,0 0,-1 1,0-1,-1 0,1 1,-1-1,0 1,-1 0,1 0,-1 0,-1 0,1 1,-1 0,0 0,0 0,0 0,-1 1,1 0,-1 0,0 0,0 1,-1 0,1 0,-8-1,11 3,-1 0,0 0,0 1,0 0,-1 0,1 0,0 0,0 1,0-1,0 1,0 0,1 0,-1 1,0-1,0 1,1 0,-1 0,1 0,-1 0,1 1,0-1,-2 3,-10 11</inkml:trace>
  <inkml:trace contextRef="#ctx0" brushRef="#br0" timeOffset="6384.305">4973 890,'1'-2,"18"-45,2 1,2 1,2 1,6-4,-1 20,-29 28,0 0,0 0,0 0,-1 0,1 0,0 1,0-1,0 0,-1 0,1 0,0 1,0-1,-1 0,1 1,0-1,-1 1,1-1,0 1,-1-1,1 1,0-1,-1 1,1-1,-1 1,1 0,-1-1,0 1,1 0,-1 0,0-1,1 1,-1 0,0 0,0 0,0-1,1 1,-1 0,0 0,0 0,0-1,0 1,-1 0,1 0,5 39,-5-32,0-1,0 0,0 0,1 1,0-1,1 0,0 0,0 0,0 0,1 0,0 0,0-1,1 0,0 1,0-1,0 0,1-1,0 1,0-1,0 0,1 0,0-1,4 3,2-3,0 0,0-1,0 0,1-1,-1 0,1-1,0-1,-1 0,1-1,-1 0,1-1,-1 0,1-1,-1 0,0-1,0-1,-1 0,1 0,-1-1,0 0,-1-1,1-1,-2 1,1-2,-1 1,0-1,1 1,-1-1,0 0,0 0,-1-1,0 0,-1 0,0-1,-1 0,0 0,-1-1,0 1,-1-1,0 0,0 0,-2-1,0 1,0-1,-1 1,0-1,-1 0,-1-1,-5-4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39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1,'0'38,"0"42,5 12,2 0,-1-6,-1-9,3-6,1-12,-2-6,-2-7,3-2,1-3,-2-4,-2-4,-2-3,-1-6</inkml:trace>
  <inkml:trace contextRef="#ctx0" brushRef="#br0" timeOffset="236.762">621 1074,'-34'43,"-29"34,-10 8,3-1,9-9,9-19,10-12,11-10,7-6,2-3,5-5</inkml:trace>
  <inkml:trace contextRef="#ctx0" brushRef="#br0" timeOffset="407.258">0 1356,'43'19,"24"11,6 6,-1 1,-7-6,-10-3,-10-2,-7 0,-6 0,-3 1,-2 0,-1 0,1 1,-6-5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0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2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507 133,'-31'133,"-6"-1,-5-2,-7-2,-13 17,34-77,-67 153,-50 72,132-274,13-19,0 0,0-1,-1 1,1 0,0 0,0 0,0 0,0 0,0 0,0-1,0 1,-1 0,1 0,0 0,0 0,0 0,0 0,0 0,-1 0,1 0,0 0,0 0,0 0,0 0,-1 0,1 0,0 0,0 0,0 0,76-174,115-268,74-194,-215 494,-49 142,-1 1,0-1,0 0,0 0,1 0,-1 1,0-1,0 0,1 0,-1 0,0 0,1 0,-1 0,0 1,1-1,-1 0,0 0,1 0,-1 0,0 0,0 0,1 0,-1 0,0 0,1-1,-1 1,0 0,1 0,-1 0,0 0,0 0,1 0,-1-1,0 1,0 0,1 0,-1 0,0-1,0 1,1 0,-1 0,0-1,1 42,-2-36,-2 110,0-39,2-1,4 1,9 44,-8-93,2-2,0 1,2-1,1 0,1-1,1 0,1 0,1-1,1-1,1 0,11 12,-23-30,0 0,1 0,-1-1,1 1,0-1,0 0,0 0,0 0,1-1,-1 1,1-1,-1 0,1 0,0-1,0 1,0-1,0 0,0 0,0-1,0 0,0 0,0 0,0 0,0-1,0 0,0 0,0 0,0 0,0-1,0 0,-1 0,1 0,-1-1,0 0,1 1,-1-2,0 1,-1 0,1-1,0 1,-1-1,1-1,18-27,-1-1,-1-1,-2-1,-2-1,-1 0,9-35,-7 12,-3 0,-2-1,3-60,-13 101,1 0,-1 0,0 0,-1 0,-1 0,-1-1,-1 1,-1 1,-4-18,-15 6,12 27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3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123 343,'12'-7,"0"0,0-1,-1 0,0-1,-1 0,0-1,-1 0,1-1,-2 0,0 0,0-1,-1 0,0 0,-1 0,-1-1,0 0,-1 0,2-10,-5 20,-1 0,0 0,0 0,0 0,0 0,-1 0,1 0,-1 0,0 0,0 0,0 0,0 1,0-1,-1 0,1 0,-1 1,0-1,1 1,-1 0,0 0,-1-1,1 1,0 0,-1 1,1-1,-1 0,1 1,-1-1,0 1,1 0,-1 0,0 0,0 0,0 1,0-1,0 1,0 0,0-1,0 1,0 1,0-1,0 0,0 1,0 0,0-1,0 1,0 0,-1 1,-7 3,0-1,0 1,1 1,0 0,0 0,1 1,-1 0,1 1,1 0,0 0,0 1,0 0,1 0,1 1,0 0,0 0,1 0,0 1,0 0,1 0,1 1,-1-3,2 0,-1 1,1-1,0 0,1 1,0 0,0-1,1 1,1-1,0 1,0 0,0-1,1 1,1-1,0 0,0 0,1 0,0 0,0-1,1 1,0-1,0 0,1-1,0 1,6 4,-1-6,0 0,0-1,1-1,0 0,0 0,0-1,1 0,-1-1,1-1,-1 0,1-1,-1 0,1-1,-1 0,1-1,-1 0,1-1,-1 0,0-1,-1-1,1 0,-1 0,0-1,0-1,4-3,126-77,-132 81,0 1,0-1,-1-1,1 0,-1 0,-1 0,0-1,0 0,0-1,-1 0,4-7,-10 16,-1-1,1 0,-1 1,1-1,-1 1,1 0,-1-1,1 1,-1-1,1 1,-1 0,0-1,1 1,-1 0,0 0,1 0,-1-1,0 1,1 0,-1 0,0 0,1 0,-1 0,0 0,0 0,1 1,-1-1,0 0,1 0,-1 0,0 1,1-1,-1 0,1 1,-1-1,1 0,-1 1,0-1,1 1,-1-1,1 1,0-1,-1 1,1-1,-1 1,1 0,0-1,-1 1,1-1,0 1,0 0,0-1,-1 1,2-1,0 0,0 0,0 0,0 0,0 0,0 1,0-1,0 0,0 0,-1 1,1-1,0 0,0 1,0-1,0 1,-1-1,1 1,0-1,0 1,-1 0,1-1,0 1,-1 0,1 0,-1-1,1 1,-1 0,0 0,1 0,-1 0,0-1,1 1,-1 0,0 0,0 0,0 0,0 0,0 0,0 0,0 0,0 0,0 0,0 0,0-1,-1 1,1 0,0 0,-1 0,1 0,-1 0,1-1,-1 1,1 0,-1 0,1-1,-1 1,0 0,1-1,-1 1,0-1,0 1,0 0,12-6,0 0,-1 0,1-1,-1 0,0-1,-1 0,0-1,0 0,0 0,3-5,-3 3,0 1,-1-2,0 1,0-1,-2-1,1 1,-1-1,-1 0,0-1,0 1,-2-1,1 0,-2 0,0 0,0-3,-2 14,0-1,0 1,0 0,0-1,-1 1,1-1,-1 1,1 0,-1-1,0 1,0 0,0 0,0 0,-1 0,1 0,-1 0,1 0,-1 0,1 0,-1 1,0-1,0 1,0-1,0 1,0 0,0-1,0 1,-1 0,1 1,0-1,-1 0,1 1,0-1,-1 1,1 0,-1 0,-1 0,-1-1,0 2,0-1,0 0,0 1,0 0,0 0,0 1,0-1,1 1,-1 0,0 0,1 1,0-1,-1 1,1 0,0 0,0 0,1 1,-5 7,1 0,0 1,1 0,0 0,1 0,1 1,0 0,0-1,1 1,1 1,0-1,1 0,1 1,0-1,0 0,2 1,-1-1,2 0,0 0,4 11,-6-19,1 0,0-1,0 1,1-1,0 1,-1-1,1 0,1 0,-1 0,0 0,1-1,0 0,0 1,0-1,0 0,0-1,1 1,-1-1,1 0,0 0,0-1,0 1,-1-1,1 0,0 0,1-1,-1 1,0-1,0 0,0-1,0 1,2-1,10-2,-1 0,1 0,-1-2,0 0,0-1,-1 0,0-1,0-1,5-4,128-114,-124 99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86 653,'-12'17,"1"2,1-1,1 2,1-1,0 1,1 0,2 1,0-1,1 1,1 0,0 13,3-32,-1 0,1 1,0-1,1 1,-1-1,0 0,1 1,-1-1,1 0,0 0,-1 1,1-1,0 0,1 0,-1 0,0 0,0 0,1 0,-1-1,1 1,0 0,0-1,-1 1,1-1,0 0,0 1,0-1,0 0,1 0,-1 0,0-1,0 1,1 0,-1-1,0 1,1-1,-1 0,0 0,1 0,-1 0,0 0,1-1,-1 1,2-1,5-2,0 1,0-2,0 1,0-1,0-1,-1 1,0-2,0 1,0-1,4-4,16-20,0-1,-2-1,-1-2,-2 0,-2-2,-1 0,-1-2,-2 0,-2 0,-2-2,-1 0,-2 0,-1-5,-5 27,0 0,-1 0,-1-1,-1 1,-1-1,0 1,-1-1,-1 1,-1 0,-1 0,0 0,-2 0,0 0,0 1,-2 0,0 1,-1 0,-1 0,0 0,6 12,0 0,0 0,0 1,0-1,0 1,-1 0,0 0,0 1,0-1,0 1,0 0,0 0,0 1,0 0,-1 0,1 0,-1 0,1 1,-1 0,1 0,-1 1,1-1,0 1,-1 0,1 1,0-1,0 1,-1 0,1 0,1 1,-1-1,0 1,1 0,-1 1,1-1,0 1,0-1,0 1,1 1,-1-1,1 0,0 1,-7 9,0 0,1 0,0 1,2 0,-1 0,2 1,0 0,1 0,1 0,0 1,1-1,1 1,1 0,0 0,1 0,1 7,2 7,1 0,2 0,0-1,3 0,0 0,2-1,1 0,8 14,-6-21,0-1,2 0,0-1,1-1,1-1,1 0,0-2,1 0,1-1,1-1,0-1,0-1,1-1,1-1,0-1,0-1,1-1,8 1,11 1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7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552 111,'-40'3,"0"1,1 3,-1 1,1 1,1 3,-31 13,44-16,-1 1,2 1,-1 1,2 1,0 2,-13 9,31-20,0 0,0 0,1 0,-1 0,1 1,0 0,0 0,0 0,1 0,0 1,0-1,0 1,0 0,1 0,0 0,1 0,-1 0,1 0,0 0,1 0,-1 1,1-1,0 0,1 1,0-1,0 0,0 0,1 0,0 0,2 6,-2-8,0 0,0-1,0 1,1-1,-1 1,1-1,0 0,0 0,0 0,1 0,-1-1,1 1,-1-1,1 0,0 0,0 0,0-1,0 1,0-1,0 0,0 0,0 0,1-1,-1 0,0 1,0-1,1-1,-1 1,2-1,122-35,-63 0,-2-2,-1-3,-2-3,7-10,4-2,-70 55,0 0,-1 0,1 0,0 0,0-1,0 1,0 0,0 0,0 1,0-1,0 0,0 0,1 0,-1 1,0-1,0 1,1-1,-1 1,0-1,1 1,-1 0,1-1,-1 1,0 0,1 0,-1 0,1 0,-1 0,0 1,1-1,-1 0,0 1,1-1,-1 1,0-1,1 1,-1 0,0-1,0 1,0 0,0 0,0 0,0 0,0 0,0 0,0 0,0 0,0 0,5 87,-7-82,0 0,0-1,0 1,1 0,0 0,0-1,0 1,1 0,0-1,0 1,0 0,1-1,0 0,0 1,0-1,0 0,1 0,0 0,0 0,1 0,-1-1,1 0,0 0,0 0,1 0,-1 0,3 1,-3-3,-1 1,1-1,0 0,0 0,-1 0,1-1,0 1,1-1,-1 0,0 0,0-1,0 1,1-1,-1 0,0 0,0 0,1-1,-1 1,0-1,0 0,0 0,0-1,0 1,0-1,0 0,0 0,-1 0,1 0,-1-1,1 1,-1-1,0 0,1-2,55-162,64-77,-123 245,0-1,0 1,1-1,-1 1,0-1,0 0,1 1,-1-1,0 1,0-1,1 0,-1 1,0-1,1 0,-1 1,0-1,1 0,-1 0,1 1,-1-1,0 0,1 0,-1 0,1 0,-1 0,1 1,-1-1,1 0,-1 0,1 0,-1 0,0 0,1 0,-1 0,1-1,-1 1,1 0,-1 0,1 0,-1 0,0-1,1 1,-1 0,1 0,-1-1,0 1,1 0,-1 0,0-1,1 1,-1 0,0-1,0 1,1-1,-1 1,0 0,0-1,0 1,1-1,-1 1,0-1,0 1,0-1,0 1,0 0,0-1,0 1,0-1,3 39,-3-34,0 12,0 0,2 0,0 0,0 0,2-1,0 1,1-1,0 0,6 10,-9-21,1 1,0-1,0 0,0-1,0 1,1 0,0-1,0 0,0 0,0 0,0 0,0-1,1 1,-1-1,1 0,0 0,-1-1,1 0,0 0,0 0,0 0,0-1,0 1,0-1,0-1,0 1,0-1,0 0,0 0,0 0,0 0,-1-1,1 0,-1 0,1-1,-1 1,0-1,1 0,2-3,8-9,0-1,-2 0,0-1,0-1,-2 0,0 0,-1-1,-1-3,8-10,21-12,-22 36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31,'-23'32,"1"1,1 1,2 1,1 0,2 2,2 0,1 0,1 6,10-40,1 0,0 0,-1 0,1 0,1 0,-1 0,0 0,1 0,0 0,-1 0,1 0,0 0,1 0,-1 0,0 0,1 0,0 0,0 0,0 0,0 0,0 0,1 0,-1 0,1-1,0 1,-1-1,1 1,0-1,1 0,-1 0,0 1,1-2,-1 1,1 0,-1 0,1-1,0 0,0 1,0-1,0 0,0 0,0-1,0 1,0-1,0 1,0-1,0 0,1 0,6-3,-1 0,1 0,0-1,-1 0,0-1,0 0,0 0,-1-1,0 0,0-1,0 1,-1-2,0 1,0-1,-1 0,0 0,-1-1,1 1,-1-1,-1-1,0 1,0-1,-1 1,-1-1,1 0,-1 0,-1 0,0 0,0-1,-1 1,0 0,-1 0,0 0,-1 0,0 0,-1 0,0 0,0 0,-1 1,0-1,-1 1,0 0,0 1,-1-1,0 1,-7-7,6 8,-1-1,0 1,-1 1,1-1,-1 2,-1-1,1 1,-1 0,0 1,-10-3,-5 1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5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0,'-9'44,"-4"37,1 15,2 1,3-7,3-8,1-14,7-9,2-10,1-3,3-5,0-4,-1-4,-2-3,2-2,-1 0,-1-1,-2-4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6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1 642,'53'-1,"0"-3,0-2,0-2,-1-2,0-3,38-15,-71 20,0 0,0-1,-1-2,0 0,-1 0,0-2,-1 0,0-1,-1 0,-1-2,0 1,-1-2,-1 0,-1 0,0-1,5-13,160-276,-161 286,-15 21,0 0,0 0,0 1,0-1,0 0,0 0,0 0,0 1,0-1,0 0,0 0,1 1,-1-1,0 0,0 0,0 0,0 1,0-1,0 0,1 0,-1 0,0 0,0 0,0 1,1-1,-1 0,0 0,0 0,0 0,1 0,-1 0,0 0,0 0,1 0,-1 0,0 0,0 0,0 0,1 0,-1 0,0 0,0 0,1 0,-1 0,0 0,0 0,1 0,-1 0,0 0,0 0,0-1,-48 166,18-82,-74 252,97-225,8-107,-1-1,1 1,-1 0,1 0,0-1,0 1,0-1,0 1,1-1,-1 1,1-1,-1 0,1 0,0 0,0 1,0-2,0 1,0 0,0 0,1-1,-1 1,1-1,-1 0,1 0,-1 0,1 0,-1 0,1 0,0-1,0 1,-1-1,1 0,0 0,0 0,0 0,-1 0,2-1,8-2,1 0,-1 0,0-2,0 1,0-2,0 1,-1-2,0 1,0-2,-1 1,0-1,0-1,0-1,66-46,-73 55,0 0,0 0,-1 0,1 0,0 1,0 0,0-1,0 1,0 0,0 1,0-1,0 0,-1 1,1 0,0-1,0 1,0 0,-1 1,1-1,-1 0,1 1,-1-1,1 1,-1 0,0 0,0 0,0 0,0 0,0 0,0 1,0-1,0 3,30 22,-24-23,0-2,0 1,0-1,1 0,-1-1,1 0,-1-1,1 1,-1-2,1 1,0-1,-1 0,0-1,1 0,-1 0,0-1,0 0,0-1,0 1,-1-1,0-1,1 0,-1 0,-1 0,1-1,-1 1,1-3,1 2,-1 0,-1 0,1 0,-1-1,0 0,-1 0,0-1,0 0,0 0,-1 0,0 0,-1 0,0-1,0 0,-1 1,0-1,0 0,-1 0,0-1,-1 1,0-3,0 9,0 0,0 1,-1-1,1 0,-1 1,0-1,0 1,0-1,0 1,0-1,0 1,-1 0,1 0,-1-1,1 1,-1 0,0 0,0 1,0-1,0 0,0 0,0 1,-1 0,1-1,0 1,-1 0,1 0,-1 0,1 0,-1 1,0-1,1 1,-1 0,0-1,1 1,-1 0,0 1,0-1,-5 0,0 1,1 0,-1 1,0-1,0 1,1 1,-1 0,1 0,0 0,0 1,0 0,-3 3,1 0,0 0,0 1,1 0,0 1,1 0,-1 0,2 1,-1 0,2 0,-1 0,1 1,1 0,0 0,0 0,1 0,1 1,0-1,0 1,1-1,1 1,0 0,0-1,2 8,0-14,1 0,-1 0,1 0,0-1,0 1,0-1,1 0,0 0,-1 0,1 0,1 0,-1-1,0 0,1 0,0 0,0-1,0 1,0-1,0 0,0-1,0 1,1-1,3 0,129 2,-109-10,0-1,0-1,-1-2,0-1,-1-1,-1-1,0-2,-1 0,17-15,113-107,-138 121,-1-1,0 0,-1-1,-1-1,-1 0,-1-1,-1 0,0-1,-2 0,4-14,-12 34,0 0,0 0,0 0,0 0,0 0,-1 0,1-1,-1 1,1 0,-1 0,0 0,0-1,0 1,0 0,0 0,-1-1,1 1,-1 0,1 0,-1 0,0 0,0 0,0 0,0 0,0 0,-1 0,1 0,0 0,-1 1,1-1,-1 0,0 1,1 0,-1-1,0 1,0 0,0 0,0 0,0 0,0 0,0 0,-1 1,1-1,0 1,0 0,0-1,-1 1,1 0,0 0,0 0,-1 1,-11 1,0 2,0 0,0 0,1 2,0-1,0 2,0 0,1 0,0 1,0 0,1 1,0 1,1 0,0 0,0 1,1 0,1 1,0 0,-2 4,8-14,1 0,0 1,0-1,0 0,0 0,0 0,1 1,-1-1,1 0,-1 1,1-1,0 0,0 1,0-1,0 1,0-1,0 0,1 1,-1-1,1 0,0 1,0-1,0 0,0 0,0 0,0 0,0 0,1 0,-1 0,1 0,0 0,-1-1,1 1,0-1,0 1,0-1,0 0,0 1,0-1,0 0,1-1,-1 1,0 0,0-1,1 1,-1-1,1 1,-1-1,0 0,1 0,-1 0,0-1,1 1,-1 0,1-1,229-51,-229 52,1 0,-1 0,0 0,1 0,-1 1,0 0,1-1,-1 1,0 0,0 0,0 1,0-1,0 1,0 0,0-1,0 1,-1 1,1-1,-1 0,0 0,1 1,-1 0,0-1,0 1,-1 0,1 0,0 0,-1 0,0 0,0 0,0 0,0 1,0-1,-1 0,1 1,-1-1,0 3,-13 131,11-130,0 1,0 0,0-1,0 1,1 0,0 0,0 0,1 0,0 0,1 0,0 0,0 0,1 0,-1 0,2 0,-1-1,1 1,0-1,1 0,0 0,0 0,0 0,1-1,0 1,0-1,1-1,0 1,0-1,4 4,14 3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7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1144,'27'-5,"1"-1,-1-2,0 0,-1-2,0-1,0-1,-1-1,-1-1,0-2,-1 0,7-8,-20 16,0 0,-1-1,-1 0,1-1,-1 1,-1-2,0 1,0-1,2-7,-7 14,-1 1,1 0,-1-1,0 1,0-1,0 0,-1 1,1-1,-1 0,0 1,0-1,0 0,-1 1,1-1,-1 0,0 1,0-1,0 1,0-1,0 1,-1 0,0-1,0 1,0 0,0 0,0 0,0 0,-1 1,0-1,1 1,-1-1,0 1,0 0,-1 0,-5-3,0-1,0 2,-1 0,0 0,0 0,0 1,0 1,0 0,-1 0,1 1,-1 0,1 1,-1 0,1 1,-1 0,1 1,0 0,-1 0,1 1,0 1,1 0,-1 0,0 0,1 1,-5 4,0 0,0 1,0 0,1 1,0 0,0 1,2 0,-1 1,2 0,0 1,0 0,1 1,1 0,1 1,0-1,-2 9,6-16,0 0,0 1,1-1,0 1,1-1,0 1,0 0,1-1,0 1,0 0,1-1,0 1,1 0,0-1,0 1,1-1,0 0,0 0,1 0,0 0,0-1,1 1,0-1,5 2,-1-1,1-1,1 0,-1 0,1-1,0 0,1-1,-1 0,1-1,0 0,0-1,1-1,-1 0,0 0,1-1,-1-1,2 0,23-1,-1-2,0-1,-1-2,1-2,11-5,6-5,-1-2,0-2,-2-3,-1-2,-1-2,-1-2,5-7,148-126,-55 34,-114 86,-31 43,0 1,1-1,-1 0,0 1,0-1,1 0,-1 0,0 1,0-1,0 0,0 0,0 0,0 1,0-1,0 0,0 0,-1 1,1-1,0 0,0 0,-1 1,1-1,0 0,-1 1,1-1,-1 0,1 1,-1-1,1 1,-1-1,1 1,-1-1,0 1,1-1,-1 1,0-1,1 1,-1 0,0-1,0 1,1 0,-1 0,0 0,0 0,1-1,-1 1,0 0,0 0,1 0,-1 1,0-1,0 0,0 0,1 0,-1 1,0-1,1 0,-1 0,0 1,1-1,-1 1,0-1,1 1,-1-1,0 1,-129 58,72-23,1 2,2 2,-28 29,76-65,0 1,0-1,0 1,1 1,0-1,0 1,1 0,0 0,0 1,0 0,1 0,-1 0,2 0,-1 0,1 1,0 0,1 0,0-1,0 1,1 1,0-1,0 0,0 0,1 0,1 0,0 4,3-8,1 0,-1 0,1 0,0 0,0-1,0 0,1 0,-1 0,1-1,-1 0,1 0,0 0,0-1,0 0,0 0,0 0,0-1,0 0,0 0,0 0,0-1,4-1,28-1,0-3,-1 0,0-3,-1-1,1-2,24-11,-31 7,-1-1,0-2,-1 0,-1-2,-1-1,-1-1,0-1,13-20,10-18,-75 89,-4 22,2 3,3 0,1 1,4 2,1 0,3 1,2 1,3 1,3 0,-2 42,9-71,1-1,2 0,1 1,1-1,1 0,1 0,2 0,1-1,1 0,1 0,2-1,4 6,67 86,-126-157,-263-249,262 224,43 62,0 0,1 0,-1 1,1-1,-1 0,1 0,0 0,0 1,0-1,0 0,0 0,0 0,1 0,-1 1,1-1,-1 0,1 0,-1 1,1-1,0 0,0 1,0-1,0 1,0-1,0 1,1-1,-1 1,0 0,1 0,-1-1,1 1,-1 0,1 0,-1 1,1-1,0 0,0 0,-1 1,1-1,1 1,234-56,-151 32,186-64,-241 75,-5 2</inkml:trace>
  <inkml:trace contextRef="#ctx0" brushRef="#br0" timeOffset="265.002">1868 777,'3'23,"1"0,1 0,1 0,1-1,1 0,1 0,1-1,1 0,1-1,0 0,2-1,0-1,6 6,-16-20,1 1,0-1,0 0,0 0,1-1,-1 0,1 0,0 0,0 0,0-1,0 0,0 0,0-1,1 0,-1 0,1 0,-1-1,1 0,-1 0,1 0,-1-1,0 0,1-1,-1 1,0-1,0 0,0-1,0 1,0-1,0 0,-1-1,0 0,1 1,0-3,13-9,-2 0,0-2,0 0,-2-1,0 0,-1-2,-1 1,8-18,18-97,-34 110</inkml:trace>
  <inkml:trace contextRef="#ctx0" brushRef="#br0" timeOffset="5118.914">2884 806,'-10'-1,"-1"1,0 1,0 0,0 0,1 1,-1 0,1 1,-1 0,1 1,0 0,0 1,1 0,-1 0,1 1,0 0,0 1,1 0,0 0,1 1,-2 2,-1 2,0 2,2-1,-1 1,2 0,0 1,1 0,0 0,1 0,0 3,3-12,1-1,0 1,0-1,0 1,0 0,1-1,0 1,0 0,1 0,0-1,0 1,0 0,0-1,1 1,0-1,0 0,1 0,-1 0,1 0,0 0,0 0,1-1,0 1,-1-1,1 0,1 0,-1 0,0-2,0 1,1-1,-1 0,1 0,-1-1,1 1,0-1,-1 0,1 0,0-1,0 1,0-1,-1 0,1-1,0 1,0-1,0 0,-1 0,1 0,0-1,-1 1,1-1,-1 0,0-1,0 1,2-1,94-86,13-95,-113 183,0 1,0-1,0 0,0 1,0-1,1 1,-1-1,0 1,0-1,0 1,1-1,-1 0,0 1,1 0,-1-1,0 1,1-1,-1 1,0-1,1 1,-1 0,1-1,-1 1,1 0,-1-1,1 1,-1 0,1 0,0 0,-1-1,1 1,-1 0,1 0,-1 0,1 0,0 0,-1 0,1 0,-1 0,1 0,-1 0,1 0,-1 1,1-1,0 0,-1 0,1 1,-1-1,1 0,-1 0,1 1,-1-1,0 1,1-1,-1 0,1 1,-1-1,0 1,1-1,-1 1,0-1,0 1,1-1,-1 1,0-1,0 1,20 44,-18-38,0-1,0 0,1 0,-1 0,1 0,1-1,-1 0,1 1,-1-1,1 0,1-1,-1 1,1-1,0 0,0 0,0 0,0-1,1 1,-1-1,1-1,0 1,0-1,0 0,0 0,0-1,1 0,-1 0,2 0,0 0,0 1,0-1,0 0,0-1,0 0,1-1,-1 1,0-1,0-1,0 0,-1 0,1 0,0-1,-1 0,1-1,-1 1,0-2,0 1,-1-1,1 0,-1 0,0 0,3-5,63-136,-53 98,19-45,-5-1,-4-2,-3-1,-6-1,-3-1,-5-4,-10 94,-1 0,0 0,-1 0,0 0,-1 1,0-1,0 0,-1 0,0 1,0-1,-4-7,6 15,0 0,-1 0,1 0,-1 0,1 0,-1 0,0 0,1 1,-1-1,0 0,0 0,1 1,-1-1,0 0,0 1,0-1,0 1,0-1,0 1,0 0,0-1,0 1,0 0,0 0,0 0,0-1,0 1,0 0,0 0,0 1,0-1,0 0,0 0,0 0,0 1,0-1,0 0,0 1,0-1,0 1,0-1,0 1,1 0,-1-1,0 1,0 0,1 0,-1-1,0 1,1 0,-1 0,-31 48,22-25,1 1,1 0,2 1,0 0,2 0,1 0,1 0,1 0,1 0,1 1,3 12,24 151,49 174,-4-157,-73-205,0 0,1 0,-1 0,0 0,1 0,0 0,0 0,-1 0,1 0,0 0,0-1,1 1,-1 0,0-1,1 1,-1-1,0 0,1 1,0-1,-1 0,1 0,0 0,0 0,-1 0,1 0,0 0,0-1,0 1,0-1,0 1,0-1,0 0,0 0,0 0,0 0,2 0,4-10</inkml:trace>
  <inkml:trace contextRef="#ctx0" brushRef="#br0" timeOffset="5364.191">3223 664,'38'9,"37"-1,11-2,-1-2,-4-7,-12-2,-7-1,-10-4,-9 0,-2 1,-3-2,-3 0,-4 3,4-3,0 1,-6 2</inkml:trace>
  <inkml:trace contextRef="#ctx0" brushRef="#br0" timeOffset="5596.924">4210 833,'-4'34,"-3"15,6 0,2-8</inkml:trace>
  <inkml:trace contextRef="#ctx0" brushRef="#br0" timeOffset="5837.902">4183 551,'-15'-24,"1"-3,2 3</inkml:trace>
  <inkml:trace contextRef="#ctx0" brushRef="#br0" timeOffset="6107.074">4464 720,'-9'13,"0"1,0-1,2 1,-1 1,2-1,0 1,1 1,0-1,1 1,1-1,1 1,0 0,1 0,0 0,2 4,-1-16,1-1,-1 0,1 1,0-1,0 0,0 0,0 0,0 0,1 0,0 0,-1 0,1 0,0 0,0-1,0 1,1-1,-1 0,1 1,-1-1,1 0,0-1,0 1,0 0,0-1,0 0,0 1,0-1,0 0,1-1,-1 1,0-1,1 1,-1-1,0 0,1 0,-1 0,0-1,1 1,-1-1,0 0,0 0,0 0,0 0,2-1,10-1,-1 0,1-2,-1 0,1 0,-1-1,-1-1,1 0,-1-1,0 0,-1-1,0-1,-1 0,1 0,-2-1,0-1,0 0,-1 0,-1-1,0 0,0 0,-1-1,-1 0,-1 0,4-14,-7 21,-1 0,-1 0,1 0,-1 0,0 0,-1 0,0 0,0 0,0 0,-1 1,0-1,-1 0,1 1,-1-1,0 1,-1 0,1 0,-1 0,-1 0,1 1,-1 0,0 0,0 0,0 0,-1 1,1 0,-1 0,0 0,0 1,-1 0,1 0,-8-1,11 3,-1 0,0 0,0 1,0 0,-1 0,1 0,0 0,0 1,0-1,0 1,0 0,1 0,-1 1,0-1,0 1,1 0,-1 0,1 0,-1 0,1 1,0-1,-2 3,-10 11</inkml:trace>
  <inkml:trace contextRef="#ctx0" brushRef="#br0" timeOffset="6384.305">4973 890,'1'-2,"18"-45,2 1,2 1,2 1,6-4,-1 20,-29 28,0 0,0 0,0 0,-1 0,1 0,0 1,0-1,0 0,-1 0,1 0,0 1,0-1,-1 0,1 1,0-1,-1 1,1-1,0 1,-1-1,1 1,0-1,-1 1,1-1,-1 1,1 0,-1-1,0 1,1 0,-1 0,0-1,1 1,-1 0,0 0,0 0,0-1,1 1,-1 0,0 0,0 0,0-1,0 1,-1 0,1 0,5 39,-5-32,0-1,0 0,0 0,1 1,0-1,1 0,0 0,0 0,0 0,1 0,0 0,0-1,1 0,0 1,0-1,0 0,1-1,0 1,0-1,0 0,1 0,0-1,4 3,2-3,0 0,0-1,0 0,1-1,-1 0,1-1,0-1,-1 0,1-1,-1 0,1-1,-1 0,1-1,-1 0,0-1,0-1,-1 0,1 0,-1-1,0 0,-1-1,1-1,-2 1,1-2,-1 1,0-1,1 1,-1-1,0 0,0 0,-1-1,0 0,-1 0,0-1,-1 0,0 0,-1-1,0 1,-1-1,0 0,0 0,-2-1,0 1,0-1,-1 1,0-1,-1 0,-1-1,-5-4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39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1,'0'38,"0"42,5 12,2 0,-1-6,-1-9,3-6,1-12,-2-6,-2-7,3-2,1-3,-2-4,-2-4,-2-3,-1-6</inkml:trace>
  <inkml:trace contextRef="#ctx0" brushRef="#br0" timeOffset="236.762">621 1074,'-34'43,"-29"34,-10 8,3-1,9-9,9-19,10-12,11-10,7-6,2-3,5-5</inkml:trace>
  <inkml:trace contextRef="#ctx0" brushRef="#br0" timeOffset="407.258">0 1356,'43'19,"24"11,6 6,-1 1,-7-6,-10-3,-10-2,-7 0,-6 0,-3 1,-2 0,-1 0,1 1,-6-5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03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0,'-4'15,"-3"-1,6-7,2-9,2 0,-5 0,-2 6,0 7,0 1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04.10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 0,'0'5,"-5"2,-2 4,-4 0,5-2,2-6,8-5,8-6,1 3,-6 2,-4 6,-2 3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53.5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511 537,'-11'-3,"0"2,-1 0,1 0,-1 1,1 1,0-1,-1 2,1 0,0 0,0 1,0 0,0 1,0 0,1 1,0 0,0 1,0 0,0 1,1 0,-1 1,-8 9,0 0,1 2,1 0,1 0,1 2,1 0,0 0,-7 19,-5 13,3 0,2 1,2 1,3 1,2 0,3 1,2 1,3-1,2 2,2-45,1 0,0 0,1 1,0-1,2 0,-1 0,2-1,0 1,0-1,1 1,1-1,0-1,1 1,1-1,0 0,0-1,1 0,0 0,1-1,0 0,1-1,0 0,0 0,1-1,0-1,1 0,0-1,0 0,0-1,0-1,5 2,7-3,-1 0,1-1,0-2,0 0,0-2,0 0,-1-2,1-1,-1-1,6-3,3-3</inkml:trace>
  <inkml:trace contextRef="#ctx0" brushRef="#br0" timeOffset="295.739">991 1044,'-48'68,"2"2,3 1,4 3,-6 19,43-89,-1 0,1 0,-1 0,1 0,0 0,1 1,-1-1,1 0,-1 1,2-1,-1 1,0 0,1-1,0 1,0 0,0-1,1 1,-1-1,1 1,0-1,0 1,1-1,-1 1,1-1,0 0,0 0,1 0,-1 0,1 0,0 0,0-1,0 0,0 1,1-1,0 0,-1 0,1-1,0 1,0-1,2 1,10-2,-1 0,1 0,-1-2,0 0,1-1,-1 0,0-2,0 1,0-2,0 0,-1-1,0 0,0-1,-1-1,7-4,-8 5,0 0,-1 0,0-2,0 1,-1-1,0 0,0-1,-1-1,-1 1,0-1,0 0,-1-1,0 0,-1 0,-1-1,0 1,-1-1,0 0,0-1,-2 1,0-1,0 1,-1-1,-1-7,-2 13,-1 0,0 0,0 0,0 0,-1 0,-1 0,1 1,-1 0,0 0,-1 0,0 1,0 0,0 0,-1 0,0 1,0 0,0 0,0 1,-1 0,0 0,0 1,0-1,0 2,-1-1,1 2,0-1,-3 1,6-1,-1 1,1 1,-1-1,1 1,0 0,-1 0,1 1,-1-1,1 1,0 0,-1 1,1-1,0 1,0 0,0 1,0-1,1 1,-1 0,-1 1,-12 11</inkml:trace>
  <inkml:trace contextRef="#ctx0" brushRef="#br0" timeOffset="734.408">1331 1609,'37'-117,"-5"-1,14-99,-24 106,-17 157,16 114,-19-149,1-1,0 1,0-1,1 0,1 0,0 0,0-1,1 0,0 0,1 0,-1 0,2-1,-5-4,1-1,-1 0,1 1,-1-2,1 1,0 0,0-1,0 0,0 1,1-2,-1 1,1 0,-1-1,1 0,-1 0,1 0,0-1,0 0,-1 0,1 0,0 0,-1-1,1 1,0-1,-1-1,1 1,-1 0,4-3,-2 0,0-1,0-1,-1 1,0-1,0 0,0-1,0 1,-1-1,0 0,-1 0,1 0,-2 0,1 0,-1-1,0 1,0-1,-1 0,0 0,0 1,-1-1,0 0,-1-6,-1-156,2 145</inkml:trace>
  <inkml:trace contextRef="#ctx0" brushRef="#br0" timeOffset="1085.829">2205 705,'-33'31,"2"2,0 0,3 3,0 0,3 1,-15 30,39-66,0 1,-1-1,1 1,0-1,0 1,0 0,0 0,0 0,1-1,-1 1,0 0,1 0,0 0,-1 0,1 0,0 0,0 0,0 0,0 0,0 0,1 0,-1 0,1 0,-1 0,1 0,0 0,-1 0,1 0,0-1,0 1,0 0,1-1,-1 1,0-1,1 1,-1-1,1 1,-1-1,1 0,0 0,-1 0,1 0,0 0,0 0,0-1,0 1,-1 0,1-1,0 1,0-1,0 0,2 0,179-10,-180 11,0-1,0 1,-1 0,1 0,0 0,0 0,0 0,-1 1,1-1,-1 1,1 0,-1-1,0 1,1 0,-1 0,0 1,0-1,-1 0,1 1,0-1,-1 1,1 0,-1-1,0 1,0 0,0 0,0 0,-1 0,1 0,-1 0,0 0,1 0,-1 0,-1 0,1 0,0-1,-1 1,0 0,1 0,-1 0,0 0,0 0,-1-1,1 1,-1 0,1-1,-1 1,0-1,0 0,0 0,0 1,-16 25,0-2,-2 0,0-1,-2 0,-1-2,-1-1,-1 0,8-11</inkml:trace>
  <inkml:trace contextRef="#ctx0" brushRef="#br0" timeOffset="1328.929">2516 395,'4'43,"3"33,-1 14,-2 1,0-5,-2-8,-1-8,0-5,-1-10,-1-9,6-8,1-5,0-4,4-1,0-2,3-4,-1-2,-2-4</inkml:trace>
  <inkml:trace contextRef="#ctx0" brushRef="#br0" timeOffset="1500.831">2318 959,'39'-14,"26"-5,8 0,-5 5,-8 3,-10 10,-8 4,-12 2</inkml:trace>
  <inkml:trace contextRef="#ctx0" brushRef="#br0" timeOffset="1848.505">2967 1185,'-1'1,"0"0,1 0,-1 0,0 0,0 0,0 0,0 0,0-1,0 1,0 0,-1-1,1 1,0 0,0-1,0 0,-1 1,1-1,0 0,0 1,-1-1,1 0,0 0,-1 0,1 0,0 0,-1-1,1 1,0 0,0-1,-1 1,1-1,0 1,0-1,0 1,0-1,0 0,0 1,0-1,0 0,0 0,0 0,0 0,0 0,0 0,1 0,-1 0,0 0,1-1,-1 1,1 0,-1 0,1 0,0-1,-1 1,1 0,0-1,0 1,0 0,0 0,0-1,0 1,0 0,1-1,-1 1,1-1,-3-16,1 0,1 0,1 0,0 0,1 0,1 0,5-15,2-20,40-145,-49 195,0 1,-1 0,1 0,0 1,0-1,0 0,1 0,-1 0,0 1,1-1,-1 1,1-1,-1 1,1-1,0 1,0 0,0 0,-1 0,1 0,0 0,0 0,0 1,0-1,1 0,10 2</inkml:trace>
  <inkml:trace contextRef="#ctx0" brushRef="#br0" timeOffset="2968.951">3503 649,'-13'1,"0"1,0 0,1 1,-1 0,1 1,-1 1,1 0,0 1,1 0,0 0,0 1,0 1,1 0,0 0,0 1,1 1,0-1,1 1,0 1,0 0,1 0,1-4,1 1,0 0,1 0,-1 0,2 0,-1 1,1 0,0 0,1 0,0 0,0 0,1 0,0 0,1 0,0 1,1-1,-1 0,2 0,-1 0,1 0,1 2,1-3,0 1,0-1,1 1,-1-1,2-1,-1 1,1-1,1 0,-1 0,1-1,0 0,1 0,-1 0,1-1,0 0,4 1,-7-4,-1 1,1-1,0 0,-1-1,1 1,0-1,0 0,0 0,0 0,0-1,0 0,0 0,0 0,1-1,-1 1,0-1,0-1,-1 1,1 0,0-1,0 0,-1 0,1-1,-1 1,0-1,1 0,-1 0,-1-1,1 1,2-4,13-19,-1-1,-2 0,-1-2,-1 0,-1 0,-2-1,7-31,7-12,-24 73,-1 0,0 0,1 0,-1 0,0 0,1 0,-1 0,1 0,-1 0,0 0,1 0,-1 0,0 0,1 0,-1 0,0 0,1-1,-1 1,0 0,1 0,-1 0,0 0,0-1,1 1,-1 0,0 0,0-1,1 1,-1 0,0 0,0-1,0 1,1 0,-1-1,0 1,0 0,0-1,0 1,0 0,0-1,0 1,1 0,-1-1,0 1,0 34,0-28,0 11,2 0,0 1,0-2,2 1,0 0,1-1,0 1,2-1,6 13,-10-24,-1 1,1-1,0 0,0-1,1 1,-1 0,1-1,0 0,0 0,1 0,-1 0,1-1,0 0,0 0,0 0,0 0,0-1,1 0,-1 0,1 0,-1-1,1 0,0 0,0 0,-1-1,1 0,0 0,0 0,-1-1,6-1,-6 1,0 0,0 0,0-1,-1 1,1-1,0 0,0-1,-1 1,0-1,1 0,-1 0,0 0,-1-1,1 1,0-1,-1 0,0 0,0 0,0-1,-1 1,1-1,-1 1,0-1,0 0,-1 0,1 0,-1 0,0 0,0 0,-1 0,0 0,0 0,0 0,0-1,-9-14</inkml:trace>
  <inkml:trace contextRef="#ctx0" brushRef="#br0" timeOffset="7501.376">4181 705,'4'5,"3"11,-1 8,-2 4,5-2,-1-1,0 0,-8-4,-3-1,-1-4</inkml:trace>
  <inkml:trace contextRef="#ctx0" brushRef="#br0" timeOffset="7700.772">4124 197,'-5'24,"-1"8</inkml:trace>
  <inkml:trace contextRef="#ctx0" brushRef="#br0" timeOffset="8153.087">4491 931,'81'-332,"-76"372,21 84,-25-119,1 0,0 0,1 0,-1-1,1 1,0-1,0 0,0 0,1 0,-1 0,1-1,0 1,0-1,1 0,-1 0,0-1,1 1,0-1,-1 0,1 0,0-1,0 1,2-1,-2 0,0-1,-1 0,1-1,0 1,-1-1,1 0,0 0,-1-1,0 1,1-1,-1 0,0 0,0-1,0 1,0-1,0 0,-1 0,1 0,-1 0,0-1,0 1,0-1,0 0,0 0,-1 0,0 0,1-1,2-7,1 0,-1 0,-1 0,0-1,-1 1,0-1,-1 0,-1 0,0-4,-20-98,13 91</inkml:trace>
  <inkml:trace contextRef="#ctx0" brushRef="#br0" timeOffset="8419.353">4971 0,'14'38,"5"28,5 6,-3-3,-5-9,-4-10,-5-9,1-6,0-4,-3-3,-1-2,4-4,0-2,-2 1,-1 1,-7-3,-2 1,-2-4</inkml:trace>
  <inkml:trace contextRef="#ctx0" brushRef="#br0" timeOffset="8598.864">4801 395,'44'-10,"28"-7,6-2,1 3,-10 5,-10 3,-17 3</inkml:trace>
  <inkml:trace contextRef="#ctx0" brushRef="#br0" timeOffset="9717.607">1104 1919,'354'-53,"-33"14,233-62,50-10,-458 78,1 6,113-5,-145 15,-1-4,108-36,-43 11,139-35,-149 51,-28 2,-1 0,29-2,1 3,9-20,-161 42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1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0,'14'15,"5"13,0 8,-4 2,-5-1,-3-6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3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2.8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321 309,'-27'12,"0"1,0 1,1 2,1 1,1 0,0 2,1 1,1 1,1 0,1 2,-3 6,18-19,0 0,1 1,0-1,1 1,0-1,1 1,0 0,0 0,1 0,1 0,0 0,1 0,0 0,0 0,1 2,0-8,-1 0,1-1,0 1,0-1,0 0,0 1,1-1,0 0,-1-1,2 1,-1 0,0-1,1 0,0 1,-1-1,1-1,0 1,1-1,-1 1,0-1,1 0,-1-1,1 1,0-1,-1 0,1 0,0 0,0-1,0 0,2 0,18 2</inkml:trace>
  <inkml:trace contextRef="#ctx0" brushRef="#br0" timeOffset="354.015">829 309,'-26'10,"1"2,0 1,1 1,1 1,0 2,1 0,1 1,-15 16,28-27,0 0,0 0,1 1,0 0,0 1,1-1,0 1,1 0,0 1,0 0,1-1,0 1,1 0,0 1,0-1,0 11,3-19,0 0,0 0,0 0,0 0,0 0,0 0,1 0,-1 0,1-1,-1 1,1 0,0 0,0 0,0 0,0-1,0 1,0 0,0-1,1 1,-1-1,1 1,-1-1,1 0,-1 1,1-1,0 0,0 0,-1 0,1-1,0 1,0 0,0-1,0 1,0-1,0 1,0-1,0 0,0 0,0 0,0 0,0 0,0-1,1 1,85-32,-62 16,-1-1,-1-1,-1-1,-1-1,0-1,-2-1,0-1,-1 0,-2-2,0 0,8-19,10-12,-34 56,1 1,-1-1,0 1,0 0,1-1,-1 1,0 0,0 0,0 0,0 0,0 0,0 0,0 0,0 0,0 0,-1 0,1 1,0-1,-1 0,1 1,-1-1,1 0,-1 1,0-1,1 0,-1 1,0-1,0 1,0-1,0 1,0-1,-1 0,1 1,0-1,-1 1,1-1,-1 0,2 1,-1 21</inkml:trace>
  <inkml:trace contextRef="#ctx0" brushRef="#br0" timeOffset="902.271">999 365,'4'19,"8"11,0 6,4-4,-2-3,3-5,2-8,4-6,-3-9,-4-6</inkml:trace>
  <inkml:trace contextRef="#ctx0" brushRef="#br0" timeOffset="1767.568">1366 619,'2'-53,"3"-1,2 1,2 1,2 0,9-20,6 126,-24-48,1-1,0 0,0-1,0 1,0 0,1-1,-1 1,1-1,0 0,1-1,-1 1,1-1,-1 0,1 0,0 0,0 0,0-1,1 0,-1 0,1-1,-1 1,1-1,-1 0,1-1,0 1,-1-1,1 0,0-1,-1 1,1-1,-1 0,1 0,-1-1,1 0,-1 0,0 0,3-2,5-8,-1 0,-1-1,0 0,-1-1,-1 0,0-1,-1 0,0 0,-1 0,-1-1,0 0,-2-1,1 1,-2-1,0 0,-1-10,4-86,-6 89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1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170 180,'61'180,"27"218,-70-299,24 62,-34-144</inkml:trace>
  <inkml:trace contextRef="#ctx0" brushRef="#br0" timeOffset="469.055">0 350,'7'-24,"1"2,0-1,2 1,0 0,2 1,0 1,1 0,1 0,1 1,1 1,1 1,0 0,18-13,-25 23,0 1,0-1,1 2,0 0,1 0,-1 1,1 0,-1 1,1 0,0 1,0 1,0 0,1 0,-1 1,0 1,10 1,-19-2,0 1,0 0,0 0,0 0,0 0,0 0,-1 1,1-1,0 1,-1 0,1 0,-1 0,0 0,0 0,0 0,0 1,0-1,0 1,-1-1,1 1,-1 0,1-1,-1 1,0 0,0 0,0 0,-1 0,1 0,-1 0,0 0,0 0,0 3,-12 101,11-103,-20 71,-7 70,28-141,1 1,-1 0,1-1,0 1,0-1,0 0,1 1,0-1,0 0,0 0,0 0,0 0,1 0,0 0,0-1,0 1,0-1,0 0,1 0,-1 0,1-1,0 1,0-1,0 0,0 0,0 0,1 0,-1-1,0 0,1 0,1 1,148 7,-143-9,-8-1,0 0,0 0,0 0,1 1,-1-1,0 1,0 0,1 0,-1 0,0 1,0-1,1 1,-1-1,0 1,0 0,0 0,0 1,0-1,0 1,0-1,-1 1,1 0,-1 0,1 0,-1 0,1 1,-1-1,0 1,0-1,0 1,-1 0,1 0,-1 0,1 0,-1 0,0 0,0 0,0 0,-1 1,-1 7,-2 0,1 0,-2 0,1-1,-2 1,1-1,-1 0,-1 0,0 0,0-1,-1 0,-4 5,-17 26,2 0,0-1,-3-1,-1-2,-2-1,-1-1,-5 0,-12-3,27-21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24.3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29 198,'5'29,"1"9</inkml:trace>
  <inkml:trace contextRef="#ctx0" brushRef="#br0" timeOffset="1">1 1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24.7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9 393,'-3'13,"1"0,0 0,1 0,0 0,1 1,1-1,0 0,1 1,0-1,1 0,1-1,0 1,0 0,2-1,-1 0,2 2,-5-12,0 0,-1 0,1 0,0 0,0-1,0 1,1 0,-1-1,0 1,0-1,1 0,-1 0,1 0,-1 0,1 0,-1 0,1-1,0 1,-1-1,1 0,0 0,-1 0,1 0,0 0,-1-1,1 1,0-1,-1 0,1 1,-1-1,1-1,-1 1,1 0,-1 0,0-1,0 1,0-1,0 0,1 0,65-84,-63 79,-1-1,0 1,0-1,-1 0,0 0,-1 0,0-1,0 1,0-1,-1 1,0-1,-1 1,0-1,-1 1,1-1,-2 1,1-1,-1 1,0 0,-1-1,0 1,0 0,-1 1,0-1,0 1,-1-1,0 1,0 1,-1-1,1 1,-1 0,-1 0,1 0,-3 0,4 5,1 0,0 0,0 0,-1 1,1 0,0 0,-1 0,1 0,-1 0,1 1,0 0,0 0,-1 0,1 1,0 0,0-1,0 1,1 0,-1 1,0-1,1 1,-1 0,1-1,0 2,0-1,-1 2,-15 16</inkml:trace>
  <inkml:trace contextRef="#ctx0" brushRef="#br0" timeOffset="422.249">404 393,'71'-218,"-70"215,-1 2,-1 0,1 0,0-1,0 1,0 0,0 0,0-1,0 1,0 0,0 0,1-1,-1 1,0 0,1 0,-1 0,1-1,-1 1,1 0,0 0,-1 0,1 0,0 0,0 0,0 0,-1 0,1 1,0-1,0 0,0 0,1 1,-1-1,0 1,0-1,0 1,0-1,1 1,-1 0,0-1,0 1,1 0,-1 0,0 0,0 0,1 0,-1 0,0 1,0-1,1 0,-1 0,0 1,0-1,0 1,1 0,20 33,-19-27,0 0,1 0,0 0,1-1,-1 1,1-1,0-1,1 1,-1 0,1-1,0 0,1-1,-1 0,1 0,0 0,0 0,0-1,0 0,6 1,-5-2,-1 0,1 0,0-1,0 0,0 0,0 0,0-1,0-1,0 1,0-1,0-1,-1 1,1-1,0-1,-1 1,1-1,-1-1,0 1,0-1,0-1,-1 1,1-1,-1 0,0-1,0 1,-1-1,0 0,0 0,0-1,1-3,2-7,-2 0,0-1,-1 1,-1-1,0 0,-1 0,-1 0,-1-12,0 6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6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2203,'4'-28,"51"-207,-55 233,0 1,-1-1,1 1,0-1,1 1,-1-1,0 1,0-1,1 1,-1 0,0-1,1 1,0-1,-1 1,1 0,0 0,0-1,-1 1,1 0,0 0,0 0,0 0,0 0,1 0,-1 0,0 0,0 0,1 1,-1-1,0 0,1 1,-1-1,0 1,1 0,-1-1,1 1,-1 0,1 0,-1 0,1 0,-1 0,1 0,-1 0,1 1,-1-1,0 0,1 1,-1-1,0 1,1 0,-1-1,0 1,1 0,-1 0,63 116,-59-112,0-1,0-1,0 1,1-1,-1 1,1-2,0 1,0-1,0 0,0 0,0 0,0-1,1 0,-1 0,1-1,-1 0,0 0,1 0,-1-1,1 0,-1 0,0 0,0-1,0 0,0 0,0-1,0 0,0 0,-1 0,1-1,-1 0,0 0,0 0,-1 0,1-1,-1 0,0 0,0 0,0 0,-1-1,1-2,5-10,-2 0,0 0,-1-1,0 0,-2 0,0-1,-2 1,0-1,-1 0,-1 0,0 1,-3-12,2 7</inkml:trace>
  <inkml:trace contextRef="#ctx0" brushRef="#br0" timeOffset="2532.324">3952 1808,'-5'-38,"3"-33,8-8,1 5,6 9,-1 11,3 15,4 14,-1 17,-4 8</inkml:trace>
  <inkml:trace contextRef="#ctx0" brushRef="#br0" timeOffset="2801.185">4262 1554,'12'-12,"-1"-2,0 1,-1-2,0 1,-1-1,-1-1,-1 1,0-1,-1-1,0 1,-2-1,0 0,1-11,-5 26,0 0,0 0,0-1,0 1,-1 0,1-1,-1 1,1 0,-1 0,0 0,0 0,0-1,0 1,0 0,-1 1,1-1,-1 0,1 0,-1 1,1-1,-1 1,0-1,0 1,0 0,0-1,0 1,0 0,0 0,0 1,0-1,-1 0,1 1,0-1,0 1,-1 0,1 0,0 0,-1 0,1 0,0 0,-1 1,1-1,0 1,0-1,0 1,-1 0,1 0,0 0,0 0,0 0,0 1,1-1,-1 0,0 1,0 0,1-1,-1 1,0 2,-13 10,0 1,1 0,1 1,1 1,0 0,1 1,1 0,1 1,0 0,2 0,0 0,1 1,1 1,-2 14,6-29,0 0,0 0,0 0,1 1,0-1,0 0,1 0,0 0,0 0,0 0,1 0,0 0,0 0,0-1,1 1,-1 0,2-1,-1 0,0 0,1 0,0 0,0-1,1 1,-1-1,1 0,0-1,0 1,0-1,1 0,-1 0,1 0,-1-1,1 0,0 0,0 0,0-1,0 0,0 0,0-1,0 1,1-1,-1-1,0 1,0-1,1 0,124-57,-113 46</inkml:trace>
  <inkml:trace contextRef="#ctx0" brushRef="#br0" timeOffset="1934.387">2936 1695,'-15'26,"0"1,2 1,1 0,1 0,1 1,2 0,1 1,0 3,6-31,1 0,-1 0,0 0,1 0,-1 0,1 1,0-1,-1 0,1 0,0 0,0 0,1 0,-1 1,0-1,1 0,-1 0,1 0,0 0,-1 0,1 0,0 0,0 0,1-1,-1 1,0 0,0 0,1-1,-1 1,1-1,0 0,-1 1,1-1,0 0,0 0,0 0,0 0,0 0,0 0,0-1,1 1,6-5,1 0,-1-1,0 0,0 0,-1-1,1-1,-1 1,-1-1,1 0,-1-1,0 0,-1 0,3-4,-8 10,21-27,-2-1,0-1,-3-1,0 0,-2-2,-1 1,-2-2,-2 0,-1 0,-1 0,-2-1,-2-1,-1 1,-2 0,-1-1,-2-2,2 31,0 0,0 0,0 1,-1-1,0 0,-1 0,0 1,0-1,0 1,-1-1,-1 1,1 0,-1 0,0 0,0 1,-1 0,0-1,0 2,0-1,-1 0,0 1,0 0,0 1,-4-3,4 8,-1 1,1-1,0 1,0 0,0 1,1-1,-1 1,0 0,1 1,0-1,0 1,0 0,0 0,1 1,-1-1,1 1,0 0,1 0,-1 0,1 1,0 0,0-1,1 1,0 0,0 0,0 0,1 0,-1 1,-5 21,1 0,1 0,1 0,2 0,1 1,1-1,1 1,2-1,2 10,-4-25,1 0,1-1,0 1,0 0,2-1,-1 0,1 0,1 0,0-1,1 0,0 0,1 0,0-1,0 0,1-1,1 0,0 0,0-1,0 0,1-1,0 0,0-1,1 0,0-1,4 2,2-2,-1 0,1-1,0-1,0 0,0-2,0 0,0-1,0 0,0-2,0 0,0-1,0-1,0-1,12-5,-3-1,-3 1</inkml:trace>
  <inkml:trace contextRef="#ctx0" brushRef="#br0" timeOffset="2096.221">3641 1498,'0'38,"0"23,5 0,1-10</inkml:trace>
  <inkml:trace contextRef="#ctx0" brushRef="#br0" timeOffset="2280.59">3614 1328,'-5'-9,"-2"5,1 5</inkml:trace>
  <inkml:trace contextRef="#ctx0" brushRef="#br0" timeOffset="1147.547">1383 1752,'-7'39,"1"2,1-1,3 0,1 1,2-1,4 16,-6-53,1 1,0-1,0 0,0 1,0-1,0 0,1 1,0-1,-1 0,1 1,1-1,-1 0,0 0,1 0,-1 0,1 0,0 0,0-1,0 1,0-1,1 1,-1-1,1 0,-1 0,1 0,0 0,0 0,0 0,0-1,0 0,0 1,0-1,0 0,1-1,-1 1,0 0,1-1,-1 0,0 0,1 0,-1 0,0-1,1 1,1-1,6-7,0-1,0 0,-1 0,0-1,-1-1,0 0,0 0,-1 0,-1-1,0 0,-1-1,1-2,2 0,88-188,-97 202,-1 1,1-1,0 0,0 0,0 1,-1-1,1 0,0 0,0 1,0-1,0 0,0 0,0 0,0 1,1-1,-1 0,0 0,0 1,1-1,-1 0,0 1,1-1,-1 0,0 1,1-1,-1 0,1 1,-1-1,1 1,0-1,-1 1,1-1,0 1,-1-1,1 1,0 0,-1-1,1 1,0 0,0 0,-1-1,1 1,0 0,0 0,-1 0,1 0,0 0,0 0,0 0,-1 0,1 1,0-1,0 0,-1 0,1 0,0 1,-1-1,1 1,0-1,-1 0,1 1,0-1,-1 1,1-1,-1 1,1 0,26 140,63 296,-85-258,-6-176,0 0,0 0,0 0,0 0,-1 0,1 0,-1-1,0 1,0-1,0 1,0-1,0 1,-1-1,1 0,-1 0,1 0,-1-1,0 1,1-1,-1 1,0-1,0 0,0 0,0 0,0-1,-1 1,1-1,0 1,0-1,0 0,0 0,-1 0,1-1,0 1,0-1,0 0,0 0,0 0,0 0,0 0,0-1,0 0,1 1,-1-1,1 0,-1 0,1 0,0 0,-1-1,1 1,0-1,1 1,-3-3,-2-2,0 0,1 0,0-1,0 1,0-1,1 0,0 0,1-1,0 1,0-1,0 0,1 0,1 0,0 0,0 0,0 0,1 0,1 0,0 0,0 0,0 0,1 0,1 0,2-8,46-68,-34 61</inkml:trace>
  <inkml:trace contextRef="#ctx0" brushRef="#br0" timeOffset="1400.668">2033 1865,'38'-15,"32"-14,14-7,-3 3,-10 2,-12 6,-12 3,-9 5,-11 5</inkml:trace>
  <inkml:trace contextRef="#ctx0" brushRef="#br0" timeOffset="-2135.155">2626 934,'57'-145,"64"-113,-62 159,-59 98,0 0,0 1,1-1,-1 0,0 1,0-1,1 0,-1 1,0-1,1 1,-1-1,1 0,-1 1,1-1,-1 1,1-1,-1 1,1 0,-1-1,1 1,0 0,-1-1,1 1,0 0,-1-1,1 1,0 0,-1 0,1 0,0 0,-1 0,1 0,0 0,0 0,-1 0,1 0,0 0,-1 0,1 1,0-1,-1 0,1 0,0 1,-1-1,1 0,-1 1,1-1,0 1,-1-1,1 1,-1-1,1 1,-1-1,0 1,1-1,-1 1,0 0,1-1,-1 1,0-1,1 1,-1 0,0 0,12 45,-13-43,1 0,-1 0,1 0,0 1,0-1,1 0,-1 0,1 0,-1 0,1 0,0 0,0 0,0 0,0-1,1 1,-1 0,1-1,0 1,0-1,0 1,0-1,0 0,0 0,0 0,1 0,-1 0,1 0,0-1,-1 1,1-1,0 0,0 0,0 0,0 0,3 0,3-3,0 0,1-1,-1-1,0 0,-1 0,1-1,-1 1,0-2,0 1,0-1,-1-1,0 1,0-1,-1-1,0 1,1-2,-4 6,107-130,-109 132,-1 1,1-1,-1 1,1-1,0 1,-1-1,1 1,0-1,0 1,-1 0,1-1,0 1,0 0,0 0,-1 0,1-1,0 1,0 0,0 0,-1 0,1 1,0-1,0 0,0 0,0 0,-1 0,1 1,0-1,0 0,-1 1,1-1,0 1,-1-1,1 1,0-1,-1 1,1-1,0 1,-1 0,1-1,-1 1,0 0,1-1,-1 1,1 0,-1 0,0-1,0 1,1 0,-1 0,0 0,0-1,0 1,0 0,0 0,0 0,0-1,0 1,0 1,4 58,-4-55,-2 0,1 0,1 1,-1-1,1 1,0-1,0 1,0-1,1 1,0-1,0 1,0-1,1 0,0 0,0 1,0-1,1 0,-1-1,1 1,0 0,1-1,-1 0,1 0,0 0,0 0,0 0,0-1,1 0,-1 0,1 0,0 0,0-1,0 0,1 0,42-4,-30-5</inkml:trace>
  <inkml:trace contextRef="#ctx0" brushRef="#br0" timeOffset="-1873.583">3585 284,'-1'22,"1"-1,1 1,1-1,0 1,2-1,1 0,0 0,2 0,0-1,1 0,8 13,-14-30,0 1,0-1,1 1,-1-1,1 0,0 1,0-1,0-1,0 1,1 0,-1-1,1 0,0 0,-1 0,1 0,0 0,0-1,0 0,0 0,0 0,1 0,-1 0,0-1,0 0,0 0,1 0,-1-1,0 1,0-1,0 0,0 0,0 0,0-1,0 1,0-1,0 0,0 0,-1-1,1 1,-1-1,0 0,0 1,0-1,0-1,2-2,-1-1,0 0,-1-1,0 1,0-1,-1 0,0 1,0-1,-1 0,0 0,0-1,-1 1,0 0,0 0,-1 0,0 0,-1 0,1 0,-2 0,1 0,-1 1,0-1,-1 1,1 0,-2 0,1 0,-1 0,0 1,0 0,0 0,-1 0,0 0,-1 1,1 0,-1 1,0-1,0 1,0 1,0-1,-1 1,-6-2,-9 0</inkml:trace>
  <inkml:trace contextRef="#ctx0" brushRef="#br0" timeOffset="-1567.904">3952 171,'110'281,"-73"-218,-37-61,1-1,0 1,0-1,0 0,0 0,0 1,0-1,0 0,0 0,0 0,1 0,-1 0,0 0,1-1,-1 1,1 0,-1-1,1 1,-1-1,1 1,-1-1,1 0,-1 0,1 0,0 0,-1 0,1 0,-1 0,1 0,0 0,-1-1,1 1,-1-1,1 1,-1-1,0 0,1 1,-1-1,1 0,-1 0,0 0,0 0,4-6,0 0,-1-1,0 1,-1-1,1 0,-2 0,1 0,-1 0,0 0,-1-1,1-1,4-19,39-118,-37 123</inkml:trace>
  <inkml:trace contextRef="#ctx0" brushRef="#br0" timeOffset="-1237.569">4432 284,'14'0,"1"-1,-1 0,0-1,1 0,-1-2,0 1,-1-2,1 0,-1 0,0-1,0-1,0 0,-1-1,0 0,-1-1,0-1,0 1,-1-2,0 1,5-9,-12 15,-1 1,0-1,0 0,0 0,-1 1,0-1,1 0,-1 0,-1-1,1 1,0 0,-1 0,0 0,0 0,0-1,-1 1,1 0,-1 0,0 0,0 0,-1 0,1 0,-1 0,0 1,0-1,0 0,0 1,-1-1,1 1,-1 0,0 0,0 0,0 0,0 1,-1-1,1 1,-1 0,1 0,-1 0,0 0,0 0,0 1,0 0,0 0,0 0,0 0,0 1,0 0,0 0,-1 0,1 0,-3 1,1 1,0 1,1 0,-1 0,0 0,1 1,0 0,0 0,0 0,0 1,1 0,-1-1,1 2,1-1,-1 0,1 1,0 0,0-1,0 1,-1 6,-26 124,27-124,1 0,1 1,0-1,1 1,0 0,1-1,0 1,1-1,0 0,1 1,0-1,1 0,1 0,0-1,0 0,1 1,1-2,0 1,0-1,1 0,0-1,1 1,0-2,0 1,1-1,0-1,0 0,3 1,6 1,1-1,0-1,1-1,0-1,-1 0,20 0,-10-2</inkml:trace>
  <inkml:trace contextRef="#ctx0" brushRef="#br0" timeOffset="-4357.534">282 679,'-14'21,"1"1,0 1,2 0,0 1,2 0,1 1,0 0,2 0,-1 12,6-34,-1 1,1 0,0-1,-1 1,2 0,-1 0,0 0,1 0,0 0,0 0,0 0,0 0,1 0,0 0,0 0,0-1,0 1,0 0,1 0,-1-1,1 1,0-1,0 1,1-1,-1 0,1 0,-1 0,1 0,0 0,0-1,0 1,1-1,-1 0,0 0,3 1,2-2,0 0,1-1,-1 0,1 0,0 0,-1-1,0-1,1 1,-1-1,0-1,0 1,0-1,0-1,0 0,-1 0,0 0,1-1,-2 0,1 0,0-1,-1 0,0 0,-1 0,1-1,-1 0,-1 0,1 0,-1-1,0 1,-1-1,0 0,0 0,-1-1,0 1,0 0,0-6,0 6,0 0,-1-1,1 0,-2 1,1-1,-1 1,-1-1,1 0,-2 1,1-1,-1 1,0-1,-1 1,0 0,0 0,-1 0,0 0,0 1,-1 0,0-1,0 2,0-1,-1 1,0-1,-1 2,1-1,-1 1,-5-3,-10 1</inkml:trace>
  <inkml:trace contextRef="#ctx0" brushRef="#br0" timeOffset="-3922.617">622 1018,'149'-309,"-112"254,-36 55,1 1,-1-1,0 1,0-1,0 1,0 0,0 0,0-1,-1 1,1 0,0 0,0 0,0 0,-1 0,1 0,-1 0,1 0,-1 0,1 0,-1 0,1 0,-1 0,0 0,0 1,1-1,-1 0,0 0,0 0,0 0,0 1,-1-1,1 0,0 0,0 0,-1 0,1 1,0-1,0 18,-1-13,0 0,1 1,0-1,0 0,1 0,0 0,0 0,0 0,0 0,1 0,0 0,0 0,1-1,0 1,0-1,0 0,1 0,-1 0,1 0,0 0,1-1,-1 0,2 1,-2-3,1 0,-1 0,1 0,0-1,0 0,0 0,0 0,0 0,0-1,0 0,0 0,0-1,0 1,0-1,0 0,0 0,-1-1,1 1,0-1,-1 0,1 0,-1-1,1 1,-1-1,0 0,0 0,-1-1,1 1,-1-1,1 1,-1-1,0 0,0-1,-1 1,1 0,-1-1,0 1,0-1,-1 0,1 0,-1 0,0 1,-1-1,1 0,-1-5,23-91,-19 81</inkml:trace>
  <inkml:trace contextRef="#ctx0" brushRef="#br0" timeOffset="-3539.396">1271 30,'25'293,"-5"-49,-15-216,-1 0,-2 1,0-1,-2 1,-2-1,0 1,-7 26,3-31</inkml:trace>
  <inkml:trace contextRef="#ctx0" brushRef="#br0" timeOffset="-3017.101">1553 510,'-1'2,"-6"23,0 1,1 0,2 0,1 0,1 0,1 0,1 1,3 21,-3-45,0-1,0 0,1 0,-1 0,1 1,-1-1,1 0,0 0,-1 0,1 0,1 0,-1 0,0 0,0 0,1 0,-1 0,1-1,-1 1,1-1,0 1,-1-1,1 0,0 1,0-1,0 0,0 0,0 0,0-1,0 1,1 0,-1-1,0 0,0 1,1-1,-1 0,0 0,0 0,1 0,-1-1,0 1,0 0,0-1,1 0,-1 0,0 1,0-1,0 0,0-1,0 1,0 0,1-2,10-10,-1 0,0-1,-1-1,-1 0,0-1,-1 0,0 0,-2-1,0 0,0 0,37-76,-44 93,0-1,1 0,-1 1,0-1,0 1,1-1,-1 1,1-1,-1 1,0-1,1 1,-1 0,1-1,-1 1,1 0,-1-1,1 1,-1 0,1-1,-1 1,1 0,0 0,-1 0,1-1,-1 1,1 0,0 0,-1 0,1 0,-1 0,1 0,0 0,-1 1,1-1,-1 0,1 0,0 0,-1 1,1-1,-1 0,1 0,-1 1,1-1,-1 0,1 1,-1-1,1 1,-1-1,0 1,1-1,-1 1,0-1,1 1,-1-1,0 1,0-1,1 1,-1 0,0-1,0 1,0-1,0 1,0 0,0-1,0 1,13 42,21 120,48 138,-70-259,-6-23,-1 1,-1-1,-1 1,0 0,-2-1,0 1,-1 0,-2 0,0 0,0 0,-2-1,-1 3,4-20,1 0,-1 0,0 0,1-1,-1 1,0 0,0-1,0 1,0-1,0 1,-1-1,1 1,0-1,-1 0,1 0,-1 0,1 0,-1 0,0 0,1 0,-1 0,0 0,0-1,1 1,-1-1,0 1,0-1,0 0,0 0,0 0,0 0,1 0,-1 0,0 0,0-1,0 1,0-1,1 1,-1-1,0 0,0 0,1 0,-1 0,0 0,1 0,-1 0,1 0,0 0,-1-1,1 1,0-1,0 1,0-1,0 1,0-1,0 0,0 0,0-1,-10-17,1-1,1-1,1 1,0-1,2-1,1 1,1-1,-2-23,6 45,-2-15,1 0,1 0,0 0,1 0,0 0,2 0,0 0,1 1,0-1,1 1,4-7,0 2</inkml:trace>
  <inkml:trace contextRef="#ctx0" brushRef="#br0" timeOffset="3734.939">4855 1159,'-13'3,"0"1,1 1,-1 0,1 1,0 0,1 1,-1 0,1 1,1 0,0 1,0 0,0 0,1 1,1 1,-1-1,2 1,0 1,0-1,1 1,0 0,1 1,0 0,1-1,1 1,-2 12,5-20,0 0,0 0,0-1,1 1,0 0,0-1,0 1,1-1,-1 1,1-1,0 0,0 1,1-1,-1 0,1 0,0-1,0 1,0-1,0 1,1-1,-1 0,1 0,0 0,0-1,0 0,0 1,1-1,-1-1,0 1,1-1,-1 1,1-1,1 0,10 2,0-1,1 0,-1-1,0-1,1 0,-1-1,0-1,1-1,2-1,61-31,-62 19</inkml:trace>
  <inkml:trace contextRef="#ctx0" brushRef="#br0" timeOffset="4218.312">5306 538,'-4'98,"4"1,5-1,15 89,34 101,-50-264,-4-20,0 0,-1 0,1 0,1 0,-1 1,1-1,-1 0,1 0,1 0,-1 0,0 0,1 0,0-1,0 1,0 0,0-1,1 1,-1-1,1 0,0 0,0 0,0 0,0-1,1 1,-1-1,1 1,-1-1,1-1,3 2,6-4</inkml:trace>
  <inkml:trace contextRef="#ctx0" brushRef="#br0" timeOffset="4468.949">5137 1102,'38'-9,"33"-9,8 0,-4 2,-11 4,-10 4,-10 4,-8-3,-5 0,-8 2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1,'19'0,"2"0,-4 5,-8 1,-1 0,-3-1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2:35.2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10123 1210,'-124'-80,"63"38,-2 2,-2 3,-1 3,-43-14,-262-88,357 132,-489-137,-24 18,-29 10,-141-10,15 10,515 86,-177-29,-308-9,378 52,-33-2,-56 16,-190 36,-34 28,233-10,-181 57,-294 98,273-15,501-174,1 2,2 2,0 3,2 1,1 3,2 2,1 2,2 2,-31 35,50-47,1 2,2 0,0 1,2 2,2 0,0 1,2 1,2 0,1 1,1 1,1 3,4-11,1 0,2 1,0 0,2-1,1 1,1 0,1 0,2 0,3 15,7-2,1 0,2 0,2-2,2 0,1-1,3-1,0-1,2-2,2 0,1-2,2-1,0-1,2-2,2-1,0-2,25 13,44 29,3-5,2-5,3-5,6-2,130 33,4-11,2-10,120 7,695 100,-139-29,-630-99,1-14,1-13,1-13,242-33,-61-19,-4-22,141-52,-31-43,-416 119,-2-9,-2-6,-4-8,145-87,-239 119,-2-3,-2-2,-3-4,-1-2,-3-4,-2-1,16-24,-47 47,-2 0,-1-2,-2-1,-2-1,-1 0,-2-2,-1 0,7-29,-14 26,-2 0,-2 0,-2 0,-1 0,-3-1,-1 1,-2-1,-2 1,-2 0,-1 1,-3-1,-3-5,-3-3,-3 1,-1 1,-3 1,-2 0,-2 2,-1 2,-3 0,-1 2,-3 2,0 1,-3 2,-1 1,-29-18,7 8,9 9</inkml:trace>
  <inkml:trace contextRef="#ctx0" brushRef="#br0" timeOffset="2579.858">1487 3327,'-8'8,"0"1,0 0,1 0,0 0,1 1,0 1,0-1,1 1,0 0,1 0,0 2,1-4,-98 350,62-196,36-144,10-25,12-30,202-482,-115 317,-106 200,0 0,1 0,-1 0,0-1,1 1,0 0,-1 0,1 0,0 0,-1 0,1 0,0 0,0 1,0-1,0 0,0 0,0 1,0-1,0 0,0 1,0-1,0 1,0-1,0 1,1 0,-1-1,0 1,0 0,0 0,1 0,-1 0,0 0,0 0,0 0,1 1,-1-1,0 0,0 1,0-1,0 0,0 1,1 0,-1-1,0 1,0 0,0-1,-1 1,1 0,0 0,0 0,0 0,0 0,-1 0,1 0,-1 0,1 0,0 0,-1 0,0 0,1 0,-1 0,0 1,5 18,-1 1,-1-1,-1 1,0-1,-2 1,-2 20,1-4,-1 251,35-189,-32-97,0 0,0 0,0 0,0 0,0 0,1-1,-1 1,1 0,-1-1,1 1,0-1,0 1,0-1,-1 0,1 0,0 0,0 0,1 0,-1 0,0 0,0-1,0 1,1-1,-1 0,0 1,0-1,1 0,-1-1,0 1,0 0,1 0,-1-1,0 0,0 1,0-1,0 0,0 0,0 0,0 0,0 0,0-1,0 1,1-1,12-14,0-1,0 0,-2 0,0-1,-1-1,-1 0,-1-1,7-20,9-12,110-255,-136 306,0 1,0-1,-1 1,1-1,0 0,0 1,0-1,0 0,0 1,-1-1,1 0,0 1,1-1,-1 0,0 1,0-1,0 0,0 1,0-1,1 1,-1-1,0 0,1 1,-1-1,0 1,1-1,-1 1,0-1,1 1,-1-1,1 1,-1-1,1 1,0 0,-1-1,1 1,-1 0,1-1,0 1,-1 0,1 0,-1 0,1-1,0 1,-1 0,1 0,0 0,-1 0,1 0,0 0,-1 0,1 1,0-1,-1 0,1 0,0 0,-1 1,1-1,-1 0,1 1,3 44,-7 59,0-61,2 0,2 0,1 0,3 0,8 36,51 56,-38-97,-13-25</inkml:trace>
  <inkml:trace contextRef="#ctx0" brushRef="#br0" timeOffset="2915.799">2418 3383,'-1'36,"0"0,3 0,1 0,2 0,1-1,2 0,1 0,5 8,-10-35,0 0,1 0,0 0,0-1,1 0,0 0,0 0,1-1,0 1,0-2,0 1,1-1,0 0,0-1,0 0,1 0,5 1,-9-3,0 0,1-1,-1 1,0-1,1-1,-1 1,1-1,-1 0,1 0,0-1,-1 1,0-1,1-1,-1 1,0-1,1 1,-1-2,0 1,0 0,0-1,-1 0,1 0,-1-1,0 1,0-1,0 0,0 0,0 0,0-2,13-23,-2-1,-1-1,-1 0,-1-1,-2 0,-1-1,-2 0,-1 0,-2-1,-1 0,-2 0,-1 1,-4-26,-2 25,0 29</inkml:trace>
  <inkml:trace contextRef="#ctx0" brushRef="#br0" timeOffset="3299.83">3377 3299,'-14'1,"1"0,0 1,-1 1,1 0,0 1,0 0,1 1,-1 0,1 1,0 1,1 0,-1 0,1 1,1 1,0 0,0 0,-5 7,13-14,0 1,0-1,1 1,-1 0,1 0,0 0,0 0,0 0,0 0,0 0,1 0,-1 0,1 0,0 0,0 0,0 0,0 0,0 0,1 1,-1-1,1 0,0 0,0 0,0-1,1 1,-1 0,1 0,-1 0,1-1,0 1,0-1,0 0,0 1,0-1,1 0,-1 0,1 0,-1-1,1 1,0-1,0 1,-1-1,1 0,0 0,0 0,0 0,2-1,40 21,-37-20,-1 1,0 0,0 1,0 0,-1 0,1 0,0 1,-1 0,0 0,0 1,0-1,-1 1,0 0,1 1,-2 0,1-1,-1 1,0 1,0-1,0 1,-1-1,0 1,-1 0,2 4,-6-3,1 0,-2 0,1 0,-1 0,0 0,0-1,-1 0,0 1,0-1,-1-1,0 1,0-1,-1 0,0 0,0 0,0-1,0 0,-8 4,-3 6,0-2,-1 0,-1-1,0-1,-1-1,0-1,-1 0,1-2,-2 0,-10 1,9-7,4-4</inkml:trace>
  <inkml:trace contextRef="#ctx0" brushRef="#br0" timeOffset="3563.461">3857 3186,'-10'33,"-2"26,-1 8,4-3,2-8,2-3,3-6,1-7,1 0,5-2,2-3,0-2,-1-2,-3-2,0-1,-7-5,-2-1,0-6</inkml:trace>
  <inkml:trace contextRef="#ctx0" brushRef="#br0" timeOffset="3818.461">3547 3355,'43'-14,"48"-10,18-1,-5 5,-10 4,-12 6,-14 4,-15 4,-12 1,-7 2,-10 0</inkml:trace>
  <inkml:trace contextRef="#ctx0" brushRef="#br0" timeOffset="4664.999">5268 3383,'0'-1,"-1"-1,0 1,0-1,0 1,1 0,-1 0,-1-1,1 1,0 0,0 0,0 0,0 0,-1 0,1 0,-1 1,1-1,0 0,-1 1,1-1,-1 1,1-1,-1 1,0 0,1 0,-1-1,1 1,-1 0,0 1,1-1,-1 0,1 0,-1 1,1-1,-2 1,-14 3,0 1,0 1,1 1,0 0,0 1,1 0,-7 6,-21 10,-72 45,115-69,-1 1,1-1,-1 1,1-1,0 1,-1 0,1-1,-1 1,1 0,0-1,0 1,-1 0,1-1,0 1,0 0,0 0,0-1,0 1,0 0,0 0,0-1,0 1,0 0,0-1,1 1,-1 0,0 0,0-1,1 1,-1 0,0-1,1 1,-1-1,1 1,-1 0,1-1,-1 1,1-1,-1 1,1-1,0 0,-1 1,1-1,0 0,-1 1,1-1,0 0,-1 1,1-1,0 0,-1 0,1 0,0 0,41 9,98-2,-139-7,0 1,0-1,0 1,0-1,0 1,0-1,-1 1,1 0,0-1,0 1,0 0,-1 0,1 0,-1 0,1-1,0 1,-1 0,1 0,-1 0,0 0,1 0,-1 0,0 0,0 0,0 0,1 1,-1-1,0 0,0 0,-1 0,1 0,0 0,0 0,0 0,-1 0,1 0,-1 0,1 0,0 0,-1 0,0 0,1 0,-1 0,0-1,1 1,-1 0,0 0,0 0,-41 43,37-40,-174 163,172-161,-3 0,1 1,0 0,0 1,1 0,0 1,1 0,0 0,0 0,1 1,0 0,1 0,0 0,-3 8,8-15,0-1,0 1,0 0,0-1,0 1,0-1,1 1,-1-1,1 1,0-1,0 0,0 1,0-1,0 0,0 1,1-1,-1 0,1 0,-1 0,1 0,0-1,0 1,0 0,0-1,0 1,0-1,0 0,0 0,1 1,-1-1,1-1,-1 1,2 0,85 3,-66-10,-1-1,0 0,0-2,-1-1,0-1,-1 0,0-1,-1-2,0 0,10-10,-16 9</inkml:trace>
  <inkml:trace contextRef="#ctx0" brushRef="#br0" timeOffset="5095.397">5946 3355,'-40'10,"0"2,1 1,1 2,0 1,1 3,1 1,1 1,1 2,-8 8,33-23,0 0,0 1,1 0,0 0,1 1,0 0,1 1,-1-1,2 1,0 0,0 1,-2 11,5-17,1 0,0 0,0 0,0 0,1 0,0 1,0-1,1 0,-1 0,1 0,1 0,-1 0,1 0,0 0,0 0,1-1,0 1,0-1,0 0,1 0,0 0,-1 0,2 0,-1-1,1 0,-1 0,7 4,0 0,0-1,1 0,-1-1,1-1,1 0,-1 0,1-2,-1 1,1-1,0-1,1-1,-1 1,0-2,0 0,0-1,11-1,3-2,0-2,0 0,0-2,-1 0,0-2,-1-1,0-2,0 0,-2 0,-13 10,0-2,0 1,0-2,0 1,-1-1,0-1,0 1,-1-2,1 1,-2-1,1 0,-1-1,0 0,-1 0,0 0,-1-1,0 0,0 0,-1 0,2-6,-4 6,0 1,-1-1,0 0,-1 1,0-1,-1 0,0 1,0-1,-1 1,0-1,-1 1,0 0,0 0,-1 0,0 0,0 1,-1-1,-1 1,1 0,-1 1,0-1,-1 1,0 1,0-1,-1 1,-3-2,0 1,0 1,-1 1,0 0,1 0,-2 1,1 1,0 0,-1 1,1 0,-1 1,0 0,0 1,1 1,-1 0,0 0,-7 3,-9 3</inkml:trace>
  <inkml:trace contextRef="#ctx0" brushRef="#br0" timeOffset="5347.795">5861 3609,'5'24,"6"23,1 7,4 0,3-5,-1-5,2-6,1-5,2-7,3-9,-4-2,-6-4</inkml:trace>
  <inkml:trace contextRef="#ctx0" brushRef="#br0" timeOffset="7150.322">6539 3440,'0'363,"21"-251,-20-109,0-1,0 1,0 0,0-1,1 1,-1-1,1 0,0 1,-1-1,1 0,0 0,0 0,1 0,-1 0,0-1,1 1,-1 0,1-1,-1 0,1 0,-1 0,1 0,0 0,0 0,0-1,-1 1,1-1,0 0,0 0,0 0,0 0,0-1,-1 1,1-1,0 1,0-1,0 0,8-6,0 0,-1 0,0 0,-1-1,0-1,0 0,-1 0,0-1,0 1,-1-2,5-10,-9 17,17-24,-3 0,0-2,-2 0,-1 0,-1-1,-1-1,-3 0,0-1,-2 0,-1 0,-2 0,0-24,-5 27,1 5</inkml:trace>
  <inkml:trace contextRef="#ctx0" brushRef="#br0" timeOffset="7749.833">6990 3892,'419'-631,"-407"609,-10 17,0 0,0 0,0 1,1-1,0 1,0-1,0 1,0 0,1 0,0 1,0-1,0 1,0 0,0 0,2-1,-5 5,0-1,1 1,-1 0,0 0,0-1,1 1,-1 0,0 0,0 0,0 0,0 0,0 1,0-1,0 0,-1 0,1 1,0-1,-1 0,1 1,-1-1,1 0,-1 1,0-1,1 1,-1-1,0 1,0-1,0 1,0-1,0 1,-1-1,1 1,0-1,-1 1,1-1,-1 1,-52 442,52-432,0 0,1-1,1 1,0 0,1 0,0-1,0 1,1-1,1 0,0 0,2 3,-4-33,-11-2,-1 1,-1 1,-1 0,0 0,-2 1,0 1,-1 0,-1 1,0 1,-1 0,0 1,-2 1,1 1,-2 0,-10-3,2 1,4 4</inkml:trace>
  <inkml:trace contextRef="#ctx0" brushRef="#br0" timeOffset="8117.829">7978 3073,'-111'289,"57"-133,39-118,-27 103,41-138,1 0,-1 0,1 0,0 0,0 0,0 0,1 0,-1 0,1-1,0 1,-1 0,1 0,0 0,1-1,-1 1,0 0,1-1,0 0,-1 1,1-1,0 0,0 0,0 0,0 0,1 0,-1 0,1-1,-1 1,1-1,-1 1,1-1,0 0,0 0,-1 0,1-1,0 1,0-1,0 1,2-1,118-14,-119 13,179-59,-164 54</inkml:trace>
  <inkml:trace contextRef="#ctx0" brushRef="#br0" timeOffset="11687.666">8768 3073,'12'-10,"1"0,1 1,-1 1,1 1,1 0,-1 0,1 1,6-1,10-4,-11 3,1 1,-1 2,1 0,0 1,1 1,-1 1,0 1,1 1,-1 0,4 2,-22-2,-1 0,1 0,0 0,-1 0,1 0,0 1,-1-1,1 1,-1 0,1-1,-1 1,1 0,-1 1,0-1,1 0,-1 1,0-1,0 1,0 0,0-1,0 1,0 0,-1 0,1 1,-1-1,1 0,-1 0,0 1,0-1,0 1,0-1,0 1,-1-1,1 1,-1-1,1 1,-1 0,0-1,0 1,0 0,0-1,-1 2,-90 97,61-75,-79 67,-67 70,172-160,0 0,1 0,0 0,0 1,0-1,0 1,0-1,1 1,0 0,0 0,0 0,0 0,0 1,1-1,0 0,0 1,0-1,0 1,1-1,0 1,0-1,0 1,0-1,1 1,-1-1,1 1,1-1,-1 0,0 1,1-1,0 0,1 2,5 2,-1-1,1 0,1 0,0-1,0 0,0 0,0-1,1-1,0 1,0-2,0 1,8 1,-16-4,3 0,-1 0,0 1,0-1,1 0,-1-1,1 1,-1-1,1 0,-1 0,0 0,1-1,-1 0,1 0,-1 0,0 0,0 0,1-1,-1 0,0 0,0 0,2-2,0-6</inkml:trace>
  <inkml:trace contextRef="#ctx0" brushRef="#br0" timeOffset="11999.484">8655 3355,'38'5,"33"1,8 0,-5-6,-9-2,-12-2,-9 0,-8 1,-5-4,-3-1,-6 1</inkml:trace>
  <inkml:trace contextRef="#ctx0" brushRef="#br0" timeOffset="12651.679">9332 3327,'11'-3,"1"1,-2-1,1-1,0 0,-1 0,1-1,-1-1,-1 0,1 0,-1-1,0 0,0 0,-1-1,0 0,0-1,-1 1,0-2,-1 1,0-1,1-2,1-4,2 0,0 0,1 1,0 1,1-1,1 2,0 0,1 0,8-4,70-38,-469 290,375-234,-1-1,1 1,0-1,0 1,0 0,0 0,0 0,0 0,0 0,0 1,0-1,0 0,1 1,-1 0,0-1,1 1,-1 0,1 0,0 0,0 0,0 0,0 0,0 0,0 0,0 0,1 0,-1 1,1-1,-1 0,1 0,0 1,0-1,0 0,0 0,1 1,-1-1,0 0,1 0,0 1,-1-1,1 0,0 0,0 0,0 0,1 0,-1 0,0 0,1 0,-1-1,1 1,6 2,0-1,0-1,1 1,-1-1,0-1,1 1,0-1,-1-1,1 0,-1 0,1 0,0-1,-1-1,1 1,-1-2,0 1,3-2,62-8,-71 11,0 1,-1 0,1 0,-1-1,1 1,0 0,-1 1,1-1,-1 0,1 0,-1 1,1-1,0 1,-1-1,0 1,1 0,-1-1,1 1,-1 0,0 0,1 0,-1 0,0 0,0 0,0 0,0 1,0-1,0 0,0 1,0-1,-1 1,1-1,-1 1,1-1,-1 1,1-1,-1 1,0-1,1 1,-1-1,0 1,0 0,0-1,-1 1,1-1,0 1,-1 0,1-1,0 1,-1-1,0 1,1-1,-1 0,0 1,0-1,0 0,0 1,0-1,0 0,0 0,-1 1,-130 125,99-99,25-22,1 0,-1 0,1 1,0 0,0 0,1 1,0 0,0 0,1 0,-3 6,7-12,1-1,-1 1,1-1,-1 1,1-1,-1 1,1 0,0-1,0 1,0 0,0-1,0 1,0-1,1 1,-1 0,0-1,1 1,-1-1,1 1,0-1,-1 1,1-1,0 1,0-1,0 0,0 0,0 1,0-1,0 0,0 0,1 0,-1 0,0 0,1 0,-1-1,1 1,-1 0,1-1,-1 1,1-1,-1 1,1-1,0 0,-1 0,1 1,-1-1,2 0,78-5,39-43,-105 38</inkml:trace>
  <inkml:trace contextRef="#ctx0" brushRef="#br0" timeOffset="13164.722">9953 3215,'-35'69,"4"2,2 1,4 1,-7 38,86-232,-43 93,2 0,1 0,1 2,2-1,0 2,2 0,0 2,2 0,1 1,0 1,2 1,0 1,1 1,1 1,10-4,-35 20,1 0,0-1,-1 1,1 0,0 0,0 0,0 0,0 0,-1 1,1-1,0 1,0-1,0 1,1 0,-1-1,0 1,0 0,0 0,0 1,0-1,0 0,0 1,0-1,0 1,0 0,0-1,0 1,-1 0,1 0,0 0,0 1,-1-1,1 0,-1 1,1-1,-1 1,1-1,-1 1,0-1,0 1,0 0,0 0,0 0,0 0,-1 0,1 0,0 0,-1 0,0 0,1 0,-1 0,0 1,-5 10,0 1,0-2,-1 1,-1-1,0 0,-1 0,0-1,-1 0,0 0,-1-1,0 0,0-1,-1 0,-7 3,-18 20,12-10,13-14,1-1,1 2,-1-1,1 2,1-1,0 1,0 0,1 1,0-1,1 2,0-1,0 1,2-1,-1 1,-2 13,9-20,-1 1,1 0,-1 0,2-1,-1 1,0-1,1 0,0 0,1 0,-1 0,1 0,0-1,0 0,0 1,0-1,1-1,0 1,0-1,0 0,0 0,0 0,0-1,1 0,0 0,2 1,3 3,42 5,-38-14</inkml:trace>
  <inkml:trace contextRef="#ctx0" brushRef="#br0" timeOffset="13464.73">10490 3215,'-32'38,"1"2,3 1,1 1,2 2,-2 10,-5 44,31-95,1-1,-1 1,1-1,0 1,0 0,0-1,1 1,-1 0,0-1,1 1,0-1,0 1,-1-1,2 1,-1-1,0 0,0 1,1-1,-1 0,1 0,0 0,-1 0,1 0,0-1,0 1,0 0,1-1,-1 1,0-1,1 0,-1 0,0 0,1 0,-1 0,1-1,0 1,17 1,-1-1,1-1,-1-1,1-1,-1-1,1 0,-1-1,0-1,-1-1,1-1,-1 0,-1-1,1-2,5-3,-10 7,0 0,0-1,0 0,-1-1,0-1,-1 0,0 0,0-1,-1-1,0 0,-1 0,0-1,-1 0,-1 0,1-1,-2 0,0 0,0-1,-2 0,1 0,-2 0,0 0,-1 0,0-2,-2 10,-1 0,1 0,-1 0,-1 0,1 0,-1 1,0-1,-1 0,1 1,-1-1,0 1,0 0,-1 0,0 0,1 1,-2-1,1 1,0 0,-1 0,0 1,0-1,0 1,0 0,-1 0,1 1,-1-1,1 1,-4 0,-2-2,-1 1,1 0,-1 1,0 1,1 0,-1 0,0 1,0 1,0 0,1 0,-1 1,1 1,-1 0,-2 2,-18 8,6-1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0,'-18'74,"7"-40,8-29,0 0,1 1,-1-1,1 0,0 1,0 0,1-1,0 1,0 0,0 0,1 0,0-1,0 1,0 0,0 0,1 0,0 0,1-1,-1 1,1 0,0-1,1 0,-1 1,1-1,0 0,2 3,-2-7,-1 1,0-1,1 0,-1 0,1 0,0 0,-1-1,1 1,0 0,0-1,-1 0,1 0,0 0,0 0,-1 0,1-1,0 1,0-1,-1 0,1 1,0-1,-1 0,1-1,-1 1,0 0,1-1,-1 0,0 1,0-1,0 0,0 0,1-1,56-70,-17-24,-41 95,0-1,-1 1,0-1,1 1,-1-1,0 1,0-1,0 0,0 1,-1-1,1 1,-1-1,0 1,1-1,-1 1,0-1,-1 1,1 0,0-1,-1 1,1 0,-1 0,1 0,-1 0,0 1,0-1,0 0,0 1,0-1,0 1,-1 0,1-1,0 1,-1 0,1 0,-1 1,1-1,-2 0,-48 1,28 6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2:35.2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10123 1210,'-124'-80,"63"38,-2 2,-2 3,-1 3,-43-14,-262-88,357 132,-489-137,-24 18,-29 10,-141-10,15 10,515 86,-177-29,-308-9,378 52,-33-2,-56 16,-190 36,-34 28,233-10,-181 57,-294 98,273-15,501-174,1 2,2 2,0 3,2 1,1 3,2 2,1 2,2 2,-31 35,50-47,1 2,2 0,0 1,2 2,2 0,0 1,2 1,2 0,1 1,1 1,1 3,4-11,1 0,2 1,0 0,2-1,1 1,1 0,1 0,2 0,3 15,7-2,1 0,2 0,2-2,2 0,1-1,3-1,0-1,2-2,2 0,1-2,2-1,0-1,2-2,2-1,0-2,25 13,44 29,3-5,2-5,3-5,6-2,130 33,4-11,2-10,120 7,695 100,-139-29,-630-99,1-14,1-13,1-13,242-33,-61-19,-4-22,141-52,-31-43,-416 119,-2-9,-2-6,-4-8,145-87,-239 119,-2-3,-2-2,-3-4,-1-2,-3-4,-2-1,16-24,-47 47,-2 0,-1-2,-2-1,-2-1,-1 0,-2-2,-1 0,7-29,-14 26,-2 0,-2 0,-2 0,-1 0,-3-1,-1 1,-2-1,-2 1,-2 0,-1 1,-3-1,-3-5,-3-3,-3 1,-1 1,-3 1,-2 0,-2 2,-1 2,-3 0,-1 2,-3 2,0 1,-3 2,-1 1,-29-18,7 8,9 9</inkml:trace>
  <inkml:trace contextRef="#ctx0" brushRef="#br0" timeOffset="2579.858">1487 3327,'-8'8,"0"1,0 0,1 0,0 0,1 1,0 1,0-1,1 1,0 0,1 0,0 2,1-4,-98 350,62-196,36-144,10-25,12-30,202-482,-115 317,-106 200,0 0,1 0,-1 0,0-1,1 1,0 0,-1 0,1 0,0 0,-1 0,1 0,0 0,0 1,0-1,0 0,0 0,0 1,0-1,0 0,0 1,0-1,0 1,0-1,0 1,1 0,-1-1,0 1,0 0,0 0,1 0,-1 0,0 0,0 0,0 0,1 1,-1-1,0 0,0 1,0-1,0 0,0 1,1 0,-1-1,0 1,0 0,0-1,-1 1,1 0,0 0,0 0,0 0,0 0,-1 0,1 0,-1 0,1 0,0 0,-1 0,0 0,1 0,-1 0,0 1,5 18,-1 1,-1-1,-1 1,0-1,-2 1,-2 20,1-4,-1 251,35-189,-32-97,0 0,0 0,0 0,0 0,0 0,1-1,-1 1,1 0,-1-1,1 1,0-1,0 1,0-1,-1 0,1 0,0 0,0 0,1 0,-1 0,0 0,0-1,0 1,1-1,-1 0,0 1,0-1,1 0,-1-1,0 1,0 0,1 0,-1-1,0 0,0 1,0-1,0 0,0 0,0 0,0 0,0 0,0-1,0 1,1-1,12-14,0-1,0 0,-2 0,0-1,-1-1,-1 0,-1-1,7-20,9-12,110-255,-136 306,0 1,0-1,-1 1,1-1,0 0,0 1,0-1,0 0,0 1,-1-1,1 0,0 1,1-1,-1 0,0 1,0-1,0 0,0 1,0-1,1 1,-1-1,0 0,1 1,-1-1,0 1,1-1,-1 1,0-1,1 1,-1-1,1 1,-1-1,1 1,0 0,-1-1,1 1,-1 0,1-1,0 1,-1 0,1 0,-1 0,1-1,0 1,-1 0,1 0,0 0,-1 0,1 0,0 0,-1 0,1 1,0-1,-1 0,1 0,0 0,-1 1,1-1,-1 0,1 1,3 44,-7 59,0-61,2 0,2 0,1 0,3 0,8 36,51 56,-38-97,-13-25</inkml:trace>
  <inkml:trace contextRef="#ctx0" brushRef="#br0" timeOffset="2915.799">2418 3383,'-1'36,"0"0,3 0,1 0,2 0,1-1,2 0,1 0,5 8,-10-35,0 0,1 0,0 0,0-1,1 0,0 0,0 0,1-1,0 1,0-2,0 1,1-1,0 0,0-1,0 0,1 0,5 1,-9-3,0 0,1-1,-1 1,0-1,1-1,-1 1,1-1,-1 0,1 0,0-1,-1 1,0-1,1-1,-1 1,0-1,1 1,-1-2,0 1,0 0,0-1,-1 0,1 0,-1-1,0 1,0-1,0 0,0 0,0 0,0-2,13-23,-2-1,-1-1,-1 0,-1-1,-2 0,-1-1,-2 0,-1 0,-2-1,-1 0,-2 0,-1 1,-4-26,-2 25,0 29</inkml:trace>
  <inkml:trace contextRef="#ctx0" brushRef="#br0" timeOffset="3299.83">3377 3299,'-14'1,"1"0,0 1,-1 1,1 0,0 1,0 0,1 1,-1 0,1 1,0 1,1 0,-1 0,1 1,1 1,0 0,0 0,-5 7,13-14,0 1,0-1,1 1,-1 0,1 0,0 0,0 0,0 0,0 0,0 0,1 0,-1 0,1 0,0 0,0 0,0 0,0 0,0 0,1 1,-1-1,1 0,0 0,0 0,0-1,1 1,-1 0,1 0,-1 0,1-1,0 1,0-1,0 0,0 1,0-1,1 0,-1 0,1 0,-1-1,1 1,0-1,0 1,-1-1,1 0,0 0,0 0,0 0,2-1,40 21,-37-20,-1 1,0 0,0 1,0 0,-1 0,1 0,0 1,-1 0,0 0,0 1,0-1,-1 1,0 0,1 1,-2 0,1-1,-1 1,0 1,0-1,0 1,-1-1,0 1,-1 0,2 4,-6-3,1 0,-2 0,1 0,-1 0,0 0,0-1,-1 0,0 1,0-1,-1-1,0 1,0-1,-1 0,0 0,0 0,0-1,0 0,-8 4,-3 6,0-2,-1 0,-1-1,0-1,-1-1,0-1,-1 0,1-2,-2 0,-10 1,9-7,4-4</inkml:trace>
  <inkml:trace contextRef="#ctx0" brushRef="#br0" timeOffset="3563.461">3857 3186,'-10'33,"-2"26,-1 8,4-3,2-8,2-3,3-6,1-7,1 0,5-2,2-3,0-2,-1-2,-3-2,0-1,-7-5,-2-1,0-6</inkml:trace>
  <inkml:trace contextRef="#ctx0" brushRef="#br0" timeOffset="3818.461">3547 3355,'43'-14,"48"-10,18-1,-5 5,-10 4,-12 6,-14 4,-15 4,-12 1,-7 2,-10 0</inkml:trace>
  <inkml:trace contextRef="#ctx0" brushRef="#br0" timeOffset="4664.999">5268 3383,'0'-1,"-1"-1,0 1,0-1,0 1,1 0,-1 0,-1-1,1 1,0 0,0 0,0 0,0 0,-1 0,1 0,-1 1,1-1,0 0,-1 1,1-1,-1 1,1-1,-1 1,0 0,1 0,-1-1,1 1,-1 0,0 1,1-1,-1 0,1 0,-1 1,1-1,-2 1,-14 3,0 1,0 1,1 1,0 0,0 1,1 0,-7 6,-21 10,-72 45,115-69,-1 1,1-1,-1 1,1-1,0 1,-1 0,1-1,-1 1,1 0,0-1,0 1,-1 0,1-1,0 1,0 0,0 0,0-1,0 1,0 0,0 0,0-1,0 1,0 0,0-1,1 1,-1 0,0 0,0-1,1 1,-1 0,0-1,1 1,-1-1,1 1,-1 0,1-1,-1 1,1-1,-1 1,1-1,0 0,-1 1,1-1,0 0,-1 1,1-1,0 0,-1 1,1-1,0 0,-1 0,1 0,0 0,41 9,98-2,-139-7,0 1,0-1,0 1,0-1,0 1,0-1,-1 1,1 0,0-1,0 1,0 0,-1 0,1 0,-1 0,1-1,0 1,-1 0,1 0,-1 0,0 0,1 0,-1 0,0 0,0 0,0 0,1 1,-1-1,0 0,0 0,-1 0,1 0,0 0,0 0,0 0,-1 0,1 0,-1 0,1 0,0 0,-1 0,0 0,1 0,-1 0,0-1,1 1,-1 0,0 0,0 0,-41 43,37-40,-174 163,172-161,-3 0,1 1,0 0,0 1,1 0,0 1,1 0,0 0,0 0,1 1,0 0,1 0,0 0,-3 8,8-15,0-1,0 1,0 0,0-1,0 1,0-1,1 1,-1-1,1 1,0-1,0 0,0 1,0-1,0 0,0 1,1-1,-1 0,1 0,-1 0,1 0,0-1,0 1,0 0,0-1,0 1,0-1,0 0,0 0,1 1,-1-1,1-1,-1 1,2 0,85 3,-66-10,-1-1,0 0,0-2,-1-1,0-1,-1 0,0-1,-1-2,0 0,10-10,-16 9</inkml:trace>
  <inkml:trace contextRef="#ctx0" brushRef="#br0" timeOffset="5095.397">5946 3355,'-40'10,"0"2,1 1,1 2,0 1,1 3,1 1,1 1,1 2,-8 8,33-23,0 0,0 1,1 0,0 0,1 1,0 0,1 1,-1-1,2 1,0 0,0 1,-2 11,5-17,1 0,0 0,0 0,0 0,1 0,0 1,0-1,1 0,-1 0,1 0,1 0,-1 0,1 0,0 0,0 0,1-1,0 1,0-1,0 0,1 0,0 0,-1 0,2 0,-1-1,1 0,-1 0,7 4,0 0,0-1,1 0,-1-1,1-1,1 0,-1 0,1-2,-1 1,1-1,0-1,1-1,-1 1,0-2,0 0,0-1,11-1,3-2,0-2,0 0,0-2,-1 0,0-2,-1-1,0-2,0 0,-2 0,-13 10,0-2,0 1,0-2,0 1,-1-1,0-1,0 1,-1-2,1 1,-2-1,1 0,-1-1,0 0,-1 0,0 0,-1-1,0 0,0 0,-1 0,2-6,-4 6,0 1,-1-1,0 0,-1 1,0-1,-1 0,0 1,0-1,-1 1,0-1,-1 1,0 0,0 0,-1 0,0 0,0 1,-1-1,-1 1,1 0,-1 1,0-1,-1 1,0 1,0-1,-1 1,-3-2,0 1,0 1,-1 1,0 0,1 0,-2 1,1 1,0 0,-1 1,1 0,-1 1,0 0,0 1,1 1,-1 0,0 0,-7 3,-9 3</inkml:trace>
  <inkml:trace contextRef="#ctx0" brushRef="#br0" timeOffset="5347.795">5861 3609,'5'24,"6"23,1 7,4 0,3-5,-1-5,2-6,1-5,2-7,3-9,-4-2,-6-4</inkml:trace>
  <inkml:trace contextRef="#ctx0" brushRef="#br0" timeOffset="7150.322">6539 3440,'0'363,"21"-251,-20-109,0-1,0 1,0 0,0-1,1 1,-1-1,1 0,0 1,-1-1,1 0,0 0,0 0,1 0,-1 0,0-1,1 1,-1 0,1-1,-1 0,1 0,-1 0,1 0,0 0,0 0,0-1,-1 1,1-1,0 0,0 0,0 0,0 0,0-1,-1 1,1-1,0 1,0-1,0 0,8-6,0 0,-1 0,0 0,-1-1,0-1,0 0,-1 0,0-1,0 1,-1-2,5-10,-9 17,17-24,-3 0,0-2,-2 0,-1 0,-1-1,-1-1,-3 0,0-1,-2 0,-1 0,-2 0,0-24,-5 27,1 5</inkml:trace>
  <inkml:trace contextRef="#ctx0" brushRef="#br0" timeOffset="7749.833">6990 3892,'419'-631,"-407"609,-10 17,0 0,0 0,0 1,1-1,0 1,0-1,0 1,0 0,1 0,0 1,0-1,0 1,0 0,0 0,2-1,-5 5,0-1,1 1,-1 0,0 0,0-1,1 1,-1 0,0 0,0 0,0 0,0 0,0 1,0-1,0 0,-1 0,1 1,0-1,-1 0,1 1,-1-1,1 0,-1 1,0-1,1 1,-1-1,0 1,0-1,0 1,0-1,0 1,-1-1,1 1,0-1,-1 1,1-1,-1 1,-52 442,52-432,0 0,1-1,1 1,0 0,1 0,0-1,0 1,1-1,1 0,0 0,2 3,-4-33,-11-2,-1 1,-1 1,-1 0,0 0,-2 1,0 1,-1 0,-1 1,0 1,-1 0,0 1,-2 1,1 1,-2 0,-10-3,2 1,4 4</inkml:trace>
  <inkml:trace contextRef="#ctx0" brushRef="#br0" timeOffset="8117.829">7978 3073,'-111'289,"57"-133,39-118,-27 103,41-138,1 0,-1 0,1 0,0 0,0 0,0 0,1 0,-1 0,1-1,0 1,-1 0,1 0,0 0,1-1,-1 1,0 0,1-1,0 0,-1 1,1-1,0 0,0 0,0 0,0 0,1 0,-1 0,1-1,-1 1,1-1,-1 1,1-1,0 0,0 0,-1 0,1-1,0 1,0-1,0 1,2-1,118-14,-119 13,179-59,-164 54</inkml:trace>
  <inkml:trace contextRef="#ctx0" brushRef="#br0" timeOffset="11687.666">8768 3073,'12'-10,"1"0,1 1,-1 1,1 1,1 0,-1 0,1 1,6-1,10-4,-11 3,1 1,-1 2,1 0,0 1,1 1,-1 1,0 1,1 1,-1 0,4 2,-22-2,-1 0,1 0,0 0,-1 0,1 0,0 1,-1-1,1 1,-1 0,1-1,-1 1,1 0,-1 1,0-1,1 0,-1 1,0-1,0 1,0 0,0-1,0 1,0 0,-1 0,1 1,-1-1,1 0,-1 0,0 1,0-1,0 1,0-1,0 1,-1-1,1 1,-1-1,1 1,-1 0,0-1,0 1,0 0,0-1,-1 2,-90 97,61-75,-79 67,-67 70,172-160,0 0,1 0,0 0,0 1,0-1,0 1,0-1,1 1,0 0,0 0,0 0,0 0,0 1,1-1,0 0,0 1,0-1,0 1,1-1,0 1,0-1,0 1,0-1,1 1,-1-1,1 1,1-1,-1 0,0 1,1-1,0 0,1 2,5 2,-1-1,1 0,1 0,0-1,0 0,0 0,0-1,1-1,0 1,0-2,0 1,8 1,-16-4,3 0,-1 0,0 1,0-1,1 0,-1-1,1 1,-1-1,1 0,-1 0,0 0,1-1,-1 0,1 0,-1 0,0 0,0 0,1-1,-1 0,0 0,0 0,2-2,0-6</inkml:trace>
  <inkml:trace contextRef="#ctx0" brushRef="#br0" timeOffset="11999.484">8655 3355,'38'5,"33"1,8 0,-5-6,-9-2,-12-2,-9 0,-8 1,-5-4,-3-1,-6 1</inkml:trace>
  <inkml:trace contextRef="#ctx0" brushRef="#br0" timeOffset="12651.679">9332 3327,'11'-3,"1"1,-2-1,1-1,0 0,-1 0,1-1,-1-1,-1 0,1 0,-1-1,0 0,0 0,-1-1,0 0,0-1,-1 1,0-2,-1 1,0-1,1-2,1-4,2 0,0 0,1 1,0 1,1-1,1 2,0 0,1 0,8-4,70-38,-469 290,375-234,-1-1,1 1,0-1,0 1,0 0,0 0,0 0,0 0,0 0,0 1,0-1,0 0,1 1,-1 0,0-1,1 1,-1 0,1 0,0 0,0 0,0 0,0 0,0 0,0 0,0 0,1 0,-1 1,1-1,-1 0,1 0,0 1,0-1,0 0,0 0,1 1,-1-1,0 0,1 0,0 1,-1-1,1 0,0 0,0 0,0 0,1 0,-1 0,0 0,1 0,-1-1,1 1,6 2,0-1,0-1,1 1,-1-1,0-1,1 1,0-1,-1-1,1 0,-1 0,1 0,0-1,-1-1,1 1,-1-2,0 1,3-2,62-8,-71 11,0 1,-1 0,1 0,-1-1,1 1,0 0,-1 1,1-1,-1 0,1 0,-1 1,1-1,0 1,-1-1,0 1,1 0,-1-1,1 1,-1 0,0 0,1 0,-1 0,0 0,0 0,0 0,0 1,0-1,0 0,0 1,0-1,-1 1,1-1,-1 1,1-1,-1 1,1-1,-1 1,0-1,1 1,-1-1,0 1,0 0,0-1,-1 1,1-1,0 1,-1 0,1-1,0 1,-1-1,0 1,1-1,-1 0,0 1,0-1,0 0,0 1,0-1,0 0,0 0,-1 1,-130 125,99-99,25-22,1 0,-1 0,1 1,0 0,0 0,1 1,0 0,0 0,1 0,-3 6,7-12,1-1,-1 1,1-1,-1 1,1-1,-1 1,1 0,0-1,0 1,0 0,0-1,0 1,0-1,1 1,-1 0,0-1,1 1,-1-1,1 1,0-1,-1 1,1-1,0 1,0-1,0 0,0 0,0 1,0-1,0 0,0 0,1 0,-1 0,0 0,1 0,-1-1,1 1,-1 0,1-1,-1 1,1-1,-1 1,1-1,0 0,-1 0,1 1,-1-1,2 0,78-5,39-43,-105 38</inkml:trace>
  <inkml:trace contextRef="#ctx0" brushRef="#br0" timeOffset="13164.722">9953 3215,'-35'69,"4"2,2 1,4 1,-7 38,86-232,-43 93,2 0,1 0,1 2,2-1,0 2,2 0,0 2,2 0,1 1,0 1,2 1,0 1,1 1,1 1,10-4,-35 20,1 0,0-1,-1 1,1 0,0 0,0 0,0 0,0 0,-1 1,1-1,0 1,0-1,0 1,1 0,-1-1,0 1,0 0,0 0,0 1,0-1,0 0,0 1,0-1,0 1,0 0,0-1,0 1,-1 0,1 0,0 0,0 1,-1-1,1 0,-1 1,1-1,-1 1,1-1,-1 1,0-1,0 1,0 0,0 0,0 0,0 0,-1 0,1 0,0 0,-1 0,0 0,1 0,-1 0,0 1,-5 10,0 1,0-2,-1 1,-1-1,0 0,-1 0,0-1,-1 0,0 0,-1-1,0 0,0-1,-1 0,-7 3,-18 20,12-10,13-14,1-1,1 2,-1-1,1 2,1-1,0 1,0 0,1 1,0-1,1 2,0-1,0 1,2-1,-1 1,-2 13,9-20,-1 1,1 0,-1 0,2-1,-1 1,0-1,1 0,0 0,1 0,-1 0,1 0,0-1,0 0,0 1,0-1,1-1,0 1,0-1,0 0,0 0,0 0,0-1,1 0,0 0,2 1,3 3,42 5,-38-14</inkml:trace>
  <inkml:trace contextRef="#ctx0" brushRef="#br0" timeOffset="13464.73">10490 3215,'-32'38,"1"2,3 1,1 1,2 2,-2 10,-5 44,31-95,1-1,-1 1,1-1,0 1,0 0,0-1,1 1,-1 0,0-1,1 1,0-1,0 1,-1-1,2 1,-1-1,0 0,0 1,1-1,-1 0,1 0,0 0,-1 0,1 0,0-1,0 1,0 0,1-1,-1 1,0-1,1 0,-1 0,0 0,1 0,-1 0,1-1,0 1,17 1,-1-1,1-1,-1-1,1-1,-1-1,1 0,-1-1,0-1,-1-1,1-1,-1 0,-1-1,1-2,5-3,-10 7,0 0,0-1,0 0,-1-1,0-1,-1 0,0 0,0-1,-1-1,0 0,-1 0,0-1,-1 0,-1 0,1-1,-2 0,0 0,0-1,-2 0,1 0,-2 0,0 0,-1 0,0-2,-2 10,-1 0,1 0,-1 0,-1 0,1 0,-1 1,0-1,-1 0,1 1,-1-1,0 1,0 0,-1 0,0 0,1 1,-2-1,1 1,0 0,-1 0,0 1,0-1,0 1,0 0,-1 0,1 1,-1-1,1 1,-4 0,-2-2,-1 1,1 0,-1 1,0 1,1 0,-1 0,0 1,0 1,0 0,1 0,-1 1,1 1,-1 0,-2 2,-18 8,6-1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2" timeOffset="172787.827">6016 1757,'-52'5,"78"12,180-8,-130-11,104 19,-142-11,1-2,-1-1,0-1,37-5,-15 2,-92-33,0 4,0-1,3-1,0-2,-4-9,27 35,6 9,0-1,0 1,0-1,0 1,0-1,-1 1,1-1,0 1,0-1,0 1,-1-1,1 1,0-1,-1 1,1-1,0 1,-1-1,1 0,-1 1,1-1,-1 0,1 1,0-1,-1 0,1 1,-1-1,1 0,-1 0,0 0,1 0,-1 0,1 1,-1-1,1 0,-1 0,1 0,-1 0,1 0,-1-1,0 1,1 0,-1 0,1 0,-1 0,1-1,-1 1,1 0,-1 0,1-1,-1 1,1 0,0-1,-1 1,1-1,-1 1,1 0,0-1,0 1,-1-1,1 1,0-1,0 1,-1-1,1 1,0-1,0 0,-1 54,1-45,20 182,-7-72,-13-117,0-1,1 1,-1-1,0 1,1 0,-1-1,0 1,1-1,-1 1,1-1,-1 1,1-1,-1 0,1 1,-1-1,1 1,-1-1,1 0,0 0,-1 1,1-1,-1 0,1 0,0 0,-1 0,1 0,0 0,-1 0,1 0,0 0,-1 0,1 0,0 0,-1 0,1 0,0 0,-1-1,1 1,-1 0,1-1,0 1,-1 0,1-1,-1 1,1-1,-1 1,1-1,-1 1,0-1,1 1,-1-1,0 1,1-1,-1 1,0-1,1 0,-1 0,31-32,65-102,-88 115</inkml:trace>
  <inkml:trace contextRef="#ctx0" brushRef="#br2" timeOffset="174350.827">6270 1193,'22'80,"11"83,-13-227,-10 24,1 0,3 2,0-1,3 2,1 0,1 1,8-7,-26 40,1 1,0-1,0 1,0-1,0 1,0 0,0 0,1 0,-1 0,1 0,-1 1,1-1,0 1,-1-1,1 1,0 0,0 0,0 1,0-1,0 1,0-1,0 1,0 0,1 0,-1 0,0 0,0 1,0-1,0 1,0 0,0 0,0 0,-1 0,1 1,0-1,0 1,-1-1,1 1,-1 0,0 0,1 0,-1 0,0 1,0-1,0 0,-1 1,1 0,0-1,-1 1,0 0,0 0,0 0,1 2,17 76,-13-56</inkml:trace>
  <inkml:trace contextRef="#ctx0" brushRef="#br2" timeOffset="175232.997">6270 826,'311'-1,"-309"1,-1 1,1-1,-1 0,1 0,-1 0,1 0,-1 0,0-1,1 1,-1 0,1-1,-1 1,0-1,1 1,-1-1,0 0,1 1,-1-1,0 0,0 0,0 0,0 0,0 0,0 0,0 0,0-1,0 1,0 0,-1 0,1-1,-1 1,1 0,-1-1,1 1,-1-1,0 1,1 0,-1-1,0 1,0-1,0 1,0-1,0 1,-1-1,1 1,0-1,-1 1,1 0,-1-1,1 1,-1 0,0-1,1 1,-1 0,0 0,-29-86,26 64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2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310 141,'0'403,"30"-126,-30-204,0-61</inkml:trace>
  <inkml:trace contextRef="#ctx0" brushRef="#br0" timeOffset="235.862">0 592,'34'-9,"20"-4,7-4,1 1,-4-2,-3 3,-6-2,-6 3,-6 3,-9-1,-4 2,-2-3,0-4,-3 2</inkml:trace>
  <inkml:trace contextRef="#ctx0" brushRef="#br0" timeOffset="611.297">763 0,'-47'445,"44"-431,2 1,-1-1,2 1,0-1,1 1,0-1,1 1,1-1,0 0,1 0,0 0,1 0,1-1,0 1,5 5,-9-17,0 1,0-1,1 1,0-1,-1 0,1 0,0 0,0-1,0 1,0-1,0 0,0 1,1-1,-1-1,0 1,0 0,1-1,-1 0,1 1,-1-1,0-1,1 1,-1 0,0-1,1 0,-1 0,0 0,2-1,90-48,-76 37,6-3,-7 4,-1 1,2 0,0 1,0 1,1 1,14-4,-31 11,-1 1,0-1,1 0,-1 1,1 0,-1-1,1 1,-1 0,1 0,-1 1,1-1,-1 0,1 1,-1 0,0-1,1 1,-1 0,0 0,0 0,1 1,-1-1,0 0,0 1,0-1,0 1,-1 0,1 0,0 0,-1 0,1 0,-1 0,0 0,0 0,0 0,1 1,11 93,-9-44,11-11,-5-28</inkml:trace>
  <inkml:trace contextRef="#ctx0" brushRef="#br0" timeOffset="926.99">1524 678,'10'-3,"8"0,1-1,0-1,-1 0,0-1,0-2,-1 1,0-2,0 0,-1-1,0-1,-1-1,0 0,-1-1,0 0,-1-1,9-12,-20 23,1-2,-1 1,1 0,-1 0,0-1,-1 1,1-1,-1 0,0 1,0-1,0 0,-1 0,1 0,-1 0,0 1,-1-1,1 0,-1 0,0 0,0 1,-1-1,1 0,-1 1,0 0,-1-1,1 1,0 0,-1 0,0 0,0 0,0 1,-1-1,1 1,-1 0,0 0,0 0,0 0,-4-1,2 2,0 0,0 1,0-1,0 1,-1 1,1-1,0 1,-1 0,1 1,0 0,0-1,-1 2,1-1,0 1,0 0,0 0,1 1,-1 0,0 0,1 0,0 1,0-1,0 1,0 1,0-1,1 0,0 1,0 0,0 0,1 1,-4 4,-1 4,1 0,0 1,1-1,0 1,2 0,-1 1,2-1,0 1,1 0,0-1,1 1,1 7,2-13,1 1,0-1,0 0,1 1,0-2,1 1,0 0,0-1,1 0,0 0,1-1,0 1,0-2,1 1,0-1,0 0,1 0,-1-1,2-1,-1 1,0-1,1-1,0 0,0 0,1-1,-1 0,1-1,-1 0,1-1,0 0,-1-1,8 0,11 0,-5-1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5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74 650,'-9'19,"-4"12,1 4,-3 2,1-1,4-7</inkml:trace>
  <inkml:trace contextRef="#ctx0" brushRef="#br0" timeOffset="251.912">74 340,'-5'0,"-1"0</inkml:trace>
  <inkml:trace contextRef="#ctx0" brushRef="#br0" timeOffset="594.253">272 819,'147'-197,"-84"99,-61 98,0-1,0 1,-1 0,1 0,0 0,-1 0,1 0,0 0,0 0,-1 1,1-1,0 1,-1-1,1 1,0 0,-1-1,1 1,-1 0,0 0,1 0,-1 0,0 1,1-1,-1 0,0 0,0 1,0-1,0 1,0-1,0 1,0-1,-1 1,1-1,-1 1,1 0,-1-1,1 1,-1 0,0 0,0-1,0 1,0 0,0-1,0 1,-1 0,1 0,-1 0,4 9,-3-4,1-1,0 1,0-1,0 1,1-1,0 0,0 1,1-1,0 0,0 0,0-1,1 1,0-1,0 0,0 0,0 0,1 0,0-1,0 1,0-1,1-1,0 1,-1-1,1 0,0 0,0-1,1 1,-1-1,0-1,1 1,-1-1,1 0,-1-1,1 0,5 0,-3-5,1 0,-1-1,0 0,-1 0,0-1,0 0,0 0,-1-1,0 0,0 0,-1-1,0 0,-1 0,0 0,0-1,-1 0,0 0,-1 0,0 0,1-8,1-2</inkml:trace>
  <inkml:trace contextRef="#ctx0" brushRef="#br0" timeOffset="925.293">1259 0,'-22'107,"13"178,11-176,4 94,6-169,-7-27</inkml:trace>
  <inkml:trace contextRef="#ctx0" brushRef="#br0" timeOffset="1169.224">920 340,'34'-10,"20"-8,11 0,-1 2,-2 4,-1 4,-7 3,-3 3,-5 2,-1 0,-8 1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0 201,'159'-196,"-160"197,1 0,0-1,-1 1,1 0,0 0,0-1,0 1,0 0,-1 0,1-1,0 1,0 0,0 0,1-1,-1 1,0 0,0 0,0-1,1 1,-1 0,0 0,1-1,-1 1,0 0,1-1,-1 1,1 0,-1-1,1 1,-1-1,1 1,0-1,-1 1,1-1,0 0,-1 1,1-1,0 0,-1 1,1-1,0 0,0 0,-1 0,1 1,0-1,0 0,0 0,-1 0,1 0,0-1,0 1,-1 0,1 0,0 0,0-1,-1 1,1 0,0 0,-1-1,1 1,0-1,0 1,-1 17,0-14,0 1,1-1,-1 0,1 0,0 0,0 0,0 0,0 0,0 0,1 0,-1 0,1 0,0-1,0 1,0 0,0-1,1 0,-1 0,0 0,1 0,0 0,-1 0,1 0,0-1,0 1,0-1,0 0,0 0,0 0,0-1,1 1,-1-1,0 1,0-1,0 0,1 0,-1 0,0-1,0 1,3-2,2 0,-1 0,1-1,0 0,-1 0,1-1,-1 0,0 0,-1 0,1-1,-1 0,0-1,0 1,0-1,-1-1,0 1,0-1,0 1,3-8,3-5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54 278,'-2'1,"0"0,0 1,0-1,0 1,1 0,-1 0,1-1,-1 1,1 0,0 0,0 1,0-1,0 0,0 0,0 0,0 1,1-1,-1 0,1 1,0-1,0 0,0 1,0-1,0 3,0-2,24 224,-24-223,1 4,0 0,0 0,-1 0,0 1,0-1,-1 0,0 0,0 0,-1 0,0-1,-1 1,1 0,-1-1,-1 0,0 2,3-8,1-1,-1 1,1-1,-1 0,1 1,-1-1,1 0,-1 1,1-1,-1 0,1 1,-1-1,1 0,-1 0,0 0,1 0,-1 0,1 0,-1 0,0 1,1-2,-1 1,0 0,1 0,-1 0,1 0,-1 0,0 0,1-1,-1 1,1 0,-1 0,1-1,-1 1,1-1,-1 1,1 0,-1-1,1 1,0-1,-1 1,1-1,0 1,-1-1,1 1,0-1,-1 1,1-1,0 0,0 1,0-1,0 1,0-1,-1 0,1 1,0-1,0 1,1-1,-9-39,10 13,0 1,2 0,1-1,1 2,1-1,1 1,2 0,9-19,-6 13,2 0,1 0,2 2,0 0,2 1,1 1,2 1,0 0,1 2,2 1,0 1,5 0,-27 17,1 1,-1 1,1-1,0 1,0-1,0 2,0-1,1 0,-1 1,1 0,0 0,0 1,-1 0,1 0,0 0,0 1,0-1,0 1,0 1,0-1,0 1,0 0,0 1,-1-1,1 1,0 0,-1 0,1 1,-1 0,0 0,0 0,0 1,0 0,1 1,0 1,-1-1,0 1,0 1,-1-1,0 1,0-1,0 1,-1 0,0 1,0-1,-1 0,0 1,0-1,-1 1,0 0,0 0,-1-1,0 1,0 0,-1 0,0 0,0-1,-1 1,0-1,0 1,-1-1,0 0,0 0,-3 5,-4 1,-1 1,0-2,-1 1,0-2,-1 0,-1 0,1-1,-2-1,1 0,-1-1,-1 0,1-2,-1 0,0 0,-1-2,-15 3,29-5,0-1,0 1,0-1,0 0,-1-1,1 1,-1 0,1-1,0 0,-1 0,1 0,-1 0,1 0,0-1,-1 1,1-1,0 0,-1 0,1 0,0-1,0 1,0-1,0 0,0 0,0 0,1 0,-1 0,0 0,1-1,0 1,0-1,0 0,-1 0,3-15</inkml:trace>
  <inkml:trace contextRef="#ctx0" brushRef="#br0" timeOffset="365.277">985 80,'-41'23,"1"2,1 2,1 1,-15 16,50-42,-1 0,1 0,0 0,0 1,0-1,1 1,-1 0,0 0,1 0,0 0,0 0,0 1,0-1,0 0,1 1,-1 0,1-1,0 1,0 0,0-1,1 1,0 0,-1 0,1 0,0 0,1-1,-1 1,1 0,-1 0,1 0,1-1,-1 1,0-1,1 1,0-1,-1 1,1-1,1 0,-1 0,0 0,1 0,0 0,-1 0,1-1,0 0,0 1,1-1,-1 0,0 0,4 1,5 0,0-1,0 0,0-1,1 0,-1-1,0 0,0-1,1 0,-1-1,0 0,0-1,0-1,-1 0,1 0,-1-1,0-1,0 1,-1-2,1 0,-1 0,4-5,-6 6,-1 0,0-1,0 1,-1-2,0 1,0-1,-1 0,0 0,0 0,-1-1,0 0,0 0,-1 0,0 0,-1 0,0-1,0 1,-1-1,-1 1,1-1,-1 1,-1-1,0 0,0 1,-1-1,0 1,-3-5,4 9,0 1,-1 0,0 0,1 0,-2 0,1 0,0 1,-1-1,0 1,0-1,0 1,0 0,0 0,-1 0,1 1,-1-1,0 1,0 0,0 0,0 0,0 0,0 1,0 0,0 0,-1 0,1 0,-1 0,1 1,0 0,-1 0,1 0,-1 1,1 0,0-1,-1 1,0 1,-23 13,2 2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1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12810 291,'17'308,"-12"-265,-2 1,-1 0,-3-1,-1 1,-3-1,-2 6,-5 154,12-202,-1-1,1 1,0 0,-1 0,1 0,0 0,0 0,0 0,0 0,0 0,0 0,0 0,0 0,0 0,0 0,0 0,1 0,-1 0,0-1,1 1,-1 0,1 0,-1 0,1 0,-1-1,1 1,0 0,-1 0,1-1,0 1,0-1,-1 1,1 0,0-1,0 0,0 1,0-1,0 1,0-1,-1 0,1 0,0 1,0-1,0 0,0 0,0 0,0 0,0 0,0 0,0-1,0 1,0 0,0 0,0-1,0 1,0 0,-1-1,1 1,0-1,0 1,0-1,-1 0,1 1,0-1,-1 0,1 1,0-2,78-100,-48 61,-9 13,0 0,2 2,1 0,1 2,1 0,-25 22,0 0,-1 1,1-1,0 0,0 1,0 0,0-1,0 1,1 0,-1 0,0 0,0 1,1-1,-1 0,1 1,-1 0,0-1,1 1,-1 0,1 0,-1 1,1-1,-1 0,0 1,1-1,-1 1,0 0,1 0,-1 0,0 0,0 0,0 0,0 1,0-1,0 1,0-1,0 1,-1 0,1 0,-1 0,1-1,-1 2,0-1,0 0,0 0,1 2,11 124,-8-26,1-77</inkml:trace>
  <inkml:trace contextRef="#ctx0" brushRef="#br0" timeOffset="420.698">13741 828,'-244'130,"182"-71,60-57,1 0,0 0,0 0,-1 0,1 0,1 0,-1 1,0-1,0 0,1 0,-1 1,1-1,0 0,0 1,0-1,0 0,0 1,0-1,1 0,-1 1,1-1,-1 0,1 0,0 1,0-1,0 0,0 0,1 0,-1 0,0 0,1-1,-1 1,1 0,1 1,1 0,0-1,0 1,0-1,1 0,-1 0,0-1,1 1,0-1,-1 0,1 0,0 0,-1-1,1 1,0-1,-1 0,1-1,0 1,0-1,-1 0,1 0,-1 0,1-1,2-1,97-55,45-96,-148 153,-1 0,0 0,0 0,1 0,-1 0,1 0,-1 0,1 0,-1 0,1 1,0-1,-1 0,1 0,0 1,0-1,0 0,-1 1,1-1,0 1,0-1,0 1,0-1,0 1,0 0,0 0,0-1,0 1,0 0,0 0,0 0,0 0,0 0,0 0,0 0,0 0,0 1,0-1,0 0,0 1,0-1,0 0,0 1,0-1,0 1,0 0,-1-1,1 1,0 0,0-1,-1 1,1 0,0 0,-1 0,1-1,-1 1,1 0,-1 1,17 130,-12-106</inkml:trace>
  <inkml:trace contextRef="#ctx0" brushRef="#br0" timeOffset="784.43">14052 828,'23'58,"-15"-31,-3-3,2-2,0 1,2-1,0 0,2 0,1 0,-11-20,-1-1,1 0,-1 1,1-1,0 0,-1 0,1 0,0 0,0 0,0 0,0 0,0 0,0 0,0 0,0 0,0 0,0-1,1 1,-1-1,0 1,0-1,1 1,-1-1,0 1,1-1,-1 0,0 0,1 0,-1 0,0 0,1 0,-1 0,0 0,1-1,-1 1,0 0,1-1,-1 1,0-1,0 0,1 1,-1-1,0 0,0 0,0 1,0-1,0 0,0 0,0 0,0 0,0-1,11-15,-1 0,-1 0,-1-1,0 0,-1-1,4-14,48-92,-44 107,0 3</inkml:trace>
  <inkml:trace contextRef="#ctx0" brushRef="#br0" timeOffset="1081.388">14503 968,'17'-12,"9"-4,-1-1,-1-2,0 0,-1-2,-2 0,0-2,-1 0,15-24,-34 46,0 0,0-1,0 1,0 0,0 0,0-1,0 1,0 0,-1-1,1 1,-1-1,1 1,-1-1,1 1,-1-1,0 1,0-1,0 0,0 1,0-1,0 1,0-1,0 1,-1-1,1 1,-1-1,1 1,-1-1,1 1,-1-1,0 1,0 0,0-1,0 1,0 0,0 0,0 0,0 0,0 0,-1 0,1 0,0 0,-1 0,1 0,0 1,-1-1,1 1,-1-1,1 1,-1-1,1 1,-1 0,0 0,1 0,-1 0,1 0,-1 0,-5 1,1 0,-1 0,1 1,0 0,0 0,-1 1,2-1,-1 1,0 0,0 1,1 0,0 0,0 0,0 0,0 1,1 0,0 0,0 0,0 0,0 1,1-1,0 1,-2 5,-1 1,1 1,1 0,0 0,0 0,1 0,1 0,0 0,1 1,1-1,0 1,1 3,0-10,0 0,1-1,0 1,1 0,-1-1,1 1,1-1,-1 0,1 0,0 0,0-1,1 1,-1-1,1 0,1 0,-1-1,1 1,-1-1,1-1,0 1,1-1,-1 0,0 0,1-1,1 1,15 4</inkml:trace>
  <inkml:trace contextRef="#ctx0" brushRef="#br0" timeOffset="1827.005">15406 236,'-1'1,"-1"0,0 1,0-1,0 1,1-1,-1 1,1 0,-1 0,1 0,0 0,0 0,0 0,0 0,0 0,0 0,0 1,1-1,-1 0,1 0,0 1,-1-1,1 0,0 1,1-1,-1 1,-1 0,-1 349,2-50,-12-197,12-105,1 1,-1 0,0-1,0 1,0-1,1 1,-1 0,0-1,1 1,-1-1,0 1,1-1,-1 1,1-1,-1 1,1-1,-1 1,1-1,-1 0,1 1,-1-1,1 0,0 0,-1 1,1-1,-1 0,1 0,0 0,-1 0,1 0,0 1,-1-1,1 0,0-1,-1 1,1 0,0 0,-1 0,1 0,-1 0,1-1,0 1,-1 0,1-1,-1 1,1 0,-1-1,1 1,-1-1,1 1,-1 0,1-1,-1 1,1-1,13-8</inkml:trace>
  <inkml:trace contextRef="#ctx0" brushRef="#br0" timeOffset="2587.252">15886 658,'-206'198,"198"-191,1 1,0 1,0-1,0 1,1 0,1 1,0-1,0 1,0 0,1 0,1 1,0-1,0 1,1-1,1 1,-1 9,2-18,0 0,0 0,0 0,0 0,1 0,-1 0,0 0,1 0,0 0,-1 0,1 0,0 0,0 0,0-1,1 1,-1 0,0-1,0 1,1-1,-1 1,1-1,0 0,-1 0,1 1,0-1,0 0,-1-1,1 1,0 0,0 0,0-1,0 1,0-1,0 0,0 1,0-1,0 0,0 0,0-1,0 1,2 0,81-30,-47 7,-2-3,0-1,-2-1,-1-2,-1-1,-2-1,13-20,-4-11,-61 88,13-14,0 1,1 1,1 0,0 0,0 0,2 1,0-1,-3 12,7-20,0-1,0 0,0 1,1-1,-1 1,1-1,0 1,1-1,-1 1,1-1,0 0,0 1,0-1,1 0,-1 1,1-1,0 0,0 0,1 0,-1-1,1 1,0-1,-1 1,2-1,-1 0,0 0,1 0,-1 0,1-1,2 1,7 2,1-1,0 0,1-1,-1 0,0-2,1 0,-1 0,1-1,0-1,-1 0,0-1,1-1,-1 0,0-1,0-1,0 0,-1 0,7-5,6-5,0-2,-2 0,0-2,0 0,-2-2,0 0,-2-2,0 0,-2-1,-1-1,5-9,3-2,-1-2,-1 0,-2-1,-2-2,-2 0,-2 0,-1-2,-3 0,-1 0,-2-1,-2 0,-2 0,-1-1,-3-4,0 47,0-1,1 1,-1 0,0-1,0 1,0 0,-1-1,1 1,0 0,-1 0,0-1,1 1,-1 0,0 0,0 0,0 0,-1 0,1 0,0 0,-1 0,1 1,-1-1,0 0,1 1,-1-1,0 1,0 0,0 0,0-1,0 1,0 0,0 1,-1-1,1 0,0 1,0-1,-1 1,1 0,0 0,-1 0,1 0,0 0,0 0,-1 0,1 1,0-1,0 1,-1 0,1 0,0 0,0 0,0 0,0 0,-2 1,-9 10,0 1,0 0,1 0,1 1,0 0,1 1,1 1,0-1,1 2,1-1,0 1,1 0,-2 11,-6 11,2 0,1 0,2 1,2 1,1-1,3 1,1 0,2 0,1 0,8 37,-6-65,1-1,1-1,0 1,1-1,0 0,0 0,1-1,1 1,0-2,0 1,1-1,0 0,1-1,0 0,0-1,0 0,1 0,0-1,1-1,-1 0,1 0,0-1,0-1,0 0,1 0,-1-2,1 1,-1-1,1-1,0-1,-1 1,1-2,-1 0,1 0,-1-1,0-1,0 0,0-1,7-4,-12 7,-1-1,1-1,-1 1,1-1,-1 0,-1-1,1 1,0-1,-1 0,0-1,0 1,-1-1,0 0,0 0,0 0,-1-1,1 1,-2-1,1 0,-1 0,0 0,0 0,-1 0,0-1,0 1,-1 0,1 0,-2-1,1 1,-1 0,0 0,-1-1,0 1,0 0,-1-2,-4-4,0 1,-1 1,0-1,-1 1,0 1,-1 0,0 0,-1 1,0 0,0 1,0 0,-1 1,-1 0,1 1,-1 0,0 1,0 0,-1 2,1-1,-1 1,0 1,0 1,0 0,-6 1,-6-1</inkml:trace>
  <inkml:trace contextRef="#ctx0" brushRef="#br0" timeOffset="3354.238">17044 884,'36'5,"1"-2,-1-2,1-1,-1-2,1-1,-1-2,10-3,-39 7,-1-1,0 1,0-1,0 0,0-1,0 1,-1-1,1 0,-1-1,1 1,-1-1,0 0,-1 0,1-1,-1 1,0-1,0 0,0 0,-1-1,1 1,-1-1,-1 1,1-1,-1 0,0 0,0 0,-1-1,0 1,1-6,-1 7,0 1,1 0,-2-1,1 1,-1 0,1-1,-1 1,0-1,-1 1,1-1,-1 1,0-1,0 1,0 0,-1 0,1-1,-1 1,0 0,0 0,-1 1,1-1,-1 0,0 1,0 0,0-1,0 1,-1 0,1 1,-1-1,1 1,-1-1,0 1,0 0,0 0,-1 1,1-1,0 1,0 0,-5 0,0 2,0 0,0 1,1 0,-1 1,1 0,-1 1,1-1,0 1,1 1,-1 0,1 0,0 0,0 1,0 0,1 0,0 1,0-1,0 2,1-1,0 1,-6 8,1 1,1-1,1 1,0 1,1 0,1 0,0 0,2 1,0 0,3-13,-1 0,1 0,1 0,-1 0,1 0,0 0,1 0,-1 0,1 0,0 0,1 0,-1 0,1 0,0-1,1 1,-1-1,1 1,0-1,1 0,-1 0,1 0,0-1,0 1,1-1,-1 0,1 0,0 0,0-1,0 0,0 0,1 0,-1-1,1 1,0-1,0-1,4 2,8-1,0 0,1-2,-1 0,1 0,-1-2,0 0,0-2,0 0,0 0,-1-2,1 0,12-8,17-9,-2-2,-1-2,38-32,-41 26,-2-1,-1-3,-2 0,-2-3,-1-1,-3-1,-1-1,-2-2,-2-1,0-6,-14 31,0 0,-2-1,-1 0,-1 0,0-1,-2 0,0 0,-2-1,-1 1,0-1,-2 1,-1-1,-1 0,-1-1,2 20,-1 0,0 0,0 1,0-1,0 1,-1-1,0 1,0 0,0 0,0 0,-1 1,1-1,-1 1,0 0,0 0,0 0,0 0,-1 1,1 0,-1 0,1 0,-1 0,0 1,0 0,0 0,0 0,0 0,0 1,0 0,0 0,0 0,0 1,0 0,0 0,0 0,1 0,-1 1,0-1,1 1,-1 1,0 0,-15 6,1 0,0 2,1 0,0 1,1 1,0 1,1 0,1 1,0 1,1 0,0 1,2 1,0 0,1 0,1 1,1 1,-3 8,2-4,1 1,1 1,1-1,1 1,2 1,0-1,2 1,1-1,1 1,1-1,2 1,0-1,8 26,-2-26,1 1,1-2,2 0,1 0,0-1,2-1,0 0,2-2,1 0,0 0,1-2,2-1,13 10,-25-20,1-1,-1 0,1-1,1 0,-1 0,1-2,0 1,0-1,0-1,0 0,1-1,-1 0,2-1,-13-1,0 0,0-1,0 1,-1 0,1 0,0-1,0 1,0 0,0-1,-1 1,1-1,0 1,0-1,-1 1,1-1,0 0,-1 1,1-1,0 0,-1 0,1 1,-1-1,0 0,1 0,-1 0,1 1,-1-1,0 0,0 0,0 0,1 0,-1 0,0 0,0 0,0 0,0 0,-1 1,1-1,0 0,0 0,0 0,-1 0,-1-15</inkml:trace>
  <inkml:trace contextRef="#ctx0" brushRef="#br0" timeOffset="5451.389">18455 941,'11'-1,"0"0,0-1,0 0,0 0,0-1,-1 0,1-1,-1-1,0 1,0-2,0 1,-1-1,0-1,0 0,0 0,-1 0,0-1,-1-1,0 1,0-1,1-2,-3 3,-3 6,0 1,1-2,-1 1,0 0,0 0,0-1,0 1,-1-1,1 1,-1-1,1 0,-1 1,0-1,0 0,0 0,0 0,-1 0,1 0,-1 0,0 0,0 0,0 0,0 0,0 0,-1 0,1 0,-1 0,0 0,0 0,0 0,0 0,-1 0,1 1,-1-1,1 1,-1-1,0 1,-2-3,0 4,0-1,0 1,-1-1,1 1,0 0,0 1,-1-1,1 1,-1 0,1 0,0 0,-1 0,1 1,0 0,-1 0,1 0,0 0,0 1,0 0,0-1,0 1,0 1,1-1,-2 1,-79 71,73-61,1 0,0 1,1 0,1 0,0 1,1 0,-4 11,10-21,-1-1,1 0,0 1,0-1,1 1,-1-1,1 1,0 0,0-1,0 1,1-1,0 1,0-1,0 1,0-1,1 0,-1 1,1-1,0 0,1 0,-1 0,1 0,-1-1,1 1,0-1,0 0,1 1,-1-1,4 1,2 2,0-1,0 0,1-1,0 0,0 0,0-1,0 0,0-1,1 0,-1-1,1 0,0-1,-1 0,1 0,-1-1,1-1,-1 0,9-2,180-71,-177 64,-1 0,-1-1,0-2,0 0,-2-1,0-1,0 0,-2-2,0 0,5-8,117-164,-136 189,-1 0,1 0,-1 0,1 0,0 0,-1 0,1 1,0-1,0 0,0 1,-1-1,1 1,0 0,0 0,0 0,0 0,0 0,-1 0,1 0,0 0,0 1,0-1,0 1,-1 0,1-1,0 1,-1 0,1 0,0 0,-1 0,1 0,-1 0,0 1,1-1,-1 0,0 1,0-1,1 1,-1-1,-1 1,1 0,0 0,13 10,22 15,-19-16</inkml:trace>
  <inkml:trace contextRef="#ctx0" brushRef="#br0" timeOffset="6053.689">19527 630,'-26'0,"0"0,0 2,-1 1,2 1,-1 1,1 2,-1 0,2 2,-1 0,1 2,-6 4,21-9,1-1,0 2,0-1,0 1,1 0,0 0,1 1,-1 0,2 0,-1 0,1 1,0 0,1 0,0 0,0 1,1-1,0 1,1 0,0 0,1 0,0 0,0 0,1 0,0 0,1 0,1 6,0-11,0-1,0-1,1 1,-1 0,1 0,0-1,-1 0,2 1,-1-1,0-1,1 1,-1 0,1-1,0 1,0-1,0 0,0 0,0-1,0 1,0-1,1 0,-1 0,0-1,1 1,-1-1,1 0,0 0,123-19,-104 9,-1-1,0-2,0 0,-2-1,0-1,0 0,-2-2,0-1,-1 0,-1-1,0-1,-2-1,2-3,26-45,-2-1,-4-3,13-39,-40 94,-2-1,0 0,-2-1,0 1,-1-1,0 0,-2-1,-1 1,0 0,-2-1,0 0,-1 1,-1-1,-1 1,-1 0,-5-15,7 30,0 1,-1-1,0 1,0-1,0 1,0 0,-1 1,1-1,-1 0,0 1,0 0,0 0,-1 0,1 0,-1 1,0 0,1 0,-1 0,0 0,0 1,0 0,0 0,0 0,-1 1,1 0,0 0,0 0,-5 1,-1 0,-1 1,1 0,0 1,0 0,0 1,0 0,0 1,1 0,0 1,0 0,0 1,-4 3,-5 8,1 1,2 1,0 0,1 1,1 0,0 1,2 1,1 0,1 1,1 0,0 0,2 1,2 0,0 0,0 7,5-8,1 0,0 0,2-1,1 1,1-1,0 0,2 0,1 0,1-1,1 0,0-1,2 0,0-1,2 0,0-1,1-1,1 0,1-1,0 0,14 9,-9-11,1-1,0 0,1-2,0-1,1-1,0-1,1-1,0-1,0-2,1 0,-1-2,1-1,17-1,-32-1</inkml:trace>
  <inkml:trace contextRef="#ctx0" brushRef="#br0" timeOffset="30370.548">14532 1702,'-10'50,"2"0,3 0,1 0,3 5,-2 25,-24 210,17-162,4-110</inkml:trace>
  <inkml:trace contextRef="#ctx0" brushRef="#br0" timeOffset="30648.512">14165 2154,'33'-4,"17"-3,4-4,-3 0,-4 1,-6 3,-5-2,-4 0,-3-3,-1 0,0 3,-6-3,-1 2,0-3,-3 0</inkml:trace>
  <inkml:trace contextRef="#ctx0" brushRef="#br0" timeOffset="31072.573">14926 1590,'-25'138,"-8"98,35 42,-3-275,0 0,0 0,1 0,-1 1,1-1,0 0,0 1,0-1,0 0,1 0,-1 1,1-1,0 0,0 0,0 0,0 1,1-1,-1-1,1 1,-1 0,1 0,0-1,0 1,1-1,-1 1,0-1,1 0,0 0,-1 0,1 0,0 0,0-1,0 1,0-1,0 0,0 0,0 0,1 0,-1-1,0 1,0-1,4 0,117-77,-113 69,-8 5,0 0,-1 0,1 0,0 0,1 0,-1 0,0 1,1 0,0 0,-1 0,1 0,0 0,0 1,0-1,0 1,0 0,1 0,-1 1,0 0,0-1,0 1,1 0,-1 1,0-1,0 1,0 0,0 0,0 0,0 1,0-1,0 1,0 0,0 0,-1 0,1 1,-1-1,1 2,22 95,-20-79</inkml:trace>
  <inkml:trace contextRef="#ctx0" brushRef="#br0" timeOffset="31422.456">15520 2239,'16'-1,"0"-1,0 0,0-1,0-1,0-1,-1 0,0 0,0-2,0 0,-1-1,0 0,0-1,-1-1,2-1,-14 9,1 0,-1 0,0 0,0 0,1-1,-1 1,-1 0,1 0,0-1,0 1,-1-1,0 1,1 0,-1-1,0 1,0-1,0 1,0-1,-1 1,1 0,-1-1,1 1,-1 0,0-1,0 1,0 0,0 0,0-1,-1 1,1 0,-1 1,1-1,-1 0,0 0,0 1,1-1,-1 1,0-1,-1 1,1 0,0 0,0 0,0 0,-1 0,1 0,0 0,-1 1,1 0,-1-1,1 1,0 0,-3 0,-7 2,1 0,-1 1,1 0,-1 1,1 0,0 0,1 1,-1 1,1 0,0 1,0 0,1 0,0 1,0 0,1 0,0 1,0 0,1 1,0 0,1 0,0 0,1 1,0-1,0 2,1-1,-2 11,5-19,0 1,1 0,-1-1,1 1,-1 0,1 0,0 0,1-1,-1 1,1 0,0 0,0-1,0 1,0-1,0 1,1-1,0 1,-1-1,1 0,1 0,-1 0,0 0,1 0,-1 0,1-1,0 1,0-1,0 0,0 1,0-2,1 1,-1 0,1-1,-1 1,1-1,-1 0,1 0,0-1,3 1,139 3,-120-5</inkml:trace>
  <inkml:trace contextRef="#ctx0" brushRef="#br0" timeOffset="29300.546">13234 1901,'-2'0,"-19"-2,0 1,-1 1,1 1,0 0,0 2,0 1,0 1,0 0,1 1,0 2,0 0,1 1,-10 6,28-13,0-1,0 1,0 0,0 0,0 0,1 0,-1 0,0 0,1 0,0 0,-1 0,1 0,0 0,0 0,0 0,0 0,1 0,-1 0,0 0,1 0,0 0,-1 0,1 0,0 0,0 0,0-1,0 1,0 0,1-1,-1 1,0-1,1 1,-1-1,1 1,-1-1,1 0,0 0,0 0,-1 0,1 0,0 0,0-1,0 1,0 0,0-1,0 0,0 1,0-1,0 0,0 0,2 0,80 45,-82-44,0 1,-1-1,1 1,-1-1,1 1,-1 0,0 0,0 0,0-1,0 1,0 0,0 1,0-1,-1 0,1 0,-1 0,1 0,-1 0,0 1,0-1,0 0,0 0,0 0,-1 1,1-1,-1 0,1 0,-1 0,0 0,0 0,0 0,0 0,0 0,0 0,0 0,-1-1,1 1,-1 0,1-1,-2 1,-121 88,0 1,123-90,-1 0,0 1,1-1,-1 1,1 0,0-1,-1 1,1 0,0 0,0 0,0 0,0 0,0 0,1 0,-1 0,0 0,1 0,0 1,0-1,-1 0,1 0,0 0,1 0,-1 1,0-1,1 0,-1 0,1 0,0 0,-1 0,1 0,0 0,0 0,1 0,-1 0,0 0,1-1,0 2,77 40,-64-41,0 0,0-2,0 1,-1-2,1 0,0 0,0-1,-1-1,1-1,-1 0,9-4,11-14,-23 8</inkml:trace>
  <inkml:trace contextRef="#ctx0" brushRef="#br0" timeOffset="29596.125">13121 1534,'-20'83,"5"2,3 0,4 0,3 1,7 63,-28 140,-4-78,29-188</inkml:trace>
  <inkml:trace contextRef="#ctx0" brushRef="#br0" timeOffset="33268.558">18116 1759,'0'0</inkml:trace>
  <inkml:trace contextRef="#ctx0" brushRef="#br0" timeOffset="32262.723">16874 2013,'-27'3,"0"1,0 2,1 1,0 1,0 1,1 1,0 2,1 0,0 2,1 0,-7 7,22-13,0 1,1 0,0 0,0 0,1 1,0 0,1 0,0 1,0 0,1 0,1 0,0 0,0 0,0 10,2-20,1 1,0 0,-1-1,1 1,0 0,0-1,0 1,0 0,0 0,0-1,1 1,-1 0,0-1,1 1,0-1,-1 1,1-1,0 1,0-1,0 1,0-1,0 1,0-1,0 0,0 0,0 0,1 1,-1-1,0 0,1-1,-1 1,1 0,-1 0,1-1,0 1,-1-1,1 1,0-1,-1 1,1-1,68-17,-33-4,-1-2,-1-1,0-2,-2-2,0-1,76-62,-107 89,-1 0,1 0,0 0,0 0,-1 0,1 0,0 0,1 1,-1-1,0 1,0 0,1-1,-1 1,1 0,-1 0,1 1,-1-1,1 0,-1 1,1 0,0-1,-1 1,1 0,0 1,-1-1,1 0,-1 1,1-1,0 1,-1 0,1 0,-1 0,0 0,1 0,-1 0,0 1,0-1,0 1,1 0,-2 0,1 0,0-1,0 2,-1-1,1 0,-1 0,1 0,-1 1,1 1,7 68,-9-62,0 1,1-1,0 1,1-1,0 0,1 0,0 0,1 0,0-1,3 6,-4-10,1 0,-1 0,1 0,0 0,0-1,1 1,0-1,-1 0,1-1,0 1,1-1,-1 0,1 0,-1-1,1 0,0 0,0 0,0-1,0 1,0-1,0-1,0 1,0-1,0 0,1-1,-1 1,0-1,0-1,0 1,0-1,0 0,1-1,12-4</inkml:trace>
  <inkml:trace contextRef="#ctx0" brushRef="#br0" timeOffset="32510.722">17749 2013,'-10'28,"-7"16,-2 3,-1 0,-3-4,-3-4,0-9,3-5,1-6,4-7</inkml:trace>
  <inkml:trace contextRef="#ctx0" brushRef="#br0" timeOffset="32783.502">17438 2041,'24'5,"13"6,5 2,0 3,-3 3,-2 4,-4 3,-1-4,-3 0,0-4,-6 0,-2-4,-4 2,-1-3,2 1,3-1,3-4,-3-2</inkml:trace>
  <inkml:trace contextRef="#ctx0" brushRef="#br0" timeOffset="33031.006">18145 2098,'-5'33,"-2"17,1-1</inkml:trace>
  <inkml:trace contextRef="#ctx0" brushRef="#br0" timeOffset="36298.128">18680 2013,'-1'-2,"-1"0,1 0,-1 0,0 0,0 1,1-1,-1 1,0-1,0 1,0 0,-1-1,1 1,0 1,0-1,-1 0,1 0,0 1,-1-1,1 1,-1 0,1 0,-1 0,1 0,0 0,-1 0,-9 3,1 0,-1 1,1 0,0 1,0 0,0 0,1 1,0 1,0 0,1 0,0 1,0 0,0 0,1 1,0 0,1 1,0 0,1 0,0 0,0 1,0 4,3-12,1-1,0 1,0-1,0 1,0 0,0 0,1 0,-1 0,1 0,0 0,0 1,0-1,0 0,0 1,1-1,0 0,-1 1,1-1,0 1,1-1,-1 1,1-1,0 0,-1 1,1-1,1 0,-1 0,0 0,1 0,0 0,-1 0,1 0,0 0,1-1,-1 1,0-1,1 1,-1-1,1 0,0 0,0 0,0-1,0 1,3 1,6-4,1 0,0-1,-1 0,0-1,1 0,-1-1,0 0,0-1,-1-1,0 0,0 0,0-1,-1 0,9-8,14-11,-2 0,-1-2,-1-2,15-20,-44 50,0-1,0 1,1-1,-1 1,0-1,0 1,0-1,0 1,1 0,-1-1,0 1,0-1,1 1,-1 0,0-1,1 1,-1 0,0-1,1 1,-1 0,0-1,1 1,-1 0,1 0,-1 0,0-1,1 1,-1 0,1 0,-1 0,1 0,-1 0,1 0,-1 0,1 0,-1 0,1 0,-1 0,1 0,-1 0,0 0,1 0,-1 1,1-1,-1 0,1 0,-1 0,0 1,1-1,-1 0,1 1,-1-1,0 0,0 1,1-1,-1 0,0 1,1-1,-1 1,0-1,3 33,-3-22,0-6,1 1,-1-1,1 0,0 0,0 0,0 1,1-1,0 0,0-1,0 1,0 0,1-1,0 1,0-1,0 0,0 0,1 0,0 0,-1-1,1 1,1-1,-1 0,0 0,1-1,0 1,-1-1,1 0,0 0,0-1,0 1,0-1,1 0,-1 0,9-1,0 0,0-1,0-1,-1 0,1-1,-1 0,1-1,-1 0,0-1,0-1,-1 0,0-1,0 0,0-1,-1 0,0-1,-1 0,0 0,8-11,33-25,-24 24,-2-2,0 0,-2-1,0-2,-2 0,-1-2,14-24,-20 28,-2 0,0-1,-2 0,0-1,-2 0,-1 0,-1-1,-2 0,0 0,-1-16,-3 40,1 1,-1-1,0 1,0-1,0 0,-1 1,1-1,-1 1,1-1,-1 1,0-1,0 1,0-1,0 1,0 0,-1-1,1 1,-1 0,1 0,-1 0,0 0,0 1,0-1,0 0,0 1,0-1,0 1,-1 0,1 0,0 0,-1 0,1 0,-1 0,1 0,-1 1,1 0,-1-1,0 1,1 0,-1 0,1 0,-1 1,0-1,1 1,-1-1,1 1,-1 0,0 0,-9 6,0 1,1 0,0 0,0 1,1 1,1 0,-1 0,1 1,1 0,0 0,1 1,0 0,1 0,0 1,1 0,0 0,0 4,-1-3,1 0,1 1,1 0,0-1,0 1,2 0,0 0,1 0,0 0,1 0,0 0,2 0,0 0,0-1,1 1,1-1,1 0,0 0,0-1,2 0,-1 0,2 0,0-1,0 0,1-1,7 6,7 3,0 0,2-2,0-1,1-1,1-1,1-1,-1-2,2-1,21 5,-27-11</inkml:trace>
  <inkml:trace contextRef="#ctx0" brushRef="#br0" timeOffset="-3164.429">110 1448,'-110'44,"154"-46,16-5,0 1,1 4,28 3,-39 0,150 26,20 2,406-28,-399-7,-2-9,329 6,-323-17,68 13,95-21,26 24,-97 9,-35-27,59 17,-149-3,156 10,-217 5,202-29,-44 2,-128 12,-100 6,-1 3,1 4,0 2,36 6,-55 0,0-2,1-2,-1-2,1-2,41-6,214-30,-87 15,-111 10,0 5,0 5,15 5,23-1,1719-2,-1638 29,29-29,-112 27,-2-15,-128-9,0-1,1-1,-1 0,0-1,1 0,-1-1,0 0,0-1,3-1,-12 3,-1-2,1 1,0 0,0 0,0 0,0 0,1 1,-1-1,0 1,0 0,0 0,0 0,1 0,-1 0,0 1,0 0,0-1,0 1,0 0,0 0,0 1,0-1,0 1,-1-1,1 1,0 0,-1 0,0 0,1 0,-1 1,0-1,0 1,5 14</inkml:trace>
  <inkml:trace contextRef="#ctx0" brushRef="#br0" timeOffset="-1389.241">11766 630,'0'-14,"0"22,0 24,0 453,-11-423,5-56</inkml:trace>
  <inkml:trace contextRef="#ctx0" brushRef="#br0" timeOffset="-1046.629">11371 517,'31'-7,"0"1,0 2,0 1,0 2,1 0,-1 3,5 1,-8 1,-1-1,1-1,0-1,0-1,21-4,215-31,-256 34,4-2,1 0,0 1,0 1,0 0,-1 1,1 0,0 1,0 0,1 1,3 16,-17-7</inkml:trace>
  <inkml:trace contextRef="#ctx0" brushRef="#br0" timeOffset="-744.432">11371 1223,'34'0,"15"0,5 0,-3 0,-4 0,-6 0,-5 0,-4 0,-3 0,-1 0,0 0,-1 0,0 0,0 0,1 0,-5 0</inkml:trace>
  <inkml:trace contextRef="#ctx0" brushRef="#br0" timeOffset="10611.783">505 2154,'0'512,"-9"-447,9-63,0 0,-1 0,1-1,-1 1,1 0,-1-1,0 1,0 0,0-1,0 1,0-1,0 1,0-1,0 0,0 1,-1-1,1 0,-1 0,1 0,-1 0,1 0,-1 0,1 0,-1-1,0 1,1-1,-1 1,0-1,0 1,0-1,1 0,-1 0,0 0,0 0,-1-2,1 0,-1 0,1 0,-1 0,1-1,0 1,0-1,0 1,1-1,-1 0,1 0,-1 0,1 0,0 0,0 0,0 0,0 0,1 0,-1-1,1 1,0 0,0 0,0-1,0 1,1 0,-1 0,-2-34,2-1,2 1,2 0,1 0,1 0,3 1,1 0,1 0,2 1,1 1,2 0,2 1,1 1,1 0,1 2,2 0,2 2,0 0,1 2,2 1,1 1,18-11,-45 33,0-1,1 1,-1 0,1-1,0 1,0 0,-1 1,1-1,0 0,1 1,-1 0,0 0,0 0,1 0,-1 0,0 1,1-1,-1 1,1 0,-1 0,0 0,1 0,-1 1,1-1,-1 1,0 0,0 0,1 0,-1 1,0-1,0 1,0 0,0 0,-1 0,1 0,0 0,-1 0,1 1,-1-1,0 1,0 0,0-1,0 1,0 0,-1 1,1 9,-2-1,0 1,0 0,-1 0,-1 0,0-1,0 1,-2-1,1 0,-2 0,1 0,-2 0,0-1,0 1,-1-2,0 1,-1-1,0 0,0 0,-1-1,-9 7,8-3,-1-1,0 0,-1-1,-1 0,1 0,-2-2,1 1,-1-2,-1 0,1 0,-2-2,1 0,0 0,-1-2,-10 2,2-4</inkml:trace>
  <inkml:trace contextRef="#ctx0" brushRef="#br0" timeOffset="10959.854">1267 2013,'-56'38,"28"-20,1 1,1 1,0 1,2 1,-19 23,40-42,1 0,-1-1,1 1,-1 0,1 0,0 0,0 1,1-1,-1 0,1 1,-1-1,1 1,0 0,0-1,1 1,-1 0,1-1,0 1,0 0,0 0,0-1,1 1,-1 0,1-1,0 1,0 0,1-1,-1 1,1-1,-1 0,1 1,0-1,1 0,-1 0,0 0,1-1,-1 1,1 0,0-1,0 0,0 0,0 0,1 0,-1 0,0 0,4 0,1 0,0-1,0 0,0 0,0-1,1 0,-1-1,0 0,0 0,0 0,0-1,0 0,0-1,0 0,0 0,-1-1,0 0,0 0,0 0,0-1,-1 0,1-1,-1 1,-1-1,1-1,-1 1,0-1,0 1,-1-1,0-1,0 1,-1-1,0 1,0-1,-1 0,0 0,0 0,-1 0,0 0,0-1,-1-3,1 5,0-1,0 1,-1 0,0-1,0 1,-1-1,0 1,-1 0,1 0,-1-1,-1 1,1 1,-1-1,0 0,-1 1,0-1,0 1,0 0,0 0,-6-4,-5-3</inkml:trace>
  <inkml:trace contextRef="#ctx0" brushRef="#br0" timeOffset="11191.252">1690 2126,'-14'33,"-5"17,1-1</inkml:trace>
  <inkml:trace contextRef="#ctx0" brushRef="#br0" timeOffset="11704.434">1832 2268,'78'-111,"-3"-6,-74 116,0 1,0-1,0 0,0 0,0 1,0-1,0 1,0-1,0 1,0-1,1 1,-1-1,0 1,0 0,0 0,1 0,-1 0,0 0,0 0,0 0,1 0,-1 0,0 0,0 1,0-1,1 1,-1-1,0 1,0-1,0 1,0-1,0 1,0 0,0 0,0-1,0 1,-1 0,1 0,0 0,0 0,-1 0,1 0,-1 0,1 1,24 56,-22-47,60 104,-61-112,0 0,0-1,1 1,0-1,-1 1,1-1,0 0,0 0,0-1,0 1,0 0,1-1,-1 0,0 0,1 0,-1 0,1 0,-1-1,1 0,-1 1,1-1,-1-1,1 1,0 0,-1-1,0 0,1 0,-1 0,1 0,-1 0,0-1,0 1,0-1,0 0,1-1,13-11,-1 0,0-1,-1-1,-1-1,-1 0,0-1,-2 0,0 0,0-2,-2 1,-1-1,0-1,-1 1,-2-1,0 0,1-12,-3 8</inkml:trace>
  <inkml:trace contextRef="#ctx0" brushRef="#br0" timeOffset="12102.116">1606 1731,'-5'14,"-1"5</inkml:trace>
  <inkml:trace contextRef="#ctx0" brushRef="#br0" timeOffset="12572.864">2678 1618,'11'237,"8"6,-3-155,-11-82</inkml:trace>
  <inkml:trace contextRef="#ctx0" brushRef="#br0" timeOffset="12809.884">2424 1901,'39'4,"16"3,10-1,-2-2,-7 0,-8-2,-12-1</inkml:trace>
  <inkml:trace contextRef="#ctx0" brushRef="#br0" timeOffset="13786.444">3610 1985,'-7'0,"-107"10,110-9,0 0,0 0,0 0,0 1,0-1,1 1,-1 0,0 1,1-1,-1 0,1 1,0 0,0 0,0 0,0 0,1 0,-1 1,1-1,0 1,0-1,0 1,0 0,1 0,-1 0,1 1,1-1,0 0,1 0,-1 0,1 0,0 0,0 0,0 0,1-1,-1 1,1 0,0-1,0 1,0-1,1 0,-1 0,1 1,-1-2,1 1,0 0,0-1,1 1,-1-1,0 0,1 0,0 0,-1 0,1-1,0 0,0 0,-1 0,1 0,0 0,0-1,0 1,0-1,0 0,0-1,0 1,0-1,0 1,0-1,0 0,0-1,0 1,-1-1,3 0,4-2,0 0,0 0,0 0,-1-1,1-1,-1 0,-1 0,1-1,-1 0,0 0,-1-1,1 0,-2 0,1-1,-1 0,0 0,-1 0,0-1,-1 1,0-1,0-1,-1 1,0 0,-1-1,0 1,-1-1,0 0,-1 0,0 1,0-1,-2 0,1 0,0 6,0 1,-1 0,1 0,-1 0,0 0,0 1,0-1,-1 0,1 1,-1-1,0 1,0 0,0 0,0 0,0 1,-1-1,1 1,-1-1,0 1,0 0,0 1,0-1,0 1,0-1,0 1,0 0,0 1,-1-1,1 1,0 0,-1 0,1 0,0 1,0-1,-1 1,1 0,0 0,0 1,0-1,0 1,0 0,0 0,1 0,-1 1,-2 1,4-2,1-1,-1 1,1 0,0-1,0 1,-1 0,1 0,0 0,1 0,-1 0,0 0,1 0,-1 0,1 0,-1 0,1 1,0-1,0 0,0 0,0 0,0 0,1 1,-1-1,1 0,-1 0,1 0,0 0,0 0,0 0,0 0,0 0,0-1,0 1,1 0,-1-1,1 1,-1 0,1-1,-1 0,1 1,0-1,0 0,0 0,0 0,0 0,0 0,0-1,0 1,0-1,0 1,0-1,0 0,1 0,-1 0,0 0,0 0,0 0,0 0,1-1,-1 1,11-1,1 1,-1-2,1 0,-1 0,0-2,0 1,0-2,-1 1,1-2,-1 0,0 0,-1-1,11-8,132-119,-138 117,0 0,-1-1,0-1,-2-1,0 0,-1 0,-1-1,-2-1,2-4,17-24,-20 76,19 293,15 144,-37-412,-2 0,-3 1,-2-1,-2 0,-2 0,-3 0,-1-1,-3 0,-2-1,-9 17,-13-12,37-53,-1 1,0-1,0 0,0 0,0-1,0 1,0 0,0 0,0 0,0-1,0 1,-1 0,1-1,0 1,0-1,-1 0,1 1,0-1,-1 0,1 0,0 0,-1 0,1 0,0 0,-1 0,1 0,0 0,-1-1,1 1,0 0,0-1,-1 1,1-1,0 0,0 1,0-1,0 0,0 0,0 0,0 0,0 0,0 0,0 0,0 0,1 0,-2-1,-2-8,0 1,1-1,0 0,0 0,1-1,1 1,0 0,0-1,1 1,0-1,1-3,-1-3,3-54,3-1,4 2,2-1,4 2,13-36,-17 71,-1 9</inkml:trace>
  <inkml:trace contextRef="#ctx0" brushRef="#br0" timeOffset="14306.775">4852 2098,'-10'24,"-3"13,1 4,2 1,3-3,8-2,3-8</inkml:trace>
  <inkml:trace contextRef="#ctx0" brushRef="#br0" timeOffset="14541.538">4965 1590,'-10'34,"-3"10</inkml:trace>
  <inkml:trace contextRef="#ctx0" brushRef="#br0" timeOffset="14818.654">5133 2295,'34'-242,"-21"199,9 81,-12-8,-10-24,1 0,-1 0,1 0,1 0,-1 0,1 0,0-1,1 1,-1-1,1 1,0-1,1 0,-1 0,1 0,0-1,0 1,0-1,1 0,0 0,-1 0,2-1,-1 0,0 0,0 0,1 0,0-1,-1 0,1 0,0-1,0 1,1-1,4-4,1 0,-1-1,1 0,-1-1,0 0,-1-1,1 0,-1 0,-1-1,1-1,-1 1,0-1,-1-1,0 0,0 0,-1-1,0 0,5-10,23-38,-20 32</inkml:trace>
  <inkml:trace contextRef="#ctx0" brushRef="#br0" timeOffset="15056.333">5896 1477,'-18'76,"3"0,3 2,4-1,3 1,6 68,0 58,-1-180</inkml:trace>
  <inkml:trace contextRef="#ctx0" brushRef="#br0" timeOffset="15300.453">5670 1957,'34'5,"20"1,6 0,-2-1,-7-2,-2-1,-4 0,-6-2,-4-5,-4-1,-1 0,-2 1,-6 1</inkml:trace>
  <inkml:trace contextRef="#ctx0" brushRef="#br0" timeOffset="15608.913">6291 2041,'132'-38,"-127"36,0 0,0 0,-1-1,1 1,-1-1,1 0,-1-1,0 1,0-1,-1 0,1 0,-1 0,0 0,0 0,0-1,0 0,-1 1,0-1,0 0,0 0,0 0,-1-1,0 1,0-1,-2 2,0 0,0-1,-1 1,1 0,-1 0,0 0,0 0,0 0,0 1,-1-1,0 1,0-1,0 1,0 0,0 0,0 0,-1 0,0 1,1 0,-1-1,0 2,0-1,0 0,0 1,-1-1,1 1,0 0,-1 1,1-1,0 1,-1 0,1 0,-1 0,1 0,0 1,-1 0,1 0,0 0,-1 0,1 1,0 0,0-1,-2 3,-3 0,0 1,0 0,0 1,1 0,-1 0,2 1,-1 0,1 0,0 1,0 0,1 0,0 0,1 1,0 0,0 0,1 0,0 1,0-1,1 1,1 0,-1 0,2 0,-1 1,2-1,-1 0,1 0,1 1,0-1,0 0,1 0,0 0,1 0,0 0,1 0,0-1,0 0,1 0,0 0,10 10</inkml:trace>
  <inkml:trace contextRef="#ctx0" brushRef="#br0" timeOffset="15908.494">6685 2211,'5'-24,"2"-13,-1-5,-1 0,-1 3,-2 2,4 4,0 2,5 1,0 2,4 4,-2 13,-3 7</inkml:trace>
  <inkml:trace contextRef="#ctx0" brushRef="#br0" timeOffset="16258.681">7025 2069,'24'-20,"-8"9,-1 0,-1-2,0 1,-1-2,0 0,-1 0,0-1,-2 0,0-1,5-11,-14 26,0-1,0 0,0 1,0-1,-1 0,1 1,-1-1,1 0,-1 0,0 1,1-1,-1 0,0 0,0 0,0 1,-1-1,1 0,0 0,-1 1,1-1,-1 0,1 0,-1 1,0-1,0 0,0 1,0-1,0 1,0 0,0-1,0 1,-1 0,1-1,-1 1,1 0,-1 0,1 0,-1 0,1 1,-1-1,0 0,1 1,-1-1,0 1,0-1,1 1,-1 0,0 0,0 0,0 0,0 0,1 0,-1 0,-1 1,-9 3,0 0,0 1,1 0,-1 1,1 0,1 1,-1 0,1 1,0 0,1 0,0 1,0 0,1 1,0 0,1 0,-1 3,3-8,1 0,0 1,0-1,1 1,0 0,0 0,0 0,1 0,-1 1,2-1,-1 1,1-1,0 1,0-1,0 1,1 0,0-1,1 1,0 0,0-1,0 1,1-1,-1 1,2-1,-1 0,1 0,0 0,0 0,0 0,1 0,0-1,0 0,1 0,-1 0,5 3,-2-3,-1-1,1 0,0 0,1 0,-1-1,0 0,1-1,0 0,-1 0,1-1,0 1,0-2,0 1,0-1,0 0,0-1,0 0,0 0,0-1,-1 0,1 0,0-1,-1 0,7-4,5-4</inkml:trace>
  <inkml:trace contextRef="#ctx0" brushRef="#br0" timeOffset="16610.322">7674 1844,'-14'2,"-1"0,1 1,-1 0,1 1,0 1,1 0,-1 1,1 1,0 0,1 1,-1 0,2 1,-5 3,14-10,1-1,-1 0,1 1,0-1,-1 1,1 0,0 0,0-1,0 1,0 0,0 0,0 0,1 0,-1 0,1 0,-1 0,1 0,0 0,0 0,0 0,0 0,0 0,0 0,0 0,1 0,-1 0,1 0,-1 0,1 0,0 0,0 0,0 0,0 0,0-1,0 1,1 0,-1-1,1 1,-1-1,1 0,-1 1,1-1,0 0,-1 0,1 0,0 0,0 0,94 33,-93-34,0 1,0 1,0-1,0 0,0 1,-1-1,1 1,0 0,-1 0,1 0,-1 0,0 0,1 1,-1-1,0 1,-1-1,1 1,0 0,-1 0,1 0,-1 0,0 0,0 0,0 0,-1 0,1 0,-1 0,1 0,-1 1,0-1,0 0,-1 0,1 0,-1 1,1-1,-1 0,0 0,0 0,-1 0,1 0,0 0,-1-1,0 1,0 0,0-1,0 1,0-1,0 0,0 1,-1-1,1 0,-4 1,-15 14,-1-1,-1-1,0-1,-1-1,-1-1,0-2,-13 4,18-8</inkml:trace>
  <inkml:trace contextRef="#ctx0" brushRef="#br0" timeOffset="16856.677">8238 1534,'-14'28,"-5"20,-4 6,1-1,6-1,0-3,2-6,5-5,2-4,4-4,2-2,0 0,2-1,0 0,-1 1,6-6,1-5</inkml:trace>
  <inkml:trace contextRef="#ctx0" brushRef="#br0" timeOffset="17044.678">7899 1901,'34'-10,"15"-3,5 1,-2 2,-6 3,-5 3,-5 2,-3 1,-9 1</inkml:trace>
  <inkml:trace contextRef="#ctx0" brushRef="#br0" timeOffset="23414.807">9057 2013,'-6'-4,"0"0,-1 1,1 0,0 0,-1 1,0 0,1 0,-1 1,0-1,0 1,0 1,0 0,0 0,0 0,-2-1,0 1,1-1,-1 1,0 0,1 1,-1 0,1 0,-1 1,1 0,0 1,0-1,0 2,0-1,0 1,1 0,0 1,0-1,0 2,0-1,1 1,0 0,0 0,0 0,1 1,0 0,0 0,1 1,0-1,0 1,1 0,0 0,0 0,1 0,-2 8,4-12,0-1,0 1,0-1,0 0,0 1,1-1,0 0,-1 0,1 1,1-1,-1 0,0 0,1 0,-1 0,1 0,0 0,0-1,0 1,0-1,1 1,-1-1,1 0,-1 0,1 0,0 0,0 0,0-1,0 1,0-1,0 0,0 0,1 0,-1 0,2 0,3 0,1 0,0 0,0-1,0 0,0 0,-1-1,1 0,0-1,0 0,-1 0,0-1,7-3,8-6,-1-2,0 0,-1-1,0-1,-1-1,6-9,25-18,-50 42,0 1,0 0,-1 0,2 0,-1 0,0 0,0 0,0 0,0 0,1 0,-1 1,0-1,1 0,-1 1,0-1,1 1,-1-1,1 1,-1 0,1 0,-1 0,1 0,-1 0,1 0,-1 0,1 0,-1 0,1 1,-1-1,0 1,1-1,-1 1,1-1,-1 1,0 0,0 0,1-1,-1 1,0 0,0 0,0 0,0 1,0-1,0 0,0 0,0 0,-1 1,1-1,0 0,-1 1,12 26,-11-24,-1-1,1 1,-1 0,1-1,0 1,1 0,-1-1,1 0,-1 1,1-1,0 0,0 0,0 0,1 0,-1 0,1 0,0-1,0 1,-1-1,2 0,-1 0,0 0,0 0,1 0,-1-1,1 0,-1 1,1-1,-1-1,1 1,0 0,-1-1,1 0,0 0,0 0,-1 0,1-1,2 0,39-20,-24 10</inkml:trace>
  <inkml:trace contextRef="#ctx0" brushRef="#br0" timeOffset="23747.638">9762 1788,'-70'42,"51"-32,0 1,1 0,0 1,1 1,0 1,1 1,1 0,-6 7,20-20,0-1,-1 1,1-1,0 1,0-1,0 1,0 0,1 0,-1-1,0 1,1 0,-1 0,1 0,-1 0,1 0,0 0,0 0,0 0,0-1,0 1,0 0,1 0,-1 0,1 0,-1 0,1 0,0-1,0 1,0 0,0 0,0-1,0 1,0-1,0 1,1-1,-1 1,0-1,1 0,72 36,-47-26,-24-11,0 1,-1-1,1 1,0 0,-1 0,1 0,-1 0,1 0,-1 0,1 1,-1-1,0 1,0 0,0 0,0 0,0 0,0 0,0 0,-1 0,1 0,-1 1,1-1,-1 1,0-1,0 1,0-1,0 1,-1 0,1 0,-1-1,0 1,1 0,-1 0,0-1,-1 1,1 0,0 0,-1-1,0 1,1 0,-1-1,0 1,0-1,-1 1,1-1,-1 1,0 0,-5 4,0 0,-1-1,0 0,0-1,0 1,-1-2,1 1,-1-1,0 0,-1-1,1 0,0-1,-1 0,0 0,-4-1,-11 3</inkml:trace>
  <inkml:trace contextRef="#ctx0" brushRef="#br0" timeOffset="24393.915">10214 1590,'5'10,"6"2,1 5,4 4,-1 3,1-2,-1-1,1 2,-2 1,1-3,-1-1,-4 2,2-4,-2 1,-2-9,2-5,0-4</inkml:trace>
  <inkml:trace contextRef="#ctx0" brushRef="#br0" timeOffset="24593.996">10609 1561,'0'15,"0"9,5 5,1 3,0 1,4-1,0-1,3 0,-1-2,3-5,3-7,-1-1,1-3,-2-5</inkml:trace>
  <inkml:trace contextRef="#ctx0" brushRef="#br0" timeOffset="25329.281">11173 1731,'-88'137,"17"-28,4 3,-1 15,-15 9,53-111,33-54,17-14,2 0,1 2,2 0,11-11,210-263,-176 214,-70 100,1 1,-1-1,0 1,0-1,1 1,-1-1,0 1,1-1,-1 1,1-1,-1 1,0-1,1 1,-1 0,1-1,-1 1,1 0,-1-1,1 1,0 0,-1 0,1 0,-1-1,1 1,-1 0,1 0,0 0,-1 0,1 0,0 0,-1 0,1 0,-1 0,1 0,-1 1,1-1,0 0,-1 0,1 0,-1 1,1-1,-1 0,1 1,-1-1,1 1,-1-1,1 0,-1 1,0-1,1 1,-1-1,0 1,1-1,-1 1,0-1,1 1,-1 0,0 0,17 44,-12-29,49 139,-24 72,-31-221,1 0,0 0,1 0,-1 0,1 0,0 0,1 0,-1 0,1 0,0 0,1-1,-1 1,1-1,0 1,1-1,-1 0,1-1,0 1,0-1,1 1,-1-1,1 0,0-1,1 2,45 17,-38-23</inkml:trace>
  <inkml:trace contextRef="#ctx0" brushRef="#br0" timeOffset="25582.456">10919 2126,'34'0,"15"0,10 0,-1-5,-5-1,-8 0,-5 1,-6 1,-3-3,-3 0,0 0,-6 2</inkml:trace>
  <inkml:trace contextRef="#ctx0" brushRef="#br0" timeOffset="25889.778">11822 1534,'-4'24,"-8"7,0 5,-4-1,-3 0,1-2,-2-7,4-2,4-1,4-4</inkml:trace>
  <inkml:trace contextRef="#ctx0" brushRef="#br0" timeOffset="26079.608">12189 1590,'-33'34,"-17"15,1 5,4-3,9-4,7-11,7-6,13-9,8-8</inkml:trace>
  <inkml:trace contextRef="#ctx0" brushRef="#br0" timeOffset="40330.724">1042 3226,'-74'31,"46"-22,0 1,1 2,0 1,1 1,1 1,0 1,1 2,0 0,2 1,-3 5,18-15,0 0,0 1,1 0,1 0,0 1,0 0,1-1,0 2,1-1,0 0,1 1,0-1,0 7,2-11,0-1,0 0,0 0,1 0,0 1,0-1,0 0,1 0,0-1,0 1,1 0,-1 0,1-1,1 0,-1 0,1 0,0 0,0 0,0-1,0 1,1-1,0 0,0-1,0 1,5 2,-2-3,0 1,0-2,1 1,-1-1,0 0,1-1,-1 0,1-1,0 1,-1-2,1 1,-1-1,1 0,-1-1,1 0,-1 0,0-1,0 0,8-4,6-4,-1-1,1-1,-2-1,0 0,-1-2,6-6,117-148,-115 134,-27 35,0 0,0 0,0 0,0 0,0 0,1 0,-1 0,0 0,1 0,-1 0,1 0,-1 0,1 0,-1 1,1-1,0 0,-1 0,1 0,0 1,0-1,-1 0,1 1,0-1,0 1,0-1,0 1,0-1,0 1,0 0,0 0,0-1,0 1,0 0,0 0,0 0,0 0,0 0,0 0,0 0,0 0,0 1,0-1,0 0,0 1,0-1,0 0,0 1,0-1,0 1,-1 0,1-1,0 1,0 0,0-1,-1 1,1 0,0 0,-1 0,1-1,0 2,5 101,6 18,-11-116,1 0,0 1,0-1,0-1,1 1,0 0,0 0,0-1,0 0,1 0,0 0,0 0,0 0,0-1,0 1,1-1,-1-1,1 1,2 1,14 2</inkml:trace>
  <inkml:trace contextRef="#ctx0" brushRef="#br0" timeOffset="40692.537">1889 3226,'-212'151,"210"-150,-1 0,1 0,0 0,0 1,0-1,0 1,0-1,1 1,-1 0,0-1,1 1,-1 0,1 0,0 1,0-1,-1 0,1 0,1 0,-1 1,0-1,1 1,-1-1,1 0,-1 1,1-1,0 1,0-1,1 1,-1-1,0 1,1-1,-1 0,1 1,0-1,0 0,0 1,0-1,0 0,0 0,1 0,-1 0,1 0,-1 0,1 0,0-1,1 2,55 24,41 25,-96-50,0 1,0 0,0 0,0 0,0 0,-1 0,1 0,-1 1,0-1,0 1,-1 0,1-1,-1 1,1 0,-1 0,-1 0,1 0,0 0,-1 0,0 0,0 0,0 0,0 0,-1 0,0 1,-2 7,-1-1,-1 0,0-1,-1 1,1-1,-2 0,0 0,0-1,-1 0,0 0,0-1,-1 0,0-1,0 1,-1-2,0 1,0-1,-1-1,1 0,-1-1,-1 0,1 0,0-1,-1-1,-2 1,-10 3</inkml:trace>
  <inkml:trace contextRef="#ctx0" brushRef="#br0" timeOffset="43333.329">2678 2916,'0'29,"5"9,1 4,5-7,1-3,2-3,4-6,-1-2,2-5,2-5,-3-4</inkml:trace>
  <inkml:trace contextRef="#ctx0" brushRef="#br0" timeOffset="43600.652">2876 2860,'5'23,"6"9,2 4,2-1,5-5,-2-3,1-6,-3-3,1-3,-2 0,-5-2</inkml:trace>
  <inkml:trace contextRef="#ctx0" brushRef="#br0" timeOffset="44190.626">3497 3057,'-10'-3,"0"1,-1 0,1 1,-1 0,0 1,1 0,-1 1,1 0,-1 0,1 1,-1 1,1-1,0 2,0 0,1 0,-1 0,1 1,0 1,0-1,0 2,1-1,0 1,0 0,1 1,0 0,0 0,-13 11,1 0,1 1,0 0,2 2,0 0,2 1,1 0,0 1,2 1,0-1,2 2,1 0,1 3,4-21,1 0,1 1,0-1,0 1,1 0,0-1,0 1,1 0,0-1,0 1,1-1,0 1,1-1,0 0,0 0,1 0,0-1,0 1,1-1,0 0,0 0,0 0,1-1,0 0,1 0,-1 0,1-1,7 4,5 0,1 0,0-2,1 0,0-2,0 0,0-1,0-1,1-1,-1-1,1-1,0-1,-1-1,1 0,-1-2,0 0,0-2,0 0,-1-2,0 0,8-5,40-43,-58 42</inkml:trace>
  <inkml:trace contextRef="#ctx0" brushRef="#br0" timeOffset="44625.301">4259 2916,'0'-5,"0"4,-5 1,-6 6,-6 7,-6 5,3 5,-2-1,4 0,0 1,-2 1,-2-2,2-2,5 2,10-8,10-7,5-9,0-4</inkml:trace>
  <inkml:trace contextRef="#ctx0" brushRef="#br0" timeOffset="44885.789">4513 2832,'-15'19,"-9"11,-5 6,-3 0,-1 0,6-1,2-8,6-2,1-7,3 0,5-4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194 617,'-6'-1,"-1"-1,1 1,-1 1,1-1,-1 1,0 1,1-1,-1 1,0 0,1 0,-1 1,1 0,0 0,0 1,0-1,0 1,0 1,0-1,1 1,-1 0,1 0,0 1,0-1,1 1,0 0,-1 0,2 1,-1-1,0 1,1 0,0 0,1 0,0 0,-1 1,2-1,-1 1,1 0,0-4,0 0,0 0,0 1,1-1,-1 0,1 0,0 1,0-1,0 1,0-1,1 0,-1 0,1 1,0-1,0 0,0 0,0 0,1 0,-1 0,1 0,0 0,0 0,0-1,0 1,0 0,1-1,-1 0,1 0,0 0,-1 0,1 0,0 0,0-1,0 1,0-1,0 0,1 0,-1 0,0-1,0 1,1-1,-1 1,0-1,1 0,13 0,0-1,0-1,0-1,0 0,-1-1,1-1,-1 0,0-1,0-1,-1 0,0-1,0-1,-1-1,0 0,-1 0,0-1,1-2,8-8,-1-1,0-1,-2-1,-1 0,-1-1,3-8,-9 10,-1 0,0-1,-2 0,-1 0,-1-1,-1 0,-1 0,-1 0,-2 0,-1-23,1 41,-1 1,0 0,0-1,0 1,-1 0,0 0,0 0,-1-1,0 1,0 1,0-1,-1 0,0 0,0 1,0 0,-1-1,1 1,-1 0,-1 1,1-1,-1 1,1 0,-1 0,0 0,-1 1,1 0,-1 0,1 0,-1 1,0-1,0 1,0 1,0-1,0 1,-1 0,1 1,-1-1,-2 4,-1 0,1 0,0 0,0 1,0 1,0 0,1 0,0 0,0 1,0 0,1 1,0 0,0 0,0 0,1 1,0 0,1 0,0 1,0 0,1-1,0 1,0 1,1-1,0 1,1-1,0 1,1 0,0 0,0-1,1 9,-1-2,1 1,0 0,1 0,1-1,0 1,2-1,0 1,0-1,2 0,0-1,1 1,0-1,1 0,1-1,0 0,1-1,4 4,32 35,-19-22,0 1,-2 1,-1 1,11 22,-28-33,-11-19</inkml:trace>
  <inkml:trace contextRef="#ctx0" brushRef="#br0" timeOffset="447.393">647 759,'15'-10,"1"0,-1-1,-1 0,0-1,-1-1,0 0,-1-1,0 0,-1-1,-1 0,0-1,3-9,-12 23,0 1,0-1,0 1,0-1,0 0,-1 1,1-1,0 0,-1 1,0-1,1 0,-1 0,0 0,0 1,0-1,0 0,0 0,0 0,-1 1,1-1,-1 0,1 0,-1 1,0-1,1 0,-1 1,0-1,0 1,0-1,0 1,-1 0,1-1,0 1,0 0,-1 0,1 0,-1 0,1 0,-1 0,0 0,1 0,-1 0,0 1,1-1,-1 1,0 0,0-1,1 1,-1 0,0 0,0 0,0 0,1 0,-1 0,0 1,0-1,1 1,-1-1,0 1,0 0,1-1,-1 1,-1 1,-7 4,0 0,0 1,0 0,1 1,0 0,1 0,0 1,0 0,0 1,1-1,1 1,0 1,0-1,1 1,0 0,-2 9,5-14,0 0,1 0,-1-1,1 1,0 0,1 0,0 0,-1 0,2 0,-1 0,1 0,0 0,0 0,1 0,-1-1,1 1,1 0,-1-1,1 0,0 1,0-1,0 0,1-1,0 1,0 0,0-1,1 0,-1 0,1-1,0 1,0-1,0 0,5 2,2 0,1-1,0 0,0-1,0 0,1-1,-1-1,1 0,-1-1,1 0,-1-1,0 0,1-1,-1-1,1-1,-6 2,0-2,0 1,-1-1,1 0,-1-1,0 1,0-2,-1 1,1-1,-1 0,0 0,0-1,7-11</inkml:trace>
  <inkml:trace contextRef="#ctx0" brushRef="#br0" timeOffset="770.028">1183 138,'-5'38,"-1"28,0 6,1-3,6-4,3-9,1-9,0-7,-2-6,0-4,-2-2,0-1,-1-1,0 1,0 0,0-9,0-8</inkml:trace>
  <inkml:trace contextRef="#ctx0" brushRef="#br0" timeOffset="1014.295">928 561,'44'-5,"28"-6,6-1,-4 1,-11 3,-10 2,-11 3,-6 1,-11 2</inkml:trace>
  <inkml:trace contextRef="#ctx0" brushRef="#br0" timeOffset="1286.879">1437 702,'10'-6,"0"-1,0 0,-1 0,0-1,0-1,-1 1,0-1,0-1,-1 0,-1 0,1 0,-2 0,1-1,-2 0,1 0,-2-1,2-6,-5 16,0 0,0 0,0 0,0 0,-1 0,1 0,-1 0,1 0,-1 0,0 0,0 1,0-1,0 0,0 0,0 1,0-1,-1 0,1 1,0-1,-1 1,0 0,1 0,-1-1,0 1,1 0,-1 0,0 0,0 1,0-1,0 0,0 1,0-1,0 1,0 0,0 0,0 0,0 0,0 0,0 0,0 0,0 1,0-1,0 1,0-1,0 1,0 0,0 0,0 0,0 0,1 0,-1 0,0 0,1 1,-1-1,1 0,0 1,-1 0,1-1,-1 2,-7 4,1 0,0 1,1 0,0 0,0 1,0-1,1 1,0 1,1-1,0 1,1 0,0 0,0 0,0 6,2-10,1 0,-1 1,1-1,1 1,-1-1,1 1,0-1,0 1,1-1,0 1,0-1,1 0,-1 1,1-1,1 0,-1 0,1 0,0-1,1 1,-1 0,1-1,0 0,0 0,4 3,10 4,0-3</inkml:trace>
  <inkml:trace contextRef="#ctx0" brushRef="#br0" timeOffset="1537.042">1719 843,'9'-33,"9"-22,1-5,-3 2,0 7,-1 7,0 6,-2 9</inkml:trace>
  <inkml:trace contextRef="#ctx0" brushRef="#br0" timeOffset="2103.043">1916 759,'4'-30,"1"1,2-1,1 2,1-1,2 1,0 0,4-2,10 3,-7 49,-3 74,-12-96,0 1,0-1,0 0,0 0,0 0,0 0,0-1,-1 1,1-1,0 1,0-1,0 0,0 0,-1 0,1-1,0 1,-1-1,0 1,1-1,-1 0,0 0,0 0,1 0,-2 0,1-1,0 1,0-1,-1 1,1-2,1 1,92-102,-95 105,1-1,-1 1,0-1,0 1,1-1,-1 1,0 0,1-1,-1 1,0-1,1 1,-1 0,1-1,-1 1,0 0,1 0,-1-1,1 1,-1 0,1 0,-1 0,1-1,-1 1,1 0,-1 0,1 0,-1 0,1 0,-1 0,1 0,0 0,-1 0,1 1,-1-1,1 0,-1 0,1 0,-1 1,0-1,1 0,-1 0,1 1,-1-1,1 0,-1 1,0-1,1 0,-1 1,0-1,1 1,-1-1,0 1,0-1,1 1,-1-1,0 1,0-1,0 1,0-1,0 1,1 0,-5 37,3-28,0 2,-2-3,1 0,1-1,-1 1,2 0,-1 0,1 0,0 0,1 0,0 0,1 0,0-1,0 1,1 0,0-1,0 0,1 0,0 0,0 0,5 6,7-2</inkml:trace>
  <inkml:trace contextRef="#ctx0" brushRef="#br0" timeOffset="2348.17">2453 589,'0'24,"0"8</inkml:trace>
  <inkml:trace contextRef="#ctx0" brushRef="#br0" timeOffset="2582.779">2481 109,'0'0</inkml:trace>
  <inkml:trace contextRef="#ctx0" brushRef="#br0" timeOffset="2835.654">2679 702,'135'-229,"-118"211,-16 19,0-1,0 1,-1 0,1-1,0 1,-1 0,1 0,-1-1,1 1,-1 0,1 0,-1 0,1 0,-1 0,0 0,1 0,-1 0,0 0,0 0,0 0,0 0,0 0,0 0,0 0,0 0,0 0,0 0,-1 0,1 0,0 0,-1 0,1 0,-1 0,1-1,-1 1,1 0,-1 1,-2 99,3-99,1 1,-1 0,1 0,0-1,0 1,0 0,0-1,1 1,-1-1,1 1,-1-1,1 0,0 0,0 1,0-1,0-1,0 1,1 0,-1 0,0-1,1 1,0-1,-1 0,1 0,0 0,-1 0,1 0,0-1,0 1,0-1,-1 0,1 0,2 0,3-1,1-1,-1-1,1 0,-1 0,0 0,0-1,0 0,0-1,-1 1,0-2,0 1,0-1,0 0,-1 0,0-1,-1 1,1-2,-1 1,-1 0,1-1,-1 0,0 0,-1 0,2-7,2-8</inkml:trace>
  <inkml:trace contextRef="#ctx0" brushRef="#br0" timeOffset="3164.071">3186 589,'8'-3,"12"-4,-1-1,0-1,-1-1,1-1,-2 0,0-2,11-9,-26 21,-1 0,0 1,1-1,-1 0,0 0,0 0,0 0,1 0,-1 0,0-1,0 1,-1 0,1 0,0-1,0 1,-1-1,1 1,0 0,-1-1,0 1,1-1,-1 1,0-1,0 1,0-1,0 0,0 1,0-1,0 1,0-1,-1 1,1-1,-1 1,1-1,-1 1,1 0,-1-1,0 1,0 0,0-1,1 1,-1 0,-1 0,1 0,0 0,0 0,0 0,0 0,-1 0,1 0,0 0,-1 1,1-1,-1 1,1-1,-1 1,1 0,-1-1,1 1,-1 0,1 0,-1 0,1 0,-1 0,0 0,1 1,-1-1,1 0,-1 1,1-1,-10 3,0 1,0 0,1 0,-1 1,1 0,0 1,0 0,1 1,0-1,0 2,1 0,0 0,5-5,0 0,0 0,0 0,0 1,1-1,0 1,0-1,0 1,0 0,0 0,1 0,-1 0,1 0,0 1,1-1,-1 0,1 0,0 1,0-1,0 0,0 0,1 1,0-1,0 0,0 0,0 0,1 0,-1 0,1 0,0 0,0 0,2 1,2 1,0-1,0-1,0 1,1-1,-1 0,1-1,0 0,1 0,-1 0,0-1,1 0,-1 0,1-1,-1 0,1 0,0-1,0 0,-1 0,1-1,0 0,2-1,2 1,13 0</inkml:trace>
  <inkml:trace contextRef="#ctx0" brushRef="#br0" timeOffset="3650.761">3638 505,'-6'2,"0"1,1 0,0 0,-1 0,1 1,0 0,1 0,-1 0,1 0,0 1,0 0,0-1,0 2,1-1,0 0,0 1,1-1,-1 1,1 0,0 0,1 0,-1 0,1 0,1 0,-1 0,1 3,1-7,-1 0,1 0,0 0,0 0,1-1,-1 1,0 0,1 0,-1-1,1 1,-1-1,1 1,0-1,-1 0,1 1,0-1,0 0,0 0,0 0,0-1,0 1,0 0,1-1,-1 0,0 1,0-1,0 0,1 0,-1 0,0 0,0-1,0 1,0 0,2-1,69-33,-50 12,-1-1,-1-2,-1 0,-1-1,-1-1,-2 0,0-1,-2-1,-2-1,0 0,-2 0,-1-1,-2 0,2-14,-8 38,1 0,-1 1,0-1,-1 0,1-1,-1 1,-1 0,1 0,-1 0,-1 0,1 1,-1-1,0 0,-1 1,0-1,0 1,0-1,-1 1,1 0,-1 1,-1-1,1 1,-1 0,0 0,0 0,-1 1,1-1,-1 1,0 1,0-1,-1 1,1 0,-1 0,1 1,-1 0,0 0,0 1,0 0,0 0,0 0,0 1,0 0,0 0,0 1,-6 1,9-1,0 0,0 0,-1 1,1-1,0 1,0 0,0 0,0 0,1 1,-1 0,1-1,-1 1,1 0,0 0,0 1,0-1,1 1,-1 0,1-1,0 1,0 0,0 0,0 0,1 1,0-1,0 0,0 1,0-1,1 0,-1 1,1-1,0 1,1-1,-1 0,1 1,0-1,0 1,0 0,9 21,1-1,1 0,1-1,1 0,1-1,8 9,32 52,-42-63,0 0,1-1,2 0,0-1,0 0,18 13,126 100,-143-122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377 52,'-6'3,"0"0,1 0,-1 1,1-1,-1 1,1 1,0-1,1 1,-1-1,1 1,0 1,0-1,0 0,1 1,0 0,0 0,1 0,-1 0,1 0,-1 7,2-11,-136 386,18-31,88-234,46-140,206-521,-157 377,31-122,-81 253,2 47,-10 18,-2 0,-2 1,-1-1,-3 30,0 2,0-48,1 1,1-1,0 1,2-1,0 1,1-1,1 0,1 0,1 0,0-1,1 0,2 0,-1-1,2 1,0-2,1 0,1 0,8 8,-14-20,1 0,0-1,-1 0,1 0,0 0,1-1,-1 0,0-1,1 0,-1 0,0 0,1-1,-1 0,1 0,-1-1,1 0,-1 0,0-1,1 0,-1 0,0-1,0 1,0-2,-1 1,1-1,-1 0,0 0,0-1,0 0,-1 0,1 0,-1-1,-1 0,1 1,-1-2,2-3,8-11,-1-1,-1-1,-2 0,0-1,-1 0,-1 0,-2-1,0 1,-2-2,-1 1,0 0,-2-1,-1-10,0 6,1 14,-1 0,0-1,-1 1,0 0,-2-1,0 1,0 0,-2 0,0 1,-1-2,-5 2,1 8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83,'-24'55,"2"0,3 2,2 0,2 1,-5 49,28-5,-7-99,0-1,0 1,0 0,0-1,0 1,0-1,1 1,-1-1,1 0,0 1,-1-1,1 0,0 0,0 0,1 0,-1-1,0 1,1-1,-1 1,1-1,-1 0,1 0,-1 0,1 0,0 0,0-1,-1 1,1-1,0 0,0 1,0-2,0 1,1 0,9-5,1 0,-1-1,0 0,-1-1,1-1,-1 0,-1-1,0 0,0 0,0-1,-1-1,-1 0,0 0,-1-1,0 0,0 0,-1-1,3-9,-2 9,-1 0,0 0,-1-1,0 0,-1 0,-1-1,0 1,-1-1,-1 0,0 0,-1 0,0 0,-2 0,1 0,-2 0,0 0,-1 1,0-1,-1 1,-1-1,-6-11,9 19,-1 1,1-1,-1 1,-1 0,1 0,-1 1,0-1,-1 1,1 0,-1 0,0 0,0 0,0 1,-1 0,0 0,0 1,0 0,0-1,0 2,-1-1,1 1,-1 0,1 1,-1-1,-4 1,-13 4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21 178,'-5'15,"1"-1,0 1,1 0,1 1,1-1,0 0,1 1,0-1,1 0,1 0,1 1,0-1,1-1,0 1,4 6,-7-18,1 0,0 0,-1-1,1 1,1-1,-1 1,0-1,1 1,-1-1,1 0,-1 0,1-1,0 1,0 0,0-1,0 0,0 1,0-1,1-1,-1 1,0 0,1-1,-1 1,0-1,0 0,1 0,-1-1,0 1,1-1,-1 1,0-1,0 0,0 0,1-1,-1 1,0 0,-1-1,2 0,98-85,-21-12,-80 98,-1 0,1 1,0-1,-1 0,1 0,0 0,0 0,-1 0,1 1,0-1,0 0,0 1,0-1,0 1,0-1,0 1,0 0,0-1,1 1,-1 0,0 0,0-1,0 1,0 0,0 0,0 0,1 1,-1-1,0 0,0 0,0 0,0 1,0-1,0 1,0-1,0 1,0-1,0 1,0 0,0-1,0 1,0 0,0 0,21 48,-13-25,-6-19,0 0,0-1,0 1,1-1,0 0,0 0,0 0,0-1,1 1,-1-1,1 0,0 0,0-1,0 1,0-1,1 0,-1-1,0 1,1-1,-1 0,1-1,0 1,-1-1,1 0,-1 0,1-1,0 0,-1 0,1 0,-1 0,0-1,1 0,-1 0,0-1,0 1,0-1,-1 0,2-1,17-10,0 0,-1-2,-1 0,0-2,-1 0,-1-1,-1-1,0-1,13-22,-26 36,0 0,0-1,-1 1,0-1,-1 0,1 0,-2 0,1-1,-1 1,0-1,-1 1,0-1,0 0,-1 1,0-1,-1 0,0 1,0-1,-1 0,-22-4,12 19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1 116,'3'19,"2"-1,0 1,1-1,1 0,1 0,0-1,1 0,1-1,1 0,0-1,1 0,1 0,4 3,-13-14,0 0,1 0,-1 0,1-1,0 0,0 0,0 0,0 0,1-1,-1 0,1 0,0 0,-1-1,1 1,0-1,0-1,0 1,0-1,0 0,0-1,0 1,-1-1,1 0,0-1,0 1,-1-1,1-1,-1 1,1-1,-1 1,0-1,0-1,0 1,-1-1,1 0,2-3,106-136,-112 143,0-1,0 1,1 0,-1 0,0 0,0-1,0 1,0 0,1 1,-1-1,0 0,0 0,0 0,0 1,0-1,0 1,0-1,0 1,1-1,-2 1,1-1,0 1,0 0,0 0,0-1,0 1,0 0,-1 0,1 0,0 0,-1 0,1 0,-1 0,1 0,-1 0,0 0,1 0,-1 0,0 1,0-1,1 0,-1 0,0 0,0 0,0 1,-1-1,1 0,0 0,0 0,1 3,0 1,-1 1,1-1,1 0,-1 0,1 0,0 0,0 0,1 0,-1 0,1-1,0 1,0-1,0 0,1 0,0 0,0 0,0-1,0 0,0 1,1-1,-1-1,1 1,0-1,0 0,0 0,0 0,0-1,0 1,0-1,1-1,-1 1,0-1,1 0,-1 0,0 0,1-1,0 0,7-3,-1-2,0 1,0-1,0-1,-1 0,0-1,0 0,-1-1,0 0,-1 0,0-1,0-1,-1 1,0-1,-1-1,0 1,-1-1,-1 0,1-1,-2 1,3-10,19-110,-23 120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8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65 339,'25'-13,"-1"-2,-1-1,0 0,-1-2,-1 0,-1-2,-1 0,0-1,-1-1,11-19,-27 38,0 1,-1-1,1 0,-1 0,0 1,1-1,-1 0,-1 0,1-1,0 1,-1 0,1 0,-1 0,0 0,0 0,0-1,-1 1,1 0,-1 0,0 0,1 0,-1 0,-1 0,1 0,0 0,-1 0,1 1,-1-1,0 1,0-1,0 1,0-1,-1 1,1 0,-1 0,1 0,-1 0,1 1,-1-1,0 1,0 0,0-1,0 1,0 1,0-1,0 0,-1 1,-4-1,-1 0,1 1,0 0,0 0,0 1,0 0,0 1,0 0,0 0,0 0,0 1,1 1,-1-1,1 1,0 0,0 1,1-1,-1 1,1 1,0-1,0 1,1 0,-1 1,-3 5,0-1,1 1,0 1,1-1,0 1,1 1,1-1,0 1,1 0,0 0,1 0,-1 10,2-16,1 1,0 0,0 0,1 0,0 0,1 0,0 0,0 0,0 0,2-1,-1 1,1 0,0-1,1 0,-1 0,2 0,-1 0,1-1,0 1,1-1,0 0,0-1,0 0,1 0,0 0,0-1,1 1,12 2,0-1,0-1,0 0,1-2,0 0,0-2,0 0,0-1,0-1,1-1,-1-1,0-1,0-1,17-5,-5 4,-4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4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0,'-2'1,"1"0,-1 1,0-1,1 0,-1 0,1 1,0-1,0 1,-1 0,1-1,0 1,0 0,0 0,1-1,-1 1,0 0,1 0,-1 0,1 0,-1 0,1 0,0 0,0 0,0 0,0 0,0 0,0 3,-2 36,3 0,1 0,2 0,2 0,1-1,3 0,2 5,-8-32,55 243,-25-26,-25-168,-8-60,-1-1,0 0,0 0,1 0,-1 0,0 0,1-1,-1 1,1 0,-1 0,1 0,-1 0,1 0,0-1,0 1,-1 0,1 0,0-1,0 1,0-1,0 1,-1-1,1 1,0-1,0 1,0-1,0 0,0 1,0-1,0 0,0 0,0 0,1 0,-1 0,0 0,0 0,0 0,0-1,0 1,0 0,0-1,0 1,0 0,0-1,-1 1,1-1,0 1,0-1,0 0,0 1,-1-1,1 0,0 0,-1 0,1 1,0-1,112-156,19-16,-54 123,-76 49,0 1,1-1,-1 1,0 0,1 0,-1 0,0 0,1 0,-1 0,0 1,1-1,-1 1,0 0,1 0,-1 0,0 0,0 0,0 0,0 0,0 1,0-1,0 1,-1-1,1 1,0 0,-1-1,1 1,-1 0,0 0,0 0,0 1,0-1,0 0,0 0,0 0,-1 1,1 0,3 12,-1 1,-1 0,0 0,-1 1,-1-1,0 0,-2 0,0 2,0-7,1 1,0-1,0 1,1 0,0-1,1 1,1 0,0-1,0 1,1-1,1 0,-1 0,2 0,0 0,4 6,-7-16,0 0,1 0,-1 0,0 0,1 0,-1 0,1 0,-1-1,1 1,0-1,-1 0,1 0,-1 0,1 0,0 0,-1-1,1 1,-1-1,1 1,-1-1,1 0,-1 0,0 0,1-1,-1 1,0 0,0-1,0 0,0 1,0-1,0 0,0 0,-1 0,1 0,-1 0,1 0,-1-1,1-1,5-3,11-10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271 1,'-222'265,"219"-263,-36 60,38-61,1 1,-1-1,0 1,0-1,1 1,-1-1,1 1,0 0,-1-1,1 1,0 0,0-1,0 1,0 0,0-1,0 1,1 0,-1-1,1 1,-1-1,1 1,-1 0,1-1,0 1,0-1,0 0,0 1,0-1,0 0,0 1,0-1,0 0,1 0,-1 0,0 0,1 0,-1 0,2 0,2 0,0-1,1 1,-1-1,0 0,1-1,-1 1,0-1,1 0,-1-1,0 1,0-1,0 0,0 0,0 0,0-1,-1 0,1 0,-1 0,0 0,0-1,3-3,15-17,-1-2,-2 0,0-1,-2-1,12-27,-1 6,32-41,-59 89,-1 0,1 1,-1-1,0 1,1-1,0 1,-1 0,1-1,-1 1,1-1,-1 1,1 0,0 0,-1-1,1 1,0 0,-1 0,1 0,0 0,0 0,-1 0,1 0,0 0,-1 0,1 0,0 0,-1 0,1 0,0 0,-1 1,1-1,0 0,-1 0,1 1,-1-1,1 1,0-1,-1 0,1 1,-1-1,1 1,-1 0,0-1,1 1,-1-1,1 1,-1-1,0 1,1 0,-1-1,0 1,0 0,0-1,0 1,0 0,1-1,-1 2,6 43,-6-44,0 11,0 0,2 0,-1 0,1 0,1 0,0-1,1 1,0-1,1 0,0 0,1 0,0-1,1 0,0 0,0 0,1-1,4 4,10 4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3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14,'-3'15,"0"-1,1 0,1 1,0-1,1 1,1-1,0 1,1-1,0 1,1-1,1 0,0 0,1 0,0-1,1 0,1 0,0 0,1-1,0 0,1 0,0-1,1 0,0-1,9 7,-16-14,1-1,-1 0,0 0,0-1,1 1,-1 0,1-1,0 0,-1 0,1 0,0 0,0-1,0 0,-1 1,1-1,0-1,0 1,0 0,-1-1,1 0,0 0,-1 0,1 0,0-1,-1 1,0-1,1 0,-1 0,0 0,0-1,0 1,0-1,0 1,-1-1,1 0,-1 0,0 0,0 0,0-1,1 0,5-18,-1-1,-1 0,-1 0,-1 0,-1 0,-1-1,-1 1,-1-5,4-40,0 45,1 5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6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75 406,'27'-28,"-1"-2,-1 0,-2-1,-1-1,-2-2,12-25,-3-36,-28 92,-1 1,1 0,-1-1,0 1,0 0,0-1,-1 1,1 0,0-1,-1 1,1 0,-1 0,0-1,0 1,0 0,0 0,0 0,0 0,-1 0,1 0,-1 0,1 1,-1-1,0 1,1-1,-1 1,0-1,0 1,0 0,0 0,0 0,-1 0,1 0,0 0,0 1,-1-1,1 1,0 0,-2-1,-5 3,0-1,-1 2,1-1,0 1,0 0,0 1,1 0,-1 1,1 0,0 0,0 0,1 1,0 0,0 1,0 0,1 0,0 0,0 1,1-1,0 2,-4 7,0-1,1 1,0-1,2 1,0 1,0-1,2 1,0 0,1 0,1 0,0 1,1 5,1-14,1-1,0 1,0-1,0 0,1 0,1 0,-1 0,1 0,1 0,-1-1,1 1,1-1,-1 0,1 0,0-1,1 1,0-1,0 0,0-1,1 1,-1-1,1-1,0 1,3 0,7 3,0 0,1-1,0-1,1 0,-1-2,1 0,0-1,0-1,2 0,10-1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0 105,'163'-66,"-13"29,-143 36,0 1,0-1,0 1,1 1,-1-1,0 1,0 1,0-1,0 1,-1 0,1 1,0-1,-1 1,0 1,1-1,-1 1,-1 0,1 1,-1-1,3 3,-6-4,1 1,-1-1,1 1,-1 0,0 0,-1-1,1 1,0 1,-1-1,0 0,0 0,-1 0,1 1,-1-1,0 0,0 0,0 1,0-1,-1 0,0 1,0-1,0 0,0 0,-1 0,0 1,-56 98,50-91,-167 217,173-228,-1 0,1 1,0 0,0-1,0 1,0 0,0 0,0 0,0 0,1 0,-1 1,1-1,-1 0,1 1,0-1,0 1,0-1,0 1,1 0,-1-1,1 1,0 0,-1 0,1-1,0 1,1 0,-1-1,0 1,1 0,0-1,-1 1,1 0,0-1,0 1,0-1,1 1,-1-1,1 0,-1 0,1 1,0-1,0 0,0-1,0 1,0 0,2 1,8-1,1 0,-1-1,1 0,-1-1,1-1,-1 0,1 0,-1-1,1-1,-1 0,0-1,0 0,5-3,5 0,102-39,-104 42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7.0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174 196,'9'-4,"2"1,0 0,0-1,-1 0,1 0,-1-1,0-1,-1 0,1 0,-1-1,0 0,-1 0,0-1,0 0,0 0,-1-1,-1 0,1-1,4-9,-11 17,1 0,-1 1,0-1,1 0,-1 0,0 0,0 0,0 0,-1 0,1 0,0 0,-1 0,1 0,-1 0,0 0,1 1,-1-1,0 0,0 1,0-1,-1 0,1 1,0-1,-1 1,1 0,0-1,-1 1,0 0,1 0,-1 0,0 0,1 0,-1 0,0 0,0 1,0-1,0 1,0-1,0 1,0 0,1 0,-2 0,-84 7,73-1,1 0,-1 0,1 1,0 1,1 0,0 1,0 0,1 1,0 0,1 1,0 0,1 0,0 1,0 1,2-1,-1 1,2 1,0-1,0 1,1 0,1 0,1 1,0-1,0 1,2 0,-1 0,2 10,1-20,-1 1,1-1,1 0,-1 0,1 0,0 0,0 0,0 0,1 0,-1 0,1-1,0 0,1 1,-1-1,1-1,0 1,0 0,0-1,0 0,0 0,1 0,0 0,-1-1,1 0,0 0,0 0,0 0,1-1,-1 0,0 0,3 0,15 2,-1-1,1-1,-1-1,1-1,-1-1,22-4,30-14,-44 8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2.9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1,'-56'26,"2"3,1 2,1 2,2 3,-9 11,47-39,0 1,1 1,0 0,1 1,0 0,1 0,0 1,1 0,0 1,1 0,0 0,1 1,-2 9,7-21,0 0,1 1,-1-1,1 0,0 1,0-1,0 1,0-1,0 0,0 1,1-1,-1 1,1-1,0 0,-1 1,1-1,0 0,0 0,1 0,-1 0,0 0,1 0,-1 0,1 0,0 0,-1-1,1 1,0 0,0-1,0 0,0 0,1 1,-1-1,0 0,0-1,1 1,-1 0,1 0,5 0,-1-1,0 1,0-1,0 0,0 0,0-1,0 0,0-1,0 1,0-1,0-1,5-1,28-19,0-1,-2-2,-1-2,-1-1,-1-2,-2-1,-1-2,-2-1,23-35,-5 13,-45 53,9-9,-12 23,-64 177,31-42,5 141,-23-7,48-267,1 0,0 0,1 0,1 0,0 0,0 0,1 0,1 0,0 0,0 0,5 11,-5-21,0 0,0 0,1-1,-1 0,1 1,-1-1,1 0,-1 0,1 0,0 0,0-1,-1 1,1-1,0 0,0 0,0 0,-1 0,1 0,0 0,0-1,0 0,-1 1,1-1,0 0,-1 0,1 0,-1-1,1 1,-1-1,0 1,1-1,-1 0,0 0,0 0,0 0,-1 0,1 0,9-5,109-66,-117 71,0 0,0-1,1 1,-2 0,1-1,0 0,0 0,-1 0,0 0,1 0,-1 0,0 0,-1-1,1 1,-1-1,1 1,-1-1,0 0,0 1,-1-1,1 0,-1 0,0 0,0 1,0-1,0 0,-1 0,1 0,-2 0,-44-106,41 103,-1-1,0 1,0 1,0-1,-1 1,0 1,-1-1,1 1,-1 0,0 1,0 0,0 0,-1 1,0-1,1 2,-1 0,0 0,0 0,0 1,0 1,-1-1,0 2,-27 0,0 1,0 3,0 1,-27 8,-3 9,460-171,-135 52,-220 73,-25 11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3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54,'-3'14,"1"1,0-1,1 1,0-1,1 1,1 0,0-1,1 1,1-1,0 1,1-1,0 0,1 0,1-1,6 11,-8-19,1 0,-1-1,1 0,0 0,0 0,1-1,-1 0,1 0,-1 0,1-1,0 0,0 0,0 0,0-1,1 1,-1-2,0 1,0-1,1 0,-1 0,0 0,1-1,-1 0,0 0,0-1,0 0,0 0,0 0,0-1,-1 0,1 0,-1 0,0-1,0 0,0 0,0 0,-1-1,1 1,-1-1,0 0,0-1,10-13,-2 0,0 0,0-1,-2 0,-1-1,-1 0,0-1,-2 0,0 0,-1 0,-1-5,-3 3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2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331 892,'-15'8,"-42"24,2 2,1 3,-37 32,39-2,51-65,1-1,-1 1,0-1,0 1,1-1,-1 1,1 0,-1-1,1 1,0 0,0-1,0 1,0 0,0-1,0 1,0 0,0-1,0 1,1 0,-1-1,1 1,0-1,-1 1,1 0,0-1,0 0,0 1,0-1,0 1,0-1,0 0,0 0,0 0,1 0,-1 0,1 0,-1 0,0 0,1 0,0-1,-1 1,1-1,-1 1,1-1,0 1,-1-1,1 0,10 0,-1 0,1 0,-1-1,0-1,1 0,-1-1,0 0,0-1,0 0,-1 0,1-1,-1-1,0 1,3-4,2 0,111-66,-123 74,1 0,-1 0,1 1,-1-1,1 1,0-1,-1 1,1 0,0 1,-1-1,1 1,-1 0,1-1,-1 1,1 1,-1-1,1 1,-1-1,0 1,0 0,0 0,0 0,0 0,0 1,-1-1,1 1,-1 0,1 0,31 22,-26-21,0-1,0-1,0 1,0-1,0-1,0 1,0-1,1-1,-1 0,0 0,0 0,1-1,-1 0,0-1,0 0,0 0,0-1,0 0,-1 0,1-1,-1 0,3-2,6-4,0 0,-1-1,-1-1,0 0,-1-1,0-1,-1 0,0-1,6-10,18-27,-2-2,-2-2,-2-1,-4-1,-1-1,-4-1,-2-1,-2-1,-3 0,-8 13,-1 0,-2 0,-3 0,-1 0,-5-13,-14-4,19 64,0 1,0 0,1 0,-1 0,0-1,0 1,0 0,0 1,-1-1,1 0,0 0,0 0,0 1,-1-1,1 0,0 1,-1-1,1 1,-1 0,1-1,0 1,-1 0,1 0,-1 0,1 0,-1 0,1 0,0 0,-1 1,1-1,-1 0,1 1,0-1,-1 1,1 0,0-1,0 1,-1 0,1 0,0 0,0 0,0 0,0 0,0 0,-1 1,-10 12,1 1,0 0,1 1,0 0,1 0,1 1,1 0,0 1,1-1,1 1,1 1,1-1,-2 18,-5 58,4 1,4 0,9 74,-7-146,1-1,1 1,2 0,0 0,1-1,1 0,2 0,0-1,1 0,1 0,1-1,0 0,2-1,0 0,1-1,12 11,-5-12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5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1,'38'9,"37"4,11 4,-5 0,-7-4,-10-4,-8-3,-7-3,-8-2,-6-1,-4 0,-8-1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8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1,'0'33,"5"27,1 6,5-7,0-14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3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9 172,'-2'9,"0"-1,0 1,1 0,0-1,0 1,1 0,0 0,1 0,0-1,1 1,-1 0,2-1,-1 1,1-1,0 0,1 0,0 0,0 0,1-1,1 2,-1-7,0-1,1 1,-1-1,0-1,1 1,-1-1,1 0,-1 0,1-1,-1 1,0-1,1 0,-1-1,0 1,0-1,0 0,0 0,0-1,0 1,-1-1,1 0,-1-1,0 1,0-1,0 0,2-2,4-2,0-1,-1-1,0 1,0-1,-1-1,0 0,-1 0,-1 0,0-1,0 0,-1 0,0 0,-1-1,-1 0,0 1,-1-1,0-1,-1 1,0 0,-1-8,-1 17,-1 1,1-1,-1 1,0-1,0 1,0 0,0-1,-1 1,1 0,-1 1,0-1,0 0,0 1,0-1,0 1,-1 0,1 0,-1 1,1-1,-1 1,1-1,-1 1,0 0,0 0,0 1,0-1,1 1,-1 0,0 0,0 0,0 1,0-1,0 1,0 0,1 0,-1 0,0 1,1-1,-1 1,1 0,-3 1,-19 10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1 221,'20'-29,"86"-95,-104 123,-1 0,1 0,-1 0,1 1,0-1,-1 0,1 1,0-1,-1 1,1 0,0 0,-1 0,1-1,0 2,0-1,-1 0,1 0,0 0,-1 1,1-1,0 1,-1-1,1 1,-1 0,1 0,-1 0,1-1,-1 1,1 1,-1-1,0 0,0 0,1 0,-1 1,0-1,0 1,0-1,-1 1,1-1,0 1,-1-1,1 1,0 0,-1-1,0 1,1 0,-1-1,0 1,0 0,0-1,0 1,0 0,-1 1,10 21,-4-17,0-1,0 0,0 0,1-1,0 1,0-1,0-1,0 1,1-1,0 0,0 0,0-1,0 0,1-1,-1 1,1-1,-1-1,1 1,0-1,0-1,0 1,-1-1,1-1,0 1,0-2,0 1,-1-1,1 0,-1 0,1-1,-1 0,0 0,0-1,0 0,-1 0,1-1,-1 1,0-2,0 1,-1 0,0-1,0 0,0-1,2-3,30-94,-35 82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6.0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0,'-33'16,"1"0,0 2,1 2,1 0,1 2,-14 15,42-37,0 1,0-1,0 1,0 0,0-1,0 1,0 0,0 0,0 0,0 0,0 0,0 0,1 0,-1 0,0 0,1 0,-1 0,1 0,-1 0,1 1,0-1,-1 0,1 0,0 0,0 1,0-1,0 0,0 0,0 1,0-1,0 0,1 0,-1 1,0-1,1 0,-1 0,1 0,-1 0,1 1,0-1,-1 0,1 0,0 0,0 0,0-1,-1 1,1 0,0 0,0 0,0-1,1 1,-1-1,0 1,0-1,0 1,0-1,1 1,-1-1,0 0,0 0,0 0,1 1,-1-1,0-1,0 1,1 0,-1 0,1 0,56 0,-48-1,0 1,-1-1,1 2,0-1,-1 1,1 1,0 0,-1 0,0 1,1 0,4 3,-13-5,1 0,-1-1,1 1,-1 0,1 0,-1 0,0 1,0-1,0 0,1 0,-1 1,0-1,-1 1,1-1,0 1,0-1,-1 1,1-1,0 1,-1 0,0-1,1 1,-1 0,0 0,0-1,0 1,0 0,0-1,0 1,-1 0,1-1,-1 1,1 0,-1-1,1 1,-1-1,0 1,0-1,0 1,0-1,0 1,0-1,0 0,0 0,-1 0,0 1,-65 53,18-35,26-15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389 396,'-254'146,"253"-146,0 0,0 0,0 1,0-1,0 0,0 0,0 1,0-1,0 1,0-1,0 1,0-1,0 1,0-1,1 1,-1 0,0-1,0 1,1 0,-1 0,0 0,1 0,-1 0,1-1,-1 1,1 0,-1 0,1 0,0 0,0 0,-1 1,1-1,0 0,0 0,0 0,0 0,0 0,0 0,1 0,-1 0,0 0,0 0,1 0,-1 0,1 0,-1 0,1 0,-1 0,1 0,-1 0,1-1,0 1,-1 0,1 0,0-1,0 1,0 0,0-1,0 1,0-1,-1 1,1-1,0 0,0 1,1-1,103 12,-103-10,-1-1,1 1,0 0,-1 0,1 0,-1 1,0-1,0 0,0 0,0 1,0-1,0 1,-1-1,1 1,-1-1,1 1,-1-1,0 1,0-1,0 1,-1-1,1 1,-1-1,1 1,-1-1,0 1,0-1,0 0,0 1,0-1,0 0,-1 0,1 0,-1 0,1 0,-1 0,0 0,0 0,0-1,0 1,0-1,0 0,-1 1,-78 69,-45 54,124-123,1 0,-1 0,1 0,0 1,-1-1,1 1,0-1,1 1,-1-1,0 1,1-1,-1 1,1 0,0-1,0 1,0-1,0 1,1 0,-1-1,1 1,-1-1,1 1,0-1,0 1,0-1,0 1,0-1,1 0,-1 0,1 1,-1-1,1 0,0-1,0 1,0 0,0 0,0-1,0 1,1-1,-1 0,0 0,1 0,-1 0,1 0,-1 0,1 0,13 5,1-1,0 0,-1-1,1 0,1-2,-1 0,0-1,1 0,-1-2,12-1,-24 1,0 0,-1-1,1 1,0-1,-1 0,1 0,-1-1,0 1,0-1,0 0,0 0,0 0,-1 0,1-1,-1 0,0 0,0 1,0-2,-1 1,1 0,-1-1,0 1,0-1,-1 1,1-1,-1 0,0 0,0 1,-1-1,0 0,0 0,0 0,0 0,0 0,-1 0,-1-4,1-20,0 4</inkml:trace>
  <inkml:trace contextRef="#ctx0" brushRef="#br0" timeOffset="252.768">190 0,'86'688,"-57"-337,-29-319,3 0,0 0,2 0,2 0,1-1,1 0,1 0,6 8,-6-15</inkml:trace>
  <inkml:trace contextRef="#ctx0" brushRef="#br0" timeOffset="3238.959">332 424,'225'-29,"-206"30,-24 4,-35 5,36-9,-25 7,-1 2,1 1,1 1,0 1,1 1,1 2,0 0,1 2,0 1,1 2,19-17,0 0,0 1,0-1,1 1,0 0,0 0,0 1,1-1,0 1,0 0,0-1,1 1,0 1,0-1,0 0,1 0,0 1,0 3,4-6,1 0,0 0,0 0,1-1,-1 1,1-1,-1 0,1 0,0 0,0-1,1 0,-1 0,0 0,1-1,-1 0,1 0,-1 0,1 0,1-1,11 0,0 0,1-2,-1 0,0-1,-1-1,1 0,0-1,-1-1,8-5,-25 11,0-1,0 1,0 0,0-1,0 1,-1 0,1-1,0 1,0 0,0-1,0 1,0 0,0-1,0 1,0 0,1-1,-1 1,0 0,0-1,0 1,0 0,0-1,0 1,1 0,-1-1,0 1,0 0,1-1,-1 1,0 0,0 0,1 0,-1-1,0 1,1 0,-1 0,0 0,1 0,-1-1,0 1,1 0,-1 0,0 0,1 0,-1 0,0 0,1 0,-36-1,30 1,-11 0,0 0,0 1,0 1,0 1,0 0,1 1,0 1,-1 0,2 1,-1 1,1 0,0 1,0 0,1 1,0 1,-5 6,13-13,0 1,1 0,0 1,0-1,0 1,0 0,1 0,-1 0,1 0,0 1,1-1,0 1,0-1,0 1,0 0,1 0,0 0,0 0,1 0,-1 0,1 0,1 0,-1 1,1-1,0 0,1-1,-1 1,1 0,0 0,1-1,-1 1,1-1,0 1,0-1,1 0,0-1,0 1,0 0,0-1,3 2,5 2,0-1,1 0,0-1,0 0,1-1,-1 0,1-1,0-1,1 0,-1-1,0-1,1 0,9-1,2-2,0 0,-1-2,0-1,1-1,-2-2,1 0,5-4,-28 12,17-7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5.6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78 101,'44'-20,"1"1,1 3,1 1,0 3,1 2,0 1,41 12,-87-3,1 1,-1-1,0 1,0 0,0 0,0 0,0 0,0 0,0 0,0 0,0 1,0-1,0 1,-1 0,1-1,-1 1,1 0,-1 0,0 0,0 0,0 0,0 0,0 0,0 0,0 0,-1 1,1-1,-1 0,0 0,1 1,-1-1,0 0,0 1,-1-1,1 0,-1 2,-4 15,-2 0,0 0,-1-1,0 0,-2 0,0-1,-1 0,-1-1,4-3,-40 52,-2-1,-3-3,-12 6,-140 175,203-240,-1 0,1 0,0 0,0 0,0 0,0 1,1-1,-1 1,1 0,-1-1,1 1,0 0,0 0,0 0,0 0,1 0,-1 0,1 0,0 0,0 0,0 0,0 0,0 0,1 0,-1 0,1 0,0-1,0 1,0 0,0 0,0 0,1-1,-1 1,1-1,0 1,0-1,0 0,1 2,9 1,0 0,0-1,0-1,0 0,1-1,-1 0,1-1,0 0,-1-1,1-1,0 0,-1 0,1-1,4-2,19-4,0-1,-1-2,0-2,0-1,-1-2,9-7,-28 15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7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114 453,'-10'13,"-1"1,2 0,0 1,1 0,0 0,1 1,1 0,1 0,0 0,-1 6,-6 20,8-32,0 1,2-1,-1 1,1-1,1 1,0 0,0 0,1 0,1 0,0-1,0 1,3 8,-4-17,1-1,-1 1,1 0,0-1,0 1,0-1,0 1,0-1,0 1,0-1,0 0,1 0,-1 1,1-1,-1 0,0 0,1 0,0-1,-1 1,1 0,0-1,-1 1,1-1,0 1,-1-1,1 0,0 1,0-1,0 0,-1 0,1-1,0 1,0 0,-1 0,1-1,0 1,0-1,-1 0,1 1,-1-1,1 0,0-1,62-47,-36 15,-2 0,-1-2,-2-1,7-16,43-116,-72 165,7-29,-22 52,6-3</inkml:trace>
  <inkml:trace contextRef="#ctx0" brushRef="#br0" timeOffset="466.807">284 820,'190'-296,"-230"422,39-122,0 0,0 0,1 0,-1 0,1 0,0 0,1 0,-1 0,0 0,1 0,0-1,0 1,0 0,1 0,-1 0,1-1,0 1,0-1,0 1,0-1,1 0,0 0,-1 0,1 0,0-1,0 1,0-1,1 1,-1-1,1 0,-1 0,1-1,-1 1,1-1,0 0,0 0,2 1,7-3,-1 0,1 0,-1-1,1-1,-1 0,0-1,0 0,0 0,-1-2,0 1,0-1,0-1,0 0,-1-1,-1 0,1 0,-1-1,0 0,-1-1,0 0,-1 0,0 0,-1-1,0 0,0-1,3-11,4-19,-10 22</inkml:trace>
  <inkml:trace contextRef="#ctx0" brushRef="#br0" timeOffset="716.266">1018 0,'-10'39,"-3"31,-3 14,-1-3,4-10,4-7,4-11,2-9,1-7,2-5,1-4,0-1,-1 0,1-1,-1 1,1-5</inkml:trace>
  <inkml:trace contextRef="#ctx0" brushRef="#br0" timeOffset="1018.24">1215 367,'-229'208,"228"-207,0-1,-1 1,1-1,0 1,0 0,0-1,0 1,0 0,0 0,1 0,-1 0,0 0,0 0,1 0,-1 0,0 0,1 0,-1 0,1 0,-1 1,1-1,0 0,0 0,-1 1,1-1,0 0,0 0,0 1,0-1,0 0,1 0,-1 1,0-1,0 0,1 0,-1 0,1 1,-1-1,1 0,0 0,-1 0,1 0,0 0,0 0,0 0,0 0,0-1,0 1,0 0,0 0,0-1,0 1,0-1,0 1,0-1,1 1,-1-1,0 0,0 1,0-1,1 0,-1 0,0 0,0 0,1 0,-1 0,0 0,2-1,34 2,-29-2,0 0,0 1,0 0,1 0,-1 1,0 0,0 0,0 1,0 0,0 1,0 0,-1 0,1 0,-1 1,0 0,0 0,0 1,0 0,-1 0,0 1,1 1,5 9,-2-2</inkml:trace>
  <inkml:trace contextRef="#ctx0" brushRef="#br0" timeOffset="1484.575">1300 763,'149'-328,"-149"361,12 87,-11-117,1 1,-1 0,1 0,0-1,0 1,1-1,-1 0,1 1,0-1,-1 0,1-1,1 1,-1 0,0-1,0 0,1 0,0 0,-1 0,1 0,0-1,0 0,0 0,0 0,0 0,0 0,0-1,0 0,2 0,2-1,1-2,-1 1,1-1,-1 0,0-1,0 0,-1 0,1-1,-1 0,0 0,0-1,0 0,-1 0,0 0,0-1,-1 0,0 0,0 0,0-1,-1 0,0 0,-1 0,1-2,1-4,-1 0,-1 0,0 0,-1 0,0 0,-1-1,-1 1,0 0,-1-1,1 7,0-17</inkml:trace>
  <inkml:trace contextRef="#ctx0" brushRef="#br0" timeOffset="1847.915">1949 396,'-16'20,"1"1,1 1,1 0,1 0,1 1,1 1,1 0,0 1,8-23,0 1,0-1,0 0,0 0,0 0,1 1,-1-1,1 0,-1 0,1 1,0-1,0 1,0-1,0 0,1 1,-1-1,0 0,1 1,0-1,-1 0,1 0,0 0,0 1,0-1,1 0,-1 0,0 0,1-1,-1 1,1 0,0-1,0 1,-1-1,1 1,0-1,0 0,0 1,1-1,-1 0,0-1,0 1,0 0,1-1,0 1,5-2,0-1,0 0,-1 0,1 0,0-1,-1 0,0-1,0 0,0 0,0 0,-1-1,0 0,0 0,0-1,0 1,-1-1,0-1,0 1,-1-1,0 1,0-1,0-1,-1 1,0 0,-1-1,1 0,-1 1,-1-1,0 0,0 0,0 0,-1 0,0 0,-1 0,1 0,-2 0,0-3,1 7,-1 0,0 0,0 0,0 0,0 1,0-1,-1 1,0 0,1-1,-1 1,-1 0,1 1,0-1,-1 1,1-1,-1 1,0 0,1 0,-1 1,0-1,0 1,0 0,-1 0,1 0,0 0,0 1,0 0,-1 0,1 0,0 0,-3 1,-17-1</inkml:trace>
  <inkml:trace contextRef="#ctx0" brushRef="#br0" timeOffset="2295.16">2146 424,'3'106,"-2"-103,0 0,0 0,0-1,0 1,0 0,1-1,-1 1,1 0,-1-1,1 0,0 1,0-1,0 0,1 0,-1 0,0 0,1-1,-1 1,1-1,-1 1,1-1,0 0,0 0,-1 0,1 0,0 0,0-1,0 0,0 1,0-1,0 0,0 0,3-1,99-45,-104 46,0-1,0 1,0-1,0 1,0-1,0 1,1 0,-1-1,0 1,0 0,0 0,0 0,1 0,-1 0,0 0,0 0,0 1,0-1,0 0,1 1,-1-1,0 0,0 1,0 0,0-1,0 1,0-1,0 1,-1 0,1 0,0 0,0-1,0 1,-1 0,1 0,0 0,-1 0,1 0,-1 0,1 0,-1 1,0-1,1 0,-1 0,0 0,0 0,0 0,0 1,0-1,0 0,0 0,0 0,0 0,-1 1,1-1,0 0,-1 0,1 0,-1 0,1 0,-1 0,0 0,1 0,6 43,-5-42,1 0,-1 0,1 0,-1-1,1 1,0 0,-1-1,1 1,0-1,0 0,0 1,0-1,0 0,0 0,1-1,-1 1,0 0,0-1,1 1,-1-1,0 0,1 0,-1 0,1 0,-1 0,0 0,1 0,-1-1,0 0,0 1,1-1,-1 0,0 0,0 0,0 0,0 0,0-1,0 1,1-2,72-62,-25-12,-41 60</inkml:trace>
  <inkml:trace contextRef="#ctx0" brushRef="#br0" timeOffset="2902.373">2683 707,'101'-258,"-95"235,-15 29,5 1,-1 0,1 1,0 0,0 0,1 0,0 0,1 0,-1 0,2 1,-1 0,1-1,0 1,1-1,0 1,1 0,-1-1,2 1,-1 0,1-1,1 0,-1 1,4 4,-4-10,0-1,0 0,0 0,1 0,-1 0,1-1,0 1,-1-1,1 1,0-1,0 0,0 0,0 0,0 0,0-1,0 1,0-1,0 0,0 0,0 0,0 0,1-1,-1 1,0-1,0 1,0-1,0 0,-1-1,1 1,0 0,0-1,1 0,72-70,-50 17,-19 29</inkml:trace>
  <inkml:trace contextRef="#ctx0" brushRef="#br0" timeOffset="3350.344">3247 367,'0'1,"0"0,0-1,-1 1,1 0,0-1,0 1,0 0,0-1,0 1,0 0,1-1,-1 1,0-1,0 1,0 0,0-1,1 1,-1 0,0-1,1 1,-1-1,0 1,1-1,-1 1,1-1,-1 1,1-1,-1 1,1-1,-1 0,1 1,0-1,-1 0,1 1,-1-1,1 0,0 0,-1 0,1 0,0 1,-1-1,1 0,0 0,-1 0,1 0,0 0,-53 30,45-27,0 0,0 0,1 1,-1 0,1 0,0 1,0-1,0 1,1 1,0-1,0 1,-3 4,8-8,1-1,-1 1,0 0,1-1,-1 1,1-1,0 1,-1-1,1 1,0-1,0 0,0 1,0-1,0 0,0 0,1 0,-1 0,0 0,1 0,-1 0,0 0,1 0,-1 0,1-1,-1 1,1-1,0 1,-1-1,1 0,0 1,-1-1,1 0,-1 0,1 0,0 0,-1-1,1 1,0 0,-1-1,2 0,-3 2,28-1,-23-1,1 1,-1-1,0 1,1 0,-1 0,0 1,1 0,-1 0,0 0,0 0,1 1,-1 0,0 0,-1 0,1 1,0 0,-1-1,1 2,-1-1,0 0,2 4,-5-3,-1 1,0-1,-1 1,1 0,-1-1,0 1,0-1,-1 1,1-1,-1 0,0 1,0-1,0 0,-1 0,1-1,-1 1,0 0,0-1,-1 0,1 1,-1-1,1-1,-1 1,0 0,0-1,0 0,0 0,0 0,-1-1,1 1,-101 33,87-35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2" timeOffset="172787.827">6016 1757,'-52'5,"78"12,180-8,-130-11,104 19,-142-11,1-2,-1-1,0-1,37-5,-15 2,-92-33,0 4,0-1,3-1,0-2,-4-9,27 35,6 9,0-1,0 1,0-1,0 1,0-1,-1 1,1-1,0 1,0-1,0 1,-1-1,1 1,0-1,-1 1,1-1,0 1,-1-1,1 0,-1 1,1-1,-1 0,1 1,0-1,-1 0,1 1,-1-1,1 0,-1 0,0 0,1 0,-1 0,1 1,-1-1,1 0,-1 0,1 0,-1 0,1 0,-1-1,0 1,1 0,-1 0,1 0,-1 0,1-1,-1 1,1 0,-1 0,1-1,-1 1,1 0,0-1,-1 1,1-1,-1 1,1 0,0-1,0 1,-1-1,1 1,0-1,0 1,-1-1,1 1,0-1,0 0,-1 54,1-45,20 182,-7-72,-13-117,0-1,1 1,-1-1,0 1,1 0,-1-1,0 1,1-1,-1 1,1-1,-1 1,1-1,-1 0,1 1,-1-1,1 1,-1-1,1 0,0 0,-1 1,1-1,-1 0,1 0,0 0,-1 0,1 0,0 0,-1 0,1 0,0 0,-1 0,1 0,0 0,-1 0,1 0,0 0,-1-1,1 1,-1 0,1-1,0 1,-1 0,1-1,-1 1,1-1,-1 1,1-1,-1 1,0-1,1 1,-1-1,0 1,1-1,-1 1,0-1,1 0,-1 0,31-32,65-102,-88 115</inkml:trace>
  <inkml:trace contextRef="#ctx0" brushRef="#br2" timeOffset="174350.827">6270 1193,'22'80,"11"83,-13-227,-10 24,1 0,3 2,0-1,3 2,1 0,1 1,8-7,-26 40,1 1,0-1,0 1,0-1,0 1,0 0,0 0,1 0,-1 0,1 0,-1 1,1-1,0 1,-1-1,1 1,0 0,0 0,0 1,0-1,0 1,0-1,0 1,0 0,1 0,-1 0,0 0,0 1,0-1,0 1,0 0,0 0,0 0,-1 0,1 1,0-1,0 1,-1-1,1 1,-1 0,0 0,1 0,-1 0,0 1,0-1,0 0,-1 1,1 0,0-1,-1 1,0 0,0 0,0 0,1 2,17 76,-13-56</inkml:trace>
  <inkml:trace contextRef="#ctx0" brushRef="#br2" timeOffset="175232.997">6270 826,'311'-1,"-309"1,-1 1,1-1,-1 0,1 0,-1 0,1 0,-1 0,0-1,1 1,-1 0,1-1,-1 1,0-1,1 1,-1-1,0 0,1 1,-1-1,0 0,0 0,0 0,0 0,0 0,0 0,0 0,0-1,0 1,0 0,-1 0,1-1,-1 1,1 0,-1-1,1 1,-1-1,0 1,1 0,-1-1,0 1,0-1,0 1,0-1,0 1,-1-1,1 1,0-1,-1 1,1 0,-1-1,1 1,-1 0,0-1,1 1,-1 0,0 0,-29-86,26 64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2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310 141,'0'403,"30"-126,-30-204,0-61</inkml:trace>
  <inkml:trace contextRef="#ctx0" brushRef="#br0" timeOffset="235.862">0 592,'34'-9,"20"-4,7-4,1 1,-4-2,-3 3,-6-2,-6 3,-6 3,-9-1,-4 2,-2-3,0-4,-3 2</inkml:trace>
  <inkml:trace contextRef="#ctx0" brushRef="#br0" timeOffset="611.297">763 0,'-47'445,"44"-431,2 1,-1-1,2 1,0-1,1 1,0-1,1 1,1-1,0 0,1 0,0 0,1 0,1-1,0 1,5 5,-9-17,0 1,0-1,1 1,0-1,-1 0,1 0,0 0,0-1,0 1,0-1,0 0,0 1,1-1,-1-1,0 1,0 0,1-1,-1 0,1 1,-1-1,0-1,1 1,-1 0,0-1,1 0,-1 0,0 0,2-1,90-48,-76 37,6-3,-7 4,-1 1,2 0,0 1,0 1,1 1,14-4,-31 11,-1 1,0-1,1 0,-1 1,1 0,-1-1,1 1,-1 0,1 0,-1 1,1-1,-1 0,1 1,-1 0,0-1,1 1,-1 0,0 0,0 0,1 1,-1-1,0 0,0 1,0-1,0 1,-1 0,1 0,0 0,-1 0,1 0,-1 0,0 0,0 0,0 0,1 1,11 93,-9-44,11-11,-5-28</inkml:trace>
  <inkml:trace contextRef="#ctx0" brushRef="#br0" timeOffset="926.99">1524 678,'10'-3,"8"0,1-1,0-1,-1 0,0-1,0-2,-1 1,0-2,0 0,-1-1,0-1,-1-1,0 0,-1-1,0 0,-1-1,9-12,-20 23,1-2,-1 1,1 0,-1 0,0-1,-1 1,1-1,-1 0,0 1,0-1,0 0,-1 0,1 0,-1 0,0 1,-1-1,1 0,-1 0,0 0,0 1,-1-1,1 0,-1 1,0 0,-1-1,1 1,0 0,-1 0,0 0,0 0,0 1,-1-1,1 1,-1 0,0 0,0 0,0 0,-4-1,2 2,0 0,0 1,0-1,0 1,-1 1,1-1,0 1,-1 0,1 1,0 0,0-1,-1 2,1-1,0 1,0 0,0 0,1 1,-1 0,0 0,1 0,0 1,0-1,0 1,0 1,0-1,1 0,0 1,0 0,0 0,1 1,-4 4,-1 4,1 0,0 1,1-1,0 1,2 0,-1 1,2-1,0 1,1 0,0-1,1 1,1 7,2-13,1 1,0-1,0 0,1 1,0-2,1 1,0 0,0-1,1 0,0 0,1-1,0 1,0-2,1 1,0-1,0 0,1 0,-1-1,2-1,-1 1,0-1,1-1,0 0,0 0,1-1,-1 0,1-1,-1 0,1-1,0 0,-1-1,8 0,11 0,-5-1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5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74 650,'-9'19,"-4"12,1 4,-3 2,1-1,4-7</inkml:trace>
  <inkml:trace contextRef="#ctx0" brushRef="#br0" timeOffset="251.912">74 340,'-5'0,"-1"0</inkml:trace>
  <inkml:trace contextRef="#ctx0" brushRef="#br0" timeOffset="594.253">272 819,'147'-197,"-84"99,-61 98,0-1,0 1,-1 0,1 0,0 0,-1 0,1 0,0 0,0 0,-1 1,1-1,0 1,-1-1,1 1,0 0,-1-1,1 1,-1 0,0 0,1 0,-1 0,0 1,1-1,-1 0,0 0,0 1,0-1,0 1,0-1,0 1,0-1,-1 1,1-1,-1 1,1 0,-1-1,1 1,-1 0,0 0,0-1,0 1,0 0,0-1,0 1,-1 0,1 0,-1 0,4 9,-3-4,1-1,0 1,0-1,0 1,1-1,0 0,0 1,1-1,0 0,0 0,0-1,1 1,0-1,0 0,0 0,0 0,1 0,0-1,0 1,0-1,1-1,0 1,-1-1,1 0,0 0,0-1,1 1,-1-1,0-1,1 1,-1-1,1 0,-1-1,1 0,5 0,-3-5,1 0,-1-1,0 0,-1 0,0-1,0 0,0 0,-1-1,0 0,0 0,-1-1,0 0,-1 0,0 0,0-1,-1 0,0 0,-1 0,0 0,1-8,1-2</inkml:trace>
  <inkml:trace contextRef="#ctx0" brushRef="#br0" timeOffset="925.293">1259 0,'-22'107,"13"178,11-176,4 94,6-169,-7-27</inkml:trace>
  <inkml:trace contextRef="#ctx0" brushRef="#br0" timeOffset="1169.224">920 340,'34'-10,"20"-8,11 0,-1 2,-2 4,-1 4,-7 3,-3 3,-5 2,-1 0,-8 1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54 278,'-2'1,"0"0,0 1,0-1,0 1,1 0,-1 0,1-1,-1 1,1 0,0 0,0 1,0-1,0 0,0 0,0 0,0 1,1-1,-1 0,1 1,0-1,0 0,0 1,0-1,0 3,0-2,24 224,-24-223,1 4,0 0,0 0,-1 0,0 1,0-1,-1 0,0 0,0 0,-1 0,0-1,-1 1,1 0,-1-1,-1 0,0 2,3-8,1-1,-1 1,1-1,-1 0,1 1,-1-1,1 0,-1 1,1-1,-1 0,1 1,-1-1,1 0,-1 0,0 0,1 0,-1 0,1 0,-1 0,0 1,1-2,-1 1,0 0,1 0,-1 0,1 0,-1 0,0 0,1-1,-1 1,1 0,-1 0,1-1,-1 1,1-1,-1 1,1 0,-1-1,1 1,0-1,-1 1,1-1,0 1,-1-1,1 1,0-1,-1 1,1-1,0 0,0 1,0-1,0 1,0-1,-1 0,1 1,0-1,0 1,1-1,-9-39,10 13,0 1,2 0,1-1,1 2,1-1,1 1,2 0,9-19,-6 13,2 0,1 0,2 2,0 0,2 1,1 1,2 1,0 0,1 2,2 1,0 1,5 0,-27 17,1 1,-1 1,1-1,0 1,0-1,0 2,0-1,1 0,-1 1,1 0,0 0,0 1,-1 0,1 0,0 0,0 1,0-1,0 1,0 1,0-1,0 1,0 0,0 1,-1-1,1 1,0 0,-1 0,1 1,-1 0,0 0,0 0,0 1,0 0,1 1,0 1,-1-1,0 1,0 1,-1-1,0 1,0-1,0 1,-1 0,0 1,0-1,-1 0,0 1,0-1,-1 1,0 0,0 0,-1-1,0 1,0 0,-1 0,0 0,0-1,-1 1,0-1,0 1,-1-1,0 0,0 0,-3 5,-4 1,-1 1,0-2,-1 1,0-2,-1 0,-1 0,1-1,-2-1,1 0,-1-1,-1 0,1-2,-1 0,0 0,-1-2,-15 3,29-5,0-1,0 1,0-1,0 0,-1-1,1 1,-1 0,1-1,0 0,-1 0,1 0,-1 0,1 0,0-1,-1 1,1-1,0 0,-1 0,1 0,0-1,0 1,0-1,0 0,0 0,0 0,1 0,-1 0,0 0,1-1,0 1,0-1,0 0,-1 0,3-15</inkml:trace>
  <inkml:trace contextRef="#ctx0" brushRef="#br0" timeOffset="365.277">985 80,'-41'23,"1"2,1 2,1 1,-15 16,50-42,-1 0,1 0,0 0,0 1,0-1,1 1,-1 0,0 0,1 0,0 0,0 0,0 1,0-1,0 0,1 1,-1 0,1-1,0 1,0 0,0-1,1 1,0 0,-1 0,1 0,0 0,1-1,-1 1,1 0,-1 0,1 0,1-1,-1 1,0-1,1 1,0-1,-1 1,1-1,1 0,-1 0,0 0,1 0,0 0,-1 0,1-1,0 0,0 1,1-1,-1 0,0 0,4 1,5 0,0-1,0 0,0-1,1 0,-1-1,0 0,0-1,1 0,-1-1,0 0,0-1,0-1,-1 0,1 0,-1-1,0-1,0 1,-1-2,1 0,-1 0,4-5,-6 6,-1 0,0-1,0 1,-1-2,0 1,0-1,-1 0,0 0,0 0,-1-1,0 0,0 0,-1 0,0 0,-1 0,0-1,0 1,-1-1,-1 1,1-1,-1 1,-1-1,0 0,0 1,-1-1,0 1,-3-5,4 9,0 1,-1 0,0 0,1 0,-2 0,1 0,0 1,-1-1,0 1,0-1,0 1,0 0,0 0,-1 0,1 1,-1-1,0 1,0 0,0 0,0 0,0 0,0 1,0 0,0 0,-1 0,1 0,-1 0,1 1,0 0,-1 0,1 0,-1 1,1 0,0-1,-1 1,0 1,-23 13,2 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1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12810 291,'17'308,"-12"-265,-2 1,-1 0,-3-1,-1 1,-3-1,-2 6,-5 154,12-202,-1-1,1 1,0 0,-1 0,1 0,0 0,0 0,0 0,0 0,0 0,0 0,0 0,0 0,0 0,0 0,0 0,1 0,-1 0,0-1,1 1,-1 0,1 0,-1 0,1 0,-1-1,1 1,0 0,-1 0,1-1,0 1,0-1,-1 1,1 0,0-1,0 0,0 1,0-1,0 1,0-1,-1 0,1 0,0 1,0-1,0 0,0 0,0 0,0 0,0 0,0 0,0-1,0 1,0 0,0 0,0-1,0 1,0 0,-1-1,1 1,0-1,0 1,0-1,-1 0,1 1,0-1,-1 0,1 1,0-2,78-100,-48 61,-9 13,0 0,2 2,1 0,1 2,1 0,-25 22,0 0,-1 1,1-1,0 0,0 1,0 0,0-1,0 1,1 0,-1 0,0 0,0 1,1-1,-1 0,1 1,-1 0,0-1,1 1,-1 0,1 0,-1 1,1-1,-1 0,0 1,1-1,-1 1,0 0,1 0,-1 0,0 0,0 0,0 0,0 1,0-1,0 1,0-1,0 1,-1 0,1 0,-1 0,1-1,-1 2,0-1,0 0,0 0,1 2,11 124,-8-26,1-77</inkml:trace>
  <inkml:trace contextRef="#ctx0" brushRef="#br0" timeOffset="420.698">13741 828,'-244'130,"182"-71,60-57,1 0,0 0,0 0,-1 0,1 0,1 0,-1 1,0-1,0 0,1 0,-1 1,1-1,0 0,0 1,0-1,0 0,0 1,0-1,1 0,-1 1,1-1,-1 0,1 0,0 1,0-1,0 0,0 0,1 0,-1 0,0 0,1-1,-1 1,1 0,1 1,1 0,0-1,0 1,0-1,1 0,-1 0,0-1,1 1,0-1,-1 0,1 0,0 0,-1-1,1 1,0-1,-1 0,1-1,0 1,0-1,-1 0,1 0,-1 0,1-1,2-1,97-55,45-96,-148 153,-1 0,0 0,0 0,1 0,-1 0,1 0,-1 0,1 0,-1 0,1 1,0-1,-1 0,1 0,0 1,0-1,0 0,-1 1,1-1,0 1,0-1,0 1,0-1,0 1,0 0,0 0,0-1,0 1,0 0,0 0,0 0,0 0,0 0,0 0,0 0,0 0,0 1,0-1,0 0,0 1,0-1,0 0,0 1,0-1,0 1,0 0,-1-1,1 1,0 0,0-1,-1 1,1 0,0 0,-1 0,1-1,-1 1,1 0,-1 1,17 130,-12-106</inkml:trace>
  <inkml:trace contextRef="#ctx0" brushRef="#br0" timeOffset="784.43">14052 828,'23'58,"-15"-31,-3-3,2-2,0 1,2-1,0 0,2 0,1 0,-11-20,-1-1,1 0,-1 1,1-1,0 0,-1 0,1 0,0 0,0 0,0 0,0 0,0 0,0 0,0 0,0 0,0 0,0-1,1 1,-1-1,0 1,0-1,1 1,-1-1,0 1,1-1,-1 0,0 0,1 0,-1 0,0 0,1 0,-1 0,0 0,1-1,-1 1,0 0,1-1,-1 1,0-1,0 0,1 1,-1-1,0 0,0 0,0 1,0-1,0 0,0 0,0 0,0 0,0-1,11-15,-1 0,-1 0,-1-1,0 0,-1-1,4-14,48-92,-44 107,0 3</inkml:trace>
  <inkml:trace contextRef="#ctx0" brushRef="#br0" timeOffset="1081.388">14503 968,'17'-12,"9"-4,-1-1,-1-2,0 0,-1-2,-2 0,0-2,-1 0,15-24,-34 46,0 0,0-1,0 1,0 0,0 0,0-1,0 1,0 0,-1-1,1 1,-1-1,1 1,-1-1,1 1,-1-1,0 1,0-1,0 0,0 1,0-1,0 1,0-1,0 1,-1-1,1 1,-1-1,1 1,-1-1,1 1,-1-1,0 1,0 0,0-1,0 1,0 0,0 0,0 0,0 0,0 0,-1 0,1 0,0 0,-1 0,1 0,0 1,-1-1,1 1,-1-1,1 1,-1-1,1 1,-1 0,0 0,1 0,-1 0,1 0,-1 0,-5 1,1 0,-1 0,1 1,0 0,0 0,-1 1,2-1,-1 1,0 0,0 1,1 0,0 0,0 0,0 0,0 1,1 0,0 0,0 0,0 0,0 1,1-1,0 1,-2 5,-1 1,1 1,1 0,0 0,0 0,1 0,1 0,0 0,1 1,1-1,0 1,1 3,0-10,0 0,1-1,0 1,1 0,-1-1,1 1,1-1,-1 0,1 0,0 0,0-1,1 1,-1-1,1 0,1 0,-1-1,1 1,-1-1,1-1,0 1,1-1,-1 0,0 0,1-1,1 1,15 4</inkml:trace>
  <inkml:trace contextRef="#ctx0" brushRef="#br0" timeOffset="1827.005">15406 236,'-1'1,"-1"0,0 1,0-1,0 1,1-1,-1 1,1 0,-1 0,1 0,0 0,0 0,0 0,0 0,0 0,0 0,0 1,1-1,-1 0,1 0,0 1,-1-1,1 0,0 1,1-1,-1 1,-1 0,-1 349,2-50,-12-197,12-105,1 1,-1 0,0-1,0 1,0-1,1 1,-1 0,0-1,1 1,-1-1,0 1,1-1,-1 1,1-1,-1 1,1-1,-1 1,1-1,-1 0,1 1,-1-1,1 0,0 0,-1 1,1-1,-1 0,1 0,0 0,-1 0,1 0,0 1,-1-1,1 0,0-1,-1 1,1 0,0 0,-1 0,1 0,-1 0,1-1,0 1,-1 0,1-1,-1 1,1 0,-1-1,1 1,-1-1,1 1,-1 0,1-1,-1 1,1-1,13-8</inkml:trace>
  <inkml:trace contextRef="#ctx0" brushRef="#br0" timeOffset="2587.252">15886 658,'-206'198,"198"-191,1 1,0 1,0-1,0 1,1 0,1 1,0-1,0 1,0 0,1 0,1 1,0-1,0 1,1-1,1 1,-1 9,2-18,0 0,0 0,0 0,0 0,1 0,-1 0,0 0,1 0,0 0,-1 0,1 0,0 0,0 0,0-1,1 1,-1 0,0-1,0 1,1-1,-1 1,1-1,0 0,-1 0,1 1,0-1,0 0,-1-1,1 1,0 0,0 0,0-1,0 1,0-1,0 0,0 1,0-1,0 0,0 0,0-1,0 1,2 0,81-30,-47 7,-2-3,0-1,-2-1,-1-2,-1-1,-2-1,13-20,-4-11,-61 88,13-14,0 1,1 1,1 0,0 0,0 0,2 1,0-1,-3 12,7-20,0-1,0 0,0 1,1-1,-1 1,1-1,0 1,1-1,-1 1,1-1,0 0,0 1,0-1,1 0,-1 1,1-1,0 0,0 0,1 0,-1-1,1 1,0-1,-1 1,2-1,-1 0,0 0,1 0,-1 0,1-1,2 1,7 2,1-1,0 0,1-1,-1 0,0-2,1 0,-1 0,1-1,0-1,-1 0,0-1,1-1,-1 0,0-1,0-1,0 0,-1 0,7-5,6-5,0-2,-2 0,0-2,0 0,-2-2,0 0,-2-2,0 0,-2-1,-1-1,5-9,3-2,-1-2,-1 0,-2-1,-2-2,-2 0,-2 0,-1-2,-3 0,-1 0,-2-1,-2 0,-2 0,-1-1,-3-4,0 47,0-1,1 1,-1 0,0-1,0 1,0 0,-1-1,1 1,0 0,-1 0,0-1,1 1,-1 0,0 0,0 0,0 0,-1 0,1 0,0 0,-1 0,1 1,-1-1,0 0,1 1,-1-1,0 1,0 0,0 0,0-1,0 1,0 0,0 1,-1-1,1 0,0 1,0-1,-1 1,1 0,0 0,-1 0,1 0,0 0,0 0,-1 0,1 1,0-1,0 1,-1 0,1 0,0 0,0 0,0 0,0 0,-2 1,-9 10,0 1,0 0,1 0,1 1,0 0,1 1,1 1,0-1,1 2,1-1,0 1,1 0,-2 11,-6 11,2 0,1 0,2 1,2 1,1-1,3 1,1 0,2 0,1 0,8 37,-6-65,1-1,1-1,0 1,1-1,0 0,0 0,1-1,1 1,0-2,0 1,1-1,0 0,1-1,0 0,0-1,0 0,1 0,0-1,1-1,-1 0,1 0,0-1,0-1,0 0,1 0,-1-2,1 1,-1-1,1-1,0-1,-1 1,1-2,-1 0,1 0,-1-1,0-1,0 0,0-1,7-4,-12 7,-1-1,1-1,-1 1,1-1,-1 0,-1-1,1 1,0-1,-1 0,0-1,0 1,-1-1,0 0,0 0,0 0,-1-1,1 1,-2-1,1 0,-1 0,0 0,0 0,-1 0,0-1,0 1,-1 0,1 0,-2-1,1 1,-1 0,0 0,-1-1,0 1,0 0,-1-2,-4-4,0 1,-1 1,0-1,-1 1,0 1,-1 0,0 0,-1 1,0 0,0 1,0 0,-1 1,-1 0,1 1,-1 0,0 1,0 0,-1 2,1-1,-1 1,0 1,0 1,0 0,-6 1,-6-1</inkml:trace>
  <inkml:trace contextRef="#ctx0" brushRef="#br0" timeOffset="3354.238">17044 884,'36'5,"1"-2,-1-2,1-1,-1-2,1-1,-1-2,10-3,-39 7,-1-1,0 1,0-1,0 0,0-1,0 1,-1-1,1 0,-1-1,1 1,-1-1,0 0,-1 0,1-1,-1 1,0-1,0 0,0 0,-1-1,1 1,-1-1,-1 1,1-1,-1 0,0 0,0 0,-1-1,0 1,1-6,-1 7,0 1,1 0,-2-1,1 1,-1 0,1-1,-1 1,0-1,-1 1,1-1,-1 1,0-1,0 1,0 0,-1 0,1-1,-1 1,0 0,0 0,-1 1,1-1,-1 0,0 1,0 0,0-1,0 1,-1 0,1 1,-1-1,1 1,-1-1,0 1,0 0,0 0,-1 1,1-1,0 1,0 0,-5 0,0 2,0 0,0 1,1 0,-1 1,1 0,-1 1,1-1,0 1,1 1,-1 0,1 0,0 0,0 1,0 0,1 0,0 1,0-1,0 2,1-1,0 1,-6 8,1 1,1-1,1 1,0 1,1 0,1 0,0 0,2 1,0 0,3-13,-1 0,1 0,1 0,-1 0,1 0,0 0,1 0,-1 0,1 0,0 0,1 0,-1 0,1 0,0-1,1 1,-1-1,1 1,0-1,1 0,-1 0,1 0,0-1,0 1,1-1,-1 0,1 0,0 0,0-1,0 0,0 0,1 0,-1-1,1 1,0-1,0-1,4 2,8-1,0 0,1-2,-1 0,1 0,-1-2,0 0,0-2,0 0,0 0,-1-2,1 0,12-8,17-9,-2-2,-1-2,38-32,-41 26,-2-1,-1-3,-2 0,-2-3,-1-1,-3-1,-1-1,-2-2,-2-1,0-6,-14 31,0 0,-2-1,-1 0,-1 0,0-1,-2 0,0 0,-2-1,-1 1,0-1,-2 1,-1-1,-1 0,-1-1,2 20,-1 0,0 0,0 1,0-1,0 1,-1-1,0 1,0 0,0 0,0 0,-1 1,1-1,-1 1,0 0,0 0,0 0,0 0,-1 1,1 0,-1 0,1 0,-1 0,0 1,0 0,0 0,0 0,0 0,0 1,0 0,0 0,0 0,0 1,0 0,0 0,0 0,1 0,-1 1,0-1,1 1,-1 1,0 0,-15 6,1 0,0 2,1 0,0 1,1 1,0 1,1 0,1 1,0 1,1 0,0 1,2 1,0 0,1 0,1 1,1 1,-3 8,2-4,1 1,1 1,1-1,1 1,2 1,0-1,2 1,1-1,1 1,1-1,2 1,0-1,8 26,-2-26,1 1,1-2,2 0,1 0,0-1,2-1,0 0,2-2,1 0,0 0,1-2,2-1,13 10,-25-20,1-1,-1 0,1-1,1 0,-1 0,1-2,0 1,0-1,0-1,0 0,1-1,-1 0,2-1,-13-1,0 0,0-1,0 1,-1 0,1 0,0-1,0 1,0 0,0-1,-1 1,1-1,0 1,0-1,-1 1,1-1,0 0,-1 1,1-1,0 0,-1 0,1 1,-1-1,0 0,1 0,-1 0,1 1,-1-1,0 0,0 0,0 0,1 0,-1 0,0 0,0 0,0 0,0 0,-1 1,1-1,0 0,0 0,0 0,-1 0,-1-15</inkml:trace>
  <inkml:trace contextRef="#ctx0" brushRef="#br0" timeOffset="5451.389">18455 941,'11'-1,"0"0,0-1,0 0,0 0,0-1,-1 0,1-1,-1-1,0 1,0-2,0 1,-1-1,0-1,0 0,0 0,-1 0,0-1,-1-1,0 1,0-1,1-2,-3 3,-3 6,0 1,1-2,-1 1,0 0,0 0,0-1,0 1,-1-1,1 1,-1-1,1 0,-1 1,0-1,0 0,0 0,0 0,-1 0,1 0,-1 0,0 0,0 0,0 0,0 0,0 0,-1 0,1 0,-1 0,0 0,0 0,0 0,0 0,-1 0,1 1,-1-1,1 1,-1-1,0 1,-2-3,0 4,0-1,0 1,-1-1,1 1,0 0,0 1,-1-1,1 1,-1 0,1 0,0 0,-1 0,1 1,0 0,-1 0,1 0,0 0,0 1,0 0,0-1,0 1,0 1,1-1,-2 1,-79 71,73-61,1 0,0 1,1 0,1 0,0 1,1 0,-4 11,10-21,-1-1,1 0,0 1,0-1,1 1,-1-1,1 1,0 0,0-1,0 1,1-1,0 1,0-1,0 1,0-1,1 0,-1 1,1-1,0 0,1 0,-1 0,1 0,-1-1,1 1,0-1,0 0,1 1,-1-1,4 1,2 2,0-1,0 0,1-1,0 0,0 0,0-1,0 0,0-1,1 0,-1-1,1 0,0-1,-1 0,1 0,-1-1,1-1,-1 0,9-2,180-71,-177 64,-1 0,-1-1,0-2,0 0,-2-1,0-1,0 0,-2-2,0 0,5-8,117-164,-136 189,-1 0,1 0,-1 0,1 0,0 0,-1 0,1 1,0-1,0 0,0 1,-1-1,1 1,0 0,0 0,0 0,0 0,0 0,-1 0,1 0,0 0,0 1,0-1,0 1,-1 0,1-1,0 1,-1 0,1 0,0 0,-1 0,1 0,-1 0,0 1,1-1,-1 0,0 1,0-1,1 1,-1-1,-1 1,1 0,0 0,13 10,22 15,-19-16</inkml:trace>
  <inkml:trace contextRef="#ctx0" brushRef="#br0" timeOffset="6053.689">19527 630,'-26'0,"0"0,0 2,-1 1,2 1,-1 1,1 2,-1 0,2 2,-1 0,1 2,-6 4,21-9,1-1,0 2,0-1,0 1,1 0,0 0,1 1,-1 0,2 0,-1 0,1 1,0 0,1 0,0 0,0 1,1-1,0 1,1 0,0 0,1 0,0 0,0 0,1 0,0 0,1 0,1 6,0-11,0-1,0-1,1 1,-1 0,1 0,0-1,-1 0,2 1,-1-1,0-1,1 1,-1 0,1-1,0 1,0-1,0 0,0 0,0-1,0 1,0-1,1 0,-1 0,0-1,1 1,-1-1,1 0,0 0,123-19,-104 9,-1-1,0-2,0 0,-2-1,0-1,0 0,-2-2,0-1,-1 0,-1-1,0-1,-2-1,2-3,26-45,-2-1,-4-3,13-39,-40 94,-2-1,0 0,-2-1,0 1,-1-1,0 0,-2-1,-1 1,0 0,-2-1,0 0,-1 1,-1-1,-1 1,-1 0,-5-15,7 30,0 1,-1-1,0 1,0-1,0 1,0 0,-1 1,1-1,-1 0,0 1,0 0,0 0,-1 0,1 0,-1 1,0 0,1 0,-1 0,0 0,0 1,0 0,0 0,0 0,-1 1,1 0,0 0,0 0,-5 1,-1 0,-1 1,1 0,0 1,0 0,0 1,0 0,0 1,1 0,0 1,0 0,0 1,-4 3,-5 8,1 1,2 1,0 0,1 1,1 0,0 1,2 1,1 0,1 1,1 0,0 0,2 1,2 0,0 0,0 7,5-8,1 0,0 0,2-1,1 1,1-1,0 0,2 0,1 0,1-1,1 0,0-1,2 0,0-1,2 0,0-1,1-1,1 0,1-1,0 0,14 9,-9-11,1-1,0 0,1-2,0-1,1-1,0-1,1-1,0-1,0-2,1 0,-1-2,1-1,17-1,-32-1</inkml:trace>
  <inkml:trace contextRef="#ctx0" brushRef="#br0" timeOffset="30370.548">14532 1702,'-10'50,"2"0,3 0,1 0,3 5,-2 25,-24 210,17-162,4-110</inkml:trace>
  <inkml:trace contextRef="#ctx0" brushRef="#br0" timeOffset="30648.512">14165 2154,'33'-4,"17"-3,4-4,-3 0,-4 1,-6 3,-5-2,-4 0,-3-3,-1 0,0 3,-6-3,-1 2,0-3,-3 0</inkml:trace>
  <inkml:trace contextRef="#ctx0" brushRef="#br0" timeOffset="31072.573">14926 1590,'-25'138,"-8"98,35 42,-3-275,0 0,0 0,1 0,-1 1,1-1,0 0,0 1,0-1,0 0,1 0,-1 1,1-1,0 0,0 0,0 0,0 1,1-1,-1-1,1 1,-1 0,1 0,0-1,0 1,1-1,-1 1,0-1,1 0,0 0,-1 0,1 0,0 0,0-1,0 1,0-1,0 0,0 0,0 0,1 0,-1-1,0 1,0-1,4 0,117-77,-113 69,-8 5,0 0,-1 0,1 0,0 0,1 0,-1 0,0 1,1 0,0 0,-1 0,1 0,0 0,0 1,0-1,0 1,0 0,1 0,-1 1,0 0,0-1,0 1,1 0,-1 1,0-1,0 1,0 0,0 0,0 0,0 1,0-1,0 1,0 0,0 0,-1 0,1 1,-1-1,1 2,22 95,-20-79</inkml:trace>
  <inkml:trace contextRef="#ctx0" brushRef="#br0" timeOffset="31422.456">15520 2239,'16'-1,"0"-1,0 0,0-1,0-1,0-1,-1 0,0 0,0-2,0 0,-1-1,0 0,0-1,-1-1,2-1,-14 9,1 0,-1 0,0 0,0 0,1-1,-1 1,-1 0,1 0,0-1,0 1,-1-1,0 1,1 0,-1-1,0 1,0-1,0 1,0-1,-1 1,1 0,-1-1,1 1,-1 0,0-1,0 1,0 0,0 0,0-1,-1 1,1 0,-1 1,1-1,-1 0,0 0,0 1,1-1,-1 1,0-1,-1 1,1 0,0 0,0 0,0 0,-1 0,1 0,0 0,-1 1,1 0,-1-1,1 1,0 0,-3 0,-7 2,1 0,-1 1,1 0,-1 1,1 0,0 0,1 1,-1 1,1 0,0 1,0 0,1 0,0 1,0 0,1 0,0 1,0 0,1 1,0 0,1 0,0 0,1 1,0-1,0 2,1-1,-2 11,5-19,0 1,1 0,-1-1,1 1,-1 0,1 0,0 0,1-1,-1 1,1 0,0 0,0-1,0 1,0-1,0 1,1-1,0 1,-1-1,1 0,1 0,-1 0,0 0,1 0,-1 0,1-1,0 1,0-1,0 0,0 1,0-2,1 1,-1 0,1-1,-1 1,1-1,-1 0,1 0,0-1,3 1,139 3,-120-5</inkml:trace>
  <inkml:trace contextRef="#ctx0" brushRef="#br0" timeOffset="29300.546">13234 1901,'-2'0,"-19"-2,0 1,-1 1,1 1,0 0,0 2,0 1,0 1,0 0,1 1,0 2,0 0,1 1,-10 6,28-13,0-1,0 1,0 0,0 0,0 0,1 0,-1 0,0 0,1 0,0 0,-1 0,1 0,0 0,0 0,0 0,0 0,1 0,-1 0,0 0,1 0,0 0,-1 0,1 0,0 0,0 0,0-1,0 1,0 0,1-1,-1 1,0-1,1 1,-1-1,1 1,-1-1,1 0,0 0,0 0,-1 0,1 0,0 0,0-1,0 1,0 0,0-1,0 0,0 1,0-1,0 0,0 0,2 0,80 45,-82-44,0 1,-1-1,1 1,-1-1,1 1,-1 0,0 0,0 0,0-1,0 1,0 0,0 1,0-1,-1 0,1 0,-1 0,1 0,-1 0,0 1,0-1,0 0,0 0,0 0,-1 1,1-1,-1 0,1 0,-1 0,0 0,0 0,0 0,0 0,0 0,0 0,0 0,-1-1,1 1,-1 0,1-1,-2 1,-121 88,0 1,123-90,-1 0,0 1,1-1,-1 1,1 0,0-1,-1 1,1 0,0 0,0 0,0 0,0 0,0 0,1 0,-1 0,0 0,1 0,0 1,0-1,-1 0,1 0,0 0,1 0,-1 1,0-1,1 0,-1 0,1 0,0 0,-1 0,1 0,0 0,0 0,1 0,-1 0,0 0,1-1,0 2,77 40,-64-41,0 0,0-2,0 1,-1-2,1 0,0 0,0-1,-1-1,1-1,-1 0,9-4,11-14,-23 8</inkml:trace>
  <inkml:trace contextRef="#ctx0" brushRef="#br0" timeOffset="29596.125">13121 1534,'-20'83,"5"2,3 0,4 0,3 1,7 63,-28 140,-4-78,29-188</inkml:trace>
  <inkml:trace contextRef="#ctx0" brushRef="#br0" timeOffset="33268.558">18116 1759,'0'0</inkml:trace>
  <inkml:trace contextRef="#ctx0" brushRef="#br0" timeOffset="32262.723">16874 2013,'-27'3,"0"1,0 2,1 1,0 1,0 1,1 1,0 2,1 0,0 2,1 0,-7 7,22-13,0 1,1 0,0 0,0 0,1 1,0 0,1 0,0 1,0 0,1 0,1 0,0 0,0 0,0 10,2-20,1 1,0 0,-1-1,1 1,0 0,0-1,0 1,0 0,0 0,0-1,1 1,-1 0,0-1,1 1,0-1,-1 1,1-1,0 1,0-1,0 1,0-1,0 1,0-1,0 0,0 0,0 0,1 1,-1-1,0 0,1-1,-1 1,1 0,-1 0,1-1,0 1,-1-1,1 1,0-1,-1 1,1-1,68-17,-33-4,-1-2,-1-1,0-2,-2-2,0-1,76-62,-107 89,-1 0,1 0,0 0,0 0,-1 0,1 0,0 0,1 1,-1-1,0 1,0 0,1-1,-1 1,1 0,-1 0,1 1,-1-1,1 0,-1 1,1 0,0-1,-1 1,1 0,0 1,-1-1,1 0,-1 1,1-1,0 1,-1 0,1 0,-1 0,0 0,1 0,-1 0,0 1,0-1,0 1,1 0,-2 0,1 0,0-1,0 2,-1-1,1 0,-1 0,1 0,-1 1,1 1,7 68,-9-62,0 1,1-1,0 1,1-1,0 0,1 0,0 0,1 0,0-1,3 6,-4-10,1 0,-1 0,1 0,0 0,0-1,1 1,0-1,-1 0,1-1,0 1,1-1,-1 0,1 0,-1-1,1 0,0 0,0 0,0-1,0 1,0-1,0-1,0 1,0-1,0 0,1-1,-1 1,0-1,0-1,0 1,0-1,0 0,1-1,12-4</inkml:trace>
  <inkml:trace contextRef="#ctx0" brushRef="#br0" timeOffset="32510.722">17749 2013,'-10'28,"-7"16,-2 3,-1 0,-3-4,-3-4,0-9,3-5,1-6,4-7</inkml:trace>
  <inkml:trace contextRef="#ctx0" brushRef="#br0" timeOffset="32783.502">17438 2041,'24'5,"13"6,5 2,0 3,-3 3,-2 4,-4 3,-1-4,-3 0,0-4,-6 0,-2-4,-4 2,-1-3,2 1,3-1,3-4,-3-2</inkml:trace>
  <inkml:trace contextRef="#ctx0" brushRef="#br0" timeOffset="33031.006">18145 2098,'-5'33,"-2"17,1-1</inkml:trace>
  <inkml:trace contextRef="#ctx0" brushRef="#br0" timeOffset="36298.128">18680 2013,'-1'-2,"-1"0,1 0,-1 0,0 0,0 1,1-1,-1 1,0-1,0 1,0 0,-1-1,1 1,0 1,0-1,-1 0,1 0,0 1,-1-1,1 1,-1 0,1 0,-1 0,1 0,0 0,-1 0,-9 3,1 0,-1 1,1 0,0 1,0 0,0 0,1 1,0 1,0 0,1 0,0 1,0 0,0 0,1 1,0 0,1 1,0 0,1 0,0 0,0 1,0 4,3-12,1-1,0 1,0-1,0 1,0 0,0 0,1 0,-1 0,1 0,0 0,0 1,0-1,0 0,0 1,1-1,0 0,-1 1,1-1,0 1,1-1,-1 1,1-1,0 0,-1 1,1-1,1 0,-1 0,0 0,1 0,0 0,-1 0,1 0,0 0,1-1,-1 1,0-1,1 1,-1-1,1 0,0 0,0 0,0-1,0 1,3 1,6-4,1 0,0-1,-1 0,0-1,1 0,-1-1,0 0,0-1,-1-1,0 0,0 0,0-1,-1 0,9-8,14-11,-2 0,-1-2,-1-2,15-20,-44 50,0-1,0 1,1-1,-1 1,0-1,0 1,0-1,0 1,1 0,-1-1,0 1,0-1,1 1,-1 0,0-1,1 1,-1 0,0-1,1 1,-1 0,0-1,1 1,-1 0,1 0,-1 0,0-1,1 1,-1 0,1 0,-1 0,1 0,-1 0,1 0,-1 0,1 0,-1 0,1 0,-1 0,1 0,-1 0,0 0,1 0,-1 1,1-1,-1 0,1 0,-1 0,0 1,1-1,-1 0,1 1,-1-1,0 0,0 1,1-1,-1 0,0 1,1-1,-1 1,0-1,3 33,-3-22,0-6,1 1,-1-1,1 0,0 0,0 0,0 1,1-1,0 0,0-1,0 1,0 0,1-1,0 1,0-1,0 0,0 0,1 0,0 0,-1-1,1 1,1-1,-1 0,0 0,1-1,0 1,-1-1,1 0,0 0,0-1,0 1,0-1,1 0,-1 0,9-1,0 0,0-1,0-1,-1 0,1-1,-1 0,1-1,-1 0,0-1,0-1,-1 0,0-1,0 0,0-1,-1 0,0-1,-1 0,0 0,8-11,33-25,-24 24,-2-2,0 0,-2-1,0-2,-2 0,-1-2,14-24,-20 28,-2 0,0-1,-2 0,0-1,-2 0,-1 0,-1-1,-2 0,0 0,-1-16,-3 40,1 1,-1-1,0 1,0-1,0 0,-1 1,1-1,-1 1,1-1,-1 1,0-1,0 1,0-1,0 1,0 0,-1-1,1 1,-1 0,1 0,-1 0,0 0,0 1,0-1,0 0,0 1,0-1,0 1,-1 0,1 0,0 0,-1 0,1 0,-1 0,1 0,-1 1,1 0,-1-1,0 1,1 0,-1 0,1 0,-1 1,0-1,1 1,-1-1,1 1,-1 0,0 0,-9 6,0 1,1 0,0 0,0 1,1 1,1 0,-1 0,1 1,1 0,0 0,1 1,0 0,1 0,0 1,1 0,0 0,0 4,-1-3,1 0,1 1,1 0,0-1,0 1,2 0,0 0,1 0,0 0,1 0,0 0,2 0,0 0,0-1,1 1,1-1,1 0,0 0,0-1,2 0,-1 0,2 0,0-1,0 0,1-1,7 6,7 3,0 0,2-2,0-1,1-1,1-1,1-1,-1-2,2-1,21 5,-27-11</inkml:trace>
  <inkml:trace contextRef="#ctx0" brushRef="#br0" timeOffset="-3164.429">110 1448,'-110'44,"154"-46,16-5,0 1,1 4,28 3,-39 0,150 26,20 2,406-28,-399-7,-2-9,329 6,-323-17,68 13,95-21,26 24,-97 9,-35-27,59 17,-149-3,156 10,-217 5,202-29,-44 2,-128 12,-100 6,-1 3,1 4,0 2,36 6,-55 0,0-2,1-2,-1-2,1-2,41-6,214-30,-87 15,-111 10,0 5,0 5,15 5,23-1,1719-2,-1638 29,29-29,-112 27,-2-15,-128-9,0-1,1-1,-1 0,0-1,1 0,-1-1,0 0,0-1,3-1,-12 3,-1-2,1 1,0 0,0 0,0 0,0 0,1 1,-1-1,0 1,0 0,0 0,0 0,1 0,-1 0,0 1,0 0,0-1,0 1,0 0,0 0,0 1,0-1,0 1,-1-1,1 1,0 0,-1 0,0 0,1 0,-1 1,0-1,0 1,5 14</inkml:trace>
  <inkml:trace contextRef="#ctx0" brushRef="#br0" timeOffset="-1389.241">11766 630,'0'-14,"0"22,0 24,0 453,-11-423,5-56</inkml:trace>
  <inkml:trace contextRef="#ctx0" brushRef="#br0" timeOffset="-1046.629">11371 517,'31'-7,"0"1,0 2,0 1,0 2,1 0,-1 3,5 1,-8 1,-1-1,1-1,0-1,0-1,21-4,215-31,-256 34,4-2,1 0,0 1,0 1,0 0,-1 1,1 0,0 1,0 0,1 1,3 16,-17-7</inkml:trace>
  <inkml:trace contextRef="#ctx0" brushRef="#br0" timeOffset="-744.432">11371 1223,'34'0,"15"0,5 0,-3 0,-4 0,-6 0,-5 0,-4 0,-3 0,-1 0,0 0,-1 0,0 0,0 0,1 0,-5 0</inkml:trace>
  <inkml:trace contextRef="#ctx0" brushRef="#br0" timeOffset="10611.783">505 2154,'0'512,"-9"-447,9-63,0 0,-1 0,1-1,-1 1,1 0,-1-1,0 1,0 0,0-1,0 1,0-1,0 1,0-1,0 0,0 1,-1-1,1 0,-1 0,1 0,-1 0,1 0,-1 0,1 0,-1-1,0 1,1-1,-1 1,0-1,0 1,0-1,1 0,-1 0,0 0,0 0,-1-2,1 0,-1 0,1 0,-1 0,1-1,0 1,0-1,0 1,1-1,-1 0,1 0,-1 0,1 0,0 0,0 0,0 0,0 0,1 0,-1-1,1 1,0 0,0 0,0-1,0 1,1 0,-1 0,-2-34,2-1,2 1,2 0,1 0,1 0,3 1,1 0,1 0,2 1,1 1,2 0,2 1,1 1,1 0,1 2,2 0,2 2,0 0,1 2,2 1,1 1,18-11,-45 33,0-1,1 1,-1 0,1-1,0 1,0 0,-1 1,1-1,0 0,1 1,-1 0,0 0,0 0,1 0,-1 0,0 1,1-1,-1 1,1 0,-1 0,0 0,1 0,-1 1,1-1,-1 1,0 0,0 0,1 0,-1 1,0-1,0 1,0 0,0 0,-1 0,1 0,0 0,-1 0,1 1,-1-1,0 1,0 0,0-1,0 1,0 0,-1 1,1 9,-2-1,0 1,0 0,-1 0,-1 0,0-1,0 1,-2-1,1 0,-2 0,1 0,-2 0,0-1,0 1,-1-2,0 1,-1-1,0 0,0 0,-1-1,-9 7,8-3,-1-1,0 0,-1-1,-1 0,1 0,-2-2,1 1,-1-2,-1 0,1 0,-2-2,1 0,0 0,-1-2,-10 2,2-4</inkml:trace>
  <inkml:trace contextRef="#ctx0" brushRef="#br0" timeOffset="10959.854">1267 2013,'-56'38,"28"-20,1 1,1 1,0 1,2 1,-19 23,40-42,1 0,-1-1,1 1,-1 0,1 0,0 0,0 1,1-1,-1 0,1 1,-1-1,1 1,0 0,0-1,1 1,-1 0,1-1,0 1,0 0,0 0,0-1,1 1,-1 0,1-1,0 1,0 0,1-1,-1 1,1-1,-1 0,1 1,0-1,1 0,-1 0,0 0,1-1,-1 1,1 0,0-1,0 0,0 0,0 0,1 0,-1 0,0 0,4 0,1 0,0-1,0 0,0 0,0-1,1 0,-1-1,0 0,0 0,0 0,0-1,0 0,0-1,0 0,0 0,-1-1,0 0,0 0,0 0,0-1,-1 0,1-1,-1 1,-1-1,1-1,-1 1,0-1,0 1,-1-1,0-1,0 1,-1-1,0 1,0-1,-1 0,0 0,0 0,-1 0,0 0,0-1,-1-3,1 5,0-1,0 1,-1 0,0-1,0 1,-1-1,0 1,-1 0,1 0,-1-1,-1 1,1 1,-1-1,0 0,-1 1,0-1,0 1,0 0,0 0,-6-4,-5-3</inkml:trace>
  <inkml:trace contextRef="#ctx0" brushRef="#br0" timeOffset="11191.252">1690 2126,'-14'33,"-5"17,1-1</inkml:trace>
  <inkml:trace contextRef="#ctx0" brushRef="#br0" timeOffset="11704.434">1832 2268,'78'-111,"-3"-6,-74 116,0 1,0-1,0 0,0 0,0 1,0-1,0 1,0-1,0 1,0-1,1 1,-1-1,0 1,0 0,0 0,1 0,-1 0,0 0,0 0,0 0,1 0,-1 0,0 0,0 1,0-1,1 1,-1-1,0 1,0-1,0 1,0-1,0 1,0 0,0 0,0-1,0 1,-1 0,1 0,0 0,0 0,-1 0,1 0,-1 0,1 1,24 56,-22-47,60 104,-61-112,0 0,0-1,1 1,0-1,-1 1,1-1,0 0,0 0,0-1,0 1,0 0,1-1,-1 0,0 0,1 0,-1 0,1 0,-1-1,1 0,-1 1,1-1,-1-1,1 1,0 0,-1-1,0 0,1 0,-1 0,1 0,-1 0,0-1,0 1,0-1,0 0,1-1,13-11,-1 0,0-1,-1-1,-1-1,-1 0,0-1,-2 0,0 0,0-2,-2 1,-1-1,0-1,-1 1,-2-1,0 0,1-12,-3 8</inkml:trace>
  <inkml:trace contextRef="#ctx0" brushRef="#br0" timeOffset="12102.116">1606 1731,'-5'14,"-1"5</inkml:trace>
  <inkml:trace contextRef="#ctx0" brushRef="#br0" timeOffset="12572.864">2678 1618,'11'237,"8"6,-3-155,-11-82</inkml:trace>
  <inkml:trace contextRef="#ctx0" brushRef="#br0" timeOffset="12809.884">2424 1901,'39'4,"16"3,10-1,-2-2,-7 0,-8-2,-12-1</inkml:trace>
  <inkml:trace contextRef="#ctx0" brushRef="#br0" timeOffset="13786.444">3610 1985,'-7'0,"-107"10,110-9,0 0,0 0,0 0,0 1,0-1,1 1,-1 0,0 1,1-1,-1 0,1 1,0 0,0 0,0 0,0 0,1 0,-1 1,1-1,0 1,0-1,0 1,0 0,1 0,-1 0,1 1,1-1,0 0,1 0,-1 0,1 0,0 0,0 0,0 0,1-1,-1 1,1 0,0-1,0 1,0-1,1 0,-1 0,1 1,-1-2,1 1,0 0,0-1,1 1,-1-1,0 0,1 0,0 0,-1 0,1-1,0 0,0 0,-1 0,1 0,0 0,0-1,0 1,0-1,0 0,0-1,0 1,0-1,0 1,0-1,0 0,0-1,0 1,-1-1,3 0,4-2,0 0,0 0,0 0,-1-1,1-1,-1 0,-1 0,1-1,-1 0,0 0,-1-1,1 0,-2 0,1-1,-1 0,0 0,-1 0,0-1,-1 1,0-1,0-1,-1 1,0 0,-1-1,0 1,-1-1,0 0,-1 0,0 1,0-1,-2 0,1 0,0 6,0 1,-1 0,1 0,-1 0,0 0,0 1,0-1,-1 0,1 1,-1-1,0 1,0 0,0 0,0 0,0 1,-1-1,1 1,-1-1,0 1,0 0,0 1,0-1,0 1,0-1,0 1,0 0,0 1,-1-1,1 1,0 0,-1 0,1 0,0 1,0-1,-1 1,1 0,0 0,0 1,0-1,0 1,0 0,0 0,1 0,-1 1,-2 1,4-2,1-1,-1 1,1 0,0-1,0 1,-1 0,1 0,0 0,1 0,-1 0,0 0,1 0,-1 0,1 0,-1 0,1 1,0-1,0 0,0 0,0 0,0 0,1 1,-1-1,1 0,-1 0,1 0,0 0,0 0,0 0,0 0,0 0,0-1,0 1,1 0,-1-1,1 1,-1 0,1-1,-1 0,1 1,0-1,0 0,0 0,0 0,0 0,0 0,0-1,0 1,0-1,0 1,0-1,0 0,1 0,-1 0,0 0,0 0,0 0,0 0,1-1,-1 1,11-1,1 1,-1-2,1 0,-1 0,0-2,0 1,0-2,-1 1,1-2,-1 0,0 0,-1-1,11-8,132-119,-138 117,0 0,-1-1,0-1,-2-1,0 0,-1 0,-1-1,-2-1,2-4,17-24,-20 76,19 293,15 144,-37-412,-2 0,-3 1,-2-1,-2 0,-2 0,-3 0,-1-1,-3 0,-2-1,-9 17,-13-12,37-53,-1 1,0-1,0 0,0 0,0-1,0 1,0 0,0 0,0 0,0-1,0 1,-1 0,1-1,0 1,0-1,-1 0,1 1,0-1,-1 0,1 0,0 0,-1 0,1 0,0 0,-1 0,1 0,0 0,-1-1,1 1,0 0,0-1,-1 1,1-1,0 0,0 1,0-1,0 0,0 0,0 0,0 0,0 0,0 0,0 0,0 0,1 0,-2-1,-2-8,0 1,1-1,0 0,0 0,1-1,1 1,0 0,0-1,1 1,0-1,1-3,-1-3,3-54,3-1,4 2,2-1,4 2,13-36,-17 71,-1 9</inkml:trace>
  <inkml:trace contextRef="#ctx0" brushRef="#br0" timeOffset="14306.775">4852 2098,'-10'24,"-3"13,1 4,2 1,3-3,8-2,3-8</inkml:trace>
  <inkml:trace contextRef="#ctx0" brushRef="#br0" timeOffset="14541.538">4965 1590,'-10'34,"-3"10</inkml:trace>
  <inkml:trace contextRef="#ctx0" brushRef="#br0" timeOffset="14818.654">5133 2295,'34'-242,"-21"199,9 81,-12-8,-10-24,1 0,-1 0,1 0,1 0,-1 0,1 0,0-1,1 1,-1-1,1 1,0-1,1 0,-1 0,1 0,0-1,0 1,0-1,1 0,0 0,-1 0,2-1,-1 0,0 0,0 0,1 0,0-1,-1 0,1 0,0-1,0 1,1-1,4-4,1 0,-1-1,1 0,-1-1,0 0,-1-1,1 0,-1 0,-1-1,1-1,-1 1,0-1,-1-1,0 0,0 0,-1-1,0 0,5-10,23-38,-20 32</inkml:trace>
  <inkml:trace contextRef="#ctx0" brushRef="#br0" timeOffset="15056.333">5896 1477,'-18'76,"3"0,3 2,4-1,3 1,6 68,0 58,-1-180</inkml:trace>
  <inkml:trace contextRef="#ctx0" brushRef="#br0" timeOffset="15300.453">5670 1957,'34'5,"20"1,6 0,-2-1,-7-2,-2-1,-4 0,-6-2,-4-5,-4-1,-1 0,-2 1,-6 1</inkml:trace>
  <inkml:trace contextRef="#ctx0" brushRef="#br0" timeOffset="15608.913">6291 2041,'132'-38,"-127"36,0 0,0 0,-1-1,1 1,-1-1,1 0,-1-1,0 1,0-1,-1 0,1 0,-1 0,0 0,0 0,0-1,0 0,-1 1,0-1,0 0,0 0,0 0,-1-1,0 1,0-1,-2 2,0 0,0-1,-1 1,1 0,-1 0,0 0,0 0,0 0,0 1,-1-1,0 1,0-1,0 1,0 0,0 0,0 0,-1 0,0 1,1 0,-1-1,0 2,0-1,0 0,0 1,-1-1,1 1,0 0,-1 1,1-1,0 1,-1 0,1 0,-1 0,1 0,0 1,-1 0,1 0,0 0,-1 0,1 1,0 0,0-1,-2 3,-3 0,0 1,0 0,0 1,1 0,-1 0,2 1,-1 0,1 0,0 1,0 0,1 0,0 0,1 1,0 0,0 0,1 0,0 1,0-1,1 1,1 0,-1 0,2 0,-1 1,2-1,-1 0,1 0,1 1,0-1,0 0,1 0,0 0,1 0,0 0,1 0,0-1,0 0,1 0,0 0,10 10</inkml:trace>
  <inkml:trace contextRef="#ctx0" brushRef="#br0" timeOffset="15908.494">6685 2211,'5'-24,"2"-13,-1-5,-1 0,-1 3,-2 2,4 4,0 2,5 1,0 2,4 4,-2 13,-3 7</inkml:trace>
  <inkml:trace contextRef="#ctx0" brushRef="#br0" timeOffset="16258.681">7025 2069,'24'-20,"-8"9,-1 0,-1-2,0 1,-1-2,0 0,-1 0,0-1,-2 0,0-1,5-11,-14 26,0-1,0 0,0 1,0-1,-1 0,1 1,-1-1,1 0,-1 0,0 1,1-1,-1 0,0 0,0 0,0 1,-1-1,1 0,0 0,-1 1,1-1,-1 0,1 0,-1 1,0-1,0 0,0 1,0-1,0 1,0 0,0-1,0 1,-1 0,1-1,-1 1,1 0,-1 0,1 0,-1 0,1 1,-1-1,0 0,1 1,-1-1,0 1,0-1,1 1,-1 0,0 0,0 0,0 0,0 0,1 0,-1 0,-1 1,-9 3,0 0,0 1,1 0,-1 1,1 0,1 1,-1 0,1 1,0 0,1 0,0 1,0 0,1 1,0 0,1 0,-1 3,3-8,1 0,0 1,0-1,1 1,0 0,0 0,0 0,1 0,-1 1,2-1,-1 1,1-1,0 1,0-1,0 1,1 0,0-1,1 1,0 0,0-1,0 1,1-1,-1 1,2-1,-1 0,1 0,0 0,0 0,0 0,1 0,0-1,0 0,1 0,-1 0,5 3,-2-3,-1-1,1 0,0 0,1 0,-1-1,0 0,1-1,0 0,-1 0,1-1,0 1,0-2,0 1,0-1,0 0,0-1,0 0,0 0,0-1,-1 0,1 0,0-1,-1 0,7-4,5-4</inkml:trace>
  <inkml:trace contextRef="#ctx0" brushRef="#br0" timeOffset="16610.322">7674 1844,'-14'2,"-1"0,1 1,-1 0,1 1,0 1,1 0,-1 1,1 1,0 0,1 1,-1 0,2 1,-5 3,14-10,1-1,-1 0,1 1,0-1,-1 1,1 0,0 0,0-1,0 1,0 0,0 0,0 0,1 0,-1 0,1 0,-1 0,1 0,0 0,0 0,0 0,0 0,0 0,0 0,0 0,1 0,-1 0,1 0,-1 0,1 0,0 0,0 0,0 0,0 0,0-1,0 1,1 0,-1-1,1 1,-1-1,1 0,-1 1,1-1,0 0,-1 0,1 0,0 0,0 0,94 33,-93-34,0 1,0 1,0-1,0 0,0 1,-1-1,1 1,0 0,-1 0,1 0,-1 0,0 0,1 1,-1-1,0 1,-1-1,1 1,0 0,-1 0,1 0,-1 0,0 0,0 0,0 0,-1 0,1 0,-1 0,1 0,-1 1,0-1,0 0,-1 0,1 0,-1 1,1-1,-1 0,0 0,0 0,-1 0,1 0,0 0,-1-1,0 1,0 0,0-1,0 1,0-1,0 0,0 1,-1-1,1 0,-4 1,-15 14,-1-1,-1-1,0-1,-1-1,-1-1,0-2,-13 4,18-8</inkml:trace>
  <inkml:trace contextRef="#ctx0" brushRef="#br0" timeOffset="16856.677">8238 1534,'-14'28,"-5"20,-4 6,1-1,6-1,0-3,2-6,5-5,2-4,4-4,2-2,0 0,2-1,0 0,-1 1,6-6,1-5</inkml:trace>
  <inkml:trace contextRef="#ctx0" brushRef="#br0" timeOffset="17044.678">7899 1901,'34'-10,"15"-3,5 1,-2 2,-6 3,-5 3,-5 2,-3 1,-9 1</inkml:trace>
  <inkml:trace contextRef="#ctx0" brushRef="#br0" timeOffset="23414.807">9057 2013,'-6'-4,"0"0,-1 1,1 0,0 0,-1 1,0 0,1 0,-1 1,0-1,0 1,0 1,0 0,0 0,0 0,-2-1,0 1,1-1,-1 1,0 0,1 1,-1 0,1 0,-1 1,1 0,0 1,0-1,0 2,0-1,0 1,1 0,0 1,0-1,0 2,0-1,1 1,0 0,0 0,0 0,1 1,0 0,0 0,1 1,0-1,0 1,1 0,0 0,0 0,1 0,-2 8,4-12,0-1,0 1,0-1,0 0,0 1,1-1,0 0,-1 0,1 1,1-1,-1 0,0 0,1 0,-1 0,1 0,0 0,0-1,0 1,0-1,1 1,-1-1,1 0,-1 0,1 0,0 0,0 0,0-1,0 1,0-1,0 0,0 0,1 0,-1 0,2 0,3 0,1 0,0 0,0-1,0 0,0 0,-1-1,1 0,0-1,0 0,-1 0,0-1,7-3,8-6,-1-2,0 0,-1-1,0-1,-1-1,6-9,25-18,-50 42,0 1,0 0,-1 0,2 0,-1 0,0 0,0 0,0 0,0 0,1 0,-1 1,0-1,1 0,-1 1,0-1,1 1,-1-1,1 1,-1 0,1 0,-1 0,1 0,-1 0,1 0,-1 0,1 0,-1 0,1 1,-1-1,0 1,1-1,-1 1,1-1,-1 1,0 0,0 0,1-1,-1 1,0 0,0 0,0 0,0 1,0-1,0 0,0 0,0 0,-1 1,1-1,0 0,-1 1,12 26,-11-24,-1-1,1 1,-1 0,1-1,0 1,1 0,-1-1,1 0,-1 1,1-1,0 0,0 0,0 0,1 0,-1 0,1 0,0-1,0 1,-1-1,2 0,-1 0,0 0,0 0,1 0,-1-1,1 0,-1 1,1-1,-1-1,1 1,0 0,-1-1,1 0,0 0,0 0,-1 0,1-1,2 0,39-20,-24 10</inkml:trace>
  <inkml:trace contextRef="#ctx0" brushRef="#br0" timeOffset="23747.638">9762 1788,'-70'42,"51"-32,0 1,1 0,0 1,1 1,0 1,1 1,1 0,-6 7,20-20,0-1,-1 1,1-1,0 1,0-1,0 1,0 0,1 0,-1-1,0 1,1 0,-1 0,1 0,-1 0,1 0,0 0,0 0,0 0,0-1,0 1,0 0,1 0,-1 0,1 0,-1 0,1 0,0-1,0 1,0 0,0 0,0-1,0 1,0-1,0 1,1-1,-1 1,0-1,1 0,72 36,-47-26,-24-11,0 1,-1-1,1 1,0 0,-1 0,1 0,-1 0,1 0,-1 0,1 1,-1-1,0 1,0 0,0 0,0 0,0 0,0 0,0 0,-1 0,1 0,-1 1,1-1,-1 1,0-1,0 1,0-1,0 1,-1 0,1 0,-1-1,0 1,1 0,-1 0,0-1,-1 1,1 0,0 0,-1-1,0 1,1 0,-1-1,0 1,0-1,-1 1,1-1,-1 1,0 0,-5 4,0 0,-1-1,0 0,0-1,0 1,-1-2,1 1,-1-1,0 0,-1-1,1 0,0-1,-1 0,0 0,-4-1,-11 3</inkml:trace>
  <inkml:trace contextRef="#ctx0" brushRef="#br0" timeOffset="24393.915">10214 1590,'5'10,"6"2,1 5,4 4,-1 3,1-2,-1-1,1 2,-2 1,1-3,-1-1,-4 2,2-4,-2 1,-2-9,2-5,0-4</inkml:trace>
  <inkml:trace contextRef="#ctx0" brushRef="#br0" timeOffset="24593.996">10609 1561,'0'15,"0"9,5 5,1 3,0 1,4-1,0-1,3 0,-1-2,3-5,3-7,-1-1,1-3,-2-5</inkml:trace>
  <inkml:trace contextRef="#ctx0" brushRef="#br0" timeOffset="25329.281">11173 1731,'-88'137,"17"-28,4 3,-1 15,-15 9,53-111,33-54,17-14,2 0,1 2,2 0,11-11,210-263,-176 214,-70 100,1 1,-1-1,0 1,0-1,1 1,-1-1,0 1,1-1,-1 1,1-1,-1 1,0-1,1 1,-1 0,1-1,-1 1,1 0,-1-1,1 1,0 0,-1 0,1 0,-1-1,1 1,-1 0,1 0,0 0,-1 0,1 0,0 0,-1 0,1 0,-1 0,1 0,-1 1,1-1,0 0,-1 0,1 0,-1 1,1-1,-1 0,1 1,-1-1,1 1,-1-1,1 0,-1 1,0-1,1 1,-1-1,0 1,1-1,-1 1,0-1,1 1,-1 0,0 0,17 44,-12-29,49 139,-24 72,-31-221,1 0,0 0,1 0,-1 0,1 0,0 0,1 0,-1 0,1 0,0 0,1-1,-1 1,1-1,0 1,1-1,-1 0,1-1,0 1,0-1,1 1,-1-1,1 0,0-1,1 2,45 17,-38-23</inkml:trace>
  <inkml:trace contextRef="#ctx0" brushRef="#br0" timeOffset="25582.456">10919 2126,'34'0,"15"0,10 0,-1-5,-5-1,-8 0,-5 1,-6 1,-3-3,-3 0,0 0,-6 2</inkml:trace>
  <inkml:trace contextRef="#ctx0" brushRef="#br0" timeOffset="25889.778">11822 1534,'-4'24,"-8"7,0 5,-4-1,-3 0,1-2,-2-7,4-2,4-1,4-4</inkml:trace>
  <inkml:trace contextRef="#ctx0" brushRef="#br0" timeOffset="26079.608">12189 1590,'-33'34,"-17"15,1 5,4-3,9-4,7-11,7-6,13-9,8-8</inkml:trace>
  <inkml:trace contextRef="#ctx0" brushRef="#br0" timeOffset="40330.724">1042 3226,'-74'31,"46"-22,0 1,1 2,0 1,1 1,1 1,0 1,1 2,0 0,2 1,-3 5,18-15,0 0,0 1,1 0,1 0,0 1,0 0,1-1,0 2,1-1,0 0,1 1,0-1,0 7,2-11,0-1,0 0,0 0,1 0,0 1,0-1,0 0,1 0,0-1,0 1,1 0,-1 0,1-1,1 0,-1 0,1 0,0 0,0 0,0-1,0 1,1-1,0 0,0-1,0 1,5 2,-2-3,0 1,0-2,1 1,-1-1,0 0,1-1,-1 0,1-1,0 1,-1-2,1 1,-1-1,1 0,-1-1,1 0,-1 0,0-1,0 0,8-4,6-4,-1-1,1-1,-2-1,0 0,-1-2,6-6,117-148,-115 134,-27 35,0 0,0 0,0 0,0 0,0 0,1 0,-1 0,0 0,1 0,-1 0,1 0,-1 0,1 0,-1 1,1-1,0 0,-1 0,1 0,0 1,0-1,-1 0,1 1,0-1,0 1,0-1,0 1,0-1,0 1,0 0,0 0,0-1,0 1,0 0,0 0,0 0,0 0,0 0,0 0,0 0,0 0,0 1,0-1,0 0,0 1,0-1,0 0,0 1,0-1,0 1,-1 0,1-1,0 1,0 0,0-1,-1 1,1 0,0 0,-1 0,1-1,0 2,5 101,6 18,-11-116,1 0,0 1,0-1,0-1,1 1,0 0,0 0,0-1,0 0,1 0,0 0,0 0,0 0,0-1,0 1,1-1,-1-1,1 1,2 1,14 2</inkml:trace>
  <inkml:trace contextRef="#ctx0" brushRef="#br0" timeOffset="40692.537">1889 3226,'-212'151,"210"-150,-1 0,1 0,0 0,0 1,0-1,0 1,0-1,1 1,-1 0,0-1,1 1,-1 0,1 0,0 1,0-1,-1 0,1 0,1 0,-1 1,0-1,1 1,-1-1,1 0,-1 1,1-1,0 1,0-1,1 1,-1-1,0 1,1-1,-1 0,1 1,0-1,0 0,0 1,0-1,0 0,0 0,1 0,-1 0,1 0,-1 0,1 0,0-1,1 2,55 24,41 25,-96-50,0 1,0 0,0 0,0 0,0 0,-1 0,1 0,-1 1,0-1,0 1,-1 0,1-1,-1 1,1 0,-1 0,-1 0,1 0,0 0,-1 0,0 0,0 0,0 0,0 0,-1 0,0 1,-2 7,-1-1,-1 0,0-1,-1 1,1-1,-2 0,0 0,0-1,-1 0,0 0,0-1,-1 0,0-1,0 1,-1-2,0 1,0-1,-1-1,1 0,-1-1,-1 0,1 0,0-1,-1-1,-2 1,-10 3</inkml:trace>
  <inkml:trace contextRef="#ctx0" brushRef="#br0" timeOffset="43333.329">2678 2916,'0'29,"5"9,1 4,5-7,1-3,2-3,4-6,-1-2,2-5,2-5,-3-4</inkml:trace>
  <inkml:trace contextRef="#ctx0" brushRef="#br0" timeOffset="43600.652">2876 2860,'5'23,"6"9,2 4,2-1,5-5,-2-3,1-6,-3-3,1-3,-2 0,-5-2</inkml:trace>
  <inkml:trace contextRef="#ctx0" brushRef="#br0" timeOffset="44190.626">3497 3057,'-10'-3,"0"1,-1 0,1 1,-1 0,0 1,1 0,-1 1,1 0,-1 0,1 1,-1 1,1-1,0 2,0 0,1 0,-1 0,1 1,0 1,0-1,0 2,1-1,0 1,0 0,1 1,0 0,0 0,-13 11,1 0,1 1,0 0,2 2,0 0,2 1,1 0,0 1,2 1,0-1,2 2,1 0,1 3,4-21,1 0,1 1,0-1,0 1,1 0,0-1,0 1,1 0,0-1,0 1,1-1,0 1,1-1,0 0,0 0,1 0,0-1,0 1,1-1,0 0,0 0,0 0,1-1,0 0,1 0,-1 0,1-1,7 4,5 0,1 0,0-2,1 0,0-2,0 0,0-1,0-1,1-1,-1-1,1-1,0-1,-1-1,1 0,-1-2,0 0,0-2,0 0,-1-2,0 0,8-5,40-43,-58 42</inkml:trace>
  <inkml:trace contextRef="#ctx0" brushRef="#br0" timeOffset="44625.301">4259 2916,'0'-5,"0"4,-5 1,-6 6,-6 7,-6 5,3 5,-2-1,4 0,0 1,-2 1,-2-2,2-2,5 2,10-8,10-7,5-9,0-4</inkml:trace>
  <inkml:trace contextRef="#ctx0" brushRef="#br0" timeOffset="44885.789">4513 2832,'-15'19,"-9"11,-5 6,-3 0,-1 0,6-1,2-8,6-2,1-7,3 0,5-4</inkml:trace>
  <inkml:trace contextRef="#ctx0" brushRef="#br0" timeOffset="49537.552">5331 3763,'20'1,"0"-2,1 0,-1-1,0-1,0 0,0-2,0 0,-1-2,0 0,0-1,-1-1,0 0,0-2,-1 0,7-7,221-228,-182 178,-53 56,0 1,1 1,0-1,0 2,1 0,1 0,-1 1,1 0,1 1,-1 1,1 0,0 1,1 1,11-3,-23 7,0 0,0 0,0 1,0-1,1 1,-1 0,-1 0,1 0,0 0,0 0,0 1,0-1,-1 1,1 0,-1-1,1 1,-1 1,0-1,0 0,0 0,0 1,0-1,0 1,-1 0,1-1,-1 1,0 0,0 0,0 0,0 0,0 0,0 0,12 103,-12-88,-1 1,-1 0,0 0,-2-1,0 1,-1-1,-1 0,-3 7,1-7,1 0,-2-1,0 1,-2-2,1 1,-2-2,0 1,-1-1,-1-1,0 0,-1-1,-13 10,9-13,-1 0,0-2,0 0,0-1,-1-1,0-1,-1-1,1 0,-1-2,-9 0,27-1,0-1,0 1,-1-1,1 0,0 0,0 0,0 0,0 0,0-1,0 1,-1-1,1 0,1 0,-1 0,0-1,0 1,0 0,0-1,1 0,-1 0,1 0,0 0,-1 0,1 0,0-1,0 1,0-1,0 0,-5-14</inkml:trace>
  <inkml:trace contextRef="#ctx0" brushRef="#br0" timeOffset="49927.689">6771 3283,'-58'44,"44"-37,0 1,0 0,1 1,1 1,0 0,0 1,1 0,0 1,1 0,0 0,1 1,0 0,1 1,1 0,0 1,1-1,1 1,0 0,1 0,-2 15,6-24,0 0,1 0,0 0,0 0,1-1,0 1,0 0,0-1,0 1,1-1,0 0,0 0,1 0,-1 0,1 0,0-1,0 1,0-1,1 0,0-1,0 1,0-1,0 0,0 0,0-1,1 1,0-1,-1 0,1-1,0 1,5-1,3 2,1-1,0 0,0-1,1-1,-1 0,0-2,0 1,0-2,0 0,-1 0,1-2,1-1,-7 3,-1-1,1 0,-1-1,0 0,-1 0,1-1,-1 0,0 0,0-1,-1 0,0 0,0 0,-1-1,1 0,-2 0,1 0,-1-1,-1 1,1-1,-1 0,-1 0,0 0,0 0,-1-1,0 1,-1 0,0-1,0 1,-1-1,0 1,0 0,-1 0,-1 0,1 0,-2 0,1 0,-1 1,0-1,-1 1,0 0,0 0,-1 1,-1-2,1 4,1 0,-1 0,0 1,0-1,0 1,0 1,-1-1,0 1,0 0,1 1,-2 0,1 0,0 0,0 1,-1 0,1 0,0 1,-1 0,1 0,-1 1,-17 3</inkml:trace>
  <inkml:trace contextRef="#ctx0" brushRef="#br0" timeOffset="50728.113">7985 2832,'-2'0,"0"1,0-1,0 1,0-1,0 1,0 0,1 0,-1 0,0 0,1 0,-1 0,1 0,-1 1,1-1,-1 0,1 1,0 0,0-1,0 1,0 0,0-1,0 1,0 0,0 0,1 0,-1 0,1-1,-1 1,1 0,0 0,0 0,0 0,0 0,0 2,-1-1,-7 38,2 0,2 0,1 0,2 1,4 31,-2-3,0 405,-13-371,12-104,0 0,1 0,-1 0,0-1,0 1,1 0,-1 0,0 0,0 0,1 0,-1-1,0 1,1 0,-1 0,0 0,0 0,1 0,-1 0,0 0,1 0,-1 0,0 0,1 0,-1 0,0 1,0-1,1 0,-1 0,0 0,1 0,-1 0,0 1,0-1,1 0,-1 0,0 0,0 1,0-1,1 0,-1 0,0 1,0-1,0 0,9-14</inkml:trace>
  <inkml:trace contextRef="#ctx0" brushRef="#br0" timeOffset="51003.313">7645 3424,'34'-5,"20"-1,6 0,-2-4,-6 0,-8 2,-6 2,-5 2,-3-3,-2-1,-1 2,0 2,-4-4,-3 0,2 1,1 2,-4-3,-4 0</inkml:trace>
  <inkml:trace contextRef="#ctx0" brushRef="#br0" timeOffset="51443.151">8436 2860,'-19'33,"3"0,0 2,2 0,2 1,1 0,2 1,1 0,2 0,2 1,6-5,1 0,2 0,2 0,1-1,1 0,4 7,-2-2,46 119,-55-153,-1-1,0 0,1 0,0 0,-1 0,1 0,0 0,0-1,0 1,0-1,1 1,-1-1,0 0,0 0,1 0,-1 0,1 0,-1 0,1-1,-1 1,1-1,0 0,-1 0,1 0,-1 0,1 0,0 0,-1-1,1 1,-1-1,1 0,-1 0,1 0,0-1,82-53,-64 38,-15 13,75-44,-78 48,-1-1,1 0,-1 1,1 0,0-1,0 1,-1 0,1 0,0 1,-1-1,1 0,0 1,-1 0,1-1,-1 1,1 0,-1 1,1-1,-1 0,0 1,0-1,1 1,-1 0,0-1,0 1,-1 0,1 0,0 0,-1 1,1-1,-1 0,0 1,1-1,40 101,-31-90</inkml:trace>
  <inkml:trace contextRef="#ctx0" brushRef="#br0" timeOffset="52173.658">9310 3424,'-211'172,"209"-170,0-1,-1 0,1 1,0 0,0-1,0 1,0 0,0 0,0 0,1 0,-1 1,1-1,-1 0,1 1,0-1,0 1,0-1,0 1,1-1,-1 1,0 0,1-1,0 1,0 0,0 0,0-1,0 1,1 0,-1-1,1 1,-1 0,1-1,0 1,0-1,0 1,0-1,1 1,-1-1,1 0,0 0,-1 0,1 0,0 0,0 0,10 0,-1 0,1-1,-1-1,1 0,-1 0,1-1,-1-1,1 1,-1-2,0 0,0 0,0-1,0-1,-1 0,1 0,-1-1,0 0,-1 0,0-1,0-1,1-1,20-21,-27 26,1 0,-1-1,1 1,0 0,0 1,1-1,-1 1,1 0,-1 0,1 0,0 1,0-1,0 1,0 1,1-1,-3 3,-1 0,1 0,-1 1,0-1,1 1,-1-1,0 1,0 0,0 0,0 0,-1 0,1 0,0 1,-1-1,0 0,1 1,-1-1,0 1,0-1,0 1,0 2,8 13,-6-13,0 1,0-1,0 0,1 0,0 0,0 0,1-1,-1 1,1-1,0 0,0-1,0 1,1-1,-1 0,1 0,0-1,-1 0,1 0,0 0,1-1,-1 1,0-2,0 1,0-1,1 0,-1 0,0 0,0-1,1 0,-1 0,0-1,3-1,16-12,-1-1,-1-2,0 0,-1-2,-1 0,-1-1,-1-1,-1-1,-1-1,-1 0,-1-2,-1 1,-2-2,0 1,1-9,4 0,-1 0,-1-1,-2-1,-2 0,-2-1,-1 0,-1 0,-3-1,-1 0,-2-24,-19-3,17 65,1-1,-1 1,1 0,-1-1,0 1,0 0,0 0,0 0,0 0,0-1,0 1,0 1,0-1,0 0,-1 0,1 0,0 0,-1 1,1-1,0 1,-1-1,1 1,-1 0,1-1,-1 1,1 0,-1 0,1 0,-1 0,1 0,-1 0,1 0,0 1,-1-1,1 1,-1-1,1 1,-1-1,1 1,0 0,0-1,-1 2,-5 5,0 0,1 1,0 0,1 0,0 1,0-1,1 1,0 0,0 0,1 1,0-1,1 0,-1 10,-1 11,1 0,2 1,1-1,2 1,0-1,2 0,2 0,1 0,1-1,1 0,9 19,67 147,-78-180,0 0,1 0,0-1,1 0,1-1,0 0,1 0,0-1,1-1,1 1,0-7,-2-4</inkml:trace>
  <inkml:trace contextRef="#ctx0" brushRef="#br0" timeOffset="52419.339">9650 3255,'38'0,"18"0,8 0,4 0,-5 0,-5 0,-6 0,-8 0,-6 0,-5 0,-8 0</inkml:trace>
  <inkml:trace contextRef="#ctx0" brushRef="#br0" timeOffset="55211.462">11596 3367,'-2'2,"0"-1,1 1,-1-1,0 1,0-1,1 1,-1 0,1 0,0 0,-1 0,1 0,0 0,0 1,0-1,1 0,-1 0,0 1,1-1,0 0,-1 1,1-1,0 1,0-1,1 2,-2 0,13 140,1-49,13 81,-26-176,0 0,-1 0,1 0,0 0,0 0,-1 0,1 0,0 0,0 0,-1 0,1 0,0 0,0 0,-1 0,1 0,0 0,0 0,-1 0,1 0,0 0,0 1,0-1,-1 0,1 0,0 0,0 0,0 1,-1-1,1 0,0 0,0 0,0 0,0 1,0-1,-1 0,1 0,0 1,0-1,0 0,0 0,0 1,0-1,0 0,0 0,0 1,0-1,0 0,-10-23,-1-26,5 30,2 0,0 1,1-1,1 0,1-1,1 1,0-5,9-25,1 0,3 1,1 0,3 1,11-20,31-17,-58 82,1 1,0-1,0 0,0 1,1 0,-1-1,0 1,0 0,1 0,-1 0,1 1,-1-1,1 0,-1 1,1 0,-1-1,1 1,-1 0,1 1,0-1,-1 0,1 1,-1-1,1 1,-1 0,0 0,1 0,-1 0,0 0,0 0,1 1,-1-1,0 1,0-1,-1 1,1 0,1 1,84 136,-80-131</inkml:trace>
  <inkml:trace contextRef="#ctx0" brushRef="#br0" timeOffset="55781.854">11512 2973,'6'-3,"10"-6,1 1,0 0,0 1,0 2,1-1,0 2,0 0,5 1,150 3,-112 12,-60-13,-1 0,0 0,0 0,0 0,0 0,-1 0,1 0,0 0,0 0,0 0,-1 0,1 0,-1 0,1 0,-1 0,1 0,-1 0,1 0,-1 0,0 0,0 1,1-1,-1 0,0 0,0 1,0-1,0 1,0-1,0 1,0-1,0 1,0 0,0-1,0 1,0 0,0 0,0 0,-2-2,-111-82,113 84,0 0,1-1,-1 1,0 0,0-1,1 1,-1-1,0 1,1-1,-1 0,0 1,1-1,-1 0,1 1,0-1,-1 0,1 0,-1 1,1-1,0 0,0 0,-1 0,1 0,0 1,0-1,0 0,0 0,0 0,0 0,0 0,0 1,0-1,0 0,1 0,-1 0,0 0,1 1,-1-1,0 0,1 0,-1 1,1-1,-1 0,1 1,0-1,-1 0,1 1,-1-1,1 1,0-1,13-4</inkml:trace>
  <inkml:trace contextRef="#ctx0" brushRef="#br0" timeOffset="56171.02">12471 3396,'19'-5,"12"-1,4-1,2 2,-5 7,-4 2,-2 1,0 0,0-2,0 0,1-2,1-5,0-2,0-1,-5 2</inkml:trace>
  <inkml:trace contextRef="#ctx0" brushRef="#br0" timeOffset="56419.723">12387 3622,'38'0,"18"0,4 0,-3 0,-7 0,-7 0,-1 0,-4 0,-2 0,-8 0</inkml:trace>
  <inkml:trace contextRef="#ctx0" brushRef="#br0" timeOffset="57117.268">13488 3226,'0'555,"3"-622,3 1,3 1,3 0,3 0,18-50,-28 96,1-1,0 1,2 1,0-1,0 1,2 1,0-1,2 2,-1-1,2 2,0 0,1 0,1 1,9-7,-21 19,0 0,-1 0,1 0,0 1,0-1,0 1,0 0,1 0,-1 0,0 0,0 0,1 1,-1 0,0-1,1 1,-1 0,0 1,1-1,-1 0,0 1,1 0,-1 0,0 0,0 0,0 0,0 1,0 0,0-1,0 1,-1 0,1 0,0 0,-1 1,0-1,0 1,1-1,-1 1,-1 0,1 0,0 0,-1 0,1 0,-1 0,0 0,0 0,0 0,-1 1,1-1,-1 0,0 4,4 81,-5-63</inkml:trace>
  <inkml:trace contextRef="#ctx0" brushRef="#br0" timeOffset="57969.331">13995 3480,'-95'175,"-23"-17,106-152,28-37,126-147,-9 26,-133 152,0-1,0 1,1-1,-1 1,0 0,1-1,-1 1,0-1,1 1,-1 0,0 0,1-1,-1 1,1 0,-1 0,1-1,-1 1,1 0,-1 0,1 0,-1 0,1 0,-1 0,1 0,-1 0,1 0,-1 0,1 0,-1 0,1 0,-1 0,1 0,-1 0,0 1,1-1,-1 0,1 0,-1 0,1 1,-1-1,0 0,1 1,-1-1,0 0,1 1,-1-1,0 1,1-1,-1 0,0 1,0-1,1 1,-1-1,0 1,0-1,0 1,0-1,0 1,10 40,-8-25,52 162,-54-177,1 0,1 0,-1 1,0-1,0 1,0-1,0 1,0 0,-1-1,1 1,0 0,-1 0,1-1,-1 1,0 0,1 0,-1 0,0 0,0 0,0-1,0 1,-1 0,1 0,0 0,-1 0,0-1,1 1,-1 0,0-1,0 1,0 0,0-1,0 1,0-1,0 1,0-1,-1 0,1 1,-1-1,1 0,-1 0,1 0,-1 0,1 0,-1-1,-1 1,-9-1,-1 0,1-1,0-1,0 0,0-1,0 0,0-1,0 0,-7-5,-17-4,-79-26,91 33</inkml:trace>
  <inkml:trace contextRef="#ctx0" brushRef="#br0" timeOffset="58304.544">14588 3367,'-300'448,"249"-367,43-65</inkml:trace>
  <inkml:trace contextRef="#ctx0" brushRef="#br0" timeOffset="58655.504">14786 3566,'-19'7,"1"1,1 1,-1 1,2 0,-1 1,2 1,-1 0,1 2,1-1,1 2,0 0,1 0,-1 3,10-14,1 1,-1-1,1 1,0-1,1 1,-1-1,1 1,0 0,0 0,0 0,1 0,-1 0,1 0,1-1,-1 1,1 0,-1 0,1 0,1 0,-1-1,1 1,0 0,0-1,0 1,0-1,1 0,0 0,0 0,0 0,0-1,1 1,-1-1,1 1,0-1,0-1,0 1,0 0,1-1,0 0,5 1,0-2,0 1,0-2,0 1,0-1,0-1,1 0,-1 0,0-1,-1 0,1-1,0 0,-1-1,1 0,-1 0,2-2,4-4</inkml:trace>
  <inkml:trace contextRef="#ctx0" brushRef="#br0" timeOffset="60050.026">13347 2888,'1'-2,"0"0,1 1,-1-1,1 0,-1 0,1 1,0-1,0 1,0-1,0 1,0 0,0 0,0 0,0 0,0 0,0 0,1 1,-1-1,0 1,1 0,-1-1,0 1,1 0,-1 0,2 1,-2-2,226-13,-4-3,-223 17,0 1,0-1,0 0,0 1,-1-1,1 0,0 0,0 0,0 0,0 0,0 0,0 0,0 0,-1 0,1 0,0 0,0-1,0 1,0 0,0 0,-1-1,1 1,0-1,0 1,0-1,-1 1,1-1,0 1,-1-1,1 0,-1 1,1-1,-1 0,1 0,-1 1,1-1,-1 0,1 0,-1 0,0 0,0 1,1-1,-1 0,0 0,0 0,0 0,0 0,0 0,0 0,0 0,0 1,-1-1,1 0,0 0,-1 0,1 0,0 0,-1 1,1-1,-1 0,1 0,-1 1,1-1,-1 0,-86-112,72 94,1 3</inkml:trace>
  <inkml:trace contextRef="#ctx0" brushRef="#br0" timeOffset="63383.506">15237 3763,'0'5,"0"6,0-4,0 3,0 3,-5 0,-1-6,0-6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796 414,'-32'14,"1"0,1 2,0 2,2 0,0 2,1 1,0 1,2 2,-16 19,38-40,0-1,0 0,0 1,0-1,1 1,-1 0,1 0,0 0,-1 0,1 0,1 0,-1 1,1-1,-1 1,1-1,0 1,0 0,0-1,1 1,-1 0,1 0,0-1,0 1,0 0,1 0,-1-1,1 1,0 0,0-1,0 1,1-1,-1 1,1-1,0 0,0 1,0-1,0 0,0 0,1 0,0-1,-1 1,1-1,0 1,0-1,0 0,0 0,1 0,-1-1,2 1,4 1,0-1,0-1,0 0,0 0,0-1,1 0,-1 0,0-1,0-1,0 1,0-1,0-1,0 0,-1 0,1-1,-1 0,0 0,0-1,0 0,-1 0,1-1,2-3,18-17,-2 0,-1-2,-1-1,18-28,34-64,-76 122,0-1,0 1,1 0,-1 0,0-1,1 1,-1 0,1-1,-1 1,1-1,-1 1,1-1,-1 1,1-1,-1 1,1-1,0 1,-1-1,1 1,0-1,-1 0,1 0,0 1,0-1,-1 0,1 0,0 0,0 0,-1 0,1 0,0 0,0 0,-1 0,1 0,0 0,0 0,-1 0,1-1,0 1,-1 0,1-1,0 1,-1 0,1-1,0 1,-1-1,1 1,-1-1,1 1,-1-1,1 0,-1 1,1-1,-1 0,1 0,1 75,-4-62,2-1,-1 1,1 0,1-1,0 1,1-1,0 1,1-1,0 0,0 0,2 0,-1 0,1-1,1 0,0 0,0 0,6 6,-8-11,1 0,-1 0,1-1,0 0,1 0,-1 0,1-1,-1 0,1 0,0 0,0-1,0 0,1 0,-1 0,0-1,1 0,-1 0,1 0,-1-1,1 0,-1-1,1 1,-1-1,1-1,-1 1,0-1,0 0,1 0,-1-1,13-7,-1-2,-1 0,0 0,0-2,-1 0,-1-1,0 0,-1-1,-1-1,-1 0,0-1,-1-1,1-4,10-21,-2-2,-3 0,-1-1,-2-1,-1-9,-8 39,-1 0,-1-1,0 0,-2 1,0-1,-1 0,-1 0,0 1,-2-1,-2-11,5 28,-1 0,1 0,-1-1,0 1,1 0,-1 0,0 0,0 0,0 1,0-1,-1 0,1 0,0 1,-1-1,1 1,-1-1,0 1,1-1,-1 1,0 0,0 0,0 0,0 0,0 0,0 0,0 1,0-1,0 1,0-1,0 1,-1 0,1 0,0 0,0 0,0 0,0 0,-1 1,1-1,0 1,0 0,0-1,0 1,0 0,0 0,0 0,0 0,1 1,-1-1,0 0,1 1,-1-1,0 2,-6 9,0 0,1 1,0 0,1 0,0 0,1 1,1-1,0 1,1 1,0-1,2 0,-1 5,-1 13,1 0,2 0,1 0,2 0,1 0,1 0,2-1,1 1,2-2,12 30,-16-46,1 0,0-1,0 0,1 0,1-1,0 0,1 0,0-1,1-1,0 1,1-2,7 5,-16-12,1 0,-1 0,1 0,0 0,-1-1,1 0,0 0,0 0,0 0,0-1,0 1,0-1,0 0,0 0,0-1,0 1,0-1,0 0,0 0,0 0,0 0,0-1,-1 0,1 1,0-1,-1-1,0 1,1 0,-1-1,0 0,15-15</inkml:trace>
  <inkml:trace contextRef="#ctx0" brushRef="#br0" timeOffset="263.555">1869 414,'-20'52,"3"1,2 0,3 1,0 15,10-66,1 1,0-1,1 1,-1-1,0 1,1 0,0-1,0 1,0-1,0 1,1 0,-1-1,1 1,0-1,0 1,0-1,1 1,-1-1,1 0,0 0,0 0,0 0,0 0,0 0,1 0,-1-1,1 1,0-1,0 0,-1 0,2 0,-1 0,0 0,0 0,1-1,-1 0,0 0,1 0,-1 0,1 0,0-1,-1 1,2-1,9-4,-1 0,1 0,-1-1,0-1,0 0,0-1,-1-1,0 0,0 0,-1-1,-1 0,5-5,-6 5,-1-1,0 0,0-1,-1 0,0 0,-1-1,0 1,-1-1,0-1,-1 1,-1-1,0 1,1-5,-3 11,0 0,-1 0,1 0,-1 0,0 0,-1 0,1 0,-1 0,-1 0,1 1,-1-1,0 0,0 1,0-1,-1 1,0-1,0 1,0 0,-1 0,0 1,0-1,0 1,0 0,-1 0,1 0,-1 0,0 1,0 0,-3-1,4 2,0 1,0-1,0 1,-1-1,1 1,-1 0,1 1,-1-1,1 1,-1 0,0 0,1 1,-1-1,1 1,-1 0,1 0,0 0,-4 2,-17 8</inkml:trace>
  <inkml:trace contextRef="#ctx0" brushRef="#br0" timeOffset="734.704">2263 640,'139'-197,"-129"184,-8 8,1 0,0 1,0-1,1 1,-1 0,1-1,0 2,0-1,0 0,1 1,-1 0,1 0,4-2,-7 6,-1 0,1 1,0-1,0 1,-1-1,1 1,-1 0,1 0,-1-1,0 1,0 0,0 0,0 0,0 0,0 0,0 1,-1-1,1 0,-1 0,1 0,-1 1,0-1,0 0,0 0,0 1,-1-1,1 0,-1 2,1 0,0 40,6 62,-5-103,0 0,0 0,0 0,1 0,-1 0,1 0,-1-1,1 1,0 0,0-1,1 1,-1-1,0 0,1 0,-1 0,1 0,0 0,0 0,-1-1,1 0,0 1,0-1,1 0,-1 0,0-1,0 1,0-1,1 1,1-1,3-2,1 1,0-2,-1 1,1-1,-1-1,0 1,0-1,-1-1,1 1,-1-1,0-1,0 1,0-1,-1-1,0 1,0-1,-1 0,0 0,0 0,0-1,-1 0,0 0,-1 0,0 0,0-1,8-14,-1 5</inkml:trace>
  <inkml:trace contextRef="#ctx0" brushRef="#br0" timeOffset="1331.466">3195 386,'-2'-3,"0"0,0 0,-1 0,1 1,-1-1,1 0,-1 1,0-1,0 1,0 0,0 0,0 0,-1 1,1-1,-1 1,1 0,-1 0,1 0,-1 0,1 0,-1 1,0 0,0 0,1 0,-1 0,0 0,1 1,-1 0,1-1,-1 1,0 1,1-1,-1 1,-3 1,-1 1,1 0,-1 1,1-1,1 2,-1-1,1 1,0 0,0 0,0 0,1 1,0 0,1 0,-1 1,-3 7,0-1,1 1,1 1,1-1,0 1,1 0,0 1,1-1,1 0,1 1,1 0,0-1,1 1,0-1,2 2,-3-15,1 0,0 0,0 0,0-1,1 1,-1 0,1-1,-1 1,1-1,0 1,0-1,0 0,0 0,0 0,0 0,1 0,-1-1,1 1,-1-1,1 1,0-1,-1 0,1 0,0 0,0 0,0-1,0 1,0-1,0 0,0 0,-1 0,1 0,0 0,0-1,0 1,0-1,0 0,0 1,0-2,-1 1,1 0,0 0,-1-1,3-1,8-6,0 0,0-1,-1-1,-1 0,0-1,0 0,-1 0,2-5,0 1,33-42,-31 37,2 0,0 1,1 1,1 1,0 0,2 1,1 1,-20 15,1-1,0 1,0 0,0 0,0 0,0 0,1 0,-1 0,0 1,0-1,1 1,-1-1,0 1,1 0,-1 0,0 0,0 0,1 1,-1-1,0 0,1 1,-1 0,0-1,0 1,0 0,0 0,0 0,0 1,0-1,0 0,0 1,0-1,-1 1,1 0,-1-1,1 1,-1 0,0 0,1 0,-1 0,0 0,0 0,-1 0,1 1,0-1,-1 1,13 40,-3 2,-2 0,-1 0,-3 0,-1 1,-3-1,-4 41,2 8,3-62,-1 1,-2-1,-1 0,-1-1,-2 1,-1-1,-1 0,-2 0,-1-1,-5 9,13-35,-1 9,-2 0,1-1,-2 1,0-1,0-1,-1 1,0-1,-1-1,-1 1,1-2,-2 1,1-1,-1-1,0 0,-1-1,0 0,0 0,-1-1,-1-1,12-4,0-1,0 0,0 0,0 0,0 0,0 0,0 0,0-1,1 1,-1-1,0 1,0-1,0 0,0 0,0 1,1-1,-1-1,0 1,1 0,-1 0,1 0,-1-1,1 1,0-1,-1 1,1-1,0 0,0 0,0 1,0-1,1 0,-1 0,0 0,1 0,-1 0,1 0,0 0,0 0,0 0,5-81,5 50,1 1,2 0,1 0,2 2,1 0,1 0,3-1,8-14,-14 22,1 2,0 0,2 1,0 0,1 1,1 2,12-9,-8 9</inkml:trace>
  <inkml:trace contextRef="#ctx0" brushRef="#br0" timeOffset="14650.683">91 1741,'-14'-27,"14"27,0 0,0 0,1 1,-1-1,0 0,0 1,0-1,0 0,0 1,0-1,0 1,0-1,0 0,0 1,0-1,0 0,0 1,0-1,0 0,0 1,0-1,0 0,0 1,-1-1,1 0,0 1,0-1,0 0,-1 1,1-1,0 0,0 0,-1 1,1-1,0 0,0 0,-1 0,1 0,0 1,-1-1,1 0,0 0,-1 0,1 0,0 0,-1 0,1 0,-1 0,1 0,0 0,-1 0,1 0,0 0,-1 0,1 0,0 0,-1 0,1 0,-1-1,41 229,-29-122,-6 0,-6 97,-2-63,-11-52,14-86,-1 0,1 1,-1-1,0 0,0 0,0 0,0 1,0-1,0 0,-1-1,1 1,-1 0,0 0,1-1,-1 1,0 0,0-1,0 0,0 1,0-1,0 0,0 0,0 0,-1-1,1 1,0 0,0-1,-1 0,1 1,-1-1,1 0,0 0,-1 0,1-1,-1 1,0-3,-1 1,1-1,0-1,0 1,0 0,1-1,-1 1,1-1,0 0,0 0,0 0,0 0,1 0,-1 0,1 0,0 0,0-1,1 1,0 0,-1-1,1 1,1-1,-1 1,0 0,2-3,-2 1,1-37,2 0,2 0,2 0,2 0,2 1,1 1,3 0,1 1,2 0,1 2,2 0,2 1,1 1,3 1,-4 5,-13 13,2 0,0 1,1 0,1 1,0 1,1 0,0 0,1 2,1 0,0 1,1 1,4-2,-19 11,1 0,-1 0,1 0,-1 0,0 0,1 1,-1 0,1 0,-1 0,1 0,-1 0,1 1,-1-1,1 1,-1 0,0 0,1 0,-1 1,0-1,0 1,0 0,0-1,0 2,0-1,-1 0,1 0,-1 1,1-1,-1 1,0 0,0 0,0 0,-1 0,1 0,-1 0,1 0,-1 1,0-1,0 0,0 1,-1-1,1 1,-1-1,0 1,-2 201,-2-190,0 0,-1 1,0-1,-2-1,1 1,-2-1,0-1,0 1,-2-1,1-1,-2 1,0-2,0 0,-1 0,-9 6,-81 38,100-54,-1 0,1 0,-1-1,0 1,0-1,1 1,-1-1,0 0,1 0,-1 0,0-1,0 1,1-1,-1 1,0-1,1 0,-1 0,1 0,-1 0,1 0,0-1,-1 1,1-1,0 0,0 1,0-1,0 0,0 0,1 0,-1-1,0 1,1 0,0-1,-1 1,1-1,0 1,0-1,1 1,-1-1,0 0,0-4,0 0,0-1,1 1,0 0,0-1,0 1,1 0,0-1,1 1,-1 0,2 0,-1 0,4-6,4-7</inkml:trace>
  <inkml:trace contextRef="#ctx0" brushRef="#br0" timeOffset="15038.391">1106 1712,'-33'15,"0"0,2 2,-1 2,2 0,1 2,0 2,-12 13,37-33,0 0,0-1,0 1,0 1,1-1,-1 1,1-1,0 1,0 0,1 0,-1 0,1 0,0 1,0-1,0 1,0-1,1 1,0 0,0 0,0-1,1 1,-1 0,1 0,0 0,1 0,-1-1,1 1,0 0,0 0,0-1,1 1,0 0,0-1,0 0,0 1,1-1,-1 0,1 0,3 3,2-2,0 0,1 0,0-1,0 0,0-1,0 0,1 0,-1-1,1 0,0-1,0 0,-1-1,1 1,0-2,0 0,-1 0,1 0,0-1,-1-1,1 0,-1 0,0-1,0 0,0 0,-1-1,5-3,-6 2,1 1,-2-1,1 0,-1 0,0-1,0 0,0 0,-1 0,0-1,-1 0,0 0,0 0,0 0,-1 0,-1-1,1 0,-1 1,-1-1,0 0,0-8,1 10,-1 0,0 0,0 0,-1 0,0 0,0 0,-1-1,0 1,0 0,-1 0,1 1,-2-1,1 0,-1 1,0-1,0 1,-1 0,1 0,-2 0,1 0,0 1,-1 0,0 0,-1 0,1 0,-1 1,1 0,-1 0,-1 0,1 1,0 0,-1 0,0 1,0 0,-45 11,33 3</inkml:trace>
  <inkml:trace contextRef="#ctx0" brushRef="#br0" timeOffset="15282.936">1445 1769,'-14'38,"-10"23,-1 5,4-8</inkml:trace>
  <inkml:trace contextRef="#ctx0" brushRef="#br0" timeOffset="15519.166">1361 1402,'0'0</inkml:trace>
  <inkml:trace contextRef="#ctx0" brushRef="#br0" timeOffset="15768.464">1643 1995,'154'-229,"-144"212,34-36,-42 53,-1 1,0-1,0 1,0-1,0 1,0-1,0 1,0 0,0 0,0-1,0 1,0 0,0 0,-1 0,1 0,0 0,-1 0,1 0,0 0,-1 0,1 0,-1 0,0 1,1-1,-1 0,0 0,0 0,0 0,0 1,0-1,0 0,0 0,0 1,0-1,-1 1,1-1,0 69,7 57,-6-122,0-1,0 1,0-1,1 1,0-1,0 0,0 0,1 0,-1 0,1 0,0 0,0-1,0 1,0-1,1 0,0 0,-1 0,1-1,0 1,0-1,0 0,1 0,-1 0,1 0,0-2,-1 1,1 0,-1-1,1 0,0 0,-1 0,1-1,-1 1,1-1,-1 0,1-1,-1 1,0-1,0 1,0-1,1-1,-2 1,1 0,0-1,0 0,-1 0,0 0,1 0,-1-1,65-90,-14-51,-51 121</inkml:trace>
  <inkml:trace contextRef="#ctx0" brushRef="#br0" timeOffset="16070.288">2405 1176,'10'29,"2"28,0 10,-2 3,-3-6,-3-4,-2-7,-1-4,-1-4,0-6,-1 0,1-1,-1-3,1-3,0-1,0-1,0-12,0-7</inkml:trace>
  <inkml:trace contextRef="#ctx0" brushRef="#br0" timeOffset="16322.041">2207 1599,'38'0,"33"0,13 0,-3 0,-10 5,-13 2,-11-1,-8-1,-7-2,-9 0</inkml:trace>
  <inkml:trace contextRef="#ctx0" brushRef="#br0" timeOffset="16601.221">3054 1628,'-8'-1,"0"1,0 0,0 1,0 0,0 0,0 0,0 1,1 0,-1 1,1 0,-1 0,1 1,0-1,0 1,1 1,-1 0,1 0,0 0,-3 3,8-5,1 1,-1-1,0 1,1-1,0 0,0 1,0-1,0 1,1-1,-1 1,1-1,0 0,0 1,0-1,0 0,1 0,-1 0,1 0,0 0,0 0,0 0,0-1,0 1,0-1,1 1,0-1,-1 0,1 0,0 0,0 0,0-1,0 1,0-1,0 1,1-1,-1 0,0-1,4 1,6 7,-10-7,0-1,0 1,0 0,0 0,-1 1,1-1,0 1,-1-1,1 1,-1 0,1 0,-1 0,0 0,0 0,0 1,0-1,0 0,0 1,-1 0,1-1,-1 1,0 0,0 0,0 0,0 0,0 0,-1 0,1 0,-1 0,0 0,0 0,0 0,0 0,0 0,-1 0,1 0,-1 0,0 0,-1 2,-4 2,0 0,0-1,-1 1,0-1,-1-1,1 1,-1-1,0-1,0 1,0-1,-1 0,0-1,1 0,-1-1,0 0,-1 0,1-1,0 0,0 0,-9-2,-7 2</inkml:trace>
  <inkml:trace contextRef="#ctx0" brushRef="#br0" timeOffset="53528.503">344 2729,'-5'5,"0"1,0 0,0 0,1 0,-1 0,2 1,-1-1,1 1,0 0,0 0,1 1,0-1,0 0,0 1,1 0,0-1,1 1,0 4,13 111,-9-108,-1 0,0 0,-1 0,-1 0,-1 0,0 1,0-1,-2 4,-32 109,33-127,1-1,0 1,-1 0,1 0,0-1,-1 1,1 0,0-1,0 1,0 0,0 0,0-1,0 1,0 0,0 0,0-1,0 1,0 0,0 0,1-1,-1 1,0 0,0-1,1 1,-1 0,0-1,1 1,-1 0,1-1,-1 1,1-1,-1 1,1-1,0 1,-1-1,1 1,-1-1,1 0,0 1,-1-1,1 0,0 0,0 1,-1-1,1 0,0 0,0 0,-1 0,1 0,0 0,0 0,-1 0,1 0,0 0,-1 0,1-1,0 1,0 0,-1 0,1-1,50-18,-47 17,15-7,34-17,0 2,2 3,0 2,1 2,10 1,-64 15,1 0,-1 0,1 0,-1 0,1 0,-1 0,1 1,0-1,-1 1,1 0,0 0,-1 0,1 0,0 0,-1 1,1-1,-1 1,1-1,0 1,-1 0,1 0,-1 0,0 1,1-1,-1 0,0 1,0 0,0-1,0 1,0 0,0 0,0 0,-1 0,1 1,-1-1,0 0,1 1,-1-1,0 1,0-1,-1 1,1-1,0 1,-1 0,0-1,1 2,-8 9,0 0,0-1,-1 0,-1 0,0-1,-1 0,0-1,0 0,-1 0,0-1,-1-1,0 0,-1 0,-3 1,-3 5,-1-1,-1 0,0-2,-1 0,0-1,-1-1,0-2,0 0,-9 1,31-8,0 1,1-1,-1 0,0 1,0-1,1 0,-1 1,0-1,0 0,1 0,-1 0,0 0,0 1,0-1,1 0,-1-1,0 1,0 0,0 0,1 0,-1 0,0-1,0 1,1 0,-1-1,0 1,1 0,-1-1,0 1,1-1,-1 1,0-1,1 1,-1-1,1 0,-1 1,1-1,0 0,-1 1,1-1,-1 0,1 0,0 1,0-1,0 0,-1 0,1 1,0-1,0-1,5-11</inkml:trace>
  <inkml:trace contextRef="#ctx0" brushRef="#br0" timeOffset="54148.659">938 3124,'-10'62,"8"-55,0-1,0 1,1-1,0 1,0 0,1-1,0 1,0 0,0 0,1-1,0 1,0 0,1-1,0 1,1 1,-2-6,0-1,0 1,0 0,0-1,0 1,1-1,-1 0,0 1,1-1,0 0,-1 0,1 0,-1 0,1 0,0 0,0-1,0 1,-1 0,1-1,0 0,0 1,0-1,0 0,0 0,0 0,0 0,0 0,0 0,-1-1,1 1,0-1,0 1,0-1,0 0,-1 0,1 0,0 0,-1 0,1 0,-1 0,1 0,0-1,62-58,30-83,-93 142,-1 0,0 1,0-1,1 0,-1 1,0-1,1 0,-1 1,1-1,-1 1,1-1,-1 1,1-1,-1 1,1-1,-1 1,1 0,0-1,-1 1,1 0,0-1,-1 1,1 0,0 0,0 0,-1-1,1 1,0 0,-1 0,1 0,0 0,0 0,-1 0,1 1,0-1,-1 0,1 0,0 0,0 1,-1-1,1 0,-1 1,1-1,0 1,-1-1,1 1,-1-1,1 1,-1-1,1 1,-1-1,1 1,-1 0,0-1,1 1,14 42,-15-42,22 116,-5 0,0 66,-11-117,-3-35,0-1,-2 0,-1 1,-2-1,0 0,-3 0,0 0,-2 0,-1-1,-1 0,-2 0,0-1,-2-1,-14 21,24-43,0-1,-1 0,1 0,-1 0,0-1,0 1,0-1,0 0,-1 0,1 0,-1-1,0 1,0-1,0 0,0-1,0 1,0-1,-1 0,1-1,0 1,0-1,-1 0,1 0,0 0,-1-1,1 0,0 0,0 0,0-1,0 0,0 0,0 0,0 0,1-1,-1 0,1 0,-1 0,1 0,-1-2,-1-3,1 0,-1 0,1-1,1 1,0-1,0 0,1 0,0-1,0 1,1-1,0 1,1-1,0 0,1 0,0 1,0-1,1 0,0 1,1-1,0 0,1 1,0 0,2-6,9-18,0 1,2 0,2 2,0 0,22-26,58-58,-66 84</inkml:trace>
  <inkml:trace contextRef="#ctx0" brushRef="#br0" timeOffset="54644.282">2207 2587,'-1'312,"-24"-136,-24 28,39-142,9-51</inkml:trace>
  <inkml:trace contextRef="#ctx0" brushRef="#br0" timeOffset="55182.972">1840 3039,'104'-25,"-13"5,0-4,-2-4,-2-4,26-16,-99 41,1-2,-1 0,-1 0,0-1,0-1,-1 0,0-1,-1 0,-1-1,0 0,0 0,-1-1,-1-1,0 1,-1-3,9-12,-16 30,0-1,0 1,0-1,0 0,0 1,0-1,0 1,0-1,0 0,0 1,0-1,1 0,-1 1,0-1,0 1,0-1,1 0,-1 1,0-1,0 0,1 0,-1 1,0-1,0 0,1 1,-1-1,0 0,1 0,-1 0,1 0,-1 1,0-1,1 0,-1 0,1 0,-1 0,0 0,1 0,-1 0,1 0,-1 0,0 0,1 0,-1 0,1 0,-1 0,0 0,1-1,-1 1,0 0,1 0,-1 0,0-1,1 1,-1 0,0 0,1-1,-1 1,0 0,0-1,1 1,-1 0,0-1,0 1,1 0,-1-1,0 1,0 0,0-1,-13 125,-80 225,95-253,-1-93,0 0,0-1,1 1,-1-1,0 1,1-1,0 1,-1-1,1 0,0 0,0 0,0 0,0 0,1-1,-1 1,0-1,1 1,-1-1,1 0,0 0,-1 0,1 0,0 0,-1-1,1 1,0-1,0 0,0 1,0-1,-1-1,1 1,1 0,12-3,0-1,0 0,0-1,0 0,-1-2,0 1,-1-2,1 0,12-10,96-42,-121 60,-1-1,1 1,0 0,0 0,0 0,-1 0,1 0,0 0,0 0,0 1,-1-1,1 1,0-1,0 1,-1 0,1-1,-1 1,1 0,0 0,-1 0,0 0,1 1,-1-1,0 0,1 1,-1-1,0 0,0 1,0 0,0-1,0 1,-1-1,1 1,0 0,-1 0,0-1,1 1,-1 0,0 0,0 0,0-1,0 1,0 0,0 0,0 0,0-1,-1 1,1 0,-1 0,0 1,8 41,0-29</inkml:trace>
  <inkml:trace contextRef="#ctx0" brushRef="#br0" timeOffset="55495.326">3138 3208,'25'-7,"-1"-1,0-1,-1-1,0 0,0-2,-2-1,1-1,-1-1,-1 0,-1-2,14-14,-31 28,0 0,0 0,0 0,0 0,0 0,-1 0,0-1,1 1,-1 0,0-1,0 1,-1-1,1 1,-1-1,0 0,0 1,0-4,-1 5,1 1,-1-1,1 1,-1 0,0-1,1 1,-1 0,0-1,0 1,0 0,0 0,0 0,0 0,0 0,-1 0,1 0,0 0,0 1,-1-1,1 0,0 1,-1-1,1 1,-1-1,1 1,-1 0,1-1,-1 1,1 0,-1 0,1 0,-1 0,1 1,-1-1,1 0,-1 1,1-1,-1 1,1-1,0 1,-1-1,1 1,-12 6,1-1,-1 2,2 0,-1 0,1 1,1 0,-1 1,2 0,-1 1,1 0,1 0,0 1,1 0,0 1,1-1,0 1,-1 6,4-11,-1 0,2 1,-1-1,1 1,0 0,1 0,0 0,1 0,0 0,0 0,1 0,0 0,0 0,1-1,0 1,1 0,0-1,0 0,1 1,0-1,0-1,1 1,0-1,1 1,-1-1,1-1,1 1,-1-1,1 0,0-1,0 0,1 0,0 0,-1-1,2 0,-1 0,0-1,50 6,-33-8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377 52,'-6'3,"0"0,1 0,-1 1,1-1,-1 1,1 1,0-1,1 1,-1-1,1 1,0 1,0-1,0 0,1 1,0 0,0 0,1 0,-1 0,1 0,-1 7,2-11,-136 386,18-31,88-234,46-140,206-521,-157 377,31-122,-81 253,2 47,-10 18,-2 0,-2 1,-1-1,-3 30,0 2,0-48,1 1,1-1,0 1,2-1,0 1,1-1,1 0,1 0,1 0,0-1,1 0,2 0,-1-1,2 1,0-2,1 0,1 0,8 8,-14-20,1 0,0-1,-1 0,1 0,0 0,1-1,-1 0,0-1,1 0,-1 0,0 0,1-1,-1 0,1 0,-1-1,1 0,-1 0,0-1,1 0,-1 0,0-1,0 1,0-2,-1 1,1-1,-1 0,0 0,0-1,0 0,-1 0,1 0,-1-1,-1 0,1 1,-1-2,2-3,8-11,-1-1,-1-1,-2 0,0-1,-1 0,-1 0,-2-1,0 1,-2-2,-1 1,0 0,-2-1,-1-10,0 6,1 14,-1 0,0-1,-1 1,0 0,-2-1,0 1,0 0,-2 0,0 1,-1-2,-5 2,1 8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83,'-24'55,"2"0,3 2,2 0,2 1,-5 49,28-5,-7-99,0-1,0 1,0 0,0-1,0 1,0-1,1 1,-1-1,1 0,0 1,-1-1,1 0,0 0,0 0,1 0,-1-1,0 1,1-1,-1 1,1-1,-1 0,1 0,-1 0,1 0,0 0,0-1,-1 1,1-1,0 0,0 1,0-2,0 1,1 0,9-5,1 0,-1-1,0 0,-1-1,1-1,-1 0,-1-1,0 0,0 0,0-1,-1-1,-1 0,0 0,-1-1,0 0,0 0,-1-1,3-9,-2 9,-1 0,0 0,-1-1,0 0,-1 0,-1-1,0 1,-1-1,-1 0,0 0,-1 0,0 0,-2 0,1 0,-2 0,0 0,-1 1,0-1,-1 1,-1-1,-6-11,9 19,-1 1,1-1,-1 1,-1 0,1 0,-1 1,0-1,-1 1,1 0,-1 0,0 0,0 0,0 1,-1 0,0 0,0 1,0 0,0-1,0 2,-1-1,1 1,-1 0,1 1,-1-1,-4 1,-13 4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21 178,'-5'15,"1"-1,0 1,1 0,1 1,1-1,0 0,1 1,0-1,1 0,1 0,1 1,0-1,1-1,0 1,4 6,-7-18,1 0,0 0,-1-1,1 1,1-1,-1 1,0-1,1 1,-1-1,1 0,-1 0,1-1,0 1,0 0,0-1,0 0,0 1,0-1,1-1,-1 1,0 0,1-1,-1 1,0-1,0 0,1 0,-1-1,0 1,1-1,-1 1,0-1,0 0,0 0,1-1,-1 1,0 0,-1-1,2 0,98-85,-21-12,-80 98,-1 0,1 1,0-1,-1 0,1 0,0 0,0 0,-1 0,1 1,0-1,0 0,0 1,0-1,0 1,0-1,0 1,0 0,0-1,1 1,-1 0,0 0,0-1,0 1,0 0,0 0,0 0,1 1,-1-1,0 0,0 0,0 0,0 1,0-1,0 1,0-1,0 1,0-1,0 1,0 0,0-1,0 1,0 0,0 0,21 48,-13-25,-6-19,0 0,0-1,0 1,1-1,0 0,0 0,0 0,0-1,1 1,-1-1,1 0,0 0,0-1,0 1,0-1,1 0,-1-1,0 1,1-1,-1 0,1-1,0 1,-1-1,1 0,-1 0,1-1,0 0,-1 0,1 0,-1 0,0-1,1 0,-1 0,0-1,0 1,0-1,-1 0,2-1,17-10,0 0,-1-2,-1 0,0-2,-1 0,-1-1,-1-1,0-1,13-22,-26 36,0 0,0-1,-1 1,0-1,-1 0,1 0,-2 0,1-1,-1 1,0-1,-1 1,0-1,0 0,-1 1,0-1,-1 0,0 1,0-1,-1 0,-22-4,12 19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1 116,'3'19,"2"-1,0 1,1-1,1 0,1 0,0-1,1 0,1-1,1 0,0-1,1 0,1 0,4 3,-13-14,0 0,1 0,-1 0,1-1,0 0,0 0,0 0,0 0,1-1,-1 0,1 0,0 0,-1-1,1 1,0-1,0-1,0 1,0-1,0 0,0-1,0 1,-1-1,1 0,0-1,0 1,-1-1,1-1,-1 1,1-1,-1 1,0-1,0-1,0 1,-1-1,1 0,2-3,106-136,-112 143,0-1,0 1,1 0,-1 0,0 0,0-1,0 1,0 0,1 1,-1-1,0 0,0 0,0 0,0 1,0-1,0 1,0-1,0 1,1-1,-2 1,1-1,0 1,0 0,0 0,0-1,0 1,0 0,-1 0,1 0,0 0,-1 0,1 0,-1 0,1 0,-1 0,0 0,1 0,-1 0,0 1,0-1,1 0,-1 0,0 0,0 0,0 1,-1-1,1 0,0 0,0 0,1 3,0 1,-1 1,1-1,1 0,-1 0,1 0,0 0,0 0,1 0,-1 0,1-1,0 1,0-1,0 0,1 0,0 0,0 0,0-1,0 0,0 1,1-1,-1-1,1 1,0-1,0 0,0 0,0 0,0-1,0 1,0-1,1-1,-1 1,0-1,1 0,-1 0,0 0,1-1,0 0,7-3,-1-2,0 1,0-1,0-1,-1 0,0-1,0 0,-1-1,0 0,-1 0,0-1,0-1,-1 1,0-1,-1-1,0 1,-1-1,-1 0,1-1,-2 1,3-10,19-110,-23 120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8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65 339,'25'-13,"-1"-2,-1-1,0 0,-1-2,-1 0,-1-2,-1 0,0-1,-1-1,11-19,-27 38,0 1,-1-1,1 0,-1 0,0 1,1-1,-1 0,-1 0,1-1,0 1,-1 0,1 0,-1 0,0 0,0 0,0-1,-1 1,1 0,-1 0,0 0,1 0,-1 0,-1 0,1 0,0 0,-1 0,1 1,-1-1,0 1,0-1,0 1,0-1,-1 1,1 0,-1 0,1 0,-1 0,1 1,-1-1,0 1,0 0,0-1,0 1,0 1,0-1,0 0,-1 1,-4-1,-1 0,1 1,0 0,0 0,0 1,0 0,0 1,0 0,0 0,0 0,0 1,1 1,-1-1,1 1,0 0,0 1,1-1,-1 1,1 1,0-1,0 1,1 0,-1 1,-3 5,0-1,1 1,0 1,1-1,0 1,1 1,1-1,0 1,1 0,0 0,1 0,-1 10,2-16,1 1,0 0,0 0,1 0,0 0,1 0,0 0,0 0,0 0,2-1,-1 1,1 0,0-1,1 0,-1 0,2 0,-1 0,1-1,0 1,1-1,0 0,0-1,0 0,1 0,0 0,0-1,1 1,12 2,0-1,0-1,0 0,1-2,0 0,0-2,0 0,0-1,0-1,1-1,-1-1,0-1,0-1,17-5,-5 4,-4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4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0,'-2'1,"1"0,-1 1,0-1,1 0,-1 0,1 1,0-1,0 1,-1 0,1-1,0 1,0 0,0 0,1-1,-1 1,0 0,1 0,-1 0,1 0,-1 0,1 0,0 0,0 0,0 0,0 0,0 0,0 3,-2 36,3 0,1 0,2 0,2 0,1-1,3 0,2 5,-8-32,55 243,-25-26,-25-168,-8-60,-1-1,0 0,0 0,1 0,-1 0,0 0,1-1,-1 1,1 0,-1 0,1 0,-1 0,1 0,0-1,0 1,-1 0,1 0,0-1,0 1,0-1,0 1,-1-1,1 1,0-1,0 1,0-1,0 0,0 1,0-1,0 0,0 0,0 0,1 0,-1 0,0 0,0 0,0 0,0-1,0 1,0 0,0-1,0 1,0 0,0-1,-1 1,1-1,0 1,0-1,0 0,0 1,-1-1,1 0,0 0,-1 0,1 1,0-1,112-156,19-16,-54 123,-76 49,0 1,1-1,-1 1,0 0,1 0,-1 0,0 0,1 0,-1 0,0 1,1-1,-1 1,0 0,1 0,-1 0,0 0,0 0,0 0,0 0,0 1,0-1,0 1,-1-1,1 1,0 0,-1-1,1 1,-1 0,0 0,0 0,0 1,0-1,0 0,0 0,0 0,-1 1,1 0,3 12,-1 1,-1 0,0 0,-1 1,-1-1,0 0,-2 0,0 2,0-7,1 1,0-1,0 1,1 0,0-1,1 1,1 0,0-1,0 1,1-1,1 0,-1 0,2 0,0 0,4 6,-7-16,0 0,1 0,-1 0,0 0,1 0,-1 0,1 0,-1-1,1 1,0-1,-1 0,1 0,-1 0,1 0,0 0,-1-1,1 1,-1-1,1 1,-1-1,1 0,-1 0,0 0,1-1,-1 1,0 0,0-1,0 0,0 1,0-1,0 0,0 0,-1 0,1 0,-1 0,1 0,-1-1,1-1,5-3,11-10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271 1,'-222'265,"219"-263,-36 60,38-61,1 1,-1-1,0 1,0-1,1 1,-1-1,1 1,0 0,-1-1,1 1,0 0,0-1,0 1,0 0,0-1,0 1,1 0,-1-1,1 1,-1-1,1 1,-1 0,1-1,0 1,0-1,0 0,0 1,0-1,0 0,0 1,0-1,0 0,1 0,-1 0,0 0,1 0,-1 0,2 0,2 0,0-1,1 1,-1-1,0 0,1-1,-1 1,0-1,1 0,-1-1,0 1,0-1,0 0,0 0,0 0,0-1,-1 0,1 0,-1 0,0 0,0-1,3-3,15-17,-1-2,-2 0,0-1,-2-1,12-27,-1 6,32-41,-59 89,-1 0,1 1,-1-1,0 1,1-1,0 1,-1 0,1-1,-1 1,1-1,-1 1,1 0,0 0,-1-1,1 1,0 0,-1 0,1 0,0 0,0 0,-1 0,1 0,0 0,-1 0,1 0,0 0,-1 0,1 0,0 0,-1 1,1-1,0 0,-1 0,1 1,-1-1,1 1,0-1,-1 0,1 1,-1-1,1 1,-1 0,0-1,1 1,-1-1,1 1,-1-1,0 1,1 0,-1-1,0 1,0 0,0-1,0 1,0 0,1-1,-1 2,6 43,-6-44,0 11,0 0,2 0,-1 0,1 0,1 0,0-1,1 1,0-1,1 0,0 0,1 0,0-1,1 0,0 0,0 0,1-1,4 4,10 4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3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14,'-3'15,"0"-1,1 0,1 1,0-1,1 1,1-1,0 1,1-1,0 1,1-1,1 0,0 0,1 0,0-1,1 0,1 0,0 0,1-1,0 0,1 0,0-1,1 0,0-1,9 7,-16-14,1-1,-1 0,0 0,0-1,1 1,-1 0,1-1,0 0,-1 0,1 0,0 0,0-1,0 0,-1 1,1-1,0-1,0 1,0 0,-1-1,1 0,0 0,-1 0,1 0,0-1,-1 1,0-1,1 0,-1 0,0 0,0-1,0 1,0-1,0 1,-1-1,1 0,-1 0,0 0,0 0,0-1,1 0,5-18,-1-1,-1 0,-1 0,-1 0,-1 0,-1-1,-1 1,-1-5,4-40,0 45,1 5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6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75 406,'27'-28,"-1"-2,-1 0,-2-1,-1-1,-2-2,12-25,-3-36,-28 92,-1 1,1 0,-1-1,0 1,0 0,0-1,-1 1,1 0,0-1,-1 1,1 0,-1 0,0-1,0 1,0 0,0 0,0 0,0 0,-1 0,1 0,-1 0,1 1,-1-1,0 1,1-1,-1 1,0-1,0 1,0 0,0 0,0 0,-1 0,1 0,0 0,0 1,-1-1,1 1,0 0,-2-1,-5 3,0-1,-1 2,1-1,0 1,0 0,0 1,1 0,-1 1,1 0,0 0,0 0,1 1,0 0,0 1,0 0,1 0,0 0,0 1,1-1,0 2,-4 7,0-1,1 1,0-1,2 1,0 1,0-1,2 1,0 0,1 0,1 0,0 1,1 5,1-14,1-1,0 1,0-1,0 0,1 0,1 0,-1 0,1 0,1 0,-1-1,1 1,1-1,-1 0,1 0,0-1,1 1,0-1,0 0,0-1,1 1,-1-1,1-1,0 1,3 0,7 3,0 0,1-1,0-1,1 0,-1-2,1 0,0-1,0-1,2 0,10-1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0 105,'163'-66,"-13"29,-143 36,0 1,0-1,0 1,1 1,-1-1,0 1,0 1,0-1,0 1,-1 0,1 1,0-1,-1 1,0 1,1-1,-1 1,-1 0,1 1,-1-1,3 3,-6-4,1 1,-1-1,1 1,-1 0,0 0,-1-1,1 1,0 1,-1-1,0 0,0 0,-1 0,1 1,-1-1,0 0,0 0,0 1,0-1,-1 0,0 1,0-1,0 0,0 0,-1 0,0 1,-56 98,50-91,-167 217,173-228,-1 0,1 1,0 0,0-1,0 1,0 0,0 0,0 0,0 0,1 0,-1 1,1-1,-1 0,1 1,0-1,0 1,0-1,0 1,1 0,-1-1,1 1,0 0,-1 0,1-1,0 1,1 0,-1-1,0 1,1 0,0-1,-1 1,1 0,0-1,0 1,0-1,1 1,-1-1,1 0,-1 0,1 1,0-1,0 0,0-1,0 1,0 0,2 1,8-1,1 0,-1-1,1 0,-1-1,1-1,-1 0,1 0,-1-1,1-1,-1 0,0-1,0 0,5-3,5 0,102-39,-104 42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7.0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174 196,'9'-4,"2"1,0 0,0-1,-1 0,1 0,-1-1,0-1,-1 0,1 0,-1-1,0 0,-1 0,0-1,0 0,0 0,-1-1,-1 0,1-1,4-9,-11 17,1 0,-1 1,0-1,1 0,-1 0,0 0,0 0,0 0,-1 0,1 0,0 0,-1 0,1 0,-1 0,0 0,1 1,-1-1,0 0,0 1,0-1,-1 0,1 1,0-1,-1 1,1 0,0-1,-1 1,0 0,1 0,-1 0,0 0,1 0,-1 0,0 0,0 1,0-1,0 1,0-1,0 1,0 0,1 0,-2 0,-84 7,73-1,1 0,-1 0,1 1,0 1,1 0,0 1,0 0,1 1,0 0,1 1,0 0,1 0,0 1,0 1,2-1,-1 1,2 1,0-1,0 1,1 0,1 0,1 1,0-1,0 1,2 0,-1 0,2 10,1-20,-1 1,1-1,1 0,-1 0,1 0,0 0,0 0,0 0,1 0,-1 0,1-1,0 0,1 1,-1-1,1-1,0 1,0 0,0-1,0 0,0 0,1 0,0 0,-1-1,1 0,0 0,0 0,0 0,1-1,-1 0,0 0,3 0,15 2,-1-1,1-1,-1-1,1-1,-1-1,22-4,30-14,-44 8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2.9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1,'-56'26,"2"3,1 2,1 2,2 3,-9 11,47-39,0 1,1 1,0 0,1 1,0 0,1 0,0 1,1 0,0 1,1 0,0 0,1 1,-2 9,7-21,0 0,1 1,-1-1,1 0,0 1,0-1,0 1,0-1,0 0,0 1,1-1,-1 1,1-1,0 0,-1 1,1-1,0 0,0 0,1 0,-1 0,0 0,1 0,-1 0,1 0,0 0,-1-1,1 1,0 0,0-1,0 0,0 0,1 1,-1-1,0 0,0-1,1 1,-1 0,1 0,5 0,-1-1,0 1,0-1,0 0,0 0,0-1,0 0,0-1,0 1,0-1,0-1,5-1,28-19,0-1,-2-2,-1-2,-1-1,-1-2,-2-1,-1-2,-2-1,23-35,-5 13,-45 53,9-9,-12 23,-64 177,31-42,5 141,-23-7,48-267,1 0,0 0,1 0,1 0,0 0,0 0,1 0,1 0,0 0,0 0,5 11,-5-21,0 0,0 0,1-1,-1 0,1 1,-1-1,1 0,-1 0,1 0,0 0,0-1,-1 1,1-1,0 0,0 0,0 0,-1 0,1 0,0 0,0-1,0 0,-1 1,1-1,0 0,-1 0,1 0,-1-1,1 1,-1-1,0 1,1-1,-1 0,0 0,0 0,0 0,-1 0,1 0,9-5,109-66,-117 71,0 0,0-1,1 1,-2 0,1-1,0 0,0 0,-1 0,0 0,1 0,-1 0,0 0,-1-1,1 1,-1-1,1 1,-1-1,0 0,0 1,-1-1,1 0,-1 0,0 0,0 1,0-1,0 0,-1 0,1 0,-2 0,-44-106,41 103,-1-1,0 1,0 1,0-1,-1 1,0 1,-1-1,1 1,-1 0,0 1,0 0,0 0,-1 1,0-1,1 2,-1 0,0 0,0 0,0 1,0 1,-1-1,0 2,-27 0,0 1,0 3,0 1,-27 8,-3 9,460-171,-135 52,-220 73,-25 11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3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54,'-3'14,"1"1,0-1,1 1,0-1,1 1,1 0,0-1,1 1,1-1,0 1,1-1,0 0,1 0,1-1,6 11,-8-19,1 0,-1-1,1 0,0 0,0 0,1-1,-1 0,1 0,-1 0,1-1,0 0,0 0,0 0,0-1,1 1,-1-2,0 1,0-1,1 0,-1 0,0 0,1-1,-1 0,0 0,0-1,0 0,0 0,0 0,0-1,-1 0,1 0,-1 0,0-1,0 0,0 0,0 0,-1-1,1 1,-1-1,0 0,0-1,10-13,-2 0,0 0,0-1,-2 0,-1-1,-1 0,0-1,-2 0,0 0,-1 0,-1-5,-3 3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2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331 892,'-15'8,"-42"24,2 2,1 3,-37 32,39-2,51-65,1-1,-1 1,0-1,0 1,1-1,-1 1,1 0,-1-1,1 1,0 0,0-1,0 1,0 0,0-1,0 1,0 0,0-1,0 1,1 0,-1-1,1 1,0-1,-1 1,1 0,0-1,0 0,0 1,0-1,0 1,0-1,0 0,0 0,0 0,1 0,-1 0,1 0,-1 0,0 0,1 0,0-1,-1 1,1-1,-1 1,1-1,0 1,-1-1,1 0,10 0,-1 0,1 0,-1-1,0-1,1 0,-1-1,0 0,0-1,0 0,-1 0,1-1,-1-1,0 1,3-4,2 0,111-66,-123 74,1 0,-1 0,1 1,-1-1,1 1,0-1,-1 1,1 0,0 1,-1-1,1 1,-1 0,1-1,-1 1,1 1,-1-1,1 1,-1-1,0 1,0 0,0 0,0 0,0 0,0 1,-1-1,1 1,-1 0,1 0,31 22,-26-21,0-1,0-1,0 1,0-1,0-1,0 1,0-1,1-1,-1 0,0 0,0 0,1-1,-1 0,0-1,0 0,0 0,0-1,0 0,-1 0,1-1,-1 0,3-2,6-4,0 0,-1-1,-1-1,0 0,-1-1,0-1,-1 0,0-1,6-10,18-27,-2-2,-2-2,-2-1,-4-1,-1-1,-4-1,-2-1,-2-1,-3 0,-8 13,-1 0,-2 0,-3 0,-1 0,-5-13,-14-4,19 64,0 1,0 0,1 0,-1 0,0-1,0 1,0 0,0 1,-1-1,1 0,0 0,0 0,0 1,-1-1,1 0,0 1,-1-1,1 1,-1 0,1-1,0 1,-1 0,1 0,-1 0,1 0,-1 0,1 0,0 0,-1 1,1-1,-1 0,1 1,0-1,-1 1,1 0,0-1,0 1,-1 0,1 0,0 0,0 0,0 0,0 0,0 0,-1 1,-10 12,1 1,0 0,1 1,0 0,1 0,1 1,1 0,0 1,1-1,1 1,1 1,1-1,-2 18,-5 58,4 1,4 0,9 74,-7-146,1-1,1 1,2 0,0 0,1-1,1 0,2 0,0-1,1 0,1 0,1-1,0 0,2-1,0 0,1-1,12 11,-5-12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5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1,'38'9,"37"4,11 4,-5 0,-7-4,-10-4,-8-3,-7-3,-8-2,-6-1,-4 0,-8-1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8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1,'0'33,"5"27,1 6,5-7,0-14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3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9 172,'-2'9,"0"-1,0 1,1 0,0-1,0 1,1 0,0 0,1 0,0-1,1 1,-1 0,2-1,-1 1,1-1,0 0,1 0,0 0,0 0,1-1,1 2,-1-7,0-1,1 1,-1-1,0-1,1 1,-1-1,1 0,-1 0,1-1,-1 1,0-1,1 0,-1-1,0 1,0-1,0 0,0 0,0-1,0 1,-1-1,1 0,-1-1,0 1,0-1,0 0,2-2,4-2,0-1,-1-1,0 1,0-1,-1-1,0 0,-1 0,-1 0,0-1,0 0,-1 0,0 0,-1-1,-1 0,0 1,-1-1,0-1,-1 1,0 0,-1-8,-1 17,-1 1,1-1,-1 1,0-1,0 1,0 0,0-1,-1 1,1 0,-1 1,0-1,0 0,0 1,0-1,0 1,-1 0,1 0,-1 1,1-1,-1 1,1-1,-1 1,0 0,0 0,0 1,0-1,1 1,-1 0,0 0,0 0,0 1,0-1,0 1,0 0,1 0,-1 0,0 1,1-1,-1 1,1 0,-3 1,-19 10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1 221,'20'-29,"86"-95,-104 123,-1 0,1 0,-1 0,1 1,0-1,-1 0,1 1,0-1,-1 1,1 0,0 0,-1 0,1-1,0 2,0-1,-1 0,1 0,0 0,-1 1,1-1,0 1,-1-1,1 1,-1 0,1 0,-1 0,1-1,-1 1,1 1,-1-1,0 0,0 0,1 0,-1 1,0-1,0 1,0-1,-1 1,1-1,0 1,-1-1,1 1,0 0,-1-1,0 1,1 0,-1-1,0 1,0 0,0-1,0 1,0 0,-1 1,10 21,-4-17,0-1,0 0,0 0,1-1,0 1,0-1,0-1,0 1,1-1,0 0,0 0,0-1,0 0,1-1,-1 1,1-1,-1-1,1 1,0-1,0-1,0 1,-1-1,1-1,0 1,0-2,0 1,-1-1,1 0,-1 0,1-1,-1 0,0 0,0-1,0 0,-1 0,1-1,-1 1,0-2,0 1,-1 0,0-1,0 0,0-1,2-3,30-94,-35 82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6.0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0,'-33'16,"1"0,0 2,1 2,1 0,1 2,-14 15,42-37,0 1,0-1,0 1,0 0,0-1,0 1,0 0,0 0,0 0,0 0,0 0,0 0,1 0,-1 0,0 0,1 0,-1 0,1 0,-1 0,1 1,0-1,-1 0,1 0,0 0,0 1,0-1,0 0,0 0,0 1,0-1,0 0,1 0,-1 1,0-1,1 0,-1 0,1 0,-1 0,1 1,0-1,-1 0,1 0,0 0,0 0,0-1,-1 1,1 0,0 0,0 0,0-1,1 1,-1-1,0 1,0-1,0 1,0-1,1 1,-1-1,0 0,0 0,0 0,1 1,-1-1,0-1,0 1,1 0,-1 0,1 0,56 0,-48-1,0 1,-1-1,1 2,0-1,-1 1,1 1,0 0,-1 0,0 1,1 0,4 3,-13-5,1 0,-1-1,1 1,-1 0,1 0,-1 0,0 1,0-1,0 0,1 0,-1 1,0-1,-1 1,1-1,0 1,0-1,-1 1,1-1,0 1,-1 0,0-1,1 1,-1 0,0 0,0-1,0 1,0 0,0-1,0 1,-1 0,1-1,-1 1,1 0,-1-1,1 1,-1-1,0 1,0-1,0 1,0-1,0 1,0-1,0 0,0 0,-1 0,0 1,-65 53,18-35,26-15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389 396,'-254'146,"253"-146,0 0,0 0,0 1,0-1,0 0,0 0,0 1,0-1,0 1,0-1,0 1,0-1,0 1,0-1,1 1,-1 0,0-1,0 1,1 0,-1 0,0 0,1 0,-1 0,1-1,-1 1,1 0,-1 0,1 0,0 0,0 0,-1 1,1-1,0 0,0 0,0 0,0 0,0 0,0 0,1 0,-1 0,0 0,0 0,1 0,-1 0,1 0,-1 0,1 0,-1 0,1 0,-1 0,1-1,0 1,-1 0,1 0,0-1,0 1,0 0,0-1,0 1,0-1,-1 1,1-1,0 0,0 1,1-1,103 12,-103-10,-1-1,1 1,0 0,-1 0,1 0,-1 1,0-1,0 0,0 0,0 1,0-1,0 1,-1-1,1 1,-1-1,1 1,-1-1,0 1,0-1,0 1,-1-1,1 1,-1-1,1 1,-1-1,0 1,0-1,0 0,0 1,0-1,0 0,-1 0,1 0,-1 0,1 0,-1 0,0 0,0 0,0-1,0 1,0-1,0 0,-1 1,-78 69,-45 54,124-123,1 0,-1 0,1 0,0 1,-1-1,1 1,0-1,1 1,-1-1,0 1,1-1,-1 1,1 0,0-1,0 1,0-1,0 1,1 0,-1-1,1 1,-1-1,1 1,0-1,0 1,0-1,0 1,0-1,1 0,-1 0,1 1,-1-1,1 0,0-1,0 1,0 0,0 0,0-1,0 1,1-1,-1 0,0 0,1 0,-1 0,1 0,-1 0,1 0,13 5,1-1,0 0,-1-1,1 0,1-2,-1 0,0-1,1 0,-1-2,12-1,-24 1,0 0,-1-1,1 1,0-1,-1 0,1 0,-1-1,0 1,0-1,0 0,0 0,0 0,-1 0,1-1,-1 0,0 0,0 1,0-2,-1 1,1 0,-1-1,0 1,0-1,-1 1,1-1,-1 0,0 0,0 1,-1-1,0 0,0 0,0 0,0 0,0 0,-1 0,-1-4,1-20,0 4</inkml:trace>
  <inkml:trace contextRef="#ctx0" brushRef="#br0" timeOffset="252.768">190 0,'86'688,"-57"-337,-29-319,3 0,0 0,2 0,2 0,1-1,1 0,1 0,6 8,-6-15</inkml:trace>
  <inkml:trace contextRef="#ctx0" brushRef="#br0" timeOffset="3238.959">332 424,'225'-29,"-206"30,-24 4,-35 5,36-9,-25 7,-1 2,1 1,1 1,0 1,1 1,1 2,0 0,1 2,0 1,1 2,19-17,0 0,0 1,0-1,1 1,0 0,0 0,0 1,1-1,0 1,0 0,0-1,1 1,0 1,0-1,0 0,1 0,0 1,0 3,4-6,1 0,0 0,0 0,1-1,-1 1,1-1,-1 0,1 0,0 0,0-1,1 0,-1 0,0 0,1-1,-1 0,1 0,-1 0,1 0,1-1,11 0,0 0,1-2,-1 0,0-1,-1-1,1 0,0-1,-1-1,8-5,-25 11,0-1,0 1,0 0,0-1,0 1,-1 0,1-1,0 1,0 0,0-1,0 1,0 0,0-1,0 1,0 0,1-1,-1 1,0 0,0-1,0 1,0 0,0-1,0 1,1 0,-1-1,0 1,0 0,1-1,-1 1,0 0,0 0,1 0,-1-1,0 1,1 0,-1 0,0 0,1 0,-1-1,0 1,1 0,-1 0,0 0,1 0,-1 0,0 0,1 0,-36-1,30 1,-11 0,0 0,0 1,0 1,0 1,0 0,1 1,0 1,-1 0,2 1,-1 1,1 0,0 1,0 0,1 1,0 1,-5 6,13-13,0 1,1 0,0 1,0-1,0 1,0 0,1 0,-1 0,1 0,0 1,1-1,0 1,0-1,0 1,0 0,1 0,0 0,0 0,1 0,-1 0,1 0,1 0,-1 1,1-1,0 0,1-1,-1 1,1 0,0 0,1-1,-1 1,1-1,0 1,0-1,1 0,0-1,0 1,0 0,0-1,3 2,5 2,0-1,1 0,0-1,0 0,1-1,-1 0,1-1,0-1,1 0,-1-1,0-1,1 0,9-1,2-2,0 0,-1-2,0-1,1-1,-2-2,1 0,5-4,-28 12,17-7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5.6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78 101,'44'-20,"1"1,1 3,1 1,0 3,1 2,0 1,41 12,-87-3,1 1,-1-1,0 1,0 0,0 0,0 0,0 0,0 0,0 0,0 0,0 1,0-1,0 1,-1 0,1-1,-1 1,1 0,-1 0,0 0,0 0,0 0,0 0,0 0,0 0,0 0,-1 1,1-1,-1 0,0 0,1 1,-1-1,0 0,0 1,-1-1,1 0,-1 2,-4 15,-2 0,0 0,-1-1,0 0,-2 0,0-1,-1 0,-1-1,4-3,-40 52,-2-1,-3-3,-12 6,-140 175,203-240,-1 0,1 0,0 0,0 0,0 0,0 1,1-1,-1 1,1 0,-1-1,1 1,0 0,0 0,0 0,0 0,1 0,-1 0,1 0,0 0,0 0,0 0,0 0,0 0,1 0,-1 0,1 0,0-1,0 1,0 0,0 0,0 0,1-1,-1 1,1-1,0 1,0-1,0 0,1 2,9 1,0 0,0-1,0-1,0 0,1-1,-1 0,1-1,0 0,-1-1,1-1,0 0,-1 0,1-1,4-2,19-4,0-1,-1-2,0-2,0-1,-1-2,9-7,-28 15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7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114 453,'-10'13,"-1"1,2 0,0 1,1 0,0 0,1 1,1 0,1 0,0 0,-1 6,-6 20,8-32,0 1,2-1,-1 1,1-1,1 1,0 0,0 0,1 0,1 0,0-1,0 1,3 8,-4-17,1-1,-1 1,1 0,0-1,0 1,0-1,0 1,0-1,0 1,0-1,0 0,1 0,-1 1,1-1,-1 0,0 0,1 0,0-1,-1 1,1 0,0-1,-1 1,1-1,0 1,-1-1,1 0,0 1,0-1,0 0,-1 0,1-1,0 1,0 0,-1 0,1-1,0 1,0-1,-1 0,1 1,-1-1,1 0,0-1,62-47,-36 15,-2 0,-1-2,-2-1,7-16,43-116,-72 165,7-29,-22 52,6-3</inkml:trace>
  <inkml:trace contextRef="#ctx0" brushRef="#br0" timeOffset="466.807">284 820,'190'-296,"-230"422,39-122,0 0,0 0,1 0,-1 0,1 0,0 0,1 0,-1 0,0 0,1 0,0-1,0 1,0 0,1 0,-1 0,1-1,0 1,0-1,0 1,0-1,1 0,0 0,-1 0,1 0,0-1,0 1,0-1,1 1,-1-1,1 0,-1 0,1-1,-1 1,1-1,0 0,0 0,2 1,7-3,-1 0,1 0,-1-1,1-1,-1 0,0-1,0 0,0 0,-1-2,0 1,0-1,0-1,0 0,-1-1,-1 0,1 0,-1-1,0 0,-1-1,0 0,-1 0,0 0,-1-1,0 0,0-1,3-11,4-19,-10 22</inkml:trace>
  <inkml:trace contextRef="#ctx0" brushRef="#br0" timeOffset="716.266">1018 0,'-10'39,"-3"31,-3 14,-1-3,4-10,4-7,4-11,2-9,1-7,2-5,1-4,0-1,-1 0,1-1,-1 1,1-5</inkml:trace>
  <inkml:trace contextRef="#ctx0" brushRef="#br0" timeOffset="1018.24">1215 367,'-229'208,"228"-207,0-1,-1 1,1-1,0 1,0 0,0-1,0 1,0 0,0 0,1 0,-1 0,0 0,0 0,1 0,-1 0,0 0,1 0,-1 0,1 0,-1 1,1-1,0 0,0 0,-1 1,1-1,0 0,0 0,0 1,0-1,0 0,1 0,-1 1,0-1,0 0,1 0,-1 0,1 1,-1-1,1 0,0 0,-1 0,1 0,0 0,0 0,0 0,0 0,0-1,0 1,0 0,0 0,0-1,0 1,0-1,0 1,0-1,1 1,-1-1,0 0,0 1,0-1,1 0,-1 0,0 0,0 0,1 0,-1 0,0 0,2-1,34 2,-29-2,0 0,0 1,0 0,1 0,-1 1,0 0,0 0,0 1,0 0,0 1,0 0,-1 0,1 0,-1 1,0 0,0 0,0 1,0 0,-1 0,0 1,1 1,5 9,-2-2</inkml:trace>
  <inkml:trace contextRef="#ctx0" brushRef="#br0" timeOffset="1484.575">1300 763,'149'-328,"-149"361,12 87,-11-117,1 1,-1 0,1 0,0-1,0 1,1-1,-1 0,1 1,0-1,-1 0,1-1,1 1,-1 0,0-1,0 0,1 0,0 0,-1 0,1 0,0-1,0 0,0 0,0 0,0 0,0 0,0-1,0 0,2 0,2-1,1-2,-1 1,1-1,-1 0,0-1,0 0,-1 0,1-1,-1 0,0 0,0-1,0 0,-1 0,0 0,0-1,-1 0,0 0,0 0,0-1,-1 0,0 0,-1 0,1-2,1-4,-1 0,-1 0,0 0,-1 0,0 0,-1-1,-1 1,0 0,-1-1,1 7,0-17</inkml:trace>
  <inkml:trace contextRef="#ctx0" brushRef="#br0" timeOffset="1847.915">1949 396,'-16'20,"1"1,1 1,1 0,1 0,1 1,1 1,1 0,0 1,8-23,0 1,0-1,0 0,0 0,0 0,1 1,-1-1,1 0,-1 0,1 1,0-1,0 1,0-1,0 0,1 1,-1-1,0 0,1 1,0-1,-1 0,1 0,0 0,0 1,0-1,1 0,-1 0,0 0,1-1,-1 1,1 0,0-1,0 1,-1-1,1 1,0-1,0 0,0 1,1-1,-1 0,0-1,0 1,0 0,1-1,0 1,5-2,0-1,0 0,-1 0,1 0,0-1,-1 0,0-1,0 0,0 0,0 0,-1-1,0 0,0 0,0-1,0 1,-1-1,0-1,0 1,-1-1,0 1,0-1,0-1,-1 1,0 0,-1-1,1 0,-1 1,-1-1,0 0,0 0,0 0,-1 0,0 0,-1 0,1 0,-2 0,0-3,1 7,-1 0,0 0,0 0,0 0,0 1,0-1,-1 1,0 0,1-1,-1 1,-1 0,1 1,0-1,-1 1,1-1,-1 1,0 0,1 0,-1 1,0-1,0 1,0 0,-1 0,1 0,0 0,0 1,0 0,-1 0,1 0,0 0,-3 1,-17-1</inkml:trace>
  <inkml:trace contextRef="#ctx0" brushRef="#br0" timeOffset="2295.16">2146 424,'3'106,"-2"-103,0 0,0 0,0-1,0 1,0 0,1-1,-1 1,1 0,-1-1,1 0,0 1,0-1,0 0,1 0,-1 0,0 0,1-1,-1 1,1-1,-1 1,1-1,0 0,0 0,-1 0,1 0,0 0,0-1,0 0,0 1,0-1,0 0,0 0,3-1,99-45,-104 46,0-1,0 1,0-1,0 1,0-1,0 1,1 0,-1-1,0 1,0 0,0 0,0 0,1 0,-1 0,0 0,0 0,0 1,0-1,0 0,1 1,-1-1,0 0,0 1,0 0,0-1,0 1,0-1,0 1,-1 0,1 0,0 0,0-1,0 1,-1 0,1 0,0 0,-1 0,1 0,-1 0,1 0,-1 1,0-1,1 0,-1 0,0 0,0 0,0 0,0 1,0-1,0 0,0 0,0 0,0 0,-1 1,1-1,0 0,-1 0,1 0,-1 0,1 0,-1 0,0 0,1 0,6 43,-5-42,1 0,-1 0,1 0,-1-1,1 1,0 0,-1-1,1 1,0-1,0 0,0 1,0-1,0 0,0 0,1-1,-1 1,0 0,0-1,1 1,-1-1,0 0,1 0,-1 0,1 0,-1 0,0 0,1 0,-1-1,0 0,0 1,1-1,-1 0,0 0,0 0,0 0,0 0,0-1,0 1,1-2,72-62,-25-12,-41 60</inkml:trace>
  <inkml:trace contextRef="#ctx0" brushRef="#br0" timeOffset="2902.373">2683 707,'101'-258,"-95"235,-15 29,5 1,-1 0,1 1,0 0,0 0,1 0,0 0,1 0,-1 0,2 1,-1 0,1-1,0 1,1-1,0 1,1 0,-1-1,2 1,-1 0,1-1,1 0,-1 1,4 4,-4-10,0-1,0 0,0 0,1 0,-1 0,1-1,0 1,-1-1,1 1,0-1,0 0,0 0,0 0,0 0,0-1,0 1,0-1,0 0,0 0,0 0,0 0,1-1,-1 1,0-1,0 1,0-1,0 0,-1-1,1 1,0 0,0-1,1 0,72-70,-50 17,-19 29</inkml:trace>
  <inkml:trace contextRef="#ctx0" brushRef="#br0" timeOffset="3350.344">3247 367,'0'1,"0"0,0-1,-1 1,1 0,0-1,0 1,0 0,0-1,0 1,0 0,1-1,-1 1,0-1,0 1,0 0,0-1,1 1,-1 0,0-1,1 1,-1-1,0 1,1-1,-1 1,1-1,-1 1,1-1,-1 1,1-1,-1 0,1 1,0-1,-1 0,1 1,-1-1,1 0,0 0,-1 0,1 0,0 1,-1-1,1 0,0 0,-1 0,1 0,0 0,-53 30,45-27,0 0,0 0,1 1,-1 0,1 0,0 1,0-1,0 1,1 1,0-1,0 1,-3 4,8-8,1-1,-1 1,0 0,1-1,-1 1,1-1,0 1,-1-1,1 1,0-1,0 0,0 1,0-1,0 0,0 0,1 0,-1 0,0 0,1 0,-1 0,0 0,1 0,-1 0,1-1,-1 1,1-1,0 1,-1-1,1 0,0 1,-1-1,1 0,-1 0,1 0,0 0,-1-1,1 1,0 0,-1-1,2 0,-3 2,28-1,-23-1,1 1,-1-1,0 1,1 0,-1 0,0 1,1 0,-1 0,0 0,0 0,1 1,-1 0,0 0,-1 0,1 1,0 0,-1-1,1 2,-1-1,0 0,2 4,-5-3,-1 1,0-1,-1 1,1 0,-1-1,0 1,0-1,-1 1,1-1,-1 0,0 1,0-1,0 0,-1 0,1-1,-1 1,0 0,0-1,-1 0,1 1,-1-1,1-1,-1 1,0 0,0-1,0 0,0 0,0 0,-1-1,1 1,-101 33,87-35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1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1105 1,'-62'25,"2"3,1 3,-52 36,97-59,-63 41,1 3,3 3,3 4,2 2,3 3,-13 21,44-45,2 2,2 0,2 2,2 1,2 1,2 1,2 1,2 1,3 1,1 0,-4 40,14-65,0 0,2 0,1 0,2-1,0 1,1 0,2 0,0-1,2 1,0-1,2-1,1 1,0-1,2-1,1 0,0 0,2-1,0-1,2 0,10 10,-2-8,2-1,0 0,2-2,0-2,1 0,0-2,1-1,1-1,0-2,1-1,0-2,25 4,24 0,0-3,1-4,-1-4,54-6,-43-1,-1-5,1-4,-2-3,0-5,-2-3,-1-4,-1-4,-1-4,-3-3,-1-4,-3-4,-1-3,2-6,-57 41,0-1,-1-1,-1-1,0-1,-2 0,-1-2,0 0,-2-1,0 0,-2-1,-1-1,-1 0,-1 0,-1-1,-1-1,-2 1,-1-1,-1 0,-1 0,-2-1,-1 0,-3-1,-2 1,-2 1,0-1,-2 1,-1 1,-1-1,-1 2,-2-1,0 2,-2 0,-1 1,-1 0,-1 2,0 0,-2 1,-4-2,-10-7,-2 2,0 1,-2 1,-1 3,0 1,-2 2,0 2,-2 1,-44-10,8 10,0 3,-1 4,0 4,0 3,0 3,-1 4,1 3,1 5,0 2,0 4,2 4,0 2,2 5,1 2,-1 5,-2 5</inkml:trace>
  <inkml:trace contextRef="#ctx0" brushRef="#br0" timeOffset="315.522">964 649,'0'15,"-5"9,-2 5,6-1,3-7</inkml:trace>
  <inkml:trace contextRef="#ctx0" brushRef="#br0" timeOffset="546.252">1612 649,'5'15,"-3"9,-7 1,-3-5</inkml:trace>
  <inkml:trace contextRef="#ctx0" brushRef="#br0" timeOffset="967.04">822 1186,'21'30,"2"0,1-2,1-1,1 0,2-2,0-2,2 0,0-2,28 15,-29-22,0-1,1-2,0 0,1-2,0-2,1 0,-1-3,1 0,0-2,0-1,0-2,0-1,20-4,-38 4,-1 1,1-2,-1 1,0-2,0 0,-1 0,1-1,-1-1,0 0,0-1,-1 0,0-1,0 0,7-8,-14 9,0 1,-1-1,0 0,0-1,-1 1,0 0,0-1,-1 1,0-1,0 1,-1-1,0 0,0 1,-2-6,2 10,0-22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2" timeOffset="172787.827">6016 1757,'-52'5,"78"12,180-8,-130-11,104 19,-142-11,1-2,-1-1,0-1,37-5,-15 2,-92-33,0 4,0-1,3-1,0-2,-4-9,27 35,6 9,0-1,0 1,0-1,0 1,0-1,-1 1,1-1,0 1,0-1,0 1,-1-1,1 1,0-1,-1 1,1-1,0 1,-1-1,1 0,-1 1,1-1,-1 0,1 1,0-1,-1 0,1 1,-1-1,1 0,-1 0,0 0,1 0,-1 0,1 1,-1-1,1 0,-1 0,1 0,-1 0,1 0,-1-1,0 1,1 0,-1 0,1 0,-1 0,1-1,-1 1,1 0,-1 0,1-1,-1 1,1 0,0-1,-1 1,1-1,-1 1,1 0,0-1,0 1,-1-1,1 1,0-1,0 1,-1-1,1 1,0-1,0 0,-1 54,1-45,20 182,-7-72,-13-117,0-1,1 1,-1-1,0 1,1 0,-1-1,0 1,1-1,-1 1,1-1,-1 1,1-1,-1 0,1 1,-1-1,1 1,-1-1,1 0,0 0,-1 1,1-1,-1 0,1 0,0 0,-1 0,1 0,0 0,-1 0,1 0,0 0,-1 0,1 0,0 0,-1 0,1 0,0 0,-1-1,1 1,-1 0,1-1,0 1,-1 0,1-1,-1 1,1-1,-1 1,1-1,-1 1,0-1,1 1,-1-1,0 1,1-1,-1 1,0-1,1 0,-1 0,31-32,65-102,-88 115</inkml:trace>
  <inkml:trace contextRef="#ctx0" brushRef="#br2" timeOffset="174350.827">6270 1193,'22'80,"11"83,-13-227,-10 24,1 0,3 2,0-1,3 2,1 0,1 1,8-7,-26 40,1 1,0-1,0 1,0-1,0 1,0 0,0 0,1 0,-1 0,1 0,-1 1,1-1,0 1,-1-1,1 1,0 0,0 0,0 1,0-1,0 1,0-1,0 1,0 0,1 0,-1 0,0 0,0 1,0-1,0 1,0 0,0 0,0 0,-1 0,1 1,0-1,0 1,-1-1,1 1,-1 0,0 0,1 0,-1 0,0 1,0-1,0 0,-1 1,1 0,0-1,-1 1,0 0,0 0,0 0,1 2,17 76,-13-56</inkml:trace>
  <inkml:trace contextRef="#ctx0" brushRef="#br2" timeOffset="175232.997">6270 826,'311'-1,"-309"1,-1 1,1-1,-1 0,1 0,-1 0,1 0,-1 0,0-1,1 1,-1 0,1-1,-1 1,0-1,1 1,-1-1,0 0,1 1,-1-1,0 0,0 0,0 0,0 0,0 0,0 0,0 0,0-1,0 1,0 0,-1 0,1-1,-1 1,1 0,-1-1,1 1,-1-1,0 1,1 0,-1-1,0 1,0-1,0 1,0-1,0 1,-1-1,1 1,0-1,-1 1,1 0,-1-1,1 1,-1 0,0-1,1 1,-1 0,0 0,-29-86,26 64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2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310 141,'0'403,"30"-126,-30-204,0-61</inkml:trace>
  <inkml:trace contextRef="#ctx0" brushRef="#br0" timeOffset="235.862">0 592,'34'-9,"20"-4,7-4,1 1,-4-2,-3 3,-6-2,-6 3,-6 3,-9-1,-4 2,-2-3,0-4,-3 2</inkml:trace>
  <inkml:trace contextRef="#ctx0" brushRef="#br0" timeOffset="611.297">763 0,'-47'445,"44"-431,2 1,-1-1,2 1,0-1,1 1,0-1,1 1,1-1,0 0,1 0,0 0,1 0,1-1,0 1,5 5,-9-17,0 1,0-1,1 1,0-1,-1 0,1 0,0 0,0-1,0 1,0-1,0 0,0 1,1-1,-1-1,0 1,0 0,1-1,-1 0,1 1,-1-1,0-1,1 1,-1 0,0-1,1 0,-1 0,0 0,2-1,90-48,-76 37,6-3,-7 4,-1 1,2 0,0 1,0 1,1 1,14-4,-31 11,-1 1,0-1,1 0,-1 1,1 0,-1-1,1 1,-1 0,1 0,-1 1,1-1,-1 0,1 1,-1 0,0-1,1 1,-1 0,0 0,0 0,1 1,-1-1,0 0,0 1,0-1,0 1,-1 0,1 0,0 0,-1 0,1 0,-1 0,0 0,0 0,0 0,1 1,11 93,-9-44,11-11,-5-28</inkml:trace>
  <inkml:trace contextRef="#ctx0" brushRef="#br0" timeOffset="926.99">1524 678,'10'-3,"8"0,1-1,0-1,-1 0,0-1,0-2,-1 1,0-2,0 0,-1-1,0-1,-1-1,0 0,-1-1,0 0,-1-1,9-12,-20 23,1-2,-1 1,1 0,-1 0,0-1,-1 1,1-1,-1 0,0 1,0-1,0 0,-1 0,1 0,-1 0,0 1,-1-1,1 0,-1 0,0 0,0 1,-1-1,1 0,-1 1,0 0,-1-1,1 1,0 0,-1 0,0 0,0 0,0 1,-1-1,1 1,-1 0,0 0,0 0,0 0,-4-1,2 2,0 0,0 1,0-1,0 1,-1 1,1-1,0 1,-1 0,1 1,0 0,0-1,-1 2,1-1,0 1,0 0,0 0,1 1,-1 0,0 0,1 0,0 1,0-1,0 1,0 1,0-1,1 0,0 1,0 0,0 0,1 1,-4 4,-1 4,1 0,0 1,1-1,0 1,2 0,-1 1,2-1,0 1,1 0,0-1,1 1,1 7,2-13,1 1,0-1,0 0,1 1,0-2,1 1,0 0,0-1,1 0,0 0,1-1,0 1,0-2,1 1,0-1,0 0,1 0,-1-1,2-1,-1 1,0-1,1-1,0 0,0 0,1-1,-1 0,1-1,-1 0,1-1,0 0,-1-1,8 0,11 0,-5-1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5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74 650,'-9'19,"-4"12,1 4,-3 2,1-1,4-7</inkml:trace>
  <inkml:trace contextRef="#ctx0" brushRef="#br0" timeOffset="251.912">74 340,'-5'0,"-1"0</inkml:trace>
  <inkml:trace contextRef="#ctx0" brushRef="#br0" timeOffset="594.253">272 819,'147'-197,"-84"99,-61 98,0-1,0 1,-1 0,1 0,0 0,-1 0,1 0,0 0,0 0,-1 1,1-1,0 1,-1-1,1 1,0 0,-1-1,1 1,-1 0,0 0,1 0,-1 0,0 1,1-1,-1 0,0 0,0 1,0-1,0 1,0-1,0 1,0-1,-1 1,1-1,-1 1,1 0,-1-1,1 1,-1 0,0 0,0-1,0 1,0 0,0-1,0 1,-1 0,1 0,-1 0,4 9,-3-4,1-1,0 1,0-1,0 1,1-1,0 0,0 1,1-1,0 0,0 0,0-1,1 1,0-1,0 0,0 0,0 0,1 0,0-1,0 1,0-1,1-1,0 1,-1-1,1 0,0 0,0-1,1 1,-1-1,0-1,1 1,-1-1,1 0,-1-1,1 0,5 0,-3-5,1 0,-1-1,0 0,-1 0,0-1,0 0,0 0,-1-1,0 0,0 0,-1-1,0 0,-1 0,0 0,0-1,-1 0,0 0,-1 0,0 0,1-8,1-2</inkml:trace>
  <inkml:trace contextRef="#ctx0" brushRef="#br0" timeOffset="925.293">1259 0,'-22'107,"13"178,11-176,4 94,6-169,-7-27</inkml:trace>
  <inkml:trace contextRef="#ctx0" brushRef="#br0" timeOffset="1169.224">920 340,'34'-10,"20"-8,11 0,-1 2,-2 4,-1 4,-7 3,-3 3,-5 2,-1 0,-8 1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54 278,'-2'1,"0"0,0 1,0-1,0 1,1 0,-1 0,1-1,-1 1,1 0,0 0,0 1,0-1,0 0,0 0,0 0,0 1,1-1,-1 0,1 1,0-1,0 0,0 1,0-1,0 3,0-2,24 224,-24-223,1 4,0 0,0 0,-1 0,0 1,0-1,-1 0,0 0,0 0,-1 0,0-1,-1 1,1 0,-1-1,-1 0,0 2,3-8,1-1,-1 1,1-1,-1 0,1 1,-1-1,1 0,-1 1,1-1,-1 0,1 1,-1-1,1 0,-1 0,0 0,1 0,-1 0,1 0,-1 0,0 1,1-2,-1 1,0 0,1 0,-1 0,1 0,-1 0,0 0,1-1,-1 1,1 0,-1 0,1-1,-1 1,1-1,-1 1,1 0,-1-1,1 1,0-1,-1 1,1-1,0 1,-1-1,1 1,0-1,-1 1,1-1,0 0,0 1,0-1,0 1,0-1,-1 0,1 1,0-1,0 1,1-1,-9-39,10 13,0 1,2 0,1-1,1 2,1-1,1 1,2 0,9-19,-6 13,2 0,1 0,2 2,0 0,2 1,1 1,2 1,0 0,1 2,2 1,0 1,5 0,-27 17,1 1,-1 1,1-1,0 1,0-1,0 2,0-1,1 0,-1 1,1 0,0 0,0 1,-1 0,1 0,0 0,0 1,0-1,0 1,0 1,0-1,0 1,0 0,0 1,-1-1,1 1,0 0,-1 0,1 1,-1 0,0 0,0 0,0 1,0 0,1 1,0 1,-1-1,0 1,0 1,-1-1,0 1,0-1,0 1,-1 0,0 1,0-1,-1 0,0 1,0-1,-1 1,0 0,0 0,-1-1,0 1,0 0,-1 0,0 0,0-1,-1 1,0-1,0 1,-1-1,0 0,0 0,-3 5,-4 1,-1 1,0-2,-1 1,0-2,-1 0,-1 0,1-1,-2-1,1 0,-1-1,-1 0,1-2,-1 0,0 0,-1-2,-15 3,29-5,0-1,0 1,0-1,0 0,-1-1,1 1,-1 0,1-1,0 0,-1 0,1 0,-1 0,1 0,0-1,-1 1,1-1,0 0,-1 0,1 0,0-1,0 1,0-1,0 0,0 0,0 0,1 0,-1 0,0 0,1-1,0 1,0-1,0 0,-1 0,3-15</inkml:trace>
  <inkml:trace contextRef="#ctx0" brushRef="#br0" timeOffset="365.277">985 80,'-41'23,"1"2,1 2,1 1,-15 16,50-42,-1 0,1 0,0 0,0 1,0-1,1 1,-1 0,0 0,1 0,0 0,0 0,0 1,0-1,0 0,1 1,-1 0,1-1,0 1,0 0,0-1,1 1,0 0,-1 0,1 0,0 0,1-1,-1 1,1 0,-1 0,1 0,1-1,-1 1,0-1,1 1,0-1,-1 1,1-1,1 0,-1 0,0 0,1 0,0 0,-1 0,1-1,0 0,0 1,1-1,-1 0,0 0,4 1,5 0,0-1,0 0,0-1,1 0,-1-1,0 0,0-1,1 0,-1-1,0 0,0-1,0-1,-1 0,1 0,-1-1,0-1,0 1,-1-2,1 0,-1 0,4-5,-6 6,-1 0,0-1,0 1,-1-2,0 1,0-1,-1 0,0 0,0 0,-1-1,0 0,0 0,-1 0,0 0,-1 0,0-1,0 1,-1-1,-1 1,1-1,-1 1,-1-1,0 0,0 1,-1-1,0 1,-3-5,4 9,0 1,-1 0,0 0,1 0,-2 0,1 0,0 1,-1-1,0 1,0-1,0 1,0 0,0 0,-1 0,1 1,-1-1,0 1,0 0,0 0,0 0,0 0,0 1,0 0,0 0,-1 0,1 0,-1 0,1 1,0 0,-1 0,1 0,-1 1,1 0,0-1,-1 1,0 1,-23 13,2 2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1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12810 291,'17'308,"-12"-265,-2 1,-1 0,-3-1,-1 1,-3-1,-2 6,-5 154,12-202,-1-1,1 1,0 0,-1 0,1 0,0 0,0 0,0 0,0 0,0 0,0 0,0 0,0 0,0 0,0 0,0 0,1 0,-1 0,0-1,1 1,-1 0,1 0,-1 0,1 0,-1-1,1 1,0 0,-1 0,1-1,0 1,0-1,-1 1,1 0,0-1,0 0,0 1,0-1,0 1,0-1,-1 0,1 0,0 1,0-1,0 0,0 0,0 0,0 0,0 0,0 0,0-1,0 1,0 0,0 0,0-1,0 1,0 0,-1-1,1 1,0-1,0 1,0-1,-1 0,1 1,0-1,-1 0,1 1,0-2,78-100,-48 61,-9 13,0 0,2 2,1 0,1 2,1 0,-25 22,0 0,-1 1,1-1,0 0,0 1,0 0,0-1,0 1,1 0,-1 0,0 0,0 1,1-1,-1 0,1 1,-1 0,0-1,1 1,-1 0,1 0,-1 1,1-1,-1 0,0 1,1-1,-1 1,0 0,1 0,-1 0,0 0,0 0,0 0,0 1,0-1,0 1,0-1,0 1,-1 0,1 0,-1 0,1-1,-1 2,0-1,0 0,0 0,1 2,11 124,-8-26,1-77</inkml:trace>
  <inkml:trace contextRef="#ctx0" brushRef="#br0" timeOffset="420.698">13741 828,'-244'130,"182"-71,60-57,1 0,0 0,0 0,-1 0,1 0,1 0,-1 1,0-1,0 0,1 0,-1 1,1-1,0 0,0 1,0-1,0 0,0 1,0-1,1 0,-1 1,1-1,-1 0,1 0,0 1,0-1,0 0,0 0,1 0,-1 0,0 0,1-1,-1 1,1 0,1 1,1 0,0-1,0 1,0-1,1 0,-1 0,0-1,1 1,0-1,-1 0,1 0,0 0,-1-1,1 1,0-1,-1 0,1-1,0 1,0-1,-1 0,1 0,-1 0,1-1,2-1,97-55,45-96,-148 153,-1 0,0 0,0 0,1 0,-1 0,1 0,-1 0,1 0,-1 0,1 1,0-1,-1 0,1 0,0 1,0-1,0 0,-1 1,1-1,0 1,0-1,0 1,0-1,0 1,0 0,0 0,0-1,0 1,0 0,0 0,0 0,0 0,0 0,0 0,0 0,0 0,0 1,0-1,0 0,0 1,0-1,0 0,0 1,0-1,0 1,0 0,-1-1,1 1,0 0,0-1,-1 1,1 0,0 0,-1 0,1-1,-1 1,1 0,-1 1,17 130,-12-106</inkml:trace>
  <inkml:trace contextRef="#ctx0" brushRef="#br0" timeOffset="784.43">14052 828,'23'58,"-15"-31,-3-3,2-2,0 1,2-1,0 0,2 0,1 0,-11-20,-1-1,1 0,-1 1,1-1,0 0,-1 0,1 0,0 0,0 0,0 0,0 0,0 0,0 0,0 0,0 0,0 0,0-1,1 1,-1-1,0 1,0-1,1 1,-1-1,0 1,1-1,-1 0,0 0,1 0,-1 0,0 0,1 0,-1 0,0 0,1-1,-1 1,0 0,1-1,-1 1,0-1,0 0,1 1,-1-1,0 0,0 0,0 1,0-1,0 0,0 0,0 0,0 0,0-1,11-15,-1 0,-1 0,-1-1,0 0,-1-1,4-14,48-92,-44 107,0 3</inkml:trace>
  <inkml:trace contextRef="#ctx0" brushRef="#br0" timeOffset="1081.388">14503 968,'17'-12,"9"-4,-1-1,-1-2,0 0,-1-2,-2 0,0-2,-1 0,15-24,-34 46,0 0,0-1,0 1,0 0,0 0,0-1,0 1,0 0,-1-1,1 1,-1-1,1 1,-1-1,1 1,-1-1,0 1,0-1,0 0,0 1,0-1,0 1,0-1,0 1,-1-1,1 1,-1-1,1 1,-1-1,1 1,-1-1,0 1,0 0,0-1,0 1,0 0,0 0,0 0,0 0,0 0,-1 0,1 0,0 0,-1 0,1 0,0 1,-1-1,1 1,-1-1,1 1,-1-1,1 1,-1 0,0 0,1 0,-1 0,1 0,-1 0,-5 1,1 0,-1 0,1 1,0 0,0 0,-1 1,2-1,-1 1,0 0,0 1,1 0,0 0,0 0,0 0,0 1,1 0,0 0,0 0,0 0,0 1,1-1,0 1,-2 5,-1 1,1 1,1 0,0 0,0 0,1 0,1 0,0 0,1 1,1-1,0 1,1 3,0-10,0 0,1-1,0 1,1 0,-1-1,1 1,1-1,-1 0,1 0,0 0,0-1,1 1,-1-1,1 0,1 0,-1-1,1 1,-1-1,1-1,0 1,1-1,-1 0,0 0,1-1,1 1,15 4</inkml:trace>
  <inkml:trace contextRef="#ctx0" brushRef="#br0" timeOffset="1827.005">15406 236,'-1'1,"-1"0,0 1,0-1,0 1,1-1,-1 1,1 0,-1 0,1 0,0 0,0 0,0 0,0 0,0 0,0 0,0 1,1-1,-1 0,1 0,0 1,-1-1,1 0,0 1,1-1,-1 1,-1 0,-1 349,2-50,-12-197,12-105,1 1,-1 0,0-1,0 1,0-1,1 1,-1 0,0-1,1 1,-1-1,0 1,1-1,-1 1,1-1,-1 1,1-1,-1 1,1-1,-1 0,1 1,-1-1,1 0,0 0,-1 1,1-1,-1 0,1 0,0 0,-1 0,1 0,0 1,-1-1,1 0,0-1,-1 1,1 0,0 0,-1 0,1 0,-1 0,1-1,0 1,-1 0,1-1,-1 1,1 0,-1-1,1 1,-1-1,1 1,-1 0,1-1,-1 1,1-1,13-8</inkml:trace>
  <inkml:trace contextRef="#ctx0" brushRef="#br0" timeOffset="2587.252">15886 658,'-206'198,"198"-191,1 1,0 1,0-1,0 1,1 0,1 1,0-1,0 1,0 0,1 0,1 1,0-1,0 1,1-1,1 1,-1 9,2-18,0 0,0 0,0 0,0 0,1 0,-1 0,0 0,1 0,0 0,-1 0,1 0,0 0,0 0,0-1,1 1,-1 0,0-1,0 1,1-1,-1 1,1-1,0 0,-1 0,1 1,0-1,0 0,-1-1,1 1,0 0,0 0,0-1,0 1,0-1,0 0,0 1,0-1,0 0,0 0,0-1,0 1,2 0,81-30,-47 7,-2-3,0-1,-2-1,-1-2,-1-1,-2-1,13-20,-4-11,-61 88,13-14,0 1,1 1,1 0,0 0,0 0,2 1,0-1,-3 12,7-20,0-1,0 0,0 1,1-1,-1 1,1-1,0 1,1-1,-1 1,1-1,0 0,0 1,0-1,1 0,-1 1,1-1,0 0,0 0,1 0,-1-1,1 1,0-1,-1 1,2-1,-1 0,0 0,1 0,-1 0,1-1,2 1,7 2,1-1,0 0,1-1,-1 0,0-2,1 0,-1 0,1-1,0-1,-1 0,0-1,1-1,-1 0,0-1,0-1,0 0,-1 0,7-5,6-5,0-2,-2 0,0-2,0 0,-2-2,0 0,-2-2,0 0,-2-1,-1-1,5-9,3-2,-1-2,-1 0,-2-1,-2-2,-2 0,-2 0,-1-2,-3 0,-1 0,-2-1,-2 0,-2 0,-1-1,-3-4,0 47,0-1,1 1,-1 0,0-1,0 1,0 0,-1-1,1 1,0 0,-1 0,0-1,1 1,-1 0,0 0,0 0,0 0,-1 0,1 0,0 0,-1 0,1 1,-1-1,0 0,1 1,-1-1,0 1,0 0,0 0,0-1,0 1,0 0,0 1,-1-1,1 0,0 1,0-1,-1 1,1 0,0 0,-1 0,1 0,0 0,0 0,-1 0,1 1,0-1,0 1,-1 0,1 0,0 0,0 0,0 0,0 0,-2 1,-9 10,0 1,0 0,1 0,1 1,0 0,1 1,1 1,0-1,1 2,1-1,0 1,1 0,-2 11,-6 11,2 0,1 0,2 1,2 1,1-1,3 1,1 0,2 0,1 0,8 37,-6-65,1-1,1-1,0 1,1-1,0 0,0 0,1-1,1 1,0-2,0 1,1-1,0 0,1-1,0 0,0-1,0 0,1 0,0-1,1-1,-1 0,1 0,0-1,0-1,0 0,1 0,-1-2,1 1,-1-1,1-1,0-1,-1 1,1-2,-1 0,1 0,-1-1,0-1,0 0,0-1,7-4,-12 7,-1-1,1-1,-1 1,1-1,-1 0,-1-1,1 1,0-1,-1 0,0-1,0 1,-1-1,0 0,0 0,0 0,-1-1,1 1,-2-1,1 0,-1 0,0 0,0 0,-1 0,0-1,0 1,-1 0,1 0,-2-1,1 1,-1 0,0 0,-1-1,0 1,0 0,-1-2,-4-4,0 1,-1 1,0-1,-1 1,0 1,-1 0,0 0,-1 1,0 0,0 1,0 0,-1 1,-1 0,1 1,-1 0,0 1,0 0,-1 2,1-1,-1 1,0 1,0 1,0 0,-6 1,-6-1</inkml:trace>
  <inkml:trace contextRef="#ctx0" brushRef="#br0" timeOffset="3354.238">17044 884,'36'5,"1"-2,-1-2,1-1,-1-2,1-1,-1-2,10-3,-39 7,-1-1,0 1,0-1,0 0,0-1,0 1,-1-1,1 0,-1-1,1 1,-1-1,0 0,-1 0,1-1,-1 1,0-1,0 0,0 0,-1-1,1 1,-1-1,-1 1,1-1,-1 0,0 0,0 0,-1-1,0 1,1-6,-1 7,0 1,1 0,-2-1,1 1,-1 0,1-1,-1 1,0-1,-1 1,1-1,-1 1,0-1,0 1,0 0,-1 0,1-1,-1 1,0 0,0 0,-1 1,1-1,-1 0,0 1,0 0,0-1,0 1,-1 0,1 1,-1-1,1 1,-1-1,0 1,0 0,0 0,-1 1,1-1,0 1,0 0,-5 0,0 2,0 0,0 1,1 0,-1 1,1 0,-1 1,1-1,0 1,1 1,-1 0,1 0,0 0,0 1,0 0,1 0,0 1,0-1,0 2,1-1,0 1,-6 8,1 1,1-1,1 1,0 1,1 0,1 0,0 0,2 1,0 0,3-13,-1 0,1 0,1 0,-1 0,1 0,0 0,1 0,-1 0,1 0,0 0,1 0,-1 0,1 0,0-1,1 1,-1-1,1 1,0-1,1 0,-1 0,1 0,0-1,0 1,1-1,-1 0,1 0,0 0,0-1,0 0,0 0,1 0,-1-1,1 1,0-1,0-1,4 2,8-1,0 0,1-2,-1 0,1 0,-1-2,0 0,0-2,0 0,0 0,-1-2,1 0,12-8,17-9,-2-2,-1-2,38-32,-41 26,-2-1,-1-3,-2 0,-2-3,-1-1,-3-1,-1-1,-2-2,-2-1,0-6,-14 31,0 0,-2-1,-1 0,-1 0,0-1,-2 0,0 0,-2-1,-1 1,0-1,-2 1,-1-1,-1 0,-1-1,2 20,-1 0,0 0,0 1,0-1,0 1,-1-1,0 1,0 0,0 0,0 0,-1 1,1-1,-1 1,0 0,0 0,0 0,0 0,-1 1,1 0,-1 0,1 0,-1 0,0 1,0 0,0 0,0 0,0 0,0 1,0 0,0 0,0 0,0 1,0 0,0 0,0 0,1 0,-1 1,0-1,1 1,-1 1,0 0,-15 6,1 0,0 2,1 0,0 1,1 1,0 1,1 0,1 1,0 1,1 0,0 1,2 1,0 0,1 0,1 1,1 1,-3 8,2-4,1 1,1 1,1-1,1 1,2 1,0-1,2 1,1-1,1 1,1-1,2 1,0-1,8 26,-2-26,1 1,1-2,2 0,1 0,0-1,2-1,0 0,2-2,1 0,0 0,1-2,2-1,13 10,-25-20,1-1,-1 0,1-1,1 0,-1 0,1-2,0 1,0-1,0-1,0 0,1-1,-1 0,2-1,-13-1,0 0,0-1,0 1,-1 0,1 0,0-1,0 1,0 0,0-1,-1 1,1-1,0 1,0-1,-1 1,1-1,0 0,-1 1,1-1,0 0,-1 0,1 1,-1-1,0 0,1 0,-1 0,1 1,-1-1,0 0,0 0,0 0,1 0,-1 0,0 0,0 0,0 0,0 0,-1 1,1-1,0 0,0 0,0 0,-1 0,-1-15</inkml:trace>
  <inkml:trace contextRef="#ctx0" brushRef="#br0" timeOffset="5451.389">18455 941,'11'-1,"0"0,0-1,0 0,0 0,0-1,-1 0,1-1,-1-1,0 1,0-2,0 1,-1-1,0-1,0 0,0 0,-1 0,0-1,-1-1,0 1,0-1,1-2,-3 3,-3 6,0 1,1-2,-1 1,0 0,0 0,0-1,0 1,-1-1,1 1,-1-1,1 0,-1 1,0-1,0 0,0 0,0 0,-1 0,1 0,-1 0,0 0,0 0,0 0,0 0,0 0,-1 0,1 0,-1 0,0 0,0 0,0 0,0 0,-1 0,1 1,-1-1,1 1,-1-1,0 1,-2-3,0 4,0-1,0 1,-1-1,1 1,0 0,0 1,-1-1,1 1,-1 0,1 0,0 0,-1 0,1 1,0 0,-1 0,1 0,0 0,0 1,0 0,0-1,0 1,0 1,1-1,-2 1,-79 71,73-61,1 0,0 1,1 0,1 0,0 1,1 0,-4 11,10-21,-1-1,1 0,0 1,0-1,1 1,-1-1,1 1,0 0,0-1,0 1,1-1,0 1,0-1,0 1,0-1,1 0,-1 1,1-1,0 0,1 0,-1 0,1 0,-1-1,1 1,0-1,0 0,1 1,-1-1,4 1,2 2,0-1,0 0,1-1,0 0,0 0,0-1,0 0,0-1,1 0,-1-1,1 0,0-1,-1 0,1 0,-1-1,1-1,-1 0,9-2,180-71,-177 64,-1 0,-1-1,0-2,0 0,-2-1,0-1,0 0,-2-2,0 0,5-8,117-164,-136 189,-1 0,1 0,-1 0,1 0,0 0,-1 0,1 1,0-1,0 0,0 1,-1-1,1 1,0 0,0 0,0 0,0 0,0 0,-1 0,1 0,0 0,0 1,0-1,0 1,-1 0,1-1,0 1,-1 0,1 0,0 0,-1 0,1 0,-1 0,0 1,1-1,-1 0,0 1,0-1,1 1,-1-1,-1 1,1 0,0 0,13 10,22 15,-19-16</inkml:trace>
  <inkml:trace contextRef="#ctx0" brushRef="#br0" timeOffset="6053.689">19527 630,'-26'0,"0"0,0 2,-1 1,2 1,-1 1,1 2,-1 0,2 2,-1 0,1 2,-6 4,21-9,1-1,0 2,0-1,0 1,1 0,0 0,1 1,-1 0,2 0,-1 0,1 1,0 0,1 0,0 0,0 1,1-1,0 1,1 0,0 0,1 0,0 0,0 0,1 0,0 0,1 0,1 6,0-11,0-1,0-1,1 1,-1 0,1 0,0-1,-1 0,2 1,-1-1,0-1,1 1,-1 0,1-1,0 1,0-1,0 0,0 0,0-1,0 1,0-1,1 0,-1 0,0-1,1 1,-1-1,1 0,0 0,123-19,-104 9,-1-1,0-2,0 0,-2-1,0-1,0 0,-2-2,0-1,-1 0,-1-1,0-1,-2-1,2-3,26-45,-2-1,-4-3,13-39,-40 94,-2-1,0 0,-2-1,0 1,-1-1,0 0,-2-1,-1 1,0 0,-2-1,0 0,-1 1,-1-1,-1 1,-1 0,-5-15,7 30,0 1,-1-1,0 1,0-1,0 1,0 0,-1 1,1-1,-1 0,0 1,0 0,0 0,-1 0,1 0,-1 1,0 0,1 0,-1 0,0 0,0 1,0 0,0 0,0 0,-1 1,1 0,0 0,0 0,-5 1,-1 0,-1 1,1 0,0 1,0 0,0 1,0 0,0 1,1 0,0 1,0 0,0 1,-4 3,-5 8,1 1,2 1,0 0,1 1,1 0,0 1,2 1,1 0,1 1,1 0,0 0,2 1,2 0,0 0,0 7,5-8,1 0,0 0,2-1,1 1,1-1,0 0,2 0,1 0,1-1,1 0,0-1,2 0,0-1,2 0,0-1,1-1,1 0,1-1,0 0,14 9,-9-11,1-1,0 0,1-2,0-1,1-1,0-1,1-1,0-1,0-2,1 0,-1-2,1-1,17-1,-32-1</inkml:trace>
  <inkml:trace contextRef="#ctx0" brushRef="#br0" timeOffset="30370.548">14532 1702,'-10'50,"2"0,3 0,1 0,3 5,-2 25,-24 210,17-162,4-110</inkml:trace>
  <inkml:trace contextRef="#ctx0" brushRef="#br0" timeOffset="30648.512">14165 2154,'33'-4,"17"-3,4-4,-3 0,-4 1,-6 3,-5-2,-4 0,-3-3,-1 0,0 3,-6-3,-1 2,0-3,-3 0</inkml:trace>
  <inkml:trace contextRef="#ctx0" brushRef="#br0" timeOffset="31072.573">14926 1590,'-25'138,"-8"98,35 42,-3-275,0 0,0 0,1 0,-1 1,1-1,0 0,0 1,0-1,0 0,1 0,-1 1,1-1,0 0,0 0,0 0,0 1,1-1,-1-1,1 1,-1 0,1 0,0-1,0 1,1-1,-1 1,0-1,1 0,0 0,-1 0,1 0,0 0,0-1,0 1,0-1,0 0,0 0,0 0,1 0,-1-1,0 1,0-1,4 0,117-77,-113 69,-8 5,0 0,-1 0,1 0,0 0,1 0,-1 0,0 1,1 0,0 0,-1 0,1 0,0 0,0 1,0-1,0 1,0 0,1 0,-1 1,0 0,0-1,0 1,1 0,-1 1,0-1,0 1,0 0,0 0,0 0,0 1,0-1,0 1,0 0,0 0,-1 0,1 1,-1-1,1 2,22 95,-20-79</inkml:trace>
  <inkml:trace contextRef="#ctx0" brushRef="#br0" timeOffset="31422.456">15520 2239,'16'-1,"0"-1,0 0,0-1,0-1,0-1,-1 0,0 0,0-2,0 0,-1-1,0 0,0-1,-1-1,2-1,-14 9,1 0,-1 0,0 0,0 0,1-1,-1 1,-1 0,1 0,0-1,0 1,-1-1,0 1,1 0,-1-1,0 1,0-1,0 1,0-1,-1 1,1 0,-1-1,1 1,-1 0,0-1,0 1,0 0,0 0,0-1,-1 1,1 0,-1 1,1-1,-1 0,0 0,0 1,1-1,-1 1,0-1,-1 1,1 0,0 0,0 0,0 0,-1 0,1 0,0 0,-1 1,1 0,-1-1,1 1,0 0,-3 0,-7 2,1 0,-1 1,1 0,-1 1,1 0,0 0,1 1,-1 1,1 0,0 1,0 0,1 0,0 1,0 0,1 0,0 1,0 0,1 1,0 0,1 0,0 0,1 1,0-1,0 2,1-1,-2 11,5-19,0 1,1 0,-1-1,1 1,-1 0,1 0,0 0,1-1,-1 1,1 0,0 0,0-1,0 1,0-1,0 1,1-1,0 1,-1-1,1 0,1 0,-1 0,0 0,1 0,-1 0,1-1,0 1,0-1,0 0,0 1,0-2,1 1,-1 0,1-1,-1 1,1-1,-1 0,1 0,0-1,3 1,139 3,-120-5</inkml:trace>
  <inkml:trace contextRef="#ctx0" brushRef="#br0" timeOffset="29300.546">13234 1901,'-2'0,"-19"-2,0 1,-1 1,1 1,0 0,0 2,0 1,0 1,0 0,1 1,0 2,0 0,1 1,-10 6,28-13,0-1,0 1,0 0,0 0,0 0,1 0,-1 0,0 0,1 0,0 0,-1 0,1 0,0 0,0 0,0 0,0 0,1 0,-1 0,0 0,1 0,0 0,-1 0,1 0,0 0,0 0,0-1,0 1,0 0,1-1,-1 1,0-1,1 1,-1-1,1 1,-1-1,1 0,0 0,0 0,-1 0,1 0,0 0,0-1,0 1,0 0,0-1,0 0,0 1,0-1,0 0,0 0,2 0,80 45,-82-44,0 1,-1-1,1 1,-1-1,1 1,-1 0,0 0,0 0,0-1,0 1,0 0,0 1,0-1,-1 0,1 0,-1 0,1 0,-1 0,0 1,0-1,0 0,0 0,0 0,-1 1,1-1,-1 0,1 0,-1 0,0 0,0 0,0 0,0 0,0 0,0 0,0 0,-1-1,1 1,-1 0,1-1,-2 1,-121 88,0 1,123-90,-1 0,0 1,1-1,-1 1,1 0,0-1,-1 1,1 0,0 0,0 0,0 0,0 0,0 0,1 0,-1 0,0 0,1 0,0 1,0-1,-1 0,1 0,0 0,1 0,-1 1,0-1,1 0,-1 0,1 0,0 0,-1 0,1 0,0 0,0 0,1 0,-1 0,0 0,1-1,0 2,77 40,-64-41,0 0,0-2,0 1,-1-2,1 0,0 0,0-1,-1-1,1-1,-1 0,9-4,11-14,-23 8</inkml:trace>
  <inkml:trace contextRef="#ctx0" brushRef="#br0" timeOffset="29596.125">13121 1534,'-20'83,"5"2,3 0,4 0,3 1,7 63,-28 140,-4-78,29-188</inkml:trace>
  <inkml:trace contextRef="#ctx0" brushRef="#br0" timeOffset="33268.558">18116 1759,'0'0</inkml:trace>
  <inkml:trace contextRef="#ctx0" brushRef="#br0" timeOffset="32262.723">16874 2013,'-27'3,"0"1,0 2,1 1,0 1,0 1,1 1,0 2,1 0,0 2,1 0,-7 7,22-13,0 1,1 0,0 0,0 0,1 1,0 0,1 0,0 1,0 0,1 0,1 0,0 0,0 0,0 10,2-20,1 1,0 0,-1-1,1 1,0 0,0-1,0 1,0 0,0 0,0-1,1 1,-1 0,0-1,1 1,0-1,-1 1,1-1,0 1,0-1,0 1,0-1,0 1,0-1,0 0,0 0,0 0,1 1,-1-1,0 0,1-1,-1 1,1 0,-1 0,1-1,0 1,-1-1,1 1,0-1,-1 1,1-1,68-17,-33-4,-1-2,-1-1,0-2,-2-2,0-1,76-62,-107 89,-1 0,1 0,0 0,0 0,-1 0,1 0,0 0,1 1,-1-1,0 1,0 0,1-1,-1 1,1 0,-1 0,1 1,-1-1,1 0,-1 1,1 0,0-1,-1 1,1 0,0 1,-1-1,1 0,-1 1,1-1,0 1,-1 0,1 0,-1 0,0 0,1 0,-1 0,0 1,0-1,0 1,1 0,-2 0,1 0,0-1,0 2,-1-1,1 0,-1 0,1 0,-1 1,1 1,7 68,-9-62,0 1,1-1,0 1,1-1,0 0,1 0,0 0,1 0,0-1,3 6,-4-10,1 0,-1 0,1 0,0 0,0-1,1 1,0-1,-1 0,1-1,0 1,1-1,-1 0,1 0,-1-1,1 0,0 0,0 0,0-1,0 1,0-1,0-1,0 1,0-1,0 0,1-1,-1 1,0-1,0-1,0 1,0-1,0 0,1-1,12-4</inkml:trace>
  <inkml:trace contextRef="#ctx0" brushRef="#br0" timeOffset="32510.722">17749 2013,'-10'28,"-7"16,-2 3,-1 0,-3-4,-3-4,0-9,3-5,1-6,4-7</inkml:trace>
  <inkml:trace contextRef="#ctx0" brushRef="#br0" timeOffset="32783.502">17438 2041,'24'5,"13"6,5 2,0 3,-3 3,-2 4,-4 3,-1-4,-3 0,0-4,-6 0,-2-4,-4 2,-1-3,2 1,3-1,3-4,-3-2</inkml:trace>
  <inkml:trace contextRef="#ctx0" brushRef="#br0" timeOffset="33031.006">18145 2098,'-5'33,"-2"17,1-1</inkml:trace>
  <inkml:trace contextRef="#ctx0" brushRef="#br0" timeOffset="36298.128">18680 2013,'-1'-2,"-1"0,1 0,-1 0,0 0,0 1,1-1,-1 1,0-1,0 1,0 0,-1-1,1 1,0 1,0-1,-1 0,1 0,0 1,-1-1,1 1,-1 0,1 0,-1 0,1 0,0 0,-1 0,-9 3,1 0,-1 1,1 0,0 1,0 0,0 0,1 1,0 1,0 0,1 0,0 1,0 0,0 0,1 1,0 0,1 1,0 0,1 0,0 0,0 1,0 4,3-12,1-1,0 1,0-1,0 1,0 0,0 0,1 0,-1 0,1 0,0 0,0 1,0-1,0 0,0 1,1-1,0 0,-1 1,1-1,0 1,1-1,-1 1,1-1,0 0,-1 1,1-1,1 0,-1 0,0 0,1 0,0 0,-1 0,1 0,0 0,1-1,-1 1,0-1,1 1,-1-1,1 0,0 0,0 0,0-1,0 1,3 1,6-4,1 0,0-1,-1 0,0-1,1 0,-1-1,0 0,0-1,-1-1,0 0,0 0,0-1,-1 0,9-8,14-11,-2 0,-1-2,-1-2,15-20,-44 50,0-1,0 1,1-1,-1 1,0-1,0 1,0-1,0 1,1 0,-1-1,0 1,0-1,1 1,-1 0,0-1,1 1,-1 0,0-1,1 1,-1 0,0-1,1 1,-1 0,1 0,-1 0,0-1,1 1,-1 0,1 0,-1 0,1 0,-1 0,1 0,-1 0,1 0,-1 0,1 0,-1 0,1 0,-1 0,0 0,1 0,-1 1,1-1,-1 0,1 0,-1 0,0 1,1-1,-1 0,1 1,-1-1,0 0,0 1,1-1,-1 0,0 1,1-1,-1 1,0-1,3 33,-3-22,0-6,1 1,-1-1,1 0,0 0,0 0,0 1,1-1,0 0,0-1,0 1,0 0,1-1,0 1,0-1,0 0,0 0,1 0,0 0,-1-1,1 1,1-1,-1 0,0 0,1-1,0 1,-1-1,1 0,0 0,0-1,0 1,0-1,1 0,-1 0,9-1,0 0,0-1,0-1,-1 0,1-1,-1 0,1-1,-1 0,0-1,0-1,-1 0,0-1,0 0,0-1,-1 0,0-1,-1 0,0 0,8-11,33-25,-24 24,-2-2,0 0,-2-1,0-2,-2 0,-1-2,14-24,-20 28,-2 0,0-1,-2 0,0-1,-2 0,-1 0,-1-1,-2 0,0 0,-1-16,-3 40,1 1,-1-1,0 1,0-1,0 0,-1 1,1-1,-1 1,1-1,-1 1,0-1,0 1,0-1,0 1,0 0,-1-1,1 1,-1 0,1 0,-1 0,0 0,0 1,0-1,0 0,0 1,0-1,0 1,-1 0,1 0,0 0,-1 0,1 0,-1 0,1 0,-1 1,1 0,-1-1,0 1,1 0,-1 0,1 0,-1 1,0-1,1 1,-1-1,1 1,-1 0,0 0,-9 6,0 1,1 0,0 0,0 1,1 1,1 0,-1 0,1 1,1 0,0 0,1 1,0 0,1 0,0 1,1 0,0 0,0 4,-1-3,1 0,1 1,1 0,0-1,0 1,2 0,0 0,1 0,0 0,1 0,0 0,2 0,0 0,0-1,1 1,1-1,1 0,0 0,0-1,2 0,-1 0,2 0,0-1,0 0,1-1,7 6,7 3,0 0,2-2,0-1,1-1,1-1,1-1,-1-2,2-1,21 5,-27-11</inkml:trace>
  <inkml:trace contextRef="#ctx0" brushRef="#br0" timeOffset="-3164.429">110 1448,'-110'44,"154"-46,16-5,0 1,1 4,28 3,-39 0,150 26,20 2,406-28,-399-7,-2-9,329 6,-323-17,68 13,95-21,26 24,-97 9,-35-27,59 17,-149-3,156 10,-217 5,202-29,-44 2,-128 12,-100 6,-1 3,1 4,0 2,36 6,-55 0,0-2,1-2,-1-2,1-2,41-6,214-30,-87 15,-111 10,0 5,0 5,15 5,23-1,1719-2,-1638 29,29-29,-112 27,-2-15,-128-9,0-1,1-1,-1 0,0-1,1 0,-1-1,0 0,0-1,3-1,-12 3,-1-2,1 1,0 0,0 0,0 0,0 0,1 1,-1-1,0 1,0 0,0 0,0 0,1 0,-1 0,0 1,0 0,0-1,0 1,0 0,0 0,0 1,0-1,0 1,-1-1,1 1,0 0,-1 0,0 0,1 0,-1 1,0-1,0 1,5 14</inkml:trace>
  <inkml:trace contextRef="#ctx0" brushRef="#br0" timeOffset="-1389.241">11766 630,'0'-14,"0"22,0 24,0 453,-11-423,5-56</inkml:trace>
  <inkml:trace contextRef="#ctx0" brushRef="#br0" timeOffset="-1046.629">11371 517,'31'-7,"0"1,0 2,0 1,0 2,1 0,-1 3,5 1,-8 1,-1-1,1-1,0-1,0-1,21-4,215-31,-256 34,4-2,1 0,0 1,0 1,0 0,-1 1,1 0,0 1,0 0,1 1,3 16,-17-7</inkml:trace>
  <inkml:trace contextRef="#ctx0" brushRef="#br0" timeOffset="-744.432">11371 1223,'34'0,"15"0,5 0,-3 0,-4 0,-6 0,-5 0,-4 0,-3 0,-1 0,0 0,-1 0,0 0,0 0,1 0,-5 0</inkml:trace>
  <inkml:trace contextRef="#ctx0" brushRef="#br0" timeOffset="10611.783">505 2154,'0'512,"-9"-447,9-63,0 0,-1 0,1-1,-1 1,1 0,-1-1,0 1,0 0,0-1,0 1,0-1,0 1,0-1,0 0,0 1,-1-1,1 0,-1 0,1 0,-1 0,1 0,-1 0,1 0,-1-1,0 1,1-1,-1 1,0-1,0 1,0-1,1 0,-1 0,0 0,0 0,-1-2,1 0,-1 0,1 0,-1 0,1-1,0 1,0-1,0 1,1-1,-1 0,1 0,-1 0,1 0,0 0,0 0,0 0,0 0,1 0,-1-1,1 1,0 0,0 0,0-1,0 1,1 0,-1 0,-2-34,2-1,2 1,2 0,1 0,1 0,3 1,1 0,1 0,2 1,1 1,2 0,2 1,1 1,1 0,1 2,2 0,2 2,0 0,1 2,2 1,1 1,18-11,-45 33,0-1,1 1,-1 0,1-1,0 1,0 0,-1 1,1-1,0 0,1 1,-1 0,0 0,0 0,1 0,-1 0,0 1,1-1,-1 1,1 0,-1 0,0 0,1 0,-1 1,1-1,-1 1,0 0,0 0,1 0,-1 1,0-1,0 1,0 0,0 0,-1 0,1 0,0 0,-1 0,1 1,-1-1,0 1,0 0,0-1,0 1,0 0,-1 1,1 9,-2-1,0 1,0 0,-1 0,-1 0,0-1,0 1,-2-1,1 0,-2 0,1 0,-2 0,0-1,0 1,-1-2,0 1,-1-1,0 0,0 0,-1-1,-9 7,8-3,-1-1,0 0,-1-1,-1 0,1 0,-2-2,1 1,-1-2,-1 0,1 0,-2-2,1 0,0 0,-1-2,-10 2,2-4</inkml:trace>
  <inkml:trace contextRef="#ctx0" brushRef="#br0" timeOffset="10959.854">1267 2013,'-56'38,"28"-20,1 1,1 1,0 1,2 1,-19 23,40-42,1 0,-1-1,1 1,-1 0,1 0,0 0,0 1,1-1,-1 0,1 1,-1-1,1 1,0 0,0-1,1 1,-1 0,1-1,0 1,0 0,0 0,0-1,1 1,-1 0,1-1,0 1,0 0,1-1,-1 1,1-1,-1 0,1 1,0-1,1 0,-1 0,0 0,1-1,-1 1,1 0,0-1,0 0,0 0,0 0,1 0,-1 0,0 0,4 0,1 0,0-1,0 0,0 0,0-1,1 0,-1-1,0 0,0 0,0 0,0-1,0 0,0-1,0 0,0 0,-1-1,0 0,0 0,0 0,0-1,-1 0,1-1,-1 1,-1-1,1-1,-1 1,0-1,0 1,-1-1,0-1,0 1,-1-1,0 1,0-1,-1 0,0 0,0 0,-1 0,0 0,0-1,-1-3,1 5,0-1,0 1,-1 0,0-1,0 1,-1-1,0 1,-1 0,1 0,-1-1,-1 1,1 1,-1-1,0 0,-1 1,0-1,0 1,0 0,0 0,-6-4,-5-3</inkml:trace>
  <inkml:trace contextRef="#ctx0" brushRef="#br0" timeOffset="11191.252">1690 2126,'-14'33,"-5"17,1-1</inkml:trace>
  <inkml:trace contextRef="#ctx0" brushRef="#br0" timeOffset="11704.434">1832 2268,'78'-111,"-3"-6,-74 116,0 1,0-1,0 0,0 0,0 1,0-1,0 1,0-1,0 1,0-1,1 1,-1-1,0 1,0 0,0 0,1 0,-1 0,0 0,0 0,0 0,1 0,-1 0,0 0,0 1,0-1,1 1,-1-1,0 1,0-1,0 1,0-1,0 1,0 0,0 0,0-1,0 1,-1 0,1 0,0 0,0 0,-1 0,1 0,-1 0,1 1,24 56,-22-47,60 104,-61-112,0 0,0-1,1 1,0-1,-1 1,1-1,0 0,0 0,0-1,0 1,0 0,1-1,-1 0,0 0,1 0,-1 0,1 0,-1-1,1 0,-1 1,1-1,-1-1,1 1,0 0,-1-1,0 0,1 0,-1 0,1 0,-1 0,0-1,0 1,0-1,0 0,1-1,13-11,-1 0,0-1,-1-1,-1-1,-1 0,0-1,-2 0,0 0,0-2,-2 1,-1-1,0-1,-1 1,-2-1,0 0,1-12,-3 8</inkml:trace>
  <inkml:trace contextRef="#ctx0" brushRef="#br0" timeOffset="12102.116">1606 1731,'-5'14,"-1"5</inkml:trace>
  <inkml:trace contextRef="#ctx0" brushRef="#br0" timeOffset="12572.864">2678 1618,'11'237,"8"6,-3-155,-11-82</inkml:trace>
  <inkml:trace contextRef="#ctx0" brushRef="#br0" timeOffset="12809.884">2424 1901,'39'4,"16"3,10-1,-2-2,-7 0,-8-2,-12-1</inkml:trace>
  <inkml:trace contextRef="#ctx0" brushRef="#br0" timeOffset="13786.444">3610 1985,'-7'0,"-107"10,110-9,0 0,0 0,0 0,0 1,0-1,1 1,-1 0,0 1,1-1,-1 0,1 1,0 0,0 0,0 0,0 0,1 0,-1 1,1-1,0 1,0-1,0 1,0 0,1 0,-1 0,1 1,1-1,0 0,1 0,-1 0,1 0,0 0,0 0,0 0,1-1,-1 1,1 0,0-1,0 1,0-1,1 0,-1 0,1 1,-1-2,1 1,0 0,0-1,1 1,-1-1,0 0,1 0,0 0,-1 0,1-1,0 0,0 0,-1 0,1 0,0 0,0-1,0 1,0-1,0 0,0-1,0 1,0-1,0 1,0-1,0 0,0-1,0 1,-1-1,3 0,4-2,0 0,0 0,0 0,-1-1,1-1,-1 0,-1 0,1-1,-1 0,0 0,-1-1,1 0,-2 0,1-1,-1 0,0 0,-1 0,0-1,-1 1,0-1,0-1,-1 1,0 0,-1-1,0 1,-1-1,0 0,-1 0,0 1,0-1,-2 0,1 0,0 6,0 1,-1 0,1 0,-1 0,0 0,0 1,0-1,-1 0,1 1,-1-1,0 1,0 0,0 0,0 0,0 1,-1-1,1 1,-1-1,0 1,0 0,0 1,0-1,0 1,0-1,0 1,0 0,0 1,-1-1,1 1,0 0,-1 0,1 0,0 1,0-1,-1 1,1 0,0 0,0 1,0-1,0 1,0 0,0 0,1 0,-1 1,-2 1,4-2,1-1,-1 1,1 0,0-1,0 1,-1 0,1 0,0 0,1 0,-1 0,0 0,1 0,-1 0,1 0,-1 0,1 1,0-1,0 0,0 0,0 0,0 0,1 1,-1-1,1 0,-1 0,1 0,0 0,0 0,0 0,0 0,0 0,0-1,0 1,1 0,-1-1,1 1,-1 0,1-1,-1 0,1 1,0-1,0 0,0 0,0 0,0 0,0 0,0-1,0 1,0-1,0 1,0-1,0 0,1 0,-1 0,0 0,0 0,0 0,0 0,1-1,-1 1,11-1,1 1,-1-2,1 0,-1 0,0-2,0 1,0-2,-1 1,1-2,-1 0,0 0,-1-1,11-8,132-119,-138 117,0 0,-1-1,0-1,-2-1,0 0,-1 0,-1-1,-2-1,2-4,17-24,-20 76,19 293,15 144,-37-412,-2 0,-3 1,-2-1,-2 0,-2 0,-3 0,-1-1,-3 0,-2-1,-9 17,-13-12,37-53,-1 1,0-1,0 0,0 0,0-1,0 1,0 0,0 0,0 0,0-1,0 1,-1 0,1-1,0 1,0-1,-1 0,1 1,0-1,-1 0,1 0,0 0,-1 0,1 0,0 0,-1 0,1 0,0 0,-1-1,1 1,0 0,0-1,-1 1,1-1,0 0,0 1,0-1,0 0,0 0,0 0,0 0,0 0,0 0,0 0,0 0,1 0,-2-1,-2-8,0 1,1-1,0 0,0 0,1-1,1 1,0 0,0-1,1 1,0-1,1-3,-1-3,3-54,3-1,4 2,2-1,4 2,13-36,-17 71,-1 9</inkml:trace>
  <inkml:trace contextRef="#ctx0" brushRef="#br0" timeOffset="14306.775">4852 2098,'-10'24,"-3"13,1 4,2 1,3-3,8-2,3-8</inkml:trace>
  <inkml:trace contextRef="#ctx0" brushRef="#br0" timeOffset="14541.538">4965 1590,'-10'34,"-3"10</inkml:trace>
  <inkml:trace contextRef="#ctx0" brushRef="#br0" timeOffset="14818.654">5133 2295,'34'-242,"-21"199,9 81,-12-8,-10-24,1 0,-1 0,1 0,1 0,-1 0,1 0,0-1,1 1,-1-1,1 1,0-1,1 0,-1 0,1 0,0-1,0 1,0-1,1 0,0 0,-1 0,2-1,-1 0,0 0,0 0,1 0,0-1,-1 0,1 0,0-1,0 1,1-1,4-4,1 0,-1-1,1 0,-1-1,0 0,-1-1,1 0,-1 0,-1-1,1-1,-1 1,0-1,-1-1,0 0,0 0,-1-1,0 0,5-10,23-38,-20 32</inkml:trace>
  <inkml:trace contextRef="#ctx0" brushRef="#br0" timeOffset="15056.333">5896 1477,'-18'76,"3"0,3 2,4-1,3 1,6 68,0 58,-1-180</inkml:trace>
  <inkml:trace contextRef="#ctx0" brushRef="#br0" timeOffset="15300.453">5670 1957,'34'5,"20"1,6 0,-2-1,-7-2,-2-1,-4 0,-6-2,-4-5,-4-1,-1 0,-2 1,-6 1</inkml:trace>
  <inkml:trace contextRef="#ctx0" brushRef="#br0" timeOffset="15608.913">6291 2041,'132'-38,"-127"36,0 0,0 0,-1-1,1 1,-1-1,1 0,-1-1,0 1,0-1,-1 0,1 0,-1 0,0 0,0 0,0-1,0 0,-1 1,0-1,0 0,0 0,0 0,-1-1,0 1,0-1,-2 2,0 0,0-1,-1 1,1 0,-1 0,0 0,0 0,0 0,0 1,-1-1,0 1,0-1,0 1,0 0,0 0,0 0,-1 0,0 1,1 0,-1-1,0 2,0-1,0 0,0 1,-1-1,1 1,0 0,-1 1,1-1,0 1,-1 0,1 0,-1 0,1 0,0 1,-1 0,1 0,0 0,-1 0,1 1,0 0,0-1,-2 3,-3 0,0 1,0 0,0 1,1 0,-1 0,2 1,-1 0,1 0,0 1,0 0,1 0,0 0,1 1,0 0,0 0,1 0,0 1,0-1,1 1,1 0,-1 0,2 0,-1 1,2-1,-1 0,1 0,1 1,0-1,0 0,1 0,0 0,1 0,0 0,1 0,0-1,0 0,1 0,0 0,10 10</inkml:trace>
  <inkml:trace contextRef="#ctx0" brushRef="#br0" timeOffset="15908.494">6685 2211,'5'-24,"2"-13,-1-5,-1 0,-1 3,-2 2,4 4,0 2,5 1,0 2,4 4,-2 13,-3 7</inkml:trace>
  <inkml:trace contextRef="#ctx0" brushRef="#br0" timeOffset="16258.681">7025 2069,'24'-20,"-8"9,-1 0,-1-2,0 1,-1-2,0 0,-1 0,0-1,-2 0,0-1,5-11,-14 26,0-1,0 0,0 1,0-1,-1 0,1 1,-1-1,1 0,-1 0,0 1,1-1,-1 0,0 0,0 0,0 1,-1-1,1 0,0 0,-1 1,1-1,-1 0,1 0,-1 1,0-1,0 0,0 1,0-1,0 1,0 0,0-1,0 1,-1 0,1-1,-1 1,1 0,-1 0,1 0,-1 0,1 1,-1-1,0 0,1 1,-1-1,0 1,0-1,1 1,-1 0,0 0,0 0,0 0,0 0,1 0,-1 0,-1 1,-9 3,0 0,0 1,1 0,-1 1,1 0,1 1,-1 0,1 1,0 0,1 0,0 1,0 0,1 1,0 0,1 0,-1 3,3-8,1 0,0 1,0-1,1 1,0 0,0 0,0 0,1 0,-1 1,2-1,-1 1,1-1,0 1,0-1,0 1,1 0,0-1,1 1,0 0,0-1,0 1,1-1,-1 1,2-1,-1 0,1 0,0 0,0 0,0 0,1 0,0-1,0 0,1 0,-1 0,5 3,-2-3,-1-1,1 0,0 0,1 0,-1-1,0 0,1-1,0 0,-1 0,1-1,0 1,0-2,0 1,0-1,0 0,0-1,0 0,0 0,0-1,-1 0,1 0,0-1,-1 0,7-4,5-4</inkml:trace>
  <inkml:trace contextRef="#ctx0" brushRef="#br0" timeOffset="16610.322">7674 1844,'-14'2,"-1"0,1 1,-1 0,1 1,0 1,1 0,-1 1,1 1,0 0,1 1,-1 0,2 1,-5 3,14-10,1-1,-1 0,1 1,0-1,-1 1,1 0,0 0,0-1,0 1,0 0,0 0,0 0,1 0,-1 0,1 0,-1 0,1 0,0 0,0 0,0 0,0 0,0 0,0 0,0 0,1 0,-1 0,1 0,-1 0,1 0,0 0,0 0,0 0,0 0,0-1,0 1,1 0,-1-1,1 1,-1-1,1 0,-1 1,1-1,0 0,-1 0,1 0,0 0,0 0,94 33,-93-34,0 1,0 1,0-1,0 0,0 1,-1-1,1 1,0 0,-1 0,1 0,-1 0,0 0,1 1,-1-1,0 1,-1-1,1 1,0 0,-1 0,1 0,-1 0,0 0,0 0,0 0,-1 0,1 0,-1 0,1 0,-1 1,0-1,0 0,-1 0,1 0,-1 1,1-1,-1 0,0 0,0 0,-1 0,1 0,0 0,-1-1,0 1,0 0,0-1,0 1,0-1,0 0,0 1,-1-1,1 0,-4 1,-15 14,-1-1,-1-1,0-1,-1-1,-1-1,0-2,-13 4,18-8</inkml:trace>
  <inkml:trace contextRef="#ctx0" brushRef="#br0" timeOffset="16856.677">8238 1534,'-14'28,"-5"20,-4 6,1-1,6-1,0-3,2-6,5-5,2-4,4-4,2-2,0 0,2-1,0 0,-1 1,6-6,1-5</inkml:trace>
  <inkml:trace contextRef="#ctx0" brushRef="#br0" timeOffset="17044.678">7899 1901,'34'-10,"15"-3,5 1,-2 2,-6 3,-5 3,-5 2,-3 1,-9 1</inkml:trace>
  <inkml:trace contextRef="#ctx0" brushRef="#br0" timeOffset="23414.807">9057 2013,'-6'-4,"0"0,-1 1,1 0,0 0,-1 1,0 0,1 0,-1 1,0-1,0 1,0 1,0 0,0 0,0 0,-2-1,0 1,1-1,-1 1,0 0,1 1,-1 0,1 0,-1 1,1 0,0 1,0-1,0 2,0-1,0 1,1 0,0 1,0-1,0 2,0-1,1 1,0 0,0 0,0 0,1 1,0 0,0 0,1 1,0-1,0 1,1 0,0 0,0 0,1 0,-2 8,4-12,0-1,0 1,0-1,0 0,0 1,1-1,0 0,-1 0,1 1,1-1,-1 0,0 0,1 0,-1 0,1 0,0 0,0-1,0 1,0-1,1 1,-1-1,1 0,-1 0,1 0,0 0,0 0,0-1,0 1,0-1,0 0,0 0,1 0,-1 0,2 0,3 0,1 0,0 0,0-1,0 0,0 0,-1-1,1 0,0-1,0 0,-1 0,0-1,7-3,8-6,-1-2,0 0,-1-1,0-1,-1-1,6-9,25-18,-50 42,0 1,0 0,-1 0,2 0,-1 0,0 0,0 0,0 0,0 0,1 0,-1 1,0-1,1 0,-1 1,0-1,1 1,-1-1,1 1,-1 0,1 0,-1 0,1 0,-1 0,1 0,-1 0,1 0,-1 0,1 1,-1-1,0 1,1-1,-1 1,1-1,-1 1,0 0,0 0,1-1,-1 1,0 0,0 0,0 0,0 1,0-1,0 0,0 0,0 0,-1 1,1-1,0 0,-1 1,12 26,-11-24,-1-1,1 1,-1 0,1-1,0 1,1 0,-1-1,1 0,-1 1,1-1,0 0,0 0,0 0,1 0,-1 0,1 0,0-1,0 1,-1-1,2 0,-1 0,0 0,0 0,1 0,-1-1,1 0,-1 1,1-1,-1-1,1 1,0 0,-1-1,1 0,0 0,0 0,-1 0,1-1,2 0,39-20,-24 10</inkml:trace>
  <inkml:trace contextRef="#ctx0" brushRef="#br0" timeOffset="23747.638">9762 1788,'-70'42,"51"-32,0 1,1 0,0 1,1 1,0 1,1 1,1 0,-6 7,20-20,0-1,-1 1,1-1,0 1,0-1,0 1,0 0,1 0,-1-1,0 1,1 0,-1 0,1 0,-1 0,1 0,0 0,0 0,0 0,0-1,0 1,0 0,1 0,-1 0,1 0,-1 0,1 0,0-1,0 1,0 0,0 0,0-1,0 1,0-1,0 1,1-1,-1 1,0-1,1 0,72 36,-47-26,-24-11,0 1,-1-1,1 1,0 0,-1 0,1 0,-1 0,1 0,-1 0,1 1,-1-1,0 1,0 0,0 0,0 0,0 0,0 0,0 0,-1 0,1 0,-1 1,1-1,-1 1,0-1,0 1,0-1,0 1,-1 0,1 0,-1-1,0 1,1 0,-1 0,0-1,-1 1,1 0,0 0,-1-1,0 1,1 0,-1-1,0 1,0-1,-1 1,1-1,-1 1,0 0,-5 4,0 0,-1-1,0 0,0-1,0 1,-1-2,1 1,-1-1,0 0,-1-1,1 0,0-1,-1 0,0 0,-4-1,-11 3</inkml:trace>
  <inkml:trace contextRef="#ctx0" brushRef="#br0" timeOffset="24393.915">10214 1590,'5'10,"6"2,1 5,4 4,-1 3,1-2,-1-1,1 2,-2 1,1-3,-1-1,-4 2,2-4,-2 1,-2-9,2-5,0-4</inkml:trace>
  <inkml:trace contextRef="#ctx0" brushRef="#br0" timeOffset="24593.996">10609 1561,'0'15,"0"9,5 5,1 3,0 1,4-1,0-1,3 0,-1-2,3-5,3-7,-1-1,1-3,-2-5</inkml:trace>
  <inkml:trace contextRef="#ctx0" brushRef="#br0" timeOffset="25329.281">11173 1731,'-88'137,"17"-28,4 3,-1 15,-15 9,53-111,33-54,17-14,2 0,1 2,2 0,11-11,210-263,-176 214,-70 100,1 1,-1-1,0 1,0-1,1 1,-1-1,0 1,1-1,-1 1,1-1,-1 1,0-1,1 1,-1 0,1-1,-1 1,1 0,-1-1,1 1,0 0,-1 0,1 0,-1-1,1 1,-1 0,1 0,0 0,-1 0,1 0,0 0,-1 0,1 0,-1 0,1 0,-1 1,1-1,0 0,-1 0,1 0,-1 1,1-1,-1 0,1 1,-1-1,1 1,-1-1,1 0,-1 1,0-1,1 1,-1-1,0 1,1-1,-1 1,0-1,1 1,-1 0,0 0,17 44,-12-29,49 139,-24 72,-31-221,1 0,0 0,1 0,-1 0,1 0,0 0,1 0,-1 0,1 0,0 0,1-1,-1 1,1-1,0 1,1-1,-1 0,1-1,0 1,0-1,1 1,-1-1,1 0,0-1,1 2,45 17,-38-23</inkml:trace>
  <inkml:trace contextRef="#ctx0" brushRef="#br0" timeOffset="25582.456">10919 2126,'34'0,"15"0,10 0,-1-5,-5-1,-8 0,-5 1,-6 1,-3-3,-3 0,0 0,-6 2</inkml:trace>
  <inkml:trace contextRef="#ctx0" brushRef="#br0" timeOffset="25889.778">11822 1534,'-4'24,"-8"7,0 5,-4-1,-3 0,1-2,-2-7,4-2,4-1,4-4</inkml:trace>
  <inkml:trace contextRef="#ctx0" brushRef="#br0" timeOffset="26079.608">12189 1590,'-33'34,"-17"15,1 5,4-3,9-4,7-11,7-6,13-9,8-8</inkml:trace>
  <inkml:trace contextRef="#ctx0" brushRef="#br0" timeOffset="40330.724">1042 3226,'-74'31,"46"-22,0 1,1 2,0 1,1 1,1 1,0 1,1 2,0 0,2 1,-3 5,18-15,0 0,0 1,1 0,1 0,0 1,0 0,1-1,0 2,1-1,0 0,1 1,0-1,0 7,2-11,0-1,0 0,0 0,1 0,0 1,0-1,0 0,1 0,0-1,0 1,1 0,-1 0,1-1,1 0,-1 0,1 0,0 0,0 0,0-1,0 1,1-1,0 0,0-1,0 1,5 2,-2-3,0 1,0-2,1 1,-1-1,0 0,1-1,-1 0,1-1,0 1,-1-2,1 1,-1-1,1 0,-1-1,1 0,-1 0,0-1,0 0,8-4,6-4,-1-1,1-1,-2-1,0 0,-1-2,6-6,117-148,-115 134,-27 35,0 0,0 0,0 0,0 0,0 0,1 0,-1 0,0 0,1 0,-1 0,1 0,-1 0,1 0,-1 1,1-1,0 0,-1 0,1 0,0 1,0-1,-1 0,1 1,0-1,0 1,0-1,0 1,0-1,0 1,0 0,0 0,0-1,0 1,0 0,0 0,0 0,0 0,0 0,0 0,0 0,0 0,0 1,0-1,0 0,0 1,0-1,0 0,0 1,0-1,0 1,-1 0,1-1,0 1,0 0,0-1,-1 1,1 0,0 0,-1 0,1-1,0 2,5 101,6 18,-11-116,1 0,0 1,0-1,0-1,1 1,0 0,0 0,0-1,0 0,1 0,0 0,0 0,0 0,0-1,0 1,1-1,-1-1,1 1,2 1,14 2</inkml:trace>
  <inkml:trace contextRef="#ctx0" brushRef="#br0" timeOffset="40692.537">1889 3226,'-212'151,"210"-150,-1 0,1 0,0 0,0 1,0-1,0 1,0-1,1 1,-1 0,0-1,1 1,-1 0,1 0,0 1,0-1,-1 0,1 0,1 0,-1 1,0-1,1 1,-1-1,1 0,-1 1,1-1,0 1,0-1,1 1,-1-1,0 1,1-1,-1 0,1 1,0-1,0 0,0 1,0-1,0 0,0 0,1 0,-1 0,1 0,-1 0,1 0,0-1,1 2,55 24,41 25,-96-50,0 1,0 0,0 0,0 0,0 0,-1 0,1 0,-1 1,0-1,0 1,-1 0,1-1,-1 1,1 0,-1 0,-1 0,1 0,0 0,-1 0,0 0,0 0,0 0,0 0,-1 0,0 1,-2 7,-1-1,-1 0,0-1,-1 1,1-1,-2 0,0 0,0-1,-1 0,0 0,0-1,-1 0,0-1,0 1,-1-2,0 1,0-1,-1-1,1 0,-1-1,-1 0,1 0,0-1,-1-1,-2 1,-10 3</inkml:trace>
  <inkml:trace contextRef="#ctx0" brushRef="#br0" timeOffset="43333.329">2678 2916,'0'29,"5"9,1 4,5-7,1-3,2-3,4-6,-1-2,2-5,2-5,-3-4</inkml:trace>
  <inkml:trace contextRef="#ctx0" brushRef="#br0" timeOffset="43600.652">2876 2860,'5'23,"6"9,2 4,2-1,5-5,-2-3,1-6,-3-3,1-3,-2 0,-5-2</inkml:trace>
  <inkml:trace contextRef="#ctx0" brushRef="#br0" timeOffset="44190.626">3497 3057,'-10'-3,"0"1,-1 0,1 1,-1 0,0 1,1 0,-1 1,1 0,-1 0,1 1,-1 1,1-1,0 2,0 0,1 0,-1 0,1 1,0 1,0-1,0 2,1-1,0 1,0 0,1 1,0 0,0 0,-13 11,1 0,1 1,0 0,2 2,0 0,2 1,1 0,0 1,2 1,0-1,2 2,1 0,1 3,4-21,1 0,1 1,0-1,0 1,1 0,0-1,0 1,1 0,0-1,0 1,1-1,0 1,1-1,0 0,0 0,1 0,0-1,0 1,1-1,0 0,0 0,0 0,1-1,0 0,1 0,-1 0,1-1,7 4,5 0,1 0,0-2,1 0,0-2,0 0,0-1,0-1,1-1,-1-1,1-1,0-1,-1-1,1 0,-1-2,0 0,0-2,0 0,-1-2,0 0,8-5,40-43,-58 42</inkml:trace>
  <inkml:trace contextRef="#ctx0" brushRef="#br0" timeOffset="44625.301">4259 2916,'0'-5,"0"4,-5 1,-6 6,-6 7,-6 5,3 5,-2-1,4 0,0 1,-2 1,-2-2,2-2,5 2,10-8,10-7,5-9,0-4</inkml:trace>
  <inkml:trace contextRef="#ctx0" brushRef="#br0" timeOffset="44885.789">4513 2832,'-15'19,"-9"11,-5 6,-3 0,-1 0,6-1,2-8,6-2,1-7,3 0,5-4</inkml:trace>
  <inkml:trace contextRef="#ctx0" brushRef="#br0" timeOffset="49537.552">5331 3763,'20'1,"0"-2,1 0,-1-1,0-1,0 0,0-2,0 0,-1-2,0 0,0-1,-1-1,0 0,0-2,-1 0,7-7,221-228,-182 178,-53 56,0 1,1 1,0-1,0 2,1 0,1 0,-1 1,1 0,1 1,-1 1,1 0,0 1,1 1,11-3,-23 7,0 0,0 0,0 1,0-1,1 1,-1 0,-1 0,1 0,0 0,0 0,0 1,0-1,-1 1,1 0,-1-1,1 1,-1 1,0-1,0 0,0 0,0 1,0-1,0 1,-1 0,1-1,-1 1,0 0,0 0,0 0,0 0,0 0,0 0,12 103,-12-88,-1 1,-1 0,0 0,-2-1,0 1,-1-1,-1 0,-3 7,1-7,1 0,-2-1,0 1,-2-2,1 1,-2-2,0 1,-1-1,-1-1,0 0,-1-1,-13 10,9-13,-1 0,0-2,0 0,0-1,-1-1,0-1,-1-1,1 0,-1-2,-9 0,27-1,0-1,0 1,-1-1,1 0,0 0,0 0,0 0,0 0,0-1,0 1,-1-1,1 0,1 0,-1 0,0-1,0 1,0 0,0-1,1 0,-1 0,1 0,0 0,-1 0,1 0,0-1,0 1,0-1,0 0,-5-14</inkml:trace>
  <inkml:trace contextRef="#ctx0" brushRef="#br0" timeOffset="49927.689">6771 3283,'-58'44,"44"-37,0 1,0 0,1 1,1 1,0 0,0 1,1 0,0 1,1 0,0 0,1 1,0 0,1 1,1 0,0 1,1-1,1 1,0 0,1 0,-2 15,6-24,0 0,1 0,0 0,0 0,1-1,0 1,0 0,0-1,0 1,1-1,0 0,0 0,1 0,-1 0,1 0,0-1,0 1,0-1,1 0,0-1,0 1,0-1,0 0,0 0,0-1,1 1,0-1,-1 0,1-1,0 1,5-1,3 2,1-1,0 0,0-1,1-1,-1 0,0-2,0 1,0-2,0 0,-1 0,1-2,1-1,-7 3,-1-1,1 0,-1-1,0 0,-1 0,1-1,-1 0,0 0,0-1,-1 0,0 0,0 0,-1-1,1 0,-2 0,1 0,-1-1,-1 1,1-1,-1 0,-1 0,0 0,0 0,-1-1,0 1,-1 0,0-1,0 1,-1-1,0 1,0 0,-1 0,-1 0,1 0,-2 0,1 0,-1 1,0-1,-1 1,0 0,0 0,-1 1,-1-2,1 4,1 0,-1 0,0 1,0-1,0 1,0 1,-1-1,0 1,0 0,1 1,-2 0,1 0,0 0,0 1,-1 0,1 0,0 1,-1 0,1 0,-1 1,-17 3</inkml:trace>
  <inkml:trace contextRef="#ctx0" brushRef="#br0" timeOffset="50728.113">7985 2832,'-2'0,"0"1,0-1,0 1,0-1,0 1,0 0,1 0,-1 0,0 0,1 0,-1 0,1 0,-1 1,1-1,-1 0,1 1,0 0,0-1,0 1,0 0,0-1,0 1,0 0,0 0,1 0,-1 0,1-1,-1 1,1 0,0 0,0 0,0 0,0 0,0 2,-1-1,-7 38,2 0,2 0,1 0,2 1,4 31,-2-3,0 405,-13-371,12-104,0 0,1 0,-1 0,0-1,0 1,1 0,-1 0,0 0,0 0,1 0,-1-1,0 1,1 0,-1 0,0 0,0 0,1 0,-1 0,0 0,1 0,-1 0,0 0,1 0,-1 0,0 1,0-1,1 0,-1 0,0 0,1 0,-1 0,0 1,0-1,1 0,-1 0,0 0,0 1,0-1,1 0,-1 0,0 1,0-1,0 0,9-14</inkml:trace>
  <inkml:trace contextRef="#ctx0" brushRef="#br0" timeOffset="51003.313">7645 3424,'34'-5,"20"-1,6 0,-2-4,-6 0,-8 2,-6 2,-5 2,-3-3,-2-1,-1 2,0 2,-4-4,-3 0,2 1,1 2,-4-3,-4 0</inkml:trace>
  <inkml:trace contextRef="#ctx0" brushRef="#br0" timeOffset="51443.151">8436 2860,'-19'33,"3"0,0 2,2 0,2 1,1 0,2 1,1 0,2 0,2 1,6-5,1 0,2 0,2 0,1-1,1 0,4 7,-2-2,46 119,-55-153,-1-1,0 0,1 0,0 0,-1 0,1 0,0 0,0-1,0 1,0-1,1 1,-1-1,0 0,0 0,1 0,-1 0,1 0,-1 0,1-1,-1 1,1-1,0 0,-1 0,1 0,-1 0,1 0,0 0,-1-1,1 1,-1-1,1 0,-1 0,1 0,0-1,82-53,-64 38,-15 13,75-44,-78 48,-1-1,1 0,-1 1,1 0,0-1,0 1,-1 0,1 0,0 1,-1-1,1 0,0 1,-1 0,1-1,-1 1,1 0,-1 1,1-1,-1 0,0 1,0-1,1 1,-1 0,0-1,0 1,-1 0,1 0,0 0,-1 1,1-1,-1 0,0 1,1-1,40 101,-31-90</inkml:trace>
  <inkml:trace contextRef="#ctx0" brushRef="#br0" timeOffset="52173.658">9310 3424,'-211'172,"209"-170,0-1,-1 0,1 1,0 0,0-1,0 1,0 0,0 0,0 0,1 0,-1 1,1-1,-1 0,1 1,0-1,0 1,0-1,0 1,1-1,-1 1,0 0,1-1,0 1,0 0,0 0,0-1,0 1,1 0,-1-1,1 1,-1 0,1-1,0 1,0-1,0 1,0-1,1 1,-1-1,1 0,0 0,-1 0,1 0,0 0,0 0,10 0,-1 0,1-1,-1-1,1 0,-1 0,1-1,-1-1,1 1,-1-2,0 0,0 0,0-1,0-1,-1 0,1 0,-1-1,0 0,-1 0,0-1,0-1,1-1,20-21,-27 26,1 0,-1-1,1 1,0 0,0 1,1-1,-1 1,1 0,-1 0,1 0,0 1,0-1,0 1,0 1,1-1,-3 3,-1 0,1 0,-1 1,0-1,1 1,-1-1,0 1,0 0,0 0,0 0,-1 0,1 0,0 1,-1-1,0 0,1 1,-1-1,0 1,0-1,0 1,0 2,8 13,-6-13,0 1,0-1,0 0,1 0,0 0,0 0,1-1,-1 1,1-1,0 0,0-1,0 1,1-1,-1 0,1 0,0-1,-1 0,1 0,0 0,1-1,-1 1,0-2,0 1,0-1,1 0,-1 0,0 0,0-1,1 0,-1 0,0-1,3-1,16-12,-1-1,-1-2,0 0,-1-2,-1 0,-1-1,-1-1,-1-1,-1-1,-1 0,-1-2,-1 1,-2-2,0 1,1-9,4 0,-1 0,-1-1,-2-1,-2 0,-2-1,-1 0,-1 0,-3-1,-1 0,-2-24,-19-3,17 65,1-1,-1 1,1 0,-1-1,0 1,0 0,0 0,0 0,0 0,0-1,0 1,0 1,0-1,0 0,-1 0,1 0,0 0,-1 1,1-1,0 1,-1-1,1 1,-1 0,1-1,-1 1,1 0,-1 0,1 0,-1 0,1 0,-1 0,1 0,0 1,-1-1,1 1,-1-1,1 1,-1-1,1 1,0 0,0-1,-1 2,-5 5,0 0,1 1,0 0,1 0,0 1,0-1,1 1,0 0,0 0,1 1,0-1,1 0,-1 10,-1 11,1 0,2 1,1-1,2 1,0-1,2 0,2 0,1 0,1-1,1 0,9 19,67 147,-78-180,0 0,1 0,0-1,1 0,1-1,0 0,1 0,0-1,1-1,1 1,0-7,-2-4</inkml:trace>
  <inkml:trace contextRef="#ctx0" brushRef="#br0" timeOffset="52419.339">9650 3255,'38'0,"18"0,8 0,4 0,-5 0,-5 0,-6 0,-8 0,-6 0,-5 0,-8 0</inkml:trace>
  <inkml:trace contextRef="#ctx0" brushRef="#br0" timeOffset="55211.462">11596 3367,'-2'2,"0"-1,1 1,-1-1,0 1,0-1,1 1,-1 0,1 0,0 0,-1 0,1 0,0 0,0 1,0-1,1 0,-1 0,0 1,1-1,0 0,-1 1,1-1,0 1,0-1,1 2,-2 0,13 140,1-49,13 81,-26-176,0 0,-1 0,1 0,0 0,0 0,-1 0,1 0,0 0,0 0,-1 0,1 0,0 0,0 0,-1 0,1 0,0 0,0 0,-1 0,1 0,0 0,0 1,0-1,-1 0,1 0,0 0,0 0,0 1,-1-1,1 0,0 0,0 0,0 0,0 1,0-1,-1 0,1 0,0 1,0-1,0 0,0 0,0 1,0-1,0 0,0 0,0 1,0-1,0 0,-10-23,-1-26,5 30,2 0,0 1,1-1,1 0,1-1,1 1,0-5,9-25,1 0,3 1,1 0,3 1,11-20,31-17,-58 82,1 1,0-1,0 0,0 1,1 0,-1-1,0 1,0 0,1 0,-1 0,1 1,-1-1,1 0,-1 1,1 0,-1-1,1 1,-1 0,1 1,0-1,-1 0,1 1,-1-1,1 1,-1 0,0 0,1 0,-1 0,0 0,0 0,1 1,-1-1,0 1,0-1,-1 1,1 0,1 1,84 136,-80-131</inkml:trace>
  <inkml:trace contextRef="#ctx0" brushRef="#br0" timeOffset="55781.854">11512 2973,'6'-3,"10"-6,1 1,0 0,0 1,0 2,1-1,0 2,0 0,5 1,150 3,-112 12,-60-13,-1 0,0 0,0 0,0 0,0 0,-1 0,1 0,0 0,0 0,0 0,-1 0,1 0,-1 0,1 0,-1 0,1 0,-1 0,1 0,-1 0,0 0,0 1,1-1,-1 0,0 0,0 1,0-1,0 1,0-1,0 1,0-1,0 1,0 0,0-1,0 1,0 0,0 0,0 0,-2-2,-111-82,113 84,0 0,1-1,-1 1,0 0,0-1,1 1,-1-1,0 1,1-1,-1 0,0 1,1-1,-1 0,1 1,0-1,-1 0,1 0,-1 1,1-1,0 0,0 0,-1 0,1 0,0 1,0-1,0 0,0 0,0 0,0 0,0 0,0 1,0-1,0 0,1 0,-1 0,0 0,1 1,-1-1,0 0,1 0,-1 1,1-1,-1 0,1 1,0-1,-1 0,1 1,-1-1,1 1,0-1,13-4</inkml:trace>
  <inkml:trace contextRef="#ctx0" brushRef="#br0" timeOffset="56171.02">12471 3396,'19'-5,"12"-1,4-1,2 2,-5 7,-4 2,-2 1,0 0,0-2,0 0,1-2,1-5,0-2,0-1,-5 2</inkml:trace>
  <inkml:trace contextRef="#ctx0" brushRef="#br0" timeOffset="56419.723">12387 3622,'38'0,"18"0,4 0,-3 0,-7 0,-7 0,-1 0,-4 0,-2 0,-8 0</inkml:trace>
  <inkml:trace contextRef="#ctx0" brushRef="#br0" timeOffset="57117.268">13488 3226,'0'555,"3"-622,3 1,3 1,3 0,3 0,18-50,-28 96,1-1,0 1,2 1,0-1,0 1,2 1,0-1,2 2,-1-1,2 2,0 0,1 0,1 1,9-7,-21 19,0 0,-1 0,1 0,0 1,0-1,0 1,0 0,1 0,-1 0,0 0,0 0,1 1,-1 0,0-1,1 1,-1 0,0 1,1-1,-1 0,0 1,1 0,-1 0,0 0,0 0,0 0,0 1,0 0,0-1,0 1,-1 0,1 0,0 0,-1 1,0-1,0 1,1-1,-1 1,-1 0,1 0,0 0,-1 0,1 0,-1 0,0 0,0 0,0 0,-1 1,1-1,-1 0,0 4,4 81,-5-63</inkml:trace>
  <inkml:trace contextRef="#ctx0" brushRef="#br0" timeOffset="57969.331">13995 3480,'-95'175,"-23"-17,106-152,28-37,126-147,-9 26,-133 152,0-1,0 1,1-1,-1 1,0 0,1-1,-1 1,0-1,1 1,-1 0,0 0,1-1,-1 1,1 0,-1 0,1-1,-1 1,1 0,-1 0,1 0,-1 0,1 0,-1 0,1 0,-1 0,1 0,-1 0,1 0,-1 0,1 0,-1 0,1 0,-1 0,0 1,1-1,-1 0,1 0,-1 0,1 1,-1-1,0 0,1 1,-1-1,0 0,1 1,-1-1,0 1,1-1,-1 0,0 1,0-1,1 1,-1-1,0 1,0-1,0 1,0-1,0 1,10 40,-8-25,52 162,-54-177,1 0,1 0,-1 1,0-1,0 1,0-1,0 1,0 0,-1-1,1 1,0 0,-1 0,1-1,-1 1,0 0,1 0,-1 0,0 0,0 0,0-1,0 1,-1 0,1 0,0 0,-1 0,0-1,1 1,-1 0,0-1,0 1,0 0,0-1,0 1,0-1,0 1,0-1,-1 0,1 1,-1-1,1 0,-1 0,1 0,-1 0,1 0,-1-1,-1 1,-9-1,-1 0,1-1,0-1,0 0,0-1,0 0,0-1,0 0,-7-5,-17-4,-79-26,91 33</inkml:trace>
  <inkml:trace contextRef="#ctx0" brushRef="#br0" timeOffset="58304.544">14588 3367,'-300'448,"249"-367,43-65</inkml:trace>
  <inkml:trace contextRef="#ctx0" brushRef="#br0" timeOffset="58655.504">14786 3566,'-19'7,"1"1,1 1,-1 1,2 0,-1 1,2 1,-1 0,1 2,1-1,1 2,0 0,1 0,-1 3,10-14,1 1,-1-1,1 1,0-1,1 1,-1-1,1 1,0 0,0 0,0 0,1 0,-1 0,1 0,1-1,-1 1,1 0,-1 0,1 0,1 0,-1-1,1 1,0 0,0-1,0 1,0-1,1 0,0 0,0 0,0 0,0-1,1 1,-1-1,1 1,0-1,0-1,0 1,0 0,1-1,0 0,5 1,0-2,0 1,0-2,0 1,0-1,0-1,1 0,-1 0,0-1,-1 0,1-1,0 0,-1-1,1 0,-1 0,2-2,4-4</inkml:trace>
  <inkml:trace contextRef="#ctx0" brushRef="#br0" timeOffset="60050.026">13347 2888,'1'-2,"0"0,1 1,-1-1,1 0,-1 0,1 1,0-1,0 1,0-1,0 1,0 0,0 0,0 0,0 0,0 0,0 0,1 1,-1-1,0 1,1 0,-1-1,0 1,1 0,-1 0,2 1,-2-2,226-13,-4-3,-223 17,0 1,0-1,0 0,0 1,-1-1,1 0,0 0,0 0,0 0,0 0,0 0,0 0,0 0,-1 0,1 0,0 0,0-1,0 1,0 0,0 0,-1-1,1 1,0-1,0 1,0-1,-1 1,1-1,0 1,-1-1,1 0,-1 1,1-1,-1 0,1 0,-1 1,1-1,-1 0,1 0,-1 0,0 0,0 1,1-1,-1 0,0 0,0 0,0 0,0 0,0 0,0 0,0 0,0 1,-1-1,1 0,0 0,-1 0,1 0,0 0,-1 1,1-1,-1 0,1 0,-1 1,1-1,-1 0,-86-112,72 94,1 3</inkml:trace>
  <inkml:trace contextRef="#ctx0" brushRef="#br0" timeOffset="63383.506">15237 3763,'0'5,"0"6,0-4,0 3,0 3,-5 0,-1-6,0-6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1:52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1891 1881,'0'34,"5"10,1 4,1-2,2-9,1-11</inkml:trace>
  <inkml:trace contextRef="#ctx0" brushRef="#br0" timeOffset="149.99">1863 1514,'0'0</inkml:trace>
  <inkml:trace contextRef="#ctx0" brushRef="#br0" timeOffset="-668.374">706 1684,'-12'-6,"-1"0,0 1,1 1,-2 0,1 1,0 0,-1 1,1 1,-1 0,1 1,-1 0,0 1,1 1,-1 0,1 1,0 0,0 1,-7 3,6-1,0 0,1 1,0 0,0 1,1 1,0 0,0 1,1 0,0 1,1 0,0 0,1 1,0 1,1-1,1 1,0 1,0 0,1-1,1 2,1-1,0 1,0-1,2 1,0 0,0 0,2 0,0 14,2-22,0-1,1 1,0-1,0 0,0 0,1 0,0 0,0 0,0-1,1 0,-1 0,1 0,1 0,-1-1,0 0,1 0,0-1,0 1,0-1,1 0,-1-1,1 0,-1 0,1 0,0-1,0 0,0 0,-1-1,1 1,0-2,0 1,0-1,0 0,0 0,-1-1,1 0,0 0,3-2,21-11,0 0,-2-2,0-1,-1-1,0-2,-2 0,-1-2,0-1,3-7,-26 29,183-223,-184 224,-1 1,1-1,0 1,-1-1,1 1,0 0,0-1,0 1,-1 0,1-1,0 1,0 0,0 0,0 0,0 0,-1 0,1 0,0 0,0 0,0 0,0 0,0 0,-1 1,1-1,0 0,0 1,0-1,-1 0,1 1,0-1,0 1,-1-1,1 1,0 0,-1-1,1 1,-1 0,1-1,-1 1,1 0,-1 0,1-1,-1 1,0 0,1 0,-1 0,0-1,0 1,0 0,0 0,0 0,0 0,0 0,0 0,0-1,0 2,12 53,-8 265,17-258,-10-49</inkml:trace>
  <inkml:trace contextRef="#ctx0" brushRef="#br0" timeOffset="-432.787">1496 1684,'-24'33,"-12"21,-6 7,5 1,4-4,7-7,9-8,1-6,5-5,3-3,4-2,2-5</inkml:trace>
  <inkml:trace contextRef="#ctx0" brushRef="#br0" timeOffset="-196.97">1186 1627,'8'22,"0"0,2-1,1 0,0-1,2 0,0 0,1-2,1 0,0 0,2-2,0 0,0 0,2-2,0 0,0-2,2 0,-1-1,1 0,3-2,135 66,-143-67</inkml:trace>
  <inkml:trace contextRef="#ctx0" brushRef="#br0" timeOffset="483.802">2484 1740,'-164'88,"162"-87,0 0,-1 0,1 0,0 0,0 0,0 0,0 1,0-1,1 1,-1-1,0 1,1 0,-1 0,1-1,-1 1,1 0,0 1,0-1,0 0,0 0,0 0,0 0,1 1,-1-1,1 0,0 1,-1-1,1 1,0-1,0 0,1 1,-1-1,0 0,1 1,0-1,-1 0,1 0,0 1,0-1,0 0,0 0,1 0,-1 0,1 0,-1 0,2 0,25 23,58 61,-84-82,0-1,0 1,0 0,0-1,-1 1,1 0,-1 0,0 0,-1 0,1 0,0 1,-1-1,0 0,0 0,-1 0,1 0,-1 0,0 0,0 0,0 0,0 0,-1 0,1 0,-1 0,0-1,0 1,-2 2,1-2,0 0,-1-1,1 1,-1 0,1-1,-1 0,0 0,0 0,0 0,-1-1,1 1,-1-1,1 0,-1-1,0 1,0-1,0 0,0 0,0 0,0-1,0 0,0 0,0 0,0 0,0-1,-2-1,-17-3</inkml:trace>
  <inkml:trace contextRef="#ctx0" brushRef="#br0" timeOffset="4461.384">3415 1881,'-8'2,"0"0,0 1,1 0,-1 1,1 0,0 0,-1 0,2 1,-1 0,1 0,-1 1,1 0,1 0,-1 0,1 1,1 0,-1 0,1 0,0 0,0 1,1-1,0 1,1 0,-1 0,2 0,-1 0,1 1,0-1,1 0,0 0,0 1,-1-5,0 0,0-1,0 1,1 0,-1 0,1 0,0 0,0 0,1-1,-1 1,1 0,0 0,0 0,0-1,0 1,0 0,1-1,0 1,0-1,0 0,0 0,0 1,1-1,-1-1,1 1,0 0,0-1,0 1,0-1,0 0,1 0,-1 0,1-1,-1 1,1-1,1 1,0-2,-1 0,1-1,0 1,-1-1,1 0,-1 0,1-1,-1 1,0-1,0 0,0 0,0-1,0 1,0-1,0 0,-1 0,1 0,-1 0,0 0,0-1,0 0,0 0,1-3,49-101,-49 97,6-16,0 0,-2 0,-2-1,0 0,-2-1,0 1,-2-25,-13-46,10 96,0 1,1 0,-1-1,0 1,0 0,-1 0,1-1,0 1,-1 0,1 0,-1 0,1 1,-1-1,0 0,0 0,0 1,0 0,0-1,0 1,-1 0,1 0,0 0,-1 0,1 0,0 1,-1-1,1 1,-1-1,1 1,-1 0,1 0,-1 0,1 0,-1 1,1-1,-1 1,0 0,-2 0,0 1,0-1,1 1,-1 0,1 0,0 1,0 0,0-1,0 1,0 0,0 1,1-1,-1 1,1 0,0 0,0 0,1 0,-1 0,1 0,0 1,0-1,0 1,1 0,-1-1,1 1,0 0,1 0,-1 0,1 0,0 0,0 0,1 0,0 4,0-6,1-1,-1 1,1-1,-1 1,1-1,0 0,0 1,0-1,1 0,-1 0,0-1,1 1,-1 0,1-1,-1 1,1-1,0 0,0 0,0 0,-1 0,1-1,0 1,0-1,0 0,0 0,0 0,0 0,0 0,2-1,85-21,-70 9,-1-1,-1-1,0 0,-1-1,-1-1,-1 0,0-1,-1-1,-1-1,-1 0,1-3,-3 7,-1 1,0-1,-1-1,-1 1,-1-1,-1 0,0-1,-1 0,-1 1,0-4,-31 217,30-119,4 0,2 0,5-1,2 0,4-1,3-1,5 4,45 179,-62-217,-4-27,-2 1,0 0,-1 0,0-1,-1 2,0-1,-1 0,-1 0,0 0,-1 1,-1-1,0 0,-1 0,0 0,-1-1,-3 6,2-12,-1 0,0 0,0-1,0 0,-1 0,0-1,0 1,-1-2,1 1,-1-1,0 0,0-1,0 0,-1 0,1 0,-1-1,0-1,1 1,-1-2,0 1,0-1,0 0,1-1,-7-1,11 0,-1 0,0 0,1 0,-1-1,1 0,0 0,0 0,0 0,0-1,1 1,-1-1,1 0,0 0,0 0,0-1,1 1,0-1,-1 1,2-1,-1 0,0 0,1 1,0-4,-7-118,13 100,0 0,2 1,1 0,1 0,0 1,2 0,2 1,0 0,1 1,1 0,0 1,2 1,18-17,-5 5,-6 6</inkml:trace>
  <inkml:trace contextRef="#ctx0" brushRef="#br0" timeOffset="5293.059">4855 2023,'0'333,"-1"-368,2 1,1-1,1 1,2 0,2 0,1 1,5-12,1 8,2 0,1 0,1 2,3 0,1 1,1 1,1 2,10-8,-34 38,1-1,-1 1,1 0,-1 0,1 0,-1 0,1 0,0-1,-1 1,1 0,0 1,0-1,0 0,0 0,0 0,0 0,0 1,0-1,0 0,0 1,0-1,1 1,-1 0,0-1,0 1,0 0,1 0,-1-1,0 1,0 0,1 0,-1 0,0 1,1-1,-1 0,0 0,0 1,0-1,1 1,-1-1,0 1,0-1,0 1,0 0,0-1,0 1,0 0,0 0,0 0,0 0,0 0,-16 80,10-58</inkml:trace>
  <inkml:trace contextRef="#ctx0" brushRef="#br0" timeOffset="5583.564">5645 1797,'-33'39,"2"2,2 1,2 1,1 1,2 3,18-35,1 1,0 0,0 0,2 1,-1-1,2 1,0 0,0 10,2-20,0 1,0 0,0 0,1-1,0 1,0-1,0 1,1-1,-1 1,1-1,0 0,1 0,-1 0,1 0,-1 0,1 0,0-1,1 1,-1-1,0 0,1 0,0 0,0 0,0-1,0 0,4 2,-1-1,0 0,0-1,0 0,0-1,0 0,1 0,-1 0,0-1,1 0,-1 0,0-1,1 0,-1 0,0-1,0 0,0 0,0-1,0 1,-1-2,1 1,-1-1,1 0,-1 0,-1-1,1 1,3-4,0 0,0 0,-1-1,-1 0,1 0,-2 0,1-1,-1 0,-1-1,1 0,-2 1,0-1,0-1,-1 1,1-5,-2 4,-1 1,0 0,0 0,-1-1,-1 1,0 0,-1 0,0 0,0 0,-1 0,-1 0,1 0,-2 1,0 0,0 0,-1 0,0 0,0 1,-1 0,-1 1,1-1,-5-2,-10-11,3 5</inkml:trace>
  <inkml:trace contextRef="#ctx0" brushRef="#br0" timeOffset="5930.786">6322 1373,'-17'28,"2"0,1 2,1-1,2 2,1-1,1 1,1 1,2 0,2 0,1 0,1 0,1 0,2 1,2-1,3 17,1-17,-2 1,-1-1,-1 1,-2 0,-1 0,-2 0,-1 0,-4 13,-33 89,28-117</inkml:trace>
  <inkml:trace contextRef="#ctx0" brushRef="#br0" timeOffset="6171.687">5814 1910,'34'0,"20"0,11 0,4 0,0 0,-3-5,-2-2,-3 1,-7 1,-2-3,-2-1,-4 2,-4 2,-6 1,-8 3</inkml:trace>
  <inkml:trace contextRef="#ctx0" brushRef="#br0" timeOffset="6822.929">6915 1825,'-233'172,"222"-165,0 1,1 0,0 1,1 0,0 0,0 1,1 0,0 1,1-1,0 2,1-1,0 1,1 0,0 0,1 0,0 1,-1 8,5-19,0 0,-1 0,1-1,0 1,0 0,0 0,1 0,-1 0,0 0,1-1,-1 1,1 0,-1 0,1-1,0 1,0 0,0-1,0 1,0-1,0 1,0-1,0 0,1 1,-1-1,1 0,-1 0,1 0,-1 0,1 0,-1 0,1 0,0-1,0 1,-1 0,1-1,0 0,0 1,0-1,0 0,-1 0,1 0,0 0,0 0,0 0,0-1,0 1,82-29,-53 9,0-1,-2-1,-1-1,-1-2,20-23,-46 47,0-1,0 0,0 0,1-1,-1 1,1 0,-1 1,1-1,0 0,-1 0,1 1,0-1,0 1,0-1,0 1,1 0,-1 0,0 0,0 0,1 0,-1 0,1 1,-1-1,0 1,1 0,-1 0,1 0,-1 0,1 0,-1 0,1 1,-1-1,1 1,-1 0,0-1,1 1,-1 0,0 0,0 1,1-1,37 59,-36-51,0-1,0 0,1-1,1 1,-1-1,1 0,0-1,1 1,0-1,0 0,0-1,0 0,4 2,-3-3,0 0,0 0,1-1,-1 0,1-1,0 0,-1 0,1-1,0 0,0 0,0-1,0-1,0 1,0-1,0-1,0 1,0-2,-1 1,1-1,-1-1,0 1,0-1,0-1,0 1,-1-1,0-1,5-3,15-20,0 0,-2-2,-1-1,-2 0,-1-2,-1 0,-2-2,-2 0,-1-1,7-30,-7 17,1 4,-2-1,-2-1,-2 0,-2 0,-2-1,-3 0,-1-5,-2 52,1 1,-1-1,1 0,-1 0,0 1,0-1,0 0,0 0,0 0,0 1,-1-1,1 0,0 0,-1 1,1-1,-1 0,0 1,0-1,0 1,1-1,-1 1,-1-1,1 1,0 0,0-1,0 1,-1 0,1 0,-1 0,1 0,-1 0,1 0,-1 0,1 1,-1-1,0 0,1 1,-1-1,0 1,0 0,1 0,-1 0,0 0,0 0,0 0,1 0,-2 0,-6 9,0 0,0 0,1 1,0 0,1 1,0 0,0 0,1 0,1 1,0-1,1 1,0 1,0-1,1 0,1 1,1 0,-1-1,2 10,-5 9,-1 0,2 1,2-1,1 1,1 0,3 22,7 14,3 0,3 0,7 14,-9-39,-1-3,-1-1,-2 2,-2-1,-1 2,-1 16,-6-47</inkml:trace>
  <inkml:trace contextRef="#ctx0" brushRef="#br0" timeOffset="7083.476">7225 1684,'39'4,"17"3,8-1,-1-1,-2-1,-2-2,-6-1,-2 0,-6-1,-5-1,-4 6,-4 1,-3 0,-1-2,-1 0,0-2,1-1,-6-1</inkml:trace>
  <inkml:trace contextRef="#ctx0" brushRef="#br0" timeOffset="7318.436">8213 1966,'0'34,"0"15,5 0,2-9</inkml:trace>
  <inkml:trace contextRef="#ctx0" brushRef="#br0" timeOffset="7490.099">8213 1514,'-9'24,"-4"8</inkml:trace>
  <inkml:trace contextRef="#ctx0" brushRef="#br0" timeOffset="-7987.671">15833 442,'237'-96,"-161"69,-2-3,-1-3,5-7,9-29,-120 154,20-46,1 1,2-1,2 2,2-1,1 1,2 14,-25 282,-5-109,16-143,17-84,0 0,0 0,0-1,0 1,0 0,-1 0,1 0,0 0,0 0,-1-1,1 1,0 0,-1 0,1 0,-1-1,1 1,-1 0,0-1,1 1,-1 0,1-1,-1 1,0-1,0 1,1-1,-1 1,0-1,0 0,0 1,1-1,-1 0,0 0,0 0,0 1,0-1,0 0,0 0,1 0,-1 0,0-1,0 1,0 0,0 0,0 0,1-1,-1 1,0 0,0-1,0 1,1-1,-1 1,0-1,0 1,1-1,-1 1,1-1,-1 0,0 1,1-1,-1 0,1 0,0 1,-1-1,1 0,0 0,-1 0,-10-9,0 0,0 1,-1 1,-1 0,1 1,-1 0,-1 0,1 2,-1 0,0 0,0 2,-8-2,-13 0,-1 2,1 2,0 1,-1 1,1 2,0 2,0 1,1 2,-1 1,2 2,-1 1,2 1,0 2,0 2,-24 17,44-27,2 2,-1-1,1 1,0 1,1-1,0 2,1-1,0 1,0 1,1-1,-2 7,10 17,8-29</inkml:trace>
  <inkml:trace contextRef="#ctx0" brushRef="#br0" timeOffset="-7549.731">15861 725,'67'9,"1"-2,0-3,0-3,0-3,-1-3,1-3,-1-3,-1-3,39-14,-46 6,-58 23,0 0,0 0,0 0,0 0,-1 0,1 0,-1 1,1-1,0 0,-1 1,0-1,1 0,-1 1,0-1,0 0,0 1,0-1,0 0,0 1,0-1,0 1,0-1,-1 0,1 1,-1-1,1 0,-1 0,0 2,-52 140,17-6,39-119</inkml:trace>
  <inkml:trace contextRef="#ctx0" brushRef="#br0" timeOffset="-7184.386">17018 922,'-15'14,"-1"1,2 0,0 1,0 1,2 0,0 0,1 1,1 1,0 0,-2 11,11-28,0-1,1 1,-1 0,1 0,0 0,-1 0,1 0,0 0,0 0,0 0,0 0,1 0,-1 0,1 0,-1-1,1 1,-1 0,1 0,0 0,0-1,0 1,0 0,0-1,0 1,1-1,-1 1,0-1,1 1,-1-1,1 0,0 0,-1 0,1 0,0 0,-1 0,1-1,0 1,0 0,0-1,0 1,0-1,0 0,0 0,0 0,0 0,91-11,-82 6,1 0,-1-1,0 0,0-1,-1 0,0-1,0 0,-1 0,0-1,0 0,-1-1,0 0,-1 0,0-1,1-2,-4 6,-1 1,1-1,-1 0,-1 0,1 0,-1 0,0 0,-1 0,0-1,0 1,0 0,-1-1,0 1,0-1,-1 1,0 0,-1-1,1 1,-1 0,-1 0,1 0,-1 0,-1 0,1 1,-1 0,-1-2,2 5,0-1,0 1,-1 0,1 0,-1 0,0 0,0 1,0-1,0 1,-1 0,1 0,-1 1,1-1,-1 1,1 0,-1 0,0 1,1-1,-1 1,0 0,1 0,-1 1,0 0,0-1,1 1,-1 1,1-1,-1 1,1 0,0 0,-1 0,1 0,-2 2,-7 8</inkml:trace>
  <inkml:trace contextRef="#ctx0" brushRef="#br0" timeOffset="-6870.043">17358 1148,'26'-26,"31"-94,-52 102,2 1,0 0,1 0,1 0,0 1,1 0,1 1,0 0,1 1,13-12,-23 25,0-1,0 1,1 0,-1 0,0 0,0 1,1-1,-1 0,0 1,1 0,-1-1,1 1,-1 0,1 0,-1 0,0 1,1-1,-1 1,1-1,-1 1,0 0,0 0,1 0,-1 0,0 0,0 0,0 0,0 1,0-1,0 1,-1 0,1-1,0 1,-1 0,1 0,-1 0,0 0,0 0,0 1,0-1,0 0,0 0,0 1,-1-1,1 1,10 14</inkml:trace>
  <inkml:trace contextRef="#ctx0" brushRef="#br0" timeOffset="7755.701">8552 1769,'-7'28,"-4"12,2 0,1 1,3 0,-1 23,6-60,-1 1,1-1,0 1,0-1,0 1,1-1,-1 0,1 1,0-1,1 0,-1 0,1 0,-1 1,1-2,1 1,-1 0,0 0,1-1,0 1,0-1,0 0,0 0,0 0,1 0,-1 0,1-1,0 0,0 1,0-2,0 1,0 0,0-1,0 0,1 1,-1-2,0 1,1 0,1-1,3 0,0 1,1-2,-1 1,0-1,0-1,-1 0,1 0,0 0,0-1,-1-1,0 1,0-1,0-1,0 0,0 0,-1 0,0-1,0 0,-1 0,0-1,0 0,0 0,-1 0,2-3,-2 3,0-1,-1 0,1 0,-2 0,1 0,-1-1,0 1,-1-1,0 0,0 0,-1 0,0 0,-1 0,0 0,0 0,-1 0,0 0,0 0,-1 0,-1 0,1 1,-1-1,-1 1,0 0,0 0,0 0,-1 0,0 1,-1-1,0 1,0 1,0-1,-1 1,0 0,0 1,0 0,-1 0,-7-4,9 7,0 0,0 0,-1 1,1 0,-1 0,1 0,-1 1,1 0,-1 0,1 1,-1-1,1 1,0 1,-1-1,1 1,-3 2,-10 6</inkml:trace>
  <inkml:trace contextRef="#ctx0" brushRef="#br0" timeOffset="8168.446">9004 2051,'149'-187,"-101"120,-47 67,0 0,0 0,1 0,-1 0,0 0,0 0,1 0,-1 0,0 0,0 0,1 1,-1-1,0 1,0-1,0 1,0-1,0 1,1 0,-1-1,0 1,-1 0,1 0,0 0,0 0,0 0,0 0,-1 0,1 0,0 0,-1 0,1 0,-1 0,1 0,-1 1,0-1,1 0,-1 0,0 1,0-1,0 0,0 0,0 1,0-1,0 0,-1 0,1 1,0-1,-1 0,1 0,-1 1,3 7,0-1,-1-1,1 1,0-1,1 0,0 0,0 0,1 0,0 0,0-1,0 1,1-1,0 0,0-1,1 1,-1-1,1 0,0 0,0-1,1 0,0 0,-1 0,1-1,1 0,-1-1,0 1,2-1,-1-1,0 0,1 0,-1-1,0 0,0 0,1-1,-1-1,0 1,0-1,0 0,0-1,0 0,-1 0,1-1,-1 0,0 0,0-1,0 0,-1 0,0 0,0-1,0 0,0 0,-1 0,0-1,-1 0,1 0,-1 0,-1-1,1 0,4-8,0-1,-1 0,-1 0,0 0,-2-1,0 0,0-2,-3-3</inkml:trace>
  <inkml:trace contextRef="#ctx0" brushRef="#br0" timeOffset="10989.151">10274 1994,'-15'24,"-4"13,-4 0,2-2,0-1,-2-3,-1-6,3-2,0-5,4-6</inkml:trace>
  <inkml:trace contextRef="#ctx0" brushRef="#br0" timeOffset="-4008.001">18627 837,'-5'-4,"1"0,-1 0,0 1,-1 0,1 0,0 0,-1 1,0 0,1 0,-1 0,0 1,0 0,0 0,0 0,0 1,0 0,0 0,0 0,0 1,0 0,0 0,0 1,0-1,0 1,0 0,1 1,-1 0,1 0,0 0,0 0,0 1,0 0,1 0,-1 0,1 0,0 1,0 0,1 0,0 0,-3 4,-1 5,1 0,1 0,0 0,1 0,1 1,0 0,0 0,2 0,0 0,1 0,0 0,1 0,3 12,-2-22,0 0,1 0,0 0,0-1,0 1,0-1,1 0,-1 0,1 0,0-1,1 1,-1-1,0 0,1 0,0 0,0-1,0 0,0 0,0 0,0 0,0-1,1 0,-1 0,0 0,1-1,-1 0,1 0,-1 0,1-1,-1 0,0 0,1 0,-1 0,0-1,0 0,0 0,0-1,0 1,-1-1,3-1,18-10,-2 0,1-2,-2 0,0-2,-1 0,-1-1,-1-1,2-4,43-41,-63 63,-1 0,1 1,0-1,0 0,0 1,0-1,1 1,-1-1,0 1,1-1,-1 1,1 0,-1 0,1 0,-1 0,1 0,0 0,0 0,-1 0,1 1,0-1,0 1,0-1,0 1,0 0,0 0,0 0,0 0,-1 0,1 0,0 0,0 1,0-1,0 1,0-1,0 1,-1 0,1 0,0-1,-1 1,1 1,0-1,-1 0,1 0,-1 0,0 1,1-1,-1 1,0-1,0 1,0 0,0-1,0 2,8 33,-9-28,1 0,0-1,0 1,1 0,0 0,1-1,-1 1,1-1,1 0,0 0,-1 0,2 0,-1-1,1 1,0-1,1 0,-1-1,1 1,0-1,1 0,-1-1,1 0,0 0,6 3,8-2</inkml:trace>
  <inkml:trace contextRef="#ctx0" brushRef="#br0" timeOffset="-3346.375">19615 272,'28'13,"2"-1,-1-1,1-2,1-1,11 0,-32-6,-1-1,0-1,0 1,0-2,0 1,0-1,0-1,0 1,0-2,0 1,-1-1,1-1,-1 1,0-1,0-1,0 1,0-1,-1-1,0 0,4-4,1-2,-1-1,0-1,-2 1,1-2,-2 1,0-1,0-1,-2 1,0-1,-1-1,0 1,-1-1,-1 1,-1-1,0 0,-1-17,-21 117,3 12,5 1,4 1,4 15,-6 331,1-327,9-75,-3-1,-1 1,-2-1,-2 0,-1 0,-2-1,-2 0,-4 5,14-38,-1 1,0 0,0-1,-1 1,1-1,-1 0,-1-1,1 1,-1-1,0 0,0-1,-1 1,1-1,-1-1,0 1,0-1,0 0,0 0,-1-1,1 0,-1-1,1 1,-1-2,0 1,1-1,-1 0,0 0,1-1,-1 0,0-1,1 1,-1-1,1-1,0 0,0 0,0 0,0-1,0 0,1 0,0 0,0-1,0 0,0 0,1-1,0 0,0 0,0 0,1 0,0-1,0 1,-3-8,5 4,0 0,0 0,1 0,1 0,0 0,0 0,0 0,2 0,-1 0,1 0,0 1,1-1,0 1,1-1,0 1,1 0,-1 0,3-1,9-15,1 0,1 2,1 0,1 1,14-11,-5 6,1 1,1 1,1 2,1 1,1 1,1 2,6-1,-26 15,0 1,0 0,0 1,0 1,1 0,-1 1,1 1,1 0,6 1</inkml:trace>
  <inkml:trace contextRef="#ctx0" brushRef="#br0" timeOffset="-3163.904">20518 781,'-5'34,"-6"10,-1 4,1-3,2-3,4-5,1-3,7-8,8-8,2-7</inkml:trace>
  <inkml:trace contextRef="#ctx0" brushRef="#br0" timeOffset="-2999.773">20518 526,'0'0</inkml:trace>
  <inkml:trace contextRef="#ctx0" brushRef="#br0" timeOffset="-2765.469">21139 668,'-19'34,"-7"15,-3 5,-2-3,5-4,1-6,6-5,6-4,-1-8,4-2,2-1,-2-3,1-1,-3-2,1-5</inkml:trace>
  <inkml:trace contextRef="#ctx0" brushRef="#br0" timeOffset="-2548.589">20829 668,'24'19,"12"12,6 4,-5 2,-4-1,-2-7,-3-3,0-1,-1-5,1-1,-1-4,1-4,-1 0,1-1,1-7,-6-5</inkml:trace>
  <inkml:trace contextRef="#ctx0" brushRef="#br0" timeOffset="-1789.179">21506 950,'27'-4,"-16"4,0 0,0-1,0 0,0-1,0 0,0-1,-1 0,1 0,-1-1,0-1,0 1,0-2,0 1,-1-1,0-1,-1 0,1 0,-1-1,-1 0,1 0,-1-1,0 0,-6 7,0 0,0-1,-1 1,1 0,0 0,-1-1,0 1,1 0,-1-1,0 1,0 0,0-1,-1 1,1 0,0 0,-1-1,0 1,1 0,-1 0,0-1,0 1,0 0,0 0,-1 0,1 1,-1-1,1 0,-1 0,1 1,-1-1,0 1,0-1,0 1,0 0,0 0,0 0,0 0,0 0,0 0,-1 0,0 1,-3-2,-1 1,0-1,0 2,0-1,0 1,0 0,0 0,0 1,0 0,0 0,1 1,-1 0,-3 1,-6 6,0 0,1 1,0 1,0 0,2 1,-1 1,1 0,1 1,0 0,1 0,1 2,0-1,1 1,1 1,0-1,-4 17,10-31,1 1,0 0,-1 0,1 0,0 1,0-1,1 0,-1 0,1 0,-1 1,1-1,0 0,0 0,1 1,-1-1,1 0,-1 0,1 0,0 1,0-1,0 0,1 0,-1-1,1 1,0 0,0 0,0-1,0 1,0-1,0 1,1-1,-1 0,1 0,-1 0,1-1,0 1,0 0,0-1,0 0,2 1,22 0,0-1,0-2,0-1,-1-1,1-1,-1-1,1-1,-2-2,1 0,-1-2,-1-1,1-1,-2 0,20-16,3 1,-3-2,0-3,-2-1,-1-2,10-13,-52 48,1 0,0 0,0 0,0 0,0 0,0 0,0 0,-1 0,1-1,0 1,0-1,0 1,0 0,0-1,0 0,0 1,0-1,0 0,1 1,-1-1,0 0,0 0,0 0,1 1,-1-1,1 0,-1 0,0 0,1 0,0 0,-1 0,1 0,0-1,-1 1,1 0,0 0,0 0,0 0,0 0,0 0,0-1,0 1,0 0,1 0,-1 0,0 0,1 0,-1 0,1 0,-1 0,1 0,-1 0,1 0,0 0,-1 0,1 0,0 1,0-1,0 0,0 0,0 1,-1-1,1 1,0-1,0 1,1-1,-1 1,0 0,0-1,-16 7,0 1,0 0,1 1,0 0,0 1,1 1,0 0,1 1,0 0,1 1,0 0,-4 7,11-15,-3 5,1-1,-1 1,1 0,1 0,0 0,0 1,1 0,0 0,1 0,-2 7,5-14,-1 0,0 0,1 0,-1 0,1 0,0 0,0 0,0 0,1 0,-1 0,1 0,0 0,-1 0,1 0,0 0,1 0,-1-1,0 1,1 0,0-1,-1 1,1-1,0 0,0 0,1 1,-1-1,0-1,1 1,-1 0,1 0,0-1,-1 0,1 1,0-1,0 0,0 0,0-1,2 1,14 1,-1-2,1 0,0-1,0-2,0 1,-1-2,1 0,-1-2,0 0,0 0,-1-2,0 0,0-1,-1-1,0-1,-1 0,0-1,-1 0,13-15,6-5,-2-1,0-2,-3-1,-1-1,-1-1,-3-2,-1 0,-2-1,7-23,-19 47,0 1,-2-2,0 1,-1-1,0 1,-2-2,0 1,-1 0,-1 0,-1-1,0 1,-1 0,-1-1,-1 1,-5-17,6 30,0 1,-1-1,1 1,-1-1,0 1,0 0,0 1,0-1,-1 0,0 1,1 0,-1 0,-1 0,1 0,0 1,-1-1,1 1,-1 0,1 1,-1-1,0 1,0 0,0 0,0 0,0 1,0-1,0 1,0 1,0-1,0 1,0 0,-1 0,-7 2,0-1,1 2,0 0,0 0,0 1,0 1,1 0,0 0,0 1,1 1,-1 0,0 2,-1 3,1 0,0 1,1 1,0 0,2 0,0 1,0 0,2 0,0 1,0 0,2 0,0 0,1 0,1 1,1-1,0 1,1-1,1 1,1 0,2 11,7-1,1-1,1 0,1 0,1-2,2 0,0 0,2-2,1 0,0-1,2-1,0-1,2-1,0-2,0 0,2-1,0-1,1-2,0-1,1-1,1-1,5 0,86 13,-87-21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226 522,'-16'6,"0"1,0 0,1 1,0 1,1 1,0 0,0 0,1 2,1-1,-1 2,2 0,0 0,1 1,0 0,1 1,-1 2,9-14,0 0,0 0,0 0,0 0,0 0,1 0,0 1,-1-1,1 0,0 0,0 1,1-1,-1 0,1 0,0 0,-1 0,2 0,-1 1,0-1,0-1,1 1,0 0,-1 0,1-1,0 1,0-1,1 1,-1-1,0 0,1 0,-1 0,1 0,0 0,0-1,0 1,1 0,3 1,0 0,1-1,-1 0,1 0,0 0,0-1,-1 0,1-1,0 1,0-2,0 1,0-1,-1 0,6-2,-1-1,-1 0,0-1,0 0,0-1,0 0,-1-1,0 0,0-1,-1 0,0 0,-1-1,1-1,-2 1,1-1,2-6,81-170,-78 153,-1 0,-1 0,-2-1,-2 0,-1-1,-1 0,-2 0,-2 0,-1 0,-1 0,-3-1,5 31,-1 1,-1 0,1 0,-1 0,1 0,-1 0,0 0,0 0,-1 0,1 0,-1 0,0 1,0-1,0 1,-1-1,1 1,-1 0,0 0,0 0,0 0,0 0,0 1,-1 0,1-1,-1 1,1 0,-1 1,0-1,0 1,0-1,0 1,0 1,0-1,0 0,0 1,0 0,0 0,-1 0,-2 1,-1 2,-1 1,1 0,0 1,0 0,1 0,-1 1,1 0,0 0,0 1,1 0,0 0,0 0,1 1,0 0,0 0,1 0,0 1,1-1,-1 1,2 0,-2 5,-1 7,0 1,2 0,1 0,0 0,2 0,0 0,2 0,2 14,3-3,1-2,2 1,1-1,1-1,2 0,1-1,1 0,2-2,1 1,64 62,-66-78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42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">490 476,'-96'215,"72"-161,48-116,2 2,3 0,2 2,13-16,-25 65,-11 36,-5-13,4 13,2 0,0-1,2 0,1-1,1 0,1-1,1 0,2 0,-82-56,54 26,0 0,-1 1,0 0,0 1,0 0,-1 1,1 1,-1 0,0 0,1 1,-1 1,0 0,0 1,1 1,-13 2,3 2,3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1 473,'1041'-147,"-961"134,1136-167,-966 143,2 0,161-1,-219 20,-138 16,-38 6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96,'0'362,"17"-438,-8-11,-9 64,2 0,1 0,1 0,1 1,0-1,6-10,-11 33,55-99,-54 97,0 0,1 0,-1 1,1-1,-1 0,1 1,0-1,0 1,0-1,0 1,0 0,0 0,0 0,0 0,0 0,0 0,1 1,-1-1,0 1,0 0,1-1,-1 1,0 0,1 0,-1 1,0-1,1 0,-1 1,0-1,0 1,1 0,-1 0,0 0,0 0,0 0,0 0,0 1,0-1,0 0,-1 1,1 0,0-1,-1 1,0 0,1 1,2 1,-1 1,0 1,0-1,0 0,-1 1,0-1,0 1,-1 0,1 0,-1-1,0 1,-1 0,1 3,5 29,0-19</inkml:trace>
  <inkml:trace contextRef="#ctx0" brushRef="#br0" timeOffset="218.904">451 349,'10'5,"3"-3,-1-2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2" timeOffset="172787.827">6016 1757,'-52'5,"78"12,180-8,-130-11,104 19,-142-11,1-2,-1-1,0-1,37-5,-15 2,-92-33,0 4,0-1,3-1,0-2,-4-9,27 35,6 9,0-1,0 1,0-1,0 1,0-1,-1 1,1-1,0 1,0-1,0 1,-1-1,1 1,0-1,-1 1,1-1,0 1,-1-1,1 0,-1 1,1-1,-1 0,1 1,0-1,-1 0,1 1,-1-1,1 0,-1 0,0 0,1 0,-1 0,1 1,-1-1,1 0,-1 0,1 0,-1 0,1 0,-1-1,0 1,1 0,-1 0,1 0,-1 0,1-1,-1 1,1 0,-1 0,1-1,-1 1,1 0,0-1,-1 1,1-1,-1 1,1 0,0-1,0 1,-1-1,1 1,0-1,0 1,-1-1,1 1,0-1,0 0,-1 54,1-45,20 182,-7-72,-13-117,0-1,1 1,-1-1,0 1,1 0,-1-1,0 1,1-1,-1 1,1-1,-1 1,1-1,-1 0,1 1,-1-1,1 1,-1-1,1 0,0 0,-1 1,1-1,-1 0,1 0,0 0,-1 0,1 0,0 0,-1 0,1 0,0 0,-1 0,1 0,0 0,-1 0,1 0,0 0,-1-1,1 1,-1 0,1-1,0 1,-1 0,1-1,-1 1,1-1,-1 1,1-1,-1 1,0-1,1 1,-1-1,0 1,1-1,-1 1,0-1,1 0,-1 0,31-32,65-102,-88 115</inkml:trace>
  <inkml:trace contextRef="#ctx0" brushRef="#br2" timeOffset="174350.827">6270 1193,'22'80,"11"83,-13-227,-10 24,1 0,3 2,0-1,3 2,1 0,1 1,8-7,-26 40,1 1,0-1,0 1,0-1,0 1,0 0,0 0,1 0,-1 0,1 0,-1 1,1-1,0 1,-1-1,1 1,0 0,0 0,0 1,0-1,0 1,0-1,0 1,0 0,1 0,-1 0,0 0,0 1,0-1,0 1,0 0,0 0,0 0,-1 0,1 1,0-1,0 1,-1-1,1 1,-1 0,0 0,1 0,-1 0,0 1,0-1,0 0,-1 1,1 0,0-1,-1 1,0 0,0 0,0 0,1 2,17 76,-13-56</inkml:trace>
  <inkml:trace contextRef="#ctx0" brushRef="#br2" timeOffset="175232.997">6270 826,'311'-1,"-309"1,-1 1,1-1,-1 0,1 0,-1 0,1 0,-1 0,0-1,1 1,-1 0,1-1,-1 1,0-1,1 1,-1-1,0 0,1 1,-1-1,0 0,0 0,0 0,0 0,0 0,0 0,0 0,0-1,0 1,0 0,-1 0,1-1,-1 1,1 0,-1-1,1 1,-1-1,0 1,1 0,-1-1,0 1,0-1,0 1,0-1,0 1,-1-1,1 1,0-1,-1 1,1 0,-1-1,1 1,-1 0,0-1,1 1,-1 0,0 0,-29-86,26 64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2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310 141,'0'403,"30"-126,-30-204,0-61</inkml:trace>
  <inkml:trace contextRef="#ctx0" brushRef="#br0" timeOffset="235.862">0 592,'34'-9,"20"-4,7-4,1 1,-4-2,-3 3,-6-2,-6 3,-6 3,-9-1,-4 2,-2-3,0-4,-3 2</inkml:trace>
  <inkml:trace contextRef="#ctx0" brushRef="#br0" timeOffset="611.297">763 0,'-47'445,"44"-431,2 1,-1-1,2 1,0-1,1 1,0-1,1 1,1-1,0 0,1 0,0 0,1 0,1-1,0 1,5 5,-9-17,0 1,0-1,1 1,0-1,-1 0,1 0,0 0,0-1,0 1,0-1,0 0,0 1,1-1,-1-1,0 1,0 0,1-1,-1 0,1 1,-1-1,0-1,1 1,-1 0,0-1,1 0,-1 0,0 0,2-1,90-48,-76 37,6-3,-7 4,-1 1,2 0,0 1,0 1,1 1,14-4,-31 11,-1 1,0-1,1 0,-1 1,1 0,-1-1,1 1,-1 0,1 0,-1 1,1-1,-1 0,1 1,-1 0,0-1,1 1,-1 0,0 0,0 0,1 1,-1-1,0 0,0 1,0-1,0 1,-1 0,1 0,0 0,-1 0,1 0,-1 0,0 0,0 0,0 0,1 1,11 93,-9-44,11-11,-5-28</inkml:trace>
  <inkml:trace contextRef="#ctx0" brushRef="#br0" timeOffset="926.99">1524 678,'10'-3,"8"0,1-1,0-1,-1 0,0-1,0-2,-1 1,0-2,0 0,-1-1,0-1,-1-1,0 0,-1-1,0 0,-1-1,9-12,-20 23,1-2,-1 1,1 0,-1 0,0-1,-1 1,1-1,-1 0,0 1,0-1,0 0,-1 0,1 0,-1 0,0 1,-1-1,1 0,-1 0,0 0,0 1,-1-1,1 0,-1 1,0 0,-1-1,1 1,0 0,-1 0,0 0,0 0,0 1,-1-1,1 1,-1 0,0 0,0 0,0 0,-4-1,2 2,0 0,0 1,0-1,0 1,-1 1,1-1,0 1,-1 0,1 1,0 0,0-1,-1 2,1-1,0 1,0 0,0 0,1 1,-1 0,0 0,1 0,0 1,0-1,0 1,0 1,0-1,1 0,0 1,0 0,0 0,1 1,-4 4,-1 4,1 0,0 1,1-1,0 1,2 0,-1 1,2-1,0 1,1 0,0-1,1 1,1 7,2-13,1 1,0-1,0 0,1 1,0-2,1 1,0 0,0-1,1 0,0 0,1-1,0 1,0-2,1 1,0-1,0 0,1 0,-1-1,2-1,-1 1,0-1,1-1,0 0,0 0,1-1,-1 0,1-1,-1 0,1-1,0 0,-1-1,8 0,11 0,-5-1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5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74 650,'-9'19,"-4"12,1 4,-3 2,1-1,4-7</inkml:trace>
  <inkml:trace contextRef="#ctx0" brushRef="#br0" timeOffset="251.912">74 340,'-5'0,"-1"0</inkml:trace>
  <inkml:trace contextRef="#ctx0" brushRef="#br0" timeOffset="594.253">272 819,'147'-197,"-84"99,-61 98,0-1,0 1,-1 0,1 0,0 0,-1 0,1 0,0 0,0 0,-1 1,1-1,0 1,-1-1,1 1,0 0,-1-1,1 1,-1 0,0 0,1 0,-1 0,0 1,1-1,-1 0,0 0,0 1,0-1,0 1,0-1,0 1,0-1,-1 1,1-1,-1 1,1 0,-1-1,1 1,-1 0,0 0,0-1,0 1,0 0,0-1,0 1,-1 0,1 0,-1 0,4 9,-3-4,1-1,0 1,0-1,0 1,1-1,0 0,0 1,1-1,0 0,0 0,0-1,1 1,0-1,0 0,0 0,0 0,1 0,0-1,0 1,0-1,1-1,0 1,-1-1,1 0,0 0,0-1,1 1,-1-1,0-1,1 1,-1-1,1 0,-1-1,1 0,5 0,-3-5,1 0,-1-1,0 0,-1 0,0-1,0 0,0 0,-1-1,0 0,0 0,-1-1,0 0,-1 0,0 0,0-1,-1 0,0 0,-1 0,0 0,1-8,1-2</inkml:trace>
  <inkml:trace contextRef="#ctx0" brushRef="#br0" timeOffset="925.293">1259 0,'-22'107,"13"178,11-176,4 94,6-169,-7-27</inkml:trace>
  <inkml:trace contextRef="#ctx0" brushRef="#br0" timeOffset="1169.224">920 340,'34'-10,"20"-8,11 0,-1 2,-2 4,-1 4,-7 3,-3 3,-5 2,-1 0,-8 1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54 278,'-2'1,"0"0,0 1,0-1,0 1,1 0,-1 0,1-1,-1 1,1 0,0 0,0 1,0-1,0 0,0 0,0 0,0 1,1-1,-1 0,1 1,0-1,0 0,0 1,0-1,0 3,0-2,24 224,-24-223,1 4,0 0,0 0,-1 0,0 1,0-1,-1 0,0 0,0 0,-1 0,0-1,-1 1,1 0,-1-1,-1 0,0 2,3-8,1-1,-1 1,1-1,-1 0,1 1,-1-1,1 0,-1 1,1-1,-1 0,1 1,-1-1,1 0,-1 0,0 0,1 0,-1 0,1 0,-1 0,0 1,1-2,-1 1,0 0,1 0,-1 0,1 0,-1 0,0 0,1-1,-1 1,1 0,-1 0,1-1,-1 1,1-1,-1 1,1 0,-1-1,1 1,0-1,-1 1,1-1,0 1,-1-1,1 1,0-1,-1 1,1-1,0 0,0 1,0-1,0 1,0-1,-1 0,1 1,0-1,0 1,1-1,-9-39,10 13,0 1,2 0,1-1,1 2,1-1,1 1,2 0,9-19,-6 13,2 0,1 0,2 2,0 0,2 1,1 1,2 1,0 0,1 2,2 1,0 1,5 0,-27 17,1 1,-1 1,1-1,0 1,0-1,0 2,0-1,1 0,-1 1,1 0,0 0,0 1,-1 0,1 0,0 0,0 1,0-1,0 1,0 1,0-1,0 1,0 0,0 1,-1-1,1 1,0 0,-1 0,1 1,-1 0,0 0,0 0,0 1,0 0,1 1,0 1,-1-1,0 1,0 1,-1-1,0 1,0-1,0 1,-1 0,0 1,0-1,-1 0,0 1,0-1,-1 1,0 0,0 0,-1-1,0 1,0 0,-1 0,0 0,0-1,-1 1,0-1,0 1,-1-1,0 0,0 0,-3 5,-4 1,-1 1,0-2,-1 1,0-2,-1 0,-1 0,1-1,-2-1,1 0,-1-1,-1 0,1-2,-1 0,0 0,-1-2,-15 3,29-5,0-1,0 1,0-1,0 0,-1-1,1 1,-1 0,1-1,0 0,-1 0,1 0,-1 0,1 0,0-1,-1 1,1-1,0 0,-1 0,1 0,0-1,0 1,0-1,0 0,0 0,0 0,1 0,-1 0,0 0,1-1,0 1,0-1,0 0,-1 0,3-15</inkml:trace>
  <inkml:trace contextRef="#ctx0" brushRef="#br0" timeOffset="365.277">985 80,'-41'23,"1"2,1 2,1 1,-15 16,50-42,-1 0,1 0,0 0,0 1,0-1,1 1,-1 0,0 0,1 0,0 0,0 0,0 1,0-1,0 0,1 1,-1 0,1-1,0 1,0 0,0-1,1 1,0 0,-1 0,1 0,0 0,1-1,-1 1,1 0,-1 0,1 0,1-1,-1 1,0-1,1 1,0-1,-1 1,1-1,1 0,-1 0,0 0,1 0,0 0,-1 0,1-1,0 0,0 1,1-1,-1 0,0 0,4 1,5 0,0-1,0 0,0-1,1 0,-1-1,0 0,0-1,1 0,-1-1,0 0,0-1,0-1,-1 0,1 0,-1-1,0-1,0 1,-1-2,1 0,-1 0,4-5,-6 6,-1 0,0-1,0 1,-1-2,0 1,0-1,-1 0,0 0,0 0,-1-1,0 0,0 0,-1 0,0 0,-1 0,0-1,0 1,-1-1,-1 1,1-1,-1 1,-1-1,0 0,0 1,-1-1,0 1,-3-5,4 9,0 1,-1 0,0 0,1 0,-2 0,1 0,0 1,-1-1,0 1,0-1,0 1,0 0,0 0,-1 0,1 1,-1-1,0 1,0 0,0 0,0 0,0 0,0 1,0 0,0 0,-1 0,1 0,-1 0,1 1,0 0,-1 0,1 0,-1 1,1 0,0-1,-1 1,0 1,-23 13,2 2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">490 476,'-96'215,"72"-161,48-116,2 2,3 0,2 2,13-16,-25 65,-11 36,-5-13,4 13,2 0,0-1,2 0,1-1,1 0,1-1,1 0,2 0,-82-56,54 26,0 0,-1 1,0 0,0 1,0 0,-1 1,1 1,-1 0,0 0,1 1,-1 1,0 0,0 1,1 1,-13 2,3 2,3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1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12810 291,'17'308,"-12"-265,-2 1,-1 0,-3-1,-1 1,-3-1,-2 6,-5 154,12-202,-1-1,1 1,0 0,-1 0,1 0,0 0,0 0,0 0,0 0,0 0,0 0,0 0,0 0,0 0,0 0,0 0,1 0,-1 0,0-1,1 1,-1 0,1 0,-1 0,1 0,-1-1,1 1,0 0,-1 0,1-1,0 1,0-1,-1 1,1 0,0-1,0 0,0 1,0-1,0 1,0-1,-1 0,1 0,0 1,0-1,0 0,0 0,0 0,0 0,0 0,0 0,0-1,0 1,0 0,0 0,0-1,0 1,0 0,-1-1,1 1,0-1,0 1,0-1,-1 0,1 1,0-1,-1 0,1 1,0-2,78-100,-48 61,-9 13,0 0,2 2,1 0,1 2,1 0,-25 22,0 0,-1 1,1-1,0 0,0 1,0 0,0-1,0 1,1 0,-1 0,0 0,0 1,1-1,-1 0,1 1,-1 0,0-1,1 1,-1 0,1 0,-1 1,1-1,-1 0,0 1,1-1,-1 1,0 0,1 0,-1 0,0 0,0 0,0 0,0 1,0-1,0 1,0-1,0 1,-1 0,1 0,-1 0,1-1,-1 2,0-1,0 0,0 0,1 2,11 124,-8-26,1-77</inkml:trace>
  <inkml:trace contextRef="#ctx0" brushRef="#br0" timeOffset="420.698">13741 828,'-244'130,"182"-71,60-57,1 0,0 0,0 0,-1 0,1 0,1 0,-1 1,0-1,0 0,1 0,-1 1,1-1,0 0,0 1,0-1,0 0,0 1,0-1,1 0,-1 1,1-1,-1 0,1 0,0 1,0-1,0 0,0 0,1 0,-1 0,0 0,1-1,-1 1,1 0,1 1,1 0,0-1,0 1,0-1,1 0,-1 0,0-1,1 1,0-1,-1 0,1 0,0 0,-1-1,1 1,0-1,-1 0,1-1,0 1,0-1,-1 0,1 0,-1 0,1-1,2-1,97-55,45-96,-148 153,-1 0,0 0,0 0,1 0,-1 0,1 0,-1 0,1 0,-1 0,1 1,0-1,-1 0,1 0,0 1,0-1,0 0,-1 1,1-1,0 1,0-1,0 1,0-1,0 1,0 0,0 0,0-1,0 1,0 0,0 0,0 0,0 0,0 0,0 0,0 0,0 0,0 1,0-1,0 0,0 1,0-1,0 0,0 1,0-1,0 1,0 0,-1-1,1 1,0 0,0-1,-1 1,1 0,0 0,-1 0,1-1,-1 1,1 0,-1 1,17 130,-12-106</inkml:trace>
  <inkml:trace contextRef="#ctx0" brushRef="#br0" timeOffset="784.43">14052 828,'23'58,"-15"-31,-3-3,2-2,0 1,2-1,0 0,2 0,1 0,-11-20,-1-1,1 0,-1 1,1-1,0 0,-1 0,1 0,0 0,0 0,0 0,0 0,0 0,0 0,0 0,0 0,0 0,0-1,1 1,-1-1,0 1,0-1,1 1,-1-1,0 1,1-1,-1 0,0 0,1 0,-1 0,0 0,1 0,-1 0,0 0,1-1,-1 1,0 0,1-1,-1 1,0-1,0 0,1 1,-1-1,0 0,0 0,0 1,0-1,0 0,0 0,0 0,0 0,0-1,11-15,-1 0,-1 0,-1-1,0 0,-1-1,4-14,48-92,-44 107,0 3</inkml:trace>
  <inkml:trace contextRef="#ctx0" brushRef="#br0" timeOffset="1081.388">14503 968,'17'-12,"9"-4,-1-1,-1-2,0 0,-1-2,-2 0,0-2,-1 0,15-24,-34 46,0 0,0-1,0 1,0 0,0 0,0-1,0 1,0 0,-1-1,1 1,-1-1,1 1,-1-1,1 1,-1-1,0 1,0-1,0 0,0 1,0-1,0 1,0-1,0 1,-1-1,1 1,-1-1,1 1,-1-1,1 1,-1-1,0 1,0 0,0-1,0 1,0 0,0 0,0 0,0 0,0 0,-1 0,1 0,0 0,-1 0,1 0,0 1,-1-1,1 1,-1-1,1 1,-1-1,1 1,-1 0,0 0,1 0,-1 0,1 0,-1 0,-5 1,1 0,-1 0,1 1,0 0,0 0,-1 1,2-1,-1 1,0 0,0 1,1 0,0 0,0 0,0 0,0 1,1 0,0 0,0 0,0 0,0 1,1-1,0 1,-2 5,-1 1,1 1,1 0,0 0,0 0,1 0,1 0,0 0,1 1,1-1,0 1,1 3,0-10,0 0,1-1,0 1,1 0,-1-1,1 1,1-1,-1 0,1 0,0 0,0-1,1 1,-1-1,1 0,1 0,-1-1,1 1,-1-1,1-1,0 1,1-1,-1 0,0 0,1-1,1 1,15 4</inkml:trace>
  <inkml:trace contextRef="#ctx0" brushRef="#br0" timeOffset="1827.005">15406 236,'-1'1,"-1"0,0 1,0-1,0 1,1-1,-1 1,1 0,-1 0,1 0,0 0,0 0,0 0,0 0,0 0,0 0,0 1,1-1,-1 0,1 0,0 1,-1-1,1 0,0 1,1-1,-1 1,-1 0,-1 349,2-50,-12-197,12-105,1 1,-1 0,0-1,0 1,0-1,1 1,-1 0,0-1,1 1,-1-1,0 1,1-1,-1 1,1-1,-1 1,1-1,-1 1,1-1,-1 0,1 1,-1-1,1 0,0 0,-1 1,1-1,-1 0,1 0,0 0,-1 0,1 0,0 1,-1-1,1 0,0-1,-1 1,1 0,0 0,-1 0,1 0,-1 0,1-1,0 1,-1 0,1-1,-1 1,1 0,-1-1,1 1,-1-1,1 1,-1 0,1-1,-1 1,1-1,13-8</inkml:trace>
  <inkml:trace contextRef="#ctx0" brushRef="#br0" timeOffset="2587.252">15886 658,'-206'198,"198"-191,1 1,0 1,0-1,0 1,1 0,1 1,0-1,0 1,0 0,1 0,1 1,0-1,0 1,1-1,1 1,-1 9,2-18,0 0,0 0,0 0,0 0,1 0,-1 0,0 0,1 0,0 0,-1 0,1 0,0 0,0 0,0-1,1 1,-1 0,0-1,0 1,1-1,-1 1,1-1,0 0,-1 0,1 1,0-1,0 0,-1-1,1 1,0 0,0 0,0-1,0 1,0-1,0 0,0 1,0-1,0 0,0 0,0-1,0 1,2 0,81-30,-47 7,-2-3,0-1,-2-1,-1-2,-1-1,-2-1,13-20,-4-11,-61 88,13-14,0 1,1 1,1 0,0 0,0 0,2 1,0-1,-3 12,7-20,0-1,0 0,0 1,1-1,-1 1,1-1,0 1,1-1,-1 1,1-1,0 0,0 1,0-1,1 0,-1 1,1-1,0 0,0 0,1 0,-1-1,1 1,0-1,-1 1,2-1,-1 0,0 0,1 0,-1 0,1-1,2 1,7 2,1-1,0 0,1-1,-1 0,0-2,1 0,-1 0,1-1,0-1,-1 0,0-1,1-1,-1 0,0-1,0-1,0 0,-1 0,7-5,6-5,0-2,-2 0,0-2,0 0,-2-2,0 0,-2-2,0 0,-2-1,-1-1,5-9,3-2,-1-2,-1 0,-2-1,-2-2,-2 0,-2 0,-1-2,-3 0,-1 0,-2-1,-2 0,-2 0,-1-1,-3-4,0 47,0-1,1 1,-1 0,0-1,0 1,0 0,-1-1,1 1,0 0,-1 0,0-1,1 1,-1 0,0 0,0 0,0 0,-1 0,1 0,0 0,-1 0,1 1,-1-1,0 0,1 1,-1-1,0 1,0 0,0 0,0-1,0 1,0 0,0 1,-1-1,1 0,0 1,0-1,-1 1,1 0,0 0,-1 0,1 0,0 0,0 0,-1 0,1 1,0-1,0 1,-1 0,1 0,0 0,0 0,0 0,0 0,-2 1,-9 10,0 1,0 0,1 0,1 1,0 0,1 1,1 1,0-1,1 2,1-1,0 1,1 0,-2 11,-6 11,2 0,1 0,2 1,2 1,1-1,3 1,1 0,2 0,1 0,8 37,-6-65,1-1,1-1,0 1,1-1,0 0,0 0,1-1,1 1,0-2,0 1,1-1,0 0,1-1,0 0,0-1,0 0,1 0,0-1,1-1,-1 0,1 0,0-1,0-1,0 0,1 0,-1-2,1 1,-1-1,1-1,0-1,-1 1,1-2,-1 0,1 0,-1-1,0-1,0 0,0-1,7-4,-12 7,-1-1,1-1,-1 1,1-1,-1 0,-1-1,1 1,0-1,-1 0,0-1,0 1,-1-1,0 0,0 0,0 0,-1-1,1 1,-2-1,1 0,-1 0,0 0,0 0,-1 0,0-1,0 1,-1 0,1 0,-2-1,1 1,-1 0,0 0,-1-1,0 1,0 0,-1-2,-4-4,0 1,-1 1,0-1,-1 1,0 1,-1 0,0 0,-1 1,0 0,0 1,0 0,-1 1,-1 0,1 1,-1 0,0 1,0 0,-1 2,1-1,-1 1,0 1,0 1,0 0,-6 1,-6-1</inkml:trace>
  <inkml:trace contextRef="#ctx0" brushRef="#br0" timeOffset="3354.238">17044 884,'36'5,"1"-2,-1-2,1-1,-1-2,1-1,-1-2,10-3,-39 7,-1-1,0 1,0-1,0 0,0-1,0 1,-1-1,1 0,-1-1,1 1,-1-1,0 0,-1 0,1-1,-1 1,0-1,0 0,0 0,-1-1,1 1,-1-1,-1 1,1-1,-1 0,0 0,0 0,-1-1,0 1,1-6,-1 7,0 1,1 0,-2-1,1 1,-1 0,1-1,-1 1,0-1,-1 1,1-1,-1 1,0-1,0 1,0 0,-1 0,1-1,-1 1,0 0,0 0,-1 1,1-1,-1 0,0 1,0 0,0-1,0 1,-1 0,1 1,-1-1,1 1,-1-1,0 1,0 0,0 0,-1 1,1-1,0 1,0 0,-5 0,0 2,0 0,0 1,1 0,-1 1,1 0,-1 1,1-1,0 1,1 1,-1 0,1 0,0 0,0 1,0 0,1 0,0 1,0-1,0 2,1-1,0 1,-6 8,1 1,1-1,1 1,0 1,1 0,1 0,0 0,2 1,0 0,3-13,-1 0,1 0,1 0,-1 0,1 0,0 0,1 0,-1 0,1 0,0 0,1 0,-1 0,1 0,0-1,1 1,-1-1,1 1,0-1,1 0,-1 0,1 0,0-1,0 1,1-1,-1 0,1 0,0 0,0-1,0 0,0 0,1 0,-1-1,1 1,0-1,0-1,4 2,8-1,0 0,1-2,-1 0,1 0,-1-2,0 0,0-2,0 0,0 0,-1-2,1 0,12-8,17-9,-2-2,-1-2,38-32,-41 26,-2-1,-1-3,-2 0,-2-3,-1-1,-3-1,-1-1,-2-2,-2-1,0-6,-14 31,0 0,-2-1,-1 0,-1 0,0-1,-2 0,0 0,-2-1,-1 1,0-1,-2 1,-1-1,-1 0,-1-1,2 20,-1 0,0 0,0 1,0-1,0 1,-1-1,0 1,0 0,0 0,0 0,-1 1,1-1,-1 1,0 0,0 0,0 0,0 0,-1 1,1 0,-1 0,1 0,-1 0,0 1,0 0,0 0,0 0,0 0,0 1,0 0,0 0,0 0,0 1,0 0,0 0,0 0,1 0,-1 1,0-1,1 1,-1 1,0 0,-15 6,1 0,0 2,1 0,0 1,1 1,0 1,1 0,1 1,0 1,1 0,0 1,2 1,0 0,1 0,1 1,1 1,-3 8,2-4,1 1,1 1,1-1,1 1,2 1,0-1,2 1,1-1,1 1,1-1,2 1,0-1,8 26,-2-26,1 1,1-2,2 0,1 0,0-1,2-1,0 0,2-2,1 0,0 0,1-2,2-1,13 10,-25-20,1-1,-1 0,1-1,1 0,-1 0,1-2,0 1,0-1,0-1,0 0,1-1,-1 0,2-1,-13-1,0 0,0-1,0 1,-1 0,1 0,0-1,0 1,0 0,0-1,-1 1,1-1,0 1,0-1,-1 1,1-1,0 0,-1 1,1-1,0 0,-1 0,1 1,-1-1,0 0,1 0,-1 0,1 1,-1-1,0 0,0 0,0 0,1 0,-1 0,0 0,0 0,0 0,0 0,-1 1,1-1,0 0,0 0,0 0,-1 0,-1-15</inkml:trace>
  <inkml:trace contextRef="#ctx0" brushRef="#br0" timeOffset="5451.389">18455 941,'11'-1,"0"0,0-1,0 0,0 0,0-1,-1 0,1-1,-1-1,0 1,0-2,0 1,-1-1,0-1,0 0,0 0,-1 0,0-1,-1-1,0 1,0-1,1-2,-3 3,-3 6,0 1,1-2,-1 1,0 0,0 0,0-1,0 1,-1-1,1 1,-1-1,1 0,-1 1,0-1,0 0,0 0,0 0,-1 0,1 0,-1 0,0 0,0 0,0 0,0 0,0 0,-1 0,1 0,-1 0,0 0,0 0,0 0,0 0,-1 0,1 1,-1-1,1 1,-1-1,0 1,-2-3,0 4,0-1,0 1,-1-1,1 1,0 0,0 1,-1-1,1 1,-1 0,1 0,0 0,-1 0,1 1,0 0,-1 0,1 0,0 0,0 1,0 0,0-1,0 1,0 1,1-1,-2 1,-79 71,73-61,1 0,0 1,1 0,1 0,0 1,1 0,-4 11,10-21,-1-1,1 0,0 1,0-1,1 1,-1-1,1 1,0 0,0-1,0 1,1-1,0 1,0-1,0 1,0-1,1 0,-1 1,1-1,0 0,1 0,-1 0,1 0,-1-1,1 1,0-1,0 0,1 1,-1-1,4 1,2 2,0-1,0 0,1-1,0 0,0 0,0-1,0 0,0-1,1 0,-1-1,1 0,0-1,-1 0,1 0,-1-1,1-1,-1 0,9-2,180-71,-177 64,-1 0,-1-1,0-2,0 0,-2-1,0-1,0 0,-2-2,0 0,5-8,117-164,-136 189,-1 0,1 0,-1 0,1 0,0 0,-1 0,1 1,0-1,0 0,0 1,-1-1,1 1,0 0,0 0,0 0,0 0,0 0,-1 0,1 0,0 0,0 1,0-1,0 1,-1 0,1-1,0 1,-1 0,1 0,0 0,-1 0,1 0,-1 0,0 1,1-1,-1 0,0 1,0-1,1 1,-1-1,-1 1,1 0,0 0,13 10,22 15,-19-16</inkml:trace>
  <inkml:trace contextRef="#ctx0" brushRef="#br0" timeOffset="6053.689">19527 630,'-26'0,"0"0,0 2,-1 1,2 1,-1 1,1 2,-1 0,2 2,-1 0,1 2,-6 4,21-9,1-1,0 2,0-1,0 1,1 0,0 0,1 1,-1 0,2 0,-1 0,1 1,0 0,1 0,0 0,0 1,1-1,0 1,1 0,0 0,1 0,0 0,0 0,1 0,0 0,1 0,1 6,0-11,0-1,0-1,1 1,-1 0,1 0,0-1,-1 0,2 1,-1-1,0-1,1 1,-1 0,1-1,0 1,0-1,0 0,0 0,0-1,0 1,0-1,1 0,-1 0,0-1,1 1,-1-1,1 0,0 0,123-19,-104 9,-1-1,0-2,0 0,-2-1,0-1,0 0,-2-2,0-1,-1 0,-1-1,0-1,-2-1,2-3,26-45,-2-1,-4-3,13-39,-40 94,-2-1,0 0,-2-1,0 1,-1-1,0 0,-2-1,-1 1,0 0,-2-1,0 0,-1 1,-1-1,-1 1,-1 0,-5-15,7 30,0 1,-1-1,0 1,0-1,0 1,0 0,-1 1,1-1,-1 0,0 1,0 0,0 0,-1 0,1 0,-1 1,0 0,1 0,-1 0,0 0,0 1,0 0,0 0,0 0,-1 1,1 0,0 0,0 0,-5 1,-1 0,-1 1,1 0,0 1,0 0,0 1,0 0,0 1,1 0,0 1,0 0,0 1,-4 3,-5 8,1 1,2 1,0 0,1 1,1 0,0 1,2 1,1 0,1 1,1 0,0 0,2 1,2 0,0 0,0 7,5-8,1 0,0 0,2-1,1 1,1-1,0 0,2 0,1 0,1-1,1 0,0-1,2 0,0-1,2 0,0-1,1-1,1 0,1-1,0 0,14 9,-9-11,1-1,0 0,1-2,0-1,1-1,0-1,1-1,0-1,0-2,1 0,-1-2,1-1,17-1,-32-1</inkml:trace>
  <inkml:trace contextRef="#ctx0" brushRef="#br0" timeOffset="30370.548">14532 1702,'-10'50,"2"0,3 0,1 0,3 5,-2 25,-24 210,17-162,4-110</inkml:trace>
  <inkml:trace contextRef="#ctx0" brushRef="#br0" timeOffset="30648.512">14165 2154,'33'-4,"17"-3,4-4,-3 0,-4 1,-6 3,-5-2,-4 0,-3-3,-1 0,0 3,-6-3,-1 2,0-3,-3 0</inkml:trace>
  <inkml:trace contextRef="#ctx0" brushRef="#br0" timeOffset="31072.573">14926 1590,'-25'138,"-8"98,35 42,-3-275,0 0,0 0,1 0,-1 1,1-1,0 0,0 1,0-1,0 0,1 0,-1 1,1-1,0 0,0 0,0 0,0 1,1-1,-1-1,1 1,-1 0,1 0,0-1,0 1,1-1,-1 1,0-1,1 0,0 0,-1 0,1 0,0 0,0-1,0 1,0-1,0 0,0 0,0 0,1 0,-1-1,0 1,0-1,4 0,117-77,-113 69,-8 5,0 0,-1 0,1 0,0 0,1 0,-1 0,0 1,1 0,0 0,-1 0,1 0,0 0,0 1,0-1,0 1,0 0,1 0,-1 1,0 0,0-1,0 1,1 0,-1 1,0-1,0 1,0 0,0 0,0 0,0 1,0-1,0 1,0 0,0 0,-1 0,1 1,-1-1,1 2,22 95,-20-79</inkml:trace>
  <inkml:trace contextRef="#ctx0" brushRef="#br0" timeOffset="31422.456">15520 2239,'16'-1,"0"-1,0 0,0-1,0-1,0-1,-1 0,0 0,0-2,0 0,-1-1,0 0,0-1,-1-1,2-1,-14 9,1 0,-1 0,0 0,0 0,1-1,-1 1,-1 0,1 0,0-1,0 1,-1-1,0 1,1 0,-1-1,0 1,0-1,0 1,0-1,-1 1,1 0,-1-1,1 1,-1 0,0-1,0 1,0 0,0 0,0-1,-1 1,1 0,-1 1,1-1,-1 0,0 0,0 1,1-1,-1 1,0-1,-1 1,1 0,0 0,0 0,0 0,-1 0,1 0,0 0,-1 1,1 0,-1-1,1 1,0 0,-3 0,-7 2,1 0,-1 1,1 0,-1 1,1 0,0 0,1 1,-1 1,1 0,0 1,0 0,1 0,0 1,0 0,1 0,0 1,0 0,1 1,0 0,1 0,0 0,1 1,0-1,0 2,1-1,-2 11,5-19,0 1,1 0,-1-1,1 1,-1 0,1 0,0 0,1-1,-1 1,1 0,0 0,0-1,0 1,0-1,0 1,1-1,0 1,-1-1,1 0,1 0,-1 0,0 0,1 0,-1 0,1-1,0 1,0-1,0 0,0 1,0-2,1 1,-1 0,1-1,-1 1,1-1,-1 0,1 0,0-1,3 1,139 3,-120-5</inkml:trace>
  <inkml:trace contextRef="#ctx0" brushRef="#br0" timeOffset="29300.546">13234 1901,'-2'0,"-19"-2,0 1,-1 1,1 1,0 0,0 2,0 1,0 1,0 0,1 1,0 2,0 0,1 1,-10 6,28-13,0-1,0 1,0 0,0 0,0 0,1 0,-1 0,0 0,1 0,0 0,-1 0,1 0,0 0,0 0,0 0,0 0,1 0,-1 0,0 0,1 0,0 0,-1 0,1 0,0 0,0 0,0-1,0 1,0 0,1-1,-1 1,0-1,1 1,-1-1,1 1,-1-1,1 0,0 0,0 0,-1 0,1 0,0 0,0-1,0 1,0 0,0-1,0 0,0 1,0-1,0 0,0 0,2 0,80 45,-82-44,0 1,-1-1,1 1,-1-1,1 1,-1 0,0 0,0 0,0-1,0 1,0 0,0 1,0-1,-1 0,1 0,-1 0,1 0,-1 0,0 1,0-1,0 0,0 0,0 0,-1 1,1-1,-1 0,1 0,-1 0,0 0,0 0,0 0,0 0,0 0,0 0,0 0,-1-1,1 1,-1 0,1-1,-2 1,-121 88,0 1,123-90,-1 0,0 1,1-1,-1 1,1 0,0-1,-1 1,1 0,0 0,0 0,0 0,0 0,0 0,1 0,-1 0,0 0,1 0,0 1,0-1,-1 0,1 0,0 0,1 0,-1 1,0-1,1 0,-1 0,1 0,0 0,-1 0,1 0,0 0,0 0,1 0,-1 0,0 0,1-1,0 2,77 40,-64-41,0 0,0-2,0 1,-1-2,1 0,0 0,0-1,-1-1,1-1,-1 0,9-4,11-14,-23 8</inkml:trace>
  <inkml:trace contextRef="#ctx0" brushRef="#br0" timeOffset="29596.125">13121 1534,'-20'83,"5"2,3 0,4 0,3 1,7 63,-28 140,-4-78,29-188</inkml:trace>
  <inkml:trace contextRef="#ctx0" brushRef="#br0" timeOffset="33268.558">18116 1759,'0'0</inkml:trace>
  <inkml:trace contextRef="#ctx0" brushRef="#br0" timeOffset="32262.723">16874 2013,'-27'3,"0"1,0 2,1 1,0 1,0 1,1 1,0 2,1 0,0 2,1 0,-7 7,22-13,0 1,1 0,0 0,0 0,1 1,0 0,1 0,0 1,0 0,1 0,1 0,0 0,0 0,0 10,2-20,1 1,0 0,-1-1,1 1,0 0,0-1,0 1,0 0,0 0,0-1,1 1,-1 0,0-1,1 1,0-1,-1 1,1-1,0 1,0-1,0 1,0-1,0 1,0-1,0 0,0 0,0 0,1 1,-1-1,0 0,1-1,-1 1,1 0,-1 0,1-1,0 1,-1-1,1 1,0-1,-1 1,1-1,68-17,-33-4,-1-2,-1-1,0-2,-2-2,0-1,76-62,-107 89,-1 0,1 0,0 0,0 0,-1 0,1 0,0 0,1 1,-1-1,0 1,0 0,1-1,-1 1,1 0,-1 0,1 1,-1-1,1 0,-1 1,1 0,0-1,-1 1,1 0,0 1,-1-1,1 0,-1 1,1-1,0 1,-1 0,1 0,-1 0,0 0,1 0,-1 0,0 1,0-1,0 1,1 0,-2 0,1 0,0-1,0 2,-1-1,1 0,-1 0,1 0,-1 1,1 1,7 68,-9-62,0 1,1-1,0 1,1-1,0 0,1 0,0 0,1 0,0-1,3 6,-4-10,1 0,-1 0,1 0,0 0,0-1,1 1,0-1,-1 0,1-1,0 1,1-1,-1 0,1 0,-1-1,1 0,0 0,0 0,0-1,0 1,0-1,0-1,0 1,0-1,0 0,1-1,-1 1,0-1,0-1,0 1,0-1,0 0,1-1,12-4</inkml:trace>
  <inkml:trace contextRef="#ctx0" brushRef="#br0" timeOffset="32510.722">17749 2013,'-10'28,"-7"16,-2 3,-1 0,-3-4,-3-4,0-9,3-5,1-6,4-7</inkml:trace>
  <inkml:trace contextRef="#ctx0" brushRef="#br0" timeOffset="32783.502">17438 2041,'24'5,"13"6,5 2,0 3,-3 3,-2 4,-4 3,-1-4,-3 0,0-4,-6 0,-2-4,-4 2,-1-3,2 1,3-1,3-4,-3-2</inkml:trace>
  <inkml:trace contextRef="#ctx0" brushRef="#br0" timeOffset="33031.006">18145 2098,'-5'33,"-2"17,1-1</inkml:trace>
  <inkml:trace contextRef="#ctx0" brushRef="#br0" timeOffset="36298.128">18680 2013,'-1'-2,"-1"0,1 0,-1 0,0 0,0 1,1-1,-1 1,0-1,0 1,0 0,-1-1,1 1,0 1,0-1,-1 0,1 0,0 1,-1-1,1 1,-1 0,1 0,-1 0,1 0,0 0,-1 0,-9 3,1 0,-1 1,1 0,0 1,0 0,0 0,1 1,0 1,0 0,1 0,0 1,0 0,0 0,1 1,0 0,1 1,0 0,1 0,0 0,0 1,0 4,3-12,1-1,0 1,0-1,0 1,0 0,0 0,1 0,-1 0,1 0,0 0,0 1,0-1,0 0,0 1,1-1,0 0,-1 1,1-1,0 1,1-1,-1 1,1-1,0 0,-1 1,1-1,1 0,-1 0,0 0,1 0,0 0,-1 0,1 0,0 0,1-1,-1 1,0-1,1 1,-1-1,1 0,0 0,0 0,0-1,0 1,3 1,6-4,1 0,0-1,-1 0,0-1,1 0,-1-1,0 0,0-1,-1-1,0 0,0 0,0-1,-1 0,9-8,14-11,-2 0,-1-2,-1-2,15-20,-44 50,0-1,0 1,1-1,-1 1,0-1,0 1,0-1,0 1,1 0,-1-1,0 1,0-1,1 1,-1 0,0-1,1 1,-1 0,0-1,1 1,-1 0,0-1,1 1,-1 0,1 0,-1 0,0-1,1 1,-1 0,1 0,-1 0,1 0,-1 0,1 0,-1 0,1 0,-1 0,1 0,-1 0,1 0,-1 0,0 0,1 0,-1 1,1-1,-1 0,1 0,-1 0,0 1,1-1,-1 0,1 1,-1-1,0 0,0 1,1-1,-1 0,0 1,1-1,-1 1,0-1,3 33,-3-22,0-6,1 1,-1-1,1 0,0 0,0 0,0 1,1-1,0 0,0-1,0 1,0 0,1-1,0 1,0-1,0 0,0 0,1 0,0 0,-1-1,1 1,1-1,-1 0,0 0,1-1,0 1,-1-1,1 0,0 0,0-1,0 1,0-1,1 0,-1 0,9-1,0 0,0-1,0-1,-1 0,1-1,-1 0,1-1,-1 0,0-1,0-1,-1 0,0-1,0 0,0-1,-1 0,0-1,-1 0,0 0,8-11,33-25,-24 24,-2-2,0 0,-2-1,0-2,-2 0,-1-2,14-24,-20 28,-2 0,0-1,-2 0,0-1,-2 0,-1 0,-1-1,-2 0,0 0,-1-16,-3 40,1 1,-1-1,0 1,0-1,0 0,-1 1,1-1,-1 1,1-1,-1 1,0-1,0 1,0-1,0 1,0 0,-1-1,1 1,-1 0,1 0,-1 0,0 0,0 1,0-1,0 0,0 1,0-1,0 1,-1 0,1 0,0 0,-1 0,1 0,-1 0,1 0,-1 1,1 0,-1-1,0 1,1 0,-1 0,1 0,-1 1,0-1,1 1,-1-1,1 1,-1 0,0 0,-9 6,0 1,1 0,0 0,0 1,1 1,1 0,-1 0,1 1,1 0,0 0,1 1,0 0,1 0,0 1,1 0,0 0,0 4,-1-3,1 0,1 1,1 0,0-1,0 1,2 0,0 0,1 0,0 0,1 0,0 0,2 0,0 0,0-1,1 1,1-1,1 0,0 0,0-1,2 0,-1 0,2 0,0-1,0 0,1-1,7 6,7 3,0 0,2-2,0-1,1-1,1-1,1-1,-1-2,2-1,21 5,-27-11</inkml:trace>
  <inkml:trace contextRef="#ctx0" brushRef="#br0" timeOffset="-3164.429">110 1448,'-110'44,"154"-46,16-5,0 1,1 4,28 3,-39 0,150 26,20 2,406-28,-399-7,-2-9,329 6,-323-17,68 13,95-21,26 24,-97 9,-35-27,59 17,-149-3,156 10,-217 5,202-29,-44 2,-128 12,-100 6,-1 3,1 4,0 2,36 6,-55 0,0-2,1-2,-1-2,1-2,41-6,214-30,-87 15,-111 10,0 5,0 5,15 5,23-1,1719-2,-1638 29,29-29,-112 27,-2-15,-128-9,0-1,1-1,-1 0,0-1,1 0,-1-1,0 0,0-1,3-1,-12 3,-1-2,1 1,0 0,0 0,0 0,0 0,1 1,-1-1,0 1,0 0,0 0,0 0,1 0,-1 0,0 1,0 0,0-1,0 1,0 0,0 0,0 1,0-1,0 1,-1-1,1 1,0 0,-1 0,0 0,1 0,-1 1,0-1,0 1,5 14</inkml:trace>
  <inkml:trace contextRef="#ctx0" brushRef="#br0" timeOffset="-1389.241">11766 630,'0'-14,"0"22,0 24,0 453,-11-423,5-56</inkml:trace>
  <inkml:trace contextRef="#ctx0" brushRef="#br0" timeOffset="-1046.629">11371 517,'31'-7,"0"1,0 2,0 1,0 2,1 0,-1 3,5 1,-8 1,-1-1,1-1,0-1,0-1,21-4,215-31,-256 34,4-2,1 0,0 1,0 1,0 0,-1 1,1 0,0 1,0 0,1 1,3 16,-17-7</inkml:trace>
  <inkml:trace contextRef="#ctx0" brushRef="#br0" timeOffset="-744.432">11371 1223,'34'0,"15"0,5 0,-3 0,-4 0,-6 0,-5 0,-4 0,-3 0,-1 0,0 0,-1 0,0 0,0 0,1 0,-5 0</inkml:trace>
  <inkml:trace contextRef="#ctx0" brushRef="#br0" timeOffset="10611.783">505 2154,'0'512,"-9"-447,9-63,0 0,-1 0,1-1,-1 1,1 0,-1-1,0 1,0 0,0-1,0 1,0-1,0 1,0-1,0 0,0 1,-1-1,1 0,-1 0,1 0,-1 0,1 0,-1 0,1 0,-1-1,0 1,1-1,-1 1,0-1,0 1,0-1,1 0,-1 0,0 0,0 0,-1-2,1 0,-1 0,1 0,-1 0,1-1,0 1,0-1,0 1,1-1,-1 0,1 0,-1 0,1 0,0 0,0 0,0 0,0 0,1 0,-1-1,1 1,0 0,0 0,0-1,0 1,1 0,-1 0,-2-34,2-1,2 1,2 0,1 0,1 0,3 1,1 0,1 0,2 1,1 1,2 0,2 1,1 1,1 0,1 2,2 0,2 2,0 0,1 2,2 1,1 1,18-11,-45 33,0-1,1 1,-1 0,1-1,0 1,0 0,-1 1,1-1,0 0,1 1,-1 0,0 0,0 0,1 0,-1 0,0 1,1-1,-1 1,1 0,-1 0,0 0,1 0,-1 1,1-1,-1 1,0 0,0 0,1 0,-1 1,0-1,0 1,0 0,0 0,-1 0,1 0,0 0,-1 0,1 1,-1-1,0 1,0 0,0-1,0 1,0 0,-1 1,1 9,-2-1,0 1,0 0,-1 0,-1 0,0-1,0 1,-2-1,1 0,-2 0,1 0,-2 0,0-1,0 1,-1-2,0 1,-1-1,0 0,0 0,-1-1,-9 7,8-3,-1-1,0 0,-1-1,-1 0,1 0,-2-2,1 1,-1-2,-1 0,1 0,-2-2,1 0,0 0,-1-2,-10 2,2-4</inkml:trace>
  <inkml:trace contextRef="#ctx0" brushRef="#br0" timeOffset="10959.854">1267 2013,'-56'38,"28"-20,1 1,1 1,0 1,2 1,-19 23,40-42,1 0,-1-1,1 1,-1 0,1 0,0 0,0 1,1-1,-1 0,1 1,-1-1,1 1,0 0,0-1,1 1,-1 0,1-1,0 1,0 0,0 0,0-1,1 1,-1 0,1-1,0 1,0 0,1-1,-1 1,1-1,-1 0,1 1,0-1,1 0,-1 0,0 0,1-1,-1 1,1 0,0-1,0 0,0 0,0 0,1 0,-1 0,0 0,4 0,1 0,0-1,0 0,0 0,0-1,1 0,-1-1,0 0,0 0,0 0,0-1,0 0,0-1,0 0,0 0,-1-1,0 0,0 0,0 0,0-1,-1 0,1-1,-1 1,-1-1,1-1,-1 1,0-1,0 1,-1-1,0-1,0 1,-1-1,0 1,0-1,-1 0,0 0,0 0,-1 0,0 0,0-1,-1-3,1 5,0-1,0 1,-1 0,0-1,0 1,-1-1,0 1,-1 0,1 0,-1-1,-1 1,1 1,-1-1,0 0,-1 1,0-1,0 1,0 0,0 0,-6-4,-5-3</inkml:trace>
  <inkml:trace contextRef="#ctx0" brushRef="#br0" timeOffset="11191.252">1690 2126,'-14'33,"-5"17,1-1</inkml:trace>
  <inkml:trace contextRef="#ctx0" brushRef="#br0" timeOffset="11704.434">1832 2268,'78'-111,"-3"-6,-74 116,0 1,0-1,0 0,0 0,0 1,0-1,0 1,0-1,0 1,0-1,1 1,-1-1,0 1,0 0,0 0,1 0,-1 0,0 0,0 0,0 0,1 0,-1 0,0 0,0 1,0-1,1 1,-1-1,0 1,0-1,0 1,0-1,0 1,0 0,0 0,0-1,0 1,-1 0,1 0,0 0,0 0,-1 0,1 0,-1 0,1 1,24 56,-22-47,60 104,-61-112,0 0,0-1,1 1,0-1,-1 1,1-1,0 0,0 0,0-1,0 1,0 0,1-1,-1 0,0 0,1 0,-1 0,1 0,-1-1,1 0,-1 1,1-1,-1-1,1 1,0 0,-1-1,0 0,1 0,-1 0,1 0,-1 0,0-1,0 1,0-1,0 0,1-1,13-11,-1 0,0-1,-1-1,-1-1,-1 0,0-1,-2 0,0 0,0-2,-2 1,-1-1,0-1,-1 1,-2-1,0 0,1-12,-3 8</inkml:trace>
  <inkml:trace contextRef="#ctx0" brushRef="#br0" timeOffset="12102.116">1606 1731,'-5'14,"-1"5</inkml:trace>
  <inkml:trace contextRef="#ctx0" brushRef="#br0" timeOffset="12572.864">2678 1618,'11'237,"8"6,-3-155,-11-82</inkml:trace>
  <inkml:trace contextRef="#ctx0" brushRef="#br0" timeOffset="12809.884">2424 1901,'39'4,"16"3,10-1,-2-2,-7 0,-8-2,-12-1</inkml:trace>
  <inkml:trace contextRef="#ctx0" brushRef="#br0" timeOffset="13786.444">3610 1985,'-7'0,"-107"10,110-9,0 0,0 0,0 0,0 1,0-1,1 1,-1 0,0 1,1-1,-1 0,1 1,0 0,0 0,0 0,0 0,1 0,-1 1,1-1,0 1,0-1,0 1,0 0,1 0,-1 0,1 1,1-1,0 0,1 0,-1 0,1 0,0 0,0 0,0 0,1-1,-1 1,1 0,0-1,0 1,0-1,1 0,-1 0,1 1,-1-2,1 1,0 0,0-1,1 1,-1-1,0 0,1 0,0 0,-1 0,1-1,0 0,0 0,-1 0,1 0,0 0,0-1,0 1,0-1,0 0,0-1,0 1,0-1,0 1,0-1,0 0,0-1,0 1,-1-1,3 0,4-2,0 0,0 0,0 0,-1-1,1-1,-1 0,-1 0,1-1,-1 0,0 0,-1-1,1 0,-2 0,1-1,-1 0,0 0,-1 0,0-1,-1 1,0-1,0-1,-1 1,0 0,-1-1,0 1,-1-1,0 0,-1 0,0 1,0-1,-2 0,1 0,0 6,0 1,-1 0,1 0,-1 0,0 0,0 1,0-1,-1 0,1 1,-1-1,0 1,0 0,0 0,0 0,0 1,-1-1,1 1,-1-1,0 1,0 0,0 1,0-1,0 1,0-1,0 1,0 0,0 1,-1-1,1 1,0 0,-1 0,1 0,0 1,0-1,-1 1,1 0,0 0,0 1,0-1,0 1,0 0,0 0,1 0,-1 1,-2 1,4-2,1-1,-1 1,1 0,0-1,0 1,-1 0,1 0,0 0,1 0,-1 0,0 0,1 0,-1 0,1 0,-1 0,1 1,0-1,0 0,0 0,0 0,0 0,1 1,-1-1,1 0,-1 0,1 0,0 0,0 0,0 0,0 0,0 0,0-1,0 1,1 0,-1-1,1 1,-1 0,1-1,-1 0,1 1,0-1,0 0,0 0,0 0,0 0,0 0,0-1,0 1,0-1,0 1,0-1,0 0,1 0,-1 0,0 0,0 0,0 0,0 0,1-1,-1 1,11-1,1 1,-1-2,1 0,-1 0,0-2,0 1,0-2,-1 1,1-2,-1 0,0 0,-1-1,11-8,132-119,-138 117,0 0,-1-1,0-1,-2-1,0 0,-1 0,-1-1,-2-1,2-4,17-24,-20 76,19 293,15 144,-37-412,-2 0,-3 1,-2-1,-2 0,-2 0,-3 0,-1-1,-3 0,-2-1,-9 17,-13-12,37-53,-1 1,0-1,0 0,0 0,0-1,0 1,0 0,0 0,0 0,0-1,0 1,-1 0,1-1,0 1,0-1,-1 0,1 1,0-1,-1 0,1 0,0 0,-1 0,1 0,0 0,-1 0,1 0,0 0,-1-1,1 1,0 0,0-1,-1 1,1-1,0 0,0 1,0-1,0 0,0 0,0 0,0 0,0 0,0 0,0 0,0 0,1 0,-2-1,-2-8,0 1,1-1,0 0,0 0,1-1,1 1,0 0,0-1,1 1,0-1,1-3,-1-3,3-54,3-1,4 2,2-1,4 2,13-36,-17 71,-1 9</inkml:trace>
  <inkml:trace contextRef="#ctx0" brushRef="#br0" timeOffset="14306.775">4852 2098,'-10'24,"-3"13,1 4,2 1,3-3,8-2,3-8</inkml:trace>
  <inkml:trace contextRef="#ctx0" brushRef="#br0" timeOffset="14541.538">4965 1590,'-10'34,"-3"10</inkml:trace>
  <inkml:trace contextRef="#ctx0" brushRef="#br0" timeOffset="14818.654">5133 2295,'34'-242,"-21"199,9 81,-12-8,-10-24,1 0,-1 0,1 0,1 0,-1 0,1 0,0-1,1 1,-1-1,1 1,0-1,1 0,-1 0,1 0,0-1,0 1,0-1,1 0,0 0,-1 0,2-1,-1 0,0 0,0 0,1 0,0-1,-1 0,1 0,0-1,0 1,1-1,4-4,1 0,-1-1,1 0,-1-1,0 0,-1-1,1 0,-1 0,-1-1,1-1,-1 1,0-1,-1-1,0 0,0 0,-1-1,0 0,5-10,23-38,-20 32</inkml:trace>
  <inkml:trace contextRef="#ctx0" brushRef="#br0" timeOffset="15056.333">5896 1477,'-18'76,"3"0,3 2,4-1,3 1,6 68,0 58,-1-180</inkml:trace>
  <inkml:trace contextRef="#ctx0" brushRef="#br0" timeOffset="15300.453">5670 1957,'34'5,"20"1,6 0,-2-1,-7-2,-2-1,-4 0,-6-2,-4-5,-4-1,-1 0,-2 1,-6 1</inkml:trace>
  <inkml:trace contextRef="#ctx0" brushRef="#br0" timeOffset="15608.913">6291 2041,'132'-38,"-127"36,0 0,0 0,-1-1,1 1,-1-1,1 0,-1-1,0 1,0-1,-1 0,1 0,-1 0,0 0,0 0,0-1,0 0,-1 1,0-1,0 0,0 0,0 0,-1-1,0 1,0-1,-2 2,0 0,0-1,-1 1,1 0,-1 0,0 0,0 0,0 0,0 1,-1-1,0 1,0-1,0 1,0 0,0 0,0 0,-1 0,0 1,1 0,-1-1,0 2,0-1,0 0,0 1,-1-1,1 1,0 0,-1 1,1-1,0 1,-1 0,1 0,-1 0,1 0,0 1,-1 0,1 0,0 0,-1 0,1 1,0 0,0-1,-2 3,-3 0,0 1,0 0,0 1,1 0,-1 0,2 1,-1 0,1 0,0 1,0 0,1 0,0 0,1 1,0 0,0 0,1 0,0 1,0-1,1 1,1 0,-1 0,2 0,-1 1,2-1,-1 0,1 0,1 1,0-1,0 0,1 0,0 0,1 0,0 0,1 0,0-1,0 0,1 0,0 0,10 10</inkml:trace>
  <inkml:trace contextRef="#ctx0" brushRef="#br0" timeOffset="15908.494">6685 2211,'5'-24,"2"-13,-1-5,-1 0,-1 3,-2 2,4 4,0 2,5 1,0 2,4 4,-2 13,-3 7</inkml:trace>
  <inkml:trace contextRef="#ctx0" brushRef="#br0" timeOffset="16258.681">7025 2069,'24'-20,"-8"9,-1 0,-1-2,0 1,-1-2,0 0,-1 0,0-1,-2 0,0-1,5-11,-14 26,0-1,0 0,0 1,0-1,-1 0,1 1,-1-1,1 0,-1 0,0 1,1-1,-1 0,0 0,0 0,0 1,-1-1,1 0,0 0,-1 1,1-1,-1 0,1 0,-1 1,0-1,0 0,0 1,0-1,0 1,0 0,0-1,0 1,-1 0,1-1,-1 1,1 0,-1 0,1 0,-1 0,1 1,-1-1,0 0,1 1,-1-1,0 1,0-1,1 1,-1 0,0 0,0 0,0 0,0 0,1 0,-1 0,-1 1,-9 3,0 0,0 1,1 0,-1 1,1 0,1 1,-1 0,1 1,0 0,1 0,0 1,0 0,1 1,0 0,1 0,-1 3,3-8,1 0,0 1,0-1,1 1,0 0,0 0,0 0,1 0,-1 1,2-1,-1 1,1-1,0 1,0-1,0 1,1 0,0-1,1 1,0 0,0-1,0 1,1-1,-1 1,2-1,-1 0,1 0,0 0,0 0,0 0,1 0,0-1,0 0,1 0,-1 0,5 3,-2-3,-1-1,1 0,0 0,1 0,-1-1,0 0,1-1,0 0,-1 0,1-1,0 1,0-2,0 1,0-1,0 0,0-1,0 0,0 0,0-1,-1 0,1 0,0-1,-1 0,7-4,5-4</inkml:trace>
  <inkml:trace contextRef="#ctx0" brushRef="#br0" timeOffset="16610.322">7674 1844,'-14'2,"-1"0,1 1,-1 0,1 1,0 1,1 0,-1 1,1 1,0 0,1 1,-1 0,2 1,-5 3,14-10,1-1,-1 0,1 1,0-1,-1 1,1 0,0 0,0-1,0 1,0 0,0 0,0 0,1 0,-1 0,1 0,-1 0,1 0,0 0,0 0,0 0,0 0,0 0,0 0,0 0,1 0,-1 0,1 0,-1 0,1 0,0 0,0 0,0 0,0 0,0-1,0 1,1 0,-1-1,1 1,-1-1,1 0,-1 1,1-1,0 0,-1 0,1 0,0 0,0 0,94 33,-93-34,0 1,0 1,0-1,0 0,0 1,-1-1,1 1,0 0,-1 0,1 0,-1 0,0 0,1 1,-1-1,0 1,-1-1,1 1,0 0,-1 0,1 0,-1 0,0 0,0 0,0 0,-1 0,1 0,-1 0,1 0,-1 1,0-1,0 0,-1 0,1 0,-1 1,1-1,-1 0,0 0,0 0,-1 0,1 0,0 0,-1-1,0 1,0 0,0-1,0 1,0-1,0 0,0 1,-1-1,1 0,-4 1,-15 14,-1-1,-1-1,0-1,-1-1,-1-1,0-2,-13 4,18-8</inkml:trace>
  <inkml:trace contextRef="#ctx0" brushRef="#br0" timeOffset="16856.677">8238 1534,'-14'28,"-5"20,-4 6,1-1,6-1,0-3,2-6,5-5,2-4,4-4,2-2,0 0,2-1,0 0,-1 1,6-6,1-5</inkml:trace>
  <inkml:trace contextRef="#ctx0" brushRef="#br0" timeOffset="17044.678">7899 1901,'34'-10,"15"-3,5 1,-2 2,-6 3,-5 3,-5 2,-3 1,-9 1</inkml:trace>
  <inkml:trace contextRef="#ctx0" brushRef="#br0" timeOffset="23414.807">9057 2013,'-6'-4,"0"0,-1 1,1 0,0 0,-1 1,0 0,1 0,-1 1,0-1,0 1,0 1,0 0,0 0,0 0,-2-1,0 1,1-1,-1 1,0 0,1 1,-1 0,1 0,-1 1,1 0,0 1,0-1,0 2,0-1,0 1,1 0,0 1,0-1,0 2,0-1,1 1,0 0,0 0,0 0,1 1,0 0,0 0,1 1,0-1,0 1,1 0,0 0,0 0,1 0,-2 8,4-12,0-1,0 1,0-1,0 0,0 1,1-1,0 0,-1 0,1 1,1-1,-1 0,0 0,1 0,-1 0,1 0,0 0,0-1,0 1,0-1,1 1,-1-1,1 0,-1 0,1 0,0 0,0 0,0-1,0 1,0-1,0 0,0 0,1 0,-1 0,2 0,3 0,1 0,0 0,0-1,0 0,0 0,-1-1,1 0,0-1,0 0,-1 0,0-1,7-3,8-6,-1-2,0 0,-1-1,0-1,-1-1,6-9,25-18,-50 42,0 1,0 0,-1 0,2 0,-1 0,0 0,0 0,0 0,0 0,1 0,-1 1,0-1,1 0,-1 1,0-1,1 1,-1-1,1 1,-1 0,1 0,-1 0,1 0,-1 0,1 0,-1 0,1 0,-1 0,1 1,-1-1,0 1,1-1,-1 1,1-1,-1 1,0 0,0 0,1-1,-1 1,0 0,0 0,0 0,0 1,0-1,0 0,0 0,0 0,-1 1,1-1,0 0,-1 1,12 26,-11-24,-1-1,1 1,-1 0,1-1,0 1,1 0,-1-1,1 0,-1 1,1-1,0 0,0 0,0 0,1 0,-1 0,1 0,0-1,0 1,-1-1,2 0,-1 0,0 0,0 0,1 0,-1-1,1 0,-1 1,1-1,-1-1,1 1,0 0,-1-1,1 0,0 0,0 0,-1 0,1-1,2 0,39-20,-24 10</inkml:trace>
  <inkml:trace contextRef="#ctx0" brushRef="#br0" timeOffset="23747.638">9762 1788,'-70'42,"51"-32,0 1,1 0,0 1,1 1,0 1,1 1,1 0,-6 7,20-20,0-1,-1 1,1-1,0 1,0-1,0 1,0 0,1 0,-1-1,0 1,1 0,-1 0,1 0,-1 0,1 0,0 0,0 0,0 0,0-1,0 1,0 0,1 0,-1 0,1 0,-1 0,1 0,0-1,0 1,0 0,0 0,0-1,0 1,0-1,0 1,1-1,-1 1,0-1,1 0,72 36,-47-26,-24-11,0 1,-1-1,1 1,0 0,-1 0,1 0,-1 0,1 0,-1 0,1 1,-1-1,0 1,0 0,0 0,0 0,0 0,0 0,0 0,-1 0,1 0,-1 1,1-1,-1 1,0-1,0 1,0-1,0 1,-1 0,1 0,-1-1,0 1,1 0,-1 0,0-1,-1 1,1 0,0 0,-1-1,0 1,1 0,-1-1,0 1,0-1,-1 1,1-1,-1 1,0 0,-5 4,0 0,-1-1,0 0,0-1,0 1,-1-2,1 1,-1-1,0 0,-1-1,1 0,0-1,-1 0,0 0,-4-1,-11 3</inkml:trace>
  <inkml:trace contextRef="#ctx0" brushRef="#br0" timeOffset="24393.915">10214 1590,'5'10,"6"2,1 5,4 4,-1 3,1-2,-1-1,1 2,-2 1,1-3,-1-1,-4 2,2-4,-2 1,-2-9,2-5,0-4</inkml:trace>
  <inkml:trace contextRef="#ctx0" brushRef="#br0" timeOffset="24593.996">10609 1561,'0'15,"0"9,5 5,1 3,0 1,4-1,0-1,3 0,-1-2,3-5,3-7,-1-1,1-3,-2-5</inkml:trace>
  <inkml:trace contextRef="#ctx0" brushRef="#br0" timeOffset="25329.281">11173 1731,'-88'137,"17"-28,4 3,-1 15,-15 9,53-111,33-54,17-14,2 0,1 2,2 0,11-11,210-263,-176 214,-70 100,1 1,-1-1,0 1,0-1,1 1,-1-1,0 1,1-1,-1 1,1-1,-1 1,0-1,1 1,-1 0,1-1,-1 1,1 0,-1-1,1 1,0 0,-1 0,1 0,-1-1,1 1,-1 0,1 0,0 0,-1 0,1 0,0 0,-1 0,1 0,-1 0,1 0,-1 1,1-1,0 0,-1 0,1 0,-1 1,1-1,-1 0,1 1,-1-1,1 1,-1-1,1 0,-1 1,0-1,1 1,-1-1,0 1,1-1,-1 1,0-1,1 1,-1 0,0 0,17 44,-12-29,49 139,-24 72,-31-221,1 0,0 0,1 0,-1 0,1 0,0 0,1 0,-1 0,1 0,0 0,1-1,-1 1,1-1,0 1,1-1,-1 0,1-1,0 1,0-1,1 1,-1-1,1 0,0-1,1 2,45 17,-38-23</inkml:trace>
  <inkml:trace contextRef="#ctx0" brushRef="#br0" timeOffset="25582.456">10919 2126,'34'0,"15"0,10 0,-1-5,-5-1,-8 0,-5 1,-6 1,-3-3,-3 0,0 0,-6 2</inkml:trace>
  <inkml:trace contextRef="#ctx0" brushRef="#br0" timeOffset="25889.778">11822 1534,'-4'24,"-8"7,0 5,-4-1,-3 0,1-2,-2-7,4-2,4-1,4-4</inkml:trace>
  <inkml:trace contextRef="#ctx0" brushRef="#br0" timeOffset="26079.608">12189 1590,'-33'34,"-17"15,1 5,4-3,9-4,7-11,7-6,13-9,8-8</inkml:trace>
  <inkml:trace contextRef="#ctx0" brushRef="#br0" timeOffset="40330.724">1042 3226,'-74'31,"46"-22,0 1,1 2,0 1,1 1,1 1,0 1,1 2,0 0,2 1,-3 5,18-15,0 0,0 1,1 0,1 0,0 1,0 0,1-1,0 2,1-1,0 0,1 1,0-1,0 7,2-11,0-1,0 0,0 0,1 0,0 1,0-1,0 0,1 0,0-1,0 1,1 0,-1 0,1-1,1 0,-1 0,1 0,0 0,0 0,0-1,0 1,1-1,0 0,0-1,0 1,5 2,-2-3,0 1,0-2,1 1,-1-1,0 0,1-1,-1 0,1-1,0 1,-1-2,1 1,-1-1,1 0,-1-1,1 0,-1 0,0-1,0 0,8-4,6-4,-1-1,1-1,-2-1,0 0,-1-2,6-6,117-148,-115 134,-27 35,0 0,0 0,0 0,0 0,0 0,1 0,-1 0,0 0,1 0,-1 0,1 0,-1 0,1 0,-1 1,1-1,0 0,-1 0,1 0,0 1,0-1,-1 0,1 1,0-1,0 1,0-1,0 1,0-1,0 1,0 0,0 0,0-1,0 1,0 0,0 0,0 0,0 0,0 0,0 0,0 0,0 0,0 1,0-1,0 0,0 1,0-1,0 0,0 1,0-1,0 1,-1 0,1-1,0 1,0 0,0-1,-1 1,1 0,0 0,-1 0,1-1,0 2,5 101,6 18,-11-116,1 0,0 1,0-1,0-1,1 1,0 0,0 0,0-1,0 0,1 0,0 0,0 0,0 0,0-1,0 1,1-1,-1-1,1 1,2 1,14 2</inkml:trace>
  <inkml:trace contextRef="#ctx0" brushRef="#br0" timeOffset="40692.537">1889 3226,'-212'151,"210"-150,-1 0,1 0,0 0,0 1,0-1,0 1,0-1,1 1,-1 0,0-1,1 1,-1 0,1 0,0 1,0-1,-1 0,1 0,1 0,-1 1,0-1,1 1,-1-1,1 0,-1 1,1-1,0 1,0-1,1 1,-1-1,0 1,1-1,-1 0,1 1,0-1,0 0,0 1,0-1,0 0,0 0,1 0,-1 0,1 0,-1 0,1 0,0-1,1 2,55 24,41 25,-96-50,0 1,0 0,0 0,0 0,0 0,-1 0,1 0,-1 1,0-1,0 1,-1 0,1-1,-1 1,1 0,-1 0,-1 0,1 0,0 0,-1 0,0 0,0 0,0 0,0 0,-1 0,0 1,-2 7,-1-1,-1 0,0-1,-1 1,1-1,-2 0,0 0,0-1,-1 0,0 0,0-1,-1 0,0-1,0 1,-1-2,0 1,0-1,-1-1,1 0,-1-1,-1 0,1 0,0-1,-1-1,-2 1,-10 3</inkml:trace>
  <inkml:trace contextRef="#ctx0" brushRef="#br0" timeOffset="43333.329">2678 2916,'0'29,"5"9,1 4,5-7,1-3,2-3,4-6,-1-2,2-5,2-5,-3-4</inkml:trace>
  <inkml:trace contextRef="#ctx0" brushRef="#br0" timeOffset="43600.652">2876 2860,'5'23,"6"9,2 4,2-1,5-5,-2-3,1-6,-3-3,1-3,-2 0,-5-2</inkml:trace>
  <inkml:trace contextRef="#ctx0" brushRef="#br0" timeOffset="44190.626">3497 3057,'-10'-3,"0"1,-1 0,1 1,-1 0,0 1,1 0,-1 1,1 0,-1 0,1 1,-1 1,1-1,0 2,0 0,1 0,-1 0,1 1,0 1,0-1,0 2,1-1,0 1,0 0,1 1,0 0,0 0,-13 11,1 0,1 1,0 0,2 2,0 0,2 1,1 0,0 1,2 1,0-1,2 2,1 0,1 3,4-21,1 0,1 1,0-1,0 1,1 0,0-1,0 1,1 0,0-1,0 1,1-1,0 1,1-1,0 0,0 0,1 0,0-1,0 1,1-1,0 0,0 0,0 0,1-1,0 0,1 0,-1 0,1-1,7 4,5 0,1 0,0-2,1 0,0-2,0 0,0-1,0-1,1-1,-1-1,1-1,0-1,-1-1,1 0,-1-2,0 0,0-2,0 0,-1-2,0 0,8-5,40-43,-58 42</inkml:trace>
  <inkml:trace contextRef="#ctx0" brushRef="#br0" timeOffset="44625.301">4259 2916,'0'-5,"0"4,-5 1,-6 6,-6 7,-6 5,3 5,-2-1,4 0,0 1,-2 1,-2-2,2-2,5 2,10-8,10-7,5-9,0-4</inkml:trace>
  <inkml:trace contextRef="#ctx0" brushRef="#br0" timeOffset="44885.789">4513 2832,'-15'19,"-9"11,-5 6,-3 0,-1 0,6-1,2-8,6-2,1-7,3 0,5-4</inkml:trace>
  <inkml:trace contextRef="#ctx0" brushRef="#br0" timeOffset="49537.552">5331 3763,'20'1,"0"-2,1 0,-1-1,0-1,0 0,0-2,0 0,-1-2,0 0,0-1,-1-1,0 0,0-2,-1 0,7-7,221-228,-182 178,-53 56,0 1,1 1,0-1,0 2,1 0,1 0,-1 1,1 0,1 1,-1 1,1 0,0 1,1 1,11-3,-23 7,0 0,0 0,0 1,0-1,1 1,-1 0,-1 0,1 0,0 0,0 0,0 1,0-1,-1 1,1 0,-1-1,1 1,-1 1,0-1,0 0,0 0,0 1,0-1,0 1,-1 0,1-1,-1 1,0 0,0 0,0 0,0 0,0 0,0 0,12 103,-12-88,-1 1,-1 0,0 0,-2-1,0 1,-1-1,-1 0,-3 7,1-7,1 0,-2-1,0 1,-2-2,1 1,-2-2,0 1,-1-1,-1-1,0 0,-1-1,-13 10,9-13,-1 0,0-2,0 0,0-1,-1-1,0-1,-1-1,1 0,-1-2,-9 0,27-1,0-1,0 1,-1-1,1 0,0 0,0 0,0 0,0 0,0-1,0 1,-1-1,1 0,1 0,-1 0,0-1,0 1,0 0,0-1,1 0,-1 0,1 0,0 0,-1 0,1 0,0-1,0 1,0-1,0 0,-5-14</inkml:trace>
  <inkml:trace contextRef="#ctx0" brushRef="#br0" timeOffset="49927.689">6771 3283,'-58'44,"44"-37,0 1,0 0,1 1,1 1,0 0,0 1,1 0,0 1,1 0,0 0,1 1,0 0,1 1,1 0,0 1,1-1,1 1,0 0,1 0,-2 15,6-24,0 0,1 0,0 0,0 0,1-1,0 1,0 0,0-1,0 1,1-1,0 0,0 0,1 0,-1 0,1 0,0-1,0 1,0-1,1 0,0-1,0 1,0-1,0 0,0 0,0-1,1 1,0-1,-1 0,1-1,0 1,5-1,3 2,1-1,0 0,0-1,1-1,-1 0,0-2,0 1,0-2,0 0,-1 0,1-2,1-1,-7 3,-1-1,1 0,-1-1,0 0,-1 0,1-1,-1 0,0 0,0-1,-1 0,0 0,0 0,-1-1,1 0,-2 0,1 0,-1-1,-1 1,1-1,-1 0,-1 0,0 0,0 0,-1-1,0 1,-1 0,0-1,0 1,-1-1,0 1,0 0,-1 0,-1 0,1 0,-2 0,1 0,-1 1,0-1,-1 1,0 0,0 0,-1 1,-1-2,1 4,1 0,-1 0,0 1,0-1,0 1,0 1,-1-1,0 1,0 0,1 1,-2 0,1 0,0 0,0 1,-1 0,1 0,0 1,-1 0,1 0,-1 1,-17 3</inkml:trace>
  <inkml:trace contextRef="#ctx0" brushRef="#br0" timeOffset="50728.113">7985 2832,'-2'0,"0"1,0-1,0 1,0-1,0 1,0 0,1 0,-1 0,0 0,1 0,-1 0,1 0,-1 1,1-1,-1 0,1 1,0 0,0-1,0 1,0 0,0-1,0 1,0 0,0 0,1 0,-1 0,1-1,-1 1,1 0,0 0,0 0,0 0,0 0,0 2,-1-1,-7 38,2 0,2 0,1 0,2 1,4 31,-2-3,0 405,-13-371,12-104,0 0,1 0,-1 0,0-1,0 1,1 0,-1 0,0 0,0 0,1 0,-1-1,0 1,1 0,-1 0,0 0,0 0,1 0,-1 0,0 0,1 0,-1 0,0 0,1 0,-1 0,0 1,0-1,1 0,-1 0,0 0,1 0,-1 0,0 1,0-1,1 0,-1 0,0 0,0 1,0-1,1 0,-1 0,0 1,0-1,0 0,9-14</inkml:trace>
  <inkml:trace contextRef="#ctx0" brushRef="#br0" timeOffset="51003.313">7645 3424,'34'-5,"20"-1,6 0,-2-4,-6 0,-8 2,-6 2,-5 2,-3-3,-2-1,-1 2,0 2,-4-4,-3 0,2 1,1 2,-4-3,-4 0</inkml:trace>
  <inkml:trace contextRef="#ctx0" brushRef="#br0" timeOffset="51443.151">8436 2860,'-19'33,"3"0,0 2,2 0,2 1,1 0,2 1,1 0,2 0,2 1,6-5,1 0,2 0,2 0,1-1,1 0,4 7,-2-2,46 119,-55-153,-1-1,0 0,1 0,0 0,-1 0,1 0,0 0,0-1,0 1,0-1,1 1,-1-1,0 0,0 0,1 0,-1 0,1 0,-1 0,1-1,-1 1,1-1,0 0,-1 0,1 0,-1 0,1 0,0 0,-1-1,1 1,-1-1,1 0,-1 0,1 0,0-1,82-53,-64 38,-15 13,75-44,-78 48,-1-1,1 0,-1 1,1 0,0-1,0 1,-1 0,1 0,0 1,-1-1,1 0,0 1,-1 0,1-1,-1 1,1 0,-1 1,1-1,-1 0,0 1,0-1,1 1,-1 0,0-1,0 1,-1 0,1 0,0 0,-1 1,1-1,-1 0,0 1,1-1,40 101,-31-90</inkml:trace>
  <inkml:trace contextRef="#ctx0" brushRef="#br0" timeOffset="52173.658">9310 3424,'-211'172,"209"-170,0-1,-1 0,1 1,0 0,0-1,0 1,0 0,0 0,0 0,1 0,-1 1,1-1,-1 0,1 1,0-1,0 1,0-1,0 1,1-1,-1 1,0 0,1-1,0 1,0 0,0 0,0-1,0 1,1 0,-1-1,1 1,-1 0,1-1,0 1,0-1,0 1,0-1,1 1,-1-1,1 0,0 0,-1 0,1 0,0 0,0 0,10 0,-1 0,1-1,-1-1,1 0,-1 0,1-1,-1-1,1 1,-1-2,0 0,0 0,0-1,0-1,-1 0,1 0,-1-1,0 0,-1 0,0-1,0-1,1-1,20-21,-27 26,1 0,-1-1,1 1,0 0,0 1,1-1,-1 1,1 0,-1 0,1 0,0 1,0-1,0 1,0 1,1-1,-3 3,-1 0,1 0,-1 1,0-1,1 1,-1-1,0 1,0 0,0 0,0 0,-1 0,1 0,0 1,-1-1,0 0,1 1,-1-1,0 1,0-1,0 1,0 2,8 13,-6-13,0 1,0-1,0 0,1 0,0 0,0 0,1-1,-1 1,1-1,0 0,0-1,0 1,1-1,-1 0,1 0,0-1,-1 0,1 0,0 0,1-1,-1 1,0-2,0 1,0-1,1 0,-1 0,0 0,0-1,1 0,-1 0,0-1,3-1,16-12,-1-1,-1-2,0 0,-1-2,-1 0,-1-1,-1-1,-1-1,-1-1,-1 0,-1-2,-1 1,-2-2,0 1,1-9,4 0,-1 0,-1-1,-2-1,-2 0,-2-1,-1 0,-1 0,-3-1,-1 0,-2-24,-19-3,17 65,1-1,-1 1,1 0,-1-1,0 1,0 0,0 0,0 0,0 0,0-1,0 1,0 1,0-1,0 0,-1 0,1 0,0 0,-1 1,1-1,0 1,-1-1,1 1,-1 0,1-1,-1 1,1 0,-1 0,1 0,-1 0,1 0,-1 0,1 0,0 1,-1-1,1 1,-1-1,1 1,-1-1,1 1,0 0,0-1,-1 2,-5 5,0 0,1 1,0 0,1 0,0 1,0-1,1 1,0 0,0 0,1 1,0-1,1 0,-1 10,-1 11,1 0,2 1,1-1,2 1,0-1,2 0,2 0,1 0,1-1,1 0,9 19,67 147,-78-180,0 0,1 0,0-1,1 0,1-1,0 0,1 0,0-1,1-1,1 1,0-7,-2-4</inkml:trace>
  <inkml:trace contextRef="#ctx0" brushRef="#br0" timeOffset="52419.339">9650 3255,'38'0,"18"0,8 0,4 0,-5 0,-5 0,-6 0,-8 0,-6 0,-5 0,-8 0</inkml:trace>
  <inkml:trace contextRef="#ctx0" brushRef="#br0" timeOffset="55211.462">11596 3367,'-2'2,"0"-1,1 1,-1-1,0 1,0-1,1 1,-1 0,1 0,0 0,-1 0,1 0,0 0,0 1,0-1,1 0,-1 0,0 1,1-1,0 0,-1 1,1-1,0 1,0-1,1 2,-2 0,13 140,1-49,13 81,-26-176,0 0,-1 0,1 0,0 0,0 0,-1 0,1 0,0 0,0 0,-1 0,1 0,0 0,0 0,-1 0,1 0,0 0,0 0,-1 0,1 0,0 0,0 1,0-1,-1 0,1 0,0 0,0 0,0 1,-1-1,1 0,0 0,0 0,0 0,0 1,0-1,-1 0,1 0,0 1,0-1,0 0,0 0,0 1,0-1,0 0,0 0,0 1,0-1,0 0,-10-23,-1-26,5 30,2 0,0 1,1-1,1 0,1-1,1 1,0-5,9-25,1 0,3 1,1 0,3 1,11-20,31-17,-58 82,1 1,0-1,0 0,0 1,1 0,-1-1,0 1,0 0,1 0,-1 0,1 1,-1-1,1 0,-1 1,1 0,-1-1,1 1,-1 0,1 1,0-1,-1 0,1 1,-1-1,1 1,-1 0,0 0,1 0,-1 0,0 0,0 0,1 1,-1-1,0 1,0-1,-1 1,1 0,1 1,84 136,-80-131</inkml:trace>
  <inkml:trace contextRef="#ctx0" brushRef="#br0" timeOffset="55781.854">11512 2973,'6'-3,"10"-6,1 1,0 0,0 1,0 2,1-1,0 2,0 0,5 1,150 3,-112 12,-60-13,-1 0,0 0,0 0,0 0,0 0,-1 0,1 0,0 0,0 0,0 0,-1 0,1 0,-1 0,1 0,-1 0,1 0,-1 0,1 0,-1 0,0 0,0 1,1-1,-1 0,0 0,0 1,0-1,0 1,0-1,0 1,0-1,0 1,0 0,0-1,0 1,0 0,0 0,0 0,-2-2,-111-82,113 84,0 0,1-1,-1 1,0 0,0-1,1 1,-1-1,0 1,1-1,-1 0,0 1,1-1,-1 0,1 1,0-1,-1 0,1 0,-1 1,1-1,0 0,0 0,-1 0,1 0,0 1,0-1,0 0,0 0,0 0,0 0,0 0,0 1,0-1,0 0,1 0,-1 0,0 0,1 1,-1-1,0 0,1 0,-1 1,1-1,-1 0,1 1,0-1,-1 0,1 1,-1-1,1 1,0-1,13-4</inkml:trace>
  <inkml:trace contextRef="#ctx0" brushRef="#br0" timeOffset="56171.02">12471 3396,'19'-5,"12"-1,4-1,2 2,-5 7,-4 2,-2 1,0 0,0-2,0 0,1-2,1-5,0-2,0-1,-5 2</inkml:trace>
  <inkml:trace contextRef="#ctx0" brushRef="#br0" timeOffset="56419.723">12387 3622,'38'0,"18"0,4 0,-3 0,-7 0,-7 0,-1 0,-4 0,-2 0,-8 0</inkml:trace>
  <inkml:trace contextRef="#ctx0" brushRef="#br0" timeOffset="57117.268">13488 3226,'0'555,"3"-622,3 1,3 1,3 0,3 0,18-50,-28 96,1-1,0 1,2 1,0-1,0 1,2 1,0-1,2 2,-1-1,2 2,0 0,1 0,1 1,9-7,-21 19,0 0,-1 0,1 0,0 1,0-1,0 1,0 0,1 0,-1 0,0 0,0 0,1 1,-1 0,0-1,1 1,-1 0,0 1,1-1,-1 0,0 1,1 0,-1 0,0 0,0 0,0 0,0 1,0 0,0-1,0 1,-1 0,1 0,0 0,-1 1,0-1,0 1,1-1,-1 1,-1 0,1 0,0 0,-1 0,1 0,-1 0,0 0,0 0,0 0,-1 1,1-1,-1 0,0 4,4 81,-5-63</inkml:trace>
  <inkml:trace contextRef="#ctx0" brushRef="#br0" timeOffset="57969.331">13995 3480,'-95'175,"-23"-17,106-152,28-37,126-147,-9 26,-133 152,0-1,0 1,1-1,-1 1,0 0,1-1,-1 1,0-1,1 1,-1 0,0 0,1-1,-1 1,1 0,-1 0,1-1,-1 1,1 0,-1 0,1 0,-1 0,1 0,-1 0,1 0,-1 0,1 0,-1 0,1 0,-1 0,1 0,-1 0,1 0,-1 0,0 1,1-1,-1 0,1 0,-1 0,1 1,-1-1,0 0,1 1,-1-1,0 0,1 1,-1-1,0 1,1-1,-1 0,0 1,0-1,1 1,-1-1,0 1,0-1,0 1,0-1,0 1,10 40,-8-25,52 162,-54-177,1 0,1 0,-1 1,0-1,0 1,0-1,0 1,0 0,-1-1,1 1,0 0,-1 0,1-1,-1 1,0 0,1 0,-1 0,0 0,0 0,0-1,0 1,-1 0,1 0,0 0,-1 0,0-1,1 1,-1 0,0-1,0 1,0 0,0-1,0 1,0-1,0 1,0-1,-1 0,1 1,-1-1,1 0,-1 0,1 0,-1 0,1 0,-1-1,-1 1,-9-1,-1 0,1-1,0-1,0 0,0-1,0 0,0-1,0 0,-7-5,-17-4,-79-26,91 33</inkml:trace>
  <inkml:trace contextRef="#ctx0" brushRef="#br0" timeOffset="58304.544">14588 3367,'-300'448,"249"-367,43-65</inkml:trace>
  <inkml:trace contextRef="#ctx0" brushRef="#br0" timeOffset="58655.504">14786 3566,'-19'7,"1"1,1 1,-1 1,2 0,-1 1,2 1,-1 0,1 2,1-1,1 2,0 0,1 0,-1 3,10-14,1 1,-1-1,1 1,0-1,1 1,-1-1,1 1,0 0,0 0,0 0,1 0,-1 0,1 0,1-1,-1 1,1 0,-1 0,1 0,1 0,-1-1,1 1,0 0,0-1,0 1,0-1,1 0,0 0,0 0,0 0,0-1,1 1,-1-1,1 1,0-1,0-1,0 1,0 0,1-1,0 0,5 1,0-2,0 1,0-2,0 1,0-1,0-1,1 0,-1 0,0-1,-1 0,1-1,0 0,-1-1,1 0,-1 0,2-2,4-4</inkml:trace>
  <inkml:trace contextRef="#ctx0" brushRef="#br0" timeOffset="60050.026">13347 2888,'1'-2,"0"0,1 1,-1-1,1 0,-1 0,1 1,0-1,0 1,0-1,0 1,0 0,0 0,0 0,0 0,0 0,0 0,1 1,-1-1,0 1,1 0,-1-1,0 1,1 0,-1 0,2 1,-2-2,226-13,-4-3,-223 17,0 1,0-1,0 0,0 1,-1-1,1 0,0 0,0 0,0 0,0 0,0 0,0 0,0 0,-1 0,1 0,0 0,0-1,0 1,0 0,0 0,-1-1,1 1,0-1,0 1,0-1,-1 1,1-1,0 1,-1-1,1 0,-1 1,1-1,-1 0,1 0,-1 1,1-1,-1 0,1 0,-1 0,0 0,0 1,1-1,-1 0,0 0,0 0,0 0,0 0,0 0,0 0,0 0,0 1,-1-1,1 0,0 0,-1 0,1 0,0 0,-1 1,1-1,-1 0,1 0,-1 1,1-1,-1 0,-86-112,72 94,1 3</inkml:trace>
  <inkml:trace contextRef="#ctx0" brushRef="#br0" timeOffset="63383.506">15237 3763,'0'5,"0"6,0-4,0 3,0 3,-5 0,-1-6,0-6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1:52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1891 1881,'0'34,"5"10,1 4,1-2,2-9,1-11</inkml:trace>
  <inkml:trace contextRef="#ctx0" brushRef="#br0" timeOffset="149.99">1863 1514,'0'0</inkml:trace>
  <inkml:trace contextRef="#ctx0" brushRef="#br0" timeOffset="-668.374">706 1684,'-12'-6,"-1"0,0 1,1 1,-2 0,1 1,0 0,-1 1,1 1,-1 0,1 1,-1 0,0 1,1 1,-1 0,1 1,0 0,0 1,-7 3,6-1,0 0,1 1,0 0,0 1,1 1,0 0,0 1,1 0,0 1,1 0,0 0,1 1,0 1,1-1,1 1,0 1,0 0,1-1,1 2,1-1,0 1,0-1,2 1,0 0,0 0,2 0,0 14,2-22,0-1,1 1,0-1,0 0,0 0,1 0,0 0,0 0,0-1,1 0,-1 0,1 0,1 0,-1-1,0 0,1 0,0-1,0 1,0-1,1 0,-1-1,1 0,-1 0,1 0,0-1,0 0,0 0,-1-1,1 1,0-2,0 1,0-1,0 0,0 0,-1-1,1 0,0 0,3-2,21-11,0 0,-2-2,0-1,-1-1,0-2,-2 0,-1-2,0-1,3-7,-26 29,183-223,-184 224,-1 1,1-1,0 1,-1-1,1 1,0 0,0-1,0 1,-1 0,1-1,0 1,0 0,0 0,0 0,0 0,-1 0,1 0,0 0,0 0,0 0,0 0,0 0,-1 1,1-1,0 0,0 1,0-1,-1 0,1 1,0-1,0 1,-1-1,1 1,0 0,-1-1,1 1,-1 0,1-1,-1 1,1 0,-1 0,1-1,-1 1,0 0,1 0,-1 0,0-1,0 1,0 0,0 0,0 0,0 0,0 0,0 0,0-1,0 2,12 53,-8 265,17-258,-10-49</inkml:trace>
  <inkml:trace contextRef="#ctx0" brushRef="#br0" timeOffset="-432.787">1496 1684,'-24'33,"-12"21,-6 7,5 1,4-4,7-7,9-8,1-6,5-5,3-3,4-2,2-5</inkml:trace>
  <inkml:trace contextRef="#ctx0" brushRef="#br0" timeOffset="-196.97">1186 1627,'8'22,"0"0,2-1,1 0,0-1,2 0,0 0,1-2,1 0,0 0,2-2,0 0,0 0,2-2,0 0,0-2,2 0,-1-1,1 0,3-2,135 66,-143-67</inkml:trace>
  <inkml:trace contextRef="#ctx0" brushRef="#br0" timeOffset="483.802">2484 1740,'-164'88,"162"-87,0 0,-1 0,1 0,0 0,0 0,0 0,0 1,0-1,1 1,-1-1,0 1,1 0,-1 0,1-1,-1 1,1 0,0 1,0-1,0 0,0 0,0 0,0 0,1 1,-1-1,1 0,0 1,-1-1,1 1,0-1,0 0,1 1,-1-1,0 0,1 1,0-1,-1 0,1 0,0 1,0-1,0 0,0 0,1 0,-1 0,1 0,-1 0,2 0,25 23,58 61,-84-82,0-1,0 1,0 0,0-1,-1 1,1 0,-1 0,0 0,-1 0,1 0,0 1,-1-1,0 0,0 0,-1 0,1 0,-1 0,0 0,0 0,0 0,0 0,-1 0,1 0,-1 0,0-1,0 1,-2 2,1-2,0 0,-1-1,1 1,-1 0,1-1,-1 0,0 0,0 0,0 0,-1-1,1 1,-1-1,1 0,-1-1,0 1,0-1,0 0,0 0,0 0,0-1,0 0,0 0,0 0,0 0,0-1,-2-1,-17-3</inkml:trace>
  <inkml:trace contextRef="#ctx0" brushRef="#br0" timeOffset="4461.384">3415 1881,'-8'2,"0"0,0 1,1 0,-1 1,1 0,0 0,-1 0,2 1,-1 0,1 0,-1 1,1 0,1 0,-1 0,1 1,1 0,-1 0,1 0,0 0,0 1,1-1,0 1,1 0,-1 0,2 0,-1 0,1 1,0-1,1 0,0 0,0 1,-1-5,0 0,0-1,0 1,1 0,-1 0,1 0,0 0,0 0,1-1,-1 1,1 0,0 0,0 0,0-1,0 1,0 0,1-1,0 1,0-1,0 0,0 0,0 1,1-1,-1-1,1 1,0 0,0-1,0 1,0-1,0 0,1 0,-1 0,1-1,-1 1,1-1,1 1,0-2,-1 0,1-1,0 1,-1-1,1 0,-1 0,1-1,-1 1,0-1,0 0,0 0,0-1,0 1,0-1,0 0,-1 0,1 0,-1 0,0 0,0-1,0 0,0 0,1-3,49-101,-49 97,6-16,0 0,-2 0,-2-1,0 0,-2-1,0 1,-2-25,-13-46,10 96,0 1,1 0,-1-1,0 1,0 0,-1 0,1-1,0 1,-1 0,1 0,-1 0,1 1,-1-1,0 0,0 0,0 1,0 0,0-1,0 1,-1 0,1 0,0 0,-1 0,1 0,0 1,-1-1,1 1,-1-1,1 1,-1 0,1 0,-1 0,1 0,-1 1,1-1,-1 1,0 0,-2 0,0 1,0-1,1 1,-1 0,1 0,0 1,0 0,0-1,0 1,0 0,0 1,1-1,-1 1,1 0,0 0,0 0,1 0,-1 0,1 0,0 1,0-1,0 1,1 0,-1-1,1 1,0 0,1 0,-1 0,1 0,0 0,0 0,1 0,0 4,0-6,1-1,-1 1,1-1,-1 1,1-1,0 0,0 1,0-1,1 0,-1 0,0-1,1 1,-1 0,1-1,-1 1,1-1,0 0,0 0,0 0,-1 0,1-1,0 1,0-1,0 0,0 0,0 0,0 0,0 0,2-1,85-21,-70 9,-1-1,-1-1,0 0,-1-1,-1-1,-1 0,0-1,-1-1,-1-1,-1 0,1-3,-3 7,-1 1,0-1,-1-1,-1 1,-1-1,-1 0,0-1,-1 0,-1 1,0-4,-31 217,30-119,4 0,2 0,5-1,2 0,4-1,3-1,5 4,45 179,-62-217,-4-27,-2 1,0 0,-1 0,0-1,-1 2,0-1,-1 0,-1 0,0 0,-1 1,-1-1,0 0,-1 0,0 0,-1-1,-3 6,2-12,-1 0,0 0,0-1,0 0,-1 0,0-1,0 1,-1-2,1 1,-1-1,0 0,0-1,0 0,-1 0,1 0,-1-1,0-1,1 1,-1-2,0 1,0-1,0 0,1-1,-7-1,11 0,-1 0,0 0,1 0,-1-1,1 0,0 0,0 0,0 0,0-1,1 1,-1-1,1 0,0 0,0 0,0-1,1 1,0-1,-1 1,2-1,-1 0,0 0,1 1,0-4,-7-118,13 100,0 0,2 1,1 0,1 0,0 1,2 0,2 1,0 0,1 1,1 0,0 1,2 1,18-17,-5 5,-6 6</inkml:trace>
  <inkml:trace contextRef="#ctx0" brushRef="#br0" timeOffset="5293.059">4855 2023,'0'333,"-1"-368,2 1,1-1,1 1,2 0,2 0,1 1,5-12,1 8,2 0,1 0,1 2,3 0,1 1,1 1,1 2,10-8,-34 38,1-1,-1 1,1 0,-1 0,1 0,-1 0,1 0,0-1,-1 1,1 0,0 1,0-1,0 0,0 0,0 0,0 0,0 1,0-1,0 0,0 1,0-1,1 1,-1 0,0-1,0 1,0 0,1 0,-1-1,0 1,0 0,1 0,-1 0,0 1,1-1,-1 0,0 0,0 1,0-1,1 1,-1-1,0 1,0-1,0 1,0 0,0-1,0 1,0 0,0 0,0 0,0 0,0 0,-16 80,10-58</inkml:trace>
  <inkml:trace contextRef="#ctx0" brushRef="#br0" timeOffset="5583.564">5645 1797,'-33'39,"2"2,2 1,2 1,1 1,2 3,18-35,1 1,0 0,0 0,2 1,-1-1,2 1,0 0,0 10,2-20,0 1,0 0,0 0,1-1,0 1,0-1,0 1,1-1,-1 1,1-1,0 0,1 0,-1 0,1 0,-1 0,1 0,0-1,1 1,-1-1,0 0,1 0,0 0,0 0,0-1,0 0,4 2,-1-1,0 0,0-1,0 0,0-1,0 0,1 0,-1 0,0-1,1 0,-1 0,0-1,1 0,-1 0,0-1,0 0,0 0,0-1,0 1,-1-2,1 1,-1-1,1 0,-1 0,-1-1,1 1,3-4,0 0,0 0,-1-1,-1 0,1 0,-2 0,1-1,-1 0,-1-1,1 0,-2 1,0-1,0-1,-1 1,1-5,-2 4,-1 1,0 0,0 0,-1-1,-1 1,0 0,-1 0,0 0,0 0,-1 0,-1 0,1 0,-2 1,0 0,0 0,-1 0,0 0,0 1,-1 0,-1 1,1-1,-5-2,-10-11,3 5</inkml:trace>
  <inkml:trace contextRef="#ctx0" brushRef="#br0" timeOffset="5930.786">6322 1373,'-17'28,"2"0,1 2,1-1,2 2,1-1,1 1,1 1,2 0,2 0,1 0,1 0,1 0,2 1,2-1,3 17,1-17,-2 1,-1-1,-1 1,-2 0,-1 0,-2 0,-1 0,-4 13,-33 89,28-117</inkml:trace>
  <inkml:trace contextRef="#ctx0" brushRef="#br0" timeOffset="6171.687">5814 1910,'34'0,"20"0,11 0,4 0,0 0,-3-5,-2-2,-3 1,-7 1,-2-3,-2-1,-4 2,-4 2,-6 1,-8 3</inkml:trace>
  <inkml:trace contextRef="#ctx0" brushRef="#br0" timeOffset="6822.929">6915 1825,'-233'172,"222"-165,0 1,1 0,0 1,1 0,0 0,0 1,1 0,0 1,1-1,0 2,1-1,0 1,1 0,0 0,1 0,0 1,-1 8,5-19,0 0,-1 0,1-1,0 1,0 0,0 0,1 0,-1 0,0 0,1-1,-1 1,1 0,-1 0,1-1,0 1,0 0,0-1,0 1,0-1,0 1,0-1,0 0,1 1,-1-1,1 0,-1 0,1 0,-1 0,1 0,-1 0,1 0,0-1,0 1,-1 0,1-1,0 0,0 1,0-1,0 0,-1 0,1 0,0 0,0 0,0 0,0-1,0 1,82-29,-53 9,0-1,-2-1,-1-1,-1-2,20-23,-46 47,0-1,0 0,0 0,1-1,-1 1,1 0,-1 1,1-1,0 0,-1 0,1 1,0-1,0 1,0-1,0 1,1 0,-1 0,0 0,0 0,1 0,-1 0,1 1,-1-1,0 1,1 0,-1 0,1 0,-1 0,1 0,-1 0,1 1,-1-1,1 1,-1 0,0-1,1 1,-1 0,0 0,0 1,1-1,37 59,-36-51,0-1,0 0,1-1,1 1,-1-1,1 0,0-1,1 1,0-1,0 0,0-1,0 0,4 2,-3-3,0 0,0 0,1-1,-1 0,1-1,0 0,-1 0,1-1,0 0,0 0,0-1,0-1,0 1,0-1,0-1,0 1,0-2,-1 1,1-1,-1-1,0 1,0-1,0-1,0 1,-1-1,0-1,5-3,15-20,0 0,-2-2,-1-1,-2 0,-1-2,-1 0,-2-2,-2 0,-1-1,7-30,-7 17,1 4,-2-1,-2-1,-2 0,-2 0,-2-1,-3 0,-1-5,-2 52,1 1,-1-1,1 0,-1 0,0 1,0-1,0 0,0 0,0 0,0 1,-1-1,1 0,0 0,-1 1,1-1,-1 0,0 1,0-1,0 1,1-1,-1 1,-1-1,1 1,0 0,0-1,0 1,-1 0,1 0,-1 0,1 0,-1 0,1 0,-1 0,1 1,-1-1,0 0,1 1,-1-1,0 1,0 0,1 0,-1 0,0 0,0 0,0 0,1 0,-2 0,-6 9,0 0,0 0,1 1,0 0,1 1,0 0,0 0,1 0,1 1,0-1,1 1,0 1,0-1,1 0,1 1,1 0,-1-1,2 10,-5 9,-1 0,2 1,2-1,1 1,1 0,3 22,7 14,3 0,3 0,7 14,-9-39,-1-3,-1-1,-2 2,-2-1,-1 2,-1 16,-6-47</inkml:trace>
  <inkml:trace contextRef="#ctx0" brushRef="#br0" timeOffset="7083.476">7225 1684,'39'4,"17"3,8-1,-1-1,-2-1,-2-2,-6-1,-2 0,-6-1,-5-1,-4 6,-4 1,-3 0,-1-2,-1 0,0-2,1-1,-6-1</inkml:trace>
  <inkml:trace contextRef="#ctx0" brushRef="#br0" timeOffset="7318.436">8213 1966,'0'34,"0"15,5 0,2-9</inkml:trace>
  <inkml:trace contextRef="#ctx0" brushRef="#br0" timeOffset="7490.099">8213 1514,'-9'24,"-4"8</inkml:trace>
  <inkml:trace contextRef="#ctx0" brushRef="#br0" timeOffset="30929.121">2428 3292,'-21'19,"2"1,1 1,0 0,2 1,0 1,2 0,1 2,-4 9,15-31,0-1,1 1,0-1,-1 1,1 0,0 0,0 0,1-1,-1 1,1 0,-1 0,1 0,0 0,0 0,0 0,0 0,1 0,-1 0,1 0,0 0,0-1,0 1,0 0,0 0,1-1,-1 1,1-1,0 1,0-1,0 0,0 0,0 0,0 0,0 0,1 0,-1 0,1-1,-1 1,1-1,0 0,-1 0,3 1,4-1,1 0,-1 0,1-1,-1 0,1-1,-1 0,0-1,1 0,-1 0,0-1,0 0,0 0,-1-1,1-1,-1 1,0-1,0-1,0 1,-1-1,0-1,0 1,0-1,-1 0,0-1,-1 0,0 0,0 0,0 0,-1-1,0 1,-1-1,0 0,0-1,0 1,0 0,-1 0,0 0,-1 0,1-1,-2 1,1 0,-1-1,-1 1,0-1,0 1,-1 0,0 0,0 0,-1 0,0 0,-1 0,0 1,-1 0,1 0,-1 0,-1 0,-2-3,6 9,-1 1,1-1,0 0,0 1,-1-1,1 1,-1 0,1 0,-1 0,1 0,-1 0,0 1,0-1,1 1,-1 0,0-1,0 1,1 0,-1 1,0-1,0 1,1-1,-1 1,0 0,1 0,-1 0,1 0,-1 0,1 0,-1 1,1-1,0 1,0 0,0 0,-2 2,-9 8</inkml:trace>
  <inkml:trace contextRef="#ctx0" brushRef="#br0" timeOffset="31294.971">2767 3603,'0'-1,"0"0,0 0,0 0,0 0,-1 0,1 0,0 1,0-1,0 0,-1 0,1 0,-1 1,1-1,0 0,-1 0,1 1,-1-1,0 0,1 1,-1-1,1 0,-1 1,0-1,0 1,1 0,-1-1,0 1,0-1,0 1,1 0,-1 0,0-1,0 1,0 0,0 0,0 0,1 0,-1 0,0 0,0 0,0 0,0 0,0 1,1-1,-1 0,0 1,0-1,0 0,1 1,-1-1,0 1,0-1,1 1,-1-1,0 1,1 0,-1-1,1 1,-1 0,1-1,-1 1,1 0,0 0,-1 0,34-131,-17 67,2 0,4 1,18-35,-40 98,0 0,0-1,0 1,1 0,-1 0,0 0,0 0,1 0,-1-1,1 1,-1 0,1 0,-1-1,1 1,0 0,-1-1,1 1,0-1,-1 1,1 0,0-1,0 0,-1 1,1-1,0 1,0-1,0 0,0 0,0 1,-1-1,1 0,0 0,0 0,0 0,0 0,0 0,0 0,0-1,0 1,-1 0,1 0,0-1,0 1,0 0,0-1,-1 1,1-1,0 1,-1-1,1 1,0-1,-1 0,1 1,0-1,-1 0,1 0,-1 1,1-1,-1 0,0 0,1 0,-1 1,0-1,0 0,1 0,-1 0,0 0,0 0,0 0,0 0,34 136,-23-114</inkml:trace>
  <inkml:trace contextRef="#ctx0" brushRef="#br0" timeOffset="31542.653">3190 3405,'-9'34,"1"15,2 0</inkml:trace>
  <inkml:trace contextRef="#ctx0" brushRef="#br0" timeOffset="31693.382">3134 3067,'0'0</inkml:trace>
  <inkml:trace contextRef="#ctx0" brushRef="#br0" timeOffset="31995.648">3415 3349,'12'3,"1"-1,-1 0,0 0,1-1,-1-1,1 0,-1-1,1 0,-1-1,0 0,0-1,0 0,0-1,0 0,0-1,-1-1,9-5,-18 9,0 0,0 0,-1 0,1-1,-1 1,1 0,-1-1,0 1,0-1,0 1,0-1,0 0,-1 1,1-1,-1 0,0 0,1 1,-1-1,0 0,-1 0,1 1,-1-1,1 0,-1 0,0 1,0-1,0 1,0-1,0 1,-1-1,1 1,-1 0,1 0,-1-1,0 1,0 0,0 1,0-1,0 0,0 0,-1 1,1 0,-1-1,1 1,-1 0,1 0,-1 0,0 1,1-1,-1 0,0 1,0 0,1 0,-1 0,0 0,-5-1,0 1,1-1,-1 2,0-1,1 1,-1 0,0 1,1-1,0 2,-1-1,1 1,0 0,0 0,1 1,-1 0,1 0,-1 1,1 0,1 0,-1 0,1 0,-2 4,-2 0,1 1,0 0,1 1,0 0,1 0,0 0,1 1,0 0,1 0,0 0,1 1,0-1,1 4,1-10,0-1,0 1,1 0,0 0,0 0,0 0,1 0,0 0,0 0,1 0,-1 0,1-1,1 1,-1-1,1 1,0-1,0 0,0 0,1 0,-1-1,1 1,0-1,1 0,-1 0,1 0,0-1,0 1,0-1,0 0,1-1,0 1,9 2,0-1,1-1,-1-1,1 0,-1-1,1 0,-1-1,6-2,4 1</inkml:trace>
  <inkml:trace contextRef="#ctx0" brushRef="#br0" timeOffset="32396.883">3782 3603,'170'-236,"-170"235,1 0,-1-1,0 1,1 0,-1-1,0 1,1 0,0-1,-1 1,1 0,0 0,0 0,-1 0,1 0,0 0,0 0,0 0,1 0,-1 0,0 0,0 0,0 1,0-1,1 1,-1-1,0 1,1-1,-1 1,0 0,1-1,-1 1,1 0,-1 0,0 0,1 0,-1 0,1 1,-1-1,0 0,1 1,-1-1,0 0,1 1,-1 0,0-1,0 1,0 0,1 0,-1-1,0 1,0 0,0 0,8 50,-8-42,0-1,0 0,1 0,0 0,1 0,-1 0,1 0,1-1,0 0,0 1,1 0,-2-4,1 0,0 1,0-1,1-1,-1 1,1-1,0 1,0-2,0 1,0 0,0-1,1 0,-1 0,1-1,-1 1,1-1,0 0,-1-1,1 1,0-1,0 0,0-1,-1 1,1-1,0-1,-1 1,1-1,-1 0,1 0,-1 0,0-1,0 1,0-1,0-1,-1 1,1-1,-1 0,0 0,0 0,2-3,65-96,-60 84</inkml:trace>
  <inkml:trace contextRef="#ctx0" brushRef="#br0" timeOffset="32688.93">4545 2587,'97'443,"-89"-384,-2 0,-2 0,-4 1,-2 6,1 10,-16 18,12-75</inkml:trace>
  <inkml:trace contextRef="#ctx0" brushRef="#br0" timeOffset="32888.546">4319 3236,'33'-5,"17"3,8 3,0 0,0 0,-6 0,-7 0,-1 0,-3 0,-4-6,-4-1,-7 0</inkml:trace>
  <inkml:trace contextRef="#ctx0" brushRef="#br0" timeOffset="33543.384">5250 3180,'-41'27,"2"1,0 2,2 1,2 2,1 2,1 1,2 1,-3 9,33-45,0 0,0 0,0 0,0 0,0 0,0 0,1 0,-1 1,0-1,1 0,-1 0,1 1,-1-1,1 0,-1 1,1-1,0 0,0 1,0-1,0 1,0-1,0 0,0 1,0-1,0 1,1-1,-1 0,1 1,-1-1,1 0,-1 0,1 1,0-1,0 0,-1 0,1 0,0 0,0 0,0 0,0 0,0 0,0 0,1 0,-1-1,0 1,0 0,1-1,-1 1,0-1,1 1,-1-1,0 0,1 0,-1 1,1-1,-1 0,0 0,1-1,-1 1,1 0,-1 0,0-1,1 1,-1 0,0-1,1 1,0-1,12-5,1 0,-1 0,0-1,-1-1,1 0,-2-1,1 0,3-5,4-1,112-107,-132 121,1 0,-1 1,0-1,1 0,-1 1,1-1,-1 0,1 1,-1-1,1 0,0 1,-1-1,1 1,0-1,-1 1,1-1,0 1,-1 0,1-1,0 1,0 0,0-1,-1 1,1 0,0 0,0 0,0 0,0 0,0 0,-1 0,1 0,0 0,0 0,0 1,-1-1,1 0,0 0,0 1,0-1,-1 1,1-1,0 0,-1 1,1 0,0-1,-1 1,1-1,-1 1,1 0,-1-1,1 1,-1 0,1-1,-1 1,0 0,1 0,4 53,-4-39,-1-11,0 0,0 0,0 0,0 0,1 0,0 0,0 0,0 0,0 0,1-1,0 1,-1 0,1-1,0 0,1 1,-1-1,1 0,-1 0,1 0,0 0,0-1,0 1,1-1,-1 0,0 0,1 0,-1 0,1 0,0-1,0 0,0 0,-1 0,1 0,0 0,0-1,0 0,0 0,0 0,0 0,1-1,12-2,0-1,-1-1,1-1,-1 0,-1-1,1 0,-1-2,0 0,-1 0,0-1,-1-1,0 0,-1-1,0-1,0 0,-2 0,0-1,0 0,5-11,32-43,71-123,-105 161,1 1,-1 0,-1 0,-1-1,-2-1,-1 0,-1 0,-2-1,1-30,-5 60,-1-1,0 1,1-1,-1 0,-1 1,1-1,0 1,0-1,-1 1,0-1,1 1,-1-1,0 1,0-1,-1 1,1 0,0-1,-1 1,1 0,-1 0,0 0,1 0,-1 1,0-1,0 0,-1 1,1-1,0 1,0 0,-1 0,1 0,-1 0,1 0,-1 0,1 1,-1-1,1 1,-1-1,1 1,-1 0,0 0,1 1,-1-1,1 0,-1 1,0 0,1-1,-3 2,-6 6,1 0,-1 1,2 1,-1-1,1 1,1 1,0 0,0 0,1 0,1 1,-1 0,2 1,0-1,1 1,0 0,0 0,2 0,-1 7,-2 13,2-1,1 1,2 0,1 0,1 0,2-1,2 1,0-1,3 0,5 13,7 39,22 101,-41-161</inkml:trace>
  <inkml:trace contextRef="#ctx0" brushRef="#br0" timeOffset="33814.316">5420 3038,'38'5,"18"2,3 4,3 0,-1-2,-6-2,-2-2,-1-2,-4-2,-6-1,0 0,-3-1,-2 1,-9-1</inkml:trace>
  <inkml:trace contextRef="#ctx0" brushRef="#br0" timeOffset="34261.628">6407 3151,'0'24,"0"13,-5 0,-1-2,0-1,1-3,6-5,3-8</inkml:trace>
  <inkml:trace contextRef="#ctx0" brushRef="#br0" timeOffset="34446.14">6464 2954,'-10'0,"-3"5,1 6,7 1,4-1</inkml:trace>
  <inkml:trace contextRef="#ctx0" brushRef="#br0" timeOffset="34758.112">6887 3038,'-6'8,"-23"22,3 2,0 1,2 0,2 2,1 1,-13 32,31-64,1 0,0-1,0 1,0 0,1 0,-1 0,1 0,0 1,0-1,1 0,-1 0,1 1,0-1,0 0,0 1,1-1,0 0,-1 0,1 0,1 1,-1-1,1 0,-1 0,1-1,0 1,1 0,-1-1,0 1,1-1,0 0,0 0,0 0,0 0,1 0,-1-1,1 1,-1-1,1 0,3 1,6-1,0 0,1-1,-1-1,0 0,0-1,0 0,1-1,-2-1,1 0,0 0,0-2,-1 1,0-2,0 1,0-2,-1 1,0-2,0 0,-1 0,0 0,0-2,-1 1,0-1,-1 0,0-1,1-3,-3 4,-1 1,0-2,0 1,-1 0,0-1,-1 0,0 0,-1 0,-1 0,1 0,-2-1,1-3,-1 9,0 1,0-1,0 1,-1 0,0-1,0 1,0 0,-1-1,1 1,-1 0,0 0,-1 0,1 1,-1-1,0 1,0-1,-1 1,1 0,-1 0,0 0,0 1,0-1,-1 1,1 0,-1 0,-1 0,0 1,-1 1,1 0,-1 0,0 1,1-1,-1 2,1-1,-1 1,1 0,-1 0,1 1,-1-1,1 1,0 1,-4 2,-16 4</inkml:trace>
  <inkml:trace contextRef="#ctx0" brushRef="#br0" timeOffset="35213.336">7254 3321,'120'-157,"-120"155,1 1,0 0,-1 0,1-1,0 1,0 0,-1 0,1 0,0 0,0 0,0 0,0 0,1 0,-1 1,0-1,0 0,0 1,1-1,-1 0,0 1,1 0,-1-1,0 1,1 0,-1 0,0-1,1 1,-1 0,1 1,-1-1,0 0,1 0,-1 0,0 1,1-1,-1 1,0-1,1 1,-1 0,0-1,0 1,0 0,0 0,0 0,0 0,0 0,0 0,0 0,0 0,0 0,0 0,-1 0,1 1,-1-1,1 0,-1 1,25 50,-22-44,-1-1,1 1,0-1,1 1,0-1,0 0,1 0,-1-1,1 0,1 1,-1-2,1 1,0-1,1 1,-1-2,1 1,0-1,0 0,5 2,-2-3,0-1,0 0,1 0,-1-1,1 0,-1-1,0 0,1-1,-1 0,1-1,-1 0,0 0,0-1,0 0,0-1,-1 0,0-1,1 0,-1 0,-1-1,1 0,-1-1,0 0,-1 0,0-1,0 1,0-2,-1 1,0-1,-1 0,0 0,0 0,-1-1,0 1,0-3,-2 6,-1 0,1 0,-1 0,0 0,-1 0,0 0,0 0,0 0,0 0,-1 0,0 0,-1 0,1 0,-1 0,0 0,0 1,-3-5,-7-8</inkml:trace>
  <inkml:trace contextRef="#ctx0" brushRef="#br0" timeOffset="29030.74">424 2757,'-26'141,"-3"77,4-50,12-92,3 0,3 1,3 33,5-104,-1-7</inkml:trace>
  <inkml:trace contextRef="#ctx0" brushRef="#br0" timeOffset="29323.583">1 3292,'33'-5,"17"-1,8-5,0 0,-5 1,-7 3,-12-2,-6 0,-3 2,-1-3,-1 0,2 3,-4-4,-1 1,-3-2,-6 0</inkml:trace>
  <inkml:trace contextRef="#ctx0" brushRef="#br0" timeOffset="29780.823">649 2841,'-15'51,"2"0,2 1,3 1,2 0,2 0,2 0,4 21,28 138,-30-210,-1 1,0-1,1 0,0 1,-1-1,1 1,0-1,0 1,0-1,1 1,-1-1,0 1,1-1,0 1,0-1,0 0,0 1,0-1,0 0,0 0,1 0,-1 0,1 0,-1 0,1 0,0 0,0-1,0 1,0-1,0 1,0-1,0 0,0 0,1 0,-1 0,0 0,1 0,-1-1,1 1,-1-1,1 0,-1 1,1-1,-1 0,1-1,-1 1,1 0,-1-1,1 1,163-118,-164 117,0 0,-1 0,1 0,0 0,-1 0,1 0,0 0,0 1,0-1,0 1,0-1,0 1,0 0,0 0,0 0,0 0,0 0,0 0,0 0,0 1,-1-1,1 1,0-1,0 1,0 0,0 0,-1 0,1 0,0 0,-1 0,1 0,-1 1,1-1,-1 0,0 1,1 0,-1-1,0 1,0-1,0 1,0 0,0 0,-1 0,1 0,0-1,-1 1,0 0,1 0,-1 0,0 0,0 1,6 134,10-117,-6-18</inkml:trace>
  <inkml:trace contextRef="#ctx0" brushRef="#br0" timeOffset="30175.378">1214 3491,'14'-2,"0"0,0 0,0-1,-1-1,1 0,-1-1,0-1,0 0,0-1,-1 0,0 0,0-2,-1 1,0-1,-1-1,0 0,0-1,-1 0,3-5,-10 13,-1 0,1 0,-1 0,0 0,0-1,0 1,0 0,-1-1,1 1,-1 0,0-1,0 1,0-1,0 1,-1 0,1-1,-1 1,0 0,0-1,0 1,-1 0,1 0,-1 0,1 0,-1 0,0 0,0 1,0-1,-1 0,1 1,-1 0,1 0,-1-1,0 2,0-1,0 0,0 0,0 1,0 0,0 0,0 0,-1 0,1 0,0 0,-1 1,1 0,-2-1,-4 2,0 0,0 1,-1 0,2 0,-1 1,0 0,0 0,1 1,0 0,0 1,0 0,0 0,1 1,0-1,0 2,1-1,-1 1,1 0,1 0,-1 1,1-1,1 1,-1 1,1-1,0 3,0-6,-2 4,0 1,1 0,0 0,1 1,0-1,0 1,1 0,1 0,0 0,0 0,1 0,0 2,1-8,1 0,-1 0,1 0,-1-1,1 1,1 0,-1-1,1 1,-1-1,1 0,1 1,-1-1,1 0,-1 0,1 0,0-1,1 1,-1-1,0 0,1 1,0-2,0 1,0 0,0-1,0 0,0 0,1 0,-1 0,4 0,12 2,0-1,1-1,-1 0,1-2,-1 0,1-2,-1 0,1-1,-1-1,0-1,-1-1,1-1,2-2,5 0</inkml:trace>
  <inkml:trace contextRef="#ctx0" brushRef="#br0" timeOffset="-7987.671">15833 442,'237'-96,"-161"69,-2-3,-1-3,5-7,9-29,-120 154,20-46,1 1,2-1,2 2,2-1,1 1,2 14,-25 282,-5-109,16-143,17-84,0 0,0 0,0-1,0 1,0 0,-1 0,1 0,0 0,0 0,-1-1,1 1,0 0,-1 0,1 0,-1-1,1 1,-1 0,0-1,1 1,-1 0,1-1,-1 1,0-1,0 1,1-1,-1 1,0-1,0 0,0 1,1-1,-1 0,0 0,0 0,0 1,0-1,0 0,0 0,1 0,-1 0,0-1,0 1,0 0,0 0,0 0,1-1,-1 1,0 0,0-1,0 1,1-1,-1 1,0-1,0 1,1-1,-1 1,1-1,-1 0,0 1,1-1,-1 0,1 0,0 1,-1-1,1 0,0 0,-1 0,-10-9,0 0,0 1,-1 1,-1 0,1 1,-1 0,-1 0,1 2,-1 0,0 0,0 2,-8-2,-13 0,-1 2,1 2,0 1,-1 1,1 2,0 2,0 1,1 2,-1 1,2 2,-1 1,2 1,0 2,0 2,-24 17,44-27,2 2,-1-1,1 1,0 1,1-1,0 2,1-1,0 1,0 1,1-1,-2 7,10 17,8-29</inkml:trace>
  <inkml:trace contextRef="#ctx0" brushRef="#br0" timeOffset="-7549.731">15861 725,'67'9,"1"-2,0-3,0-3,0-3,-1-3,1-3,-1-3,-1-3,39-14,-46 6,-58 23,0 0,0 0,0 0,0 0,-1 0,1 0,-1 1,1-1,0 0,-1 1,0-1,1 0,-1 1,0-1,0 0,0 1,0-1,0 0,0 1,0-1,0 1,0-1,-1 0,1 1,-1-1,1 0,-1 0,0 2,-52 140,17-6,39-119</inkml:trace>
  <inkml:trace contextRef="#ctx0" brushRef="#br0" timeOffset="-7184.386">17018 922,'-15'14,"-1"1,2 0,0 1,0 1,2 0,0 0,1 1,1 1,0 0,-2 11,11-28,0-1,1 1,-1 0,1 0,0 0,-1 0,1 0,0 0,0 0,0 0,0 0,1 0,-1 0,1 0,-1-1,1 1,-1 0,1 0,0 0,0-1,0 1,0 0,0-1,0 1,1-1,-1 1,0-1,1 1,-1-1,1 0,0 0,-1 0,1 0,0 0,-1 0,1-1,0 1,0 0,0-1,0 1,0-1,0 0,0 0,0 0,0 0,91-11,-82 6,1 0,-1-1,0 0,0-1,-1 0,0-1,0 0,-1 0,0-1,0 0,-1-1,0 0,-1 0,0-1,1-2,-4 6,-1 1,1-1,-1 0,-1 0,1 0,-1 0,0 0,-1 0,0-1,0 1,0 0,-1-1,0 1,0-1,-1 1,0 0,-1-1,1 1,-1 0,-1 0,1 0,-1 0,-1 0,1 1,-1 0,-1-2,2 5,0-1,0 1,-1 0,1 0,-1 0,0 0,0 1,0-1,0 1,-1 0,1 0,-1 1,1-1,-1 1,1 0,-1 0,0 1,1-1,-1 1,0 0,1 0,-1 1,0 0,0-1,1 1,-1 1,1-1,-1 1,1 0,0 0,-1 0,1 0,-2 2,-7 8</inkml:trace>
  <inkml:trace contextRef="#ctx0" brushRef="#br0" timeOffset="-6870.043">17358 1148,'26'-26,"31"-94,-52 102,2 1,0 0,1 0,1 0,0 1,1 0,1 1,0 0,1 1,13-12,-23 25,0-1,0 1,1 0,-1 0,0 0,0 1,1-1,-1 0,0 1,1 0,-1-1,1 1,-1 0,1 0,-1 0,0 1,1-1,-1 1,1-1,-1 1,0 0,0 0,1 0,-1 0,0 0,0 0,0 0,0 1,0-1,0 1,-1 0,1-1,0 1,-1 0,1 0,-1 0,0 0,0 0,0 1,0-1,0 0,0 0,0 1,-1-1,1 1,10 14</inkml:trace>
  <inkml:trace contextRef="#ctx0" brushRef="#br0" timeOffset="7755.701">8552 1769,'-7'28,"-4"12,2 0,1 1,3 0,-1 23,6-60,-1 1,1-1,0 1,0-1,0 1,1-1,-1 0,1 1,0-1,1 0,-1 0,1 0,-1 1,1-2,1 1,-1 0,0 0,1-1,0 1,0-1,0 0,0 0,0 0,1 0,-1 0,1-1,0 0,0 1,0-2,0 1,0 0,0-1,0 0,1 1,-1-2,0 1,1 0,1-1,3 0,0 1,1-2,-1 1,0-1,0-1,-1 0,1 0,0 0,0-1,-1-1,0 1,0-1,0-1,0 0,0 0,-1 0,0-1,0 0,-1 0,0-1,0 0,0 0,-1 0,2-3,-2 3,0-1,-1 0,1 0,-2 0,1 0,-1-1,0 1,-1-1,0 0,0 0,-1 0,0 0,-1 0,0 0,0 0,-1 0,0 0,0 0,-1 0,-1 0,1 1,-1-1,-1 1,0 0,0 0,0 0,-1 0,0 1,-1-1,0 1,0 1,0-1,-1 1,0 0,0 1,0 0,-1 0,-7-4,9 7,0 0,0 0,-1 1,1 0,-1 0,1 0,-1 1,1 0,-1 0,1 1,-1-1,1 1,0 1,-1-1,1 1,-3 2,-10 6</inkml:trace>
  <inkml:trace contextRef="#ctx0" brushRef="#br0" timeOffset="8168.446">9004 2051,'149'-187,"-101"120,-47 67,0 0,0 0,1 0,-1 0,0 0,0 0,1 0,-1 0,0 0,0 0,1 1,-1-1,0 1,0-1,0 1,0-1,0 1,1 0,-1-1,0 1,-1 0,1 0,0 0,0 0,0 0,0 0,-1 0,1 0,0 0,-1 0,1 0,-1 0,1 0,-1 1,0-1,1 0,-1 0,0 1,0-1,0 0,0 0,0 1,0-1,0 0,-1 0,1 1,0-1,-1 0,1 0,-1 1,3 7,0-1,-1-1,1 1,0-1,1 0,0 0,0 0,1 0,0 0,0-1,0 1,1-1,0 0,0-1,1 1,-1-1,1 0,0 0,0-1,1 0,0 0,-1 0,1-1,1 0,-1-1,0 1,2-1,-1-1,0 0,1 0,-1-1,0 0,0 0,1-1,-1-1,0 1,0-1,0 0,0-1,0 0,-1 0,1-1,-1 0,0 0,0-1,0 0,-1 0,0 0,0-1,0 0,0 0,-1 0,0-1,-1 0,1 0,-1 0,-1-1,1 0,4-8,0-1,-1 0,-1 0,0 0,-2-1,0 0,0-2,-3-3</inkml:trace>
  <inkml:trace contextRef="#ctx0" brushRef="#br0" timeOffset="10989.151">10274 1994,'-15'24,"-4"13,-4 0,2-2,0-1,-2-3,-1-6,3-2,0-5,4-6</inkml:trace>
  <inkml:trace contextRef="#ctx0" brushRef="#br0" timeOffset="11590.498">10866 1881,'-6'36,"1"-15,1 1,1 0,1-1,1 1,1 0,0 0,2 0,2 4,-2-21,1 0,0 0,1 0,-1-1,1 0,0 1,0-1,0 0,0-1,1 1,0-1,-1 0,1 0,1-1,-1 1,0-1,0 0,1 0,-1-1,1 0,0 0,-1 0,1-1,0 1,0-1,-1-1,1 1,0-1,-1 0,1 0,-1-1,1 0,-1 0,1 0,-1 0,2-2,18-11,0-2,-2 0,0-1,-1-1,-1-2,-1 0,-1-1,0 0,-2-2,-1 0,0-2,-4 10,-11 13,0 2,-1-1,0 1,0-1,1 1,-1 0,1-1,-1 1,1 0,0 0,-1 0,1-1,0 1,0 0,0 0,0 0,0 0,0 0,0 0,0 1,0-1,1 0,-1 0,0 1,0-1,1 1,-1-1,0 1,1 0,-1-1,0 1,1 0,-1 0,1 0,-1 0,0 0,1 0,-1 1,0-1,1 0,-1 1,0-1,1 1,-1-1,0 1,1-1,-1 1,0 0,11 19,-10-14,1 0,1 0,-1-1,1 1,0-1,1 0,-1 0,1 0,0 0,0-1,0 0,1 0,-1 0,1-1,3 2,-1-3,0 1,0-1,0-1,0 1,0-1,1-1,-1 1,0-1,0-1,1 0,-1 0,0-1,0 1,0-2,0 1,0-1,-1-1,1 1,-1-1,0 0,0-1,0 0,-1 0,1 0,-1-1,-1 0,1 0,-1 0,2-3,1 0,1-1,-1 0,0-1,-1 1,-1-1,1-1,-2 1,0-1,0 0,0-2,-4 3,-3 3</inkml:trace>
  <inkml:trace contextRef="#ctx0" brushRef="#br0" timeOffset="11932.78">11939 1994,'34'0,"-1"-1,0-1,1-2,-1-1,0-2,-1-2,-26 8,0-1,0 0,-1-1,1 1,0-1,-1 0,0-1,0 1,0-1,0 0,-1 0,1-1,-1 1,0-1,0 0,-1 0,0-1,0 1,0 0,0-1,-1 0,0 0,0 0,0 0,-1 0,0 0,0 0,-1 0,0 0,0-1,0 1,-1 0,0-3,-2 5,-1 0,1 1,-1 0,0 0,0 0,0 0,0 1,0-1,-1 1,1 0,-1 0,1 1,-1 0,0-1,0 2,0-1,1 0,-1 1,0 0,0 0,0 0,0 1,0 0,1 0,-1 0,-4 2,-1 1,0 0,0 1,0 0,1 0,0 1,0 1,1 0,0 0,0 0,0 1,1 0,0 0,1 1,0 0,0 0,1 1,0-1,1 1,0 0,0 0,1 1,1-1,-1 1,2 0,-1-1,2 1,-1 0,2 0,-1 0,1-1,2 8,-2-10,1-1,0 0,0 0,0 0,1 0,0 0,0-1,0 1,1-1,0 0,1 0,-1 0,1 0,0-1,0 0,1 0,0 0,0-1,0 0,0 0,0 0,1-1,4 2,7 2,0-1,1-1,-1 0,1-1,0-1,0-1,0-1,11 0,-6-2</inkml:trace>
  <inkml:trace contextRef="#ctx0" brushRef="#br0" timeOffset="12766.416">13434 1881,'-6'-4,"-1"0,0 0,-1 1,1 0,-1 0,1 1,-1 0,0 0,0 1,0 0,0 0,0 1,0 0,0 0,0 1,0 0,0 0,1 1,-1 0,0 1,1-1,-1 2,1-1,0 1,0 0,0 0,1 1,0 0,-1 0,2 0,-1 1,1 0,-1 0,2 0,-1 1,1 0,0 0,0 0,1 0,0 1,0-1,1 1,0 0,-1-1,1 1,-1 0,2-1,-1 1,1 0,1 0,-1 0,1 0,1 0,-1 0,1 0,1 0,0 0,0 0,0 0,1-1,0 1,0-1,1 0,0 0,0 0,1-1,0 1,0-1,0 0,1-1,0 1,1-1,5 2,0 0,1-1,0-1,0 0,0 0,1-2,0 0,0 0,0-1,0-1,0 0,0-1,0-1,0 0,0-1,0 0,7-3,4-2</inkml:trace>
  <inkml:trace contextRef="#ctx0" brushRef="#br0" timeOffset="13415.188">14055 1853,'-50'10,"26"-3,2 2,-1 0,1 2,1 0,0 2,1 0,0 1,1 1,0 1,-8 10,22-21,0 0,0 0,0 1,1 0,0 0,0 0,0 0,1 1,0 0,0-1,1 1,-1 0,2 0,-1 0,1 1,0-1,0 0,1 1,0-1,1 0,-1 0,1 1,1-1,-1 0,1 0,0 0,1 0,0 0,0-1,0 1,1-1,0 0,0 0,1 0,0-1,0 1,0-1,0 0,6 3,-6-6,0 0,0-1,0 0,0 0,0 0,1 0,-1-1,0 0,0 0,1-1,-1 1,0-1,0 0,0-1,0 1,0-1,0 0,0 0,-1 0,1-1,-1 0,3-1,85-80,42-63,-82 86,-50 61,0 1,0 0,0-1,-1 1,1 0,0 0,0 0,-1 0,1 1,-1-1,1 0,-1 1,1-1,-1 1,0-1,0 1,1 0,-1-1,-1 1,1 0,0 0,0 0,-1 0,1 0,-1 0,1-1,-1 1,0 1,1-2,5 18,0-1,2 0,0 0,1 0,1-1,0 0,2-1,0-1,0 1,1-2,1 0,16 12,-13-17,0-2</inkml:trace>
  <inkml:trace contextRef="#ctx0" brushRef="#br0" timeOffset="13907.97">14620 2277,'16'-50,"0"-3,2 0,3 1,2 1,3 1,3-3,-29 52,1-1,-1 1,0-1,1 1,-1-1,1 1,0-1,0 1,-1-1,1 1,0 0,0 0,0-1,0 1,0 0,1 0,-1 0,0 0,1 0,-1 0,0 1,1-1,-1 0,1 1,-1-1,1 1,-1-1,1 1,-1 0,1 0,0 0,-1-1,1 2,-1-1,1 0,-1 0,1 0,0 1,-1-1,1 1,-1-1,1 1,-1 0,0-1,1 1,-1 0,0 0,1 0,-1 0,0 0,0 0,0 0,0 1,0-1,0 0,0 1,0-1,-1 1,1 0,20 98,19 12,-38-109,0 0,0 0,0-1,0 1,0 0,1-1,-1 1,1-1,0 0,0 0,0 0,0 0,0 0,0-1,0 0,0 1,1-1,-1 0,1 0,-1-1,0 1,1-1,-1 0,1 0,0 0,-1 0,0-1,1 1,-1-1,1 0,-1 0,3-1,4-3,-1-1,0-1,0 0,0 0,0-1,-1 0,-1 0,1-1,-1 0,-1 0,0-1,0 0,-1 0,0 0,0 0,0-7,14-21,43-55,-48 80</inkml:trace>
  <inkml:trace contextRef="#ctx0" brushRef="#br0" timeOffset="16640.744">16003 1712,'35'0,"1"-1,-1-2,0-2,0-1,-1-1,20-8,-42 9,0-1,0 0,-1-1,1 0,-2 0,1-2,-1 1,-1-1,0 0,0-1,-1 0,0-1,-1 1,0-1,-1-1,0 1,3-12,-8 22,0 0,0 1,1-1,-1 0,0 0,0 0,-1 1,1-1,0 0,-1 0,1 0,-1-1,1 1,-1 0,0 0,0 0,0 0,0 0,-1 0,1 0,0 0,-1 0,1 0,-1 0,0 0,0 0,0 0,0 0,0 0,0 1,0-1,-1 0,1 1,0-1,-1 1,0 0,1-1,-1 1,0 0,1 0,-1 0,0 0,0 0,0 0,0 1,0-1,0 1,0-1,-3 4,0 0,0 0,0 0,1 1,-1 0,1 0,0 0,0 0,1 1,-1-1,1 1,0 0,0 0,-1 4,-2-1,-8 24,0 0,2 0,1 1,2 1,1 0,2 0,1 0,2 1,1 0,2 18,-7 58,7-108,-4 75,-3-1,-4 0,-3 0,-3-2,-4 0,-3-1,-12 20,29-78,-2-1,0 0,-1-1,0 0,-1 0,0-1,-1-1,-1 0,0 0,-14 8,21-17,-1 0,0-1,1 1,-1-2,0 1,0-1,0 0,0 0,-1-1,1 0,0-1,0 1,0-1,0 0,0-1,0 0,0 0,1 0,-1-1,1 0,-1-1,1 1,0-1,0 0,1 0,-1-1,1 0,0 0,0 0,1-1,-1 1,1-1,0 0,1 0,0-1,0 1,0-1,1 0,-1 1,2-1,-1 0,1 0,0 0,0 0,1-1,0 1,0 0,1 0,1-5,4-8,1 1,1 0,1 0,1 1,0 0,2 1,0 0,0 1,2 0,0 1,0 1,2 0,0 1,0 0,1 1,13-6,-14 6,0 1,0 1,0 1,2 0,-1 1,1 1,0 0,0 2,1 0,0 1,17-2,-12 6</inkml:trace>
  <inkml:trace contextRef="#ctx0" brushRef="#br0" timeOffset="16972.189">16511 2079,'-6'134,"6"-128,0 0,1 0,0 0,0-1,1 1,0 0,0-1,0 1,0-1,1 0,0 1,0-1,1-1,-1 1,1 0,0-1,0 0,1 0,-1 0,1 0,0 0,-1-3,1 1,-1-1,0 1,0-1,1 0,-1-1,1 1,-1-1,0 0,1 0,-1 0,1 0,-1-1,1 0,-1 0,0 0,0-1,1 1,-1-1,0 0,0 0,-1 0,1-1,0 1,-1-1,1 0,-1 0,1-2,85-99,-88 102,75-113,-65 100</inkml:trace>
  <inkml:trace contextRef="#ctx0" brushRef="#br0" timeOffset="17368.534">17188 1599,'-47'245,"23"-106,-6-1,-20 46,45-118,6-66,1 0,0 0,0 0,0 0,0 0,0 0,0 0,-1-1,1 1,0-1,0 1,0-1,-1 0,1 0,0 0,-1 1,1-2,-1 1,1 0,-1 0,1 0,-1-1,0 1,0-1,1 1,-1-1,0 0,0 1,10-14</inkml:trace>
  <inkml:trace contextRef="#ctx0" brushRef="#br0" timeOffset="17636.529">17470 1571,'-10'33,"-7"17,-2 4,3-3,0 1,2-5,3 0,4-4,4-4,-4-4,0-3,1 3,2 0,1-2,1 0,2-2,0-2,0-5</inkml:trace>
  <inkml:trace contextRef="#ctx0" brushRef="#br0" timeOffset="18184.103">17668 1994,'-2'4,"-11"16,0 0,2 0,1 1,0 0,2 1,0 0,1 0,2 1,0 0,2 0,-1 10,4-30,0 0,0 0,0-1,0 1,1 0,-1 0,1-1,0 1,-1 0,1-1,1 1,-1-1,0 1,0-1,1 0,0 1,-1-1,1 0,0 0,0 0,0 0,0-1,0 1,1 0,-1-1,1 0,-1 1,1-1,-1 0,1 0,-1-1,1 1,0 0,-1-1,1 0,0 1,0-1,1 0,4-1,0 0,0 0,0-1,0 0,0 0,0-1,-1 0,0 0,1-1,-1 0,0 0,5-5,8-9,0-2,-1 0,-1-1,-1-1,-1 0,11-20,8-12,-34 53,-1 0,0 0,0 0,1 0,-1 0,1 0,-1 0,1 0,-1 0,1 0,-1 0,1 0,0 0,-1 1,1-1,0 0,0 0,0 1,0-1,0 1,0-1,0 0,0 1,0 0,0-1,0 1,0 0,0-1,0 1,0 0,0 0,0 0,0 0,0 0,1 0,-1 0,0 0,0 1,0-1,0 0,0 1,0-1,0 1,0-1,0 1,0-1,0 1,0 0,-1-1,1 1,0 0,0 0,-1-1,1 1,0 0,-1 0,1 0,-1 0,1 0,-1 0,1 0,-1 1,5 14,0 0,-1 1,-1-1,-1 1,0 0,-1 0,-1 0,-1 0,-1 4,2 15,-3 553,4-585,-1 0,0 0,0 1,0-1,0 0,-1 0,1-1,-1 1,0 0,-1 0,1 0,-1 0,1-1,-1 1,0-1,0 1,-1-1,1 0,-1 0,1 0,-1 0,0 0,0-1,-1 1,1-1,0 0,-1 0,1 0,-1 0,0-1,0 1,1-1,-1 0,0 0,0-1,0 1,0-1,0 0,0 0,0 0,-2 0,3-3,1 1,0 0,0 0,-1-1,2 1,-1-1,0 0,0 1,1-1,0 0,-1 0,1 0,0 0,0 0,1-1,-1 1,1 0,0 0,-1 0,1 0,1-1,-1 1,0 0,1 0,0 0,-1 0,1-1,0 1,1 1,-1-1,1 0,-1 0,1 0,0 1,0-1,0-3,17-37,2-1,1 2,3 1,9-10,-17 26,8-14</inkml:trace>
  <inkml:trace contextRef="#ctx0" brushRef="#br0" timeOffset="38779.27">8834 3151,'-55'226,"54"-223,0 0,1-1,-1 1,1 0,-1 0,1 0,0-1,0 1,0 0,1 0,-1-1,1 1,-1 0,1 0,0-1,0 1,0-1,0 1,1-1,-1 1,0-1,1 0,0 1,0-1,0 0,0 0,0-1,0 1,0 0,0-1,1 1,-1-1,1 1,-1-1,1 0,0 0,-1-1,1 1,0 0,-1-1,1 0,0 1,0-1,0 0,-1-1,1 1,0 0,0-1,8-4,0 0,0-1,0 0,-1-1,0 0,-1 0,0-1,0 0,0-1,-1 0,0-1,-1 1,0-1,-1-1,0 1,0-1,-1 0,-1-1,0 1,0-1,-1-1,0 7,-1 0,0 0,0 1,0-1,-1 0,0-1,0 1,0 0,-1 0,0 0,0 0,-1-1,1 1,-1 0,-1 0,1 0,-1 0,0 0,-1 1,1-1,-1 0,0 1,0 0,-1 0,0 0,0 0,0 0,0 1,-1 0,0 0,1 0,-2 0,1 1,0 0,-1 0,0 0,-69-6,94 3,-1-1,1-1,-2 0,1-1,-1-1,0-1,-1 0,-1-1,0-1,0 0,-1-1,-1 0,0-2,8-13,54-91,-69 147,-8 109,12 233,35 28,-16-142,-29-252,1 1,-1-1,0 0,0 1,0-1,0 0,-1 0,1 1,-1-1,0 0,0 0,0 0,0 0,-1 0,1 0,-1 0,0 0,0 0,0-1,0 1,0-1,0 1,-1-1,1 0,-1 0,0 0,1 0,-1-1,0 1,0-1,0 1,0-1,-1 0,1 0,0-1,0 1,0-1,-1 1,1-1,0 0,-1 0,1-1,0 1,-2-1,-3-7,0 0,0-1,1 1,0-2,0 1,1-1,0 0,1 0,0 0,1-1,0 0,1 0,0 0,0-4,1 8,-6-21,2-1,1 0,1 0,2-1,1 1,1 0,1-1,6-27,-5 44,0 0,2 0,-1 0,1 0,1 1,0-1,1 1,1 1,-1-1,2 1,3-4,6-3</inkml:trace>
  <inkml:trace contextRef="#ctx0" brushRef="#br0" timeOffset="43663.372">14535 3067,'-60'57,"35"-35,2 0,0 2,2 0,0 1,-6 13,24-35,1 1,-1 0,1 0,0 0,0 0,1 0,-1 0,1 0,0 1,0-1,0 0,0 1,1-1,0 1,0-1,0 1,0-1,1 0,0 1,0-1,0 1,0-1,1 0,-1 0,1 0,0 0,1 0,-1 0,1-1,-1 1,1-1,0 1,0-1,1 0,-1 0,3 1,10 3,1 0,0 0,0-2,0 0,0-1,1-1,0-1,0 0,0-2,0 0,-1 0,1-2,0 0,0-1,-1-1,1-1,5-2,3 1</inkml:trace>
  <inkml:trace contextRef="#ctx0" brushRef="#br0" timeOffset="43963.998">15071 2841,'-94'310,"89"-296,1-1,0 1,1 0,0 0,2 0,-1 0,2 1,0-1,0 0,1 1,1-1,1 0,0 0,0 0,2-1,-1 1,2-1,4 8,-9-19,0 0,0 0,1 0,-1-1,1 1,-1-1,1 1,-1-1,1 1,0-1,0 0,-1 0,1 0,0 0,0 0,0 0,0-1,0 1,0-1,1 1,-1-1,0 0,1 0,11-1</inkml:trace>
  <inkml:trace contextRef="#ctx0" brushRef="#br0" timeOffset="44213.21">14789 3124,'34'-10,"15"-3,5 1,-2 2,-6 3,-5 3,-5 2,-4 1,-3 1,-1 0,0 1,-6-1</inkml:trace>
  <inkml:trace contextRef="#ctx0" brushRef="#br0" timeOffset="41160.07">12023 3180,'-34'73,"22"-52,2 0,0 0,1 1,2 1,0-1,1 1,-2 21,8-40,0 0,0 0,0 1,1-1,0 0,0 0,0 0,0 0,0 0,1 0,0-1,0 1,0 0,0-1,1 1,-1-1,1 0,0 0,0 0,0 0,0 0,0-1,1 0,-1 1,1-1,0 0,0-1,-1 1,1-1,0 1,0-1,0 0,1-1,-1 1,0-1,0 0,0 0,0 0,1 0,-1-1,0 0,0 0,0 0,2-1,9-2,0 0,-1-2,0 1,0-2,-1 0,0 0,0-2,-1 1,0-1,0-1,-1 0,0-1,-1 0,0-1,-1 0,0 0,-1-1,0 0,-1-1,-1 0,0 0,-1 0,3-13,-7 22,0 0,0-1,-1 1,0 0,0 0,0 0,-1 0,0 0,0 0,0 0,0 0,-1 0,0 0,0 1,0-1,0 1,-1-1,0 1,0 0,0 0,0 0,-1 0,0 1,1-1,-1 1,-1 0,1 0,0 1,-1-1,1 1,-1 0,0 0,1 0,-1 1,0 0,0 0,0 0,-4 0,-19-2,2 3</inkml:trace>
  <inkml:trace contextRef="#ctx0" brushRef="#br0" timeOffset="41752.406">12531 2615,'14'98,"-4"1,-4 0,-7 79,1-107,-28 167,29-238,-1 1,1-1,-1 1,1 0,-1-1,1 1,0-1,-1 1,1-1,0 1,-1-1,1 0,0 1,-1-1,1 0,0 0,0 1,-1-1,1 0,0 0,0 0,0 0,-1 0,1 0,0 0,0 0,0 0,-1-1,1 1,0 0,0 0,-1-1,1 1,0 0,-1-1,1 1,0-1,-1 1,1-1,-1 1,1-1,0 1,-1-1,1 0,-1 1,0-1,1 0,-1 1,0-1,1 0,-1 0,0 1,0-1,1 0,-1 0,0 1,0-1,0 0,0 0,0 0,0 1,0-1,3-4,16-17,133-129,-148 147,0-1,0 2,0-1,1 0,-1 1,1 0,0 0,0 0,1 1,-1-1,0 1,1 0,-1 1,1 0,0-1,-1 2,1-1,0 1,0 0,-1 0,1 0,0 1,-1 0,1 0,0 1,-1-1,1 1,-1 0,0 1,0-1,0 1,0 0,0 0,0 1,-1-1,0 1,1 0,-1 1,-1 4,1 0,-1 1,-1 0,0 0,0-1,-1 1,0 0,-1 0,0 0,-1 0,0 0,0 0,-1 0,0 0,-1 0,0-1,-1 1,0-1,0 0,-1 0,0-1,0 1,-1-1,0 0,-1-1,0 1,0-1,0-1,-1 1,0-1,-1-1,0 1,-117 63,121-67,-1 0,1-1,-1 0,0 0,0 0,1-1,-1 0,0 0,0 0,0-1,1 0,-1 0,0 0,1-1,-1 0,1 0,-1 0,1-1,0 0,0 0,0 0,1 0,-1-1,-29-31,22 18</inkml:trace>
  <inkml:trace contextRef="#ctx0" brushRef="#br0" timeOffset="42515.99">13124 3292,'10'3,"-1"-1,1-1,0 1,0-2,0 1,-1-1,1-1,0 0,0 0,0-1,-1 0,1-1,-1 0,0 0,0-1,0 0,0-1,0 0,-1 0,0-1,0 0,-1 0,2-2,-8 5,1 1,-1 0,1 0,0 0,0 0,-1 0,1 0,1 0,-1 1,0-1,0 1,0-1,1 1,-1 0,1 0,-1 0,1 0,-1 0,1 1,0-1,-1 1,1 0,0 0,-1 0,1 0,0 0,-1 0,1 1,0-1,-1 1,1 0,-1 0,1 0,-1 0,1 0,-1 1,0-1,1 1,-1-1,0 1,0 0,1 1,8 15,0 1,-1 0,0 0,-2 1,0 1,-2-1,0 1,-1 1,-1 4,2-3,1 10,-1 1,-2 0,-1 0,-2 0,-1 0,-2 1,-1-1,-2-1,-1 1,-2-1,-9 26,9-40,0 0,-2-1,0 0,-1-1,-1 0,0-1,-1 0,-14 12,25-25,-1-1,1 0,0 1,0-1,-1 0,0 0,1-1,-1 1,0-1,0 1,0-1,1 0,-2 0,1 0,0 0,0-1,0 1,0-1,0 0,0 0,-1 0,1 0,0 0,0-1,0 1,0-1,0 0,0 0,0 0,0-1,0 1,0 0,0-1,1 0,-1 0,1 0,-1 0,1 0,0 0,0-1,0 1,0-1,0 0,1 1,-1-1,1 0,-1 0,1-2,-2-4,1 0,0-1,1 1,0-1,0 1,1-1,1 0,-1 1,1-1,1 1,0-1,0 1,1 0,0 0,1 0,0 0,0 0,1 1,0 0,0 0,1 0,0 1,1 0,-1 0,1 0,1 1,-1 0,1 0,0 1,1 0,137-83,-131 78</inkml:trace>
  <inkml:trace contextRef="#ctx0" brushRef="#br0" timeOffset="42827.53">13378 2813,'-14'15,"-5"4</inkml:trace>
  <inkml:trace contextRef="#ctx0" brushRef="#br0" timeOffset="43358.45">13745 3321,'16'-2,"1"0,-1-2,0 1,0-2,0 0,0-1,-1-1,0 0,0-1,12-10,23-37,-49 53,0 0,0 1,0-1,0 0,-1 0,1 0,-1 0,1 1,-1-1,0 0,0 0,0 0,0 0,0 0,0 0,0 0,-1 0,1 0,-1 1,1-1,-1 0,0 0,0 0,0 1,0-1,0 1,0-1,0 0,0 1,-1 0,1-1,0 1,-1 0,0 0,1 0,-1 0,0-1,-7 0,0 1,0-1,0 1,-1 1,1 0,0 0,0 1,-1 0,1 0,0 1,0 1,0-1,1 1,-1 1,0 0,-6 4,4-3,1 0,0 1,0 0,1 0,0 1,0 1,1-1,0 2,0-1,1 1,0 0,0 0,-5 11,9-15,0 0,1 0,0 0,0 1,0-1,0 1,1-1,0 1,0 0,1-1,-1 1,1 0,0 0,1 0,0-1,0 1,0 0,0-1,1 1,0-1,0 1,0-1,1 0,0 0,0 0,0 0,1-1,0 2,7 2,-1 0,1-1,1 0,-1-1,1 0,0-1,1 0,-1-1,1-1,0 0,-1 0,1-1,1-1,-1 0,0-1,0-1,0 0,0 0,0-1,0-1,0 0,-1-1,12-5,0 3</inkml:trace>
  <inkml:trace contextRef="#ctx0" brushRef="#br0" timeOffset="39318.852">10076 2813,'11'55,"-2"0,-2 1,-3 0,-2 0,-2 0,-5 18,-47 169,36-199,9-26</inkml:trace>
  <inkml:trace contextRef="#ctx0" brushRef="#br0" timeOffset="39595.01">9765 3208,'34'-10,"15"-3,10 1,-1-2,-5 0,-3-1,-4 2,-5 2,-1 4,-2 3,-2-3,-3 0,-2 1,-7 2</inkml:trace>
  <inkml:trace contextRef="#ctx0" brushRef="#br0" timeOffset="39997.109">10442 2841,'-40'146,"22"-91,2 0,3 2,2 0,3 0,-1 57,9-94,-1-16,-1-1,1 1,1-1,-1 1,0-1,1 1,0-1,-1 1,1-1,1 1,-1 0,1-1,-1 1,1-1,0 1,0-1,0 1,1-1,-1 0,1 0,0 0,0 0,0 0,0 0,1 0,-1-1,1 1,-1-1,1 1,0-1,0 0,0 0,0-1,0 1,1 0,-1-1,0 0,1 0,1 0,5-3,1 0,-1-1,0 0,0-1,0 0,-1 0,1-1,-1-1,0 1,0-1,-1-1,0 0,2-2,-2 1,1 1,0 0,0 1,1-1,0 2,0-1,0 2,1-1,0 1,0 1,3-1,-9 5,-1 0,0 1,1-1,-1 1,0 0,0 0,0 0,0 1,0 0,-1-1,1 1,-1 0,0 1,0-1,0 1,0-1,0 1,-1 0,1 0,-1 0,0 0,-1 0,1 1,-1-1,0 1,0-1,0 1,0-1,-1 1,0-1,0 1,0-1,0 1,-1 0,9 33,-2-20</inkml:trace>
  <inkml:trace contextRef="#ctx0" brushRef="#br0" timeOffset="40358.841">10922 3462,'55'-6,"-43"6,0 1,0-2,0 0,0 0,0-1,0 0,0-1,-1-1,1 0,-1 0,0-1,0 0,0-1,-1 0,0-1,0 0,-1-1,0 0,0 0,-1-1,5-6,-11 12,-1 1,1-1,-1 0,1 0,-1 0,0 0,0 0,0-1,-1 1,1 0,-1 0,0 0,0-1,0 1,0 0,0 0,-1-1,1 1,-1 0,0 0,0 0,0 0,-1 0,1 0,-1 0,1 0,-1 1,0-1,0 0,0 1,0 0,-1-1,1 1,-1 0,1 0,-1 1,0-1,0 0,0 1,0-1,0 1,0 0,0 0,0 1,0-1,0 0,-1 1,1 0,0 0,-2 0,-6 1,-1 1,1 1,0 0,0 0,1 1,-1 0,1 1,0 1,0-1,0 1,1 1,0 0,0 0,1 1,0 0,0 0,1 1,0 0,0 0,1 1,0 0,1 0,0 0,1 1,0 0,1-1,0 1,0 1,1-1,1 0,0 0,0 1,1-1,1 1,0-1,2 10,0-15,1 1,0-1,1 0,-1-1,1 1,0-1,1 0,-1 0,1 0,0-1,0 0,0 0,1-1,0 1,-1-2,1 1,0-1,0 0,0 0,1-1,-1 1,0-2,0 1,1-1,-1 0,1-1,18 3</inkml:trace>
  <inkml:trace contextRef="#ctx0" brushRef="#br0" timeOffset="47000.138">16031 2869,'0'453,"-34"-300,59-172,-2-8,1 1,1 1,1 1,2 1,0 2,1 1,0 1,2 1,19-7,-41 22,-1-1,1 2,-1-1,1 1,0 1,0-1,0 1,1 1,-1 0,0 0,3 1,-10 0,1-1,-1 0,1 1,-1 0,0-1,1 1,-1 0,0 0,0 0,1 1,-1-1,0 0,0 1,0 0,-1-1,1 1,0 0,-1 0,1 0,-1 0,1 0,-1 0,0 0,0 0,0 1,0-1,-1 0,1 1,0-1,-1 1,0-1,0 1,1-1,-1 1,-1-1,1 1,0-1,-1 0,1 1,-1-1,0 1,0 0,-6 16,-1 0,0-1,-1 0,-1 0,-1-1,-1-1,0 0,-1 0,-1-1,0-1,-1 0,0-1,-1-1,-1 0,0-2,0 1,-1-2,0-1,-1 0,-13 3,26-7,-1-1,0 0,0-1,0 1,0-2,0 1,0-1,0 0,-1 0,1-1,-1 0,1 0,0-1,-1 0,1 0,0 0,0-1,0 0,0-1,-4-2,-1-8</inkml:trace>
  <inkml:trace contextRef="#ctx0" brushRef="#br0" timeOffset="47654.492">16595 3264,'-6'29,"2"-16,1 0,0 0,0 0,2 1,-1-1,2 1,0-1,0 1,2-1,-1 0,2 1,3 10,-5-22,0 0,0 0,0 0,0-1,0 1,0-1,1 1,-1-1,1 1,-1-1,1 0,0 1,-1-1,1 0,0 0,0-1,0 1,-1 0,1 0,0-1,0 1,0-1,0 0,0 0,0 0,0 0,1 0,-1 0,0 0,0 0,0-1,0 1,-1-1,1 0,0 1,0-1,0 0,0 0,-1 0,2-1,67-53,-69 54,141-153,-141 153,1 0,-1-1,1 1,-1 0,1 0,0 0,-1 1,1-1,0 0,0 1,0-1,-1 1,1-1,0 1,0 0,0 0,0 0,0 0,0 0,-1 0,1 0,0 1,0-1,0 1,0-1,-1 1,1 0,0 0,-1 0,1 0,0 0,-1 0,1 0,-1 0,0 1,1-1,-1 0,0 1,0-1,0 1,0 0,25 77,-27 207,-2-266,0-1,-1 0,-1 1,-1-2,0 1,-2-1,0 0,-1 0,0-1,-2 0,0-1,-1 0,0-1,-2 0,1-1,-2-1,0 0,-12 8,24-18,-1 0,1 1,-1-1,0-1,0 1,0 0,0-1,0 0,-1 0,1 0,-1-1,1 1,-1-1,0 0,1 0,-1-1,0 0,0 1,-2-2,5-1,1 0,-1 0,0 0,1 0,0-1,0 1,-1 0,1-1,1 1,-1-1,0 0,0 1,1-1,0 1,-1-1,1 0,0 1,1-1,-1 0,0 1,1-1,-1 0,1 1,0-1,0 1,0-1,0 1,0-1,1 0,71-136,66-75,-120 190</inkml:trace>
  <inkml:trace contextRef="#ctx0" brushRef="#br0" timeOffset="48714.607">17612 2784,'0'324,"9"-250,-2 65,-47 49,40-183,5-9</inkml:trace>
  <inkml:trace contextRef="#ctx0" brushRef="#br0" timeOffset="49016.075">18006 3095,'-331'208,"330"-208,0 0,0 0,0 1,0-1,0 0,0 0,0 1,0-1,0 0,1 1,-1-1,0 1,0-1,0 1,0 0,1-1,-1 1,0 0,1 0,-1-1,1 1,-1 0,1 0,-1 0,1 0,-1 0,1-1,0 1,-1 0,1 0,0 0,0 0,0 0,0 0,0 0,0 0,0 0,0 0,0 0,0 0,1 0,-1 0,0 0,1 0,-1 0,0 0,1-1,-1 1,1 0,0 0,-1 0,1-1,0 1,-1 0,1-1,0 1,0 0,-1-1,1 1,0-1,0 1,0-1,0 0,23 9,-13-6,0 1,-1 0,0 0,0 1,0 0,0 1,-1 0,0 0,0 1,-1 1,0-1,0 1,4 5,20 45,-27-39</inkml:trace>
  <inkml:trace contextRef="#ctx0" brushRef="#br0" timeOffset="49484.985">18035 3575,'163'-299,"-150"279,-7 32,2 113,-7-121,0-1,0 1,0-1,0 0,1 1,-1-1,1 0,0 0,0 0,0 0,1 0,-1-1,1 1,-1-1,1 1,0-1,0 0,0 0,0 0,0 0,0-1,1 0,-1 1,0-1,1 0,-1 0,1-1,0 1,-1-1,1 0,-1 0,1 0,2 0,3-2,-1-1,1 0,0 0,0 0,-1-1,0-1,0 1,0-1,-1-1,1 1,-1-1,0-1,-1 1,0-1,0 0,0 0,-1-1,0 0,0 0,-1 0,0-1,-1 1,3-9,0-2</inkml:trace>
  <inkml:trace contextRef="#ctx0" brushRef="#br0" timeOffset="49808.363">18740 3208,'-7'8,"-4"2,1 1,0 0,0 0,1 1,1 0,0 1,1-1,0 1,1 1,0 0,2-1,-1 2,1-1,1 0,0 11,3-22,0-1,0 1,0-1,1 1,0-1,-1 1,1-1,0 0,0 1,0-1,0 0,1 0,-1 1,1-1,-1 0,1-1,0 1,-1 0,1 0,0-1,0 1,0-1,1 1,-1-1,0 0,1 0,-1 0,0 0,1-1,-1 1,1 0,-1-1,1 0,-1 0,1 0,-1 0,1 0,-1 0,2-1,99-27,-90 22,-1 0,0-1,0-1,0 0,-1 0,-1-1,1-1,7-9,-15 16,0 0,0 0,0-1,-1 1,1-1,-1 0,0 0,0 0,-1 0,1 0,-1 0,0 0,0 0,0 0,-1-1,1 1,-1 0,0-1,0 1,-1 0,1 0,-1-1,0 1,0 0,0 0,-1 0,0 0,1 0,-1 0,-2-2,-33-26,16 22</inkml:trace>
  <inkml:trace contextRef="#ctx0" brushRef="#br0" timeOffset="50333.254">19135 3236,'-18'94,"18"-91,0 0,0 0,1 0,-1 0,0 1,1-1,0 0,0-1,0 1,0 0,0 0,0 0,1-1,0 1,-1 0,1-1,0 0,0 1,0-1,1 0,-1 0,0 0,1 0,-1-1,1 1,0-1,-1 1,1-1,1 1,10-1,0 0,-1 0,1-1,0-1,0-1,-1 1,1-2,-1 0,0-1,0 0,0-1,0 0,-1-1,0-1,0 0,0 0,-1-1,0-1,-1 0,0 0,0-1,3-5,2 2,-13 12,-1 0,0 0,1 0,-1 1,1-1,-1 0,1 0,0 1,-1-1,1 1,0 0,-1-1,1 1,0 0,0 0,-1 0,1 0,0 0,-1 1,1-1,0 0,-1 1,1 0,0-1,-1 1,1 0,-1-1,1 1,-1 0,1 0,-1 0,0 1,0-1,1 0,-1 0,0 1,0-1,0 0,0 1,0-1,-1 1,1 0,0 1,4 2,-2-1,1-1,0 1,0-1,0 0,1 0,-1 0,1-1,0 0,-1 0,1 0,0 0,0-1,0 0,0 0,0 0,1 0,-1-1,0 0,0 0,0-1,1 1,-1-1,0 0,0-1,0 1,0-1,-1 0,1 0,0 0,-1-1,1 1,-1-1,0-1,0 1,0 0,0-1,-1 0,1 0,-1 0,2-4,7-6,-1-1,0-1,-1 0,-1 0,-1-1,0 0,4-15,-6 13</inkml:trace>
  <inkml:trace contextRef="#ctx0" brushRef="#br0" timeOffset="50802.638">20208 3208,'-10'29,"-3"14,1 4,2 0,3-9</inkml:trace>
  <inkml:trace contextRef="#ctx0" brushRef="#br0" timeOffset="51407.477">20518 3491,'115'-206,"-66"106,-49 100,0-1,0 0,0 1,0-1,0 1,1-1,-1 0,0 1,1-1,-1 1,0-1,1 1,-1-1,0 1,1-1,-1 1,1 0,-1-1,1 1,-1-1,1 1,0 0,-1 0,1-1,-1 1,1 0,-1 0,1 0,0 0,-1-1,1 1,0 0,-1 0,1 0,-1 0,1 1,0-1,-1 0,1 0,-1 0,1 0,0 1,-1-1,1 0,-1 0,1 1,-1-1,1 1,-1-1,1 0,-1 1,1-1,-1 1,0-1,1 1,-1-1,1 1,-1-1,0 1,0 0,1-1,-1 1,0-1,0 2,7 41,-6-30,-2-7,0 0,0 1,1-1,0 0,0 0,0 0,1 0,0 1,0-1,0 0,1 0,0-1,0 1,1 0,0-1,0 1,0-1,0 0,1 0,0 0,0 0,0-1,1 0,-1 1,1-2,0 1,0 0,1-1,-1 0,1-1,1 2,0-4,-1 1,0-1,1 0,-1-1,1 1,-1-1,1-1,-1 1,0-1,0 0,0 0,0-1,0 0,0 0,-1 0,1-1,-1 0,0 0,0 0,-1-1,1 1,-1-1,1-1,5-5,-1-1,0-1,-1 0,0 0,-1 0,0-1,-1 0,-1 0,2-7,-1-2</inkml:trace>
  <inkml:trace contextRef="#ctx0" brushRef="#br0" timeOffset="52046.286">21309 3180,'-8'2,"0"0,0 0,0 1,1-1,-1 2,1-1,0 1,0 1,0-1,0 1,1 0,0 0,0 1,0 0,1 0,0 0,0 1,1 0,-1 0,1 0,-1 4,1-4,0 0,0 1,0 0,1 0,0 0,1 0,0 1,0-1,0 0,1 1,1 0,0-1,0 1,0-1,1 1,0 0,0-7,0-1,-1 1,1 0,0 0,0-1,0 1,0-1,0 1,0-1,1 1,-1-1,0 0,1 1,-1-1,1 0,0 0,-1 0,1 0,0 0,-1-1,1 1,0 0,0-1,0 1,0-1,-1 0,1 0,0 0,0 0,0 0,0 0,0 0,0 0,0-1,0 1,-1-1,1 1,0-1,0 0,-1 0,67-43,80-121,-146 163,-1 0,1 0,0 1,0-1,0 1,0-1,0 1,0 0,1 0,-1-1,0 2,1-1,-1 0,0 0,1 1,-1-1,1 1,-1 0,1 0,-1 0,1 0,0 0,-1 1,0-1,1 1,-1-1,1 1,-1 0,0 0,1 0,-1 0,0 0,0 1,0-1,0 1,0-1,0 1,0 0,0 0,-1 0,1 0,-1 0,0 0,1 0,-1 1,0-1,4 11,0 1,-1 0,-1 0,0 0,-1 0,-1 0,0 0,-1 1,0-1,-1 0,-2 9,1 59,14 16,-8-78,-1 1,-1 0,0-1,-2 1,0 0,-1 0,-5 20,-49 116,51-150,0-1,0 0,0 0,-1 0,0 0,0 0,-1-1,0 0,0 0,0-1,0 0,-1 0,1 0,-1-1,0 0,0 0,0-1,-1 0,1 0,-5 0,10-1,0-1,0 1,0-1,0 0,0 0,0 0,0 0,0 0,0-1,0 1,0-1,0 1,0-1,0 0,0 1,0-1,0 0,1 0,-1 0,0-1,1 1,-1 0,1-1,-1 1,1-1,0 1,0-1,0 0,0 1,0-1,0 0,0 0,0 0,0 0,1 1,-1-1,1 0,0 0,-1 0,1 0,0-2,17-83,-1 63,0 2,1 0,1 2,1-1,0 2,2 1,0 0,2 2,-1 0,20-8,-10 2,109-43,-117 59</inkml:trace>
  <inkml:trace contextRef="#ctx0" brushRef="#br0" timeOffset="-4008.001">18627 837,'-5'-4,"1"0,-1 0,0 1,-1 0,1 0,0 0,-1 1,0 0,1 0,-1 0,0 1,0 0,0 0,0 0,0 1,0 0,0 0,0 0,0 1,0 0,0 0,0 1,0-1,0 1,0 0,1 1,-1 0,1 0,0 0,0 0,0 1,0 0,1 0,-1 0,1 0,0 1,0 0,1 0,0 0,-3 4,-1 5,1 0,1 0,0 0,1 0,1 1,0 0,0 0,2 0,0 0,1 0,0 0,1 0,3 12,-2-22,0 0,1 0,0 0,0-1,0 1,0-1,1 0,-1 0,1 0,0-1,1 1,-1-1,0 0,1 0,0 0,0-1,0 0,0 0,0 0,0 0,0-1,1 0,-1 0,0 0,1-1,-1 0,1 0,-1 0,1-1,-1 0,0 0,1 0,-1 0,0-1,0 0,0 0,0-1,0 1,-1-1,3-1,18-10,-2 0,1-2,-2 0,0-2,-1 0,-1-1,-1-1,2-4,43-41,-63 63,-1 0,1 1,0-1,0 0,0 1,0-1,1 1,-1-1,0 1,1-1,-1 1,1 0,-1 0,1 0,-1 0,1 0,0 0,0 0,-1 0,1 1,0-1,0 1,0-1,0 1,0 0,0 0,0 0,0 0,-1 0,1 0,0 0,0 1,0-1,0 1,0-1,0 1,-1 0,1 0,0-1,-1 1,1 1,0-1,-1 0,1 0,-1 0,0 1,1-1,-1 1,0-1,0 1,0 0,0-1,0 2,8 33,-9-28,1 0,0-1,0 1,1 0,0 0,1-1,-1 1,1-1,1 0,0 0,-1 0,2 0,-1-1,1 1,0-1,1 0,-1-1,1 1,0-1,1 0,-1-1,1 0,0 0,6 3,8-2</inkml:trace>
  <inkml:trace contextRef="#ctx0" brushRef="#br0" timeOffset="-3346.375">19615 272,'28'13,"2"-1,-1-1,1-2,1-1,11 0,-32-6,-1-1,0-1,0 1,0-2,0 1,0-1,0-1,0 1,0-2,0 1,-1-1,1-1,-1 1,0-1,0-1,0 1,0-1,-1-1,0 0,4-4,1-2,-1-1,0-1,-2 1,1-2,-2 1,0-1,0-1,-2 1,0-1,-1-1,0 1,-1-1,-1 1,-1-1,0 0,-1-17,-21 117,3 12,5 1,4 1,4 15,-6 331,1-327,9-75,-3-1,-1 1,-2-1,-2 0,-1 0,-2-1,-2 0,-4 5,14-38,-1 1,0 0,0-1,-1 1,1-1,-1 0,-1-1,1 1,-1-1,0 0,0-1,-1 1,1-1,-1-1,0 1,0-1,0 0,0 0,-1-1,1 0,-1-1,1 1,-1-2,0 1,1-1,-1 0,0 0,1-1,-1 0,0-1,1 1,-1-1,1-1,0 0,0 0,0 0,0-1,0 0,1 0,0 0,0-1,0 0,0 0,1-1,0 0,0 0,0 0,1 0,0-1,0 1,-3-8,5 4,0 0,0 0,1 0,1 0,0 0,0 0,0 0,2 0,-1 0,1 0,0 1,1-1,0 1,1-1,0 1,1 0,-1 0,3-1,9-15,1 0,1 2,1 0,1 1,14-11,-5 6,1 1,1 1,1 2,1 1,1 1,1 2,6-1,-26 15,0 1,0 0,0 1,0 1,1 0,-1 1,1 1,1 0,6 1</inkml:trace>
  <inkml:trace contextRef="#ctx0" brushRef="#br0" timeOffset="-3163.904">20518 781,'-5'34,"-6"10,-1 4,1-3,2-3,4-5,1-3,7-8,8-8,2-7</inkml:trace>
  <inkml:trace contextRef="#ctx0" brushRef="#br0" timeOffset="-2999.773">20518 526,'0'0</inkml:trace>
  <inkml:trace contextRef="#ctx0" brushRef="#br0" timeOffset="-2765.469">21139 668,'-19'34,"-7"15,-3 5,-2-3,5-4,1-6,6-5,6-4,-1-8,4-2,2-1,-2-3,1-1,-3-2,1-5</inkml:trace>
  <inkml:trace contextRef="#ctx0" brushRef="#br0" timeOffset="-2548.589">20829 668,'24'19,"12"12,6 4,-5 2,-4-1,-2-7,-3-3,0-1,-1-5,1-1,-1-4,1-4,-1 0,1-1,1-7,-6-5</inkml:trace>
  <inkml:trace contextRef="#ctx0" brushRef="#br0" timeOffset="-1789.179">21506 950,'27'-4,"-16"4,0 0,0-1,0 0,0-1,0 0,0-1,-1 0,1 0,-1-1,0-1,0 1,0-2,0 1,-1-1,0-1,-1 0,1 0,-1-1,-1 0,1 0,-1-1,0 0,-6 7,0 0,0-1,-1 1,1 0,0 0,-1-1,0 1,1 0,-1-1,0 1,0 0,0-1,-1 1,1 0,0 0,-1-1,0 1,1 0,-1 0,0-1,0 1,0 0,0 0,-1 0,1 1,-1-1,1 0,-1 0,1 1,-1-1,0 1,0-1,0 1,0 0,0 0,0 0,0 0,0 0,0 0,-1 0,0 1,-3-2,-1 1,0-1,0 2,0-1,0 1,0 0,0 0,0 1,0 0,0 0,1 1,-1 0,-3 1,-6 6,0 0,1 1,0 1,0 0,2 1,-1 1,1 0,1 1,0 0,1 0,1 2,0-1,1 1,1 1,0-1,-4 17,10-31,1 1,0 0,-1 0,1 0,0 1,0-1,1 0,-1 0,1 0,-1 1,1-1,0 0,0 0,1 1,-1-1,1 0,-1 0,1 0,0 1,0-1,0 0,1 0,-1-1,1 1,0 0,0 0,0-1,0 1,0-1,0 1,1-1,-1 0,1 0,-1 0,1-1,0 1,0 0,0-1,0 0,2 1,22 0,0-1,0-2,0-1,-1-1,1-1,-1-1,1-1,-2-2,1 0,-1-2,-1-1,1-1,-2 0,20-16,3 1,-3-2,0-3,-2-1,-1-2,10-13,-52 48,1 0,0 0,0 0,0 0,0 0,0 0,0 0,-1 0,1-1,0 1,0-1,0 1,0 0,0-1,0 0,0 1,0-1,0 0,1 1,-1-1,0 0,0 0,0 0,1 1,-1-1,1 0,-1 0,0 0,1 0,0 0,-1 0,1 0,0-1,-1 1,1 0,0 0,0 0,0 0,0 0,0 0,0-1,0 1,0 0,1 0,-1 0,0 0,1 0,-1 0,1 0,-1 0,1 0,-1 0,1 0,0 0,-1 0,1 0,0 1,0-1,0 0,0 0,0 1,-1-1,1 1,0-1,0 1,1-1,-1 1,0 0,0-1,-16 7,0 1,0 0,1 1,0 0,0 1,1 1,0 0,1 1,0 0,1 1,0 0,-4 7,11-15,-3 5,1-1,-1 1,1 0,1 0,0 0,0 1,1 0,0 0,1 0,-2 7,5-14,-1 0,0 0,1 0,-1 0,1 0,0 0,0 0,0 0,1 0,-1 0,1 0,0 0,-1 0,1 0,0 0,1 0,-1-1,0 1,1 0,0-1,-1 1,1-1,0 0,0 0,1 1,-1-1,0-1,1 1,-1 0,1 0,0-1,-1 0,1 1,0-1,0 0,0 0,0-1,2 1,14 1,-1-2,1 0,0-1,0-2,0 1,-1-2,1 0,-1-2,0 0,0 0,-1-2,0 0,0-1,-1-1,0-1,-1 0,0-1,-1 0,13-15,6-5,-2-1,0-2,-3-1,-1-1,-1-1,-3-2,-1 0,-2-1,7-23,-19 47,0 1,-2-2,0 1,-1-1,0 1,-2-2,0 1,-1 0,-1 0,-1-1,0 1,-1 0,-1-1,-1 1,-5-17,6 30,0 1,-1-1,1 1,-1-1,0 1,0 0,0 1,0-1,-1 0,0 1,1 0,-1 0,-1 0,1 0,0 1,-1-1,1 1,-1 0,1 1,-1-1,0 1,0 0,0 0,0 0,0 1,0-1,0 1,0 1,0-1,0 1,0 0,-1 0,-7 2,0-1,1 2,0 0,0 0,0 1,0 1,1 0,0 0,0 1,1 1,-1 0,0 2,-1 3,1 0,0 1,1 1,0 0,2 0,0 1,0 0,2 0,0 1,0 0,2 0,0 0,1 0,1 1,1-1,0 1,1-1,1 1,1 0,2 11,7-1,1-1,1 0,1 0,1-2,2 0,0 0,2-2,1 0,0-1,2-1,0-1,2-1,0-2,0 0,2-1,0-1,1-2,0-1,1-1,1-1,5 0,86 13,-87-21</inkml:trace>
  <inkml:trace contextRef="#ctx0" brushRef="#br0" timeOffset="22423.721">19277 1994,'-13'-4,"1"0,0 1,-1 1,0 0,1 0,-1 2,0-1,0 2,0 0,1 0,-1 1,0 0,1 2,-1-1,1 1,0 1,1 0,-1 1,-9 6,19-10,-1 0,1 0,0 1,0-1,0 1,0-1,0 1,0 0,1-1,-1 1,1 0,0 0,0 0,0 0,0 1,1-1,-1 0,1 0,-1 0,1 1,0-1,1 0,-1 0,1 1,-1-1,1 0,0 0,0 0,0 0,0 0,1 0,-1 0,1 0,1 1,79 87,-69-78,5 3,44 56,-62-71,0 1,1 0,-1 0,0 0,0-1,0 1,0 0,-1 0,1 0,0-1,-1 1,1 0,-1 0,0-1,1 1,-1 0,0-1,0 1,0-1,0 1,-1-1,1 0,0 1,0-1,-1 0,1 0,-1 0,1 0,-1 0,0 0,1 0,-1 0,0-1,0 1,-63 19,58-19,0 1,0-1,0-1,-1 1,1-1,0 0,0-1,0 0,0 0,0 0,0-1,0 0,0 0,0-1,1 0,-1 0,1-1,-8-8</inkml:trace>
  <inkml:trace contextRef="#ctx0" brushRef="#br0" timeOffset="23001.814">19615 1994,'-75'338,"46"-117,2-55,17-206,17-4,2 1,2 0,2 1,2 1,2 0,1 0,23-34,-35 62,3-7,2 0,0 0,1 1,0 0,2 1,0 1,2 0,-1 1,2 1,0 0,1 1,8-4,-25 17,1-1,0 1,0-1,0 1,0 0,1-1,-1 1,0 0,0 1,1-1,-1 0,0 1,1-1,-1 1,1 0,-1-1,1 1,-1 0,1 1,-1-1,0 0,1 1,-1 0,1-1,-1 1,0 0,0 0,1 0,-1 0,0 1,0-1,0 1,0-1,-1 1,1-1,0 1,-1 0,1 0,-1 0,1 0,-1 0,0 0,0 1,0-1,0 0,0 1,-1-1,1 0,-1 1,1 1,1 11,-1 0,-1 0,0 0,-1 0,-1-1,0 1,-1 0,0-1,-1 1,-1-1,0 0,-1-1,-1 1,0-1,-1 0,0-1,-1 0,0 0,-1-1,0 0,-1 0,0-2,-1 1,0-1,0-1,-1 0,-9 4,20-11,-1 0,0 0,0 0,1 0,-1 0,0-1,0 1,0-1,0 0,0 0,0 0,0 0,1 0,-1-1,0 1,0-1,0 0,0 0,1 0,-4-1,-10-9</inkml:trace>
  <inkml:trace contextRef="#ctx0" brushRef="#br0" timeOffset="23418.493">20124 2277,'36'-10,"-1"0,0-3,-1 0,0-3,-1-1,0-1,3-5,10-43,-45 64,0 0,-1 1,0-1,1 0,-1 1,0-1,0 0,0 1,0-1,0 0,0 1,-1-1,1 0,0 1,-1-1,1 1,-1-1,0 1,0-1,1 1,-1-1,0 1,0-1,0 1,0 0,-1 0,1 0,0-1,-1 1,1 0,0 1,-1-1,1 0,-1 0,1 1,-1-1,0 0,1 1,-1 0,1-1,-1 1,0 0,1 0,-1 0,-1 0,-14 1,0 1,-1 1,1 0,1 2,-1 0,1 0,0 2,0 0,0 0,1 2,0 0,1 0,0 2,1 0,0 0,-6 7,8-9,0 1,0 0,1 0,1 1,-1 0,2 1,0 0,0 0,1 1,1 0,0 0,0 0,1 1,1 0,1 0,0 0,0 8,2-18,2 0,-1 0,0 0,1 0,0-1,0 1,0 0,0-1,0 1,1 0,0-1,0 0,0 1,0-1,0 0,1 0,-1 0,1 0,0-1,0 1,0-1,0 0,0 1,0-1,1-1,-1 1,1 0,-1-1,1 0,0 0,-1 0,1 0,0-1,0 1,0-1,3 0,12 1,-1-1,0 0,0-1,1-1,-1-1,0-1,6-2,152-62,-148 54</inkml:trace>
  <inkml:trace contextRef="#ctx0" brushRef="#br0" timeOffset="23731.207">20885 2136,'-32'12,"1"3,0 0,1 2,1 1,1 1,0 1,-15 17,40-36,1 1,0 0,-1 0,1 0,0 1,0-1,0 0,0 1,1-1,-1 1,1 0,-1-1,1 1,0 0,0 0,0 0,0 0,1 0,-1 0,1 0,0 0,0 0,0 0,0 0,1 1,-1-1,1 0,-1 0,1 0,0-1,1 1,-1 0,0 0,1-1,-1 1,1 0,0-1,0 0,0 1,0-1,0 0,1 0,-1 0,1 0,0 0,13 3,1-2,-1 0,0 0,1-2,0 0,-1-1,1 0,0-2,-1 0,1 0,-1-2,9-3,89-38,-100 34</inkml:trace>
  <inkml:trace contextRef="#ctx0" brushRef="#br0" timeOffset="23954.668">21280 2107,'-14'34,"-6"15,2 5,4-2,3-11</inkml:trace>
  <inkml:trace contextRef="#ctx0" brushRef="#br0" timeOffset="24126.695">21252 1910,'0'0</inkml:trace>
  <inkml:trace contextRef="#ctx0" brushRef="#br0" timeOffset="24663.156">21506 1825,'343'-136,"-309"122,-27 12,0 0,1-1,-1 0,-1 0,1 0,0-1,-1 0,0 0,0 0,0-1,0 0,-1 0,0-1,0 1,0-1,-1 0,0 0,0-1,0 0,-1 1,1-3,-5 11,0-1,1 0,-1 0,0 0,0 1,1-1,-1 0,0 0,0 0,0-1,-1 1,1 0,0 0,0 0,0-1,0 1,-1-1,1 1,0-1,-1 1,1-1,0 0,-1 0,1 1,-1-1,1 0,0 0,-1 0,1-1,0 1,-1 0,1 0,0-1,-1 1,1-1,0 1,-1-1,1 0,0 1,0-1,0 0,0 0,0 0,0 0,0 0,0 0,0 0,0 0,0 0,1 0,-1-1,1 1,-1 0,0-1,1 1,0 0,-1 0,1-1,0 1,0-1,0 1,0 0,0-1,0 1,0-1,0 1,1 0,-1-1,-13 25,1 0,1 1,1 1,1 0,1 0,-4 25,7-32,-14 81,4 1,4 0,5 1,4-1,6 20,-4-2,0-102,-1 0,0 0,-1 0,-1 0,-1-1,0 1,-1-1,-4 6,7-16,0 0,0 0,-1 0,1-1,-1 1,0-1,-1 0,1 0,-1 0,0 0,0 0,0-1,0 0,-1 0,1 0,-1-1,1 1,-1-1,0 0,0 0,0-1,-1 1,1-1,0-1,0 1,-4 0,6-1,0-1,1 1,-1 0,0-1,0 0,0 1,0-1,1 0,-1 0,0-1,1 1,-1-1,1 1,0-1,-1 0,1 0,0 0,0 0,0 0,0 0,1 0,-1-1,0 1,1-1,0 1,-1-1,1 0,0 1,1-1,-1 0,0 0,1 0,-2-95,8 72,1 1,0 0,2 1,2 0,0 0,1 1,1 1,1 0,1 1,1 0,1 2,0-1,2 2,16-13,-31 28,9-9,1 1,0 1,0 0,1 0,0 2,1 0,0 1,12-4,-8 7</inkml:trace>
  <inkml:trace contextRef="#ctx0" brushRef="#br0" timeOffset="25249.253">22211 2051,'-2'52,"1"-34,0 0,1 0,1 0,0-1,1 1,1-1,1 1,1 0,-4-16,0 1,-1-1,1 0,0 0,0 0,1 0,-1-1,0 1,1 0,-1 0,1-1,-1 1,1-1,0 1,0-1,-1 0,1 0,0 1,0-1,0-1,1 1,-1 0,0 0,0-1,0 1,1-1,-1 0,0 0,0 0,1 0,-1 0,0 0,0-1,0 1,1-1,-1 1,0-1,0 0,0 0,0 0,0 0,1-1,81-57,129-181,-212 238,0 1,0 0,0 0,0 0,0 0,0 0,1 0,-1 0,0 0,1 0,-1 1,0-1,1 0,-1 1,1-1,-1 1,1 0,-1 0,1-1,0 1,-1 0,1 0,-1 0,1 1,-1-1,1 0,-1 0,1 1,-1-1,1 1,-1 0,1-1,-1 1,0 0,1 0,-1 0,0 0,0 0,0 0,1 0,-1 0,0 0,0 1,-1-1,1 0,0 1,0-1,-1 0,1 1,-1-1,1 1,-1-1,0 1,1-1,-1 1,0 0,0-1,0 1,0-1,0 1,-1 270,12-42,-9-220,4 23,-1 0,-1 0,-2 0,-2 0,-1 0,-4 27,5-55,-1 0,0 0,0 0,-1-1,1 1,-1 0,0-1,0 1,0-1,-1 0,1 0,-1 0,0 0,-1 0,1-1,0 1,-1-1,0 0,0 0,0 0,0-1,0 1,-1-1,1 0,-1 0,1-1,-1 1,0-1,0 0,0 0,1-1,-1 1,0-1,0 0,0-1,0 1,0-1,0 0,1 0,-1 0,-1-2,2 1,1-1,-1 0,1 0,0 0,0-1,1 1,-1-1,1 1,-1-1,1 0,0 0,1 0,-1 0,1-1,0 1,0 0,0 0,0-1,1 1,0-1,0 1,0 0,0-1,1 1,-1-1,1 1,1-3,50-111,-36 98,0 0,1 0,2 2,-1 0,2 1,1 1,0 1,0 1,2 1,-1 1,2 0,0 2,0 1,0 1,1 1,4 1,32-9,-36 8</inkml:trace>
  <inkml:trace contextRef="#ctx0" brushRef="#br0" timeOffset="51048.1">20292 2925,'-5'15,"-1"4</inkml:trace>
  <inkml:trace contextRef="#ctx0" brushRef="#br0" timeOffset="54753.365">22296 2897,'1'0,"-1"0,1 0,-1-1,0 1,1 0,-1 0,1 0,-1-1,1 1,-1 0,1 0,-1 0,1 0,-1 0,0 0,1 0,-1 0,1 0,-1 0,1 0,-1 0,1 1,-1-1,1 0,-1 0,1 0,-1 1,0-1,1 0,-1 0,0 1,1-1,-1 0,0 1,1-1,-1 1,0-1,1 0,-1 1,0-1,0 1,0-1,1 0,-1 1,0-1,0 1,0-1,0 1,0-1,0 1,0-1,0 1,0-1,0 1,0-1,0 1,0-1,0 1,-1-1,1 1,23 83,6 170,-23-219,-1 0,-2 1,-1-1,-2 1,-1 0,-2-1,-4 14,4-31,-1-6,1-1,1 1,1 0,-1 0,2 1,0-1,0 0,2 11,-2-22,1 0,-1 0,0 0,0 0,1 0,-1-1,0 1,1 0,-1 0,1 0,-1-1,1 1,0 0,-1-1,1 1,0-1,-1 1,1 0,0-1,-1 0,1 1,0-1,0 1,0-1,0 0,-1 0,1 1,0-1,0 0,0 0,0 0,0 0,0 0,0 0,-1 0,1 0,0 0,0-1,0 1,0 0,0-1,-1 1,1 0,0-1,0 1,0-1,-1 1,1-1,0 0,0 1,36-32,-36 32,176-164,-176 162,0 0,0 1,0-1,0 1,0-1,1 1,-1-1,0 1,1-1,-1 1,1 0,0 0,-1 0,1 0,0 0,-1 0,1 1,0-1,0 0,0 1,0 0,0-1,0 1,0 0,0 0,0 0,0 0,0 0,-1 0,1 1,0-1,0 1,0-1,0 1,0 0,-1 0,1 0,0 0,0 0,-1 0,1 0,-1 0,1 1,-1-1,0 1,0-1,1 2,0 5,0 0,0 0,-1 0,-1 1,1-1,-1 0,0 1,-1-1,0 0,-1 0,0 1,-2 6,-3 18,6-13,2-5</inkml:trace>
  <inkml:trace contextRef="#ctx0" brushRef="#br0" timeOffset="55049.642">22974 3434,'-2'2,"-8"9,1 1,0 0,0 0,2 1,-1 0,2 0,0 1,0-1,1 2,1-1,0 0,1 1,1 0,0-1,0 12,3-24,-1 1,0 0,1-1,-1 1,1-1,0 1,0-1,0 1,0-1,0 1,1-1,-1 0,1 0,0 0,-1 0,1 0,0 0,0 0,0 0,0-1,0 1,1-1,-1 0,0 1,1-1,-1 0,1-1,-1 1,1 0,0-1,-1 1,1-1,-1 0,1 0,0 0,-1 0,1 0,0-1,0 1,97-42,-92 36,-1 0,1 0,-1-1,-1 0,1-1,-1 0,-1 1,1-2,-2 1,1-1,-1 0,0 0,-1 0,3-8,-5 12,0 0,0 1,-1-1,1 0,-1 0,0 1,0-1,-1 0,1 0,-1 1,0-1,0 0,-1 1,0-1,1 1,-1-1,-1 1,1 0,-1 0,1 0,-1 0,-1 1,1-1,0 1,-1-1,1 1,-1 0,0 1,0-1,-2 0,-15-8</inkml:trace>
  <inkml:trace contextRef="#ctx0" brushRef="#br0" timeOffset="55547.526">23341 3405,'-32'121,"31"-117,1 0,-1-1,1 1,0 0,0-1,1 1,-1 0,1-1,0 1,0-1,0 1,0-1,0 1,1-1,0 0,0 1,0-1,0 0,0 0,0-1,1 1,-1 0,1-1,0 1,0-1,0 0,0 0,0 0,0-1,1 1,-1-1,1 1,7-2,0 1,-1-1,1-1,0 0,-1-1,1 0,-1 0,0-1,0-1,0 0,0 0,0 0,-1-2,0 1,0-1,2-2,93-78,-117 142,12-53,0 1,0 0,1-1,-1 1,1-1,0 1,0 0,0-1,1 1,-1 0,1-1,0 1,0-1,0 1,0-1,1 1,0-1,-1 0,1 0,0 0,0 0,1 0,-1 0,1 0,-1-1,1 0,0 1,0-1,0 0,0 0,0 0,1-1,-1 1,0-1,1 0,-1 0,1 0,-1 0,1-1,0 1,-1-1,1 0,0 0,3-1,3-2,1 0,-1-2,0 1,0-1,-1 0,0-1,0 0,0-1,0 0,-1 0,0-1,-1 0,0 0,0-1,-1 0,0 0,0-1,-1 1,4-10,17-52,-18 48</inkml:trace>
  <inkml:trace contextRef="#ctx0" brushRef="#br0" timeOffset="57426.964">169 4365,'49'-62,"59"-21,-106 82,0 0,0 0,0 0,0 1,0-1,0 1,0 0,0-1,0 1,0 0,0 0,0 0,0 0,0 1,0-1,0 0,0 1,0-1,0 1,-1 0,1 0,0 0,0 0,-1 0,1 0,0 0,-1 1,1-1,-1 0,1 1,-1-1,0 1,0 0,0-1,0 1,0 0,0 0,0 0,0-1,0 3,22 83,-18-48,-2 0,-1 0,-3 0,-1 0,-2-1,-1 1,-3 2,-2 33,25-90,0-23,2 0,1 2,2 0,2 1,1 1,1 1,9-7,-32 39,0 0,0 0,1 0,-1 0,0 0,1 0,-1 1,1-1,0 1,-1-1,1 1,0-1,0 1,0 0,0 0,0 0,0 0,0 0,0 1,1-1,-1 0,0 1,0 0,1 0,-1-1,0 1,1 0,-1 1,0-1,0 0,1 1,-1-1,0 1,0 0,0 0,0 0,0 0,0 0,0 0,0 0,0 1,0-1,0 1,-1-1,1 1,0 7,0 1,0-1,-1 0,0 1,-1-1,0 1,0-1,-1 0,0 1,-1-1,0 0,-1 0,-2 7,-7 43,10-47,0-6,1 0,0 0,0-1,0 1,1 0,-1 0,2 0,-1 0,0 0,1 0,0 0,1 0,-1-1,1 1,1 0,-1-1,0 0,3 4,-1-8,0 0,-1-1,1 0,0 0,0 0,-1 0,1 0,0-1,-1 1,1-1,0 0,-1 0,1-1,-1 1,0-1,1 1,-1-1,0 0,0 0,0-1,0 1,0-1,-1 1,1-1,-1 0,0 0,0 0,1-1,234-273,-237 276,0 0,1 0,-1 0,1 0,-1 1,1-1,-1 0,1 0,0 0,-1 0,1 1,0-1,0 0,0 0,0 1,0-1,-1 1,1-1,0 1,0-1,0 1,0 0,0-1,0 1,1 0,-1 0,0 0,0 0,0 0,0 0,0 0,0 0,0 0,0 0,0 1,0-1,0 0,0 1,0-1,0 1,0-1,0 1,0-1,0 1,0 0,-1 0,1-1,0 1,0 0,-1 0,1 0,-1 0,1-1,-1 1,1 0,-1 0,-8 95,-1-58,-27 193,39-180,3-33</inkml:trace>
  <inkml:trace contextRef="#ctx0" brushRef="#br0" timeOffset="57742.702">1242 4478,'0'24,"0"-1,2 0,0 1,2-1,0 0,3 3,-6-20,1-1,0 0,0 1,1-1,-1 0,1-1,0 1,1 0,-1-1,1 0,0 0,0 0,0 0,0 0,1-1,-1 0,1 0,0 0,0-1,0 0,1 1,-1-2,0 1,1-1,-1 0,1 0,-1 0,2-1,4 1,0-1,-1 0,1-1,-1 0,1-1,-1 0,1-1,-1 0,0-1,0 0,-1 0,1-1,-1 0,0-1,0 0,-1 0,0-1,0 0,0-1,-1 1,0-2,-1 1,1-1,-2 1,1-2,-1 1,-1-1,0 1,0-1,-1 0,0-1,0 1,-1-2,-5-74,-4 62</inkml:trace>
  <inkml:trace contextRef="#ctx0" brushRef="#br0" timeOffset="61492.62">2089 4449,'-1'-2,"0"1,-1-1,1 0,-1 0,0 1,0-1,1 0,-1 1,0 0,0 0,-1-1,1 1,0 0,0 1,0-1,-1 0,1 1,0-1,-1 1,1 0,0-1,-1 1,1 0,-3 1,2-2,-6 1,1-1,-1 1,0 1,0-1,1 2,-1-1,1 1,-1 0,1 1,0 0,0 0,0 1,0 0,0 0,1 1,0 0,0 0,0 1,1 0,-1 0,1 0,1 1,0 0,0 0,0 1,0-1,1 1,1 0,-1 0,1 0,1 1,-1-1,2 1,-1-1,1 1,0 0,1-1,0 1,0 0,1 0,0-1,1 1,-1-1,2 1,-1-1,4 8,-2-8,1 0,-1-1,1 1,0-1,1 0,0 0,0-1,1 0,-1 0,1 0,0-1,1 0,-1 0,1-1,0 0,0-1,1 1,-1-2,1 1,0-1,-1 0,1-1,0 0,0 0,0-1,0 0,0-1,-1 0,1 0,0-1,0 0,-1-1,1 0,-1 0,0 0,0-1,6-4,24-34,-36 26</inkml:trace>
  <inkml:trace contextRef="#ctx0" brushRef="#br0" timeOffset="62187.712">2400 3998,'0'624,"0"-611,0 0,1 0,1 1,0-1,1 0,0-1,1 1,1-1,2 5,-6-16,1 0,-1 0,1 0,0 0,0-1,-1 1,1 0,0-1,0 0,0 1,-1-1,1 0,0 0,0 0,0 0,0 0,0-1,0 1,-1 0,1-1,0 0,0 1,-1-1,1 0,0 0,-1 0,1 0,-1 0,1 0,-1 0,1-1,-1 1,0 0,0-1,0 1,0-1,0 0,0 1,0-1,0 0,0 1,-1-1,1 0,-1 0,1 0,7-8,12-12,0-3,2 1,0 2,2 0,0 2,2 0,6-3,-30 22,-1 0,0 0,1 0,-1 1,0-1,1 0,-1 1,1-1,-1 0,1 1,0 0,-1-1,1 1,-1 0,1 0,0 0,-1 0,1 0,0 0,-1 1,1-1,-1 1,1-1,-1 1,1-1,-1 1,1 0,-1-1,1 1,-1 0,0 0,1 0,-1 0,0 1,0-1,0 0,0 0,0 1,0-1,0 0,-1 1,1-1,0 1,0 1,15 75,-15-69,22 136,-22-121</inkml:trace>
  <inkml:trace contextRef="#ctx0" brushRef="#br0" timeOffset="69054.622">3613 4563,'0'4,"0"7,0 7,0 4,0 3,0 3,0 1,0 1,0-1,-5-4,-1-7</inkml:trace>
  <inkml:trace contextRef="#ctx0" brushRef="#br0" timeOffset="69310.968">3528 4196,'0'9,"0"4</inkml:trace>
  <inkml:trace contextRef="#ctx0" brushRef="#br0" timeOffset="69668.284">3980 3998,'-1'89,"13"213,7-4,10-143,-29-155,0 0,0-1,0 1,0-1,0 1,1-1,-1 1,0 0,0-1,1 1,-1-1,0 1,1 0,-1-1,0 1,1 0,-1 0,0-1,1 1,-1 0,1 0,-1-1,1 1,-1 0,0 0,1 0,-1 0,1 0,-1 0,1 0,-1 0,1 0,-1 0,1 0,-1 0,1 0,-1 0,0 0,1 0,-1 0,1 1,-1-1,1 0,-1 0,0 1,1-1,-1 0,0 0,1 1,-1-1,0 0,1 1,-1-1,0 1,0-1,1 0,-1 1,6-44,-5 16,0 0</inkml:trace>
  <inkml:trace contextRef="#ctx0" brushRef="#br0" timeOffset="70003.281">3811 4422,'-5'4,"4"3,6-1,7-2,7 0,4-2,4-1,1 0,1-1,1-1,0 1,-1 0,0 0,0 0,-1-1,0 1,-4 0</inkml:trace>
  <inkml:trace contextRef="#ctx0" brushRef="#br0" timeOffset="74030.16">5053 4055,'-1'-1,"1"1,-1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41,6-41,28 257,0 28,-27-236,11 69,-12-117,1 1,-1-1,1 0,-1 1,1-1,-1 0,1 0,0 0,0 0,-1 0,1 0,0 0,0 0,0 0,0 0,0 0,0 0,1-1,-1 1,0 0,0-1,1 1,-1-1,0 1,0-1,1 0,-1 0,0 1,1-1,-1 0,0 0,1 0,-1 0,1-1,-1 1,0 0,0-1,1 1,-1-1,0 1,1-1,-1 1,0-1,0 0,0 0,0 1,0-1,0 0,0 0,0 0,0 0,0 0,-1-1,52-56,90-167,-139 222,-1 0,1 0,0 1,0-1,1 1,-1 0,0 0,1 0,-1 0,1 1,0 0,-1-1,1 1,0 0,0 1,0-1,0 1,0 0,0 0,0 0,0 0,-1 1,1-1,0 1,0 0,0 0,-1 1,1-1,0 1,-1 0,1-1,-1 2,0-1,0 0,0 1,0-1,0 1,0 0,-1 0,1 0,-1 0,0 1,0-1,0 1,0-1,-1 1,0-1,1 1,-1 0,0 0,-1 0,1 0,4 192,-6-195,1 0,-1 0,1 0,0 0,0 0,0 1,0-1,0 0,0 0,0 0,0 0,0 1,0-1,1 0,-1 0,0 0,1 0,-1 0,1 0,-1 0,1 0,0 0,-1 0,1 0,0 0,0 0,0 0,-1 0,1-1,0 1,0 0,0-1,0 1,0-1,0 1,1-1,-1 1,0-1,0 0,0 0,0 1,1-1,-1 0,0 0,0 0,0 0,0-1,1 1,-1 0,9-8</inkml:trace>
  <inkml:trace contextRef="#ctx0" brushRef="#br0" timeOffset="74607.211">6012 4619,'-15'5,"1"1,1 1,-1 0,1 1,1 0,-1 1,2 0,-1 1,1 1,1 0,-1 0,2 1,0 0,0 0,1 1,1 0,0 1,1 0,0 0,-1 6,8-16,-1 0,0 0,1 0,0 0,0 0,0-1,1 1,-1 0,1-1,0 1,0-1,0 1,0-1,1 0,-1 0,1 0,0 0,0 0,0-1,0 1,0-1,1 0,-1 0,1 0,-1 0,1-1,0 0,-1 1,1-1,0 0,0-1,0 1,0-1,0 0,0 0,0 0,0 0,0-1,0 0,0 1,0-1,-1-1,1 1,0-1,0 1,-1-1,1 0,-1 0,0-1,0 1,1-1,16-12,-1 0,0-2,-2 0,1-1,-2-1,-1 0,6-10,30-57,-50 85,-1-1,0 1,1 0,0 0,-1-1,1 1,0 0,0 0,0 0,-1 0,1 0,0 0,0 0,0 0,1 0,-1 1,0-1,0 0,0 1,1-1,-1 0,0 1,1 0,-1-1,0 1,1 0,-1 0,0 0,1 0,-1 0,1 0,-1 0,0 0,1 0,-1 1,0-1,1 1,-1-1,0 1,0-1,1 1,-1 0,0-1,0 1,0 0,0 0,0 0,0 0,0 0,0 0,0 0,0 0,-1 0,1 1,0-1,-1 1,35 40,53 44,-68-76</inkml:trace>
  <inkml:trace contextRef="#ctx0" brushRef="#br0" timeOffset="74995.758">6774 4478,'-159'111,"157"-110,-1 0,1 0,0 1,0-1,0 1,0 0,0-1,0 1,1 0,-1 0,0 0,1 1,0-1,-1 0,1 0,0 1,0-1,0 1,1-1,-1 1,0-1,1 1,0-1,0 1,-1 0,2-1,-1 1,0-1,0 1,1 0,-1-1,1 1,0-1,0 0,0 1,0-1,0 0,1 1,-1-1,1 0,-1 0,1 0,43 32,-40-32,-1 0,1 0,-1 0,0 1,0 0,0 0,0 0,-1 0,1 1,-1 0,1-1,-1 1,-1 0,1 0,0 1,-1-1,0 1,0-1,0 1,-1 0,0-1,1 1,-2 0,1 0,0 3,-2-1,-1 0,0 0,0 0,0 0,-1-1,0 1,0-1,-1 0,0 0,0 0,0 0,-1-1,1 0,-1 1,-1-2,1 1,-1-1,1 0,-1 0,-1 0,1-1,0 0,-1 0,1-1,-1 0,0 0,-6 1,-11 1</inkml:trace>
  <inkml:trace contextRef="#ctx0" brushRef="#br0" timeOffset="75773.995">7620 4732,'-39'309,"26"-288,13-58,13-21,1 1,3 0,3 1,2 1,8-11,20-22,-9 77,-26 14</inkml:trace>
  <inkml:trace contextRef="#ctx0" brushRef="#br0" timeOffset="76047.871">8100 4619,'-8'11,"-19"25,2 0,1 2,2 1,2 0,-13 37,31-72,0 0,0 1,1-1,0 1,0-1,0 1,1 0,0-1,-1 1,2-1,-1 1,0 0,1-1,0 1,0-1,0 1,1-1,-1 1,1-1,0 0,1 0,-1 0,1 0,-1 0,1-1,0 1,0-1,1 0,-1 0,1 0,0 0,-1 0,1-1,0 0,1 0,-1 0,0 0,1 0,-1-1,1 0,-1 0,1 0,-1-1,1 0,1 1,6-2,1 0,-1-1,0 0,0-1,0 0,0 0,0-2,-1 1,1-2,-1 1,0-2,-1 1,0-1,0-1,3-3,-6 6,-1-1,0 0,0 1,-1-2,0 1,0-1,0 0,-1 0,0 0,0 0,-1-1,0 1,0-1,0 0,-1 0,-1 0,0 0,0-1,0 1,-1 0,0 0,0-1,-2-3,0 6,0-1,-1 1,0-1,0 1,-1 0,1 0,-2 1,1-1,0 1,-1 0,0 0,0 0,0 1,-1 0,0 0,0 0,0 0,0 1,0 0,-1 1,1-1,-2 1,-15-5</inkml:trace>
  <inkml:trace contextRef="#ctx0" brushRef="#br0" timeOffset="76417.626">8524 4083,'-1'66,"13"153,-2-154,-3 1,-3 0,-2 0,-6 32,2 20,2-45,0-61</inkml:trace>
  <inkml:trace contextRef="#ctx0" brushRef="#br0" timeOffset="76658.819">8213 4619,'39'0,"16"0,10 0,-2-5,-2-1,-2-1,-6 2,-2 2,-1 1,-3 0,-1 2,-3 0,-9 0</inkml:trace>
  <inkml:trace contextRef="#ctx0" brushRef="#br0" timeOffset="77327.905">9230 4535,'-55'32,"1"2,2 3,-45 40,34 0,61-75,0 1,1-1,-1 1,1 0,-1 0,1-1,0 1,0 0,1 0,-1 0,1 0,-1 0,1 0,0 0,0 0,0 0,0 0,1 0,-1 0,1 0,0 0,0 0,0-1,0 1,0 0,1 0,-1-1,1 1,-1-1,2 2,3-2,-1-1,0 1,0-1,1 0,-1-1,0 1,1-1,-1 0,1 0,-1-1,0 0,1 0,-1 0,0 0,1-1,-1 0,0 0,-1 0,1-1,0 0,0 0,-1 0,0 0,0-1,0 1,3-4,4-1,156-115,-167 123,1-2,0 1,-1 0,1 0,0-1,0 1,0 0,0 0,0 0,0 0,0 0,0 0,1 0,-1 0,0 1,0-1,1 0,-1 1,1-1,-1 1,0-1,1 1,-1 0,1-1,-1 1,1 0,-1 0,1 0,-1 0,1 1,-1-1,1 0,-1 1,0-1,1 0,-1 1,1 0,-1-1,0 1,0 0,1 0,-1 0,0 0,0 0,0 0,0 0,1 1,5 57,-8-55,1 0,-1-1,1 1,0 0,0 0,0 0,1 0,-1 0,1 0,0 0,0 0,0-1,1 1,-1 0,1-1,0 1,0-1,0 1,0-1,1 0,-1 0,1 0,0 0,0-1,0 1,0-1,0 0,1 0,-1 0,1 0,0 0,8-1,1 0,0 0,-1-1,1-1,0 0,-1-1,1 0,-1-1,1 0,-1-1,0 0,0-1,-1-1,0 0,0 0,0-1,-1 0,1-1,-2-1,1 1,-1-1,-1-1,25-28,-2-1,-2-1,-1-2,-3-1,-1-1,-2-1,-2-1,-2-1,9-40,-24 78,6-12,-2 0,-1-1,0 1,-2-1,0-1,-2 1,0-13,-1 34,-1-1,0 1,0 0,0-1,1 1,-2-1,1 1,0-1,0 1,0-1,-1 1,1 0,0-1,-1 1,0-1,1 1,-1 0,0 0,0-1,1 1,-1 0,0 0,0 0,0 0,0 0,-1 0,1 0,0 0,0 1,-1-1,1 0,0 1,-1-1,1 1,0-1,-1 1,1 0,-1-1,1 1,-1 0,1 0,-1 0,1 0,0 0,-1 1,0-1,-57 40,42-15,1 0,1 2,2 0,1 1,0 0,3 0,-6 25,10-35,0 0,1 1,2-1,0 1,0 0,2 0,0 0,2-1,0 1,0 0,2-1,1 0,5 16,56 135,-43-67,-22-90</inkml:trace>
  <inkml:trace contextRef="#ctx0" brushRef="#br0" timeOffset="77570.692">9455 4478,'33'5,"17"1,9 0,3-1,2-2,-5 0,-4-2,-6-1,-2 0,-4 0,-4 0,-5 4,-3 3,-1-1,-2-1,-5-2</inkml:trace>
  <inkml:trace contextRef="#ctx0" brushRef="#br0" timeOffset="82011.485">10245 4732,'0'3,"1"-1,-1 0,1 1,0-1,-1 0,1 0,0 1,0-1,1 0,-1 0,0 0,1 0,-1 0,1 0,0-1,-1 1,1 0,0-1,0 0,0 1,0-1,0 0,0 0,1 0,-1 0,0 0,1-1,-1 1,0-1,1 1,-1-1,1 0,-1 0,1 0,6 0,-1-1,1 0,0 0,0-1,0 0,-1 0,1-1,-1-1,0 1,0-1,0 0,-1-1,1 0,-1 0,0-1,0 0,-1 0,0 0,3-4,-7 8,-1 1,1-1,0 0,-1 1,1-1,-1 0,0 0,0 0,1 0,-1 0,0-1,-1 1,1 0,0 0,-1-1,1 1,-1 0,0-1,0 1,0-1,0 1,0 0,0-1,-1 1,1 0,-1-1,1 1,-1 0,0 0,0 0,0 0,0-1,-1 1,1 0,0 1,-1-1,0 0,1 0,-1 1,0-1,0 0,-2-1,-1 0,1 0,-1 0,1 1,-1-1,0 1,0 0,0 1,0-1,-1 1,1 0,0 0,0 1,-1-1,1 1,0 0,-1 1,-1 0,-11 4,0 1,1 1,0 1,0 0,1 1,0 1,1 0,0 1,-1 2,9-7,1 1,0 0,0 0,1 0,-1 0,2 1,-1 0,1 0,0 0,1 1,0-1,0 1,1 0,0 0,0 0,1 0,0 0,1 0,0 0,1 0,-1 0,2 0,-1 0,1 0,1-1,0 1,0 0,0-1,1 0,0 0,1 0,0 0,0-1,1 0,0 0,4 4,4 0,2-1,-1 0,2-1,-1-1,1 0,0-1,0-1,1-1,0-1,0 0,0-1,1-1,-1 0,1-2,-1 0,15-2,47-32,-66 24</inkml:trace>
  <inkml:trace contextRef="#ctx0" brushRef="#br0" timeOffset="84974.76">11205 4676,'-5'-4,"1"1,-1 0,0 0,-1 0,1 1,0 0,-1 0,0 0,1 1,-1 0,0 0,1 0,-1 0,0 1,0 0,0 1,0-1,1 1,-1 0,0 1,1-1,-1 1,1 0,-1 0,1 1,0 0,0 0,0 0,0 0,1 1,-1 0,1 0,0 0,0 0,0 1,1 0,-1-1,1 1,1 1,-1-1,1 0,-1 1,-2 1,-1 0,2 1,-1 0,1-1,0 1,0 1,1-1,1 0,-1 1,1 0,0-1,1 1,0 0,1 0,0 0,0 0,1 0,0 0,0-1,1 1,0 0,1-1,0 1,0-1,1 0,0 0,0 0,1-1,0 1,0-1,6 6,-5-10,-1 1,1-1,-1 0,1 0,0 0,0-1,1 0,-1 0,0-1,1 0,-1 0,1 0,-1-1,1 0,-1 0,1 0,-1-1,1 0,-1-1,0 1,0-1,1 0,-1-1,0 1,-1-1,1-1,0 1,-1-1,0 0,0 0,0 0,0-1,-1 1,0-1,0 0,0-1,1-1,16-26,-2-1,0-1,-3 0,-1-1,-1-1,-2 0,-2-1,-2 0,-1-1,-1 0,-3 0,-1-39,-1 62,-1-1,0 1,-1 0,-1-1,-1 1,0 0,-1 0,-1 0,0 0,-1 1,-1 0,-7-12,12 25,0-1,-1 0,1 0,-1 1,0-1,0 1,0 0,0 0,0 0,-1 0,1 1,0-1,-1 1,1 0,-1 0,0 0,1 1,-1-1,0 1,1 0,-1 0,0 0,0 0,1 0,-1 1,0 0,1 0,-1 0,1 0,-1 1,1-1,0 1,-1 0,1 0,0 0,0 0,0 1,1-1,-1 1,0-1,1 1,0 0,0 0,0 0,0 1,0-1,0 0,1 1,0-1,-6 14,1-1,1 1,1 0,0 0,2 1,0-1,0 1,2-1,0 1,1-1,1 1,0-1,1 0,1 0,1 0,1 0,0-1,5 10,4 3,2-1,1 0,0-1,2-1,2-1,0-1,1 0,1-2,1-1,1-1,1-1,20 10,83 60,-112-77</inkml:trace>
  <inkml:trace contextRef="#ctx0" brushRef="#br0" timeOffset="87585.815">12418 4309,'100'-68,"-74"53,0-2,-1 0,-1-2,-1-1,0-1,-2-1,7-8,28-57,-85 117,17-2,2 1,0 1,2 0,2 1,0-1,2 1,1 24,2-51,-19 586,19-583,-5 81,-3-1,-5-1,-3 0,-16 44,28-117,0-1,0 1,-2-1,1 0,-2-1,1 0,-1 0,-1-1,-7 8,12-15,1 1,-1-1,0 0,0 0,0 0,0 0,-1-1,1 0,0 0,-1 0,0 0,0-1,1 0,-1 0,0 0,0 0,0-1,0 0,0 0,0 0,0-1,0 0,1 0,-1 0,0 0,0-1,-3-1,0-4,0 0,1 0,0 0,1-1,-1 0,1-1,1 0,0 0,0 0,0 0,2-1,-1 1,1-1,0 0,1 0,0 0,1 0,-1-10,1-4,0 1,1-1,2 1,0 0,1-1,2 1,0 1,1-1,2 1,0 0,1 0,1 1,1 1,1-1,1 2,1 0,0 0,2 2,9-10,-10 13,1 1,0 0,1 1,0 0,1 2,0 0,1 1,0 1,3 0,18-8,-23 10</inkml:trace>
  <inkml:trace contextRef="#ctx0" brushRef="#br0" timeOffset="87899.234">12927 5070,'-29'23,"25"-50,75-141,-64 152,0 0,1 1,1-1,1 2,0-1,1 1,0 1,1 0,1 1,0 0,12-8,-5 9</inkml:trace>
  <inkml:trace contextRef="#ctx0" brushRef="#br0" timeOffset="88189.419">13321 4703,'-21'38,"4"-13,1 2,2 0,1 0,1 1,1 1,1 0,2 0,0 8,7-33,1 0,0 0,0 0,0 1,1-1,-1 0,1 0,0 0,0 0,1 0,-1-1,1 1,0 0,0-1,0 1,0-1,1 1,-1-1,1 0,0 0,0 0,0-1,0 1,1-1,-1 1,1-1,-1 0,1-1,0 1,0 0,0-1,0 0,0 0,0 0,0-1,0 1,0-1,0 0,0 0,0 0,0-1,0 0,0 1,0-1,0-1,2 0,2 1,-1 0,0-1,0 0,0-1,0 1,0-1,0-1,-1 1,1-1,-1 0,0-1,0 1,-1-1,0 0,1-1,-2 1,1-1,-1 0,1 0,-2 0,1-1,-1 0,0 1,0-1,-1 0,0 0,0-1,0-2,0 3,-1-1,0 1,0-1,0 0,-1 1,-1-1,1 0,-1 1,0-1,-1 1,0-1,0 1,0 0,-1-1,0 1,-1 0,0 1,0-1,0 1,-1 0,1 0,-2 0,1 0,-1 1,1 0,-5-3,-8 1</inkml:trace>
  <inkml:trace contextRef="#ctx0" brushRef="#br0" timeOffset="88711.149">13632 5043,'18'-57,"-11"38,1-1,0 1,2 1,0-1,1 2,1 0,1 0,0 1,1 0,1 1,8-6,-22 20,-1 0,0 0,1 1,-1-1,1 0,0 0,-1 1,1-1,-1 1,1-1,0 0,-1 1,1-1,0 1,0-1,0 1,-1 0,1-1,0 1,0 0,0 0,0-1,0 1,-1 0,1 0,0 0,0 0,0 0,0 0,0 1,0-1,0 0,-1 0,1 0,0 1,0-1,0 1,-1-1,1 0,0 1,0-1,-1 1,1 0,0-1,-1 1,1 0,-1-1,1 1,-1 0,1 0,-1-1,1 1,-1 0,0 0,1 0,-1-1,0 1,0 0,0 0,1 0,-1 0,0 0,0 0,-1 0,1-1,0 1,0 0,0 1,1 22,-2-21,0 1,0 0,1 0,-1 0,1 0,0 0,0-1,0 1,0 0,1 0,0 0,-1 0,1 0,1-1,-1 1,1 0,-1-1,1 0,0 1,0-1,0 0,1 0,-1 0,1 0,0 0,0 0,0-1,0 0,0 1,0-1,1 0,-1-1,1 1,-1-1,1 1,0-1,0 0,-1 0,3 0,3-4,1 0,-1 0,0-1,-1 0,1-1,-1 0,1 0,-2 0,1-1,0-1,-1 1,-1-1,1 0,43-35,-49 41,0 0,0 1,0-1,1 0,-1 1,0-1,1 0,-1 1,0-1,1 1,-1 0,1 0,-1-1,1 1,-1 0,1 0,-1 0,1 1,-1-1,1 0,-1 0,0 1,1-1,-1 1,1-1,-1 1,0 0,0-1,1 1,-1 0,0 0,0 0,0 0,0 0,0 0,0 0,0 1,0-1,0 0,-1 0,1 1,0-1,24 68,-21-54,33 65,-25-67</inkml:trace>
  <inkml:trace contextRef="#ctx0" brushRef="#br0" timeOffset="89725.005">15015 4563,'-49'43,"42"-39,-13 7,11-7,-1 1,1 0,0 0,1 1,-1 0,1 0,0 1,1 0,0 0,0 1,0 0,1 1,-2 3,8-7,1 1,-1-1,1 1,0-1,1 1,-1-1,1 1,0-1,0 0,1 0,-1 0,1 0,1 0,-1-1,0 0,1 1,0-1,0 0,0-1,1 1,-1-1,1 0,0 0,0 0,1 0,3 4,1 0,-2 1,1 0,-1 0,0 0,-1 1,0 0,0 1,-1 0,0 0,-1 0,0 0,3 11,-7-18,-1 0,0 0,0 0,0 1,0-1,0 0,-1 0,1 0,-1 1,0-1,0 0,0 0,0 0,-1 0,1-1,-1 1,1 0,-1 0,0-1,0 1,-1-1,1 0,0 0,-1 0,1 0,-1 0,0 0,0-1,0 1,1-1,-1 0,-1 1,-4 1,-1 0,1 0,-1 0,1-1,-1-1,0 1,0-1,0-1,0 0,1 0,-5-1,-69-22,63 12</inkml:trace>
  <inkml:trace contextRef="#ctx0" brushRef="#br0" timeOffset="90102.733">15466 4703,'-34'40,"14"-20,0 2,2 0,1 1,0 1,2 0,1 1,0 1,-7 23,20-46,0-1,0 1,0 0,0 0,1 0,-1 0,1 0,0 0,-1 0,1 0,1 0,-1 0,0 0,1 0,0 0,0 0,-1 0,2-1,-1 1,0 0,1 0,-1-1,1 1,0-1,-1 1,1-1,0 0,1 0,-1 0,0 0,1 0,-1-1,1 1,-1 0,1-1,0 0,0 0,-1 0,1 0,0 0,0-1,0 1,0-1,0 0,0 1,0-2,0 1,2 0,4-1,0 0,1 0,-1 0,0-2,0 1,-1-1,1 0,0-1,-1 0,0 0,0-1,0 0,0 0,-1-1,0 0,0 0,-1 0,1-1,-2 0,1-1,-1 1,0-1,0 0,-1-1,0 1,-1-1,1 1,-2-1,1 0,-1 0,-1 0,0 0,0-1,0 1,-2 0,1 0,-1-1,0 1,-1 0,0 0,0 0,-1 0,0 1,-1-1,0 1,0-1,-1 1,0 1,0-1,-5-4,-4-1</inkml:trace>
  <inkml:trace contextRef="#ctx0" brushRef="#br0" timeOffset="90664.502">15693 5099,'16'-34,"-6"9,1-1,1 2,0 0,2 0,1 1,1 1,1 1,1 0,1 1,1 1,0 1,1 1,11-7,-31 24,0-1,-1 1,1-1,0 1,-1 0,1-1,0 1,0 0,-1-1,1 1,0 0,0 0,-1 0,1 0,0 0,0 0,0 0,-1 0,1 0,0 0,0 0,0 1,-1-1,1 0,0 1,-1-1,1 0,0 1,-1-1,1 1,0-1,-1 1,1-1,-1 1,1-1,-1 1,1 0,-1-1,1 1,-1 0,1-1,-1 1,0 0,0 0,1-1,-1 1,0 0,0 0,0 0,0 0,3 50,-3-34,-1-13,1 0,-1 1,1-1,0 0,0 1,1-1,-1 0,1 1,0-1,0 0,1 0,-1 0,1 0,0 0,0 0,0 0,0-1,1 1,0-1,-1 1,1-1,1 0,-1 0,0 0,1-1,-1 1,1-1,0 0,0 0,0 0,0 0,0-1,0 0,0 1,0-2,1 1,-1 0,0-1,4 0,3-4,0 0,0-1,-1-1,1 1,-1-2,-1 1,1-1,-1-1,-1 0,1 0,-1-1,-1 0,5-7,20-18,-21 22,-7 7,1-1,1 0,-1 1,1 0,0 0,0 1,0 0,1 0,0 0,-1 1,1 0,1 0,-7 3,0-1,0 1,0 0,0 0,0 0,0 0,0 0,0 1,0-1,0 0,0 0,0 1,0-1,0 0,0 1,0-1,0 1,0 0,0-1,0 1,0 0,-1-1,1 1,0 0,0 0,-1 0,1-1,-1 1,1 0,-1 0,1 0,-1 0,1 0,-1 0,0 0,0 0,1 0,-1 0,0 1,0-1,0 0,0 0,0 0,-1 0,1 0,0 0,0 0,-10 53,-5-8,11-37,0-1,1 1,0 0,0 1,1-1,0 0,1 1,0-1,0 1,1-1,0 1,2 6,7 1,3-5</inkml:trace>
  <inkml:trace contextRef="#ctx0" brushRef="#br0" timeOffset="94491.925">16624 4957,'73'-10,"-43"7,-1-1,0-1,0-1,-1-2,0-1,0-1,0-1,-23 9,0-1,0 1,-1-1,1 0,0 0,-1 0,0-1,0 1,0-1,0 0,-1 0,1-1,-1 1,0-1,0 1,-1-1,1 0,-1 0,0 0,-1 0,1-1,-1 1,0 0,0-1,-1 1,1-1,-1 1,-1-1,1 1,-1-1,0 1,0 0,0-1,-1 1,0-1,-4 2,0 0,0 0,-1 1,1 0,-1 1,0 0,0 0,0 0,0 0,0 1,0 1,0-1,-1 1,1 0,0 1,0-1,0 1,0 1,-3 0,-11 3,1 0,-1 1,1 1,0 1,1 0,0 2,0 0,1 1,0 1,1 1,0 0,2 1,-1 1,1 1,2 0,-1 0,2 2,0-1,-8 17,18-30,0 1,0-1,0 0,1 1,-1-1,1 1,0 0,1-1,-1 1,1 0,-1-1,2 1,-1 0,0 0,1-1,0 1,0 0,0-1,1 1,-1-1,1 0,0 1,1-1,-1 0,1 0,-1 0,1-1,0 1,1-1,-1 1,1-1,-1 0,1 0,0-1,0 1,0-1,2 1,9 2,1 0,0-1,0-1,0 0,0-1,1-1,-1 0,1-2,-1 1,0-2,6-1,3 0,0-1,-1 0,1-2,-1-1,-1-1,1-1,-1-1,6-4,-11 3</inkml:trace>
  <inkml:trace contextRef="#ctx0" brushRef="#br0" timeOffset="95254.352">17780 4760,'-5'33,"-1"17,0 4,1-3,2-4,1-6,1-10</inkml:trace>
  <inkml:trace contextRef="#ctx0" brushRef="#br0" timeOffset="95429.87">17780 4393,'0'-10,"5"2,6 7,2 4</inkml:trace>
  <inkml:trace contextRef="#ctx0" brushRef="#br0" timeOffset="95890.279">18092 5070,'44'-109,"17"-35,-61 143,0 0,0 0,1 0,-1 0,1 0,-1-1,1 1,-1 0,1 0,-1 0,1 1,0-1,0 0,-1 0,1 0,0 0,0 1,0-1,0 0,0 1,0-1,0 1,0-1,0 1,0-1,0 1,0 0,0 0,1-1,-1 1,0 0,0 0,0 0,0 0,1 0,-1 1,0-1,0 0,0 0,0 1,0-1,0 1,0-1,0 1,0-1,0 1,0 0,0-1,0 1,0 0,0 0,-1 0,1 0,0 0,-1-1,1 1,0 0,-1 1,1-1,-1 0,1 1,49 161,-48-159,0-1,-1 1,2-1,-1 1,0-1,0 0,1 1,0-1,0-1,0 1,0 0,0-1,0 1,1-1,-1 0,1 0,0 0,-1-1,1 0,0 1,0-1,0 0,0-1,0 1,0-1,0 0,0 0,0 0,0 0,0-1,0 1,0-1,0 0,0 0,0-1,0 1,-1-1,4-2,1-3,0 0,0-1,-1 0,-1 0,1-1,-1 0,-1 0,1 0,-2-1,1 0,-1 0,-1 0,0 0,1-7,5-9,2-19,-7 24</inkml:trace>
  <inkml:trace contextRef="#ctx0" brushRef="#br0" timeOffset="96096.883">18853 4703,'0'34,"0"15,0 5,0-2,0-6,0-5,0-9</inkml:trace>
  <inkml:trace contextRef="#ctx0" brushRef="#br0" timeOffset="96350.856">18824 4449,'0'0</inkml:trace>
  <inkml:trace contextRef="#ctx0" brushRef="#br0" timeOffset="96596.896">19333 4026,'46'390,"-34"-116,15-60,-26-159,-2-31</inkml:trace>
  <inkml:trace contextRef="#ctx0" brushRef="#br0" timeOffset="96851.072">19107 4703,'34'0,"15"0,10 0,-1 0,-1 0,0 0,-5 0,-2 0,-5 0,-4 0,-6 0,-3 0,-2 0,-2 0,-1 0,1 0,-6 0</inkml:trace>
  <inkml:trace contextRef="#ctx0" brushRef="#br0" timeOffset="97096.273">19925 4760,'0'0</inkml:trace>
  <inkml:trace contextRef="#ctx0" brushRef="#br0" timeOffset="97332.123">19954 4449,'0'0</inkml:trace>
  <inkml:trace contextRef="#ctx0" brushRef="#br0" timeOffset="97741.841">20434 4590,'-33'14,"0"1,1 2,1 1,1 1,-23 20,50-37,-1 1,1 0,-1 0,1 0,0 0,0 1,0-1,1 1,0 0,-1-1,1 1,0 0,1 0,-1 1,1-1,-1 0,1 0,1 1,-1-1,1 1,-1-1,1 0,0 1,1-1,-1 1,1-1,0 0,0 1,0-1,1 0,0 0,-1 0,1 0,1 0,-1 0,1 0,-1-1,1 1,0-1,0 0,0 0,1 0,-1 0,1-1,0 1,-1-1,1 0,4 1,5-1,-1 0,1-2,0 1,0-2,-1 0,1 0,-1-1,1-1,-1 0,0-1,0 0,0 0,0-2,-1 1,0-2,8-4,-11 7,8-6,-1 0,0-1,0-1,-1 0,0-1,-2 0,4-5,10-9,-25 25,0 0,0 1,0-1,0 0,0 1,0-1,0 1,1 0,-1-1,0 1,1 0,-1 0,1 0,-1 0,1 0,0 0,-1 0,1 1,0-1,0 0,-1 1,1 0,0-1,0 1,0 0,0 0,0 0,0 0,-1 0,1 0,0 1,0-1,0 1,-1-1,1 1,0 0,0-1,-1 1,1 0,-1 0,1 0,-1 1,1-1,-1 0,1 0,-1 1,0-1,0 1,0-1,11 42,-12-39,0 1,1-1,0 0,0 1,0-1,0 0,1 0,0 0,0 0,0 0,0 0,0-1,1 1,0-1,-1 0,1 1,1-1,-1-1,0 1,1 0,-1-1,4 2,3-2,0 0,0-1,0 0,1-1,-1 0,0-1,1 0,-1 0,0-1,0-1,0 1,0-2,-1 1,1-1,-1-1,0 0,0 0,-1-1,1 0,-1 0,0-1,-1 0,3-3,15-8,-1-1,-1-1,0-2,-2 0,0-1,-2-1,0-1,-2-1,-1 0,-1-1,1-4,-9 16,0-1,-1 0,0-1,-2 0,0 1,0-1,-2 0,0-1,-1 1,-1 0,0 0,-1-1,-1 1,-1 0,0 0,-6-13,7 25,-1 0,0 0,-1 0,1 1,-1-1,0 1,0 0,0 0,0 0,-1 1,0-1,0 1,0 0,0 1,0-1,0 1,-1 0,1 0,-1 1,1-1,-1 1,0 1,0-1,1 1,-1 0,0 0,0 1,0-1,1 1,-1 1,0-1,1 1,0 0,-1 0,1 0,0 1,0 0,0 0,0 0,1 1,-1 0,1-1,0 2,0-1,0 0,0 1,1 0,-7 10,1 1,1 1,1-1,0 1,1 0,1 1,0 0,2-1,0 1,1 0,0 1,2-1,0 0,1 0,1 0,1 0,0 0,1 0,1-1,1 1,1-1,0-1,1 1,0-1,2 0,0-1,0 0,2-1,7 8,115 108,-117-114</inkml:trace>
  <inkml:trace contextRef="#ctx0" brushRef="#br0" timeOffset="98498.511">20010 4789,'0'-5,"5"-2,1 6,0 7,-1 8,-1 6,-2 4,-1 4,-1 1,0 0,0 1,0-1,-5-4,-1-3,4-4,3-6</inkml:trace>
  <inkml:trace contextRef="#ctx0" brushRef="#br0" timeOffset="100617.769">2767 5974,'10'7,"1"0,0-1,1 0,-1-1,1 0,0-1,1 0,-1-1,1 0,-1-1,1 0,0-1,-1-1,1 0,0-1,0 0,-1-1,1 0,0-1,-1 0,0-1,0-1,0 0,9-6,35-28,-2-2,-2-3,-2-2,-1-4,61-54,-109 103,-1 1,1-1,-1 1,1-1,0 1,-1 0,1-1,-1 1,1 0,0-1,0 1,-1 0,1 0,0 0,0 0,-1 0,1-1,0 2,-1-1,1 0,0 0,0 0,-1 0,1 0,0 0,0 1,-1-1,1 0,0 1,-1-1,1 0,-1 1,1-1,0 1,-1-1,1 1,-1-1,1 1,-1 0,0-1,1 1,-1-1,1 1,-1 0,0-1,0 1,1 0,-1 0,0-1,0 1,0 0,0 0,0-1,0 1,12 52,-11-45,0 16,-1 1,-1 0,-1-1,-1 0,-1 1,-1-1,-1 0,-2-1,0 0,-11 21,14-30,-1-1,-1-1,1 1,-2-1,0 0,-1-1,0 0,0 0,-1-1,0 0,-1-1,-1 0,1 0,-1-1,0-1,-1 0,0-1,-7 2,17-7,0 0,0-1,0 0,0 0,0 0,0 0,0 0,0-1,0 1,0-1,0 0,1 1,-1-1,0-1,0 1,1 0,-1-1,1 1,-1-1,1 0,0 0,0 0,-1 0,1 0,1 0,-1-1,0 1,1-1,-1 1,1-1,-1 0,1 1,0-1,0 0,1 0,-1 0,1 0,-1 0,1 1,0-1,0 0,0 0,0 0,1 0,-1 0,1 0,0 0,0 0,0 0,0 1,0-1,0 0,1 1,-1-1,1 1,1-2,1-2,0 0,0 1,1-1,0 1,0 0,0 0,0 0,1 1,0-1,0 1,0 1,0-1,1 1,0 1,-1-1,1 1,0 0,0 0,0 1,0 0,0 0,1 1,-1 0,0 0,0 1,0 0,0 0,0 0,0 1,0 0,0 0,1 2,70 37,-67-34,0 0,0 0,0-1,1 0,0-1,0 0,1-1,-1-1,1 0,0 0,-1-2,1 1,0-2,0 1,12-3,2-4,1-1,-1-1,-1-2,0 0,0-2,-1-1,-1-1,0-1,0-1,-2-1,0-1,11-13,-8 8,-1 0,-1-2,-2-1,0 0,-2-2,-1 0,-1-1,-1-1,-2 0,-1-1,-1 0,-2-1,-1-1,-2 0,2-23,-6 33,-2 0,0-1,-2 1,0-1,-2 1,0 0,-2 0,-1 0,-3-9,9 31,0 0,0 0,-1 0,1 0,0 0,0 0,-1 0,1 0,-1 0,1 0,-1 0,1 0,-1 0,0 0,1 0,-1 0,0 1,0-1,1 0,-1 0,0 1,0-1,0 1,0-1,0 1,0-1,0 1,0-1,0 1,0 0,0 0,0 0,-1-1,1 1,0 0,0 0,0 0,0 1,0-1,0 0,0 0,0 1,0-1,0 0,0 1,0-1,0 1,0 0,0-1,0 1,0-1,0 1,1 0,-1 0,0 0,0 0,1-1,-1 1,1 0,-1 0,1 0,-1 0,1 0,-1 0,1 0,0 1,-11 28,2 1,1 0,1 1,2 0,2 0,0 0,2 2,-7 60,-25 220,26-254,2-1,3 1,2 0,4 6,1-43,1-6</inkml:trace>
  <inkml:trace contextRef="#ctx0" brushRef="#br0" timeOffset="101430.284">3669 5776,'74'11,"0"-3,0-4,1-3,-1-3,1-3,-1-4,5-4,337-113,-343 97,-74 30,1-1,0 0,0 1,0-1,0 0,-1 1,1-1,0 0,0 1,0-1,0 0,0 1,0-1,0 1,0-1,0 0,0 1,0-1,0 0,0 1,0-1,0 1,0-1,0 0,1 1,-1-1,0 0,0 1,0-1,1 0,-1 1,0-1,0 0,1 0,-1 1,0-1,1 0,-1 0,0 0,1 1,-1-1,0 0,1 0,-1 0,0 0,1 0,-1 0,0 1,1-1,-1 0,1 0,-1 0,0 0,1-1,-1 1,0 0,1 0,-1 0,1 0,-1 0,1 0,-24 25,22-24,-57 46,3 3,2 2,2 2,3 2,-19 31,32 6,35-90,-1-1,1 1,0 0,0-1,0 1,0 0,1-1,-1 1,1-1,-1 1,1 0,0-1,0 0,0 1,1-1,-1 1,0-1,1 0,0 0,-1 0,1 0,0 0,0 0,0-1,0 1,0-1,0 1,1-1,-1 0,1 0,-1 0,0 0,1 0,0 0,1 0,7-1,0-1,0 0,0-1,0 0,-1 0,1-1,-1-1,1 0,-1 0,-1-1,1 0,-1 0,1-2,7-5,27-24,-1-1,-2-2,-2-1,12-19,-51 58,1 0,-1 0,0 0,1 0,-1 0,1 0,-1 0,1 0,-1 0,1 0,-1 1,1-1,0 0,0 0,-1 0,1 1,0-1,0 1,0-1,0 0,0 1,0-1,0 1,0 0,0-1,0 1,0 0,0 0,0 0,0 0,0-1,0 1,1 1,-1-1,0 0,0 0,0 0,0 1,0-1,0 0,0 1,0-1,0 1,0-1,0 1,0-1,-1 1,1 0,0 0,0-1,0 1,-1 0,1 0,0 0,-1 0,1 0,14 49,-14-44,-1 0,1 0,0-1,1 1,-1 0,1-1,0 1,1-1,-1 0,1 0,0 0,0 0,1 0,-1-1,1 0,0 1,1-1,-1-1,0 1,1-1,0 1,0-1,3 1,2-2,-1 0,1 0,0-1,0 0,1-1,-1 0,0 0,0-1,0-1,0 1,-1-2,1 1,0-2,-1 1,0-1,0 0,0-1,0 0,-1-1,1 0,-1 0,4-4,17-18,-1-2,-1 0,-2-2,0-1,-3-1,-8 14,15-18,-2-2,-2 0,-2-2,-2-1,-1 0,11-40,16-142,-47 223,1 1,-1-1,0 0,1 0,-1 0,0 0,0 1,0-1,0 0,-1 0,1 0,0 0,-1 1,1-1,-1 0,0 0,1 1,-1-1,0 0,0 1,0-1,0 1,-1-1,1 1,0 0,-1-1,1 1,0 0,-1 0,0 0,1 0,-1 0,0 1,1-1,-1 0,0 1,0-1,1 1,-1-1,0 1,0 0,0 0,0 0,1 0,-1 0,0 0,0 1,0-1,0 1,1-1,-1 1,0 0,0-1,1 1,-1 0,0 1,-8 8,0 1,2 0,-1 1,1 0,1 0,0 1,1-1,0 2,1-1,1 0,0 1,0 4,-9 27,3 0,1 0,2 1,3 0,1 0,2 0,3 0,1 0,2 0,7 21,-4-36,1 0,2-1,1 0,1-1,12 18,-17-32</inkml:trace>
  <inkml:trace contextRef="#ctx0" brushRef="#br0" timeOffset="113750.694">5024 5550,'482'0,"-319"-20,-145 24</inkml:trace>
  <inkml:trace contextRef="#ctx0" brushRef="#br0" timeOffset="114400.976">5701 5917,'219'-1,"-203"-1,-1 0,0-1,0-1,0-1,-1 0,1-1,-1 0,-1-1,1-1,-1 0,-1-1,1 0,-1-1,-1-1,0 1,0-2,-1 0,-8 10,1-1,-1 1,0 0,0-1,0 1,-1-1,1 1,-1-1,1 0,-1 0,0 0,0 0,0 0,0 0,-1 0,1 0,-1 0,0 0,0 0,0 0,0 0,-1-1,1 1,-1 0,0 0,1 0,-1 0,-1 0,1 1,0-1,-1 0,1 0,-1 1,0-1,0 1,0 0,0-1,-1 1,1 0,0 0,-1 1,0-1,1 0,-1 1,0-1,0 1,0 0,0 0,-2 0,-9-1,0 1,0 0,0 1,0 1,1 0,-1 1,0 0,0 1,1 1,0 0,0 1,0 0,0 1,1 1,-7 4,-10 8,1 1,0 1,2 1,1 2,-17 20,35-39,1 1,1 0,-1 0,1 0,0 0,0 1,1 0,-1 0,2 0,-1 0,1 1,0-1,1 1,-1 0,2 0,-1 0,1 0,0 0,1 0,0 0,0 0,0 0,1 0,1 0,-1 0,2 0,-1 0,1 0,3 6,2-4,0-1,1-1,-1 1,2-2,-1 1,1-1,1-1,-1 0,1 0,0-1,0 0,1-1,-1-1,1 1,6-1,182 13,-183-15,1-2,0 0,-1-1,0-1,1 0,-1-1,0-1,-1-1,1 0,-1-1,0-1,-1 0,13-10,-11 2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03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1497 230,'62'49,"41"96,22 24,60 42,-114-71,-82-195,-11-6,-4 1,-2 1,-3 1,-2 2,-3 1,-2 2,-76-92,-15-69,128 212,1 0,-1 1,0-1,1 1,-1-1,0 1,0 0,0-1,0 1,0 0,0-1,-1 1,1 0,0 0,-1 0,1 0,-1 0,1 1,-1-1,1 0,-1 1,1-1,-1 1,0-1,1 1,-1 0,0 0,1 0,-1 0,0 0,1 0,-1 0,0 0,1 1,-1-1,1 1,-1-1,0 1,1-1,-1 1,1 0,0 0,-1 0,1 0,-1 0,1 0,0 0,0 0,0 1,0-1,0 0,0 1,0-1,-20 105,-33 116,52-218,0 1,0 0,0 0,0 0,1-1,0 2,0-1,0 0,1 0,0 0,-1 0,2 0,-1 0,1 1,0-1,0 0,0 0,1 0,0 1,1-5,0 0,0-1,1 1,-1-1,0 1,0-1,1 0,-1 0,0 0,0-1,0 1,1-1,-1 0,0 0,0 0,0 0,0-1,0 1,0-1,1-1,1 1,138-93,-113 69,-1-2,-1-1,-1-1,-2-1,12-21,-25 36,105-134,-117 150,-1 0,1 0,-1 0,1 0,-1 0,1 0,-1 0,1 0,0 0,-1 0,1 0,-1 0,1 0,-1 0,1 0,-1-1,1 1,0 0,-1 0,1-1,-1 1,1 0,0-1,-1 1,1 0,0-1,-1 1,1 0,0-1,0 1,-1-1,1 1,0-1,0 1,0 0,0-1,-1 1,1-1,0 1,0-1,0 1,0-1,0 1,0-1,0 1,0-1,1 1,-1-1,0 1,0 0,0-1,0 1,1-1,-1 1,0-1,0 1,1 0,-1-1,0 1,1 0,-1-1,0 1,1 0,-1-1,0 1,1 0,-1 0,1-1,-39 5,19 2,0-2,1 0,-2-1,1-1,0 0,0-2,-1 0,1-1,0-1,0-1,-4-2,-19-7,28 6,0 1,-1 1,0 1,0 0,0 1,0 1,0 0,0 0,-2 2,17 0,-1-1,0 0,1 1,-1-1,0 0,1 1,-1-1,0 0,0 0,1 0,-1 0,0 1,0-1,1 0,-1 0,0 0,0-1,0 1,1 0,-1 0,0 0,1 0,-1-1,0 1,0 0,1-1,-1 1,0-1,1 1,-1-1,1 1,-1-1,1 1,-1-1,1 1,-1-1,1 0,-1 1,1-1,0 0,-1 1,1-1,0 0,0 1,0-1,-1 0,1 0,0 0,0 1,0-1,0 0,0 0,0 1,0-1,1 0,-1 0,0 1,0-1,0 0,1 0,4-11</inkml:trace>
  <inkml:trace contextRef="#ctx0" brushRef="#br0" timeOffset="2015.7">1582 89,'-2'1,"1"1,0-1,0 1,0-1,0 1,0 0,0-1,0 1,0 0,0 0,1-1,-1 1,1 0,0 0,-1 0,1 0,0 0,0 0,0 0,0 0,1-1,-1 1,0 0,1 0,-1 0,1 0,0 0,-1-1,2 2,-2-1,7 20,0-1,2 0,0-1,1 0,1 0,13 16,25 48,66 155,-83-143,-25-71,0 0,2-1,1-1,1 0,1 0,0-1,11-10,-22-44,-9 7,-2 0,0 1,-2 0,-1 1,-1 0,-9-11,-19-34,-32-60,-5 4,-56-63,121 181,25 34,23 29,3-2,2-1,3-3,12 11,179 266,-137-202,-89-121</inkml:trace>
  <inkml:trace contextRef="#ctx0" brushRef="#br0" timeOffset="7064.556">368 1811,'11'-16,"0"-1,-1 0,-1 0,0-1,-2 0,0-1,-1 0,0 0,-2 0,0-1,-2 1,0-1,-1 1,-1-1,0 0,-2 0,-17-202,17 210,0 0,0 1,-1 0,0-1,-1 1,0 0,-1 1,-1-1,1 1,-1 0,-1 0,-4-4,10 13,1 1,-1-1,1 1,-1-1,1 1,-1-1,1 1,-1-1,0 1,1 0,-1-1,0 1,1 0,-1-1,0 1,1 0,-1 0,0 0,0 0,1 0,-1 0,0 0,1 0,-1 0,0 0,0 0,1 0,-1 1,0-1,1 0,-1 0,0 1,1-1,-1 0,0 1,1-1,-1 1,1-1,-1 1,1-1,-1 1,1-1,-1 1,1 0,-1-1,1 1,0-1,0 1,-1 0,1 0,0-1,0 1,0 0,-1-1,1 1,0 0,0 0,-7 44,5-28,1 0,1 0,0 0,1 0,0 0,2 0,0 0,1-1,0 0,2 1,0-1,0-1,2 1,0-1,3 3,-6-11,0-1,1 0,0 1,0-2,0 1,1-1,0 0,0 0,0-1,1 0,-1 0,1-1,0 0,0 0,0-1,1 0,-1 0,0-1,1 0,-1-1,1 0,-1 0,1 0,-1-1,0-1,1 0,-1 0,0 0,0-1,0 0,0 0,-1-1,1 0,-1-1,0 0,0 0,-1 0,1-1,-1 0,0 0,-1 0,0-1,3-4,0-4,0 0,-2 0,1-1,-2 0,0 0,-1 0,-1 0,-1-1,0 0,-1 1,0-1,-2 0,0 1,0-1,-2 0,0 1,-1 0,-1 0,0 0,-1 0,-1 1,0 0,-1 0,-8-10,15 23,0 1,0 0,0-1,0 1,0 0,0 0,0 0,0-1,0 1,0 0,0 1,-1-1,1 0,-1 0,1 0,0 1,-1-1,1 1,-1-1,1 1,-1 0,1-1,-1 1,0 0,1 0,-1 0,1 0,-1 1,1-1,-1 0,1 0,-1 1,1-1,-1 1,1 0,-1-1,1 1,0 0,-1 0,1 0,0 0,0 0,0 0,-1 0,1 0,0 0,1 1,-1-1,0 0,0 1,0-1,1 1,-1-1,1 1,-1-1,1 1,0-1,-1 1,1 0,-3 8,0 0,0 0,1 1,1-1,0 1,0-1,1 1,0-1,1 1,0-1,1 0,0 1,0-1,1 0,0 0,1 0,1 0,-1-1,1 0,1 0,0 0,0-1,0 1,1-2,1 1,-1-1,1 0,0 0,1-1,8 5,-11-8,0 0,1 0,-1-1,1 0,0 0,-1-1,1 1,0-1,0-1,0 0,0 0,0 0,0 0,-1-1,1-1,0 1,0-1,-1 0,1 0,-1-1,1 0,-1 0,0 0,-1-1,1 0,0 0,-1-1,0 1,0-1,0 0,-1-1,0 1,3-6,7-12,-1-2,-1 0,-2 0,0-1,-2 0,-1 0,0-1,-3 0,0 0,-1-5,-2 18,0 0,0 0,-1 0,-1 0,-1 0,0 0,-1 0,0 0,-1 1,0-1,-1 1,-1 0,0 1,-1-1,0 1,-1 1,0-1,-1 1,-9-9,16 18,-1 0,0 0,1 0,-1 1,0-1,0 1,0 0,0-1,0 1,0 1,-1-1,1 0,0 1,0-1,-1 1,1 0,0 0,0 1,-1-1,1 1,0-1,0 1,0 0,0 0,0 0,0 1,0-1,0 1,0-1,0 1,1 0,-1 0,1 1,-1-1,1 0,0 1,0-1,0 1,0 0,1 0,-1-1,1 1,-1 0,1 0,0 1,0-1,1 0,-1 0,0 3,-1 3,1 0,0 1,0-1,1 0,0 1,0-1,1 0,0 0,1 1,0-1,0 0,1 0,0-1,1 1,0-1,0 1,1-1,0 0,1-1,-1 1,1-1,1 0,-1-1,1 0,0 0,1 0,1 0,3 0,0-1,1-1,0 0,0-1,0 0,0-1,0 0,0-1,1 0,-1-1,0-1,1 0,8-3,27 1,-25 3</inkml:trace>
  <inkml:trace contextRef="#ctx0" brushRef="#br0" timeOffset="7865.129">1 794,'12'-16,"104"-80,177-120,-203 158,-109 63,0 0,0-1,-1 0,1-2,-1-1,0 0,0-1,-4-2,4 2,8 0,-1 0,0-1,1-1,0 0,-1-1,1 0,0-1,0 0,0-1,1 0,0-1,0 0,0-1,1 0,0 0,-8-8,6-3,4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4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1 385,'36'-7,"0"-1,-1-1,0-2,-1-2,0-1,-1-2,-1 0,3-5,-28 18,-1 0,0-1,0 1,0-1,0-1,-1 1,0-1,0 0,0 0,0-1,-1 1,0-1,0 0,-1 0,1 0,-1-1,-1 1,1-1,-1 0,0 1,-1-1,1 0,-2 0,1-5,0 8,0-1,-1 1,0-1,0 0,0 0,0 1,-1-1,0 0,0 1,0-1,0 1,-1-1,0 1,0 0,0 0,0 0,-1 0,0 0,1 0,-1 1,-1-1,1 1,0 0,-1 0,0 0,0 0,0 1,0-1,0 1,0 0,0 0,-1 1,1-1,-1 1,1 0,-1 0,0 1,-7 1,0 1,0 0,0 1,0 0,0 1,1 1,-1-1,1 2,1 0,-1 0,1 1,0 0,0 1,1 0,0 0,0 1,1 0,1 1,-1 0,0 3,2-5,0 0,1 1,0 0,1 0,0 0,0 1,1-1,1 1,-1 0,1-1,1 1,0 0,1 0,-1 1,2-1,0 0,0 0,0 0,1-1,1 1,0 0,0-1,1 1,0-1,1 0,0-1,0 1,1-1,0 0,0 0,1 0,0-1,0 0,4 2,9 2,0 0,1-1,0-1,1-1,0-1,0-1,0-1,8 0,-6-2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4:1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205 305,'-34'-20,"-95"-221,88 197,172 228,-49-74,-74-95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6:17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2287,'-16'38,"15"-36,1 1,0 0,0-1,1 1,-1-1,0 1,1 0,0-1,0 1,-1-1,1 0,1 1,-1-1,0 0,0 1,1-1,0 0,-1 0,1 0,0 0,0-1,0 1,0 0,0-1,0 1,0-1,1 0,-1 0,1 0,-1 0,1 0,-1 0,1-1,-1 1,1-1,-1 0,1 0,0 0,-1 0,1 0,0 0,-1-1,1 1,-1-1,1 0,-1 0,1 0,-1 0,0 0,1 0,-1-1,0 1,0-1,0 1,0-1,0 0,0 0,-1 0,1 0,-1 0,1 0,-1-1,33-63,-33 65,0-1,0 0,-1 1,1-1,-1 1,1-1,-1 0,0 1,1-1,-1 0,0 0,0 1,0-1,-1 0,1 1,0-1,0 0,-1 1,1-1,-1 0,0 1,1-1,-1 1,0-1,0 1,0-1,0 1,0 0,0-1,-1 1,1 0,0 0,-1 0,1 0,-1 0,1 0,-1 0,1 1,-2-2,-3 3,1-1,-1 1,1 0,-1 0,1 0,0 1,-1 0,1 0,0 0,0 1,0 0,1-1,-1 2,1-1,-1 1,1-1,0 1,1 0,-1 1,0-1,1 0,0 1,0 0,1 0,-2 3,-13 60,17-66,0-1,0 1,0 0,0-1,1 1,-1 0,0-1,1 1,-1-1,1 1,0-1,-1 1,1-1,0 1,0-1,0 0,0 1,0-1,0 0,1 0,-1 0,0 0,0 0,1 0,-1 0,1 0,-1 0,1-1,-1 1,1-1,-1 1,1-1,0 1,-1-1,1 0,0 0,-1 0,1 0,0 0,0 0,3-1,0 1,1-1,-1 0,1-1,-1 1,0-1,0 0,0 0,0-1,0 1,-1-1,1 0,-1-1,1 1,-1-1,0 1,-1-1,1-1,-1 1,1 0,-1-1,0 0,-1 1,2-5,-18-9,13 18,0 0,1 0,-1 0,1 0,-1 0,1 0,-1 0,0 0,1 0,-1-1,1 1,-1 0,1 0,-1-1,1 1,-1 0,1 0,-1-1,1 1,-1-1,1 1,0 0,-1-1,1 1,0-1,-1 1,1-1,0 1,-1-1,1 1,0-1,0 1,0-1,0 1,-1-1,1 0,0 1,0-1,0 1,0-1,0 1,0-1,1 0,-1 1,0-1,0 1,0-1,0 1,1-1,-1 1,0-1,0 1,1-1,-1 1,1-1,-1 1,15 42,-13-32</inkml:trace>
  <inkml:trace contextRef="#ctx0" brushRef="#br0" timeOffset="16164.529">1689 2569,'-5'0,"3"0,8 0,6 0,2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1:57.96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743 612,'3'25,"1"0,1 0,1 0,1-1,1 0,1 0,3 1,1 6,-2 0,-1 1,-1 0,-1 0,-1 9,-4 32,-22-94,15-6,1 0,1 0,1 0,1 0,2 0,1 1,1-1,1 0,1 1,2 0,0 0,11-20,-18 43,3-12,1 1,1-1,0 1,1 1,0-1,1 1,1 0,0 1,7-7,-16 18,1 0,0 0,0 0,0 0,0 1,0-1,1 0,-1 1,0-1,0 1,0-1,0 1,1 0,-1-1,0 1,1 0,-1 0,0 0,0 0,1 0,-1 0,0 0,0 0,1 1,-1-1,0 0,0 1,1-1,-1 1,0 0,0-1,0 1,0 0,0-1,0 1,0 0,0 0,0 0,0 0,-1 0,1 0,0 0,-1 0,1 1,25 58,-24-53,42 95,-34-88</inkml:trace>
  <inkml:trace contextRef="#ctx0" brushRef="#br0" timeOffset="786.154">658 386,'0'-1,"0"1,-1-1,1 1,0-1,-1 1,1-1,0 1,0-1,-1 1,1-1,0 1,0-1,0 1,0-1,0 1,-1-1,1 1,0-1,0 0,0 1,1-1,-1 1,0-1,0 1,0-1,0 1,0-1,1 1,-1-1,0 1,1-1,-1 1,0-1,1 1,-1-1,0 1,1 0,-1-1,1 1,-1 0,0-1,1 1,-1 0,1-1,-1 1,1 0,0 0,-1 0,1 0,-1-1,1 1,-1 0,1 0,-1 0,1 0,-1 0,1 0,0 1,-1-1,1 0,40-6,-41 6,230-40,-72 22,-179 1,-57-21,62 28</inkml:trace>
  <inkml:trace contextRef="#ctx0" brushRef="#br0" timeOffset="15904.429">573 19,'-48'33,"-107"71,29-5,8-18,24 2,78-64,1-3</inkml:trace>
  <inkml:trace contextRef="#ctx0" brushRef="#br0" timeOffset="16970.458">573 47,'-3'3,"-1"-1,0 0,0-1,1 1,-1-1,0 0,0 0,0 0,-1 0,1-1,0 1,0-1,0 0,0 0,-1-1,1 1,0-1,0 0,0 0,0-1,0 1,0-1,1 1,-1-1,0-1,1 1,0 0,-1-1,1 0,0 1,-1-2,3 2,0-1,0 1,-1 0,1 0,-1 1,1-1,-1 0,0 0,0 1,0-1,0 1,0-1,0 1,0 0,0 0,-1 0,1 0,0 0,-1 1,1-1,0 1,-1-1,1 1,-1 0,1 0,-1 0,1 0,-1 1,1-1,0 1,-1-1,1 1,0 0,-1 0,1 0,0 0,0 0,0 0,0 1,0-1,0 1,0-1,0 1,0 0,0 0,2 4,0 0,0 0,0 0,1-1,0 1,0 0,0-1,1 1,-1-1,2 1,-1-1,0 0,1 1,0-1,0-1,3 4,2 7,56 126,-30-60,-32-81,0-1,0 1,-1-1,1 1,0-1,0 1,-1-1,1 0,-1 0,1 0,-1 0,1 0,-1 0,1 0,-1-1,0 1,0 0,0-1,0 1,0-1,0 1,0-1,0 0,0 1,-1-1,1 0,-1 1,1-3,57-201,-38 139,-11 51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47,'19'-10,"12"-8,0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1 101,'9'-5,"9"-6,5-1,-1-4,1 1,-4-1,0 1,-4 4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12,'5'0,"2"-5,-1-1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7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1132 0,'-196'19,"-43"67,19 4,196-81,1 0,0 1,1 1,0 1,0 1,2 1,0 0,-1 3,-165 111,108-74,62-56,26-24,-6 15,95-237,-67 167,-29 82,-1-1,0 0,0 1,0-1,0 1,0 0,1-1,-1 1,0 0,-1 1,1-1,0 0,0 0,0 1,-1-1,1 1,-1-1,1 1,-1 0,0 0,1-1,-1 1,0 0,0 0,-1 0,1 0,0 0,-1 1,1 0,1 0,20 38,9 19,3-2,2-1,3-2,26 28,-64-81,38 48,-39-49,1-1,0 1,0 0,-1 0,1 0,0 0,-1 0,1 0,-1 1,1-1,-1 0,0 0,0 0,1 0,-1 0,0 1,0-1,0 0,0 0,0 0,0 1,-1-1,1 0,0 0,0 0,-1 0,1 0,-1 1,1-1,-1 0,0 0,1 0,-1 0,0-1,0 1,1 0,-1 0,0 0,0 0,0-1,0 1,0-1,0 1,0-1,0 1,-1 0,-6-1,-1 0,1 0,0-1,0 0,0 0,0-1,0 0,0 0,0-1,0 0,1 0,-1-1,1 0,-3-2,-1 0,-181-102,181 101,6 1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0.3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81,'1'-3,"-1"0,0 0,0 0,0 0,0 0,0 0,-1 0,1 0,-1 0,0 0,0 0,0 1,0-1,0 0,-1 1,1-1,-1 1,0-1,1 1,-1 0,0-1,-1 1,1 0,0 1,0-1,-1 0,1 0,-1 1,0 0,1-1,-1 1,0 0,0 1,0-1,0 0,0 1,0-1,0 1,0 0,0 0,0 0,0 1,-19 3,0 2,0 1,1 0,0 2,0 0,1 2,-16 10,-14 6,31-17,11-7,0 0,0 0,1 1,0 1,-1-1,2 1,-1 0,0 0,1 1,0 0,1 0,-1 1,1 0,-2 3,7-8,-1 0,0 0,1 0,0 0,-1 1,1-1,0 0,0 0,0 0,0 1,1-1,-1 0,1 0,-1 0,1 0,0 0,0 0,0 0,0 0,0 0,0 0,0 0,1-1,-1 1,1 0,-1-1,1 1,-1-1,1 0,0 1,0-1,0 0,0 0,0 0,0-1,0 1,1 0,82 22,22-17,-106-6,0 0,0 0,0 1,-1-1,1 0,0 1,0-1,0 0,-1 1,1-1,0 1,-1-1,1 1,0-1,-1 1,1 0,-1-1,1 1,-1 0,1 0,-1-1,1 1,-1 0,0 0,1 0,-1-1,0 1,0 0,0 0,1 0,-1 0,0 0,0-1,0 1,-1 0,1 0,0 0,0 0,0 0,-1-1,1 1,0 0,-1 0,1 0,0-1,-1 1,1 0,-1-1,0 1,-32 40,27-34,-78 65,70-62,0 0,1 1,0 0,1 1,0 1,1 0,0 1,1-1,0 3,8-14,1 1,-1 0,1 0,0 0,-1 0,2 0,-1 0,0 0,0 0,1 1,0-1,0 0,0 0,0 0,0 1,1-1,-1 0,1 0,0 0,0 0,0 0,0 0,0 0,1 0,0 0,-1-1,1 1,0 0,0-1,0 0,1 1,-1-1,0 0,1 0,0 0,-1-1,1 1,0-1,0 1,0-1,0 0,0 0,0 0,0-1,0 1,1-1,-1 1,1-1,15 2,0 0,0-1,-1 0,1-2,0 0,0-2,-1 0,1-1,7-2,-8-1</inkml:trace>
  <inkml:trace contextRef="#ctx0" brushRef="#br0" timeOffset="647.658">956 420,'-5'-4,"0"0,-1 0,1 0,-1 1,0 0,0 0,0 1,0-1,0 1,-1 1,1-1,0 1,-1 0,0 1,1-1,-1 1,1 1,-1-1,1 1,-1 0,1 0,-1 1,1 0,0 0,-3 2,-9 6,0 1,1 1,0 0,1 2,1-1,0 2,0 0,-9 15,21-27,1 1,1 0,-1 0,0 0,1 0,0 0,0 0,0 0,0 0,1 0,-1 1,1-1,0 0,0 0,1 1,-1-1,1 0,0 0,0 0,1 0,-1 0,1 0,0 0,0 0,0-1,0 1,1-1,0 1,-1-1,1 0,0 0,2 1,4 4,-1 0,1-1,0 0,1 0,-1-1,1 0,1-1,-1 0,1-1,0 0,8 1,-8-3,0-1,-1 0,1-1,0 0,-1-1,1 0,0-1,-1 0,1-1,-1 0,0 0,0-1,0 0,-1-1,1 0,-1-1,0 0,0-1,15-11,-1-2,-1 0,-1-2,-1 0,15-22,-25 31,-1 0,0 0,-1-1,-1 0,0 0,-1-1,-1 0,0 0,-1 0,0-1,-1 1,-1-1,-1 0,0-1,-2 11,-1 0,1 1,-1-1,0 0,-1 1,0 0,0-1,0 1,0 0,-1 0,1 1,-1-1,-1 1,1 0,0 0,-1 0,0 1,0-1,0 1,0 1,-1-1,1 1,-1-1,0 1,1 1,-1-1,0 1,0 0,0 1,0-1,0 1,0 1,0-1,0 1,0 0,0 0,1 0,-1 1,0 0,1 0,-1 1,-64 33,40-16</inkml:trace>
  <inkml:trace contextRef="#ctx0" brushRef="#br0" timeOffset="936.939">899 504,'5'24,"2"18,-1 6,4 0,0-4,-2-4,-2-4,-2-8</inkml:trace>
  <inkml:trace contextRef="#ctx0" brushRef="#br0" timeOffset="1648.695">1352 391,'-37'122,"4"1,30-114,0 0,1 0,0 1,0-1,1 0,0 1,0-1,1 1,1-1,-1 0,2 6,-1-15,-1 1,0-1,0 1,0 0,1-1,-1 1,0-1,1 1,-1 0,0-1,1 1,-1-1,1 0,-1 1,1-1,-1 1,1-1,-1 0,1 1,-1-1,1 0,0 1,-1-1,1 0,-1 0,1 0,0 0,-1 1,1-1,0 0,-1 0,1 0,0 0,-1-1,1 1,0 0,-1 0,1 0,-1 0,1-1,0 1,-1 0,1-1,-1 1,1 0,-1-1,1 1,-1-1,1 1,-1 0,1-1,-1 1,0-1,1 0,-1 1,0-1,1 1,-1-1,0 0,30-39,-27 36,96-186,-21 16,-78 174,0 0,0 1,0-1,0 0,0 1,0-1,0 0,-1 1,2-1,-1 0,0 0,0 1,0-1,0 0,0 1,0-1,0 0,0 0,0 1,0-1,1 0,-1 1,0-1,0 0,0 0,1 0,-1 1,0-1,0 0,0 0,1 0,-1 1,0-1,0 0,1 0,-1 0,0 0,1 0,-1 0,0 0,0 0,1 0,-1 0,0 0,1 0,-1 0,0 0,1 0,-1 0,0 0,0 0,1 0,-1 0,0 0,1 0,-1 0,0-1,0 1,1 0,-1 0,0 0,0-1,1 1,1 30,-2-30,-1 53,-1-40,1-1,0 1,1-1,1 1,0-1,1 1,0-1,1 0,0 1,1-2,0 1,1 0,0-1,2 1,-5-6,2-1,-1 1,1-1,0 0,0 0,0-1,0 1,1-1,0 0,0 0,0-1,0 1,1-1,-1 0,1-1,0 1,0-1,0 0,0-1,0 1,0-1,1 0,-1-1,0 0,0 0,1 0,-1-1,0 1,0-2,1 1,-1-1,0 0,0 0,-1 0,1-1,0 0,-1 0,0 0,1-1,-1 0,2-2,0-6,-1-1,0 0,0 0,-1-1,-1 1,-1-1,0 0,0 0,-1 0,-1-8,2-223,-3 233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1,'0'17,"-23"121,-49 134,71-269,-2 4,0 1,1-1,0 1,0 0,1-1,0 1,0 0,1 0,0 0,0 0,1 0,0 1,26 9,-9-18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25 145,'19'-17,"1"1,0 1,1 0,0 2,2 0,-1 2,1 0,1 2,6-2,60-2,-88 12,0 1,0 0,0 0,0 0,0 1,-1-1,1 0,0 1,0-1,-1 1,1-1,0 1,0 0,-1 0,1 0,-1 0,1 0,-1 0,1 0,-1 1,0-1,0 0,1 1,-1-1,0 1,0 0,-1-1,1 1,0 0,0-1,-1 1,1 0,-1 0,1-1,-1 1,0 0,0 0,0 0,0 0,0-1,0 1,-1 0,1 0,0 0,-1 1,-4 8,1-1,-1 0,-1 0,0 0,0-1,-1 1,-1-1,1-1,-1 0,0 0,-4 2,-140 118,150-127,1 0,-1 1,0-1,1 1,-1 0,1 0,0-1,-1 1,1 0,0 0,0 0,0 0,0 0,1 1,-1-1,0 0,1 0,0 0,-1 1,1-1,0 0,0 1,0-1,1 0,-1 0,1 1,-1-1,1 0,0 0,-1 0,1 0,0 0,0 0,1 0,-1 0,0 0,1 0,-1-1,1 1,-1 0,1-1,0 0,0 1,0-1,0 0,0 0,0 0,0 0,0 0,0 0,0-1,1 1,24 8,94 42,-118-50,0 1,0 1,0-1,0 0,-1 1,1-1,0 1,-1 0,0-1,0 1,0 1,0-1,0 0,-1 0,1 1,-1-1,0 1,0-1,0 1,-1-1,1 1,-1-1,0 1,0 0,0-1,0 1,0 0,-1-1,0 1,0-1,0 1,-1 1,-5 8,-1 0,0-1,-1 1,-1-2,0 0,0 0,-1-1,0 0,-1 0,0-2,-1 1,0-2,0 1,0-2,-1 0,0-1,-14 4,23-7,1 0,-1-1,0 1,0-1,1 0,-1 0,0-1,0 1,0-1,0 0,0-1,1 1,-1-1,0 0,0 0,0 0,1-1,-1 0,1 0,-1 0,1 0,0-1,0 1,0-1,0 0,-2-3,-6-12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8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1 283,'43'-5,"29"-6,6-1,-4 1,-10 2,-12 4,-10 1,-6 3,-6 0,-2 1,-2 1,0-1,-5 1</inkml:trace>
  <inkml:trace contextRef="#ctx0" brushRef="#br0" timeOffset="248.655">29 452,'39'0,"36"0,15-5,-3-1,-6 0,-13 1,-13 2,-11-5,-8 1,-10 0</inkml:trace>
  <inkml:trace contextRef="#ctx0" brushRef="#br0" timeOffset="633.26">481 1,'40'39,"-15"-24,1-1,1-1,1-2,-1 0,2-2,15 2,-20-5,1 0,-1 2,0 1,0 1,-1 1,-1 0,0 2,-1 1,7 6,-24-17,0 0,0 1,0-1,-1 1,0 0,0 0,0 0,0 0,0 0,-1 1,0-1,0 1,0 0,-1-1,1 1,-1 0,0 0,-1 0,1 0,-1 0,0 0,0 0,0 0,-1 0,0 0,0 0,0 0,-1-1,1 1,-1 0,0-1,-1 1,1-1,-1 1,-2 2,-15 15,0 0,-2-1,-1-1,-1-1,0-1,-1-2,-1 0,0-2,-1 0,-1-2,-21 6,-62 33,86-37,6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386 170,'-32'1,"1"2,0 1,0 2,0 0,1 2,0 2,0 1,1 1,0 1,-22 15,49-28,1 1,-1-1,0 1,1 0,-1 0,1-1,-1 1,1 0,-1 0,1 1,0-1,0 0,-1 0,1 1,0-1,0 0,0 1,1-1,-1 1,0 0,0-1,1 1,-1-1,1 1,-1 0,1 0,0-1,0 1,0 0,0 0,0-1,0 1,0 0,1-1,-1 1,0 0,1-1,0 1,-1 0,1-1,0 1,0-1,0 1,0-1,0 1,0-1,0 0,0 0,1 1,-1-1,0 0,1 0,-1 0,1-1,-1 1,1 0,-1 0,1-1,1 1,45 14,-45-16,0 1,0 0,0 0,0 1,0-1,0 1,0-1,0 1,0 0,0 0,-1 0,1 0,0 1,-1-1,1 1,-1 0,1 0,-1 0,0 0,0 0,0 0,0 0,0 1,0-1,0 1,-1-1,0 1,1 0,-1 0,0 0,0-1,-1 1,1 0,0 3,-2 2,-1 0,1-1,-1 1,-1-1,0 0,0 0,0 0,-1 0,0 0,0-1,-1 1,0-1,0 0,0-1,-1 1,-4 3,4-4,-1 1,1 1,1-1,-1 1,1 0,0 0,1 1,0-1,0 1,0 0,1 0,0 0,0 6,2-12,1 0,0 0,0 0,0 0,0 1,0-1,0 0,1 0,-1 0,1 0,0 0,-1 0,1-1,0 1,0 0,0 0,0 0,0-1,1 1,-1 0,0-1,1 1,0-1,-1 0,1 0,0 1,-1-1,1 0,0 0,0-1,0 1,0 0,0-1,0 1,0-1,0 1,81 4,-74-5,49-7,-32 0</inkml:trace>
  <inkml:trace contextRef="#ctx0" brushRef="#br0" timeOffset="381.539">187 1,'-7'99,"4"1,9 77,-1 15,-33 3,16-65,-1-60,10-49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0 229,'0'-16,"11"-55,16 97,0 27,-3 1,-1 1,-3 1,10 48,38 203,-37-247,-30-60,0 0,0 0,-1 0,1 0,0-1,0 1,0 0,0-1,0 1,0-1,-1 1,1-1,0 1,0-1,-1 0,1 1,0-1,-1 0,1 0,-1 1,1-1,-1 0,1 0,-1 0,1 0,-1 1,0-1,0 0,1 0,-1 0,0 0,0 0,0 0,0 0,0 0,0 0,0 0,0 0,1-3,107-476,-72 301,-10 23,-25 144</inkml:trace>
  <inkml:trace contextRef="#ctx0" brushRef="#br0" timeOffset="347.207">508 737,'0'9,"0"14,0 6,0 5,0 0,0-1,0-1,0 0,5-7,2-12,-1-8</inkml:trace>
  <inkml:trace contextRef="#ctx0" brushRef="#br0" timeOffset="848.334">480 567,'201'23,"-196"-21,0 1,0-1,0 1,0 0,0 0,-1 1,0-1,1 1,-1 0,0 0,-1 1,1-1,-1 1,0 0,0-1,0 1,-1 1,0-1,0 0,0 1,0-1,-1 1,0-1,0 1,-1-1,0 1,0 0,0-1,0 1,-1 0,0-1,0 1,0-1,-1 1,0-1,0 0,0 1,-1-1,0 0,0-1,0 1,-1 0,-1 1,-6 10,9-15,0 1,0-1,0 0,0 1,0-1,1 1,-1-1,1 1,-1 0,1 0,0-1,-1 1,1 0,0 0,0 0,0 1,1-1,-1 0,1 0,-1 0,1 1,-1-1,1 0,0 0,0 1,0-1,1 0,-1 0,0 1,1-1,-1 0,1 0,0 0,0 0,0 0,0 0,0 0,0 0,1 0,-1 0,1 0,-1-1,1 1,0 0,108 27,-109-28,0 0,0 0,0 0,0 0,0 0,0 0,0 0,-1 1,1-1,0 0,-1 0,1 1,-1-1,1 0,-1 1,0-1,0 1,1-1,-1 0,0 1,0-1,0 1,-1-1,1 0,0 1,0-1,-1 0,1 1,-1-1,1 0,-1 1,0-1,1 0,-1 0,0 0,0 0,0 0,0 0,0 0,0 0,-1 1,-47 41,46-41,-4 4,0-1,-1 1,0-1,0-1,-1 0,1 0,-1 0,0-1,0-1,0 0,0 0,0 0,-1-1,1 0,0-1,-1 0,1-1,0 0,-1 0,1-1,0 0,0-1,0 0,1 0,-1-1,1 0,-1 0,-1-2,-8-13</inkml:trace>
  <inkml:trace contextRef="#ctx0" brushRef="#br0" timeOffset="1829.879">594 624,'-5'0,"-7"0,-5 0,-5 0,-4 0,3 5,0 1,0 0,8-1,7 4,9-1,5 4,1 5,-5 3,-3 5,-2-4</inkml:trace>
  <inkml:trace contextRef="#ctx0" brushRef="#br0" timeOffset="2367.172">678 878,'-5'0,"-6"0,-6 0,-1 4,-1 3,-3-1,-2-1,3 3,5 1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3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1 373,'36'-16,"0"1,2 2,-1 2,1 1,1 2,0 2,0 1,31 1,61-19,-130 21,-1 0,0 1,1-1,-1 0,0 0,0 1,0-1,0 0,0 1,-1-1,1 0,-1 0,1 1,-1-1,1 1,-1-1,0 0,0 1,0 0,0-1,0 1,0-1,0 1,0 0,0 0,-1 0,1 0,0 0,-1 0,1 0,-1 0,1 0,-1 0,0 1,1-1,-2 1,-31-22,0-2,2-1,1-1,1-2,1-1,-6-10,22 21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2:31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900,'10'0,"2"-5,5-1,0 0</inkml:trace>
  <inkml:trace contextRef="#ctx0" brushRef="#br0" timeOffset="234.795">1864 702,'0'0</inkml:trace>
  <inkml:trace contextRef="#ctx0" brushRef="#br0" timeOffset="3519.763">312 166,'-3'-4,"1"1,0-1,-1 1,0-1,1 1,-1 0,-1 0,1 0,0 1,-1-1,1 1,-1 0,0 0,0 0,0 0,0 1,0 0,0-1,0 2,0-1,-1 0,1 1,0 0,0 0,-1 0,1 0,0 1,-3 0,-2 0,-1 1,1 1,0 0,0 0,0 0,0 1,1 1,-1-1,1 1,0 1,1 0,-3 2,2-2,0 1,1 0,0 1,0 0,1 0,0 0,0 1,1-1,0 1,1 1,0-1,0 1,1-1,0 1,1 0,0 0,1 0,0 1,0-1,1 0,1 0,-1 0,2 1,-1-1,1 0,1 0,0-1,0 1,1 0,0-1,1 0,0 0,1 0,-2-3,1 1,0-1,0-1,1 1,-1-1,1 0,1 0,-1-1,1 0,-1 0,1 0,0-1,0 0,1 0,-1-1,1 0,-1 0,1-1,0 0,0 0,-1-1,1 0,0 0,0-1,-1 0,1 0,0-1,6-2,3-6,0-1,0-1,-1 0,-1-1,0-1,-1 0,0-1,-1-1,-1 0,-1 0,0-1,-1-1,-1 0,0 0,-2-1,6-17,-9 26,0 0,0 0,-1-1,-1 0,0 0,0 1,-1-1,0 0,-1 0,0 0,-1 0,0 0,-1 0,0 0,0 0,-1 1,-1-1,0 1,0 0,-1 0,0 0,-1 1,-6-9,7 16,1-1,-1 1,0 0,0 0,0 0,0 1,0 0,0 0,-1 0,1 1,0-1,0 1,-1 0,1 1,0 0,0-1,0 1,-1 1,1-1,0 1,1 0,-1 0,0 1,1-1,-1 1,1 0,0 0,-1 0,2 1,-1 0,0-1,1 1,0 1,-1-1,2 0,-1 1,0-1,1 1,0 0,-1 4,0 10,1 0,1 1,1-1,1 1,0-1,1 1,1-1,1 0,5 11,1 18,22 150,-33-1,1-196,0-1,-1 1,1 0,0 0,-1 0,1 0,0 0,0-1,0 1,0 0,-1 0,1 0,1 0,-1 0,0 0,0 0,0-1,0 1,1 0,-1 0,0 0,1 0,-1-1,1 1,-1 0,1 0,-1-1,1 1,-1 0,1-1,0 1,-1 0,1-1,0 1,-1-1,1 1,0-1,0 0,0 1,0-1,-1 0,1 1,0-1,0 0,0 0,0 0,0 0,0 0,0 0,-1 0,1 0,0 0,0-1,0 1,0 0,0-1,9-7</inkml:trace>
  <inkml:trace contextRef="#ctx0" brushRef="#br0" timeOffset="4862.946">1299 816,'-1'-9,"0"1,0 0,-1 0,-1 0,1 0,-1 1,0-1,-1 1,0-1,0 1,-1 0,0 1,0-1,0 1,-1 0,0 0,0 1,0 0,-6-4,-256-182,145 94,16 62,-11 14,100 15</inkml:trace>
  <inkml:trace contextRef="#ctx0" brushRef="#br0" timeOffset="8000.753">1243 788,'-2'-2,"1"0,0 0,-1 0,1 0,-1 1,0-1,0 1,0-1,0 1,0 0,0-1,0 1,0 0,0 0,0 1,-1-1,1 0,0 1,-1-1,1 1,0 0,-1 0,1 0,0 0,-2 0,1 0,-126-15,48 6,111-19,179-109,-16 4,-161 115,-31 18,0 0,-1 0,1 0,0 0,-1 0,1 1,-1-1,1 0,0 0,-1 1,1-1,-1 0,1 1,-1-1,1 0,-1 1,1-1,-1 1,1-1,-1 1,0-1,1 1,-1-1,0 1,1-1,-1 1,0-1,0 1,1 0,-1-1,0 1,0-1,0 1,0 0,0-1,0 1,0 0,0-1,0 1,0-1,0 1,0 0,-1-1,1 1,0-1,0 1,-1 0,1-1,0 1,-1-1,1 1,0-1,-1 1,1-1,-57 142,18-25,15-30,21-66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1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086.628">490 476,'-96'215,"72"-161,48-116,2 2,3 0,2 2,13-16,-25 65,-11 36,-5-13,4 13,2 0,0-1,2 0,1-1,1 0,1-1,1 0,2 0,-82-56,54 26,0 0,-1 1,0 0,0 1,0 0,-1 1,1 1,-1 0,0 0,1 1,-1 1,0 0,0 1,1 1,-13 2,3 2,3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41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1 985,'0'-5,"5"-1,6 0,6-4,6 0,2 2,3 2,1 2,1 1,-1 2,0 1,0 0,0 1,-1-1,-4 1</inkml:trace>
  <inkml:trace contextRef="#ctx0" brushRef="#br0" timeOffset="376.353">1 1239,'5'0,"6"0,6 0,6 0,2 0,3 0,1 0,1 0,-6-5,-1-1,0 0,1 1,-4 1</inkml:trace>
  <inkml:trace contextRef="#ctx0" brushRef="#br0" timeOffset="85871.368">1017 731,'8'-1,"0"1,-1-2,0 1,1-1,-1 0,0 0,0-1,0 0,0 0,0-1,-1 0,1 0,-1 0,0-1,0 0,-1 0,0 0,0-1,0 0,0 0,2-4,72-151,-66 128,15-30,44-138,-62 161,-6 29,0-1,-1 0,-1 1,0-1,-1 0,0 0,-1 0,0 0,-1-7,1 18,0 0,0 0,0 0,0 0,0 0,0 0,-1 0,1 1,0-1,0 0,-1 0,1 0,0 0,-1 0,1 1,-1-1,1 0,-1 0,0 0,1 1,-1-1,0 1,1-1,-1 0,0 1,0-1,0 1,1-1,-1 1,0 0,0-1,0 1,0 0,0 0,0 0,0-1,0 1,0 0,1 0,-1 0,0 1,0-1,0 0,0 0,0 0,0 1,0-1,0 0,0 1,1-1,-1 1,0-1,0 1,1-1,-1 1,0 0,-37 42,24-19,1 1,2 0,0 1,1 1,2-1,1 1,1 1,1-1,2 1,0 0,2 0,1 0,2 0,-2-19,1 0,0-1,1 1,0-1,0 1,1-1,0 0,0 0,1 0,0 0,1 0,-1-1,1 0,1 0,0-1,0 1,0-1,0 0,1-1,0 1,0-1,1-1,-1 0,1 0,0 0,0-1,0 0,1 0,-1-1,1 0,-1-1,1 0,0 0,-1-1,1 0,0 0,3-2,24-22,-29 12</inkml:trace>
  <inkml:trace contextRef="#ctx0" brushRef="#br0" timeOffset="86425.69">1695 82,'-1'0,"1"-1,0 1,-1 0,1-1,-1 1,1 0,-1-1,1 1,-1 0,1 0,-1 0,0-1,1 1,-1 0,1 0,-1 0,1 0,-1 0,0 0,1 0,-1 0,1 0,-1 0,1 0,-1 1,1-1,-1 0,1 0,-1 0,0 1,1-1,0 0,-1 1,1-1,-1 0,1 1,-1-1,1 1,0-1,-1 1,1-1,0 1,-1-1,1 1,0-1,0 1,0-1,-1 1,1-1,0 1,0-1,0 1,0 0,0-1,0 1,0-1,0 1,0-1,0 2,-5 38,5-39,24 171,7 27,-31-192,0-1,1 1,-1-1,1 1,1-1,-1 1,1-1,0 1,0-1,1 0,0 0,0 0,1 0,-4-6,1 1,0 0,-1-1,1 1,-1-1,1 0,0 1,-1-1,1 1,0-1,0 0,-1 0,1 1,0-1,0 0,-1 0,1 0,0 0,0 0,0 0,-1 0,1 0,0 0,0 0,0-1,-1 1,1 0,0 0,-1-1,1 1,0 0,0-1,-1 1,1-1,-1 1,1-1,0 1,-1-1,1 0,-1 1,1-1,-1 0,0 1,1-1,-1 0,0 1,1-1,-1 0,0 0,20-43,-19 41,104-347,-74 223,-25 109</inkml:trace>
  <inkml:trace contextRef="#ctx0" brushRef="#br0" timeOffset="87122.662">2118 393,'-18'20,"0"2,2 0,0 2,2-1,0 2,2 0,0 0,-6 25,18-33,8-22,8-33,3 0,0 1,3 1,1 1,1 2,2 0,20-19,-46 51,1 0,-1 0,1 1,-1-1,1 0,0 0,-1 0,1 0,0 1,0-1,0 0,-1 1,1-1,0 1,0-1,0 1,0-1,0 1,0 0,0-1,0 1,0 0,0 0,0 0,0-1,0 1,0 0,0 1,0-1,0 0,0 0,0 0,0 1,0-1,0 0,0 1,0-1,0 1,0-1,0 1,0-1,0 1,-1 0,1 0,0-1,0 1,-1 0,1 0,-1 0,1 0,-1-1,1 1,-1 0,1 1,48 173,-5-78,-44-96,0-1,1 1,-1-1,0 1,0-1,1 1,-1-1,0 1,0-1,0 1,0-1,0 1,0-1,0 1,0-1,0 1,0 0,0-1,0 1,0-1,0 1,0-1,0 1,-1-1,1 1,0-1,0 1,-1-1,1 1,0-1,-1 0,1 1,-1-1,1 1,0-1,-1 0,1 1,-1-1,1 0,-1 0,1 1,-1-1,1 0,-1 0,1 0,-1 0,1 1,-1-1,0 0,1 0,-1 0,1 0,-1 0,1 0,-1-1,1 1,-1 0,1 0,-1 0,1 0,-1-1,1 1,-1 0,1-1,-1 1,1 0,-1-1,1 1,-55-16,43 12,-151-29,145 27</inkml:trace>
  <inkml:trace contextRef="#ctx0" brushRef="#br0" timeOffset="88392.771">791 957,'43'-10,"1"1,-1 2,1 3,0 1,1 2,37 5,-1-3,-29 0,149-13,-149 4,1 2,-1 3,1 1,9 4,-23-2,130-26,170-33,-86 59,-199-12,29 2,-67 15</inkml:trace>
  <inkml:trace contextRef="#ctx0" brushRef="#br0" timeOffset="90223.271">707 1747,'42'-38,"-2"-3,-1-1,-3-1,-1-2,-2-2,-3-1,-1-2,9-25,-35 69,0-1,0 1,-1-1,0 1,0-1,0 0,-1 0,0 0,-1 1,1-1,-1 0,-1 0,1 0,-1 0,-1 0,1 0,-1 0,0 1,0-1,-1 1,0-1,1 6,1 0,0 0,-1 0,1 1,-1-1,1 0,-1 1,1-1,-1 1,1 0,-1-1,0 1,1 0,-1 0,1 0,-1 0,0 0,1 1,-1-1,1 0,-1 1,0-1,1 1,-1-1,1 1,0 0,-1 0,1 0,-1 0,1 0,0 0,0 0,0 0,0 0,0 0,0 1,0-1,0 0,-37 53,28-34,1 1,0-1,2 1,0 1,1 0,1 0,2 0,0 0,1 0,1 1,1-1,1 1,1-1,1 0,1 1,2 0,-2-9,1 0,0-1,1 0,0 0,2 0,-1-1,1 0,1 0,0-1,1 0,1 0,4 1</inkml:trace>
  <inkml:trace contextRef="#ctx0" brushRef="#br0" timeOffset="90606.692">1328 1493,'-19'19,"-7"16,2 7,4 1,6-2,10-3,6-3,7-8,2-3,4-7,0-5</inkml:trace>
  <inkml:trace contextRef="#ctx0" brushRef="#br0" timeOffset="90925.728">1695 1437,'-13'15,"0"1,1 0,1 1,1 0,0 1,1 0,1 0,1 1,1 0,0 1,2-1,0 1,1 0,0 8,3-24,0 1,1-1,0 0,-1 0,1 0,1 0,-1 0,0 0,1 0,0 0,0 0,0-1,1 1,-1-1,1 0,0 0,-1 1,2-2,-1 1,0 0,0-1,1 1,0-1,-1 0,1 0,0-1,0 1,0-1,0 0,0 0,0 0,0 0,0-1,1 1,-1-1,0 0,0-1,1 1,-1-1,0 0,0 0,0 0,0 0,0-1,3-1,6-2,-1 0,-1 0,1-1,-1-1,0 0,0 0,-1-1,0-1,0 1,-1-2,7-8,-12 13,0 0,-1 0,1 0,-1 0,-1 0,1-1,-1 1,0-1,0 0,0 1,-1-1,0 0,0 0,0 0,-1 0,0 0,0 0,-1 0,1 0,-1 0,-1 0,1 0,-1 0,0 0,0 1,-2-2,2 1,-2 0,1 0,-1 0,0 0,0 1,0 0,-1-1,0 2,0-1,0 1,-1-1,0 1,1 1,-1-1,-1 1,1 0,0 1,-5-2,-9 0</inkml:trace>
  <inkml:trace contextRef="#ctx0" brushRef="#br0" timeOffset="91287.608">2202 1380,'-26'22,"0"2,1 0,1 1,2 2,-19 28,39-54,0 1,0-1,1 1,-1 0,1 0,0-1,-1 1,1 0,0 0,0 0,0 0,0 0,1 1,-1-1,0 0,1 0,0 0,-1 1,1-1,0 0,0 1,0-1,1 0,-1 0,0 1,1-1,-1 0,1 0,0 0,0 0,0 0,0 0,0 0,0 0,1 0,-1 0,1 0,-1-1,1 1,0-1,-1 1,1-1,0 0,0 1,0-1,0 0,1 0,35 10,-34-11,-1 0,0 0,1 0,-1 1,1-1,-1 1,1 0,-1 0,0 0,0 0,1 1,-1-1,0 1,0 0,-1 0,1 0,0 0,0 0,-1 1,0-1,1 1,-1-1,0 1,0 0,0 0,-1 0,1 0,-1 0,0 1,0-1,0 0,0 1,0-1,-1 1,1-1,-1 0,0 4,-4 1,0 1,-1-1,0 0,0 0,0-1,-1 1,0-1,-1 0,0-1,0 0,0 0,-1 0,0-1,0 0,0-1,-1 1,1-2,-4 2,3 0,-49 24,33-19</inkml:trace>
  <inkml:trace contextRef="#ctx0" brushRef="#br0" timeOffset="91658.856">2542 1465,'-26'31,"2"2,2 1,1 0,1 2,2 0,2 1,-7 24,22-57,0 0,-1 0,1-1,0 1,1 0,-1 0,1 0,0 0,0 0,0 0,0 0,1 0,0 0,0 0,0 0,0 0,0-1,1 1,-1 0,1-1,0 1,0-1,1 0,-1 0,1 0,0 0,-1 0,1 0,0-1,1 1,-1-1,0 0,1 0,-1 0,1 0,0-1,-1 1,1-1,0 0,0 0,2 0,13-1,0-1,0-1,-1 0,1-1,-1-2,0 1,0-2,-1 0,1-2,-1 1,-1-2,1-1,-6 5,0 0,0 0,-1-1,1-1,-1 0,-1 0,0-1,0 0,0-1,-1 1,0-2,-1 1,0-1,0 0,-1-1,-1 0,0 0,0 0,-1 0,0-1,-1 1,0-1,-1 0,-1 0,0 0,0 0,-1 0,-1 0,0 0,-1-7,0 13,0 0,1 0,-2 1,1-1,-1 0,0 1,0 0,0 0,-1 0,1 0,-1 0,-1 1,1 0,0 0,-1 0,0 0,0 1,0 0,-1 0,1 0,-1 0,1 1,-1 0,0 0,0 1,0 0,0 0,0 0,0 1,0-1,0 2,0-1,0 1,0-1,0 2,0-1,0 1,0 0,1 0,-2 1,-49 29,31-18</inkml:trace>
  <inkml:trace contextRef="#ctx0" brushRef="#br0" timeOffset="91924.83">2400 1775,'11'-12,"0"0,1 1,0 0,1 1,0 0,0 1,1 1,0 0,1 1,0 0,0 1,1 1,12-3,-24 9,0-1,0 1,0-1,0 1,-1 0,1 1,0-1,0 1,-1 0,1 0,-1 0,1 0,-1 0,0 1,0 0,0-1,0 1,0 0,-1 0,1 1,-1-1,39 33,-32-32,0-2,0 1,0-1,0 0,1-1,-1 0,0-1,1 0,-1 0,0-1,1 0,-1-1,0 0,0 0,0-1,0 0,-1-1,1 0,-1 0,3-2,-9 5,20-8</inkml:trace>
  <inkml:trace contextRef="#ctx0" brushRef="#br0" timeOffset="93027.811">1356 1437,'-14'11,"2"0,0 1,0 0,1 1,1 1,0 0,1 0,0 0,1 1,1 1,0-1,1 1,1 0,1 1,0-1,1 1,0 0,2 0,0 0,1 0,0 0,2-1,0 1,1 0,1 2,-4-15,0 1,1 0,0 0,0 0,0 0,1-1,0 1,0-1,0 1,0-1,1 0,-1 0,1 0,0 0,0 0,1 0,-1-1,1 0,0 0,0 0,0 0,0 0,0-1,1 0,-1 0,1 0,-1 0,1-1,0 0,0 0,-1 0,4 0,73-33,-71 23</inkml:trace>
  <inkml:trace contextRef="#ctx0" brushRef="#br0" timeOffset="103908.537">3077 139,'41'75,"-3"1,-4 2,23 77,-38-73,-3 1,-4 1,-4 0,-3 0,-4 1,-4 18,2-46,2-11,-2-1,-2 1,-2-1,-2 0,-2 0,-2-1,-2 0,-2-1,-1-1,-22 39,-24 13,43-69</inkml:trace>
  <inkml:trace contextRef="#ctx0" brushRef="#br0" timeOffset="104745.835">707 82,'-29'40,"3"0,0 2,3 1,2 1,1 0,3 2,2 0,1 1,3 0,1 1,3 0,2 1,2-1,2 7,-11 161,4-143,3 1,3 0,4-1,3 1,2-1,5 0,11 39,-13-79,1 0,1-1,2 0,1-1,2-1,1 0,1-1,1-1,2-1,1-1,1-1,16 13,28 12,-40-32</inkml:trace>
  <inkml:trace contextRef="#ctx0" brushRef="#br0" timeOffset="105775.154">3698 674,'-5'-2,"1"-1,-1 1,0 0,1 1,-1-1,0 1,0 0,0 0,0 1,0-1,-1 1,1 0,0 1,0-1,0 1,0 0,0 0,0 0,0 1,1 0,-1 0,0 0,1 0,-1 1,1 0,0 0,0 0,0 0,0 1,1 0,-1-1,0 3,2-4,-45 68,46-68,1 0,-1 0,1-1,-1 1,1 0,0 0,0 0,0 0,0 0,0 0,0-1,1 1,-1 0,0 0,1 0,0 0,-1-1,1 1,0 0,0-1,0 1,0 0,0-1,0 1,0-1,1 0,-1 1,1-1,-1 0,1 0,-1 0,1 0,-1 0,1 0,0 0,0-1,-1 1,1-1,0 1,0-1,0 0,1 1,30 7,46 18,-77-25,0 1,0-1,-1 1,1-1,0 1,-1 0,1-1,-1 1,0 0,0 0,0 0,0 0,0 0,0 0,0 0,-1 1,1-1,-1 0,1 0,-1 1,0-1,0 0,0 0,0 1,0-1,-1 0,1 0,-1 1,1-1,-1 0,0 0,0 0,0 0,-1 1,-6 9,0 0,0-1,-2-1,1 1,-1-2,-1 1,1-1,-2-1,1 0,-1 0,0-1,-1-1,0 0,0-1,-7 2,-62 21,69-26,17-5</inkml:trace>
  <inkml:trace contextRef="#ctx0" brushRef="#br0" timeOffset="106041.814">3924 900,'-10'34,"-2"11</inkml:trace>
  <inkml:trace contextRef="#ctx0" brushRef="#br0" timeOffset="106275.989">3981 364,'0'0</inkml:trace>
  <inkml:trace contextRef="#ctx0" brushRef="#br0" timeOffset="106611.203">4037 1098,'32'-42,"-2"-2,-2-1,-2-1,12-31,-26 56,-6 29,-5 41,-2-39,0-4,0-1,1 1,0-1,0 1,0-1,0 1,1-1,0 1,0-1,0 1,1-1,0 0,0 0,0 0,0 0,1 0,0 0,0-1,0 1,1-1,-1 0,1 0,0 0,1 0,-1-1,0 0,1 0,0 0,0 0,0-1,0 0,0 0,0 0,0 0,1-1,3 0,-4-1,0 0,0-1,0 1,0-1,0-1,0 1,0-1,-1 0,1 0,0 0,-1 0,0-1,1 0,-1 0,0 0,0 0,-1-1,1 0,-1 1,0-1,0-1,0 1,0 0,-1-1,1 0,4-8,-1 0,-1-1,0 1,0-1,-2 0,0 0,0-1,-1-4,-5-33,-3 33</inkml:trace>
  <inkml:trace contextRef="#ctx0" brushRef="#br0" timeOffset="107016.761">4742 703,'-14'13,"1"0,1 0,0 2,0-1,1 1,1 1,1 0,0 1,1-1,1 2,1-1,0 1,1 0,1 0,1 0,-1 10,4-23,1-1,-1 1,1-1,0 1,1-1,-1 0,1 1,-1-1,1 0,1 0,-1 0,0 0,1-1,0 1,0-1,0 1,0-1,1 0,-1 0,1 0,0-1,0 0,0 1,0-1,0 0,0-1,0 1,3 0,127 16,-122-18,1 0,-1-1,1 0,-1-1,1 0,-1-1,0 0,0-1,0-1,-1 0,1 0,-1-1,-1-1,1 0,-1 0,0-1,0 0,-1-1,0 0,-1 0,0-1,-1 0,0 0,0-1,-1 0,0 0,-1-1,0 0,-1 0,-3 8,-1 0,0-1,1 1,-1 0,-1-1,1 1,-1 0,0 0,1-1,-2 1,1 0,-1 0,1 0,-1 0,0 0,0 1,-1-1,1 1,-1-1,0 1,0 0,0 0,0 0,0 0,-1 1,1-1,-1 1,0 0,0 0,1 0,-1 1,-1-1,1 1,0 0,0 0,0 0,-1 1,1-1,0 1,0 0,-3 1,-93 3,71 3</inkml:trace>
  <inkml:trace contextRef="#ctx0" brushRef="#br0" timeOffset="107282.489">4658 928,'38'10,"18"7,4 2,-3-3,-7-4,-7-4,-6-3,-5-3,-2-2,-2 0,-6 4,-6 1</inkml:trace>
  <inkml:trace contextRef="#ctx0" brushRef="#br0" timeOffset="108246.541">5448 477,'-23'34,"1"2,1 0,2 1,2 2,1-1,2 2,2 0,2 0,-2 17,6-8,2 0,2 0,2 1,3-1,3 13,-7-56,1 1,0 0,1 0,0 0,0 0,0-1,1 1,0 0,0-1,1 0,-1 1,1-1,1 0,-1 0,1-1,0 1,1-1,-1 0,1 0,0 0,5 4,28-16,-21-5</inkml:trace>
  <inkml:trace contextRef="#ctx0" brushRef="#br0" timeOffset="108515.01">5505 985,'38'-5,"13"-1</inkml:trace>
  <inkml:trace contextRef="#ctx0" brushRef="#br0" timeOffset="109280.019">5900 816,'-9'9,"1"0,1 1,0 0,0 1,1-1,1 1,-1 0,2 0,0 1,0-1,1 1,0 0,1 0,0 0,1 9,1-16,0-1,1 0,-1 0,1 0,0 0,0 0,1 0,-1 0,1 0,-1-1,1 1,1-1,-1 1,0-1,1 1,0-1,-1 0,1 0,1-1,-1 1,0-1,1 1,-1-1,1 0,-1 0,1-1,0 1,0-1,0 0,0 0,0 0,0 0,0-1,4 1,2 0,-1-1,1 0,0 0,0-1,-1 0,1-1,-1 0,1-1,-1 1,0-2,0 1,0-1,-1-1,6-3,1-4,-2-1,1 0,-2-1,1-1,-2 0,0 0,6-14,45-56,-62 84,0 0,1 1,-1-1,0 0,1 1,-1-1,0 0,1 0,-1 1,1-1,-1 1,1-1,0 1,-1-1,1 1,0-1,-1 1,1-1,0 1,-1 0,1-1,0 1,0 0,-1 0,1-1,0 1,0 0,-1 0,1 0,0 0,0 0,0 0,-1 0,1 0,0 1,0-1,0 0,-1 0,1 1,0-1,-1 0,1 1,0-1,-1 1,1-1,0 1,-1-1,1 1,-1-1,1 1,-1 0,1-1,-1 1,1 0,-1-1,0 1,1 0,-1 0,0-1,0 1,1 0,-1 0,0-1,0 1,0 0,0 0,5 59,-5-56,8 205,0-163,-2 0,-1 1,-3 0,-2-1,-4 32,3-72,-1 1,1 0,-1 0,-1-1,1 1,-1-1,-1 0,1 0,-1 0,0 0,0 0,0-1,-1 0,0 0,0 0,-1 0,1-1,2-2,0 0,0 0,0 0,1 0,-2-1,1 1,0-1,0 0,0 0,-1 0,1 0,0-1,-1 1,1-1,-1 0,1 0,0 0,-1 0,1-1,-1 0,1 1,0-1,0 0,-1 0,1-1,0 1,0-1,0 0,0 1,1-1,-1-1,0 1,1 0,-1-1,1 1,-20-40,17 21</inkml:trace>
  <inkml:trace contextRef="#ctx0" brushRef="#br0" timeOffset="109698.509">5900 590,'208'-289,"-208"288,0 1,0-1,1 0,-1 0,0 1,0-1,1 0,-1 0,0 1,1-1,-1 0,1 1,-1-1,0 1,1-1,0 1,-1-1,1 1,-1-1,1 1,0-1,-1 1,1-1,0 1,-1 0,1 0,0-1,-1 1,1 0,0 0,0 0,-1 0,1 0,0 0,0 0,-1 0,1 0,0 0,0 0,-1 0,1 1,0-1,0 0,-1 0,1 1,0-1,-1 1,1-1,0 0,-1 1,1-1,-1 1,1 0,-1-1,1 1,-1-1,1 1,-1 0,1 0,11 47,-11-41,5 16,2-1,0 0,2-1,0 0,1 0,1-1,1 0,1-2,1 1,0-1,1-1,1-1,1-1,0 0,3 0,-4 2,-3-3</inkml:trace>
  <inkml:trace contextRef="#ctx0" brushRef="#br0" timeOffset="109943.589">6633 307,'19'68,"-3"0,-4 1,-2 0,-2 20,-2-9,-3-1,-3 1,-4 0,-4-1,-3 0,-3-1,-4 0,-11 24,-23 7,41-92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03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6350 761,'-5'-5,"-1"-1,0 1,0 0,-1 0,0 1,1 0,-1 0,-1 1,1 0,0 0,-1 1,1-1,-1 2,0-1,0 1,0 0,0 1,1 0,-1 0,0 1,0-1,0 2,0-1,1 1,-1 1,0-1,1 1,0 1,-1 0,-14 7,0 2,1 1,0 0,1 2,1 0,0 1,1 1,1 1,-10 15,19-25,2 0,0 1,0 0,0 0,1 0,1 0,0 1,0 0,1 0,0 0,0 4,3-10,-1 0,1-1,-1 1,1-1,0 1,1 0,-1-1,1 1,0-1,0 1,1-1,-1 1,1-1,0 0,0 0,0 0,1 0,0 0,-1 0,1-1,0 1,1-1,-1 0,1 0,-1 0,1 0,0-1,0 0,0 1,7 1,-1 0,1-1,0 0,0-1,0 0,0 0,0-1,0-1,1 0,-1 0,0-1,0-1,0 0,0 0,7-4,161-64,-161 61,142-75,-133 69</inkml:trace>
  <inkml:trace contextRef="#ctx0" brushRef="#br0" timeOffset="983.195">6914 761,'-81'44,"52"-31,1 2,0 1,0 2,2 0,1 2,0 0,-10 13,32-31,0 0,1 0,0 1,-1-1,1 0,0 1,0-1,0 1,0 0,1 0,-1 0,1 0,-1 0,1 0,0 0,0 0,1 0,-1 0,1 1,-1-1,1 0,0 0,0 1,1-1,-1 0,1 0,-1 1,1-1,0 0,0 0,1 0,-1 0,0 0,1 0,0 0,0-1,0 1,0-1,0 1,0-1,1 0,-1 0,1 0,0 0,-1 0,1 0,0-1,0 1,2 0,13 0,0 0,0-1,0-1,1-1,-1 0,0-1,0-1,0-1,-1 0,1-2,-1 0,0-1,-1 0,1-1,-1-1,3-3,198-106,-215 117,1 0,-1 0,0 0,0 1,0-1,1 1,-1-1,0 1,0 0,1 0,-1 0,0 0,1 0,-1 1,0-1,0 1,1-1,-1 1,0 0,0 0,0 0,0 0,0 0,0 1,0-1,0 0,-1 1,1 0,0-1,-1 1,0 0,1 0,-1 0,0 0,0 0,0 0,0 0,0 0,0 0,-1 0,1 0,-1 1,1-1,-1 2,1 1,0-1,0 1,1-1,-1 0,1 0,0 1,0-1,0 0,1-1,0 1,-1 0,1-1,0 0,1 1,-1-1,1-1,-1 1,1 0,0-1,0 0,0 0,0 0,0 0,1-1,-1 1,0-1,1 0,-1 0,1-1,-1 0,1 1,-1-1,1-1,0 1,-1-1,0 0,1 0,-1 0,1 0,2-2,13-9,-1-1,-1 0,1-2,-2 0,0-1,-1 0,11-17,66-60,-66 71,-3 1,2 0,0 2,1 1,1 1,23-9,-48 24,0 1,0-1,0 1,0 0,0 0,1 1,-1-1,0 1,1-1,-1 1,0 0,0 0,1 0,-1 1,0-1,1 1,-1 0,0 0,0 0,0 0,0 1,0-1,0 1,0 0,0-1,-1 1,1 1,-1-1,1 0,-1 0,0 1,0 0,0-1,0 1,-1 0,1 0,-1 0,1 0,-1 0,0 0,0 0,-1 1,1-1,0 0,-1 0,0 2,-13 110,0-53,13-54,-1-1,0 1,0 0,0-1,-1 1,-1-1,1 1,-1-1,0 0,-1 0,0 0,0 0,0-1,-1 0,0 0,0 0,-1 0,1-1,-1 0,0 0,-1-1,1 1,-1-1,0-1,5-2,-1-1,0 0,1 0,-1 0,0 0,1 0,-1 0,1-1,-1 1,1-1,-1 0,1 0,-1 0,1 0,0 0,-1-1,1 1,0-1,0 1,0-1,0 0,0 0,1 1,-1-1,0-1,1 1,-1 0,1 0,0-1,0 1,0 0,0-1,0 1,1-1,-1 1,1-1,-1 0,1 1,0-1,0 1,0-1,0 0,1 1,-1-1,1 1,0-1,-1 1,1-1,0 1,0-1,1 1,-1-1,2-1,0-1,0 1,0 0,1 0,0 0,-1 1,1-1,0 1,1 0,-1 0,0 0,1 1,0 0,0 0,-1 0,1 0,0 1,1-1,-1 1,0 1,0-1,0 1,1 0,-1 0,0 0,0 1,0 0,0 0,1 0,-1 0,-1 1,1 0,0 0,1 1,20 7,-2 1,1-2,1 0,0-2,0-1,0-1,22 2,-23-6,-1 0,1-2,-1-1,0 0,0-2,0-1,0-1,0-1,-1-1,-1-1,1-1,-1-1,-1 0,0-2,18-15,-2-1,81-79,-113 103,0-1,-1 0,0 0,0 0,-1 0,0-1,0 1,0-1,-1 0,0 0,0 0,-1 0,1 0,-2 0,1-1,-1 1,0 0,-1 0,1 0,-2-1,2 5,-1 0,1 0,-1 1,0-1,0 0,0 0,-1 0,1 1,-1-1,1 1,-1-1,0 1,0 0,0 0,0-1,-1 1,1 1,0-1,-1 0,1 1,-1-1,0 1,1 0,-1-1,0 1,0 1,0-1,0 0,0 1,0 0,0-1,0 1,0 0,0 1,0-1,0 0,0 1,0 0,0-1,-111 49,97-39,1 2,0 0,1 0,0 1,0 1,2 1,0 0,0 1,2 0,0 0,1 1,0 1,2 0,0 0,1 1,0 0,2 0,-3 18,8-28,0 0,0-1,1 1,1 0,-1-1,1 1,1-1,-1 1,1-1,1 0,0 0,0-1,0 1,1-1,0 0,1 0,-1 0,1-1,1 0,-1 0,1 0,0-1,0 0,1 0,2 0,9 6,0-2,1 0,0-1,0-2,1 0,0 0,0-2,0-1,18 1,110-4,-122-1</inkml:trace>
  <inkml:trace contextRef="#ctx0" brushRef="#br0" timeOffset="-3113.763">141 1128,'0'1,"41"138,-38-133,0 0,1 0,-1 0,1-1,0 0,1 0,0 0,-1 0,1-1,1 0,-1 0,1 0,-1-1,1 0,0 0,0 0,1-1,-1 1,0-2,4 2,14 1,1-2,-1 0,1-1,-1-1,1-2,-1 0,0-2,0 0,0-2,0-1,-1 0,22-12,2-3,-1-1,-1-3,-2-2,0-2,23-23,-21 15,-3-1,-1-3,-2-2,-1-1,-3-1,-2-2,20-40,-17 20,-3-1,-2-1,-4-2,-3-1,14-72,-20 19,-38 231,2 4,5 2,5 0,5 0,8 70,1-118,1-11,-2 0,-3 0,-2 0,-5 35,2-73,0-2,-1 1,0 0,-1-1,-1 1,0-1,0-1,-1 1,0-1,-1-1,-1 1,0-1,0 0,0-1,-2 0,1-1,-1 0,0-1,0 0,-1-1,0 0,-4 1,-26 10,0-1,-1-2,-1-3,0-1,-45 4,68-11,7 0,-1 0,1-1,-1-1,0 0,1-1,-1-1,0 0,1-1,-1-1,1 0,-7-3,4-4,5-2</inkml:trace>
  <inkml:trace contextRef="#ctx0" brushRef="#br0" timeOffset="-2560.187">1580 1015,'45'221,"-41"-196,-1 0,-1 0,-1 1,-1-1,-2 0,0 1,-2-1,-2 8,-11 39,17-72,-1 0,1 1,-1-1,0 0,1 0,-1 0,0 0,1 0,-1 0,0 0,1 0,-1 0,0 0,1 0,-1-1,1 1,-1 0,0 0,1-1,-1 1,1 0,-1-1,1 1,-1 0,1-1,-1 1,1-1,-1 1,1-1,-1 1,1-1,0 1,-1-1,1 1,0-1,0 0,-1 1,1-1,0 1,0-1,0 0,0 1,0-1,0 0,0 1,0-1,0 0,0 1,0-1,0 0,0 1,1-1,-1 1,0-1,0 0,1 1,-1-1,1-27,1 1,2-1,0 0,2 1,1 0,7-15,-11 30,17-45,2 0,2 1,3 2,2 1,2 1,3 2,1 1,18-16,-49 61,3-6,0 0,1 0,0 1,1 0,0 0,1 1,0 0,0 1,0 0,1 1,0 0,1 1,-1 0,1 0,0 1,-9 4,0 0,1 0,-1 1,0-1,0 0,0 1,0 0,0 0,0 0,0 0,0 1,0-1,-1 1,1-1,0 1,-1 0,0 0,1 0,-1 0,0 1,0-1,0 0,0 1,0 0,-1-1,1 1,-1 0,0 0,0 0,0 0,0 0,0 0,-1 0,1 1,-3 109,-8-81,-2 0,-1-1,-1 0,-2-1,-1 0,-1-1,-1-2,-2 0,-1 0,-1-2,-1-1,-15 11,32-28,1 0,-1-1,0 1,-1-2,0 1,0-1,0 0,0-1,-1 1,1-2,-1 1,0-1,0-1,-1 0,-6 1,14-4,0 0,0 0,1 0,-1 0,0-1,0 1,1-1,-1 1,1-1,-1 0,1 1,0-1,-1 0,1 0,0 0,0 0,0 0,1 0,-1 0,0 0,1 0,0 0,-1 0,1-1,0 1,0 0,0 0,0 0,0-1,1 1,-1 0,1 0,0 0,-1 0,1 0,0 0,0 0,0 0,0 0,0 0,1 1,-1-1,2-1,8-17</inkml:trace>
  <inkml:trace contextRef="#ctx0" brushRef="#br0" timeOffset="-2152.284">2343 1072,'60'-17,"-35"13,0-2,-1-1,0-1,0-1,0-1,-1-1,-1-1,0-1,-1-1,0-1,-1-1,-15 11,-1 0,1 0,-1 0,0 0,-1-1,1 1,-1-1,0 0,-1 0,1-1,-1 1,0 0,-1-1,1-2,-5 6,0 0,1 1,-1 0,0-1,0 1,-1 0,1 1,0-1,-1 1,1-1,-1 1,1 0,-1 0,1 0,-1 1,0-1,0 1,1 0,-1 0,0 0,1 1,-1-1,0 1,1 0,-1 0,-3 1,-14 3,0 1,0 1,1 0,-1 2,2 0,-1 1,1 1,1 1,0 1,1 0,0 1,1 1,1 1,0 0,1 1,1 0,1 1,0 1,1 0,-4 10,14-26,-1 0,1 0,0 0,0 0,0 0,0 0,0 0,1 0,0 0,-1 0,1 0,0 0,0 0,1 0,-1 0,1 0,-1 0,1 0,0 0,0 0,0 0,1 0,-1 0,1-1,-1 1,1-1,0 1,0-1,0 0,0 1,1-1,-1 0,1 0,-1-1,1 1,-1-1,1 1,0-1,0 0,15 4,-1-1,1 0,0-2,0 0,0-1,0-1,0-1,17-2,15 0,106-10,-135 7</inkml:trace>
  <inkml:trace contextRef="#ctx0" brushRef="#br0" timeOffset="-1727.999">3274 903,'-22'-4,"0"1,0 0,0 2,0 0,0 2,0 1,0 0,15-1,1 0,-1 0,1 0,0 1,0 0,0 0,0 0,0 1,0 0,0 0,1 1,0 0,0-1,0 2,0-1,0 1,1-1,0 1,0 0,0 1,1-1,-1 1,2 0,-1-1,-2 7,4-5,1 0,-1 1,1-1,0 0,1 0,0 0,0 0,1 0,0 0,0 0,0 0,1-1,0 1,0-1,1 0,-1 1,1-2,1 1,-1 0,1-1,0 0,1 0,-1-1,1 1,-1-1,2 0,-1-1,0 1,1-1,5 2,-10-4,5 3,0-1,0 1,0-1,0-1,1 1,0-1,-1-1,1 1,0-1,-1-1,1 1,0-1,0-1,2 0,11-3,0-1,0-1,-1-1,1-1,-1 0,-1-2,16-10,-16 8</inkml:trace>
  <inkml:trace contextRef="#ctx0" brushRef="#br0" timeOffset="-1467.993">3641 790,'-10'34,"-3"15,1 5,2-3,3-4,8-11,3-7,6-7,1-9</inkml:trace>
  <inkml:trace contextRef="#ctx0" brushRef="#br0" timeOffset="-1222.46">3668 536</inkml:trace>
  <inkml:trace contextRef="#ctx0" brushRef="#br0" timeOffset="-775.113">4262 761,'-46'14,"1"2,1 2,1 2,-13 8,50-25,-1 0,1 0,-1 1,1-1,0 1,1 1,-1-1,1 1,0 0,0 0,0 1,1-1,0 1,0 0,0 0,1 1,0-1,0 1,0-1,1 1,0 0,0 0,1 0,0 0,0 0,1 5,1-10,-1 0,1 0,0 0,0 0,1 0,-1 0,0 0,1 0,-1-1,1 1,-1 0,1-1,0 1,0-1,0 0,0 0,0 0,0 0,0 0,0 0,0 0,0-1,0 1,0-1,1 1,-1-1,0 0,0 0,1 0,-1 0,0-1,0 1,2-1,72-23,88-72,-162 94,-1 1,1-1,0 1,1-1,-1 1,0 0,0 0,1 0,-1 0,0 0,1 0,-1 0,1 1,-1 0,1-1,-1 1,1 0,-1 0,1 0,-1 0,1 1,-1-1,1 1,-1 0,1-1,-1 1,0 0,1 0,-1 1,0-1,0 0,0 1,0-1,0 1,0 0,0 0,0 0,-1 0,2 2,10 23,-12-22,0 0,0 0,1 0,0 0,0 0,0-1,0 1,1 0,0-1,0 0,0 1,0-1,1-1,0 1,0 0,0-1,0 0,0 0,0 0,1 0,0-1,-1 0,1 0,0 0,0 0,0-1,0 0,0 0,1 0,-1-1,0 1,0-1,1-1,0 1,117-61,-101 45,0-2,-1-1,-1 0,-1-1,0-2,-2 0,0 0,-2-2,10-19,7-7,-5 12,-1-1,-2-1,-2-2,-2 0,-1-1,-2-1,-3-1,-1 0,-2 0,-3-2,-1 1,-1-12,-6 49,-1 0,0 0,0-1,-1 1,0 0,0 1,-1-1,0 0,-1 1,0 0,0 0,-3-4,5 9,0 1,0-1,0 1,0-1,-1 1,1 0,-1 0,1 0,-1 0,0 0,0 1,0-1,0 1,0 0,0 0,0 0,-1 0,1 1,0-1,0 1,-1 0,1 0,0 0,-1 0,1 0,0 1,0 0,-1-1,1 1,0 0,0 1,0-1,0 1,0-1,-1 2,-11 9,0 0,1 0,0 2,2-1,-1 2,2 0,0 0,0 1,2 0,0 1,1 0,0 1,2-1,-1 5,-1 0,1 1,0-1,2 2,1-1,1 0,0 1,2-1,1 1,1 0,1-1,1 1,1-1,1 0,1 0,1 0,1-1,9 18,0-3,1-1,1-1,2-1,2-1,1-1,1-1,2-1,1-2,1 0,21 13,89 58,-124-87,-4 0</inkml:trace>
  <inkml:trace contextRef="#ctx0" brushRef="#br0" timeOffset="2515.919">10471 451,'-1'0,"-13"-7,0 2,-1 0,1 1,-1 0,0 1,0 1,0 0,-1 1,1 1,0 0,0 1,-1 1,1 0,0 1,1 1,-1 0,1 1,-1 1,-3 2,4 5,0 1,1 1,0 0,1 1,1 0,1 0,0 1,1 1,1 0,0 0,1 0,2 1,0 0,0 0,2 1,1-1,0 1,1 6,1-15,0-1,1 0,0 1,1-1,0 0,0 0,1 0,1 0,0 0,0 0,1-1,0 0,0 0,1 0,0-1,1 0,0 0,0-1,1 1,0-2,0 1,0-1,1 0,0-1,0 0,0 0,1-1,0-1,0 1,0-1,0-1,0 0,1 0,-1-1,0-1,1 0,-1 0,1-1,-1 0,1-1,19-6,-1-1,1-2,-2 0,1-3,-2 0,0-1,-1-2,0-1,-2-1,1-1,-9 5,0 0,0-1,-1-1,-2 0,1-1,-2-1,0 0,-2 0,0-1,-1-1,-1 1,-1-1,0-1,-2 1,-1-1,0 0,-2 0,0-1,-2 1,-1-7,1 16,-1 1,-1 0,0 0,-1 0,0 0,-1 1,0-1,-1 1,0 0,0 0,-2 1,1-1,-1 1,-1 1,1-1,-2 1,1 1,-1 0,-1 0,1 0,-1 1,-1 1,1 0,-4-1,4 5,0 1,1 1,-1 0,0 0,1 1,-1 0,1 1,-1 0,1 0,-1 1,1 1,0-1,1 1,-1 1,1 0,-1 0,1 0,1 1,-1 0,1 1,0 0,-3 4,0 3,1 0,1 1,0 0,1 0,1 1,0 0,1 0,1 0,0 1,1-1,1 1,1 0,0 0,1 0,1 0,0-1,2 1,0 3,0 41,10 160,-6-161,-3 1,-2 0,-3 0,-3 0,-3 8,-9 19,-4 0,-30 82,20-72,29-95,1-2,-1-1,1 1,-1-1,1 0,0 1,-1-1,1 1,0-1,-1 1,1 0,0-1,-1 1,1-1,0 1,0-1,0 1,0 0,0-1,-1 1,1 0,0-1,0 1,1-1,-1 1,0 0,0-1,0 1,0-1,0 1,1 0,-1-1,0 1,0-1,1 1,-1-1,1 1,-1-1,0 1,1-1,-1 1,1-1,-1 0,1 1,-1-1,1 0,-1 1,1-1,0 0,-1 0,1 1,-1-1,1 0,11-5</inkml:trace>
  <inkml:trace contextRef="#ctx0" brushRef="#br0" timeOffset="2905.819">11091 592,'364'-1,"-189"-26,-130 15,-33 6</inkml:trace>
  <inkml:trace contextRef="#ctx0" brushRef="#br0" timeOffset="3161.909">11035 903,'33'5,"17"-4,8-1,0-1,0 0,-1-6,0 0,-6 0,-1-3,0 0,2 1,-4 3,-5-2,-10-1</inkml:trace>
  <inkml:trace contextRef="#ctx0" brushRef="#br0" timeOffset="3676.676">12728 451,'-8'-11,"-1"1,0 0,0 0,-1 1,0 1,-1-1,0 2,0-1,-1 2,0-1,0 2,0-1,-1 2,1 0,-1 0,0 1,-1 1,1 0,0 1,-1 0,1 1,0 0,-1 1,1 1,-7 2,4 2,1 2,1 0,-1 0,2 2,-1 0,1 0,1 1,-1 0,2 1,0 1,-7 9,13-15,-1-1,1 1,0-1,1 1,0 1,0-1,0 0,1 1,0 0,1 0,0 0,0 0,0 0,1 0,1 1,-1-1,1 0,1 1,-1-1,1 0,1 0,0 1,0-1,0 0,1-1,0 1,1 0,0-1,0 0,0 0,1 0,0 0,4-3,0 1,1-1,-1-1,1 0,0 0,-1-1,1 0,0-1,0 0,1-1,-1 0,0 0,0-1,0 0,0-1,0 0,0-1,-1 0,2-1,22-8,-1-2,-1 0,0-3,-1 0,-1-2,0-1,-2-2,10-10,59-41,12 2,-107 71,-1 0,1 0,0 0,-1 0,1 0,-1 0,1 0,0 0,-1 0,1 0,-1 0,1 1,-1-1,1 0,0 0,-1 1,1-1,-1 0,1 1,-1-1,0 1,1-1,-1 1,1-1,-1 1,0-1,1 1,-1-1,0 1,1-1,-1 1,0-1,0 1,0 0,0-1,0 1,1-1,-1 1,0 0,0-1,0 1,0-1,-1 1,1 0,0-1,0 1,0-1,0 1,-1-1,1 1,0 0,-1-1,1 1,0-1,-1 1,1-1,-14 36,-148 282,67-21,81-217,14-78,0 0,0-1,1 1,-1 0,0 0,1 0,-1-1,1 1,-1 0,1 0,0-1,0 1,0-1,0 1,0-1,0 1,0-1,1 1,-1-1,0 0,1 0,-1 0,1 0,-1 0,1 0,0 0,-1 0,1-1,0 1,0 0,0-1,-1 0,1 1,0-1,0 0,0 0,0 0,-1 0,1 0,2-1,44-13,-29 2</inkml:trace>
  <inkml:trace contextRef="#ctx0" brushRef="#br0" timeOffset="4004.185">13434 480,'-52'46,"1"2,3 3,2 2,3 1,-15 28,48-67,0 1,1 1,1 0,0 0,2 0,0 1,-1 8,5-20,1-1,0 1,1-1,0 1,0 0,0-1,0 1,1 0,0-1,0 1,1-1,-1 1,1-1,0 0,1 0,-1 0,1 0,0 0,0 0,1-1,-1 1,1-1,0 0,0 0,1-1,0 2,8 1,0 0,0-1,0 0,1-1,0 0,0-1,0-1,0 0,0-1,0-1,0 0,0-1,0 0,0-1,0 0,0-2,0 1,-1-2,0 0,0 0,0-1,0-1,-1 0,9-7,9-6,-1-1,0-1,-2-1,-1-2,0-1,2-5,-21 21,1 0,-2-1,1 0,-1 0,-1 0,0-1,-1 0,0 0,-1 0,0 0,-1 0,0-1,-1 1,0-1,-1 1,-1-1,0 1,0-1,-2 1,1-1,-2 1,1 0,-1 1,-1-1,-1 1,1-1,-2 1,1 1,-1 0,-1 0,0 0,-1 1,1 0,-2 0,1 1,-1 0,0 1,-5-2,1 4,-1 1,0 0,0 1,0 1,0 1,0 0,0 0,0 2,-1 0,1 1,0 0,0 1,1 1,-1 0,1 1,0 0,-10 7,-12 4</inkml:trace>
  <inkml:trace contextRef="#ctx0" brushRef="#br0" timeOffset="4342.09">14336 310,'-20'4,"0"1,0 1,0 0,1 2,0 0,0 1,1 1,0 0,1 2,0 0,1 1,0 1,-5 6,18-15,0 1,0-1,0 1,0 0,1 0,0 0,0 0,1 0,-1 0,1 0,1 1,-1-1,1 0,0 1,1-1,-1 1,1-1,1 0,-1 0,1 0,0 0,0 0,1 0,0 0,0-1,0 1,1-1,-1 0,1 0,1 0,-1 0,1-1,-1 0,1 0,0 0,1 0,-1-1,1 0,0 0,-1-1,1 1,0-1,0-1,1 1,-1-1,4 1,0 0,-1-1,1 0,0 0,-1 0,1-1,0-1,-1 0,1 0,-1-1,1 0,-1-1,0 0,0 0,0-1,0 0,-1 0,1-1,-1 0,0-1,-1 0,1 0,-1-1,-1 0,1 0,-1 0,0-1,-1 0,0 0,0-1,0 1,-1-1,-1 0,1 0,-2 0,1-3,0 5,-2 0,1-1,-1 1,0 0,0-1,-1 1,0-1,-1 1,1-1,-2 1,1-1,-1 1,0 0,0 0,-1-1,0 2,0-1,0 0,-1 1,0-1,-1 1,1 0,-1 1,-1-1,1 1,-1 0,1 0,-1 1,-1-1,1 1,-3 0,-104-20,77 22</inkml:trace>
  <inkml:trace contextRef="#ctx0" brushRef="#br0" timeOffset="10894.493">0 1891,'365'-76,"-162"49,44 4,68 5,-61-7,237-6,64 4,2727 28,-3034-30,369 29,-210-1,-174-25,77-3,726 29,-607 0,-183-29,106 19,-187-4,0 6,70 11,-50-1,428-2,-238-30,-73 4,539 25,-649-10,91-24,-195 26,1 4,85 7,-45 0,360-2,-291-28,139 26,-206-24,-136 35,-7-3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5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24 311,'-10'10,"2"3,2 4,8-1,2 2,6-3,1 2,4-2,4 0,-2 4,2-3,-3 2,-4 2,1-3,-2 2,2 1,-1-2</inkml:trace>
  <inkml:trace contextRef="#ctx0" brushRef="#br0" timeOffset="415.984">306 283,'5'0,"1"5,0 6,4 2,0 3,-2 3,3 4,-1 3,3-4,0 0,-3 1,1 1,0 1,-3 2,3-5,-2 0,4-5,-1-4</inkml:trace>
  <inkml:trace contextRef="#ctx0" brushRef="#br0" timeOffset="818.604">871 481,'6'17,"0"2,-1-1,0 0,-2 1,0 0,-1 0,-1 0,-1 0,-1 3,10 102,-2-89,-2 0,-1 0,-2 1,-1-1,-3 14,-25 66,14-83,6-27</inkml:trace>
  <inkml:trace contextRef="#ctx0" brushRef="#br0" timeOffset="1106.472">560 481,'39'-5,"21"-6,6-2,2 2,-7 3,-4 2,-6 3,-8 1,-6 2,-4 0,-3 0,-3 1,0 4,0 2,0 0,-5 3,-1-1,-4 0</inkml:trace>
  <inkml:trace contextRef="#ctx0" brushRef="#br0" timeOffset="1585.715">1491 735,'-10'8,"0"0,1 2,0-1,1 1,0 0,0 1,1 0,0 0,1 0,0 1,1 0,0 0,1 1,1-1,0 1,0 0,1 0,1 0,0 0,1 0,0 0,1 0,1 2,-1-11,1-1,0 1,-1-1,1 0,0 1,0-1,1 0,-1 0,1 0,-1-1,1 1,0-1,0 1,0-1,0 0,1 0,-1 0,0-1,1 1,0-1,-1 0,1 0,0 0,-1 0,1 0,0-1,0 0,0 0,-1 0,1 0,0-1,0 1,-1-1,1 0,0 0,-1-1,1 1,-1-1,1 1,-1-1,0 0,1 0,-1-1,10-4,0 0,0-1,-1-1,-1 1,1-2,-1 0,-1 0,0-1,0 0,-1-1,-1 0,0-1,1-1,-6 7,1 0,-1 0,0-1,0 1,-1-1,0 0,-1 0,1 0,-2 0,1 0,-1 0,0 0,-1 0,0 1,0-1,0 0,-1 0,-1 0,1 1,-1-1,0 1,-1 0,0 0,-4-6,6 10,-1 0,0 1,1-1,-1 1,0 0,0-1,-1 1,1 1,0-1,-1 0,1 1,-1 0,1-1,-1 2,0-1,1 0,-1 1,0-1,0 1,0 0,1 0,-1 1,0-1,0 1,1 0,-1 0,1 0,-1 0,1 1,-1 0,1-1,0 1,-1 0,1 0,-2 3,-14 5</inkml:trace>
  <inkml:trace contextRef="#ctx0" brushRef="#br0" timeOffset="2056.118">1886 988,'-52'239,"48"-301,7 40,2 0,0 1,1-1,1 1,2 0,0 1,1 0,1 0,0 1,2 0,0 1,1 1,1 0,0 1,2 1,-1 0,2 1,11-6,-18 11,0 1,1 0,0 1,1 0,0 1,0 0,0 1,1 1,-1 0,1 1,0 0,0 1,0 1,3 0,-12 3,0-1,0 1,-1 0,1 0,0 1,-1-1,0 1,0 0,0 0,0 1,0-1,0 1,-1 0,0 0,0 0,0 0,0 1,-1-1,1 1,-1-1,0 1,-1 0,1 0,-1 0,0 0,0 0,-1 0,1 0,-1 0,0 0,-1 0,1 1,-1-1,0 0,0 0,0 0,-1-1,0 1,0 0,0 0,-1-1,1 0,-2 3,1 0,-1 1,1 0,-1-1,0 0,-1 0,0 0,0-1,0 0,-1 1,0-2,0 1,-1-1,1 0,-1 0,0-1,0 0,-1 0,1-1,-1 0,0 0,0 0,0-1,0-1,0 1,-1-1,1-1,0 1,0-2,-1 1,1-1,0 0,-5-2,-17-24,21 11</inkml:trace>
  <inkml:trace contextRef="#ctx0" brushRef="#br0" timeOffset="3407.549">2987 30,'-5'4,"-6"7,-2 7,-2-1,0 2,-2-2,3 1,-2 2,2 2,-1 3,1 1,-1-3,2-1,3 0,-2-3,2 0,2-4</inkml:trace>
  <inkml:trace contextRef="#ctx0" brushRef="#br0" timeOffset="3653.014">3326 1,'-29'29,"-14"14,0 5,3-6,8-6,4-3,8-3,7-2,5-6</inkml:trace>
  <inkml:trace contextRef="#ctx0" brushRef="#br0" timeOffset="4371.32">3834 622,'13'16,"-1"0,-1 1,0 1,-1 0,-1 0,-1 1,0 0,-1 2,-5-16,61 282,-60-273,20 60,-22-73,-1 0,1 1,0-1,0 1,0-1,0 0,1 0,-1 0,0 1,0-1,1 0,-1-1,1 1,-1 0,1 0,-1-1,1 1,-1 0,1-1,-1 0,1 1,0-1,-1 0,1 0,0 0,-1 0,1 0,0 0,-1 0,1-1,0 1,-1-1,1 1,-1-1,1 0,-1 1,1-1,-1 0,1 0,-1 0,0 0,1 0,6-7,0 0,0-1,-1 0,0 0,0 0,-1-1,0 0,-1 0,0-1,-1 1,0-1,0 0,-1 0,-1 0,1-9,10-28,13-37,-5 13,2 2,4 0,25-45,-44 102,-2 7</inkml:trace>
  <inkml:trace contextRef="#ctx0" brushRef="#br0" timeOffset="4619.2">4624 707,'-9'33,"-4"17,1 3,2-1,3-5,2-11</inkml:trace>
  <inkml:trace contextRef="#ctx0" brushRef="#br0" timeOffset="4805.716">4652 255,'0'0</inkml:trace>
  <inkml:trace contextRef="#ctx0" brushRef="#br0" timeOffset="5142.698">4935 791,'37'-14,"1"-2,-2-2,0-1,-2-1,17-14,12-39,-62 71,1-1,-1 0,0 1,0-1,-1 1,1-1,0 0,-1 0,0 1,0-1,0 0,0 0,0 1,0-1,-1 0,1 0,-1 1,0-1,1 0,-1 1,-1-1,1 1,0-1,-1 1,1 0,-1-1,0 1,1 0,-1 0,0 0,0 0,-2 0,0-1,0 1,0 0,0 0,0 0,-1 0,1 1,-1 0,1-1,-1 2,1-1,-1 1,1-1,-1 1,0 0,1 1,-1-1,1 1,-1 0,1 0,-1 1,1-1,0 1,-1 0,1 0,-3 2,-93 75,90-68,1 1,1-1,0 2,0-1,1 1,1 0,0 1,1-1,0 1,1 0,1 1,0-1,1 1,1-1,0 1,1-1,0 1,1 0,1-1,1 3,2-5,1 1,0-1,1-1,1 0,0 0,0 0,1-1,1 0,-1 0,2-1,-1-1,1 0,3 2,-6-6,1-1,-1 1,1-1,-1 0,1-1,0 0,0-1,0 0,0 0,0-1,0 0,1 0,-1-1,0 0,0-1,0 0,15-5</inkml:trace>
  <inkml:trace contextRef="#ctx0" brushRef="#br0" timeOffset="5596.752">5528 707,'10'17,"2"-1,0-1,1 0,0 0,1-1,1-1,2 2,-12-11,0-1,1 1,0-1,0 0,0 0,0-1,0 1,0-1,1-1,-1 1,1-1,-1 0,1-1,-1 0,1 0,-1 0,1-1,0 1,-1-2,1 1,-1-1,6-2,8-6,1-1,-2-2,1 0,-2 0,0-2,-1 0,0-1,11-15,-28 30,1 0,-1 0,0 0,1 1,-1-1,1 0,-1 0,1 0,0 1,-1-1,1 0,0 1,-1-1,1 0,0 1,0-1,-1 1,1-1,0 1,0 0,0-1,0 1,0 0,0-1,0 1,0 0,0 0,-1 0,1 0,0 0,0 0,0 0,0 0,0 1,0-1,0 0,0 0,0 1,0-1,0 1,-1-1,1 1,0-1,0 1,0-1,-1 1,1 0,0-1,-1 1,1 0,-1 0,1-1,-1 1,1 0,-1 0,1 0,-1 0,0 0,1 8,1 1,0-1,0 1,1-1,0 0,1 0,0 0,0-1,1 0,0 1,0-1,1-1,0 1,0-1,1 0,0-1,0 1,1-1,-1-1,1 1,1-1,-1-1,1 0,7 3,-4-4,0-1,0 0,0 0,1-1,-1-1,1 0,-1-1,0 0,0-1,1 0,-1-1,0-1,-1 0,1 0,-1-1,0 0,0-1,0-1,-1 0,5-4,-1 0,-2-2,1 0,-1 0,-1-1,0-1,-2 0,1 0,-2-1,0 0,0 0,-2-1,0 0,-1 0,-1-1,0 1,-2-1,0 0,0-12,-2 5</inkml:trace>
  <inkml:trace contextRef="#ctx0" brushRef="#br0" timeOffset="6869.374">109 1554,'298'44,"-169"-33,1-6,108-10,380-46,29 16,-217 26,581-9,-688 19,136-29,99 16,-118-23,-133 7,-161 18,0 6,6 6,13 0,178-31,-108 1,-190 28,-33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9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9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0 536,'7'18,"-1"0,-1 0,-1 1,-1 0,-1 0,0 0,-1 0,-2 12,2-16,-2 148,18-202,74-271,-88 298,1 1,1 0,0 0,0 1,1 0,0 0,1 0,0 0,0 1,1 0,0 1,4-3,-10 11,-1 0,0-1,1 1,-1 0,1 0,-1 0,1 0,-1 1,0-1,1 0,-1 1,0-1,1 1,-1-1,0 1,1-1,-1 1,0 0,0 0,0 0,0 0,0 0,0 0,0 0,0 0,0 0,0 0,0 0,-1 0,1 1,-1-1,1 0,-1 1,1-1,-1 0,0 1,1-1,-1 1,0-1,0 0,0 1,0-1,0 1,0-1,-1 0,1 2,3 10,4 5</inkml:trace>
  <inkml:trace contextRef="#ctx0" brushRef="#br0" timeOffset="352.469">453 479,'-1'36,"-1"-17,1 0,1-1,0 1,1 0,1 0,1-1,1 0,0 1,1-1,1-1,1 1,0-1,2 0,2 4,-8-17,0-1,1 0,-1 0,0 0,1 0,0 0,0-1,0 0,0 0,0 0,0 0,0 0,0-1,1 0,-1 0,1 0,-1 0,1-1,-1 0,1 0,-1 0,1 0,0-1,-1 1,0-1,1-1,-1 1,1 0,-1-1,0 0,0 0,0 0,0-1,2-1,7-5,0-1,0 0,-1 0,0-1,-1-1,-1 0,1 0,-2-1,3-5,55-138,-60 132</inkml:trace>
  <inkml:trace contextRef="#ctx0" brushRef="#br0" timeOffset="734.168">1045 0,'-1'82,"13"212,34 11,-23-203,-20-91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6:3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1,'-11'197,"-8"14,-7 24,-4 180,48-107,12-40,-8-43,-10-99,-5 1,-8 98,-1-66,2 451,28-349,-29 314,30-349,-29 343,17-315,-8-177,-4 1,-3 0,-5 25,1 11,2 2094,28-2038,-27 281,-1-169,0-258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4">161 1,'-5'9,"-1"13,0 8,5 3,4 1,1 0,0-2,-1-1,0-1,-2-1,0 0,-1-1,0 0,0 0,0 0,-1 0,1 0,0-5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44:46.85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4943 375,'-61'-23,"40"19,0 1,-1 1,1 1,-1 1,1 1,-1 0,1 2,0 0,0 2,0 0,0 2,1 0,0 1,1 1,-4 2,-2 4,12-10,1 1,0 1,0 0,1 0,0 1,0 1,1 0,0 0,1 1,0 0,0 1,1 0,0 0,1 1,-4 9,6-11,1 0,1 0,0 0,0 0,1 1,0-1,1 1,0-1,1 1,0 0,1-1,0 1,0-1,1 1,8 36,-6-20,2 1,1-1,1 0,1-1,1 0,2 0,2 3,10 14,-2 1,-1 1,-3 1,-2 1,10 46,-19-66,-2-12,-1 1,-1-1,0 1,-1 0,-1 0,0 0,-1 0,-1-1,-2 15,-2-5,-1-1,0 0,-2 0,-1-1,-1 0,-1-1,-1 0,0 0,-2-1,-1-1,-14 15,-109 114,-29 3,159-145,1-1,0 1,0 0,1 0,0 1,0-1,1 2,0-1,0 0,1 1,0 0,0 0,1 0,1 1,-1-1,1 1,1-1,0 1,0 0,1-1,0 1,1 0,0-1,1 1,0-1,0 1,2 3,-4-13,5 22,1 0,1-1,1 1,0-2,2 1,1-1,0-1,1 0,1-1,1 0,1-1,1 1,251 165,-130-43,-4-2,-16 31,-108-153,0-1,2-1,-1 0,2 0,0-1,1 0,0-1,0-1,1 0,1-1,0 0,0-2,1 1,0-2,7 2,21 8,0-2,2-2,0-1,7-2,78 14,109 10,-233-34,63 2,1-3,0-2,-1-4,51-13,-43 3,-12 2,0-2,0-3,52-24,-103 34,1-1,-1 0,-1 0,0-2,-1 0,-1 0,0-1,0-1,-1 0,-1 0,-1-1,0 0,6-17,15-21,133-231,-9 76,33-1,-143 160,-3-2,-1-1,-4-3,5-12,-13 16,3 1,1 1,3 2,2 1,19-17,121-122,-173 181,-1-1,0 1,0-1,-1 0,0 0,0 0,0 0,-1 0,0-1,0 1,0 0,-1-1,0 1,0-1,0 1,-1 0,0-1,-1 1,1 0,-1 0,0 0,-67-124,30 67,-104-158,-30-5,26 31,-85-14,217 193,10 10,0-1,0 1,-1 0,0 0,0 0,0 1,-1 0,0 1,0-1,0 1,0 0,-1 1,1 0,-1 0,0 1,0-1,0 2,0-1,-3 1,-167 44,158-40,0 0,0-1,0-1,0 0,0-2,0 0,1-2,-1 0,-11-4,21 6,-212-29,-3 2,202 26,0 1,0 1,0 1,0 2,0 0,0 1,0 1,1 1,0 2,0 0,1 1,-4 3,-49 16,53-22,0-1,-1 0,0-2,0 0,0-2,0-1,-1 0,1-2,0 0,-10-3,-138-75,53 23,97 46</inkml:trace>
  <inkml:trace contextRef="#ctx0" brushRef="#br0" timeOffset="7516.736">5310 375,'-4'0,"-3"-5,-4-2,0-4,-3 0,-5 2,-2 2,-4 2,-2 2,-1 2,-1 1,5 0</inkml:trace>
  <inkml:trace contextRef="#ctx0" brushRef="#br0" timeOffset="10348.77">5931 1757,'-1'-1,"1"1,-1-1,0 0,1 0,-1 1,0-1,0 1,0-1,1 1,-1-1,0 1,0-1,0 1,0 0,0-1,0 1,0 0,0 0,0 0,0 0,0 0,0 0,0 0,0 0,0 0,0 0,0 1,0-1,0 0,0 1,0-1,0 1,0-1,1 1,-1-1,0 1,0-1,0 1,1 0,-1 0,0-1,1 1,-1 0,1 0,-1 0,1 0,-1-1,1 1,0 0,-1 0,1 0,0 0,0 1,-1 0,0 0,1 0,0 1,-1-1,1 0,0 1,0-1,0 0,1 0,-1 1,0-1,1 0,0 0,-1 0,1 1,0-1,0 0,0 0,0 0,1-1,-1 1,1 0,-1 0,1-1,-1 1,1-1,0 1,0-1,-1 0,1 1,0-1,0 0,1 0,-1-1,0 1,0 0,0-1,1 1,-1-1,0 0,0 1,1-1,-1-1,0 1,0 0,1 0,-1-1,0 1,0-1,0 0,1 0,-1 1,0-1,0-1,-2 2,1 0,-1-1,1 1,-1-1,1 1,-1-1,1 1,-1-1,1 0,-1 1,0-1,1 1,-1-1,0 0,0 1,0-1,1 0,-1 1,0-1,0 0,0 1,0-1,0 0,0 1,0-1,0 0,0 1,-1-1,1 0,0 1,0-1,-1 0,1 1,0-1,-1 1,1-1,0 0,-1 1,1-1,-1 1,1-1,-1 1,1 0,-1-1,0 1,1-1,-1 1,1 0,-1 0,0-1,1 1,-1 0,0 0,1 0,-1 0,0-1,1 1,-42-6,43 5,0 1,1 0,-1 0,0 0,0 0,1 0,-1 0,0 0,1 0,-1 0,0 1,0-1,0 0,1 1,-1-1,0 1,0-1,0 1,0 0,0-1,0 1,0 0,0 0,0 0,0 0,0 0,0 0,-1 0,1 0,0 0,-1 0,1 0,-1 0,1 0,-1 1,0-1,1 0,-1 0,0 1,0-1,0 0,0 0,0 1,0-1,0 0,0 0,-1 1,1-1,0 0,-1 0,1 0,-1 1,0-1,1 0,-1 0,0 0,1 0,-1 0,0 0,0 0,0 0,0-1,0 1,0 0,0 0,0-1,-1 1,37-28,-24 23,-10 2,-1 1,1 0,-1-1,0 1,0 0,0-1,0 1,0 0,0-1,0 1,0-1,0 1,-1 0,1-1,-1 1,1 0,-1 0,1-1,-1 1,0 0,1 0,-1 0,0 0,0 0,0 0,0 0,0 0,0 0,0 0,0 0,0 1,0-1,-1 0,1 1,0-1,0 1,-1 0,1-1,0 1,-1 0,1 0,0 0,-1-1,1 1,-1 1,1-1,0 0,-1 0,1 0,0 1,-1-1,1 1,0-1,-1 1,-13 7</inkml:trace>
  <inkml:trace contextRef="#ctx0" brushRef="#br0" timeOffset="15441.786">2460 1701,'3'0,"75"1,0-4,-1-2,66-15,285-83,-276 78,-78 24,-73 1,1 1,-1-1,0 0,0 0,1 0,-1 1,0-1,0 0,0 1,1 0,-1-1,0 1,0-1,0 1,0 0,0 0,0 0,0 0,0-1,-1 1,1 0,0 1,0-1,-1 0,1 0,-1 0,1 0,-1 0,1 1,-1-1,0 0,0 0,1 1,-1-1,0 0,0 0,0 1,0-1,-1 0,1 0,0 1,0-1,-1 0,1 0,-1 1,1-1,-1 0,0 0,1 0,-1 0,0 0,0 0,1 0,-2 1,-8 9,0 1,-1-1,0-1,-1 1,0-2,0 0,-1-1,-3 2,-13 9,-121 96,149-113,-1-1,1 1,0-1,0 1,0 0,0-1,0 1,0 0,0 0,1 0,-1 0,1 0,-1 0,1 0,0 0,0 0,0 0,0 0,0 0,0-1,0 1,1 0,-1 0,1 0,-1 0,1 0,0 0,0 0,0-1,0 1,0 0,0-1,0 1,1-1,-1 1,0-1,1 1,-1-1,1 0,0 0,-1 0,1 0,0 0,0 0,0-1,0 1,-1 0,1-1,0 1,0-1,0 0,0 0,0 0,0 0,0 0,0 0,0 0,0-1,1 0,49 5,0-2,-1-3,1-2,0-2,35-9,417-53,-27 38,-206 12,30 6,-272 16,-24 1</inkml:trace>
  <inkml:trace contextRef="#ctx0" brushRef="#br0" timeOffset="17290.498">5197 1757,'-77'-110,"23"22,53 88,-1 0,1 0,0 0,-1-1,1 1,-1 1,1-1,-1 0,1 0,0 0,-1 1,1-1,0 1,-1-1,1 1,0 0,-1-1,1 1,0 0,0 0,0 0,0 0,0 0,0 0,0 0,0 0,0 0,1 0,-1 1,0-1,1 0,-1 1,1-1,-1 0,1 1,0-1,-1 1,1-1,0 0,0 1,0-1,0 1,0-1,0 1,1-1,-1 0,0 1,1-1,-1 0,1 1,-2 4,-27 174,-11 71,40-252,-1 1,1 0,0-1,-1 1,1 0,0 0,-1-1,1 1,0 0,0 0,-1 0,1 0,0 0,0 0,-1 0,1 0,0 0,0 0,-1 0,1 1,0-1,0 0,-1 1,1-1,0 0,-1 1,1-1,-1 1,1-1,0 1,-1-1,1 1,-1-1,1 1,-1-1,0 1,1 0,-1-1,0 1,1 0,-1 0,0-1,0 1,1 0,-1-1,0 1,0 0,0 0,0-1,0 1,0 0,0 0,0 0,-1-1,1 1,0 0,0-1,-1 1,1 0,0-1,-1 1,1 0,0-1,-1 1,1 0,-1-1,1 1,-1-1,78-71,3 0,-55 47</inkml:trace>
  <inkml:trace contextRef="#ctx0" brushRef="#br0" timeOffset="19105.398">315 1334,'-6'-5,"0"1,0 0,-1 0,0 0,0 1,1 0,-2 1,1 0,0 0,0 0,-1 1,1 0,-1 0,1 1,-1 0,1 0,-1 1,1 0,-1 0,1 1,0 0,-1 0,1 0,0 1,0 1,1-1,-1 1,1 0,0 0,0 1,0 0,0 0,1 0,0 1,0-1,-3 7,-1 2,1 0,0 1,1 0,1 0,0 0,1 1,1 0,0 0,0 14,3-22,0-1,1 1,0 0,0-1,0 1,1 0,1-1,-1 1,1-1,1 0,-1 1,1-1,0 0,1-1,0 1,0 0,0-1,1 0,0 0,0 0,6 4,-7-7,0 0,0-1,1 1,-1-1,1 0,-1 0,1-1,0 1,0-1,0 0,0 0,0-1,0 0,0 1,0-2,0 1,0-1,0 1,0-1,0-1,0 1,-1-1,1 1,0-1,-1-1,0 1,1-1,-1 0,1 0,9-7,-1 0,0 0,-1-1,0-1,-1 0,0 0,-1-1,5-8,24-38,-2-3,-2-1,11-33,-34 76,-7 29,-4 42,-1-43,0-4,-2 8,0 0,2-1,-1 1,1 0,1 0,0 0,1 0,0 0,1-1,0 1,1-1,0 0,1 0,0 0,1-1,0 1,0-1,1-1,1 1,0-1,0-1,6 3</inkml:trace>
  <inkml:trace contextRef="#ctx0" brushRef="#br0" timeOffset="20335.264">965 1052,'-33'80,"-68"151,69-168,20-50</inkml:trace>
  <inkml:trace contextRef="#ctx0" brushRef="#br0" timeOffset="20622.867">739 1080,'14'24,"10"8,5 3,3-4,1-2,-1-2,-1-1,0-4,-6-2,-3-3,-4-1,-2-3,-2 2,0-2,-1-8,-4-6</inkml:trace>
  <inkml:trace contextRef="#ctx0" brushRef="#br0" timeOffset="20842.956">1303 1080,'0'29,"0"14,5 0,1-7</inkml:trace>
  <inkml:trace contextRef="#ctx0" brushRef="#br0" timeOffset="20988.435">1190 798,'0'0</inkml:trace>
  <inkml:trace contextRef="#ctx0" brushRef="#br0" timeOffset="21304.982">1670 769,'-71'53,"70"-52,-1 0,1 0,0 1,-1-1,1 0,0 1,-1-1,1 1,0-1,0 1,1-1,-1 1,0 0,0-1,1 1,-1 0,1 0,-1 0,1-1,0 1,0 0,0 0,0 0,0 0,0 0,0-1,1 1,-1 0,1 0,-1 0,1-1,0 1,0 0,-1-1,1 1,0-1,1 1,-1-1,0 1,0-1,1 0,-1 1,0-1,1 0,101 42,-100-41,0-1,0 1,0 0,0 0,-1 0,1 0,-1 0,0 1,1-1,-1 1,0-1,0 1,0 0,-1 0,1 0,-1 0,0 0,1 0,-2 0,1 0,0 0,0 1,-1-1,0 0,0 1,0-1,0 0,0 1,0-1,-1 0,0 1,0-1,0 0,0 0,0 0,-1 0,0 2,-4 5,0-2,-1 1,0-1,0 0,-1 0,1-1,-2 0,1-1,-1 0,0 0,0 0,-1-1,0-1,1 0,-2 0,1-1,0 0,-1-1,-3 1,-11 1</inkml:trace>
  <inkml:trace contextRef="#ctx0" brushRef="#br0" timeOffset="22360.291">2404 544,'-11'11,"0"-1,1 1,0 1,1 0,0 0,1 1,1 0,0 1,1-1,0 1,1 1,0-1,2 0,-1 1,2 0,0 0,1 0,0 2,1-14,-1-1,1 0,0 1,0-1,0 0,1 0,-1 1,0-1,1 0,0 0,-1 1,1-1,0 0,0 0,0 0,0 0,0 0,1 0,-1 0,1-1,-1 1,1 0,0-1,-1 1,1-1,0 0,0 0,0 1,0-1,0 0,0-1,1 1,-1 0,0-1,0 1,0-1,1 0,-1 1,0-1,1 0,-1 0,0-1,0 1,1 0,-1-1,0 0,0 1,1-1,-1 0,0 0,0 0,0 0,0 0,0-1,9-8,0-1,-1 0,0-1,-1 0,0-1,-1 0,0 0,-1-1,0 1,-1-2,-1 1,-1-1,0 1,0-1,-2 0,0-1,0 1,-1 0,-2-10,2 17,-1-1,-1 1,0-1,0 1,0 0,-1-1,0 1,-1 0,0 0,0 0,-1 0,1 1,-2 0,1-1,-1 1,0 1,-5-6,10 13,1 0,0-1,0 1,0 0,-1 0,1-1,0 1,-1 0,1 0,-1 0,1 0,-1 0,1 0,-1 0,0 0,1 0,-1 0,0 0,0 1,0-1,0 0,0 0,0 0,0 0,0 0,0 0,0 0,-1 0,1 0,-1 0,1 0,0 0,-1 0,0 0,1 0,-1 0,1 0,-1 0,0-1,0 1,0 0,1 0,-1-1,0 1,0-1,0 1,0-1,0 1,0-1,0 1,0-1,9-2,1 0,0-1,-1 0,1-1,-1 1,0-2,0 1,0-1,-1 0,0-1,0 0,0 0,-1 0,1-1,-2 0,1 0,-1 0,0-1,0 0,1-5,17-29,-2 0,-2-1,-2-1,0-10,-14 46,30-82,-33 88,0 1,0 0,0 0,0 0,0 0,1-1,-1 1,1 0,-1 0,1 0,-1 0,1 0,-1 0,1 0,0 0,-1 0,1 0,0 0,0 1,0-1,0 0,0 0,0 1,0-1,0 1,0-1,0 1,0-1,0 1,0 0,1-1,-1 1,0 0,0 0,0 0,0 0,1 0,-1 0,0 0,0 1,0-1,0 0,1 0,-1 1,0-1,0 1,0-1,0 1,0 0,0-1,0 1,0 0,0 0,-1-1,1 1,0 0,0 0,9 13,0 0,-1 0,-1 1,-1 0,0 1,0 0,-2 0,0 0,-1 0,0 3,10 29,121 352,-119-351,-3 1,-1 1,-2 0,-1 21,-28 30,19-99,-2 0,1-1,0 1,0-1,-1 1,0-1,1 0,-1 1,0-1,0 0,0 0,0 0,-1 0,1-1,0 1,-1-1,1 1,-1-1,1 0,-1 0,0 0,0 0,0 0,1-1,-1 1,0-1,0 0,0 0,0 0,0 0,1-1,-1 1,0-1,-1 1,0-2,-1 0,0-1,0 1,1-1,-1 0,1 0,0 0,0-1,0 1,1-1,-1 0,1 0,0 0,0-1,0 1,1-1,-1 0,1 1,0-1,1 0,-1 0,0-2,-15-117,18 99,1 0,1 1,1-1,1 1,1 0,1 1,1-1,1 1,1 1,1 0,1 0,1 1,1 1,0 0,2 1,0 0,1 2,14-12,-5 8</inkml:trace>
  <inkml:trace contextRef="#ctx0" brushRef="#br0" timeOffset="23560.368">174 2350,'0'44,"-2"-25,2 0,0 0,1 0,1-1,0 1,2 0,0-1,2 3,6-58,-13 15,1 0,1 0,1 0,0 0,2 0,1 1,1 0,0 0,2 0,0 0,2 2,0-1,6-8,-15 25,1 0,-1 0,1 1,-1-1,1 0,0 1,0-1,0 1,0 0,1-1,-1 1,0 0,1 1,0-1,-1 0,1 1,0-1,0 1,0 0,0 0,0 0,0 0,0 1,0-1,0 1,1 0,-1 0,0 0,0 0,0 0,0 1,1-1,-1 1,0 0,0 0,0 0,2 2,11 11,-3 0</inkml:trace>
  <inkml:trace contextRef="#ctx0" brushRef="#br0" timeOffset="23858.368">682 2096,'-7'13,"1"-1,1 1,0 0,1 0,0 0,1 1,0-1,1 1,1 0,0-1,1 1,0 0,1 0,1 0,0-1,1 1,2 4,-5-16,1 0,0-1,0 1,0-1,0 1,0-1,0 1,0-1,0 1,1-1,-1 0,1 0,-1 0,1 0,-1 0,1 0,-1 0,1 0,0-1,0 1,-1 0,1-1,0 0,0 1,0-1,-1 0,1 0,0 0,0 0,0 0,0-1,-1 1,1 0,0-1,0 0,-1 1,1-1,0 0,-1 0,1 0,-1 0,2-1,58-55,-57 52,1-1,-1 0,0 0,-1 0,1 0,-1 0,0-1,-1 1,0-1,0 0,0 0,-1 0,0 0,0 0,0 0,-1 0,-1 0,1 0,-1 0,0 0,0 0,-1 0,0 0,-1 0,1 1,-1-1,0 1,-1 0,1 0,-1 0,-1-1,-12-7</inkml:trace>
  <inkml:trace contextRef="#ctx0" brushRef="#br0" timeOffset="24143.952">1049 1645,'5'34,"1"15,0 5,-1-3,-2-4,-1-6,4-6,1-3,0-2,-3-2,4-1,1 0,-2 1,-2-1,-2-4</inkml:trace>
  <inkml:trace contextRef="#ctx0" brushRef="#br0" timeOffset="24394.843">936 2011,'33'-9,"17"-9,4 0,-3-3,-4 3,-6 4,-5 0,-4 2,-2 3,-7 3</inkml:trace>
  <inkml:trace contextRef="#ctx0" brushRef="#br0" timeOffset="24961.476">1557 1729,'-34'38,"2"2,1 0,3 2,-16 32,33-16,11-57,0 1,1-1,-1 0,1 0,-1 0,1 0,0 0,-1 0,1 0,0 0,0 0,-1 0,1 0,0 0,0 0,0-1,0 1,0 0,1-1,-1 1,0-1,0 1,0-1,0 0,1 1,-1-1,0 0,0 0,0 0,1 0,-1 0,0 0,0 0,1 0,-1 0,0-1,0 1,0 0,1-1,-1 1,0-1,0 0,0 1,0-1,0 0,10-5,0-1,0 0,-1-1,0 0,0-1,-1 0,0 0,-1-1,0 0,-1 0,4-8,7-5,-7 6,45-40,-18 88,-36-29,1 1,-1-1,1 0,0 0,0 0,0 0,0 0,0-1,0 1,0-1,0 0,1 0,-1 0,0 0,1 0,-1-1,1 0,-1 1,1-1,-1-1,1 1,-1 0,0-1,1 0,-1 0,0 0,1 0,-1 0,0-1,0 1,0-1,0 0,0 0,0 0,-1 0,1-1,-1 1,1-1,-1 1,0-1,0 0,0 0,1-3,10-20,0 0,-2 0,-1-2,-2 1,0-1,-2 0,2-21,3-8,-5 39,-2-1,-1 0,0 1,-1-1,-1 0,-1-1,0 1,-2 0,0 1,-1-1,-2-5,4 23,1 1,0-1,0 0,-1 1,1-1,0 1,-1-1,1 0,-1 1,1-1,0 1,-1-1,1 1,-1 0,0-1,1 1,-1-1,1 1,-1 0,0-1,1 1,-1 0,1 0,-1 0,0 0,1-1,-1 1,0 0,0 0,1 0,-1 0,0 0,1 1,-1-1,0 0,1 0,-1 0,0 0,1 1,-1-1,1 0,-1 1,0-1,1 1,-1-1,1 0,-1 1,1-1,-1 1,1-1,0 1,-1 0,1-1,0 1,-1-1,1 1,0 0,-1-1,1 1,0 0,0-1,0 1,0 0,0-1,0 1,-25 49,25-49,-6 14,2 1,0 0,1-1,0 1,1 0,1 0,1 0,0 1,1-1,1 0,0 0,2-1,-1 1,2 0,0-1,1 0,6 12,46 109,-54-119,-4-3</inkml:trace>
  <inkml:trace contextRef="#ctx0" brushRef="#br0" timeOffset="25209.461">1726 1560,'29'-5,"14"-1,5 0,-1 1,-4 2,-9 0</inkml:trace>
  <inkml:trace contextRef="#ctx0" brushRef="#br0" timeOffset="25457.866">2177 1589,'0'28,"0"6,5-9,2-8</inkml:trace>
  <inkml:trace contextRef="#ctx0" brushRef="#br0" timeOffset="30465.26">2460 1362,'-3'2,"-1"-1,1 1,0 0,0 0,0 0,0 0,0 1,0-1,1 1,-1-1,1 1,0 0,0 0,0 0,0 1,0-1,1 0,-1 1,1-1,0 0,0 1,0 0,0-1,1 1,0 0,-1-1,1 3,1-1,0 0,0 0,0 0,1 0,0 0,0 0,0-1,0 1,1-1,-1 1,1-1,0 0,1 0,-1 0,1-1,0 1,-1-1,2 0,-1 0,0 0,0-1,1 1,0-1,-1 0,1 0,0-1,0 0,0 1,0-2,0 1,0 0,0-1,0 0,0 0,1-1,-1 1,0-1,0 0,0-1,-1 1,1-1,0 0,0 0,-1 0,1-1,-1 0,0 0,0 0,0 0,3-4,-3 4,0 0,0-1,0 1,-1-1,0 0,0 0,0 0,0-1,-1 1,1-1,-1 1,0-1,-1 0,1 0,-1 0,0 0,0 0,0 0,-1 0,0 0,0 0,0 0,0 0,-1 0,0 0,0 0,0 0,-1 0,0 0,0 1,0-1,0 1,-1-1,0 1,0 0,0 0,0 0,0 0,-1 1,0-1,0 1,0 0,0 0,0 0,-1 1,1-1,-1 1,0 0,1 1,-1-1,0 1,0 0,0 0,-4 0,0 1,0 1,1 1,-1-1,0 1,1 1,0-1,-1 2,1-1,0 1,1 0,-3 2,-9 5</inkml:trace>
  <inkml:trace contextRef="#ctx0" brushRef="#br0" timeOffset="31189.001">2911 1193,'-8'14,"1"1,1 0,0 0,0 1,2-1,0 1,1 0,0 0,2 1,-1 13,2-29,0 0,-1-1,1 1,0 0,0-1,0 1,-1 0,1-1,0 1,0 0,0-1,0 1,0 0,0-1,1 1,-1 0,0-1,0 1,0 0,1-1,-1 1,0 0,1-1,-1 1,0-1,1 1,-1-1,1 1,-1-1,1 1,-1-1,1 1,-1-1,1 1,0-1,-1 0,1 0,-1 1,1-1,0 0,-1 0,1 0,0 1,-1-1,1 0,0 0,0 0,-1 0,1 0,0 0,-1-1,1 1,0 0,-1 0,1 0,0-1,-1 1,1 0,-1-1,1 1,0 0,-1-1,1 1,-1-1,1 1,-1-1,1 1,-1-1,0 1,1-1,30-41,38-128,-69 169,0 0,0 0,0 0,0 0,0 0,0 0,1 0,-1 0,0 0,1 0,-1 0,0 1,1-1,0 0,-1 0,1 0,-1 0,1 1,0-1,0 0,-1 1,1-1,0 0,0 1,0-1,0 1,0-1,0 1,-1 0,1-1,0 1,0 0,0 0,0-1,0 1,1 0,-1 0,0 0,0 0,0 1,0-1,0 0,0 0,0 1,0-1,-1 0,1 1,0-1,0 1,0-1,0 1,0-1,0 1,-1 0,1 0,0-1,-1 1,1 0,0 0,101 73,-98-72,0 0,0-1,0 1,1-1,-1 0,0 0,0-1,1 1,-1-1,0 0,1 0,-1 0,0-1,1 0,-1 0,0 0,0 0,0 0,0-1,0 0,0 0,0 0,0 0,-1-1,1 1,-1-1,3-3,-1-1,0-1,-1 0,0 0,-1 0,0 0,0-1,-1 1,0-1,0 0,-1 0,0 1,-1-1,0 0,0 0,-1 0,-1-6,1-5,0-5</inkml:trace>
  <inkml:trace contextRef="#ctx0" brushRef="#br0" timeOffset="32042.206">2150 1222,'4'0,"8"0,0 4,-1 3</inkml:trace>
  <inkml:trace contextRef="#ctx0" brushRef="#br0" timeOffset="35061.901">5197 1927,'0'5,"0"-4,5-6,6-7,2-7,3 1,-1-3,1 3,-6 5,-5 4</inkml:trace>
  <inkml:trace contextRef="#ctx0" brushRef="#br1" timeOffset="57616.492">6835 1786,'-2'0,"1"-1,0 1,0 0,-1-1,1 1,0 0,0 0,-1 0,1 0,0 1,0-1,-1 0,1 0,0 1,0-1,-1 1,1-1,0 1,0-1,0 1,0 0,0 0,0-1,0 1,0 0,0 0,0 0,1 0,-1 0,0 0,1 0,-1 0,0 0,1 1,-1-1,1 0,0 0,-1 0,1 1,0-1,0 0,0 1,0-1,0 0,0 0,0 1,0-1,1 0,-1 0,0 1,1 0,0-1,0 0,0-1,0 1,0 0,0 0,0-1,0 1,0-1,0 1,0-1,0 1,1-1,-1 0,0 0,0 1,0-1,1 0,-1 0,0 0,0 0,0 0,1-1,-1 1,0 0,0-1,0 1,1 0,-1-1,0 1,0-1,0 0,0 1,0-1,0 0,0 0,0 1,-1-1,1 0,0 0,0 0,-1 0,1 0,-1 0,1 0,0-1,-2 0,0 0,0 1,0-1,0 1,-1-1,1 1,0-1,-1 1,1 0,-1-1,1 1,-1 0,1 0,-1 0,0 0,0 1,0-1,1 0,-1 1,0-1,0 1,0 0,0 0,0-1,0 1,0 1,0-1,0 0,1 0,-1 1,0-1,-1 1,5-2,0 0,0 1,0-1,0 1,0 0,1-1,-1 1,0 0,0 0,0 0,0 1,0-1,0 0,0 1,0 0,0-1,0 1,0 0,0 0,0 0,0 0,0 0,-1 1,1-1,0 0,-1 1,1-1,-1 1,0 0,1-1,-1 1,0 0,0 0,0 0,0 0,-1 0,1 0,0 0,-1 0,1 0,-1 0,0 0,0 0,0 0,0 0,0 1,0-1,-1 0,1 0,0 0,-1 0,0 0,0 0,1 0,-1 0,0 0,-1-1,1 1,0 0,0 0,-1-1,1 1,-1-1,1 1,-1-1,0 0,0 0,3-1,-1 0,1 0,-1 0,1-1,-1 1,1 0,-1-1,0 1,1 0,-1-1,1 1,-1 0,0-1,0 1,1-1,-1 1,0 0,0-1,1 1,-1-1,0 1,0-1,0 1,0-1,0 1,1-1,-1 1,0-1,0 1,0-1,-1 1,1-1,0 1,0-1,0 1,0-1,0 1,0-1,-1 1,1-1,0 1,0 0,-1-1,1 1,0-1,-1 1,1 0,-1-1,1 1,0 0,-1-1,1 1,-1 0,1 0,-1-1,1 1,-1 0,-7 0</inkml:trace>
  <inkml:trace contextRef="#ctx0" brushRef="#br1" timeOffset="59129.278">7061 1927,'32'12,"1"0,0-2,1-2,0-1,1-2,-1-1,1-2,0-1,-1-1,15-4,16 3,-58 1,1-1,-1 1,1 0,-1 1,1 0,-1 0,0 0,1 1,-1 0,0 1,0-1,0 1,-1 1,1-1,-1 1,1 1,-1-1,-1 1,1 0,-1 0,1 0,2 6,-7-6,-1 0,-1 0,1 1,-1-1,0 0,0 0,0 0,-1 0,0 0,0-1,0 1,0 0,-1-1,0 0,1 1,-2-1,1 0,0-1,-1 1,0 0,0-1,0 0,0 0,-1 0,-2 1,-9 9,-26 25,-87 93,127-128,-1 0,1-1,-1 1,1 0,0 0,0 1,1-1,-1 0,1 1,0-1,-1 0,1 1,1 0,-1-1,0 1,1-1,0 1,0 0,0 0,0-1,1 1,-1-1,1 1,0 0,0-1,1 1,-1-1,0 0,1 1,0-1,0 0,0 0,0 0,1 0,-1-1,1 1,-1-1,1 1,0-1,0 0,0 0,0 0,1 0,-1-1,3 2,16 2,-1-2,1 0,0-1,0-1,0-1,0-1,0-1,7-2,39-9,-56 10,-1 0,1 0,0 2,1-1,-1 1,0 1,0 0,1 1,-1 0,0 1,1 1,5 3</inkml:trace>
  <inkml:trace contextRef="#ctx0" brushRef="#br1" timeOffset="60589.566">8160 2378,'2'1,"0"0,0 0,-1 0,1 1,-1-1,1 0,-1 1,1-1,-1 1,0 0,0-1,0 1,0 0,0 0,0 0,0 0,0 0,-1-1,1 1,-1 0,0 1,1-1,-1 0,0 0,0 0,-1 1,3 6,4 18,-1-12,-2 0,0 0,-1 0,0 0,-2 1,1-1,-2 0,-1 7,2-14,-1-1,1 0,-2 0,1 0,-1-1,0 1,0 0,-1-1,0 1,0-1,-1 0,1 0,-2 0,1 0,0-1,-1 1,0-1,-1 0,5-5,0 1,0-1,-1 0,1 1,0-1,0 0,0 0,0 0,-1 0,1 0,0-1,0 1,0 0,0 0,-1-1,1 1,0-1,0 1,0-1,0 1,0-1,0 0,0 1,0-1,1 0,-1 0,0 0,0 0,0 0,1 0,-1 0,1 0,-1 0,1 0,-1 0,1 0,-1 0,1 0,0-1,0 1,0 0,0 0,-1 0,2-1,-1-54,8 28,1 0,1 0,2 1,1 1,1 0,1 0,16-19,-23 30,2 0,0 0,0 1,2 0,0 1,0 0,1 1,1 0,0 1,0 1,1 0,0 1,1 1,0 0,0 1,1 1,4-1,-12 6,0 0,0 1,0 0,0 1,0 0,0 1,0-1,-1 2,1-1,0 1,-1 0,0 1,-5-2,1-1,-1 1,-1 0,1 0,0 0,0 0,-1 0,1 1,-1-1,0 1,0 0,0 0,0 0,0 0,0 0,-1 0,0 0,1 0,-1 1,0-1,-1 0,1 1,-1-1,1 1,-1-1,0 1,0-1,-1 1,1-1,-1 1,0-1,0 1,-3 7,0 0,-1 0,0 0,-1-1,0 0,-1-1,0 1,0-1,-1 0,0-1,-1 0,0 0,0-1,0 0,-1-1,0 0,-6 3,-61 4,75-13,0 0,0 0,1 0,-1 0,0-1,0 1,1 0,-1-1,0 1,1-1,-1 1,0-1,1 0,-1 0,1 0,-1 0,1 0,-1 0,1 0,0 0,-1-1,1 1,0-1,0 1,0 0,0-1,0 0,1 1,-1-1,0 0,1 1,-1-1,1 0,0 1,-1-1,1 0,0 0,0 0,0 1,0-2,3-13</inkml:trace>
  <inkml:trace contextRef="#ctx0" brushRef="#br1" timeOffset="61420.889">8980 2181,'-10'8,"0"1,1 0,1 1,-1 0,2 1,-1-1,1 2,1-1,0 1,1-1,0 2,1-1,0 0,1 1,-1 11,3-22,1 0,0 0,0 0,0 0,1 0,-1 0,0 0,1 0,0 0,-1 0,1 0,0 0,0 0,0-1,0 1,0 0,0 0,1-1,-1 1,0-1,1 1,0-1,-1 0,1 0,0 0,-1 1,1-2,0 1,0 0,0 0,0 0,0-1,0 1,0-1,0 0,0 0,0 1,0-1,0-1,0 1,0 0,0 0,2-1,83-37,-80 31,0 1,0-1,-1 0,0-1,0 0,-1 0,0 0,0 0,-1-1,0 0,2-6,-5 12,1-1,-1 1,0-1,0 1,0-1,-1 1,1-1,-1 0,0 1,0-1,0 0,-1 1,1-1,-1 0,0 1,0-1,0 1,0-1,0 1,-1 0,0-1,0 1,1 0,-2 0,1 0,0 1,-1-1,1 0,-1 1,0-1,-1 1,-72-7,51 12</inkml:trace>
  <inkml:trace contextRef="#ctx0" brushRef="#br1" timeOffset="61651.59">9233 2237,'-4'24,"-3"8</inkml:trace>
  <inkml:trace contextRef="#ctx0" brushRef="#br1" timeOffset="61820.398">9261 1842,'0'0</inkml:trace>
  <inkml:trace contextRef="#ctx0" brushRef="#br1" timeOffset="62200.182">9460 2266,'0'-1,"2"-6,0 0,1 0,0 0,0 0,1 0,0 1,0 0,0-1,1 2,0-1,0 0,0 1,6-4,-9 9,0 0,0 0,0 1,0-1,-1 1,1-1,0 1,0 0,0 0,-1 0,1 0,-1 0,1 0,0 0,-1 0,0 1,1-1,-1 0,0 1,0-1,0 1,0 0,0-1,0 1,0 0,0 0,-1-1,1 1,0 2,7 9,-7-11,0 0,0 0,1 0,-1-1,1 1,0 0,-1-1,1 1,0-1,0 0,0 0,0 0,0 1,0-2,0 1,0 0,1 0,-1-1,0 1,0-1,1 0,-1 0,0 0,1 0,-1 0,0 0,1 0,-1-1,0 1,0-1,0 0,1 0,-1 0,0 0,0 0,0 0,0 0,0-1,-1 1,1-1,0 0,55-80,-40 41,-10 23</inkml:trace>
  <inkml:trace contextRef="#ctx0" brushRef="#br1" timeOffset="62441.522">10080 1645,'-4'34,"-3"15,1 5,1-3,1-4,2-6,1-6,0-3,1-2,1-2,-1-1,0 0,5-4,2-2,-1-4</inkml:trace>
  <inkml:trace contextRef="#ctx0" brushRef="#br1" timeOffset="62606.24">9854 1899,'34'-5,"15"-1,5-1,-2 2,-6 2,-10 1</inkml:trace>
  <inkml:trace contextRef="#ctx0" brushRef="#br1" timeOffset="63619.357">10729 1927,'-5'6,"1"0,0 0,1 1,-1 0,1 0,1 0,-1 0,1 0,0 0,1 1,0-1,0 1,0-1,1 1,0-1,1 1,0-1,0 0,0 1,1-1,0 0,0 1,3 3,-2-9,0-1,1 1,-1 0,0-1,1 0,0 0,-1 0,1 0,0-1,-1 1,1-1,0 0,-1 0,1 0,0 0,-1-1,1 0,0 0,-1 0,1 0,-1 0,1-1,-1 1,0-1,1 0,-1 0,0 0,0-1,-1 1,1-1,0 1,-1-1,1 0,-1 0,0 0,0 0,0 0,-1-1,1 1,-1-1,0 1,0-1,0 1,0-1,0-1,0-5,-1 0,0-1,-1 1,0-1,0 1,-1 0,-1 0,1 0,-2 0,1 0,-1 0,-1 1,0 0,0 0,-1 0,0 1,0-1,-1 2,0-1,0 1,-8-6,15 13,-1 0,0-1,0 1,0 0,0 0,0-1,1 1,-1 0,0-1,0 1,0-1,1 1,-1-1,0 1,0-1,1 0,-1 1,1-1,-1 0,0 0,1 1,-1-1,1 0,0 0,-1 0,1 0,0 0,-1 1,1-1,0 0,0 0,0 0,0 0,0 0,0 0,0 0,0 0,0 0,1 0,-1 1,0-1,0 0,1 0,-1 0,1 0,-1 0,1 1,-1-1,1 0,-1 0,1 1,0-1,-1 1,1-1,0 0,11-5,-1 0,0-1,0-1,-1 1,0-2,0 1,-1-1,0-1,0 0,-1 0,-1-1,3-4,141-298,-132 296,-11 46,-6-20,10 68,-4 0,-4 0,-2 1,-5 8,2 7,-27 318,26-372,-3 0,-1 0,-2-1,-2 0,-1 0,-2-1,-1 0,-10 14,22-46,0-1,-1 1,1-1,-1 1,0-1,0 0,-1 0,1-1,-1 1,0-1,0 1,0-1,-1 0,1-1,-1 1,1-1,-1 0,0 0,0 0,0-1,0 0,0 0,0 0,-1 0,3-3,0 0,1-1,-1 1,0 0,1-1,-1 0,1 1,0-1,0 0,0 0,0-1,0 1,1 0,-1-1,1 1,0 0,0-1,0 1,1-1,-1 0,1 1,0-1,0 0,0 1,1-1,-1 1,1-1,0 1,0-1,1-2,8-29,1 1,2 1,1 0,2 1,1 0,2 2,1 0,18-21,-30 39,15-17,1 0,1 1,2 1,1 1,6-3,-4 5</inkml:trace>
  <inkml:trace contextRef="#ctx0" brushRef="#br1" timeOffset="64318.659">7568 3310,'-9'34,"-4"15,1 5,-3-3,2-4,2-6,4-10</inkml:trace>
  <inkml:trace contextRef="#ctx0" brushRef="#br1" timeOffset="64554.528">7568 3000,'-4'-10,"-3"-3</inkml:trace>
  <inkml:trace contextRef="#ctx0" brushRef="#br1" timeOffset="64925.238">7738 3535,'38'-34,"73"-129,-84 129,-23 63,-5-24,0 0,0 0,1 0,-1 0,1 0,1 0,-1 0,1 0,-1 0,1 0,1 0,-1 0,1 0,0 0,0-1,0 1,1-1,-1 1,1-1,0 0,0 0,1 0,-1-1,1 1,0-1,0 0,0 0,0 0,1-1,-1 1,1-1,-1 0,1 0,0-1,0 1,0-1,0 0,0 0,0-1,0 0,0 0,0 0,2 0,1-3,-1-1,1 1,-1-1,0-1,0 1,-1-1,0 0,1-1,-2 0,1 1,-1-2,0 1,0-1,0 0,-1 0,0 0,-1 0,0-1,0 1,0-1,-1 0,0 0,-1 0,1 0,-2 0,1 0,-1 0,0-1,-1 0,1-16</inkml:trace>
  <inkml:trace contextRef="#ctx0" brushRef="#br1" timeOffset="65253.553">8527 2801,'1'56,"-13"144,4-147,2 0,3 0,2 1,2 2,-1-42,-4 41,-2-31</inkml:trace>
  <inkml:trace contextRef="#ctx0" brushRef="#br1" timeOffset="65505.057">8273 3197,'39'0,"17"0,4 0,-4 0,-6 0,-7 0,-5 0,-6 0,-2 0,-7 0</inkml:trace>
  <inkml:trace contextRef="#ctx0" brushRef="#br1" timeOffset="65757.774">8810 3254,'24'-8,"-1"-1,0 0,-1-2,0-1,-1 0,0-2,9-7,-28 20,0 0,0-1,0 1,-1 0,1-1,0 1,-1-1,1 1,0-1,-1 0,0 1,1-1,-1 0,0 0,0 0,0 0,0 0,-1 0,1-1,-1 1,1 0,-1 0,1 0,-1-1,0 1,0 0,0 0,-1-1,1 1,0 0,-1 0,1 0,-1 0,0-1,0 1,0 0,0 0,0 0,0 1,-1-1,1 0,-1 0,1 1,-1-1,1 1,-1-1,0 1,0 0,0-1,0 1,0 0,0 0,0 1,-1-2,-2 2,0-1,1 1,-1 0,1 0,-1 0,0 0,1 1,-1 0,1 0,-1 0,1 0,0 1,-1 0,1 0,0 0,0 0,0 1,1-1,-1 1,0 0,1 0,0 1,-3 2,-61 88,18 12,40-87</inkml:trace>
  <inkml:trace contextRef="#ctx0" brushRef="#br1" timeOffset="66048.259">9149 3394,'0'-14,"5"-10,1-5,0-3,4-1,-1 1,0 1,1 5,1 3,-3 0,3 4,-1 1,3 3,-1 4</inkml:trace>
  <inkml:trace contextRef="#ctx0" brushRef="#br1" timeOffset="66417.709">9431 3197,'14'-1,"-1"-1,1 0,0-1,-1 0,1-1,-1-1,-1 0,1-1,0 0,-1-1,-1-1,1 1,-1-2,0 0,-1 0,0-1,-1 0,0 0,0-1,1-4,-8 13,-1 0,0 0,0 0,0 0,-1 0,1 0,0 0,-1 0,1 0,-1 0,0-1,1 1,-1 0,0 0,-1 0,1 0,0-1,-1 1,1 0,-1 0,1 0,-1 0,0 0,0 0,0 0,0 0,0 0,-1 0,1 1,0-1,-1 0,0 1,1 0,-1-1,0 1,1 0,-1-1,0 1,0 0,0 1,0-1,0 0,0 0,-1 1,1-1,0 1,0 0,0 0,0 0,-1 0,1 0,-8 4,-1 1,1 0,0 0,0 1,1 0,0 1,0 0,0 1,1 0,0 0,1 1,0 0,0 0,1 0,0 1,0 0,1 0,1 1,0-1,0 1,1 0,0 2,0-3,1 0,0-1,1 1,0 0,0 0,1 0,0-1,1 1,0 0,1 4,-1-11,0 0,0 1,0-1,0 0,1 0,-1 0,1 0,0-1,0 1,0 0,0-1,0 1,0-1,1 0,-1 0,1 1,0-2,-1 1,1 0,0-1,0 1,0-1,1 0,-1 0,0 0,0 0,0-1,1 1,-1-1,0 0,1 0,-1 0,81-27,-59 15</inkml:trace>
  <inkml:trace contextRef="#ctx0" brushRef="#br1" timeOffset="66743.571">10108 2858,'-11'13,"-3"2,0 0,2 1,0 0,1 1,0 0,1 1,2 0,-4 8,12-24,-1 0,1 1,-1-1,1 0,0 1,0-1,-1 1,2-1,-1 0,0 1,0-1,1 0,0 1,-1-1,1 0,0 0,0 1,0-1,0 0,1 0,-1 0,0 0,1 0,0-1,-1 1,1 0,0-1,0 1,0-1,0 0,0 0,0 1,0-1,0 0,0-1,1 1,-1 0,0-1,1 1,-1-1,0 0,1 0,-1 0,1 0,-1 0,1 0,0 0,1 0,0 1,-1 0,1 0,0 0,-1 0,1 0,-1 1,0-1,1 1,-1 0,0 0,0 0,0 1,0-1,-1 1,1 0,-1-1,1 1,-1 0,1 2,-3 1,-1-1,0 0,0 0,-1-1,1 1,-1 0,0 0,-1-1,1 1,-1-1,0 1,0-1,0 0,0-1,-1 1,1 0,-1-1,0 0,0 0,0 0,-1 0,1-1,-1 1,-4 0,-76 45,64-38</inkml:trace>
  <inkml:trace contextRef="#ctx0" brushRef="#br1" timeOffset="67036.465">10419 2688,'6'18,"0"1,-2 0,0-1,-1 1,0 1,-2-1,0 0,-1 0,-2 1,1-1,-2 0,-1 0,0-1,-3 8,2-4,-26 174,30-177,1-7</inkml:trace>
  <inkml:trace contextRef="#ctx0" brushRef="#br1" timeOffset="67292.694">10249 2971,'29'-5,"14"-1,10 0,0 1,-4 2,-5 1,-11-4,-5-1,-9 0</inkml:trace>
  <inkml:trace contextRef="#ctx0" brushRef="#br1" timeOffset="68419.318">8810 3310,'0'5,"5"1,6 0,6 4,5-1,4-1,-3 3,0 0,-5-8,0-3,-3-3</inkml:trace>
  <inkml:trace contextRef="#ctx0" brushRef="#br0" timeOffset="150746.876">5536 1983,'-1'1,"0"1,0-1,0 0,0 0,0 1,0-1,1 1,-1-1,0 1,1-1,-1 1,1-1,-1 1,1-1,0 1,0 0,-1-1,1 1,0 0,1-1,-1 1,0-1,0 1,1 0,-1-1,1 1,-1-1,1 1,0-1,0 1,-1-1,1 0,0 1,0-1,0 0,1 0,1 8,0-2,1 1,0 0,1-1,0 1,0-1,0-1,1 1,0-1,0 0,1 0,0-1,0 0,0 0,7 3,8 3,1-1,0 0,1-2,0-1,1-1,-1-1,1-1,0-1,0-2,8 0,-19-1,2 1,0 0,0-2,1 0,-1 0,0-1,0-2,0 1,-1-2,1 0,-1 0,0-2,0 0,151-108,-165 114,-1 1,1 0,-1 0,0-1,1 1,-1 0,0-1,1 1,-1 0,0-1,1 1,-1-1,0 1,0-1,1 1,-1 0,0-1,0 1,0-1,0 1,0-1,0 1,0-1,0 1,0-1,0 1,0-1,0 1,0-1,0 1,0-1,0 1,0-1,-1 1,1-1,0 1,0 0,-1-1,1 1,0-1,-1 1,1 0,0-1,-1 1,1 0,0-1,-1 1,1 0,-1 0,1-1,-1 1,1 0,0 0,-1 0,1 0,-1 0,1 0,-1-1,1 1,-1 0,1 0,-1 0,1 1,-1-1,-46-13,34 9,-105-35,118 39,-1-1,0 1,0 0,0-1,0 1,1 0,-1-1,0 1,0 0,0 0,0 0,0 0,0 0,0 0,0 0,0 0,0 0,0 0,0 0,1 1,-1-1,0 0,0 1,0-1,0 0,0 1,1 0,-1-1,0 1,1-1,-1 1,0 0,1-1,-1 1,0 0,1 0,-1-1,1 1,0 0,-1 0,1 0,0 0,-1 0,1 0,0-1,0 1,0 0,0 0,0 0,0 0,0 0,0 0,0 0,0 0,13 59,-10-49,5 29,-2 1,-2-1,-2 1,-2 0,-3 29,1 18,5-63,11-30,88-202,-33 72,-63 116</inkml:trace>
  <inkml:trace contextRef="#ctx0" brushRef="#br0" timeOffset="152314.74">5085 2887,'2'3,"0"0,0 1,0-1,1 0,-1 0,1-1,0 1,0 0,0-1,0 0,0 1,0-1,1-1,-1 1,1 0,-1-1,1 0,0 0,-1 0,1 0,0 0,0-1,0 0,0 0,-1 0,1 0,0 0,0-1,0 0,-1 0,1 0,7-1,-1-1,0 0,0-1,0-1,0 1,-1-1,1-1,-1 0,-1 0,8-7,82-102,-87 71,-11 43,-1 0,1 0,0 0,-1 0,1 0,0 1,-1-1,1 0,-1 0,1 1,-1-1,0 0,1 1,-1-1,0 0,1 1,-1-1,0 1,0-1,0 1,1 0,-1-1,0 1,0 0,0 0,0-1,0 1,0 0,1 0,-1 0,0 0,0 0,0 0,0 0,0 0,0 1,0-1,0 0,1 1,-1-1,0 0,0 1,0-1,1 1,-1-1,0 1,0-1,0 1,-3 1,-1 1,1-1,0 1,0 0,0 0,0 0,0 0,1 1,-1-1,1 1,0 0,0 0,1 0,-1 0,1 1,0-1,0 1,0 0,0-1,1 1,0 0,0 0,0 0,1 0,0 0,0 0,0 0,0 0,1 0,0 1,1 6,0-1,1 0,0 0,1 0,0 0,1-1,0 0,1 0,0 0,0 0,1-1,7 8,-9-11,0 0,1-1,0 1,0-1,0 0,0 0,1-1,-1 0,1 0,0-1,0 0,1 0,-1 0,1-1,-1 0,1-1,0 1,0-2,0 1,-1-1,1 0,0-1,0 1,0-2,-1 1,1-1,0 0,-1-1,0 0,1 0,-1 0,0-1,-1 0,6-4,3-4,0-1,-1 0,0-1,-1-1,-1 0,0-1,-1 0,-1 0,0-1,4-12,-15 30,0-1,0 1,1 0,-1 0,0-1,-1 1,1 0,0-1,0 1,0-1,0 1,0-1,-1 0,1 1,0-1,0 0,0 0,-1 0,1 0,0 0,0 0,-1 0,1-1,0 1,0 0,0-1,0 1,-1-1,1 1,0-1,0 1,0-1,0 0,0 0,0 1,0-1,0 0,1 0,-1 0,0 0,0 0,1 0,-1 0,1 0,-1 0,1 0,-1-1,1 1,0 0,-1 0,1 0,0-1,0 1,0 0,0 0,0-1,0 1,0 0,1 0,-1 0,0-1,1 1,-1 0,1 0,-1 0,1-1,-4 4,-1 1,0 0,1 0,0 1,0-1,0 1,0-1,1 1,-1 0,1 0,0 0,0 0,1 1,-1-1,1 0,0 1,0-1,0 1,1-1,-1 1,1 0,0-1,0 1,1-1,0 1,-1-1,2 1,-1-1,0 0,1 1,0-1,0 0,0 0,0 0,1 0,0 0,-1-1,1 1,1-1,-1 0,6 3,1 0,0-1,0 0,1-1,-1 0,1 0,0-2,0 1,0-1,0-1,1 0,-1 0,0-1,0 0,1-1,-1-1,0 0,0 0,0-1,0 0,3-3,-6 4,1-1,-1-1,0 1,0-1,0-1,-1 1,0-1,0-1,0 1,0-1,-1 0,0-1,0 0,-1 0,0 0,0 0,0-1,-1 0,0 0,-1 0,0 0,0 0,-1-1,0 1,0-1,-1 0,0-2,-1 9,1 1,-1 0,0 0,0-1,1 1,-1 0,0-1,0 1,-1 0,1 0,0-1,0 1,-1 0,1 0,0-1,-1 1,0 0,1 0,-1 0,1 0,-1 0,0 0,0 0,0 0,0 0,0 0,0 0,0 0,0 1,0-1,0 0,0 1,0-1,0 1,-1-1,1 1,0-1,0 1,-1 0,1 0,0 0,0 0,-1 0,1 0,0 0,-1 0,-51 34,48-29,0 0,1 0,0 0,0 1,0-1,1 1,0 0,0 0,0 0,1 0,-1 1,2-1,-1 1,1-1,0 1,0-1,1 1,0 0,0 0,0-1,1 1,0-1,1 1,-1-1,1 1,0-1,1 0,-1 1,1-1,1-1,-1 1,1 0,0-1,0 0,1 0,-1 0,2 0,-1-1,0-1,0 0,0 0,1 0,-1 0,1-1,0 0,0 0,0-1,0 0,0 0,0 0,0-1,0 0,0 0,0 0,1-1,12-4</inkml:trace>
  <inkml:trace contextRef="#ctx0" brushRef="#br0" timeOffset="153116.368">5423 2463,'0'1,"0"-1,0 0,-1 1,1-1,0 1,0-1,0 1,0-1,-1 1,1-1,0 1,0-1,0 1,0-1,0 1,0-1,0 1,0-1,1 0,-1 1,0-1,0 1,0-1,0 1,1-1,-1 1,0-1,0 0,1 1,-1-1,0 1,1-1,-1 0,0 1,1-1,-1 0,1 0,-1 1,0-1,1 0,-1 0,1 0,-1 1,1-1,-1 0,1 0,-1 0,1 0,-1 0,1 0,-1 0,1 0,-1 0,1 0,-1 0,0 0,1-1,0 1,201 23,-102-6,-81-16,1 2,-1 0,-1 1,1 1,0 1,-1 0,3 3,-21-10,0 1,0-1,0 1,0 0,0-1,0 1,0 0,0-1,0 1,0 0,0-1,1 1,-1 0,0-1,0 1,0 0,1-1,-1 1,0 0,0 0,1-1,-1 1,0 0,1 0,-1-1,-9-8,-124-148,100 95,32 41</inkml:trace>
  <inkml:trace contextRef="#ctx0" brushRef="#br2" timeOffset="172787.827">6016 1757,'-52'5,"78"12,180-8,-130-11,104 19,-142-11,1-2,-1-1,0-1,37-5,-15 2,-92-33,0 4,0-1,3-1,0-2,-4-9,27 35,6 9,0-1,0 1,0-1,0 1,0-1,-1 1,1-1,0 1,0-1,0 1,-1-1,1 1,0-1,-1 1,1-1,0 1,-1-1,1 0,-1 1,1-1,-1 0,1 1,0-1,-1 0,1 1,-1-1,1 0,-1 0,0 0,1 0,-1 0,1 1,-1-1,1 0,-1 0,1 0,-1 0,1 0,-1-1,0 1,1 0,-1 0,1 0,-1 0,1-1,-1 1,1 0,-1 0,1-1,-1 1,1 0,0-1,-1 1,1-1,-1 1,1 0,0-1,0 1,-1-1,1 1,0-1,0 1,-1-1,1 1,0-1,0 0,-1 54,1-45,20 182,-7-72,-13-117,0-1,1 1,-1-1,0 1,1 0,-1-1,0 1,1-1,-1 1,1-1,-1 1,1-1,-1 0,1 1,-1-1,1 1,-1-1,1 0,0 0,-1 1,1-1,-1 0,1 0,0 0,-1 0,1 0,0 0,-1 0,1 0,0 0,-1 0,1 0,0 0,-1 0,1 0,0 0,-1-1,1 1,-1 0,1-1,0 1,-1 0,1-1,-1 1,1-1,-1 1,1-1,-1 1,0-1,1 1,-1-1,0 1,1-1,-1 1,0-1,1 0,-1 0,31-32,65-102,-88 115</inkml:trace>
  <inkml:trace contextRef="#ctx0" brushRef="#br2" timeOffset="174350.827">6270 1193,'22'80,"11"83,-13-227,-10 24,1 0,3 2,0-1,3 2,1 0,1 1,8-7,-26 40,1 1,0-1,0 1,0-1,0 1,0 0,0 0,1 0,-1 0,1 0,-1 1,1-1,0 1,-1-1,1 1,0 0,0 0,0 1,0-1,0 1,0-1,0 1,0 0,1 0,-1 0,0 0,0 1,0-1,0 1,0 0,0 0,0 0,-1 0,1 1,0-1,0 1,-1-1,1 1,-1 0,0 0,1 0,-1 0,0 1,0-1,0 0,-1 1,1 0,0-1,-1 1,0 0,0 0,0 0,1 2,17 76,-13-56</inkml:trace>
  <inkml:trace contextRef="#ctx0" brushRef="#br2" timeOffset="175232.997">6270 826,'311'-1,"-309"1,-1 1,1-1,-1 0,1 0,-1 0,1 0,-1 0,0-1,1 1,-1 0,1-1,-1 1,0-1,1 1,-1-1,0 0,1 1,-1-1,0 0,0 0,0 0,0 0,0 0,0 0,0 0,0-1,0 1,0 0,-1 0,1-1,-1 1,1 0,-1-1,1 1,-1-1,0 1,1 0,-1-1,0 1,0-1,0 1,0-1,0 1,-1-1,1 1,0-1,-1 1,1 0,-1-1,1 1,-1 0,0-1,1 1,-1 0,0 0,-29-86,26 64</inkml:trace>
  <inkml:trace contextRef="#ctx0" brushRef="#br1" timeOffset="185988.466">10729 3422,'2'0,"-1"0,1 0,-1 1,1-1,-1 0,1 1,-1-1,1 1,-1-1,1 1,-1 0,0 0,1 0,-1-1,0 1,0 0,0 1,1-1,-1 0,0 0,0 0,-1 1,1-1,0 0,0 1,-1-1,1 1,-1-1,1 1,-1-1,1 1,-1-1,0 1,0-1,0 1,0-1,0 1,0 0,0-1,-1 1,1-1,0 1,-1 0,-20 70,21-72,-148 305,79-178,90-175,13-15,2 1,4 3,2 1,39-42,-21 17,-60 82,1 0,0 1,0-1,0 0,0 0,0 1,1-1,-1 1,0-1,0 1,0 0,0-1,1 1,-1 0,0 0,0 0,1 0,-1 0,0 0,0 0,0 0,1 0,-1 1,0-1,0 0,0 1,0-1,1 1,-1-1,0 1,0 0,0 0,0-1,0 1,-1 0,1 0,0 0,0 0,0 0,-1 0,1 0,0 1,24 48,61 199,-14-70,-70-162,-9-20</inkml:trace>
  <inkml:trace contextRef="#ctx0" brushRef="#br1" timeOffset="186548.857">10672 3818,'5'0,"7"5,5 1,5 0,4-1,2-2,1-1,0-1,0-5,1-2,-1 0,-1 1,1 1,-1 2,0 0,1 2,-1 0,-5 0</inkml:trace>
  <inkml:trace contextRef="#ctx0" brushRef="#br1" timeOffset="187669.284">10842 3451,'-43'112,"-157"227,195-327,0-1,-1 0,0 0,0 0,-2-1,1 0,-1-1,0 1,-1-2,-7 6,9-10</inkml:trace>
  <inkml:trace contextRef="#ctx0" brushRef="#br0" timeOffset="203979.713">1190 2520,'-4'-4,"-1"0,1 0,-1 1,0-1,0 1,0 1,0-1,-1 1,1-1,-1 2,1-1,-1 1,0-1,0 1,1 1,-1-1,0 1,0 0,0 1,0-1,0 1,1 0,-1 1,0-1,-3 3,-7 2,0 0,0 2,1 0,-1 1,2 0,-1 1,1 1,0 1,6-4,1 0,-1 0,1 1,1 0,0 0,0 0,0 1,1 0,1 0,0 1,0-1,1 1,1 0,-1 0,2 0,-1 0,2 0,-1 0,2 0,-1 0,2 0,-1 0,2 0,-1 0,1 0,1-1,0 0,0 1,1-1,5 6,-2-6,1 0,1-1,0 0,0 0,1-1,0 0,0-1,1-1,0 0,0 0,1-1,-1-1,1 0,0 0,0-2,0 1,1-2,-1 0,1 0,-1-1,0-1,1 0,-1-1,0-1,0 0,1-1,127-43,-126 37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2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310 141,'0'403,"30"-126,-30-204,0-61</inkml:trace>
  <inkml:trace contextRef="#ctx0" brushRef="#br0" timeOffset="235.862">0 592,'34'-9,"20"-4,7-4,1 1,-4-2,-3 3,-6-2,-6 3,-6 3,-9-1,-4 2,-2-3,0-4,-3 2</inkml:trace>
  <inkml:trace contextRef="#ctx0" brushRef="#br0" timeOffset="611.297">763 0,'-47'445,"44"-431,2 1,-1-1,2 1,0-1,1 1,0-1,1 1,1-1,0 0,1 0,0 0,1 0,1-1,0 1,5 5,-9-17,0 1,0-1,1 1,0-1,-1 0,1 0,0 0,0-1,0 1,0-1,0 0,0 1,1-1,-1-1,0 1,0 0,1-1,-1 0,1 1,-1-1,0-1,1 1,-1 0,0-1,1 0,-1 0,0 0,2-1,90-48,-76 37,6-3,-7 4,-1 1,2 0,0 1,0 1,1 1,14-4,-31 11,-1 1,0-1,1 0,-1 1,1 0,-1-1,1 1,-1 0,1 0,-1 1,1-1,-1 0,1 1,-1 0,0-1,1 1,-1 0,0 0,0 0,1 1,-1-1,0 0,0 1,0-1,0 1,-1 0,1 0,0 0,-1 0,1 0,-1 0,0 0,0 0,0 0,1 1,11 93,-9-44,11-11,-5-28</inkml:trace>
  <inkml:trace contextRef="#ctx0" brushRef="#br0" timeOffset="926.99">1524 678,'10'-3,"8"0,1-1,0-1,-1 0,0-1,0-2,-1 1,0-2,0 0,-1-1,0-1,-1-1,0 0,-1-1,0 0,-1-1,9-12,-20 23,1-2,-1 1,1 0,-1 0,0-1,-1 1,1-1,-1 0,0 1,0-1,0 0,-1 0,1 0,-1 0,0 1,-1-1,1 0,-1 0,0 0,0 1,-1-1,1 0,-1 1,0 0,-1-1,1 1,0 0,-1 0,0 0,0 0,0 1,-1-1,1 1,-1 0,0 0,0 0,0 0,-4-1,2 2,0 0,0 1,0-1,0 1,-1 1,1-1,0 1,-1 0,1 1,0 0,0-1,-1 2,1-1,0 1,0 0,0 0,1 1,-1 0,0 0,1 0,0 1,0-1,0 1,0 1,0-1,1 0,0 1,0 0,0 0,1 1,-4 4,-1 4,1 0,0 1,1-1,0 1,2 0,-1 1,2-1,0 1,1 0,0-1,1 1,1 7,2-13,1 1,0-1,0 0,1 1,0-2,1 1,0 0,0-1,1 0,0 0,1-1,0 1,0-2,1 1,0-1,0 0,1 0,-1-1,2-1,-1 1,0-1,1-1,0 0,0 0,1-1,-1 0,1-1,-1 0,1-1,0 0,-1-1,8 0,11 0,-5-1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1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5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74 650,'-9'19,"-4"12,1 4,-3 2,1-1,4-7</inkml:trace>
  <inkml:trace contextRef="#ctx0" brushRef="#br0" timeOffset="251.912">74 340,'-5'0,"-1"0</inkml:trace>
  <inkml:trace contextRef="#ctx0" brushRef="#br0" timeOffset="594.253">272 819,'147'-197,"-84"99,-61 98,0-1,0 1,-1 0,1 0,0 0,-1 0,1 0,0 0,0 0,-1 1,1-1,0 1,-1-1,1 1,0 0,-1-1,1 1,-1 0,0 0,1 0,-1 0,0 1,1-1,-1 0,0 0,0 1,0-1,0 1,0-1,0 1,0-1,-1 1,1-1,-1 1,1 0,-1-1,1 1,-1 0,0 0,0-1,0 1,0 0,0-1,0 1,-1 0,1 0,-1 0,4 9,-3-4,1-1,0 1,0-1,0 1,1-1,0 0,0 1,1-1,0 0,0 0,0-1,1 1,0-1,0 0,0 0,0 0,1 0,0-1,0 1,0-1,1-1,0 1,-1-1,1 0,0 0,0-1,1 1,-1-1,0-1,1 1,-1-1,1 0,-1-1,1 0,5 0,-3-5,1 0,-1-1,0 0,-1 0,0-1,0 0,0 0,-1-1,0 0,0 0,-1-1,0 0,-1 0,0 0,0-1,-1 0,0 0,-1 0,0 0,1-8,1-2</inkml:trace>
  <inkml:trace contextRef="#ctx0" brushRef="#br0" timeOffset="925.293">1259 0,'-22'107,"13"178,11-176,4 94,6-169,-7-27</inkml:trace>
  <inkml:trace contextRef="#ctx0" brushRef="#br0" timeOffset="1169.224">920 340,'34'-10,"20"-8,11 0,-1 2,-2 4,-1 4,-7 3,-3 3,-5 2,-1 0,-8 1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5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54 278,'-2'1,"0"0,0 1,0-1,0 1,1 0,-1 0,1-1,-1 1,1 0,0 0,0 1,0-1,0 0,0 0,0 0,0 1,1-1,-1 0,1 1,0-1,0 0,0 1,0-1,0 3,0-2,24 224,-24-223,1 4,0 0,0 0,-1 0,0 1,0-1,-1 0,0 0,0 0,-1 0,0-1,-1 1,1 0,-1-1,-1 0,0 2,3-8,1-1,-1 1,1-1,-1 0,1 1,-1-1,1 0,-1 1,1-1,-1 0,1 1,-1-1,1 0,-1 0,0 0,1 0,-1 0,1 0,-1 0,0 1,1-2,-1 1,0 0,1 0,-1 0,1 0,-1 0,0 0,1-1,-1 1,1 0,-1 0,1-1,-1 1,1-1,-1 1,1 0,-1-1,1 1,0-1,-1 1,1-1,0 1,-1-1,1 1,0-1,-1 1,1-1,0 0,0 1,0-1,0 1,0-1,-1 0,1 1,0-1,0 1,1-1,-9-39,10 13,0 1,2 0,1-1,1 2,1-1,1 1,2 0,9-19,-6 13,2 0,1 0,2 2,0 0,2 1,1 1,2 1,0 0,1 2,2 1,0 1,5 0,-27 17,1 1,-1 1,1-1,0 1,0-1,0 2,0-1,1 0,-1 1,1 0,0 0,0 1,-1 0,1 0,0 0,0 1,0-1,0 1,0 1,0-1,0 1,0 0,0 1,-1-1,1 1,0 0,-1 0,1 1,-1 0,0 0,0 0,0 1,0 0,1 1,0 1,-1-1,0 1,0 1,-1-1,0 1,0-1,0 1,-1 0,0 1,0-1,-1 0,0 1,0-1,-1 1,0 0,0 0,-1-1,0 1,0 0,-1 0,0 0,0-1,-1 1,0-1,0 1,-1-1,0 0,0 0,-3 5,-4 1,-1 1,0-2,-1 1,0-2,-1 0,-1 0,1-1,-2-1,1 0,-1-1,-1 0,1-2,-1 0,0 0,-1-2,-15 3,29-5,0-1,0 1,0-1,0 0,-1-1,1 1,-1 0,1-1,0 0,-1 0,1 0,-1 0,1 0,0-1,-1 1,1-1,0 0,-1 0,1 0,0-1,0 1,0-1,0 0,0 0,0 0,1 0,-1 0,0 0,1-1,0 1,0-1,0 0,-1 0,3-15</inkml:trace>
  <inkml:trace contextRef="#ctx0" brushRef="#br0" timeOffset="365.277">985 80,'-41'23,"1"2,1 2,1 1,-15 16,50-42,-1 0,1 0,0 0,0 1,0-1,1 1,-1 0,0 0,1 0,0 0,0 0,0 1,0-1,0 0,1 1,-1 0,1-1,0 1,0 0,0-1,1 1,0 0,-1 0,1 0,0 0,1-1,-1 1,1 0,-1 0,1 0,1-1,-1 1,0-1,1 1,0-1,-1 1,1-1,1 0,-1 0,0 0,1 0,0 0,-1 0,1-1,0 0,0 1,1-1,-1 0,0 0,4 1,5 0,0-1,0 0,0-1,1 0,-1-1,0 0,0-1,1 0,-1-1,0 0,0-1,0-1,-1 0,1 0,-1-1,0-1,0 1,-1-2,1 0,-1 0,4-5,-6 6,-1 0,0-1,0 1,-1-2,0 1,0-1,-1 0,0 0,0 0,-1-1,0 0,0 0,-1 0,0 0,-1 0,0-1,0 1,-1-1,-1 1,1-1,-1 1,-1-1,0 0,0 1,-1-1,0 1,-3-5,4 9,0 1,-1 0,0 0,1 0,-2 0,1 0,0 1,-1-1,0 1,0-1,0 1,0 0,0 0,-1 0,1 1,-1-1,0 1,0 0,0 0,0 0,0 0,0 1,0 0,0 0,-1 0,1 0,-1 0,1 1,0 0,-1 0,1 0,-1 1,1 0,0-1,-1 1,0 1,-23 13,2 2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0:17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12810 291,'17'308,"-12"-265,-2 1,-1 0,-3-1,-1 1,-3-1,-2 6,-5 154,12-202,-1-1,1 1,0 0,-1 0,1 0,0 0,0 0,0 0,0 0,0 0,0 0,0 0,0 0,0 0,0 0,0 0,1 0,-1 0,0-1,1 1,-1 0,1 0,-1 0,1 0,-1-1,1 1,0 0,-1 0,1-1,0 1,0-1,-1 1,1 0,0-1,0 0,0 1,0-1,0 1,0-1,-1 0,1 0,0 1,0-1,0 0,0 0,0 0,0 0,0 0,0 0,0-1,0 1,0 0,0 0,0-1,0 1,0 0,-1-1,1 1,0-1,0 1,0-1,-1 0,1 1,0-1,-1 0,1 1,0-2,78-100,-48 61,-9 13,0 0,2 2,1 0,1 2,1 0,-25 22,0 0,-1 1,1-1,0 0,0 1,0 0,0-1,0 1,1 0,-1 0,0 0,0 1,1-1,-1 0,1 1,-1 0,0-1,1 1,-1 0,1 0,-1 1,1-1,-1 0,0 1,1-1,-1 1,0 0,1 0,-1 0,0 0,0 0,0 0,0 1,0-1,0 1,0-1,0 1,-1 0,1 0,-1 0,1-1,-1 2,0-1,0 0,0 0,1 2,11 124,-8-26,1-77</inkml:trace>
  <inkml:trace contextRef="#ctx0" brushRef="#br0" timeOffset="420.698">13741 828,'-244'130,"182"-71,60-57,1 0,0 0,0 0,-1 0,1 0,1 0,-1 1,0-1,0 0,1 0,-1 1,1-1,0 0,0 1,0-1,0 0,0 1,0-1,1 0,-1 1,1-1,-1 0,1 0,0 1,0-1,0 0,0 0,1 0,-1 0,0 0,1-1,-1 1,1 0,1 1,1 0,0-1,0 1,0-1,1 0,-1 0,0-1,1 1,0-1,-1 0,1 0,0 0,-1-1,1 1,0-1,-1 0,1-1,0 1,0-1,-1 0,1 0,-1 0,1-1,2-1,97-55,45-96,-148 153,-1 0,0 0,0 0,1 0,-1 0,1 0,-1 0,1 0,-1 0,1 1,0-1,-1 0,1 0,0 1,0-1,0 0,-1 1,1-1,0 1,0-1,0 1,0-1,0 1,0 0,0 0,0-1,0 1,0 0,0 0,0 0,0 0,0 0,0 0,0 0,0 0,0 1,0-1,0 0,0 1,0-1,0 0,0 1,0-1,0 1,0 0,-1-1,1 1,0 0,0-1,-1 1,1 0,0 0,-1 0,1-1,-1 1,1 0,-1 1,17 130,-12-106</inkml:trace>
  <inkml:trace contextRef="#ctx0" brushRef="#br0" timeOffset="784.43">14052 828,'23'58,"-15"-31,-3-3,2-2,0 1,2-1,0 0,2 0,1 0,-11-20,-1-1,1 0,-1 1,1-1,0 0,-1 0,1 0,0 0,0 0,0 0,0 0,0 0,0 0,0 0,0 0,0 0,0-1,1 1,-1-1,0 1,0-1,1 1,-1-1,0 1,1-1,-1 0,0 0,1 0,-1 0,0 0,1 0,-1 0,0 0,1-1,-1 1,0 0,1-1,-1 1,0-1,0 0,1 1,-1-1,0 0,0 0,0 1,0-1,0 0,0 0,0 0,0 0,0-1,11-15,-1 0,-1 0,-1-1,0 0,-1-1,4-14,48-92,-44 107,0 3</inkml:trace>
  <inkml:trace contextRef="#ctx0" brushRef="#br0" timeOffset="1081.388">14503 968,'17'-12,"9"-4,-1-1,-1-2,0 0,-1-2,-2 0,0-2,-1 0,15-24,-34 46,0 0,0-1,0 1,0 0,0 0,0-1,0 1,0 0,-1-1,1 1,-1-1,1 1,-1-1,1 1,-1-1,0 1,0-1,0 0,0 1,0-1,0 1,0-1,0 1,-1-1,1 1,-1-1,1 1,-1-1,1 1,-1-1,0 1,0 0,0-1,0 1,0 0,0 0,0 0,0 0,0 0,-1 0,1 0,0 0,-1 0,1 0,0 1,-1-1,1 1,-1-1,1 1,-1-1,1 1,-1 0,0 0,1 0,-1 0,1 0,-1 0,-5 1,1 0,-1 0,1 1,0 0,0 0,-1 1,2-1,-1 1,0 0,0 1,1 0,0 0,0 0,0 0,0 1,1 0,0 0,0 0,0 0,0 1,1-1,0 1,-2 5,-1 1,1 1,1 0,0 0,0 0,1 0,1 0,0 0,1 1,1-1,0 1,1 3,0-10,0 0,1-1,0 1,1 0,-1-1,1 1,1-1,-1 0,1 0,0 0,0-1,1 1,-1-1,1 0,1 0,-1-1,1 1,-1-1,1-1,0 1,1-1,-1 0,0 0,1-1,1 1,15 4</inkml:trace>
  <inkml:trace contextRef="#ctx0" brushRef="#br0" timeOffset="1827.005">15406 236,'-1'1,"-1"0,0 1,0-1,0 1,1-1,-1 1,1 0,-1 0,1 0,0 0,0 0,0 0,0 0,0 0,0 0,0 1,1-1,-1 0,1 0,0 1,-1-1,1 0,0 1,1-1,-1 1,-1 0,-1 349,2-50,-12-197,12-105,1 1,-1 0,0-1,0 1,0-1,1 1,-1 0,0-1,1 1,-1-1,0 1,1-1,-1 1,1-1,-1 1,1-1,-1 1,1-1,-1 0,1 1,-1-1,1 0,0 0,-1 1,1-1,-1 0,1 0,0 0,-1 0,1 0,0 1,-1-1,1 0,0-1,-1 1,1 0,0 0,-1 0,1 0,-1 0,1-1,0 1,-1 0,1-1,-1 1,1 0,-1-1,1 1,-1-1,1 1,-1 0,1-1,-1 1,1-1,13-8</inkml:trace>
  <inkml:trace contextRef="#ctx0" brushRef="#br0" timeOffset="2587.252">15886 658,'-206'198,"198"-191,1 1,0 1,0-1,0 1,1 0,1 1,0-1,0 1,0 0,1 0,1 1,0-1,0 1,1-1,1 1,-1 9,2-18,0 0,0 0,0 0,0 0,1 0,-1 0,0 0,1 0,0 0,-1 0,1 0,0 0,0 0,0-1,1 1,-1 0,0-1,0 1,1-1,-1 1,1-1,0 0,-1 0,1 1,0-1,0 0,-1-1,1 1,0 0,0 0,0-1,0 1,0-1,0 0,0 1,0-1,0 0,0 0,0-1,0 1,2 0,81-30,-47 7,-2-3,0-1,-2-1,-1-2,-1-1,-2-1,13-20,-4-11,-61 88,13-14,0 1,1 1,1 0,0 0,0 0,2 1,0-1,-3 12,7-20,0-1,0 0,0 1,1-1,-1 1,1-1,0 1,1-1,-1 1,1-1,0 0,0 1,0-1,1 0,-1 1,1-1,0 0,0 0,1 0,-1-1,1 1,0-1,-1 1,2-1,-1 0,0 0,1 0,-1 0,1-1,2 1,7 2,1-1,0 0,1-1,-1 0,0-2,1 0,-1 0,1-1,0-1,-1 0,0-1,1-1,-1 0,0-1,0-1,0 0,-1 0,7-5,6-5,0-2,-2 0,0-2,0 0,-2-2,0 0,-2-2,0 0,-2-1,-1-1,5-9,3-2,-1-2,-1 0,-2-1,-2-2,-2 0,-2 0,-1-2,-3 0,-1 0,-2-1,-2 0,-2 0,-1-1,-3-4,0 47,0-1,1 1,-1 0,0-1,0 1,0 0,-1-1,1 1,0 0,-1 0,0-1,1 1,-1 0,0 0,0 0,0 0,-1 0,1 0,0 0,-1 0,1 1,-1-1,0 0,1 1,-1-1,0 1,0 0,0 0,0-1,0 1,0 0,0 1,-1-1,1 0,0 1,0-1,-1 1,1 0,0 0,-1 0,1 0,0 0,0 0,-1 0,1 1,0-1,0 1,-1 0,1 0,0 0,0 0,0 0,0 0,-2 1,-9 10,0 1,0 0,1 0,1 1,0 0,1 1,1 1,0-1,1 2,1-1,0 1,1 0,-2 11,-6 11,2 0,1 0,2 1,2 1,1-1,3 1,1 0,2 0,1 0,8 37,-6-65,1-1,1-1,0 1,1-1,0 0,0 0,1-1,1 1,0-2,0 1,1-1,0 0,1-1,0 0,0-1,0 0,1 0,0-1,1-1,-1 0,1 0,0-1,0-1,0 0,1 0,-1-2,1 1,-1-1,1-1,0-1,-1 1,1-2,-1 0,1 0,-1-1,0-1,0 0,0-1,7-4,-12 7,-1-1,1-1,-1 1,1-1,-1 0,-1-1,1 1,0-1,-1 0,0-1,0 1,-1-1,0 0,0 0,0 0,-1-1,1 1,-2-1,1 0,-1 0,0 0,0 0,-1 0,0-1,0 1,-1 0,1 0,-2-1,1 1,-1 0,0 0,-1-1,0 1,0 0,-1-2,-4-4,0 1,-1 1,0-1,-1 1,0 1,-1 0,0 0,-1 1,0 0,0 1,0 0,-1 1,-1 0,1 1,-1 0,0 1,0 0,-1 2,1-1,-1 1,0 1,0 1,0 0,-6 1,-6-1</inkml:trace>
  <inkml:trace contextRef="#ctx0" brushRef="#br0" timeOffset="3354.238">17044 884,'36'5,"1"-2,-1-2,1-1,-1-2,1-1,-1-2,10-3,-39 7,-1-1,0 1,0-1,0 0,0-1,0 1,-1-1,1 0,-1-1,1 1,-1-1,0 0,-1 0,1-1,-1 1,0-1,0 0,0 0,-1-1,1 1,-1-1,-1 1,1-1,-1 0,0 0,0 0,-1-1,0 1,1-6,-1 7,0 1,1 0,-2-1,1 1,-1 0,1-1,-1 1,0-1,-1 1,1-1,-1 1,0-1,0 1,0 0,-1 0,1-1,-1 1,0 0,0 0,-1 1,1-1,-1 0,0 1,0 0,0-1,0 1,-1 0,1 1,-1-1,1 1,-1-1,0 1,0 0,0 0,-1 1,1-1,0 1,0 0,-5 0,0 2,0 0,0 1,1 0,-1 1,1 0,-1 1,1-1,0 1,1 1,-1 0,1 0,0 0,0 1,0 0,1 0,0 1,0-1,0 2,1-1,0 1,-6 8,1 1,1-1,1 1,0 1,1 0,1 0,0 0,2 1,0 0,3-13,-1 0,1 0,1 0,-1 0,1 0,0 0,1 0,-1 0,1 0,0 0,1 0,-1 0,1 0,0-1,1 1,-1-1,1 1,0-1,1 0,-1 0,1 0,0-1,0 1,1-1,-1 0,1 0,0 0,0-1,0 0,0 0,1 0,-1-1,1 1,0-1,0-1,4 2,8-1,0 0,1-2,-1 0,1 0,-1-2,0 0,0-2,0 0,0 0,-1-2,1 0,12-8,17-9,-2-2,-1-2,38-32,-41 26,-2-1,-1-3,-2 0,-2-3,-1-1,-3-1,-1-1,-2-2,-2-1,0-6,-14 31,0 0,-2-1,-1 0,-1 0,0-1,-2 0,0 0,-2-1,-1 1,0-1,-2 1,-1-1,-1 0,-1-1,2 20,-1 0,0 0,0 1,0-1,0 1,-1-1,0 1,0 0,0 0,0 0,-1 1,1-1,-1 1,0 0,0 0,0 0,0 0,-1 1,1 0,-1 0,1 0,-1 0,0 1,0 0,0 0,0 0,0 0,0 1,0 0,0 0,0 0,0 1,0 0,0 0,0 0,1 0,-1 1,0-1,1 1,-1 1,0 0,-15 6,1 0,0 2,1 0,0 1,1 1,0 1,1 0,1 1,0 1,1 0,0 1,2 1,0 0,1 0,1 1,1 1,-3 8,2-4,1 1,1 1,1-1,1 1,2 1,0-1,2 1,1-1,1 1,1-1,2 1,0-1,8 26,-2-26,1 1,1-2,2 0,1 0,0-1,2-1,0 0,2-2,1 0,0 0,1-2,2-1,13 10,-25-20,1-1,-1 0,1-1,1 0,-1 0,1-2,0 1,0-1,0-1,0 0,1-1,-1 0,2-1,-13-1,0 0,0-1,0 1,-1 0,1 0,0-1,0 1,0 0,0-1,-1 1,1-1,0 1,0-1,-1 1,1-1,0 0,-1 1,1-1,0 0,-1 0,1 1,-1-1,0 0,1 0,-1 0,1 1,-1-1,0 0,0 0,0 0,1 0,-1 0,0 0,0 0,0 0,0 0,-1 1,1-1,0 0,0 0,0 0,-1 0,-1-15</inkml:trace>
  <inkml:trace contextRef="#ctx0" brushRef="#br0" timeOffset="5451.389">18455 941,'11'-1,"0"0,0-1,0 0,0 0,0-1,-1 0,1-1,-1-1,0 1,0-2,0 1,-1-1,0-1,0 0,0 0,-1 0,0-1,-1-1,0 1,0-1,1-2,-3 3,-3 6,0 1,1-2,-1 1,0 0,0 0,0-1,0 1,-1-1,1 1,-1-1,1 0,-1 1,0-1,0 0,0 0,0 0,-1 0,1 0,-1 0,0 0,0 0,0 0,0 0,0 0,-1 0,1 0,-1 0,0 0,0 0,0 0,0 0,-1 0,1 1,-1-1,1 1,-1-1,0 1,-2-3,0 4,0-1,0 1,-1-1,1 1,0 0,0 1,-1-1,1 1,-1 0,1 0,0 0,-1 0,1 1,0 0,-1 0,1 0,0 0,0 1,0 0,0-1,0 1,0 1,1-1,-2 1,-79 71,73-61,1 0,0 1,1 0,1 0,0 1,1 0,-4 11,10-21,-1-1,1 0,0 1,0-1,1 1,-1-1,1 1,0 0,0-1,0 1,1-1,0 1,0-1,0 1,0-1,1 0,-1 1,1-1,0 0,1 0,-1 0,1 0,-1-1,1 1,0-1,0 0,1 1,-1-1,4 1,2 2,0-1,0 0,1-1,0 0,0 0,0-1,0 0,0-1,1 0,-1-1,1 0,0-1,-1 0,1 0,-1-1,1-1,-1 0,9-2,180-71,-177 64,-1 0,-1-1,0-2,0 0,-2-1,0-1,0 0,-2-2,0 0,5-8,117-164,-136 189,-1 0,1 0,-1 0,1 0,0 0,-1 0,1 1,0-1,0 0,0 1,-1-1,1 1,0 0,0 0,0 0,0 0,0 0,-1 0,1 0,0 0,0 1,0-1,0 1,-1 0,1-1,0 1,-1 0,1 0,0 0,-1 0,1 0,-1 0,0 1,1-1,-1 0,0 1,0-1,1 1,-1-1,-1 1,1 0,0 0,13 10,22 15,-19-16</inkml:trace>
  <inkml:trace contextRef="#ctx0" brushRef="#br0" timeOffset="6053.689">19527 630,'-26'0,"0"0,0 2,-1 1,2 1,-1 1,1 2,-1 0,2 2,-1 0,1 2,-6 4,21-9,1-1,0 2,0-1,0 1,1 0,0 0,1 1,-1 0,2 0,-1 0,1 1,0 0,1 0,0 0,0 1,1-1,0 1,1 0,0 0,1 0,0 0,0 0,1 0,0 0,1 0,1 6,0-11,0-1,0-1,1 1,-1 0,1 0,0-1,-1 0,2 1,-1-1,0-1,1 1,-1 0,1-1,0 1,0-1,0 0,0 0,0-1,0 1,0-1,1 0,-1 0,0-1,1 1,-1-1,1 0,0 0,123-19,-104 9,-1-1,0-2,0 0,-2-1,0-1,0 0,-2-2,0-1,-1 0,-1-1,0-1,-2-1,2-3,26-45,-2-1,-4-3,13-39,-40 94,-2-1,0 0,-2-1,0 1,-1-1,0 0,-2-1,-1 1,0 0,-2-1,0 0,-1 1,-1-1,-1 1,-1 0,-5-15,7 30,0 1,-1-1,0 1,0-1,0 1,0 0,-1 1,1-1,-1 0,0 1,0 0,0 0,-1 0,1 0,-1 1,0 0,1 0,-1 0,0 0,0 1,0 0,0 0,0 0,-1 1,1 0,0 0,0 0,-5 1,-1 0,-1 1,1 0,0 1,0 0,0 1,0 0,0 1,1 0,0 1,0 0,0 1,-4 3,-5 8,1 1,2 1,0 0,1 1,1 0,0 1,2 1,1 0,1 1,1 0,0 0,2 1,2 0,0 0,0 7,5-8,1 0,0 0,2-1,1 1,1-1,0 0,2 0,1 0,1-1,1 0,0-1,2 0,0-1,2 0,0-1,1-1,1 0,1-1,0 0,14 9,-9-11,1-1,0 0,1-2,0-1,1-1,0-1,1-1,0-1,0-2,1 0,-1-2,1-1,17-1,-32-1</inkml:trace>
  <inkml:trace contextRef="#ctx0" brushRef="#br0" timeOffset="30370.548">14532 1702,'-10'50,"2"0,3 0,1 0,3 5,-2 25,-24 210,17-162,4-110</inkml:trace>
  <inkml:trace contextRef="#ctx0" brushRef="#br0" timeOffset="30648.512">14165 2154,'33'-4,"17"-3,4-4,-3 0,-4 1,-6 3,-5-2,-4 0,-3-3,-1 0,0 3,-6-3,-1 2,0-3,-3 0</inkml:trace>
  <inkml:trace contextRef="#ctx0" brushRef="#br0" timeOffset="31072.573">14926 1590,'-25'138,"-8"98,35 42,-3-275,0 0,0 0,1 0,-1 1,1-1,0 0,0 1,0-1,0 0,1 0,-1 1,1-1,0 0,0 0,0 0,0 1,1-1,-1-1,1 1,-1 0,1 0,0-1,0 1,1-1,-1 1,0-1,1 0,0 0,-1 0,1 0,0 0,0-1,0 1,0-1,0 0,0 0,0 0,1 0,-1-1,0 1,0-1,4 0,117-77,-113 69,-8 5,0 0,-1 0,1 0,0 0,1 0,-1 0,0 1,1 0,0 0,-1 0,1 0,0 0,0 1,0-1,0 1,0 0,1 0,-1 1,0 0,0-1,0 1,1 0,-1 1,0-1,0 1,0 0,0 0,0 0,0 1,0-1,0 1,0 0,0 0,-1 0,1 1,-1-1,1 2,22 95,-20-79</inkml:trace>
  <inkml:trace contextRef="#ctx0" brushRef="#br0" timeOffset="31422.456">15520 2239,'16'-1,"0"-1,0 0,0-1,0-1,0-1,-1 0,0 0,0-2,0 0,-1-1,0 0,0-1,-1-1,2-1,-14 9,1 0,-1 0,0 0,0 0,1-1,-1 1,-1 0,1 0,0-1,0 1,-1-1,0 1,1 0,-1-1,0 1,0-1,0 1,0-1,-1 1,1 0,-1-1,1 1,-1 0,0-1,0 1,0 0,0 0,0-1,-1 1,1 0,-1 1,1-1,-1 0,0 0,0 1,1-1,-1 1,0-1,-1 1,1 0,0 0,0 0,0 0,-1 0,1 0,0 0,-1 1,1 0,-1-1,1 1,0 0,-3 0,-7 2,1 0,-1 1,1 0,-1 1,1 0,0 0,1 1,-1 1,1 0,0 1,0 0,1 0,0 1,0 0,1 0,0 1,0 0,1 1,0 0,1 0,0 0,1 1,0-1,0 2,1-1,-2 11,5-19,0 1,1 0,-1-1,1 1,-1 0,1 0,0 0,1-1,-1 1,1 0,0 0,0-1,0 1,0-1,0 1,1-1,0 1,-1-1,1 0,1 0,-1 0,0 0,1 0,-1 0,1-1,0 1,0-1,0 0,0 1,0-2,1 1,-1 0,1-1,-1 1,1-1,-1 0,1 0,0-1,3 1,139 3,-120-5</inkml:trace>
  <inkml:trace contextRef="#ctx0" brushRef="#br0" timeOffset="29300.546">13234 1901,'-2'0,"-19"-2,0 1,-1 1,1 1,0 0,0 2,0 1,0 1,0 0,1 1,0 2,0 0,1 1,-10 6,28-13,0-1,0 1,0 0,0 0,0 0,1 0,-1 0,0 0,1 0,0 0,-1 0,1 0,0 0,0 0,0 0,0 0,1 0,-1 0,0 0,1 0,0 0,-1 0,1 0,0 0,0 0,0-1,0 1,0 0,1-1,-1 1,0-1,1 1,-1-1,1 1,-1-1,1 0,0 0,0 0,-1 0,1 0,0 0,0-1,0 1,0 0,0-1,0 0,0 1,0-1,0 0,0 0,2 0,80 45,-82-44,0 1,-1-1,1 1,-1-1,1 1,-1 0,0 0,0 0,0-1,0 1,0 0,0 1,0-1,-1 0,1 0,-1 0,1 0,-1 0,0 1,0-1,0 0,0 0,0 0,-1 1,1-1,-1 0,1 0,-1 0,0 0,0 0,0 0,0 0,0 0,0 0,0 0,-1-1,1 1,-1 0,1-1,-2 1,-121 88,0 1,123-90,-1 0,0 1,1-1,-1 1,1 0,0-1,-1 1,1 0,0 0,0 0,0 0,0 0,0 0,1 0,-1 0,0 0,1 0,0 1,0-1,-1 0,1 0,0 0,1 0,-1 1,0-1,1 0,-1 0,1 0,0 0,-1 0,1 0,0 0,0 0,1 0,-1 0,0 0,1-1,0 2,77 40,-64-41,0 0,0-2,0 1,-1-2,1 0,0 0,0-1,-1-1,1-1,-1 0,9-4,11-14,-23 8</inkml:trace>
  <inkml:trace contextRef="#ctx0" brushRef="#br0" timeOffset="29596.125">13121 1534,'-20'83,"5"2,3 0,4 0,3 1,7 63,-28 140,-4-78,29-188</inkml:trace>
  <inkml:trace contextRef="#ctx0" brushRef="#br0" timeOffset="33268.558">18116 1759,'0'0</inkml:trace>
  <inkml:trace contextRef="#ctx0" brushRef="#br0" timeOffset="32262.723">16874 2013,'-27'3,"0"1,0 2,1 1,0 1,0 1,1 1,0 2,1 0,0 2,1 0,-7 7,22-13,0 1,1 0,0 0,0 0,1 1,0 0,1 0,0 1,0 0,1 0,1 0,0 0,0 0,0 10,2-20,1 1,0 0,-1-1,1 1,0 0,0-1,0 1,0 0,0 0,0-1,1 1,-1 0,0-1,1 1,0-1,-1 1,1-1,0 1,0-1,0 1,0-1,0 1,0-1,0 0,0 0,0 0,1 1,-1-1,0 0,1-1,-1 1,1 0,-1 0,1-1,0 1,-1-1,1 1,0-1,-1 1,1-1,68-17,-33-4,-1-2,-1-1,0-2,-2-2,0-1,76-62,-107 89,-1 0,1 0,0 0,0 0,-1 0,1 0,0 0,1 1,-1-1,0 1,0 0,1-1,-1 1,1 0,-1 0,1 1,-1-1,1 0,-1 1,1 0,0-1,-1 1,1 0,0 1,-1-1,1 0,-1 1,1-1,0 1,-1 0,1 0,-1 0,0 0,1 0,-1 0,0 1,0-1,0 1,1 0,-2 0,1 0,0-1,0 2,-1-1,1 0,-1 0,1 0,-1 1,1 1,7 68,-9-62,0 1,1-1,0 1,1-1,0 0,1 0,0 0,1 0,0-1,3 6,-4-10,1 0,-1 0,1 0,0 0,0-1,1 1,0-1,-1 0,1-1,0 1,1-1,-1 0,1 0,-1-1,1 0,0 0,0 0,0-1,0 1,0-1,0-1,0 1,0-1,0 0,1-1,-1 1,0-1,0-1,0 1,0-1,0 0,1-1,12-4</inkml:trace>
  <inkml:trace contextRef="#ctx0" brushRef="#br0" timeOffset="32510.722">17749 2013,'-10'28,"-7"16,-2 3,-1 0,-3-4,-3-4,0-9,3-5,1-6,4-7</inkml:trace>
  <inkml:trace contextRef="#ctx0" brushRef="#br0" timeOffset="32783.502">17438 2041,'24'5,"13"6,5 2,0 3,-3 3,-2 4,-4 3,-1-4,-3 0,0-4,-6 0,-2-4,-4 2,-1-3,2 1,3-1,3-4,-3-2</inkml:trace>
  <inkml:trace contextRef="#ctx0" brushRef="#br0" timeOffset="33031.006">18145 2098,'-5'33,"-2"17,1-1</inkml:trace>
  <inkml:trace contextRef="#ctx0" brushRef="#br0" timeOffset="36298.128">18680 2013,'-1'-2,"-1"0,1 0,-1 0,0 0,0 1,1-1,-1 1,0-1,0 1,0 0,-1-1,1 1,0 1,0-1,-1 0,1 0,0 1,-1-1,1 1,-1 0,1 0,-1 0,1 0,0 0,-1 0,-9 3,1 0,-1 1,1 0,0 1,0 0,0 0,1 1,0 1,0 0,1 0,0 1,0 0,0 0,1 1,0 0,1 1,0 0,1 0,0 0,0 1,0 4,3-12,1-1,0 1,0-1,0 1,0 0,0 0,1 0,-1 0,1 0,0 0,0 1,0-1,0 0,0 1,1-1,0 0,-1 1,1-1,0 1,1-1,-1 1,1-1,0 0,-1 1,1-1,1 0,-1 0,0 0,1 0,0 0,-1 0,1 0,0 0,1-1,-1 1,0-1,1 1,-1-1,1 0,0 0,0 0,0-1,0 1,3 1,6-4,1 0,0-1,-1 0,0-1,1 0,-1-1,0 0,0-1,-1-1,0 0,0 0,0-1,-1 0,9-8,14-11,-2 0,-1-2,-1-2,15-20,-44 50,0-1,0 1,1-1,-1 1,0-1,0 1,0-1,0 1,1 0,-1-1,0 1,0-1,1 1,-1 0,0-1,1 1,-1 0,0-1,1 1,-1 0,0-1,1 1,-1 0,1 0,-1 0,0-1,1 1,-1 0,1 0,-1 0,1 0,-1 0,1 0,-1 0,1 0,-1 0,1 0,-1 0,1 0,-1 0,0 0,1 0,-1 1,1-1,-1 0,1 0,-1 0,0 1,1-1,-1 0,1 1,-1-1,0 0,0 1,1-1,-1 0,0 1,1-1,-1 1,0-1,3 33,-3-22,0-6,1 1,-1-1,1 0,0 0,0 0,0 1,1-1,0 0,0-1,0 1,0 0,1-1,0 1,0-1,0 0,0 0,1 0,0 0,-1-1,1 1,1-1,-1 0,0 0,1-1,0 1,-1-1,1 0,0 0,0-1,0 1,0-1,1 0,-1 0,9-1,0 0,0-1,0-1,-1 0,1-1,-1 0,1-1,-1 0,0-1,0-1,-1 0,0-1,0 0,0-1,-1 0,0-1,-1 0,0 0,8-11,33-25,-24 24,-2-2,0 0,-2-1,0-2,-2 0,-1-2,14-24,-20 28,-2 0,0-1,-2 0,0-1,-2 0,-1 0,-1-1,-2 0,0 0,-1-16,-3 40,1 1,-1-1,0 1,0-1,0 0,-1 1,1-1,-1 1,1-1,-1 1,0-1,0 1,0-1,0 1,0 0,-1-1,1 1,-1 0,1 0,-1 0,0 0,0 1,0-1,0 0,0 1,0-1,0 1,-1 0,1 0,0 0,-1 0,1 0,-1 0,1 0,-1 1,1 0,-1-1,0 1,1 0,-1 0,1 0,-1 1,0-1,1 1,-1-1,1 1,-1 0,0 0,-9 6,0 1,1 0,0 0,0 1,1 1,1 0,-1 0,1 1,1 0,0 0,1 1,0 0,1 0,0 1,1 0,0 0,0 4,-1-3,1 0,1 1,1 0,0-1,0 1,2 0,0 0,1 0,0 0,1 0,0 0,2 0,0 0,0-1,1 1,1-1,1 0,0 0,0-1,2 0,-1 0,2 0,0-1,0 0,1-1,7 6,7 3,0 0,2-2,0-1,1-1,1-1,1-1,-1-2,2-1,21 5,-27-11</inkml:trace>
  <inkml:trace contextRef="#ctx0" brushRef="#br0" timeOffset="-3164.429">110 1448,'-110'44,"154"-46,16-5,0 1,1 4,28 3,-39 0,150 26,20 2,406-28,-399-7,-2-9,329 6,-323-17,68 13,95-21,26 24,-97 9,-35-27,59 17,-149-3,156 10,-217 5,202-29,-44 2,-128 12,-100 6,-1 3,1 4,0 2,36 6,-55 0,0-2,1-2,-1-2,1-2,41-6,214-30,-87 15,-111 10,0 5,0 5,15 5,23-1,1719-2,-1638 29,29-29,-112 27,-2-15,-128-9,0-1,1-1,-1 0,0-1,1 0,-1-1,0 0,0-1,3-1,-12 3,-1-2,1 1,0 0,0 0,0 0,0 0,1 1,-1-1,0 1,0 0,0 0,0 0,1 0,-1 0,0 1,0 0,0-1,0 1,0 0,0 0,0 1,0-1,0 1,-1-1,1 1,0 0,-1 0,0 0,1 0,-1 1,0-1,0 1,5 14</inkml:trace>
  <inkml:trace contextRef="#ctx0" brushRef="#br0" timeOffset="-1389.241">11766 630,'0'-14,"0"22,0 24,0 453,-11-423,5-56</inkml:trace>
  <inkml:trace contextRef="#ctx0" brushRef="#br0" timeOffset="-1046.629">11371 517,'31'-7,"0"1,0 2,0 1,0 2,1 0,-1 3,5 1,-8 1,-1-1,1-1,0-1,0-1,21-4,215-31,-256 34,4-2,1 0,0 1,0 1,0 0,-1 1,1 0,0 1,0 0,1 1,3 16,-17-7</inkml:trace>
  <inkml:trace contextRef="#ctx0" brushRef="#br0" timeOffset="-744.432">11371 1223,'34'0,"15"0,5 0,-3 0,-4 0,-6 0,-5 0,-4 0,-3 0,-1 0,0 0,-1 0,0 0,0 0,1 0,-5 0</inkml:trace>
  <inkml:trace contextRef="#ctx0" brushRef="#br0" timeOffset="10611.783">505 2154,'0'512,"-9"-447,9-63,0 0,-1 0,1-1,-1 1,1 0,-1-1,0 1,0 0,0-1,0 1,0-1,0 1,0-1,0 0,0 1,-1-1,1 0,-1 0,1 0,-1 0,1 0,-1 0,1 0,-1-1,0 1,1-1,-1 1,0-1,0 1,0-1,1 0,-1 0,0 0,0 0,-1-2,1 0,-1 0,1 0,-1 0,1-1,0 1,0-1,0 1,1-1,-1 0,1 0,-1 0,1 0,0 0,0 0,0 0,0 0,1 0,-1-1,1 1,0 0,0 0,0-1,0 1,1 0,-1 0,-2-34,2-1,2 1,2 0,1 0,1 0,3 1,1 0,1 0,2 1,1 1,2 0,2 1,1 1,1 0,1 2,2 0,2 2,0 0,1 2,2 1,1 1,18-11,-45 33,0-1,1 1,-1 0,1-1,0 1,0 0,-1 1,1-1,0 0,1 1,-1 0,0 0,0 0,1 0,-1 0,0 1,1-1,-1 1,1 0,-1 0,0 0,1 0,-1 1,1-1,-1 1,0 0,0 0,1 0,-1 1,0-1,0 1,0 0,0 0,-1 0,1 0,0 0,-1 0,1 1,-1-1,0 1,0 0,0-1,0 1,0 0,-1 1,1 9,-2-1,0 1,0 0,-1 0,-1 0,0-1,0 1,-2-1,1 0,-2 0,1 0,-2 0,0-1,0 1,-1-2,0 1,-1-1,0 0,0 0,-1-1,-9 7,8-3,-1-1,0 0,-1-1,-1 0,1 0,-2-2,1 1,-1-2,-1 0,1 0,-2-2,1 0,0 0,-1-2,-10 2,2-4</inkml:trace>
  <inkml:trace contextRef="#ctx0" brushRef="#br0" timeOffset="10959.854">1267 2013,'-56'38,"28"-20,1 1,1 1,0 1,2 1,-19 23,40-42,1 0,-1-1,1 1,-1 0,1 0,0 0,0 1,1-1,-1 0,1 1,-1-1,1 1,0 0,0-1,1 1,-1 0,1-1,0 1,0 0,0 0,0-1,1 1,-1 0,1-1,0 1,0 0,1-1,-1 1,1-1,-1 0,1 1,0-1,1 0,-1 0,0 0,1-1,-1 1,1 0,0-1,0 0,0 0,0 0,1 0,-1 0,0 0,4 0,1 0,0-1,0 0,0 0,0-1,1 0,-1-1,0 0,0 0,0 0,0-1,0 0,0-1,0 0,0 0,-1-1,0 0,0 0,0 0,0-1,-1 0,1-1,-1 1,-1-1,1-1,-1 1,0-1,0 1,-1-1,0-1,0 1,-1-1,0 1,0-1,-1 0,0 0,0 0,-1 0,0 0,0-1,-1-3,1 5,0-1,0 1,-1 0,0-1,0 1,-1-1,0 1,-1 0,1 0,-1-1,-1 1,1 1,-1-1,0 0,-1 1,0-1,0 1,0 0,0 0,-6-4,-5-3</inkml:trace>
  <inkml:trace contextRef="#ctx0" brushRef="#br0" timeOffset="11191.252">1690 2126,'-14'33,"-5"17,1-1</inkml:trace>
  <inkml:trace contextRef="#ctx0" brushRef="#br0" timeOffset="11704.434">1832 2268,'78'-111,"-3"-6,-74 116,0 1,0-1,0 0,0 0,0 1,0-1,0 1,0-1,0 1,0-1,1 1,-1-1,0 1,0 0,0 0,1 0,-1 0,0 0,0 0,0 0,1 0,-1 0,0 0,0 1,0-1,1 1,-1-1,0 1,0-1,0 1,0-1,0 1,0 0,0 0,0-1,0 1,-1 0,1 0,0 0,0 0,-1 0,1 0,-1 0,1 1,24 56,-22-47,60 104,-61-112,0 0,0-1,1 1,0-1,-1 1,1-1,0 0,0 0,0-1,0 1,0 0,1-1,-1 0,0 0,1 0,-1 0,1 0,-1-1,1 0,-1 1,1-1,-1-1,1 1,0 0,-1-1,0 0,1 0,-1 0,1 0,-1 0,0-1,0 1,0-1,0 0,1-1,13-11,-1 0,0-1,-1-1,-1-1,-1 0,0-1,-2 0,0 0,0-2,-2 1,-1-1,0-1,-1 1,-2-1,0 0,1-12,-3 8</inkml:trace>
  <inkml:trace contextRef="#ctx0" brushRef="#br0" timeOffset="12102.116">1606 1731,'-5'14,"-1"5</inkml:trace>
  <inkml:trace contextRef="#ctx0" brushRef="#br0" timeOffset="12572.864">2678 1618,'11'237,"8"6,-3-155,-11-82</inkml:trace>
  <inkml:trace contextRef="#ctx0" brushRef="#br0" timeOffset="12809.884">2424 1901,'39'4,"16"3,10-1,-2-2,-7 0,-8-2,-12-1</inkml:trace>
  <inkml:trace contextRef="#ctx0" brushRef="#br0" timeOffset="13786.444">3610 1985,'-7'0,"-107"10,110-9,0 0,0 0,0 0,0 1,0-1,1 1,-1 0,0 1,1-1,-1 0,1 1,0 0,0 0,0 0,0 0,1 0,-1 1,1-1,0 1,0-1,0 1,0 0,1 0,-1 0,1 1,1-1,0 0,1 0,-1 0,1 0,0 0,0 0,0 0,1-1,-1 1,1 0,0-1,0 1,0-1,1 0,-1 0,1 1,-1-2,1 1,0 0,0-1,1 1,-1-1,0 0,1 0,0 0,-1 0,1-1,0 0,0 0,-1 0,1 0,0 0,0-1,0 1,0-1,0 0,0-1,0 1,0-1,0 1,0-1,0 0,0-1,0 1,-1-1,3 0,4-2,0 0,0 0,0 0,-1-1,1-1,-1 0,-1 0,1-1,-1 0,0 0,-1-1,1 0,-2 0,1-1,-1 0,0 0,-1 0,0-1,-1 1,0-1,0-1,-1 1,0 0,-1-1,0 1,-1-1,0 0,-1 0,0 1,0-1,-2 0,1 0,0 6,0 1,-1 0,1 0,-1 0,0 0,0 1,0-1,-1 0,1 1,-1-1,0 1,0 0,0 0,0 0,0 1,-1-1,1 1,-1-1,0 1,0 0,0 1,0-1,0 1,0-1,0 1,0 0,0 1,-1-1,1 1,0 0,-1 0,1 0,0 1,0-1,-1 1,1 0,0 0,0 1,0-1,0 1,0 0,0 0,1 0,-1 1,-2 1,4-2,1-1,-1 1,1 0,0-1,0 1,-1 0,1 0,0 0,1 0,-1 0,0 0,1 0,-1 0,1 0,-1 0,1 1,0-1,0 0,0 0,0 0,0 0,1 1,-1-1,1 0,-1 0,1 0,0 0,0 0,0 0,0 0,0 0,0-1,0 1,1 0,-1-1,1 1,-1 0,1-1,-1 0,1 1,0-1,0 0,0 0,0 0,0 0,0 0,0-1,0 1,0-1,0 1,0-1,0 0,1 0,-1 0,0 0,0 0,0 0,0 0,1-1,-1 1,11-1,1 1,-1-2,1 0,-1 0,0-2,0 1,0-2,-1 1,1-2,-1 0,0 0,-1-1,11-8,132-119,-138 117,0 0,-1-1,0-1,-2-1,0 0,-1 0,-1-1,-2-1,2-4,17-24,-20 76,19 293,15 144,-37-412,-2 0,-3 1,-2-1,-2 0,-2 0,-3 0,-1-1,-3 0,-2-1,-9 17,-13-12,37-53,-1 1,0-1,0 0,0 0,0-1,0 1,0 0,0 0,0 0,0-1,0 1,-1 0,1-1,0 1,0-1,-1 0,1 1,0-1,-1 0,1 0,0 0,-1 0,1 0,0 0,-1 0,1 0,0 0,-1-1,1 1,0 0,0-1,-1 1,1-1,0 0,0 1,0-1,0 0,0 0,0 0,0 0,0 0,0 0,0 0,0 0,1 0,-2-1,-2-8,0 1,1-1,0 0,0 0,1-1,1 1,0 0,0-1,1 1,0-1,1-3,-1-3,3-54,3-1,4 2,2-1,4 2,13-36,-17 71,-1 9</inkml:trace>
  <inkml:trace contextRef="#ctx0" brushRef="#br0" timeOffset="14306.775">4852 2098,'-10'24,"-3"13,1 4,2 1,3-3,8-2,3-8</inkml:trace>
  <inkml:trace contextRef="#ctx0" brushRef="#br0" timeOffset="14541.538">4965 1590,'-10'34,"-3"10</inkml:trace>
  <inkml:trace contextRef="#ctx0" brushRef="#br0" timeOffset="14818.654">5133 2295,'34'-242,"-21"199,9 81,-12-8,-10-24,1 0,-1 0,1 0,1 0,-1 0,1 0,0-1,1 1,-1-1,1 1,0-1,1 0,-1 0,1 0,0-1,0 1,0-1,1 0,0 0,-1 0,2-1,-1 0,0 0,0 0,1 0,0-1,-1 0,1 0,0-1,0 1,1-1,4-4,1 0,-1-1,1 0,-1-1,0 0,-1-1,1 0,-1 0,-1-1,1-1,-1 1,0-1,-1-1,0 0,0 0,-1-1,0 0,5-10,23-38,-20 32</inkml:trace>
  <inkml:trace contextRef="#ctx0" brushRef="#br0" timeOffset="15056.333">5896 1477,'-18'76,"3"0,3 2,4-1,3 1,6 68,0 58,-1-180</inkml:trace>
  <inkml:trace contextRef="#ctx0" brushRef="#br0" timeOffset="15300.453">5670 1957,'34'5,"20"1,6 0,-2-1,-7-2,-2-1,-4 0,-6-2,-4-5,-4-1,-1 0,-2 1,-6 1</inkml:trace>
  <inkml:trace contextRef="#ctx0" brushRef="#br0" timeOffset="15608.913">6291 2041,'132'-38,"-127"36,0 0,0 0,-1-1,1 1,-1-1,1 0,-1-1,0 1,0-1,-1 0,1 0,-1 0,0 0,0 0,0-1,0 0,-1 1,0-1,0 0,0 0,0 0,-1-1,0 1,0-1,-2 2,0 0,0-1,-1 1,1 0,-1 0,0 0,0 0,0 0,0 1,-1-1,0 1,0-1,0 1,0 0,0 0,0 0,-1 0,0 1,1 0,-1-1,0 2,0-1,0 0,0 1,-1-1,1 1,0 0,-1 1,1-1,0 1,-1 0,1 0,-1 0,1 0,0 1,-1 0,1 0,0 0,-1 0,1 1,0 0,0-1,-2 3,-3 0,0 1,0 0,0 1,1 0,-1 0,2 1,-1 0,1 0,0 1,0 0,1 0,0 0,1 1,0 0,0 0,1 0,0 1,0-1,1 1,1 0,-1 0,2 0,-1 1,2-1,-1 0,1 0,1 1,0-1,0 0,1 0,0 0,1 0,0 0,1 0,0-1,0 0,1 0,0 0,10 10</inkml:trace>
  <inkml:trace contextRef="#ctx0" brushRef="#br0" timeOffset="15908.494">6685 2211,'5'-24,"2"-13,-1-5,-1 0,-1 3,-2 2,4 4,0 2,5 1,0 2,4 4,-2 13,-3 7</inkml:trace>
  <inkml:trace contextRef="#ctx0" brushRef="#br0" timeOffset="16258.681">7025 2069,'24'-20,"-8"9,-1 0,-1-2,0 1,-1-2,0 0,-1 0,0-1,-2 0,0-1,5-11,-14 26,0-1,0 0,0 1,0-1,-1 0,1 1,-1-1,1 0,-1 0,0 1,1-1,-1 0,0 0,0 0,0 1,-1-1,1 0,0 0,-1 1,1-1,-1 0,1 0,-1 1,0-1,0 0,0 1,0-1,0 1,0 0,0-1,0 1,-1 0,1-1,-1 1,1 0,-1 0,1 0,-1 0,1 1,-1-1,0 0,1 1,-1-1,0 1,0-1,1 1,-1 0,0 0,0 0,0 0,0 0,1 0,-1 0,-1 1,-9 3,0 0,0 1,1 0,-1 1,1 0,1 1,-1 0,1 1,0 0,1 0,0 1,0 0,1 1,0 0,1 0,-1 3,3-8,1 0,0 1,0-1,1 1,0 0,0 0,0 0,1 0,-1 1,2-1,-1 1,1-1,0 1,0-1,0 1,1 0,0-1,1 1,0 0,0-1,0 1,1-1,-1 1,2-1,-1 0,1 0,0 0,0 0,0 0,1 0,0-1,0 0,1 0,-1 0,5 3,-2-3,-1-1,1 0,0 0,1 0,-1-1,0 0,1-1,0 0,-1 0,1-1,0 1,0-2,0 1,0-1,0 0,0-1,0 0,0 0,0-1,-1 0,1 0,0-1,-1 0,7-4,5-4</inkml:trace>
  <inkml:trace contextRef="#ctx0" brushRef="#br0" timeOffset="16610.322">7674 1844,'-14'2,"-1"0,1 1,-1 0,1 1,0 1,1 0,-1 1,1 1,0 0,1 1,-1 0,2 1,-5 3,14-10,1-1,-1 0,1 1,0-1,-1 1,1 0,0 0,0-1,0 1,0 0,0 0,0 0,1 0,-1 0,1 0,-1 0,1 0,0 0,0 0,0 0,0 0,0 0,0 0,0 0,1 0,-1 0,1 0,-1 0,1 0,0 0,0 0,0 0,0 0,0-1,0 1,1 0,-1-1,1 1,-1-1,1 0,-1 1,1-1,0 0,-1 0,1 0,0 0,0 0,94 33,-93-34,0 1,0 1,0-1,0 0,0 1,-1-1,1 1,0 0,-1 0,1 0,-1 0,0 0,1 1,-1-1,0 1,-1-1,1 1,0 0,-1 0,1 0,-1 0,0 0,0 0,0 0,-1 0,1 0,-1 0,1 0,-1 1,0-1,0 0,-1 0,1 0,-1 1,1-1,-1 0,0 0,0 0,-1 0,1 0,0 0,-1-1,0 1,0 0,0-1,0 1,0-1,0 0,0 1,-1-1,1 0,-4 1,-15 14,-1-1,-1-1,0-1,-1-1,-1-1,0-2,-13 4,18-8</inkml:trace>
  <inkml:trace contextRef="#ctx0" brushRef="#br0" timeOffset="16856.677">8238 1534,'-14'28,"-5"20,-4 6,1-1,6-1,0-3,2-6,5-5,2-4,4-4,2-2,0 0,2-1,0 0,-1 1,6-6,1-5</inkml:trace>
  <inkml:trace contextRef="#ctx0" brushRef="#br0" timeOffset="17044.678">7899 1901,'34'-10,"15"-3,5 1,-2 2,-6 3,-5 3,-5 2,-3 1,-9 1</inkml:trace>
  <inkml:trace contextRef="#ctx0" brushRef="#br0" timeOffset="23414.807">9057 2013,'-6'-4,"0"0,-1 1,1 0,0 0,-1 1,0 0,1 0,-1 1,0-1,0 1,0 1,0 0,0 0,0 0,-2-1,0 1,1-1,-1 1,0 0,1 1,-1 0,1 0,-1 1,1 0,0 1,0-1,0 2,0-1,0 1,1 0,0 1,0-1,0 2,0-1,1 1,0 0,0 0,0 0,1 1,0 0,0 0,1 1,0-1,0 1,1 0,0 0,0 0,1 0,-2 8,4-12,0-1,0 1,0-1,0 0,0 1,1-1,0 0,-1 0,1 1,1-1,-1 0,0 0,1 0,-1 0,1 0,0 0,0-1,0 1,0-1,1 1,-1-1,1 0,-1 0,1 0,0 0,0 0,0-1,0 1,0-1,0 0,0 0,1 0,-1 0,2 0,3 0,1 0,0 0,0-1,0 0,0 0,-1-1,1 0,0-1,0 0,-1 0,0-1,7-3,8-6,-1-2,0 0,-1-1,0-1,-1-1,6-9,25-18,-50 42,0 1,0 0,-1 0,2 0,-1 0,0 0,0 0,0 0,0 0,1 0,-1 1,0-1,1 0,-1 1,0-1,1 1,-1-1,1 1,-1 0,1 0,-1 0,1 0,-1 0,1 0,-1 0,1 0,-1 0,1 1,-1-1,0 1,1-1,-1 1,1-1,-1 1,0 0,0 0,1-1,-1 1,0 0,0 0,0 0,0 1,0-1,0 0,0 0,0 0,-1 1,1-1,0 0,-1 1,12 26,-11-24,-1-1,1 1,-1 0,1-1,0 1,1 0,-1-1,1 0,-1 1,1-1,0 0,0 0,0 0,1 0,-1 0,1 0,0-1,0 1,-1-1,2 0,-1 0,0 0,0 0,1 0,-1-1,1 0,-1 1,1-1,-1-1,1 1,0 0,-1-1,1 0,0 0,0 0,-1 0,1-1,2 0,39-20,-24 10</inkml:trace>
  <inkml:trace contextRef="#ctx0" brushRef="#br0" timeOffset="23747.638">9762 1788,'-70'42,"51"-32,0 1,1 0,0 1,1 1,0 1,1 1,1 0,-6 7,20-20,0-1,-1 1,1-1,0 1,0-1,0 1,0 0,1 0,-1-1,0 1,1 0,-1 0,1 0,-1 0,1 0,0 0,0 0,0 0,0-1,0 1,0 0,1 0,-1 0,1 0,-1 0,1 0,0-1,0 1,0 0,0 0,0-1,0 1,0-1,0 1,1-1,-1 1,0-1,1 0,72 36,-47-26,-24-11,0 1,-1-1,1 1,0 0,-1 0,1 0,-1 0,1 0,-1 0,1 1,-1-1,0 1,0 0,0 0,0 0,0 0,0 0,0 0,-1 0,1 0,-1 1,1-1,-1 1,0-1,0 1,0-1,0 1,-1 0,1 0,-1-1,0 1,1 0,-1 0,0-1,-1 1,1 0,0 0,-1-1,0 1,1 0,-1-1,0 1,0-1,-1 1,1-1,-1 1,0 0,-5 4,0 0,-1-1,0 0,0-1,0 1,-1-2,1 1,-1-1,0 0,-1-1,1 0,0-1,-1 0,0 0,-4-1,-11 3</inkml:trace>
  <inkml:trace contextRef="#ctx0" brushRef="#br0" timeOffset="24393.915">10214 1590,'5'10,"6"2,1 5,4 4,-1 3,1-2,-1-1,1 2,-2 1,1-3,-1-1,-4 2,2-4,-2 1,-2-9,2-5,0-4</inkml:trace>
  <inkml:trace contextRef="#ctx0" brushRef="#br0" timeOffset="24593.996">10609 1561,'0'15,"0"9,5 5,1 3,0 1,4-1,0-1,3 0,-1-2,3-5,3-7,-1-1,1-3,-2-5</inkml:trace>
  <inkml:trace contextRef="#ctx0" brushRef="#br0" timeOffset="25329.281">11173 1731,'-88'137,"17"-28,4 3,-1 15,-15 9,53-111,33-54,17-14,2 0,1 2,2 0,11-11,210-263,-176 214,-70 100,1 1,-1-1,0 1,0-1,1 1,-1-1,0 1,1-1,-1 1,1-1,-1 1,0-1,1 1,-1 0,1-1,-1 1,1 0,-1-1,1 1,0 0,-1 0,1 0,-1-1,1 1,-1 0,1 0,0 0,-1 0,1 0,0 0,-1 0,1 0,-1 0,1 0,-1 1,1-1,0 0,-1 0,1 0,-1 1,1-1,-1 0,1 1,-1-1,1 1,-1-1,1 0,-1 1,0-1,1 1,-1-1,0 1,1-1,-1 1,0-1,1 1,-1 0,0 0,17 44,-12-29,49 139,-24 72,-31-221,1 0,0 0,1 0,-1 0,1 0,0 0,1 0,-1 0,1 0,0 0,1-1,-1 1,1-1,0 1,1-1,-1 0,1-1,0 1,0-1,1 1,-1-1,1 0,0-1,1 2,45 17,-38-23</inkml:trace>
  <inkml:trace contextRef="#ctx0" brushRef="#br0" timeOffset="25582.456">10919 2126,'34'0,"15"0,10 0,-1-5,-5-1,-8 0,-5 1,-6 1,-3-3,-3 0,0 0,-6 2</inkml:trace>
  <inkml:trace contextRef="#ctx0" brushRef="#br0" timeOffset="25889.778">11822 1534,'-4'24,"-8"7,0 5,-4-1,-3 0,1-2,-2-7,4-2,4-1,4-4</inkml:trace>
  <inkml:trace contextRef="#ctx0" brushRef="#br0" timeOffset="26079.608">12189 1590,'-33'34,"-17"15,1 5,4-3,9-4,7-11,7-6,13-9,8-8</inkml:trace>
  <inkml:trace contextRef="#ctx0" brushRef="#br0" timeOffset="40330.724">1042 3226,'-74'31,"46"-22,0 1,1 2,0 1,1 1,1 1,0 1,1 2,0 0,2 1,-3 5,18-15,0 0,0 1,1 0,1 0,0 1,0 0,1-1,0 2,1-1,0 0,1 1,0-1,0 7,2-11,0-1,0 0,0 0,1 0,0 1,0-1,0 0,1 0,0-1,0 1,1 0,-1 0,1-1,1 0,-1 0,1 0,0 0,0 0,0-1,0 1,1-1,0 0,0-1,0 1,5 2,-2-3,0 1,0-2,1 1,-1-1,0 0,1-1,-1 0,1-1,0 1,-1-2,1 1,-1-1,1 0,-1-1,1 0,-1 0,0-1,0 0,8-4,6-4,-1-1,1-1,-2-1,0 0,-1-2,6-6,117-148,-115 134,-27 35,0 0,0 0,0 0,0 0,0 0,1 0,-1 0,0 0,1 0,-1 0,1 0,-1 0,1 0,-1 1,1-1,0 0,-1 0,1 0,0 1,0-1,-1 0,1 1,0-1,0 1,0-1,0 1,0-1,0 1,0 0,0 0,0-1,0 1,0 0,0 0,0 0,0 0,0 0,0 0,0 0,0 0,0 1,0-1,0 0,0 1,0-1,0 0,0 1,0-1,0 1,-1 0,1-1,0 1,0 0,0-1,-1 1,1 0,0 0,-1 0,1-1,0 2,5 101,6 18,-11-116,1 0,0 1,0-1,0-1,1 1,0 0,0 0,0-1,0 0,1 0,0 0,0 0,0 0,0-1,0 1,1-1,-1-1,1 1,2 1,14 2</inkml:trace>
  <inkml:trace contextRef="#ctx0" brushRef="#br0" timeOffset="40692.537">1889 3226,'-212'151,"210"-150,-1 0,1 0,0 0,0 1,0-1,0 1,0-1,1 1,-1 0,0-1,1 1,-1 0,1 0,0 1,0-1,-1 0,1 0,1 0,-1 1,0-1,1 1,-1-1,1 0,-1 1,1-1,0 1,0-1,1 1,-1-1,0 1,1-1,-1 0,1 1,0-1,0 0,0 1,0-1,0 0,0 0,1 0,-1 0,1 0,-1 0,1 0,0-1,1 2,55 24,41 25,-96-50,0 1,0 0,0 0,0 0,0 0,-1 0,1 0,-1 1,0-1,0 1,-1 0,1-1,-1 1,1 0,-1 0,-1 0,1 0,0 0,-1 0,0 0,0 0,0 0,0 0,-1 0,0 1,-2 7,-1-1,-1 0,0-1,-1 1,1-1,-2 0,0 0,0-1,-1 0,0 0,0-1,-1 0,0-1,0 1,-1-2,0 1,0-1,-1-1,1 0,-1-1,-1 0,1 0,0-1,-1-1,-2 1,-10 3</inkml:trace>
  <inkml:trace contextRef="#ctx0" brushRef="#br0" timeOffset="43333.329">2678 2916,'0'29,"5"9,1 4,5-7,1-3,2-3,4-6,-1-2,2-5,2-5,-3-4</inkml:trace>
  <inkml:trace contextRef="#ctx0" brushRef="#br0" timeOffset="43600.652">2876 2860,'5'23,"6"9,2 4,2-1,5-5,-2-3,1-6,-3-3,1-3,-2 0,-5-2</inkml:trace>
  <inkml:trace contextRef="#ctx0" brushRef="#br0" timeOffset="44190.626">3497 3057,'-10'-3,"0"1,-1 0,1 1,-1 0,0 1,1 0,-1 1,1 0,-1 0,1 1,-1 1,1-1,0 2,0 0,1 0,-1 0,1 1,0 1,0-1,0 2,1-1,0 1,0 0,1 1,0 0,0 0,-13 11,1 0,1 1,0 0,2 2,0 0,2 1,1 0,0 1,2 1,0-1,2 2,1 0,1 3,4-21,1 0,1 1,0-1,0 1,1 0,0-1,0 1,1 0,0-1,0 1,1-1,0 1,1-1,0 0,0 0,1 0,0-1,0 1,1-1,0 0,0 0,0 0,1-1,0 0,1 0,-1 0,1-1,7 4,5 0,1 0,0-2,1 0,0-2,0 0,0-1,0-1,1-1,-1-1,1-1,0-1,-1-1,1 0,-1-2,0 0,0-2,0 0,-1-2,0 0,8-5,40-43,-58 42</inkml:trace>
  <inkml:trace contextRef="#ctx0" brushRef="#br0" timeOffset="44625.301">4259 2916,'0'-5,"0"4,-5 1,-6 6,-6 7,-6 5,3 5,-2-1,4 0,0 1,-2 1,-2-2,2-2,5 2,10-8,10-7,5-9,0-4</inkml:trace>
  <inkml:trace contextRef="#ctx0" brushRef="#br0" timeOffset="44885.789">4513 2832,'-15'19,"-9"11,-5 6,-3 0,-1 0,6-1,2-8,6-2,1-7,3 0,5-4</inkml:trace>
  <inkml:trace contextRef="#ctx0" brushRef="#br0" timeOffset="49537.552">5331 3763,'20'1,"0"-2,1 0,-1-1,0-1,0 0,0-2,0 0,-1-2,0 0,0-1,-1-1,0 0,0-2,-1 0,7-7,221-228,-182 178,-53 56,0 1,1 1,0-1,0 2,1 0,1 0,-1 1,1 0,1 1,-1 1,1 0,0 1,1 1,11-3,-23 7,0 0,0 0,0 1,0-1,1 1,-1 0,-1 0,1 0,0 0,0 0,0 1,0-1,-1 1,1 0,-1-1,1 1,-1 1,0-1,0 0,0 0,0 1,0-1,0 1,-1 0,1-1,-1 1,0 0,0 0,0 0,0 0,0 0,0 0,12 103,-12-88,-1 1,-1 0,0 0,-2-1,0 1,-1-1,-1 0,-3 7,1-7,1 0,-2-1,0 1,-2-2,1 1,-2-2,0 1,-1-1,-1-1,0 0,-1-1,-13 10,9-13,-1 0,0-2,0 0,0-1,-1-1,0-1,-1-1,1 0,-1-2,-9 0,27-1,0-1,0 1,-1-1,1 0,0 0,0 0,0 0,0 0,0-1,0 1,-1-1,1 0,1 0,-1 0,0-1,0 1,0 0,0-1,1 0,-1 0,1 0,0 0,-1 0,1 0,0-1,0 1,0-1,0 0,-5-14</inkml:trace>
  <inkml:trace contextRef="#ctx0" brushRef="#br0" timeOffset="49927.689">6771 3283,'-58'44,"44"-37,0 1,0 0,1 1,1 1,0 0,0 1,1 0,0 1,1 0,0 0,1 1,0 0,1 1,1 0,0 1,1-1,1 1,0 0,1 0,-2 15,6-24,0 0,1 0,0 0,0 0,1-1,0 1,0 0,0-1,0 1,1-1,0 0,0 0,1 0,-1 0,1 0,0-1,0 1,0-1,1 0,0-1,0 1,0-1,0 0,0 0,0-1,1 1,0-1,-1 0,1-1,0 1,5-1,3 2,1-1,0 0,0-1,1-1,-1 0,0-2,0 1,0-2,0 0,-1 0,1-2,1-1,-7 3,-1-1,1 0,-1-1,0 0,-1 0,1-1,-1 0,0 0,0-1,-1 0,0 0,0 0,-1-1,1 0,-2 0,1 0,-1-1,-1 1,1-1,-1 0,-1 0,0 0,0 0,-1-1,0 1,-1 0,0-1,0 1,-1-1,0 1,0 0,-1 0,-1 0,1 0,-2 0,1 0,-1 1,0-1,-1 1,0 0,0 0,-1 1,-1-2,1 4,1 0,-1 0,0 1,0-1,0 1,0 1,-1-1,0 1,0 0,1 1,-2 0,1 0,0 0,0 1,-1 0,1 0,0 1,-1 0,1 0,-1 1,-17 3</inkml:trace>
  <inkml:trace contextRef="#ctx0" brushRef="#br0" timeOffset="50728.113">7985 2832,'-2'0,"0"1,0-1,0 1,0-1,0 1,0 0,1 0,-1 0,0 0,1 0,-1 0,1 0,-1 1,1-1,-1 0,1 1,0 0,0-1,0 1,0 0,0-1,0 1,0 0,0 0,1 0,-1 0,1-1,-1 1,1 0,0 0,0 0,0 0,0 0,0 2,-1-1,-7 38,2 0,2 0,1 0,2 1,4 31,-2-3,0 405,-13-371,12-104,0 0,1 0,-1 0,0-1,0 1,1 0,-1 0,0 0,0 0,1 0,-1-1,0 1,1 0,-1 0,0 0,0 0,1 0,-1 0,0 0,1 0,-1 0,0 0,1 0,-1 0,0 1,0-1,1 0,-1 0,0 0,1 0,-1 0,0 1,0-1,1 0,-1 0,0 0,0 1,0-1,1 0,-1 0,0 1,0-1,0 0,9-14</inkml:trace>
  <inkml:trace contextRef="#ctx0" brushRef="#br0" timeOffset="51003.313">7645 3424,'34'-5,"20"-1,6 0,-2-4,-6 0,-8 2,-6 2,-5 2,-3-3,-2-1,-1 2,0 2,-4-4,-3 0,2 1,1 2,-4-3,-4 0</inkml:trace>
  <inkml:trace contextRef="#ctx0" brushRef="#br0" timeOffset="51443.151">8436 2860,'-19'33,"3"0,0 2,2 0,2 1,1 0,2 1,1 0,2 0,2 1,6-5,1 0,2 0,2 0,1-1,1 0,4 7,-2-2,46 119,-55-153,-1-1,0 0,1 0,0 0,-1 0,1 0,0 0,0-1,0 1,0-1,1 1,-1-1,0 0,0 0,1 0,-1 0,1 0,-1 0,1-1,-1 1,1-1,0 0,-1 0,1 0,-1 0,1 0,0 0,-1-1,1 1,-1-1,1 0,-1 0,1 0,0-1,82-53,-64 38,-15 13,75-44,-78 48,-1-1,1 0,-1 1,1 0,0-1,0 1,-1 0,1 0,0 1,-1-1,1 0,0 1,-1 0,1-1,-1 1,1 0,-1 1,1-1,-1 0,0 1,0-1,1 1,-1 0,0-1,0 1,-1 0,1 0,0 0,-1 1,1-1,-1 0,0 1,1-1,40 101,-31-90</inkml:trace>
  <inkml:trace contextRef="#ctx0" brushRef="#br0" timeOffset="52173.658">9310 3424,'-211'172,"209"-170,0-1,-1 0,1 1,0 0,0-1,0 1,0 0,0 0,0 0,1 0,-1 1,1-1,-1 0,1 1,0-1,0 1,0-1,0 1,1-1,-1 1,0 0,1-1,0 1,0 0,0 0,0-1,0 1,1 0,-1-1,1 1,-1 0,1-1,0 1,0-1,0 1,0-1,1 1,-1-1,1 0,0 0,-1 0,1 0,0 0,0 0,10 0,-1 0,1-1,-1-1,1 0,-1 0,1-1,-1-1,1 1,-1-2,0 0,0 0,0-1,0-1,-1 0,1 0,-1-1,0 0,-1 0,0-1,0-1,1-1,20-21,-27 26,1 0,-1-1,1 1,0 0,0 1,1-1,-1 1,1 0,-1 0,1 0,0 1,0-1,0 1,0 1,1-1,-3 3,-1 0,1 0,-1 1,0-1,1 1,-1-1,0 1,0 0,0 0,0 0,-1 0,1 0,0 1,-1-1,0 0,1 1,-1-1,0 1,0-1,0 1,0 2,8 13,-6-13,0 1,0-1,0 0,1 0,0 0,0 0,1-1,-1 1,1-1,0 0,0-1,0 1,1-1,-1 0,1 0,0-1,-1 0,1 0,0 0,1-1,-1 1,0-2,0 1,0-1,1 0,-1 0,0 0,0-1,1 0,-1 0,0-1,3-1,16-12,-1-1,-1-2,0 0,-1-2,-1 0,-1-1,-1-1,-1-1,-1-1,-1 0,-1-2,-1 1,-2-2,0 1,1-9,4 0,-1 0,-1-1,-2-1,-2 0,-2-1,-1 0,-1 0,-3-1,-1 0,-2-24,-19-3,17 65,1-1,-1 1,1 0,-1-1,0 1,0 0,0 0,0 0,0 0,0-1,0 1,0 1,0-1,0 0,-1 0,1 0,0 0,-1 1,1-1,0 1,-1-1,1 1,-1 0,1-1,-1 1,1 0,-1 0,1 0,-1 0,1 0,-1 0,1 0,0 1,-1-1,1 1,-1-1,1 1,-1-1,1 1,0 0,0-1,-1 2,-5 5,0 0,1 1,0 0,1 0,0 1,0-1,1 1,0 0,0 0,1 1,0-1,1 0,-1 10,-1 11,1 0,2 1,1-1,2 1,0-1,2 0,2 0,1 0,1-1,1 0,9 19,67 147,-78-180,0 0,1 0,0-1,1 0,1-1,0 0,1 0,0-1,1-1,1 1,0-7,-2-4</inkml:trace>
  <inkml:trace contextRef="#ctx0" brushRef="#br0" timeOffset="52419.339">9650 3255,'38'0,"18"0,8 0,4 0,-5 0,-5 0,-6 0,-8 0,-6 0,-5 0,-8 0</inkml:trace>
  <inkml:trace contextRef="#ctx0" brushRef="#br0" timeOffset="55211.462">11596 3367,'-2'2,"0"-1,1 1,-1-1,0 1,0-1,1 1,-1 0,1 0,0 0,-1 0,1 0,0 0,0 1,0-1,1 0,-1 0,0 1,1-1,0 0,-1 1,1-1,0 1,0-1,1 2,-2 0,13 140,1-49,13 81,-26-176,0 0,-1 0,1 0,0 0,0 0,-1 0,1 0,0 0,0 0,-1 0,1 0,0 0,0 0,-1 0,1 0,0 0,0 0,-1 0,1 0,0 0,0 1,0-1,-1 0,1 0,0 0,0 0,0 1,-1-1,1 0,0 0,0 0,0 0,0 1,0-1,-1 0,1 0,0 1,0-1,0 0,0 0,0 1,0-1,0 0,0 0,0 1,0-1,0 0,-10-23,-1-26,5 30,2 0,0 1,1-1,1 0,1-1,1 1,0-5,9-25,1 0,3 1,1 0,3 1,11-20,31-17,-58 82,1 1,0-1,0 0,0 1,1 0,-1-1,0 1,0 0,1 0,-1 0,1 1,-1-1,1 0,-1 1,1 0,-1-1,1 1,-1 0,1 1,0-1,-1 0,1 1,-1-1,1 1,-1 0,0 0,1 0,-1 0,0 0,0 0,1 1,-1-1,0 1,0-1,-1 1,1 0,1 1,84 136,-80-131</inkml:trace>
  <inkml:trace contextRef="#ctx0" brushRef="#br0" timeOffset="55781.854">11512 2973,'6'-3,"10"-6,1 1,0 0,0 1,0 2,1-1,0 2,0 0,5 1,150 3,-112 12,-60-13,-1 0,0 0,0 0,0 0,0 0,-1 0,1 0,0 0,0 0,0 0,-1 0,1 0,-1 0,1 0,-1 0,1 0,-1 0,1 0,-1 0,0 0,0 1,1-1,-1 0,0 0,0 1,0-1,0 1,0-1,0 1,0-1,0 1,0 0,0-1,0 1,0 0,0 0,0 0,-2-2,-111-82,113 84,0 0,1-1,-1 1,0 0,0-1,1 1,-1-1,0 1,1-1,-1 0,0 1,1-1,-1 0,1 1,0-1,-1 0,1 0,-1 1,1-1,0 0,0 0,-1 0,1 0,0 1,0-1,0 0,0 0,0 0,0 0,0 0,0 1,0-1,0 0,1 0,-1 0,0 0,1 1,-1-1,0 0,1 0,-1 1,1-1,-1 0,1 1,0-1,-1 0,1 1,-1-1,1 1,0-1,13-4</inkml:trace>
  <inkml:trace contextRef="#ctx0" brushRef="#br0" timeOffset="56171.02">12471 3396,'19'-5,"12"-1,4-1,2 2,-5 7,-4 2,-2 1,0 0,0-2,0 0,1-2,1-5,0-2,0-1,-5 2</inkml:trace>
  <inkml:trace contextRef="#ctx0" brushRef="#br0" timeOffset="56419.723">12387 3622,'38'0,"18"0,4 0,-3 0,-7 0,-7 0,-1 0,-4 0,-2 0,-8 0</inkml:trace>
  <inkml:trace contextRef="#ctx0" brushRef="#br0" timeOffset="57117.268">13488 3226,'0'555,"3"-622,3 1,3 1,3 0,3 0,18-50,-28 96,1-1,0 1,2 1,0-1,0 1,2 1,0-1,2 2,-1-1,2 2,0 0,1 0,1 1,9-7,-21 19,0 0,-1 0,1 0,0 1,0-1,0 1,0 0,1 0,-1 0,0 0,0 0,1 1,-1 0,0-1,1 1,-1 0,0 1,1-1,-1 0,0 1,1 0,-1 0,0 0,0 0,0 0,0 1,0 0,0-1,0 1,-1 0,1 0,0 0,-1 1,0-1,0 1,1-1,-1 1,-1 0,1 0,0 0,-1 0,1 0,-1 0,0 0,0 0,0 0,-1 1,1-1,-1 0,0 4,4 81,-5-63</inkml:trace>
  <inkml:trace contextRef="#ctx0" brushRef="#br0" timeOffset="57969.331">13995 3480,'-95'175,"-23"-17,106-152,28-37,126-147,-9 26,-133 152,0-1,0 1,1-1,-1 1,0 0,1-1,-1 1,0-1,1 1,-1 0,0 0,1-1,-1 1,1 0,-1 0,1-1,-1 1,1 0,-1 0,1 0,-1 0,1 0,-1 0,1 0,-1 0,1 0,-1 0,1 0,-1 0,1 0,-1 0,1 0,-1 0,0 1,1-1,-1 0,1 0,-1 0,1 1,-1-1,0 0,1 1,-1-1,0 0,1 1,-1-1,0 1,1-1,-1 0,0 1,0-1,1 1,-1-1,0 1,0-1,0 1,0-1,0 1,10 40,-8-25,52 162,-54-177,1 0,1 0,-1 1,0-1,0 1,0-1,0 1,0 0,-1-1,1 1,0 0,-1 0,1-1,-1 1,0 0,1 0,-1 0,0 0,0 0,0-1,0 1,-1 0,1 0,0 0,-1 0,0-1,1 1,-1 0,0-1,0 1,0 0,0-1,0 1,0-1,0 1,0-1,-1 0,1 1,-1-1,1 0,-1 0,1 0,-1 0,1 0,-1-1,-1 1,-9-1,-1 0,1-1,0-1,0 0,0-1,0 0,0-1,0 0,-7-5,-17-4,-79-26,91 33</inkml:trace>
  <inkml:trace contextRef="#ctx0" brushRef="#br0" timeOffset="58304.544">14588 3367,'-300'448,"249"-367,43-65</inkml:trace>
  <inkml:trace contextRef="#ctx0" brushRef="#br0" timeOffset="58655.504">14786 3566,'-19'7,"1"1,1 1,-1 1,2 0,-1 1,2 1,-1 0,1 2,1-1,1 2,0 0,1 0,-1 3,10-14,1 1,-1-1,1 1,0-1,1 1,-1-1,1 1,0 0,0 0,0 0,1 0,-1 0,1 0,1-1,-1 1,1 0,-1 0,1 0,1 0,-1-1,1 1,0 0,0-1,0 1,0-1,1 0,0 0,0 0,0 0,0-1,1 1,-1-1,1 1,0-1,0-1,0 1,0 0,1-1,0 0,5 1,0-2,0 1,0-2,0 1,0-1,0-1,1 0,-1 0,0-1,-1 0,1-1,0 0,-1-1,1 0,-1 0,2-2,4-4</inkml:trace>
  <inkml:trace contextRef="#ctx0" brushRef="#br0" timeOffset="60050.026">13347 2888,'1'-2,"0"0,1 1,-1-1,1 0,-1 0,1 1,0-1,0 1,0-1,0 1,0 0,0 0,0 0,0 0,0 0,0 0,1 1,-1-1,0 1,1 0,-1-1,0 1,1 0,-1 0,2 1,-2-2,226-13,-4-3,-223 17,0 1,0-1,0 0,0 1,-1-1,1 0,0 0,0 0,0 0,0 0,0 0,0 0,0 0,-1 0,1 0,0 0,0-1,0 1,0 0,0 0,-1-1,1 1,0-1,0 1,0-1,-1 1,1-1,0 1,-1-1,1 0,-1 1,1-1,-1 0,1 0,-1 1,1-1,-1 0,1 0,-1 0,0 0,0 1,1-1,-1 0,0 0,0 0,0 0,0 0,0 0,0 0,0 0,0 1,-1-1,1 0,0 0,-1 0,1 0,0 0,-1 1,1-1,-1 0,1 0,-1 1,1-1,-1 0,-86-112,72 94,1 3</inkml:trace>
  <inkml:trace contextRef="#ctx0" brushRef="#br0" timeOffset="63383.506">15237 3763,'0'5,"0"6,0-4,0 3,0 3,-5 0,-1-6,0-6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1:52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1891 1881,'0'34,"5"10,1 4,1-2,2-9,1-11</inkml:trace>
  <inkml:trace contextRef="#ctx0" brushRef="#br0" timeOffset="149.99">1863 1514,'0'0</inkml:trace>
  <inkml:trace contextRef="#ctx0" brushRef="#br0" timeOffset="-668.374">706 1684,'-12'-6,"-1"0,0 1,1 1,-2 0,1 1,0 0,-1 1,1 1,-1 0,1 1,-1 0,0 1,1 1,-1 0,1 1,0 0,0 1,-7 3,6-1,0 0,1 1,0 0,0 1,1 1,0 0,0 1,1 0,0 1,1 0,0 0,1 1,0 1,1-1,1 1,0 1,0 0,1-1,1 2,1-1,0 1,0-1,2 1,0 0,0 0,2 0,0 14,2-22,0-1,1 1,0-1,0 0,0 0,1 0,0 0,0 0,0-1,1 0,-1 0,1 0,1 0,-1-1,0 0,1 0,0-1,0 1,0-1,1 0,-1-1,1 0,-1 0,1 0,0-1,0 0,0 0,-1-1,1 1,0-2,0 1,0-1,0 0,0 0,-1-1,1 0,0 0,3-2,21-11,0 0,-2-2,0-1,-1-1,0-2,-2 0,-1-2,0-1,3-7,-26 29,183-223,-184 224,-1 1,1-1,0 1,-1-1,1 1,0 0,0-1,0 1,-1 0,1-1,0 1,0 0,0 0,0 0,0 0,-1 0,1 0,0 0,0 0,0 0,0 0,0 0,-1 1,1-1,0 0,0 1,0-1,-1 0,1 1,0-1,0 1,-1-1,1 1,0 0,-1-1,1 1,-1 0,1-1,-1 1,1 0,-1 0,1-1,-1 1,0 0,1 0,-1 0,0-1,0 1,0 0,0 0,0 0,0 0,0 0,0 0,0-1,0 2,12 53,-8 265,17-258,-10-49</inkml:trace>
  <inkml:trace contextRef="#ctx0" brushRef="#br0" timeOffset="-432.787">1496 1684,'-24'33,"-12"21,-6 7,5 1,4-4,7-7,9-8,1-6,5-5,3-3,4-2,2-5</inkml:trace>
  <inkml:trace contextRef="#ctx0" brushRef="#br0" timeOffset="-196.97">1186 1627,'8'22,"0"0,2-1,1 0,0-1,2 0,0 0,1-2,1 0,0 0,2-2,0 0,0 0,2-2,0 0,0-2,2 0,-1-1,1 0,3-2,135 66,-143-67</inkml:trace>
  <inkml:trace contextRef="#ctx0" brushRef="#br0" timeOffset="483.802">2484 1740,'-164'88,"162"-87,0 0,-1 0,1 0,0 0,0 0,0 0,0 1,0-1,1 1,-1-1,0 1,1 0,-1 0,1-1,-1 1,1 0,0 1,0-1,0 0,0 0,0 0,0 0,1 1,-1-1,1 0,0 1,-1-1,1 1,0-1,0 0,1 1,-1-1,0 0,1 1,0-1,-1 0,1 0,0 1,0-1,0 0,0 0,1 0,-1 0,1 0,-1 0,2 0,25 23,58 61,-84-82,0-1,0 1,0 0,0-1,-1 1,1 0,-1 0,0 0,-1 0,1 0,0 1,-1-1,0 0,0 0,-1 0,1 0,-1 0,0 0,0 0,0 0,0 0,-1 0,1 0,-1 0,0-1,0 1,-2 2,1-2,0 0,-1-1,1 1,-1 0,1-1,-1 0,0 0,0 0,0 0,-1-1,1 1,-1-1,1 0,-1-1,0 1,0-1,0 0,0 0,0 0,0-1,0 0,0 0,0 0,0 0,0-1,-2-1,-17-3</inkml:trace>
  <inkml:trace contextRef="#ctx0" brushRef="#br0" timeOffset="4461.384">3415 1881,'-8'2,"0"0,0 1,1 0,-1 1,1 0,0 0,-1 0,2 1,-1 0,1 0,-1 1,1 0,1 0,-1 0,1 1,1 0,-1 0,1 0,0 0,0 1,1-1,0 1,1 0,-1 0,2 0,-1 0,1 1,0-1,1 0,0 0,0 1,-1-5,0 0,0-1,0 1,1 0,-1 0,1 0,0 0,0 0,1-1,-1 1,1 0,0 0,0 0,0-1,0 1,0 0,1-1,0 1,0-1,0 0,0 0,0 1,1-1,-1-1,1 1,0 0,0-1,0 1,0-1,0 0,1 0,-1 0,1-1,-1 1,1-1,1 1,0-2,-1 0,1-1,0 1,-1-1,1 0,-1 0,1-1,-1 1,0-1,0 0,0 0,0-1,0 1,0-1,0 0,-1 0,1 0,-1 0,0 0,0-1,0 0,0 0,1-3,49-101,-49 97,6-16,0 0,-2 0,-2-1,0 0,-2-1,0 1,-2-25,-13-46,10 96,0 1,1 0,-1-1,0 1,0 0,-1 0,1-1,0 1,-1 0,1 0,-1 0,1 1,-1-1,0 0,0 0,0 1,0 0,0-1,0 1,-1 0,1 0,0 0,-1 0,1 0,0 1,-1-1,1 1,-1-1,1 1,-1 0,1 0,-1 0,1 0,-1 1,1-1,-1 1,0 0,-2 0,0 1,0-1,1 1,-1 0,1 0,0 1,0 0,0-1,0 1,0 0,0 1,1-1,-1 1,1 0,0 0,0 0,1 0,-1 0,1 0,0 1,0-1,0 1,1 0,-1-1,1 1,0 0,1 0,-1 0,1 0,0 0,0 0,1 0,0 4,0-6,1-1,-1 1,1-1,-1 1,1-1,0 0,0 1,0-1,1 0,-1 0,0-1,1 1,-1 0,1-1,-1 1,1-1,0 0,0 0,0 0,-1 0,1-1,0 1,0-1,0 0,0 0,0 0,0 0,0 0,2-1,85-21,-70 9,-1-1,-1-1,0 0,-1-1,-1-1,-1 0,0-1,-1-1,-1-1,-1 0,1-3,-3 7,-1 1,0-1,-1-1,-1 1,-1-1,-1 0,0-1,-1 0,-1 1,0-4,-31 217,30-119,4 0,2 0,5-1,2 0,4-1,3-1,5 4,45 179,-62-217,-4-27,-2 1,0 0,-1 0,0-1,-1 2,0-1,-1 0,-1 0,0 0,-1 1,-1-1,0 0,-1 0,0 0,-1-1,-3 6,2-12,-1 0,0 0,0-1,0 0,-1 0,0-1,0 1,-1-2,1 1,-1-1,0 0,0-1,0 0,-1 0,1 0,-1-1,0-1,1 1,-1-2,0 1,0-1,0 0,1-1,-7-1,11 0,-1 0,0 0,1 0,-1-1,1 0,0 0,0 0,0 0,0-1,1 1,-1-1,1 0,0 0,0 0,0-1,1 1,0-1,-1 1,2-1,-1 0,0 0,1 1,0-4,-7-118,13 100,0 0,2 1,1 0,1 0,0 1,2 0,2 1,0 0,1 1,1 0,0 1,2 1,18-17,-5 5,-6 6</inkml:trace>
  <inkml:trace contextRef="#ctx0" brushRef="#br0" timeOffset="5293.059">4855 2023,'0'333,"-1"-368,2 1,1-1,1 1,2 0,2 0,1 1,5-12,1 8,2 0,1 0,1 2,3 0,1 1,1 1,1 2,10-8,-34 38,1-1,-1 1,1 0,-1 0,1 0,-1 0,1 0,0-1,-1 1,1 0,0 1,0-1,0 0,0 0,0 0,0 0,0 1,0-1,0 0,0 1,0-1,1 1,-1 0,0-1,0 1,0 0,1 0,-1-1,0 1,0 0,1 0,-1 0,0 1,1-1,-1 0,0 0,0 1,0-1,1 1,-1-1,0 1,0-1,0 1,0 0,0-1,0 1,0 0,0 0,0 0,0 0,0 0,-16 80,10-58</inkml:trace>
  <inkml:trace contextRef="#ctx0" brushRef="#br0" timeOffset="5583.564">5645 1797,'-33'39,"2"2,2 1,2 1,1 1,2 3,18-35,1 1,0 0,0 0,2 1,-1-1,2 1,0 0,0 10,2-20,0 1,0 0,0 0,1-1,0 1,0-1,0 1,1-1,-1 1,1-1,0 0,1 0,-1 0,1 0,-1 0,1 0,0-1,1 1,-1-1,0 0,1 0,0 0,0 0,0-1,0 0,4 2,-1-1,0 0,0-1,0 0,0-1,0 0,1 0,-1 0,0-1,1 0,-1 0,0-1,1 0,-1 0,0-1,0 0,0 0,0-1,0 1,-1-2,1 1,-1-1,1 0,-1 0,-1-1,1 1,3-4,0 0,0 0,-1-1,-1 0,1 0,-2 0,1-1,-1 0,-1-1,1 0,-2 1,0-1,0-1,-1 1,1-5,-2 4,-1 1,0 0,0 0,-1-1,-1 1,0 0,-1 0,0 0,0 0,-1 0,-1 0,1 0,-2 1,0 0,0 0,-1 0,0 0,0 1,-1 0,-1 1,1-1,-5-2,-10-11,3 5</inkml:trace>
  <inkml:trace contextRef="#ctx0" brushRef="#br0" timeOffset="5930.786">6322 1373,'-17'28,"2"0,1 2,1-1,2 2,1-1,1 1,1 1,2 0,2 0,1 0,1 0,1 0,2 1,2-1,3 17,1-17,-2 1,-1-1,-1 1,-2 0,-1 0,-2 0,-1 0,-4 13,-33 89,28-117</inkml:trace>
  <inkml:trace contextRef="#ctx0" brushRef="#br0" timeOffset="6171.687">5814 1910,'34'0,"20"0,11 0,4 0,0 0,-3-5,-2-2,-3 1,-7 1,-2-3,-2-1,-4 2,-4 2,-6 1,-8 3</inkml:trace>
  <inkml:trace contextRef="#ctx0" brushRef="#br0" timeOffset="6822.929">6915 1825,'-233'172,"222"-165,0 1,1 0,0 1,1 0,0 0,0 1,1 0,0 1,1-1,0 2,1-1,0 1,1 0,0 0,1 0,0 1,-1 8,5-19,0 0,-1 0,1-1,0 1,0 0,0 0,1 0,-1 0,0 0,1-1,-1 1,1 0,-1 0,1-1,0 1,0 0,0-1,0 1,0-1,0 1,0-1,0 0,1 1,-1-1,1 0,-1 0,1 0,-1 0,1 0,-1 0,1 0,0-1,0 1,-1 0,1-1,0 0,0 1,0-1,0 0,-1 0,1 0,0 0,0 0,0 0,0-1,0 1,82-29,-53 9,0-1,-2-1,-1-1,-1-2,20-23,-46 47,0-1,0 0,0 0,1-1,-1 1,1 0,-1 1,1-1,0 0,-1 0,1 1,0-1,0 1,0-1,0 1,1 0,-1 0,0 0,0 0,1 0,-1 0,1 1,-1-1,0 1,1 0,-1 0,1 0,-1 0,1 0,-1 0,1 1,-1-1,1 1,-1 0,0-1,1 1,-1 0,0 0,0 1,1-1,37 59,-36-51,0-1,0 0,1-1,1 1,-1-1,1 0,0-1,1 1,0-1,0 0,0-1,0 0,4 2,-3-3,0 0,0 0,1-1,-1 0,1-1,0 0,-1 0,1-1,0 0,0 0,0-1,0-1,0 1,0-1,0-1,0 1,0-2,-1 1,1-1,-1-1,0 1,0-1,0-1,0 1,-1-1,0-1,5-3,15-20,0 0,-2-2,-1-1,-2 0,-1-2,-1 0,-2-2,-2 0,-1-1,7-30,-7 17,1 4,-2-1,-2-1,-2 0,-2 0,-2-1,-3 0,-1-5,-2 52,1 1,-1-1,1 0,-1 0,0 1,0-1,0 0,0 0,0 0,0 1,-1-1,1 0,0 0,-1 1,1-1,-1 0,0 1,0-1,0 1,1-1,-1 1,-1-1,1 1,0 0,0-1,0 1,-1 0,1 0,-1 0,1 0,-1 0,1 0,-1 0,1 1,-1-1,0 0,1 1,-1-1,0 1,0 0,1 0,-1 0,0 0,0 0,0 0,1 0,-2 0,-6 9,0 0,0 0,1 1,0 0,1 1,0 0,0 0,1 0,1 1,0-1,1 1,0 1,0-1,1 0,1 1,1 0,-1-1,2 10,-5 9,-1 0,2 1,2-1,1 1,1 0,3 22,7 14,3 0,3 0,7 14,-9-39,-1-3,-1-1,-2 2,-2-1,-1 2,-1 16,-6-47</inkml:trace>
  <inkml:trace contextRef="#ctx0" brushRef="#br0" timeOffset="7083.476">7225 1684,'39'4,"17"3,8-1,-1-1,-2-1,-2-2,-6-1,-2 0,-6-1,-5-1,-4 6,-4 1,-3 0,-1-2,-1 0,0-2,1-1,-6-1</inkml:trace>
  <inkml:trace contextRef="#ctx0" brushRef="#br0" timeOffset="7318.436">8213 1966,'0'34,"0"15,5 0,2-9</inkml:trace>
  <inkml:trace contextRef="#ctx0" brushRef="#br0" timeOffset="7490.099">8213 1514,'-9'24,"-4"8</inkml:trace>
  <inkml:trace contextRef="#ctx0" brushRef="#br0" timeOffset="30929.121">2428 3292,'-21'19,"2"1,1 1,0 0,2 1,0 1,2 0,1 2,-4 9,15-31,0-1,1 1,0-1,-1 1,1 0,0 0,0 0,1-1,-1 1,1 0,-1 0,1 0,0 0,0 0,0 0,0 0,1 0,-1 0,1 0,0 0,0-1,0 1,0 0,0 0,1-1,-1 1,1-1,0 1,0-1,0 0,0 0,0 0,0 0,0 0,1 0,-1 0,1-1,-1 1,1-1,0 0,-1 0,3 1,4-1,1 0,-1 0,1-1,-1 0,1-1,-1 0,0-1,1 0,-1 0,0-1,0 0,0 0,-1-1,1-1,-1 1,0-1,0-1,0 1,-1-1,0-1,0 1,0-1,-1 0,0-1,-1 0,0 0,0 0,0 0,-1-1,0 1,-1-1,0 0,0-1,0 1,0 0,-1 0,0 0,-1 0,1-1,-2 1,1 0,-1-1,-1 1,0-1,0 1,-1 0,0 0,0 0,-1 0,0 0,-1 0,0 1,-1 0,1 0,-1 0,-1 0,-2-3,6 9,-1 1,1-1,0 0,0 1,-1-1,1 1,-1 0,1 0,-1 0,1 0,-1 0,0 1,0-1,1 1,-1 0,0-1,0 1,1 0,-1 1,0-1,0 1,1-1,-1 1,0 0,1 0,-1 0,1 0,-1 0,1 0,-1 1,1-1,0 1,0 0,0 0,-2 2,-9 8</inkml:trace>
  <inkml:trace contextRef="#ctx0" brushRef="#br0" timeOffset="31294.971">2767 3603,'0'-1,"0"0,0 0,0 0,0 0,-1 0,1 0,0 1,0-1,0 0,-1 0,1 0,-1 1,1-1,0 0,-1 0,1 1,-1-1,0 0,1 1,-1-1,1 0,-1 1,0-1,0 1,1 0,-1-1,0 1,0-1,0 1,1 0,-1 0,0-1,0 1,0 0,0 0,0 0,1 0,-1 0,0 0,0 0,0 0,0 0,0 1,1-1,-1 0,0 1,0-1,0 0,1 1,-1-1,0 1,0-1,1 1,-1-1,0 1,1 0,-1-1,1 1,-1 0,1-1,-1 1,1 0,0 0,-1 0,34-131,-17 67,2 0,4 1,18-35,-40 98,0 0,0-1,0 1,1 0,-1 0,0 0,0 0,1 0,-1-1,1 1,-1 0,1 0,-1-1,1 1,0 0,-1-1,1 1,0-1,-1 1,1 0,0-1,0 0,-1 1,1-1,0 1,0-1,0 0,0 0,0 1,-1-1,1 0,0 0,0 0,0 0,0 0,0 0,0 0,0-1,0 1,-1 0,1 0,0-1,0 1,0 0,0-1,-1 1,1-1,0 1,-1-1,1 1,0-1,-1 0,1 1,0-1,-1 0,1 0,-1 1,1-1,-1 0,0 0,1 0,-1 1,0-1,0 0,1 0,-1 0,0 0,0 0,0 0,0 0,34 136,-23-114</inkml:trace>
  <inkml:trace contextRef="#ctx0" brushRef="#br0" timeOffset="31542.653">3190 3405,'-9'34,"1"15,2 0</inkml:trace>
  <inkml:trace contextRef="#ctx0" brushRef="#br0" timeOffset="31693.382">3134 3067,'0'0</inkml:trace>
  <inkml:trace contextRef="#ctx0" brushRef="#br0" timeOffset="31995.648">3415 3349,'12'3,"1"-1,-1 0,0 0,1-1,-1-1,1 0,-1-1,1 0,-1-1,0 0,0-1,0 0,0-1,0 0,0-1,-1-1,9-5,-18 9,0 0,0 0,-1 0,1-1,-1 1,1 0,-1-1,0 1,0-1,0 1,0-1,0 0,-1 1,1-1,-1 0,0 0,1 1,-1-1,0 0,-1 0,1 1,-1-1,1 0,-1 0,0 1,0-1,0 1,0-1,0 1,-1-1,1 1,-1 0,1 0,-1-1,0 1,0 0,0 1,0-1,0 0,0 0,-1 1,1 0,-1-1,1 1,-1 0,1 0,-1 0,0 1,1-1,-1 0,0 1,0 0,1 0,-1 0,0 0,-5-1,0 1,1-1,-1 2,0-1,1 1,-1 0,0 1,1-1,0 2,-1-1,1 1,0 0,0 0,1 1,-1 0,1 0,-1 1,1 0,1 0,-1 0,1 0,-2 4,-2 0,1 1,0 0,1 1,0 0,1 0,0 0,1 1,0 0,1 0,0 0,1 1,0-1,1 4,1-10,0-1,0 1,1 0,0 0,0 0,0 0,1 0,0 0,0 0,1 0,-1 0,1-1,1 1,-1-1,1 1,0-1,0 0,0 0,1 0,-1-1,1 1,0-1,1 0,-1 0,1 0,0-1,0 1,0-1,0 0,1-1,0 1,9 2,0-1,1-1,-1-1,1 0,-1-1,1 0,-1-1,6-2,4 1</inkml:trace>
  <inkml:trace contextRef="#ctx0" brushRef="#br0" timeOffset="32396.883">3782 3603,'170'-236,"-170"235,1 0,-1-1,0 1,1 0,-1-1,0 1,1 0,0-1,-1 1,1 0,0 0,0 0,-1 0,1 0,0 0,0 0,0 0,1 0,-1 0,0 0,0 0,0 1,0-1,1 1,-1-1,0 1,1-1,-1 1,0 0,1-1,-1 1,1 0,-1 0,0 0,1 0,-1 0,1 1,-1-1,0 0,1 1,-1-1,0 0,1 1,-1 0,0-1,0 1,0 0,1 0,-1-1,0 1,0 0,0 0,8 50,-8-42,0-1,0 0,1 0,0 0,1 0,-1 0,1 0,1-1,0 0,0 1,1 0,-2-4,1 0,0 1,0-1,1-1,-1 1,1-1,0 1,0-2,0 1,0 0,0-1,1 0,-1 0,1-1,-1 1,1-1,0 0,-1-1,1 1,0-1,0 0,0-1,-1 1,1-1,0-1,-1 1,1-1,-1 0,1 0,-1 0,0-1,0 1,0-1,0-1,-1 1,1-1,-1 0,0 0,0 0,2-3,65-96,-60 84</inkml:trace>
  <inkml:trace contextRef="#ctx0" brushRef="#br0" timeOffset="32688.93">4545 2587,'97'443,"-89"-384,-2 0,-2 0,-4 1,-2 6,1 10,-16 18,12-75</inkml:trace>
  <inkml:trace contextRef="#ctx0" brushRef="#br0" timeOffset="32888.546">4319 3236,'33'-5,"17"3,8 3,0 0,0 0,-6 0,-7 0,-1 0,-3 0,-4-6,-4-1,-7 0</inkml:trace>
  <inkml:trace contextRef="#ctx0" brushRef="#br0" timeOffset="33543.384">5250 3180,'-41'27,"2"1,0 2,2 1,2 2,1 2,1 1,2 1,-3 9,33-45,0 0,0 0,0 0,0 0,0 0,0 0,1 0,-1 1,0-1,1 0,-1 0,1 1,-1-1,1 0,-1 1,1-1,0 0,0 1,0-1,0 1,0-1,0 0,0 1,0-1,0 1,1-1,-1 0,1 1,-1-1,1 0,-1 0,1 1,0-1,0 0,-1 0,1 0,0 0,0 0,0 0,0 0,0 0,0 0,1 0,-1-1,0 1,0 0,1-1,-1 1,0-1,1 1,-1-1,0 0,1 0,-1 1,1-1,-1 0,0 0,1-1,-1 1,1 0,-1 0,0-1,1 1,-1 0,0-1,1 1,0-1,12-5,1 0,-1 0,0-1,-1-1,1 0,-2-1,1 0,3-5,4-1,112-107,-132 121,1 0,-1 1,0-1,1 0,-1 1,1-1,-1 0,1 1,-1-1,1 0,0 1,-1-1,1 1,0-1,-1 1,1-1,0 1,-1 0,1-1,0 1,0 0,0-1,-1 1,1 0,0 0,0 0,0 0,0 0,0 0,-1 0,1 0,0 0,0 0,0 1,-1-1,1 0,0 0,0 1,0-1,-1 1,1-1,0 0,-1 1,1 0,0-1,-1 1,1-1,-1 1,1 0,-1-1,1 1,-1 0,1-1,-1 1,0 0,1 0,4 53,-4-39,-1-11,0 0,0 0,0 0,0 0,1 0,0 0,0 0,0 0,0 0,1-1,0 1,-1 0,1-1,0 0,1 1,-1-1,1 0,-1 0,1 0,0 0,0-1,0 1,1-1,-1 0,0 0,1 0,-1 0,1 0,0-1,0 0,0 0,-1 0,1 0,0 0,0-1,0 0,0 0,0 0,0 0,1-1,12-2,0-1,-1-1,1-1,-1 0,-1-1,1 0,-1-2,0 0,-1 0,0-1,-1-1,0 0,-1-1,0-1,0 0,-2 0,0-1,0 0,5-11,32-43,71-123,-105 161,1 1,-1 0,-1 0,-1-1,-2-1,-1 0,-1 0,-2-1,1-30,-5 60,-1-1,0 1,1-1,-1 0,-1 1,1-1,0 1,0-1,-1 1,0-1,1 1,-1-1,0 1,0-1,-1 1,1 0,0-1,-1 1,1 0,-1 0,0 0,1 0,-1 1,0-1,0 0,-1 1,1-1,0 1,0 0,-1 0,1 0,-1 0,1 0,-1 0,1 1,-1-1,1 1,-1-1,1 1,-1 0,0 0,1 1,-1-1,1 0,-1 1,0 0,1-1,-3 2,-6 6,1 0,-1 1,2 1,-1-1,1 1,1 1,0 0,0 0,1 0,1 1,-1 0,2 1,0-1,1 1,0 0,0 0,2 0,-1 7,-2 13,2-1,1 1,2 0,1 0,1 0,2-1,2 1,0-1,3 0,5 13,7 39,22 101,-41-161</inkml:trace>
  <inkml:trace contextRef="#ctx0" brushRef="#br0" timeOffset="33814.316">5420 3038,'38'5,"18"2,3 4,3 0,-1-2,-6-2,-2-2,-1-2,-4-2,-6-1,0 0,-3-1,-2 1,-9-1</inkml:trace>
  <inkml:trace contextRef="#ctx0" brushRef="#br0" timeOffset="34261.628">6407 3151,'0'24,"0"13,-5 0,-1-2,0-1,1-3,6-5,3-8</inkml:trace>
  <inkml:trace contextRef="#ctx0" brushRef="#br0" timeOffset="34446.14">6464 2954,'-10'0,"-3"5,1 6,7 1,4-1</inkml:trace>
  <inkml:trace contextRef="#ctx0" brushRef="#br0" timeOffset="34758.112">6887 3038,'-6'8,"-23"22,3 2,0 1,2 0,2 2,1 1,-13 32,31-64,1 0,0-1,0 1,0 0,1 0,-1 0,1 0,0 1,0-1,1 0,-1 0,1 1,0-1,0 0,0 1,1-1,0 0,-1 0,1 0,1 1,-1-1,1 0,-1 0,1-1,0 1,1 0,-1-1,0 1,1-1,0 0,0 0,0 0,0 0,1 0,-1-1,1 1,-1-1,1 0,3 1,6-1,0 0,1-1,-1-1,0 0,0-1,0 0,1-1,-2-1,1 0,0 0,0-2,-1 1,0-2,0 1,0-2,-1 1,0-2,0 0,-1 0,0 0,0-2,-1 1,0-1,-1 0,0-1,1-3,-3 4,-1 1,0-2,0 1,-1 0,0-1,-1 0,0 0,-1 0,-1 0,1 0,-2-1,1-3,-1 9,0 1,0-1,0 1,-1 0,0-1,0 1,0 0,-1-1,1 1,-1 0,0 0,-1 0,1 1,-1-1,0 1,0-1,-1 1,1 0,-1 0,0 0,0 1,0-1,-1 1,1 0,-1 0,-1 0,0 1,-1 1,1 0,-1 0,0 1,1-1,-1 2,1-1,-1 1,1 0,-1 0,1 1,-1-1,1 1,0 1,-4 2,-16 4</inkml:trace>
  <inkml:trace contextRef="#ctx0" brushRef="#br0" timeOffset="35213.336">7254 3321,'120'-157,"-120"155,1 1,0 0,-1 0,1-1,0 1,0 0,-1 0,1 0,0 0,0 0,0 0,0 0,1 0,-1 1,0-1,0 0,0 1,1-1,-1 0,0 1,1 0,-1-1,0 1,1 0,-1 0,0-1,1 1,-1 0,1 1,-1-1,0 0,1 0,-1 0,0 1,1-1,-1 1,0-1,1 1,-1 0,0-1,0 1,0 0,0 0,0 0,0 0,0 0,0 0,0 0,0 0,0 0,0 0,-1 0,1 1,-1-1,1 0,-1 1,25 50,-22-44,-1-1,1 1,0-1,1 1,0-1,0 0,1 0,-1-1,1 0,1 1,-1-2,1 1,0-1,1 1,-1-2,1 1,0-1,0 0,5 2,-2-3,0-1,0 0,1 0,-1-1,1 0,-1-1,0 0,1-1,-1 0,1-1,-1 0,0 0,0-1,0 0,0-1,-1 0,0-1,1 0,-1 0,-1-1,1 0,-1-1,0 0,-1 0,0-1,0 1,0-2,-1 1,0-1,-1 0,0 0,0 0,-1-1,0 1,0-3,-2 6,-1 0,1 0,-1 0,0 0,-1 0,0 0,0 0,0 0,0 0,-1 0,0 0,-1 0,1 0,-1 0,0 0,0 1,-3-5,-7-8</inkml:trace>
  <inkml:trace contextRef="#ctx0" brushRef="#br0" timeOffset="29030.74">424 2757,'-26'141,"-3"77,4-50,12-92,3 0,3 1,3 33,5-104,-1-7</inkml:trace>
  <inkml:trace contextRef="#ctx0" brushRef="#br0" timeOffset="29323.583">1 3292,'33'-5,"17"-1,8-5,0 0,-5 1,-7 3,-12-2,-6 0,-3 2,-1-3,-1 0,2 3,-4-4,-1 1,-3-2,-6 0</inkml:trace>
  <inkml:trace contextRef="#ctx0" brushRef="#br0" timeOffset="29780.823">649 2841,'-15'51,"2"0,2 1,3 1,2 0,2 0,2 0,4 21,28 138,-30-210,-1 1,0-1,1 0,0 1,-1-1,1 1,0-1,0 1,0-1,1 1,-1-1,0 1,1-1,0 1,0-1,0 0,0 1,0-1,0 0,0 0,1 0,-1 0,1 0,-1 0,1 0,0 0,0-1,0 1,0-1,0 1,0-1,0 0,0 0,1 0,-1 0,0 0,1 0,-1-1,1 1,-1-1,1 0,-1 1,1-1,-1 0,1-1,-1 1,1 0,-1-1,1 1,163-118,-164 117,0 0,-1 0,1 0,0 0,-1 0,1 0,0 0,0 1,0-1,0 1,0-1,0 1,0 0,0 0,0 0,0 0,0 0,0 0,0 0,0 1,-1-1,1 1,0-1,0 1,0 0,0 0,-1 0,1 0,0 0,-1 0,1 0,-1 1,1-1,-1 0,0 1,1 0,-1-1,0 1,0-1,0 1,0 0,0 0,-1 0,1 0,0-1,-1 1,0 0,1 0,-1 0,0 0,0 1,6 134,10-117,-6-18</inkml:trace>
  <inkml:trace contextRef="#ctx0" brushRef="#br0" timeOffset="30175.378">1214 3491,'14'-2,"0"0,0 0,0-1,-1-1,1 0,-1-1,0-1,0 0,0-1,-1 0,0 0,0-2,-1 1,0-1,-1-1,0 0,0-1,-1 0,3-5,-10 13,-1 0,1 0,-1 0,0 0,0-1,0 1,0 0,-1-1,1 1,-1 0,0-1,0 1,0-1,0 1,-1 0,1-1,-1 1,0 0,0-1,0 1,-1 0,1 0,-1 0,1 0,-1 0,0 0,0 1,0-1,-1 0,1 1,-1 0,1 0,-1-1,0 2,0-1,0 0,0 0,0 1,0 0,0 0,0 0,-1 0,1 0,0 0,-1 1,1 0,-2-1,-4 2,0 0,0 1,-1 0,2 0,-1 1,0 0,0 0,1 1,0 0,0 1,0 0,0 0,1 1,0-1,0 2,1-1,-1 1,1 0,1 0,-1 1,1-1,1 1,-1 1,1-1,0 3,0-6,-2 4,0 1,1 0,0 0,1 1,0-1,0 1,1 0,1 0,0 0,0 0,1 0,0 2,1-8,1 0,-1 0,1 0,-1-1,1 1,1 0,-1-1,1 1,-1-1,1 0,1 1,-1-1,1 0,-1 0,1 0,0-1,1 1,-1-1,0 0,1 1,0-2,0 1,0 0,0-1,0 0,0 0,1 0,-1 0,4 0,12 2,0-1,1-1,-1 0,1-2,-1 0,1-2,-1 0,1-1,-1-1,0-1,-1-1,1-1,2-2,5 0</inkml:trace>
  <inkml:trace contextRef="#ctx0" brushRef="#br0" timeOffset="-7987.671">15833 442,'237'-96,"-161"69,-2-3,-1-3,5-7,9-29,-120 154,20-46,1 1,2-1,2 2,2-1,1 1,2 14,-25 282,-5-109,16-143,17-84,0 0,0 0,0-1,0 1,0 0,-1 0,1 0,0 0,0 0,-1-1,1 1,0 0,-1 0,1 0,-1-1,1 1,-1 0,0-1,1 1,-1 0,1-1,-1 1,0-1,0 1,1-1,-1 1,0-1,0 0,0 1,1-1,-1 0,0 0,0 0,0 1,0-1,0 0,0 0,1 0,-1 0,0-1,0 1,0 0,0 0,0 0,1-1,-1 1,0 0,0-1,0 1,1-1,-1 1,0-1,0 1,1-1,-1 1,1-1,-1 0,0 1,1-1,-1 0,1 0,0 1,-1-1,1 0,0 0,-1 0,-10-9,0 0,0 1,-1 1,-1 0,1 1,-1 0,-1 0,1 2,-1 0,0 0,0 2,-8-2,-13 0,-1 2,1 2,0 1,-1 1,1 2,0 2,0 1,1 2,-1 1,2 2,-1 1,2 1,0 2,0 2,-24 17,44-27,2 2,-1-1,1 1,0 1,1-1,0 2,1-1,0 1,0 1,1-1,-2 7,10 17,8-29</inkml:trace>
  <inkml:trace contextRef="#ctx0" brushRef="#br0" timeOffset="-7549.731">15861 725,'67'9,"1"-2,0-3,0-3,0-3,-1-3,1-3,-1-3,-1-3,39-14,-46 6,-58 23,0 0,0 0,0 0,0 0,-1 0,1 0,-1 1,1-1,0 0,-1 1,0-1,1 0,-1 1,0-1,0 0,0 1,0-1,0 0,0 1,0-1,0 1,0-1,-1 0,1 1,-1-1,1 0,-1 0,0 2,-52 140,17-6,39-119</inkml:trace>
  <inkml:trace contextRef="#ctx0" brushRef="#br0" timeOffset="-7184.386">17018 922,'-15'14,"-1"1,2 0,0 1,0 1,2 0,0 0,1 1,1 1,0 0,-2 11,11-28,0-1,1 1,-1 0,1 0,0 0,-1 0,1 0,0 0,0 0,0 0,0 0,1 0,-1 0,1 0,-1-1,1 1,-1 0,1 0,0 0,0-1,0 1,0 0,0-1,0 1,1-1,-1 1,0-1,1 1,-1-1,1 0,0 0,-1 0,1 0,0 0,-1 0,1-1,0 1,0 0,0-1,0 1,0-1,0 0,0 0,0 0,0 0,91-11,-82 6,1 0,-1-1,0 0,0-1,-1 0,0-1,0 0,-1 0,0-1,0 0,-1-1,0 0,-1 0,0-1,1-2,-4 6,-1 1,1-1,-1 0,-1 0,1 0,-1 0,0 0,-1 0,0-1,0 1,0 0,-1-1,0 1,0-1,-1 1,0 0,-1-1,1 1,-1 0,-1 0,1 0,-1 0,-1 0,1 1,-1 0,-1-2,2 5,0-1,0 1,-1 0,1 0,-1 0,0 0,0 1,0-1,0 1,-1 0,1 0,-1 1,1-1,-1 1,1 0,-1 0,0 1,1-1,-1 1,0 0,1 0,-1 1,0 0,0-1,1 1,-1 1,1-1,-1 1,1 0,0 0,-1 0,1 0,-2 2,-7 8</inkml:trace>
  <inkml:trace contextRef="#ctx0" brushRef="#br0" timeOffset="-6870.043">17358 1148,'26'-26,"31"-94,-52 102,2 1,0 0,1 0,1 0,0 1,1 0,1 1,0 0,1 1,13-12,-23 25,0-1,0 1,1 0,-1 0,0 0,0 1,1-1,-1 0,0 1,1 0,-1-1,1 1,-1 0,1 0,-1 0,0 1,1-1,-1 1,1-1,-1 1,0 0,0 0,1 0,-1 0,0 0,0 0,0 0,0 1,0-1,0 1,-1 0,1-1,0 1,-1 0,1 0,-1 0,0 0,0 0,0 1,0-1,0 0,0 0,0 1,-1-1,1 1,10 14</inkml:trace>
  <inkml:trace contextRef="#ctx0" brushRef="#br0" timeOffset="7755.701">8552 1769,'-7'28,"-4"12,2 0,1 1,3 0,-1 23,6-60,-1 1,1-1,0 1,0-1,0 1,1-1,-1 0,1 1,0-1,1 0,-1 0,1 0,-1 1,1-2,1 1,-1 0,0 0,1-1,0 1,0-1,0 0,0 0,0 0,1 0,-1 0,1-1,0 0,0 1,0-2,0 1,0 0,0-1,0 0,1 1,-1-2,0 1,1 0,1-1,3 0,0 1,1-2,-1 1,0-1,0-1,-1 0,1 0,0 0,0-1,-1-1,0 1,0-1,0-1,0 0,0 0,-1 0,0-1,0 0,-1 0,0-1,0 0,0 0,-1 0,2-3,-2 3,0-1,-1 0,1 0,-2 0,1 0,-1-1,0 1,-1-1,0 0,0 0,-1 0,0 0,-1 0,0 0,0 0,-1 0,0 0,0 0,-1 0,-1 0,1 1,-1-1,-1 1,0 0,0 0,0 0,-1 0,0 1,-1-1,0 1,0 1,0-1,-1 1,0 0,0 1,0 0,-1 0,-7-4,9 7,0 0,0 0,-1 1,1 0,-1 0,1 0,-1 1,1 0,-1 0,1 1,-1-1,1 1,0 1,-1-1,1 1,-3 2,-10 6</inkml:trace>
  <inkml:trace contextRef="#ctx0" brushRef="#br0" timeOffset="8168.446">9004 2051,'149'-187,"-101"120,-47 67,0 0,0 0,1 0,-1 0,0 0,0 0,1 0,-1 0,0 0,0 0,1 1,-1-1,0 1,0-1,0 1,0-1,0 1,1 0,-1-1,0 1,-1 0,1 0,0 0,0 0,0 0,0 0,-1 0,1 0,0 0,-1 0,1 0,-1 0,1 0,-1 1,0-1,1 0,-1 0,0 1,0-1,0 0,0 0,0 1,0-1,0 0,-1 0,1 1,0-1,-1 0,1 0,-1 1,3 7,0-1,-1-1,1 1,0-1,1 0,0 0,0 0,1 0,0 0,0-1,0 1,1-1,0 0,0-1,1 1,-1-1,1 0,0 0,0-1,1 0,0 0,-1 0,1-1,1 0,-1-1,0 1,2-1,-1-1,0 0,1 0,-1-1,0 0,0 0,1-1,-1-1,0 1,0-1,0 0,0-1,0 0,-1 0,1-1,-1 0,0 0,0-1,0 0,-1 0,0 0,0-1,0 0,0 0,-1 0,0-1,-1 0,1 0,-1 0,-1-1,1 0,4-8,0-1,-1 0,-1 0,0 0,-2-1,0 0,0-2,-3-3</inkml:trace>
  <inkml:trace contextRef="#ctx0" brushRef="#br0" timeOffset="10989.151">10274 1994,'-15'24,"-4"13,-4 0,2-2,0-1,-2-3,-1-6,3-2,0-5,4-6</inkml:trace>
  <inkml:trace contextRef="#ctx0" brushRef="#br0" timeOffset="11590.498">10866 1881,'-6'36,"1"-15,1 1,1 0,1-1,1 1,1 0,0 0,2 0,2 4,-2-21,1 0,0 0,1 0,-1-1,1 0,0 1,0-1,0 0,0-1,1 1,0-1,-1 0,1 0,1-1,-1 1,0-1,0 0,1 0,-1-1,1 0,0 0,-1 0,1-1,0 1,0-1,-1-1,1 1,0-1,-1 0,1 0,-1-1,1 0,-1 0,1 0,-1 0,2-2,18-11,0-2,-2 0,0-1,-1-1,-1-2,-1 0,-1-1,0 0,-2-2,-1 0,0-2,-4 10,-11 13,0 2,-1-1,0 1,0-1,1 1,-1 0,1-1,-1 1,1 0,0 0,-1 0,1-1,0 1,0 0,0 0,0 0,0 0,0 0,0 0,0 1,0-1,1 0,-1 0,0 1,0-1,1 1,-1-1,0 1,1 0,-1-1,0 1,1 0,-1 0,1 0,-1 0,0 0,1 0,-1 1,0-1,1 0,-1 1,0-1,1 1,-1-1,0 1,1-1,-1 1,0 0,11 19,-10-14,1 0,1 0,-1-1,1 1,0-1,1 0,-1 0,1 0,0 0,0-1,0 0,1 0,-1 0,1-1,3 2,-1-3,0 1,0-1,0-1,0 1,0-1,1-1,-1 1,0-1,0-1,1 0,-1 0,0-1,0 1,0-2,0 1,0-1,-1-1,1 1,-1-1,0 0,0-1,0 0,-1 0,1 0,-1-1,-1 0,1 0,-1 0,2-3,1 0,1-1,-1 0,0-1,-1 1,-1-1,1-1,-2 1,0-1,0 0,0-2,-4 3,-3 3</inkml:trace>
  <inkml:trace contextRef="#ctx0" brushRef="#br0" timeOffset="11932.78">11939 1994,'34'0,"-1"-1,0-1,1-2,-1-1,0-2,-1-2,-26 8,0-1,0 0,-1-1,1 1,0-1,-1 0,0-1,0 1,0-1,0 0,-1 0,1-1,-1 1,0-1,0 0,-1 0,0-1,0 1,0 0,0-1,-1 0,0 0,0 0,0 0,-1 0,0 0,0 0,-1 0,0 0,0-1,0 1,-1 0,0-3,-2 5,-1 0,1 1,-1 0,0 0,0 0,0 0,0 1,0-1,-1 1,1 0,-1 0,1 1,-1 0,0-1,0 2,0-1,1 0,-1 1,0 0,0 0,0 0,0 1,0 0,1 0,-1 0,-4 2,-1 1,0 0,0 1,0 0,1 0,0 1,0 1,1 0,0 0,0 0,0 1,1 0,0 0,1 1,0 0,0 0,1 1,0-1,1 1,0 0,0 0,1 1,1-1,-1 1,2 0,-1-1,2 1,-1 0,2 0,-1 0,1-1,2 8,-2-10,1-1,0 0,0 0,0 0,1 0,0 0,0-1,0 1,1-1,0 0,1 0,-1 0,1 0,0-1,0 0,1 0,0 0,0-1,0 0,0 0,0 0,1-1,4 2,7 2,0-1,1-1,-1 0,1-1,0-1,0-1,0-1,11 0,-6-2</inkml:trace>
  <inkml:trace contextRef="#ctx0" brushRef="#br0" timeOffset="12766.416">13434 1881,'-6'-4,"-1"0,0 0,-1 1,1 0,-1 0,1 1,-1 0,0 0,0 1,0 0,0 0,0 1,0 0,0 0,0 1,0 0,0 0,1 1,-1 0,0 1,1-1,-1 2,1-1,0 1,0 0,0 0,1 1,0 0,-1 0,2 0,-1 1,1 0,-1 0,2 0,-1 1,1 0,0 0,0 0,1 0,0 1,0-1,1 1,0 0,-1-1,1 1,-1 0,2-1,-1 1,1 0,1 0,-1 0,1 0,1 0,-1 0,1 0,1 0,0 0,0 0,0 0,1-1,0 1,0-1,1 0,0 0,0 0,1-1,0 1,0-1,0 0,1-1,0 1,1-1,5 2,0 0,1-1,0-1,0 0,0 0,1-2,0 0,0 0,0-1,0-1,0 0,0-1,0-1,0 0,0-1,0 0,7-3,4-2</inkml:trace>
  <inkml:trace contextRef="#ctx0" brushRef="#br0" timeOffset="13415.188">14055 1853,'-50'10,"26"-3,2 2,-1 0,1 2,1 0,0 2,1 0,0 1,1 1,0 1,-8 10,22-21,0 0,0 0,0 1,1 0,0 0,0 0,0 0,1 1,0 0,0-1,1 1,-1 0,2 0,-1 0,1 1,0-1,0 0,1 1,0-1,1 0,-1 0,1 1,1-1,-1 0,1 0,0 0,1 0,0 0,0-1,0 1,1-1,0 0,0 0,1 0,0-1,0 1,0-1,0 0,6 3,-6-6,0 0,0-1,0 0,0 0,0 0,1 0,-1-1,0 0,0 0,1-1,-1 1,0-1,0 0,0-1,0 1,0-1,0 0,0 0,-1 0,1-1,-1 0,3-1,85-80,42-63,-82 86,-50 61,0 1,0 0,0-1,-1 1,1 0,0 0,0 0,-1 0,1 1,-1-1,1 0,-1 1,1-1,-1 1,0-1,0 1,1 0,-1-1,-1 1,1 0,0 0,0 0,-1 0,1 0,-1 0,1-1,-1 1,0 1,1-2,5 18,0-1,2 0,0 0,1 0,1-1,0 0,2-1,0-1,0 1,1-2,1 0,16 12,-13-17,0-2</inkml:trace>
  <inkml:trace contextRef="#ctx0" brushRef="#br0" timeOffset="13907.97">14620 2277,'16'-50,"0"-3,2 0,3 1,2 1,3 1,3-3,-29 52,1-1,-1 1,0-1,1 1,-1-1,1 1,0-1,0 1,-1-1,1 1,0 0,0 0,0-1,0 1,0 0,1 0,-1 0,0 0,1 0,-1 0,0 1,1-1,-1 0,1 1,-1-1,1 1,-1-1,1 1,-1 0,1 0,0 0,-1-1,1 2,-1-1,1 0,-1 0,1 0,0 1,-1-1,1 1,-1-1,1 1,-1 0,0-1,1 1,-1 0,0 0,1 0,-1 0,0 0,0 0,0 0,0 1,0-1,0 0,0 1,0-1,-1 1,1 0,20 98,19 12,-38-109,0 0,0 0,0-1,0 1,0 0,1-1,-1 1,1-1,0 0,0 0,0 0,0 0,0 0,0-1,0 0,0 1,1-1,-1 0,1 0,-1-1,0 1,1-1,-1 0,1 0,0 0,-1 0,0-1,1 1,-1-1,1 0,-1 0,3-1,4-3,-1-1,0-1,0 0,0 0,0-1,-1 0,-1 0,1-1,-1 0,-1 0,0-1,0 0,-1 0,0 0,0 0,0-7,14-21,43-55,-48 80</inkml:trace>
  <inkml:trace contextRef="#ctx0" brushRef="#br0" timeOffset="16640.744">16003 1712,'35'0,"1"-1,-1-2,0-2,0-1,-1-1,20-8,-42 9,0-1,0 0,-1-1,1 0,-2 0,1-2,-1 1,-1-1,0 0,0-1,-1 0,0-1,-1 1,0-1,-1-1,0 1,3-12,-8 22,0 0,0 1,1-1,-1 0,0 0,0 0,-1 1,1-1,0 0,-1 0,1 0,-1-1,1 1,-1 0,0 0,0 0,0 0,0 0,-1 0,1 0,0 0,-1 0,1 0,-1 0,0 0,0 0,0 0,0 0,0 0,0 1,0-1,-1 0,1 1,0-1,-1 1,0 0,1-1,-1 1,0 0,1 0,-1 0,0 0,0 0,0 0,0 1,0-1,0 1,0-1,-3 4,0 0,0 0,0 0,1 1,-1 0,1 0,0 0,0 0,1 1,-1-1,1 1,0 0,0 0,-1 4,-2-1,-8 24,0 0,2 0,1 1,2 1,1 0,2 0,1 0,2 1,1 0,2 18,-7 58,7-108,-4 75,-3-1,-4 0,-3 0,-3-2,-4 0,-3-1,-12 20,29-78,-2-1,0 0,-1-1,0 0,-1 0,0-1,-1-1,-1 0,0 0,-14 8,21-17,-1 0,0-1,1 1,-1-2,0 1,0-1,0 0,0 0,-1-1,1 0,0-1,0 1,0-1,0 0,0-1,0 0,0 0,1 0,-1-1,1 0,-1-1,1 1,0-1,0 0,1 0,-1-1,1 0,0 0,0 0,1-1,-1 1,1-1,0 0,1 0,0-1,0 1,0-1,1 0,-1 1,2-1,-1 0,1 0,0 0,0 0,1-1,0 1,0 0,1 0,1-5,4-8,1 1,1 0,1 0,1 1,0 0,2 1,0 0,0 1,2 0,0 1,0 1,2 0,0 1,0 0,1 1,13-6,-14 6,0 1,0 1,0 1,2 0,-1 1,1 1,0 0,0 2,1 0,0 1,17-2,-12 6</inkml:trace>
  <inkml:trace contextRef="#ctx0" brushRef="#br0" timeOffset="16972.189">16511 2079,'-6'134,"6"-128,0 0,1 0,0 0,0-1,1 1,0 0,0-1,0 1,0-1,1 0,0 1,0-1,1-1,-1 1,1 0,0-1,0 0,1 0,-1 0,1 0,0 0,-1-3,1 1,-1-1,0 1,0-1,1 0,-1-1,1 1,-1-1,0 0,1 0,-1 0,1 0,-1-1,1 0,-1 0,0 0,0-1,1 1,-1-1,0 0,0 0,-1 0,1-1,0 1,-1-1,1 0,-1 0,1-2,85-99,-88 102,75-113,-65 100</inkml:trace>
  <inkml:trace contextRef="#ctx0" brushRef="#br0" timeOffset="17368.534">17188 1599,'-47'245,"23"-106,-6-1,-20 46,45-118,6-66,1 0,0 0,0 0,0 0,0 0,0 0,0 0,-1-1,1 1,0-1,0 1,0-1,-1 0,1 0,0 0,-1 1,1-2,-1 1,1 0,-1 0,1 0,-1-1,0 1,0-1,1 1,-1-1,0 0,0 1,10-14</inkml:trace>
  <inkml:trace contextRef="#ctx0" brushRef="#br0" timeOffset="17636.529">17470 1571,'-10'33,"-7"17,-2 4,3-3,0 1,2-5,3 0,4-4,4-4,-4-4,0-3,1 3,2 0,1-2,1 0,2-2,0-2,0-5</inkml:trace>
  <inkml:trace contextRef="#ctx0" brushRef="#br0" timeOffset="18184.103">17668 1994,'-2'4,"-11"16,0 0,2 0,1 1,0 0,2 1,0 0,1 0,2 1,0 0,2 0,-1 10,4-30,0 0,0 0,0-1,0 1,1 0,-1 0,1-1,0 1,-1 0,1-1,1 1,-1-1,0 1,0-1,1 0,0 1,-1-1,1 0,0 0,0 0,0 0,0-1,0 1,1 0,-1-1,1 0,-1 1,1-1,-1 0,1 0,-1-1,1 1,0 0,-1-1,1 0,0 1,0-1,1 0,4-1,0 0,0 0,0-1,0 0,0 0,0-1,-1 0,0 0,1-1,-1 0,0 0,5-5,8-9,0-2,-1 0,-1-1,-1-1,-1 0,11-20,8-12,-34 53,-1 0,0 0,0 0,1 0,-1 0,1 0,-1 0,1 0,-1 0,1 0,-1 0,1 0,0 0,-1 1,1-1,0 0,0 0,0 1,0-1,0 1,0-1,0 0,0 1,0 0,0-1,0 1,0 0,0-1,0 1,0 0,0 0,0 0,0 0,0 0,1 0,-1 0,0 0,0 1,0-1,0 0,0 1,0-1,0 1,0-1,0 1,0-1,0 1,0 0,-1-1,1 1,0 0,0 0,-1-1,1 1,0 0,-1 0,1 0,-1 0,1 0,-1 0,1 0,-1 1,5 14,0 0,-1 1,-1-1,-1 1,0 0,-1 0,-1 0,-1 0,-1 4,2 15,-3 553,4-585,-1 0,0 0,0 1,0-1,0 0,-1 0,1-1,-1 1,0 0,-1 0,1 0,-1 0,1-1,-1 1,0-1,0 1,-1-1,1 0,-1 0,1 0,-1 0,0 0,0-1,-1 1,1-1,0 0,-1 0,1 0,-1 0,0-1,0 1,1-1,-1 0,0 0,0-1,0 1,0-1,0 0,0 0,0 0,-2 0,3-3,1 1,0 0,0 0,-1-1,2 1,-1-1,0 0,0 1,1-1,0 0,-1 0,1 0,0 0,0 0,1-1,-1 1,1 0,0 0,-1 0,1 0,1-1,-1 1,0 0,1 0,0 0,-1 0,1-1,0 1,1 1,-1-1,1 0,-1 0,1 0,0 1,0-1,0-3,17-37,2-1,1 2,3 1,9-10,-17 26,8-14</inkml:trace>
  <inkml:trace contextRef="#ctx0" brushRef="#br0" timeOffset="38779.27">8834 3151,'-55'226,"54"-223,0 0,1-1,-1 1,1 0,-1 0,1 0,0-1,0 1,0 0,1 0,-1-1,1 1,-1 0,1 0,0-1,0 1,0-1,0 1,1-1,-1 1,0-1,1 0,0 1,0-1,0 0,0 0,0-1,0 1,0 0,0-1,1 1,-1-1,1 1,-1-1,1 0,0 0,-1-1,1 1,0 0,-1-1,1 0,0 1,0-1,0 0,-1-1,1 1,0 0,0-1,8-4,0 0,0-1,0 0,-1-1,0 0,-1 0,0-1,0 0,0-1,-1 0,0-1,-1 1,0-1,-1-1,0 1,0-1,-1 0,-1-1,0 1,0-1,-1-1,0 7,-1 0,0 0,0 1,0-1,-1 0,0-1,0 1,0 0,-1 0,0 0,0 0,-1-1,1 1,-1 0,-1 0,1 0,-1 0,0 0,-1 1,1-1,-1 0,0 1,0 0,-1 0,0 0,0 0,0 0,0 1,-1 0,0 0,1 0,-2 0,1 1,0 0,-1 0,0 0,-69-6,94 3,-1-1,1-1,-2 0,1-1,-1-1,0-1,-1 0,-1-1,0-1,0 0,-1-1,-1 0,0-2,8-13,54-91,-69 147,-8 109,12 233,35 28,-16-142,-29-252,1 1,-1-1,0 0,0 1,0-1,0 0,-1 0,1 1,-1-1,0 0,0 0,0 0,0 0,-1 0,1 0,-1 0,0 0,0 0,0-1,0 1,0-1,0 1,-1-1,1 0,-1 0,0 0,1 0,-1-1,0 1,0-1,0 1,0-1,-1 0,1 0,0-1,0 1,0-1,-1 1,1-1,0 0,-1 0,1-1,0 1,-2-1,-3-7,0 0,0-1,1 1,0-2,0 1,1-1,0 0,1 0,0 0,1-1,0 0,1 0,0 0,0-4,1 8,-6-21,2-1,1 0,1 0,2-1,1 1,1 0,1-1,6-27,-5 44,0 0,2 0,-1 0,1 0,1 1,0-1,1 1,1 1,-1-1,2 1,3-4,6-3</inkml:trace>
  <inkml:trace contextRef="#ctx0" brushRef="#br0" timeOffset="43663.372">14535 3067,'-60'57,"35"-35,2 0,0 2,2 0,0 1,-6 13,24-35,1 1,-1 0,1 0,0 0,0 0,1 0,-1 0,1 0,0 1,0-1,0 0,0 1,1-1,0 1,0-1,0 1,0-1,1 0,0 1,0-1,0 1,0-1,1 0,-1 0,1 0,0 0,1 0,-1 0,1-1,-1 1,1-1,0 1,0-1,1 0,-1 0,3 1,10 3,1 0,0 0,0-2,0 0,0-1,1-1,0-1,0 0,0-2,0 0,-1 0,1-2,0 0,0-1,-1-1,1-1,5-2,3 1</inkml:trace>
  <inkml:trace contextRef="#ctx0" brushRef="#br0" timeOffset="43963.998">15071 2841,'-94'310,"89"-296,1-1,0 1,1 0,0 0,2 0,-1 0,2 1,0-1,0 0,1 1,1-1,1 0,0 0,0 0,2-1,-1 1,2-1,4 8,-9-19,0 0,0 0,1 0,-1-1,1 1,-1-1,1 1,-1-1,1 1,0-1,0 0,-1 0,1 0,0 0,0 0,0 0,0-1,0 1,0-1,1 1,-1-1,0 0,1 0,11-1</inkml:trace>
  <inkml:trace contextRef="#ctx0" brushRef="#br0" timeOffset="44213.21">14789 3124,'34'-10,"15"-3,5 1,-2 2,-6 3,-5 3,-5 2,-4 1,-3 1,-1 0,0 1,-6-1</inkml:trace>
  <inkml:trace contextRef="#ctx0" brushRef="#br0" timeOffset="41160.07">12023 3180,'-34'73,"22"-52,2 0,0 0,1 1,2 1,0-1,1 1,-2 21,8-40,0 0,0 0,0 1,1-1,0 0,0 0,0 0,0 0,0 0,1 0,0-1,0 1,0 0,0-1,1 1,-1-1,1 0,0 0,0 0,0 0,0 0,0-1,1 0,-1 1,1-1,0 0,0-1,-1 1,1-1,0 1,0-1,0 0,1-1,-1 1,0-1,0 0,0 0,0 0,1 0,-1-1,0 0,0 0,0 0,2-1,9-2,0 0,-1-2,0 1,0-2,-1 0,0 0,0-2,-1 1,0-1,0-1,-1 0,0-1,-1 0,0-1,-1 0,0 0,-1-1,0 0,-1-1,-1 0,0 0,-1 0,3-13,-7 22,0 0,0-1,-1 1,0 0,0 0,0 0,-1 0,0 0,0 0,0 0,0 0,-1 0,0 0,0 1,0-1,0 1,-1-1,0 1,0 0,0 0,0 0,-1 0,0 1,1-1,-1 1,-1 0,1 0,0 1,-1-1,1 1,-1 0,0 0,1 0,-1 1,0 0,0 0,0 0,-4 0,-19-2,2 3</inkml:trace>
  <inkml:trace contextRef="#ctx0" brushRef="#br0" timeOffset="41752.406">12531 2615,'14'98,"-4"1,-4 0,-7 79,1-107,-28 167,29-238,-1 1,1-1,-1 1,1 0,-1-1,1 1,0-1,-1 1,1-1,0 1,-1-1,1 0,0 1,-1-1,1 0,0 0,0 1,-1-1,1 0,0 0,0 0,0 0,-1 0,1 0,0 0,0 0,0 0,-1-1,1 1,0 0,0 0,-1-1,1 1,0 0,-1-1,1 1,0-1,-1 1,1-1,-1 1,1-1,0 1,-1-1,1 0,-1 1,0-1,1 0,-1 1,0-1,1 0,-1 0,0 1,0-1,1 0,-1 0,0 1,0-1,0 0,0 0,0 0,0 1,0-1,3-4,16-17,133-129,-148 147,0-1,0 2,0-1,1 0,-1 1,1 0,0 0,0 0,1 1,-1-1,0 1,1 0,-1 1,1 0,0-1,-1 2,1-1,0 1,0 0,-1 0,1 0,0 1,-1 0,1 0,0 1,-1-1,1 1,-1 0,0 1,0-1,0 1,0 0,0 0,0 1,-1-1,0 1,1 0,-1 1,-1 4,1 0,-1 1,-1 0,0 0,0-1,-1 1,0 0,-1 0,0 0,-1 0,0 0,0 0,-1 0,0 0,-1 0,0-1,-1 1,0-1,0 0,-1 0,0-1,0 1,-1-1,0 0,-1-1,0 1,0-1,0-1,-1 1,0-1,-1-1,0 1,-117 63,121-67,-1 0,1-1,-1 0,0 0,0 0,1-1,-1 0,0 0,0 0,0-1,1 0,-1 0,0 0,1-1,-1 0,1 0,-1 0,1-1,0 0,0 0,0 0,1 0,-1-1,-29-31,22 18</inkml:trace>
  <inkml:trace contextRef="#ctx0" brushRef="#br0" timeOffset="42515.99">13124 3292,'10'3,"-1"-1,1-1,0 1,0-2,0 1,-1-1,1-1,0 0,0 0,0-1,-1 0,1-1,-1 0,0 0,0-1,0 0,0-1,0 0,-1 0,0-1,0 0,-1 0,2-2,-8 5,1 1,-1 0,1 0,0 0,0 0,-1 0,1 0,1 0,-1 1,0-1,0 1,0-1,1 1,-1 0,1 0,-1 0,1 0,-1 0,1 1,0-1,-1 1,1 0,0 0,-1 0,1 0,0 0,-1 0,1 1,0-1,-1 1,1 0,-1 0,1 0,-1 0,1 0,-1 1,0-1,1 1,-1-1,0 1,0 0,1 1,8 15,0 1,-1 0,0 0,-2 1,0 1,-2-1,0 1,-1 1,-1 4,2-3,1 10,-1 1,-2 0,-1 0,-2 0,-1 0,-2 1,-1-1,-2-1,-1 1,-2-1,-9 26,9-40,0 0,-2-1,0 0,-1-1,-1 0,0-1,-1 0,-14 12,25-25,-1-1,1 0,0 1,0-1,-1 0,0 0,1-1,-1 1,0-1,0 1,0-1,1 0,-2 0,1 0,0 0,0-1,0 1,0-1,0 0,0 0,-1 0,1 0,0 0,0-1,0 1,0-1,0 0,0 0,0 0,0-1,0 1,0 0,0-1,1 0,-1 0,1 0,-1 0,1 0,0 0,0-1,0 1,0-1,0 0,1 1,-1-1,1 0,-1 0,1-2,-2-4,1 0,0-1,1 1,0-1,0 1,1-1,1 0,-1 1,1-1,1 1,0-1,0 1,1 0,0 0,1 0,0 0,0 0,1 1,0 0,0 0,1 0,0 1,1 0,-1 0,1 0,1 1,-1 0,1 0,0 1,1 0,137-83,-131 78</inkml:trace>
  <inkml:trace contextRef="#ctx0" brushRef="#br0" timeOffset="42827.53">13378 2813,'-14'15,"-5"4</inkml:trace>
  <inkml:trace contextRef="#ctx0" brushRef="#br0" timeOffset="43358.45">13745 3321,'16'-2,"1"0,-1-2,0 1,0-2,0 0,0-1,-1-1,0 0,0-1,12-10,23-37,-49 53,0 0,0 1,0-1,0 0,-1 0,1 0,-1 0,1 1,-1-1,0 0,0 0,0 0,0 0,0 0,0 0,0 0,-1 0,1 0,-1 1,1-1,-1 0,0 0,0 0,0 1,0-1,0 1,0-1,0 0,0 1,-1 0,1-1,0 1,-1 0,0 0,1 0,-1 0,0-1,-7 0,0 1,0-1,0 1,-1 1,1 0,0 0,0 1,-1 0,1 0,0 1,0 1,0-1,1 1,-1 1,0 0,-6 4,4-3,1 0,0 1,0 0,1 0,0 1,0 1,1-1,0 2,0-1,1 1,0 0,0 0,-5 11,9-15,0 0,1 0,0 0,0 1,0-1,0 1,1-1,0 1,0 0,1-1,-1 1,1 0,0 0,1 0,0-1,0 1,0 0,0-1,1 1,0-1,0 1,0-1,1 0,0 0,0 0,0 0,1-1,0 2,7 2,-1 0,1-1,1 0,-1-1,1 0,0-1,1 0,-1-1,1-1,0 0,-1 0,1-1,1-1,-1 0,0-1,0-1,0 0,0 0,0-1,0-1,0 0,-1-1,12-5,0 3</inkml:trace>
  <inkml:trace contextRef="#ctx0" brushRef="#br0" timeOffset="39318.852">10076 2813,'11'55,"-2"0,-2 1,-3 0,-2 0,-2 0,-5 18,-47 169,36-199,9-26</inkml:trace>
  <inkml:trace contextRef="#ctx0" brushRef="#br0" timeOffset="39595.01">9765 3208,'34'-10,"15"-3,10 1,-1-2,-5 0,-3-1,-4 2,-5 2,-1 4,-2 3,-2-3,-3 0,-2 1,-7 2</inkml:trace>
  <inkml:trace contextRef="#ctx0" brushRef="#br0" timeOffset="39997.109">10442 2841,'-40'146,"22"-91,2 0,3 2,2 0,3 0,-1 57,9-94,-1-16,-1-1,1 1,1-1,-1 1,0-1,1 1,0-1,-1 1,1-1,1 1,-1 0,1-1,-1 1,1-1,0 1,0-1,0 1,1-1,-1 0,1 0,0 0,0 0,0 0,0 0,1 0,-1-1,1 1,-1-1,1 1,0-1,0 0,0 0,0-1,0 1,1 0,-1-1,0 0,1 0,1 0,5-3,1 0,-1-1,0 0,0-1,0 0,-1 0,1-1,-1-1,0 1,0-1,-1-1,0 0,2-2,-2 1,1 1,0 0,0 1,1-1,0 2,0-1,0 2,1-1,0 1,0 1,3-1,-9 5,-1 0,0 1,1-1,-1 1,0 0,0 0,0 0,0 1,0 0,-1-1,1 1,-1 0,0 1,0-1,0 1,0-1,0 1,-1 0,1 0,-1 0,0 0,-1 0,1 1,-1-1,0 1,0-1,0 1,0-1,-1 1,0-1,0 1,0-1,0 1,-1 0,9 33,-2-20</inkml:trace>
  <inkml:trace contextRef="#ctx0" brushRef="#br0" timeOffset="40358.841">10922 3462,'55'-6,"-43"6,0 1,0-2,0 0,0 0,0-1,0 0,0-1,-1-1,1 0,-1 0,0-1,0 0,0-1,-1 0,0-1,0 0,-1-1,0 0,0 0,-1-1,5-6,-11 12,-1 1,1-1,-1 0,1 0,-1 0,0 0,0 0,0-1,-1 1,1 0,-1 0,0 0,0-1,0 1,0 0,0 0,-1-1,1 1,-1 0,0 0,0 0,0 0,-1 0,1 0,-1 0,1 0,-1 1,0-1,0 0,0 1,0 0,-1-1,1 1,-1 0,1 0,-1 1,0-1,0 0,0 1,0-1,0 1,0 0,0 0,0 1,0-1,0 0,-1 1,1 0,0 0,-2 0,-6 1,-1 1,1 1,0 0,0 0,1 1,-1 0,1 1,0 1,0-1,0 1,1 1,0 0,0 0,1 1,0 0,0 0,1 1,0 0,0 0,1 1,0 0,1 0,0 0,1 1,0 0,1-1,0 1,0 1,1-1,1 0,0 0,0 1,1-1,1 1,0-1,2 10,0-15,1 1,0-1,1 0,-1-1,1 1,0-1,1 0,-1 0,1 0,0-1,0 0,0 0,1-1,0 1,-1-2,1 1,0-1,0 0,0 0,1-1,-1 1,0-2,0 1,1-1,-1 0,1-1,18 3</inkml:trace>
  <inkml:trace contextRef="#ctx0" brushRef="#br0" timeOffset="47000.138">16031 2869,'0'453,"-34"-300,59-172,-2-8,1 1,1 1,1 1,2 1,0 2,1 1,0 1,2 1,19-7,-41 22,-1-1,1 2,-1-1,1 1,0 1,0-1,0 1,1 1,-1 0,0 0,3 1,-10 0,1-1,-1 0,1 1,-1 0,0-1,1 1,-1 0,0 0,0 0,1 1,-1-1,0 0,0 1,0 0,-1-1,1 1,0 0,-1 0,1 0,-1 0,1 0,-1 0,0 0,0 0,0 1,0-1,-1 0,1 1,0-1,-1 1,0-1,0 1,1-1,-1 1,-1-1,1 1,0-1,-1 0,1 1,-1-1,0 1,0 0,-6 16,-1 0,0-1,-1 0,-1 0,-1-1,-1-1,0 0,-1 0,-1-1,0-1,-1 0,0-1,-1-1,-1 0,0-2,0 1,-1-2,0-1,-1 0,-13 3,26-7,-1-1,0 0,0-1,0 1,0-2,0 1,0-1,0 0,-1 0,1-1,-1 0,1 0,0-1,-1 0,1 0,0 0,0-1,0 0,0-1,-4-2,-1-8</inkml:trace>
  <inkml:trace contextRef="#ctx0" brushRef="#br0" timeOffset="47654.492">16595 3264,'-6'29,"2"-16,1 0,0 0,0 0,2 1,-1-1,2 1,0-1,0 1,2-1,-1 0,2 1,3 10,-5-22,0 0,0 0,0 0,0-1,0 1,0-1,1 1,-1-1,1 1,-1-1,1 0,0 1,-1-1,1 0,0 0,0-1,0 1,-1 0,1 0,0-1,0 1,0-1,0 0,0 0,0 0,0 0,1 0,-1 0,0 0,0 0,0-1,0 1,-1-1,1 0,0 1,0-1,0 0,0 0,-1 0,2-1,67-53,-69 54,141-153,-141 153,1 0,-1-1,1 1,-1 0,1 0,0 0,-1 1,1-1,0 0,0 1,0-1,-1 1,1-1,0 1,0 0,0 0,0 0,0 0,0 0,-1 0,1 0,0 1,0-1,0 1,0-1,-1 1,1 0,0 0,-1 0,1 0,0 0,-1 0,1 0,-1 0,0 1,1-1,-1 0,0 1,0-1,0 1,0 0,25 77,-27 207,-2-266,0-1,-1 0,-1 1,-1-2,0 1,-2-1,0 0,-1 0,0-1,-2 0,0-1,-1 0,0-1,-2 0,1-1,-2-1,0 0,-12 8,24-18,-1 0,1 1,-1-1,0-1,0 1,0 0,0-1,0 0,-1 0,1 0,-1-1,1 1,-1-1,0 0,1 0,-1-1,0 0,0 1,-2-2,5-1,1 0,-1 0,0 0,1 0,0-1,0 1,-1 0,1-1,1 1,-1-1,0 0,0 1,1-1,0 1,-1-1,1 0,0 1,1-1,-1 0,0 1,1-1,-1 0,1 1,0-1,0 1,0-1,0 1,0-1,1 0,71-136,66-75,-120 190</inkml:trace>
  <inkml:trace contextRef="#ctx0" brushRef="#br0" timeOffset="48714.607">17612 2784,'0'324,"9"-250,-2 65,-47 49,40-183,5-9</inkml:trace>
  <inkml:trace contextRef="#ctx0" brushRef="#br0" timeOffset="49016.075">18006 3095,'-331'208,"330"-208,0 0,0 0,0 1,0-1,0 0,0 0,0 1,0-1,0 0,1 1,-1-1,0 1,0-1,0 1,0 0,1-1,-1 1,0 0,1 0,-1-1,1 1,-1 0,1 0,-1 0,1 0,-1 0,1-1,0 1,-1 0,1 0,0 0,0 0,0 0,0 0,0 0,0 0,0 0,0 0,0 0,0 0,1 0,-1 0,0 0,1 0,-1 0,0 0,1-1,-1 1,1 0,0 0,-1 0,1-1,0 1,-1 0,1-1,0 1,0 0,-1-1,1 1,0-1,0 1,0-1,0 0,23 9,-13-6,0 1,-1 0,0 0,0 1,0 0,0 1,-1 0,0 0,0 1,-1 1,0-1,0 1,4 5,20 45,-27-39</inkml:trace>
  <inkml:trace contextRef="#ctx0" brushRef="#br0" timeOffset="49484.985">18035 3575,'163'-299,"-150"279,-7 32,2 113,-7-121,0-1,0 1,0-1,0 0,1 1,-1-1,1 0,0 0,0 0,0 0,1 0,-1-1,1 1,-1-1,1 1,0-1,0 0,0 0,0 0,0 0,0-1,1 0,-1 1,0-1,1 0,-1 0,1-1,0 1,-1-1,1 0,-1 0,1 0,2 0,3-2,-1-1,1 0,0 0,0 0,-1-1,0-1,0 1,0-1,-1-1,1 1,-1-1,0-1,-1 1,0-1,0 0,0 0,-1-1,0 0,0 0,-1 0,0-1,-1 1,3-9,0-2</inkml:trace>
  <inkml:trace contextRef="#ctx0" brushRef="#br0" timeOffset="49808.363">18740 3208,'-7'8,"-4"2,1 1,0 0,0 0,1 1,1 0,0 1,1-1,0 1,1 1,0 0,2-1,-1 2,1-1,1 0,0 11,3-22,0-1,0 1,0-1,1 1,0-1,-1 1,1-1,0 0,0 1,0-1,0 0,1 0,-1 1,1-1,-1 0,1-1,0 1,-1 0,1 0,0-1,0 1,0-1,1 1,-1-1,0 0,1 0,-1 0,0 0,1-1,-1 1,1 0,-1-1,1 0,-1 0,1 0,-1 0,1 0,-1 0,2-1,99-27,-90 22,-1 0,0-1,0-1,0 0,-1 0,-1-1,1-1,7-9,-15 16,0 0,0 0,0-1,-1 1,1-1,-1 0,0 0,0 0,-1 0,1 0,-1 0,0 0,0 0,0 0,-1-1,1 1,-1 0,0-1,0 1,-1 0,1 0,-1-1,0 1,0 0,0 0,-1 0,0 0,1 0,-1 0,-2-2,-33-26,16 22</inkml:trace>
  <inkml:trace contextRef="#ctx0" brushRef="#br0" timeOffset="50333.254">19135 3236,'-18'94,"18"-91,0 0,0 0,1 0,-1 0,0 1,1-1,0 0,0-1,0 1,0 0,0 0,0 0,1-1,0 1,-1 0,1-1,0 0,0 1,0-1,1 0,-1 0,0 0,1 0,-1-1,1 1,0-1,-1 1,1-1,1 1,10-1,0 0,-1 0,1-1,0-1,0-1,-1 1,1-2,-1 0,0-1,0 0,0-1,0 0,-1-1,0-1,0 0,0 0,-1-1,0-1,-1 0,0 0,0-1,3-5,2 2,-13 12,-1 0,0 0,1 0,-1 1,1-1,-1 0,1 0,0 1,-1-1,1 1,0 0,-1-1,1 1,0 0,0 0,-1 0,1 0,0 0,-1 1,1-1,0 0,-1 1,1 0,0-1,-1 1,1 0,-1-1,1 1,-1 0,1 0,-1 0,0 1,0-1,1 0,-1 0,0 1,0-1,0 0,0 1,0-1,-1 1,1 0,0 1,4 2,-2-1,1-1,0 1,0-1,0 0,1 0,-1 0,1-1,0 0,-1 0,1 0,0 0,0-1,0 0,0 0,0 0,1 0,-1-1,0 0,0 0,0-1,1 1,-1-1,0 0,0-1,0 1,0-1,-1 0,1 0,0 0,-1-1,1 1,-1-1,0-1,0 1,0 0,0-1,-1 0,1 0,-1 0,2-4,7-6,-1-1,0-1,-1 0,-1 0,-1-1,0 0,4-15,-6 13</inkml:trace>
  <inkml:trace contextRef="#ctx0" brushRef="#br0" timeOffset="50802.638">20208 3208,'-10'29,"-3"14,1 4,2 0,3-9</inkml:trace>
  <inkml:trace contextRef="#ctx0" brushRef="#br0" timeOffset="51407.477">20518 3491,'115'-206,"-66"106,-49 100,0-1,0 0,0 1,0-1,0 1,1-1,-1 0,0 1,1-1,-1 1,0-1,1 1,-1-1,0 1,1-1,-1 1,1 0,-1-1,1 1,-1-1,1 1,0 0,-1 0,1-1,-1 1,1 0,-1 0,1 0,0 0,-1-1,1 1,0 0,-1 0,1 0,-1 0,1 1,0-1,-1 0,1 0,-1 0,1 0,0 1,-1-1,1 0,-1 0,1 1,-1-1,1 1,-1-1,1 0,-1 1,1-1,-1 1,0-1,1 1,-1-1,1 1,-1-1,0 1,0 0,1-1,-1 1,0-1,0 2,7 41,-6-30,-2-7,0 0,0 1,1-1,0 0,0 0,0 0,1 0,0 1,0-1,0 0,1 0,0-1,0 1,1 0,0-1,0 1,0-1,0 0,1 0,0 0,0 0,0-1,1 0,-1 1,1-2,0 1,0 0,1-1,-1 0,1-1,1 2,0-4,-1 1,0-1,1 0,-1-1,1 1,-1-1,1-1,-1 1,0-1,0 0,0 0,0-1,0 0,0 0,-1 0,1-1,-1 0,0 0,0 0,-1-1,1 1,-1-1,1-1,5-5,-1-1,0-1,-1 0,0 0,-1 0,0-1,-1 0,-1 0,2-7,-1-2</inkml:trace>
  <inkml:trace contextRef="#ctx0" brushRef="#br0" timeOffset="52046.286">21309 3180,'-8'2,"0"0,0 0,0 1,1-1,-1 2,1-1,0 1,0 1,0-1,0 1,1 0,0 0,0 1,0 0,1 0,0 0,0 1,1 0,-1 0,1 0,-1 4,1-4,0 0,0 1,0 0,1 0,0 0,1 0,0 1,0-1,0 0,1 1,1 0,0-1,0 1,0-1,1 1,0 0,0-7,0-1,-1 1,1 0,0 0,0-1,0 1,0-1,0 1,0-1,1 1,-1-1,0 0,1 1,-1-1,1 0,0 0,-1 0,1 0,0 0,-1-1,1 1,0 0,0-1,0 1,0-1,-1 0,1 0,0 0,0 0,0 0,0 0,0 0,0 0,0-1,0 1,-1-1,1 1,0-1,0 0,-1 0,67-43,80-121,-146 163,-1 0,1 0,0 1,0-1,0 1,0-1,0 1,0 0,1 0,-1-1,0 2,1-1,-1 0,0 0,1 1,-1-1,1 1,-1 0,1 0,-1 0,1 0,0 0,-1 1,0-1,1 1,-1-1,1 1,-1 0,0 0,1 0,-1 0,0 0,0 1,0-1,0 1,0-1,0 1,0 0,0 0,-1 0,1 0,-1 0,0 0,1 0,-1 1,0-1,4 11,0 1,-1 0,-1 0,0 0,-1 0,-1 0,0 0,-1 1,0-1,-1 0,-2 9,1 59,14 16,-8-78,-1 1,-1 0,0-1,-2 1,0 0,-1 0,-5 20,-49 116,51-150,0-1,0 0,0 0,-1 0,0 0,0 0,-1-1,0 0,0 0,0-1,0 0,-1 0,1 0,-1-1,0 0,0 0,0-1,-1 0,1 0,-5 0,10-1,0-1,0 1,0-1,0 0,0 0,0 0,0 0,0 0,0-1,0 1,0-1,0 1,0-1,0 0,0 1,0-1,0 0,1 0,-1 0,0-1,1 1,-1 0,1-1,-1 1,1-1,0 1,0-1,0 0,0 1,0-1,0 0,0 0,0 0,0 0,1 1,-1-1,1 0,0 0,-1 0,1 0,0-2,17-83,-1 63,0 2,1 0,1 2,1-1,0 2,2 1,0 0,2 2,-1 0,20-8,-10 2,109-43,-117 59</inkml:trace>
  <inkml:trace contextRef="#ctx0" brushRef="#br0" timeOffset="-4008.001">18627 837,'-5'-4,"1"0,-1 0,0 1,-1 0,1 0,0 0,-1 1,0 0,1 0,-1 0,0 1,0 0,0 0,0 0,0 1,0 0,0 0,0 0,0 1,0 0,0 0,0 1,0-1,0 1,0 0,1 1,-1 0,1 0,0 0,0 0,0 1,0 0,1 0,-1 0,1 0,0 1,0 0,1 0,0 0,-3 4,-1 5,1 0,1 0,0 0,1 0,1 1,0 0,0 0,2 0,0 0,1 0,0 0,1 0,3 12,-2-22,0 0,1 0,0 0,0-1,0 1,0-1,1 0,-1 0,1 0,0-1,1 1,-1-1,0 0,1 0,0 0,0-1,0 0,0 0,0 0,0 0,0-1,1 0,-1 0,0 0,1-1,-1 0,1 0,-1 0,1-1,-1 0,0 0,1 0,-1 0,0-1,0 0,0 0,0-1,0 1,-1-1,3-1,18-10,-2 0,1-2,-2 0,0-2,-1 0,-1-1,-1-1,2-4,43-41,-63 63,-1 0,1 1,0-1,0 0,0 1,0-1,1 1,-1-1,0 1,1-1,-1 1,1 0,-1 0,1 0,-1 0,1 0,0 0,0 0,-1 0,1 1,0-1,0 1,0-1,0 1,0 0,0 0,0 0,0 0,-1 0,1 0,0 0,0 1,0-1,0 1,0-1,0 1,-1 0,1 0,0-1,-1 1,1 1,0-1,-1 0,1 0,-1 0,0 1,1-1,-1 1,0-1,0 1,0 0,0-1,0 2,8 33,-9-28,1 0,0-1,0 1,1 0,0 0,1-1,-1 1,1-1,1 0,0 0,-1 0,2 0,-1-1,1 1,0-1,1 0,-1-1,1 1,0-1,1 0,-1-1,1 0,0 0,6 3,8-2</inkml:trace>
  <inkml:trace contextRef="#ctx0" brushRef="#br0" timeOffset="-3346.375">19615 272,'28'13,"2"-1,-1-1,1-2,1-1,11 0,-32-6,-1-1,0-1,0 1,0-2,0 1,0-1,0-1,0 1,0-2,0 1,-1-1,1-1,-1 1,0-1,0-1,0 1,0-1,-1-1,0 0,4-4,1-2,-1-1,0-1,-2 1,1-2,-2 1,0-1,0-1,-2 1,0-1,-1-1,0 1,-1-1,-1 1,-1-1,0 0,-1-17,-21 117,3 12,5 1,4 1,4 15,-6 331,1-327,9-75,-3-1,-1 1,-2-1,-2 0,-1 0,-2-1,-2 0,-4 5,14-38,-1 1,0 0,0-1,-1 1,1-1,-1 0,-1-1,1 1,-1-1,0 0,0-1,-1 1,1-1,-1-1,0 1,0-1,0 0,0 0,-1-1,1 0,-1-1,1 1,-1-2,0 1,1-1,-1 0,0 0,1-1,-1 0,0-1,1 1,-1-1,1-1,0 0,0 0,0 0,0-1,0 0,1 0,0 0,0-1,0 0,0 0,1-1,0 0,0 0,0 0,1 0,0-1,0 1,-3-8,5 4,0 0,0 0,1 0,1 0,0 0,0 0,0 0,2 0,-1 0,1 0,0 1,1-1,0 1,1-1,0 1,1 0,-1 0,3-1,9-15,1 0,1 2,1 0,1 1,14-11,-5 6,1 1,1 1,1 2,1 1,1 1,1 2,6-1,-26 15,0 1,0 0,0 1,0 1,1 0,-1 1,1 1,1 0,6 1</inkml:trace>
  <inkml:trace contextRef="#ctx0" brushRef="#br0" timeOffset="-3163.904">20518 781,'-5'34,"-6"10,-1 4,1-3,2-3,4-5,1-3,7-8,8-8,2-7</inkml:trace>
  <inkml:trace contextRef="#ctx0" brushRef="#br0" timeOffset="-2999.773">20518 526,'0'0</inkml:trace>
  <inkml:trace contextRef="#ctx0" brushRef="#br0" timeOffset="-2765.469">21139 668,'-19'34,"-7"15,-3 5,-2-3,5-4,1-6,6-5,6-4,-1-8,4-2,2-1,-2-3,1-1,-3-2,1-5</inkml:trace>
  <inkml:trace contextRef="#ctx0" brushRef="#br0" timeOffset="-2548.589">20829 668,'24'19,"12"12,6 4,-5 2,-4-1,-2-7,-3-3,0-1,-1-5,1-1,-1-4,1-4,-1 0,1-1,1-7,-6-5</inkml:trace>
  <inkml:trace contextRef="#ctx0" brushRef="#br0" timeOffset="-1789.179">21506 950,'27'-4,"-16"4,0 0,0-1,0 0,0-1,0 0,0-1,-1 0,1 0,-1-1,0-1,0 1,0-2,0 1,-1-1,0-1,-1 0,1 0,-1-1,-1 0,1 0,-1-1,0 0,-6 7,0 0,0-1,-1 1,1 0,0 0,-1-1,0 1,1 0,-1-1,0 1,0 0,0-1,-1 1,1 0,0 0,-1-1,0 1,1 0,-1 0,0-1,0 1,0 0,0 0,-1 0,1 1,-1-1,1 0,-1 0,1 1,-1-1,0 1,0-1,0 1,0 0,0 0,0 0,0 0,0 0,0 0,-1 0,0 1,-3-2,-1 1,0-1,0 2,0-1,0 1,0 0,0 0,0 1,0 0,0 0,1 1,-1 0,-3 1,-6 6,0 0,1 1,0 1,0 0,2 1,-1 1,1 0,1 1,0 0,1 0,1 2,0-1,1 1,1 1,0-1,-4 17,10-31,1 1,0 0,-1 0,1 0,0 1,0-1,1 0,-1 0,1 0,-1 1,1-1,0 0,0 0,1 1,-1-1,1 0,-1 0,1 0,0 1,0-1,0 0,1 0,-1-1,1 1,0 0,0 0,0-1,0 1,0-1,0 1,1-1,-1 0,1 0,-1 0,1-1,0 1,0 0,0-1,0 0,2 1,22 0,0-1,0-2,0-1,-1-1,1-1,-1-1,1-1,-2-2,1 0,-1-2,-1-1,1-1,-2 0,20-16,3 1,-3-2,0-3,-2-1,-1-2,10-13,-52 48,1 0,0 0,0 0,0 0,0 0,0 0,0 0,-1 0,1-1,0 1,0-1,0 1,0 0,0-1,0 0,0 1,0-1,0 0,1 1,-1-1,0 0,0 0,0 0,1 1,-1-1,1 0,-1 0,0 0,1 0,0 0,-1 0,1 0,0-1,-1 1,1 0,0 0,0 0,0 0,0 0,0 0,0-1,0 1,0 0,1 0,-1 0,0 0,1 0,-1 0,1 0,-1 0,1 0,-1 0,1 0,0 0,-1 0,1 0,0 1,0-1,0 0,0 0,0 1,-1-1,1 1,0-1,0 1,1-1,-1 1,0 0,0-1,-16 7,0 1,0 0,1 1,0 0,0 1,1 1,0 0,1 1,0 0,1 1,0 0,-4 7,11-15,-3 5,1-1,-1 1,1 0,1 0,0 0,0 1,1 0,0 0,1 0,-2 7,5-14,-1 0,0 0,1 0,-1 0,1 0,0 0,0 0,0 0,1 0,-1 0,1 0,0 0,-1 0,1 0,0 0,1 0,-1-1,0 1,1 0,0-1,-1 1,1-1,0 0,0 0,1 1,-1-1,0-1,1 1,-1 0,1 0,0-1,-1 0,1 1,0-1,0 0,0 0,0-1,2 1,14 1,-1-2,1 0,0-1,0-2,0 1,-1-2,1 0,-1-2,0 0,0 0,-1-2,0 0,0-1,-1-1,0-1,-1 0,0-1,-1 0,13-15,6-5,-2-1,0-2,-3-1,-1-1,-1-1,-3-2,-1 0,-2-1,7-23,-19 47,0 1,-2-2,0 1,-1-1,0 1,-2-2,0 1,-1 0,-1 0,-1-1,0 1,-1 0,-1-1,-1 1,-5-17,6 30,0 1,-1-1,1 1,-1-1,0 1,0 0,0 1,0-1,-1 0,0 1,1 0,-1 0,-1 0,1 0,0 1,-1-1,1 1,-1 0,1 1,-1-1,0 1,0 0,0 0,0 0,0 1,0-1,0 1,0 1,0-1,0 1,0 0,-1 0,-7 2,0-1,1 2,0 0,0 0,0 1,0 1,1 0,0 0,0 1,1 1,-1 0,0 2,-1 3,1 0,0 1,1 1,0 0,2 0,0 1,0 0,2 0,0 1,0 0,2 0,0 0,1 0,1 1,1-1,0 1,1-1,1 1,1 0,2 11,7-1,1-1,1 0,1 0,1-2,2 0,0 0,2-2,1 0,0-1,2-1,0-1,2-1,0-2,0 0,2-1,0-1,1-2,0-1,1-1,1-1,5 0,86 13,-87-21</inkml:trace>
  <inkml:trace contextRef="#ctx0" brushRef="#br0" timeOffset="22423.721">19277 1994,'-13'-4,"1"0,0 1,-1 1,0 0,1 0,-1 2,0-1,0 2,0 0,1 0,-1 1,0 0,1 2,-1-1,1 1,0 1,1 0,-1 1,-9 6,19-10,-1 0,1 0,0 1,0-1,0 1,0-1,0 1,0 0,1-1,-1 1,1 0,0 0,0 0,0 0,0 1,1-1,-1 0,1 0,-1 0,1 1,0-1,1 0,-1 0,1 1,-1-1,1 0,0 0,0 0,0 0,0 0,1 0,-1 0,1 0,1 1,79 87,-69-78,5 3,44 56,-62-71,0 1,1 0,-1 0,0 0,0-1,0 1,0 0,-1 0,1 0,0-1,-1 1,1 0,-1 0,0-1,1 1,-1 0,0-1,0 1,0-1,0 1,-1-1,1 0,0 1,0-1,-1 0,1 0,-1 0,1 0,-1 0,0 0,1 0,-1 0,0-1,0 1,-63 19,58-19,0 1,0-1,0-1,-1 1,1-1,0 0,0-1,0 0,0 0,0 0,0-1,0 0,0 0,0-1,1 0,-1 0,1-1,-8-8</inkml:trace>
  <inkml:trace contextRef="#ctx0" brushRef="#br0" timeOffset="23001.814">19615 1994,'-75'338,"46"-117,2-55,17-206,17-4,2 1,2 0,2 1,2 1,2 0,1 0,23-34,-35 62,3-7,2 0,0 0,1 1,0 0,2 1,0 1,2 0,-1 1,2 1,0 0,1 1,8-4,-25 17,1-1,0 1,0-1,0 1,0 0,1-1,-1 1,0 0,0 1,1-1,-1 0,0 1,1-1,-1 1,1 0,-1-1,1 1,-1 0,1 1,-1-1,0 0,1 1,-1 0,1-1,-1 1,0 0,0 0,1 0,-1 0,0 1,0-1,0 1,0-1,-1 1,1-1,0 1,-1 0,1 0,-1 0,1 0,-1 0,0 0,0 1,0-1,0 0,0 1,-1-1,1 0,-1 1,1 1,1 11,-1 0,-1 0,0 0,-1 0,-1-1,0 1,-1 0,0-1,-1 1,-1-1,0 0,-1-1,-1 1,0-1,-1 0,0-1,-1 0,0 0,-1-1,0 0,-1 0,0-2,-1 1,0-1,0-1,-1 0,-9 4,20-11,-1 0,0 0,0 0,1 0,-1 0,0-1,0 1,0-1,0 0,0 0,0 0,0 0,1 0,-1-1,0 1,0-1,0 0,0 0,1 0,-4-1,-10-9</inkml:trace>
  <inkml:trace contextRef="#ctx0" brushRef="#br0" timeOffset="23418.493">20124 2277,'36'-10,"-1"0,0-3,-1 0,0-3,-1-1,0-1,3-5,10-43,-45 64,0 0,-1 1,0-1,1 0,-1 1,0-1,0 0,0 1,0-1,0 0,0 1,-1-1,1 0,0 1,-1-1,1 1,-1-1,0 1,0-1,1 1,-1-1,0 1,0-1,0 1,0 0,-1 0,1 0,0-1,-1 1,1 0,0 1,-1-1,1 0,-1 0,1 1,-1-1,0 0,1 1,-1 0,1-1,-1 1,0 0,1 0,-1 0,-1 0,-14 1,0 1,-1 1,1 0,1 2,-1 0,1 0,0 2,0 0,0 0,1 2,0 0,1 0,0 2,1 0,0 0,-6 7,8-9,0 1,0 0,1 0,1 1,-1 0,2 1,0 0,0 0,1 1,1 0,0 0,0 0,1 1,1 0,1 0,0 0,0 8,2-18,2 0,-1 0,0 0,1 0,0-1,0 1,0 0,0-1,0 1,1 0,0-1,0 0,0 1,0-1,0 0,1 0,-1 0,1 0,0-1,0 1,0-1,0 0,0 1,0-1,1-1,-1 1,1 0,-1-1,1 0,0 0,-1 0,1 0,0-1,0 1,0-1,3 0,12 1,-1-1,0 0,0-1,1-1,-1-1,0-1,6-2,152-62,-148 54</inkml:trace>
  <inkml:trace contextRef="#ctx0" brushRef="#br0" timeOffset="23731.207">20885 2136,'-32'12,"1"3,0 0,1 2,1 1,1 1,0 1,-15 17,40-36,1 1,0 0,-1 0,1 0,0 1,0-1,0 0,0 1,1-1,-1 1,1 0,-1-1,1 1,0 0,0 0,0 0,0 0,1 0,-1 0,1 0,0 0,0 0,0 0,0 0,1 1,-1-1,1 0,-1 0,1 0,0-1,1 1,-1 0,0 0,1-1,-1 1,1 0,0-1,0 0,0 1,0-1,0 0,1 0,-1 0,1 0,0 0,13 3,1-2,-1 0,0 0,1-2,0 0,-1-1,1 0,0-2,-1 0,1 0,-1-2,9-3,89-38,-100 34</inkml:trace>
  <inkml:trace contextRef="#ctx0" brushRef="#br0" timeOffset="23954.668">21280 2107,'-14'34,"-6"15,2 5,4-2,3-11</inkml:trace>
  <inkml:trace contextRef="#ctx0" brushRef="#br0" timeOffset="24126.695">21252 1910,'0'0</inkml:trace>
  <inkml:trace contextRef="#ctx0" brushRef="#br0" timeOffset="24663.156">21506 1825,'343'-136,"-309"122,-27 12,0 0,1-1,-1 0,-1 0,1 0,0-1,-1 0,0 0,0 0,0-1,0 0,-1 0,0-1,0 1,0-1,-1 0,0 0,0-1,0 0,-1 1,1-3,-5 11,0-1,1 0,-1 0,0 0,0 1,1-1,-1 0,0 0,0 0,0-1,-1 1,1 0,0 0,0 0,0-1,0 1,-1-1,1 1,0-1,-1 1,1-1,0 0,-1 0,1 1,-1-1,1 0,0 0,-1 0,1-1,0 1,-1 0,1 0,0-1,-1 1,1-1,0 1,-1-1,1 0,0 1,0-1,0 0,0 0,0 0,0 0,0 0,0 0,0 0,0 0,0 0,1 0,-1-1,1 1,-1 0,0-1,1 1,0 0,-1 0,1-1,0 1,0-1,0 1,0 0,0-1,0 1,0-1,0 1,1 0,-1-1,-13 25,1 0,1 1,1 1,1 0,1 0,-4 25,7-32,-14 81,4 1,4 0,5 1,4-1,6 20,-4-2,0-102,-1 0,0 0,-1 0,-1 0,-1-1,0 1,-1-1,-4 6,7-16,0 0,0 0,-1 0,1-1,-1 1,0-1,-1 0,1 0,-1 0,0 0,0 0,0-1,0 0,-1 0,1 0,-1-1,1 1,-1-1,0 0,0 0,0-1,-1 1,1-1,0-1,0 1,-4 0,6-1,0-1,1 1,-1 0,0-1,0 0,0 1,0-1,1 0,-1 0,0-1,1 1,-1-1,1 1,0-1,-1 0,1 0,0 0,0 0,0 0,0 0,1 0,-1-1,0 1,1-1,0 1,-1-1,1 0,0 1,1-1,-1 0,0 0,1 0,-2-95,8 72,1 1,0 0,2 1,2 0,0 0,1 1,1 1,1 0,1 1,1 0,1 2,0-1,2 2,16-13,-31 28,9-9,1 1,0 1,0 0,1 0,0 2,1 0,0 1,12-4,-8 7</inkml:trace>
  <inkml:trace contextRef="#ctx0" brushRef="#br0" timeOffset="25249.253">22211 2051,'-2'52,"1"-34,0 0,1 0,1 0,0-1,1 1,1-1,1 1,1 0,-4-16,0 1,-1-1,1 0,0 0,0 0,1 0,-1-1,0 1,1 0,-1 0,1-1,-1 1,1-1,0 1,0-1,-1 0,1 0,0 1,0-1,0-1,1 1,-1 0,0 0,0-1,0 1,1-1,-1 0,0 0,0 0,1 0,-1 0,0 0,0-1,0 1,1-1,-1 1,0-1,0 0,0 0,0 0,0 0,1-1,81-57,129-181,-212 238,0 1,0 0,0 0,0 0,0 0,0 0,1 0,-1 0,0 0,1 0,-1 1,0-1,1 0,-1 1,1-1,-1 1,1 0,-1 0,1-1,0 1,-1 0,1 0,-1 0,1 1,-1-1,1 0,-1 0,1 1,-1-1,1 1,-1 0,1-1,-1 1,0 0,1 0,-1 0,0 0,0 0,0 0,1 0,-1 0,0 0,0 1,-1-1,1 0,0 1,0-1,-1 0,1 1,-1-1,1 1,-1-1,0 1,1-1,-1 1,0 0,0-1,0 1,0-1,0 1,-1 270,12-42,-9-220,4 23,-1 0,-1 0,-2 0,-2 0,-1 0,-4 27,5-55,-1 0,0 0,0 0,-1-1,1 1,-1 0,0-1,0 1,0-1,-1 0,1 0,-1 0,0 0,-1 0,1-1,0 1,-1-1,0 0,0 0,0 0,0-1,0 1,-1-1,1 0,-1 0,1-1,-1 1,0-1,0 0,0 0,1-1,-1 1,0-1,0 0,0-1,0 1,0-1,0 0,1 0,-1 0,-1-2,2 1,1-1,-1 0,1 0,0 0,0-1,1 1,-1-1,1 1,-1-1,1 0,0 0,1 0,-1 0,1-1,0 1,0 0,0 0,0-1,1 1,0-1,0 1,0 0,0-1,1 1,-1-1,1 1,1-3,50-111,-36 98,0 0,1 0,2 2,-1 0,2 1,1 1,0 1,0 1,2 1,-1 1,2 0,0 2,0 1,0 1,1 1,4 1,32-9,-36 8</inkml:trace>
  <inkml:trace contextRef="#ctx0" brushRef="#br0" timeOffset="51048.1">20292 2925,'-5'15,"-1"4</inkml:trace>
  <inkml:trace contextRef="#ctx0" brushRef="#br0" timeOffset="54753.365">22296 2897,'1'0,"-1"0,1 0,-1-1,0 1,1 0,-1 0,1 0,-1-1,1 1,-1 0,1 0,-1 0,1 0,-1 0,0 0,1 0,-1 0,1 0,-1 0,1 0,-1 0,1 1,-1-1,1 0,-1 0,1 0,-1 1,0-1,1 0,-1 0,0 1,1-1,-1 0,0 1,1-1,-1 1,0-1,1 0,-1 1,0-1,0 1,0-1,1 0,-1 1,0-1,0 1,0-1,0 1,0-1,0 1,0-1,0 1,0-1,0 1,0-1,0 1,0-1,0 1,-1-1,1 1,23 83,6 170,-23-219,-1 0,-2 1,-1-1,-2 1,-1 0,-2-1,-4 14,4-31,-1-6,1-1,1 1,1 0,-1 0,2 1,0-1,0 0,2 11,-2-22,1 0,-1 0,0 0,0 0,1 0,-1-1,0 1,1 0,-1 0,1 0,-1-1,1 1,0 0,-1-1,1 1,0-1,-1 1,1 0,0-1,-1 0,1 1,0-1,0 1,0-1,0 0,-1 0,1 1,0-1,0 0,0 0,0 0,0 0,0 0,0 0,-1 0,1 0,0 0,0-1,0 1,0 0,0-1,-1 1,1 0,0-1,0 1,0-1,-1 1,1-1,0 0,0 1,36-32,-36 32,176-164,-176 162,0 0,0 1,0-1,0 1,0-1,1 1,-1-1,0 1,1-1,-1 1,1 0,0 0,-1 0,1 0,0 0,-1 0,1 1,0-1,0 0,0 1,0 0,0-1,0 1,0 0,0 0,0 0,0 0,0 0,-1 0,1 1,0-1,0 1,0-1,0 1,0 0,-1 0,1 0,0 0,0 0,-1 0,1 0,-1 0,1 1,-1-1,0 1,0-1,1 2,0 5,0 0,0 0,-1 0,-1 1,1-1,-1 0,0 1,-1-1,0 0,-1 0,0 1,-2 6,-3 18,6-13,2-5</inkml:trace>
  <inkml:trace contextRef="#ctx0" brushRef="#br0" timeOffset="55049.642">22974 3434,'-2'2,"-8"9,1 1,0 0,0 0,2 1,-1 0,2 0,0 1,0-1,1 2,1-1,0 0,1 1,1 0,0-1,0 12,3-24,-1 1,0 0,1-1,-1 1,1-1,0 1,0-1,0 1,0-1,0 1,1-1,-1 0,1 0,0 0,-1 0,1 0,0 0,0 0,0 0,0-1,0 1,1-1,-1 0,0 1,1-1,-1 0,1-1,-1 1,1 0,0-1,-1 1,1-1,-1 0,1 0,0 0,-1 0,1 0,0-1,0 1,97-42,-92 36,-1 0,1 0,-1-1,-1 0,1-1,-1 0,-1 1,1-2,-2 1,1-1,-1 0,0 0,-1 0,3-8,-5 12,0 0,0 1,-1-1,1 0,-1 0,0 1,0-1,-1 0,1 0,-1 1,0-1,0 0,-1 1,0-1,1 1,-1-1,-1 1,1 0,-1 0,1 0,-1 0,-1 1,1-1,0 1,-1-1,1 1,-1 0,0 1,0-1,-2 0,-15-8</inkml:trace>
  <inkml:trace contextRef="#ctx0" brushRef="#br0" timeOffset="55547.526">23341 3405,'-32'121,"31"-117,1 0,-1-1,1 1,0 0,0-1,1 1,-1 0,1-1,0 1,0-1,0 1,0-1,0 1,1-1,0 0,0 1,0-1,0 0,0 0,0-1,1 1,-1 0,1-1,0 1,0-1,0 0,0 0,0 0,0-1,1 1,-1-1,1 1,7-2,0 1,-1-1,1-1,0 0,-1-1,1 0,-1 0,0-1,0-1,0 0,0 0,0 0,-1-2,0 1,0-1,2-2,93-78,-117 142,12-53,0 1,0 0,1-1,-1 1,1-1,0 1,0 0,0-1,1 1,-1 0,1-1,0 1,0-1,0 1,0-1,1 1,0-1,-1 0,1 0,0 0,0 0,1 0,-1 0,1 0,-1-1,1 0,0 1,0-1,0 0,0 0,0 0,1-1,-1 1,0-1,1 0,-1 0,1 0,-1 0,1-1,0 1,-1-1,1 0,0 0,3-1,3-2,1 0,-1-2,0 1,0-1,-1 0,0-1,0 0,0-1,0 0,-1 0,0-1,-1 0,0 0,0-1,-1 0,0 0,0-1,-1 1,4-10,17-52,-18 48</inkml:trace>
  <inkml:trace contextRef="#ctx0" brushRef="#br0" timeOffset="57426.964">169 4365,'49'-62,"59"-21,-106 82,0 0,0 0,0 0,0 1,0-1,0 1,0 0,0-1,0 1,0 0,0 0,0 0,0 0,0 1,0-1,0 0,0 1,0-1,0 1,-1 0,1 0,0 0,0 0,-1 0,1 0,0 0,-1 1,1-1,-1 0,1 1,-1-1,0 1,0 0,0-1,0 1,0 0,0 0,0 0,0-1,0 3,22 83,-18-48,-2 0,-1 0,-3 0,-1 0,-2-1,-1 1,-3 2,-2 33,25-90,0-23,2 0,1 2,2 0,2 1,1 1,1 1,9-7,-32 39,0 0,0 0,1 0,-1 0,0 0,1 0,-1 1,1-1,0 1,-1-1,1 1,0-1,0 1,0 0,0 0,0 0,0 0,0 0,0 1,1-1,-1 0,0 1,0 0,1 0,-1-1,0 1,1 0,-1 1,0-1,0 0,1 1,-1-1,0 1,0 0,0 0,0 0,0 0,0 0,0 0,0 0,0 1,0-1,0 1,-1-1,1 1,0 7,0 1,0-1,-1 0,0 1,-1-1,0 1,0-1,-1 0,0 1,-1-1,0 0,-1 0,-2 7,-7 43,10-47,0-6,1 0,0 0,0-1,0 1,1 0,-1 0,2 0,-1 0,0 0,1 0,0 0,1 0,-1-1,1 1,1 0,-1-1,0 0,3 4,-1-8,0 0,-1-1,1 0,0 0,0 0,-1 0,1 0,0-1,-1 1,1-1,0 0,-1 0,1-1,-1 1,0-1,1 1,-1-1,0 0,0 0,0-1,0 1,0-1,-1 1,1-1,-1 0,0 0,0 0,1-1,234-273,-237 276,0 0,1 0,-1 0,1 0,-1 1,1-1,-1 0,1 0,0 0,-1 0,1 1,0-1,0 0,0 0,0 1,0-1,-1 1,1-1,0 1,0-1,0 1,0 0,0-1,0 1,1 0,-1 0,0 0,0 0,0 0,0 0,0 0,0 0,0 0,0 0,0 1,0-1,0 0,0 1,0-1,0 1,0-1,0 1,0-1,0 1,0 0,-1 0,1-1,0 1,0 0,-1 0,1 0,-1 0,1-1,-1 1,1 0,-1 0,-8 95,-1-58,-27 193,39-180,3-33</inkml:trace>
  <inkml:trace contextRef="#ctx0" brushRef="#br0" timeOffset="57742.702">1242 4478,'0'24,"0"-1,2 0,0 1,2-1,0 0,3 3,-6-20,1-1,0 0,0 1,1-1,-1 0,1-1,0 1,1 0,-1-1,1 0,0 0,0 0,0 0,0 0,1-1,-1 0,1 0,0 0,0-1,0 0,1 1,-1-2,0 1,1-1,-1 0,1 0,-1 0,2-1,4 1,0-1,-1 0,1-1,-1 0,1-1,-1 0,1-1,-1 0,0-1,0 0,-1 0,1-1,-1 0,0-1,0 0,-1 0,0-1,0 0,0-1,-1 1,0-2,-1 1,1-1,-2 1,1-2,-1 1,-1-1,0 1,0-1,-1 0,0-1,0 1,-1-2,-5-74,-4 62</inkml:trace>
  <inkml:trace contextRef="#ctx0" brushRef="#br0" timeOffset="61492.62">2089 4449,'-1'-2,"0"1,-1-1,1 0,-1 0,0 1,0-1,1 0,-1 1,0 0,0 0,-1-1,1 1,0 0,0 1,0-1,-1 0,1 1,0-1,-1 1,1 0,0-1,-1 1,1 0,-3 1,2-2,-6 1,1-1,-1 1,0 1,0-1,1 2,-1-1,1 1,-1 0,1 1,0 0,0 0,0 1,0 0,0 0,1 1,0 0,0 0,0 1,1 0,-1 0,1 0,1 1,0 0,0 0,0 1,0-1,1 1,1 0,-1 0,1 0,1 1,-1-1,2 1,-1-1,1 1,0 0,1-1,0 1,0 0,1 0,0-1,1 1,-1-1,2 1,-1-1,4 8,-2-8,1 0,-1-1,1 1,0-1,1 0,0 0,0-1,1 0,-1 0,1 0,0-1,1 0,-1 0,1-1,0 0,0-1,1 1,-1-2,1 1,0-1,-1 0,1-1,0 0,0 0,0-1,0 0,0-1,-1 0,1 0,0-1,0 0,-1-1,1 0,-1 0,0 0,0-1,6-4,24-34,-36 26</inkml:trace>
  <inkml:trace contextRef="#ctx0" brushRef="#br0" timeOffset="62187.712">2400 3998,'0'624,"0"-611,0 0,1 0,1 1,0-1,1 0,0-1,1 1,1-1,2 5,-6-16,1 0,-1 0,1 0,0 0,0-1,-1 1,1 0,0-1,0 0,0 1,-1-1,1 0,0 0,0 0,0 0,0 0,0-1,0 1,-1 0,1-1,0 0,0 1,-1-1,1 0,0 0,-1 0,1 0,-1 0,1 0,-1 0,1-1,-1 1,0 0,0-1,0 1,0-1,0 0,0 1,0-1,0 0,0 1,-1-1,1 0,-1 0,1 0,7-8,12-12,0-3,2 1,0 2,2 0,0 2,2 0,6-3,-30 22,-1 0,0 0,1 0,-1 1,0-1,1 0,-1 1,1-1,-1 0,1 1,0 0,-1-1,1 1,-1 0,1 0,0 0,-1 0,1 0,0 0,-1 1,1-1,-1 1,1-1,-1 1,1-1,-1 1,1 0,-1-1,1 1,-1 0,0 0,1 0,-1 0,0 1,0-1,0 0,0 0,0 1,0-1,0 0,-1 1,1-1,0 1,0 1,15 75,-15-69,22 136,-22-121</inkml:trace>
  <inkml:trace contextRef="#ctx0" brushRef="#br0" timeOffset="69054.622">3613 4563,'0'4,"0"7,0 7,0 4,0 3,0 3,0 1,0 1,0-1,-5-4,-1-7</inkml:trace>
  <inkml:trace contextRef="#ctx0" brushRef="#br0" timeOffset="69310.968">3528 4196,'0'9,"0"4</inkml:trace>
  <inkml:trace contextRef="#ctx0" brushRef="#br0" timeOffset="69668.284">3980 3998,'-1'89,"13"213,7-4,10-143,-29-155,0 0,0-1,0 1,0-1,0 1,1-1,-1 1,0 0,0-1,1 1,-1-1,0 1,1 0,-1-1,0 1,1 0,-1 0,0-1,1 1,-1 0,1 0,-1-1,1 1,-1 0,0 0,1 0,-1 0,1 0,-1 0,1 0,-1 0,1 0,-1 0,1 0,-1 0,1 0,-1 0,0 0,1 0,-1 0,1 1,-1-1,1 0,-1 0,0 1,1-1,-1 0,0 0,1 1,-1-1,0 0,1 1,-1-1,0 1,0-1,1 0,-1 1,6-44,-5 16,0 0</inkml:trace>
  <inkml:trace contextRef="#ctx0" brushRef="#br0" timeOffset="70003.281">3811 4422,'-5'4,"4"3,6-1,7-2,7 0,4-2,4-1,1 0,1-1,1-1,0 1,-1 0,0 0,0 0,-1-1,0 1,-4 0</inkml:trace>
  <inkml:trace contextRef="#ctx0" brushRef="#br0" timeOffset="74030.16">5053 4055,'-1'-1,"1"1,-1 0,1-1,-1 1,1 0,-1-1,1 1,-1 0,1 0,-1-1,1 1,-1 0,1 0,-1 0,1 0,-1 0,0 0,1 0,-1 0,1 0,-1 0,1 0,-1 0,1 0,-1 0,0 0,1 1,-1-1,1 0,-1 0,1 1,-1-1,1 0,-1 1,1-1,0 0,-1 1,1-1,-1 1,1-1,0 1,0-1,-1 1,1-1,0 1,0-1,-1 1,1-1,0 1,0-1,0 1,0 0,0-1,0 1,0-1,0 1,0-1,0 1,0 0,0-1,-6 41,6-41,28 257,0 28,-27-236,11 69,-12-117,1 1,-1-1,1 0,-1 1,1-1,-1 0,1 0,0 0,0 0,-1 0,1 0,0 0,0 0,0 0,0 0,0 0,0 0,1-1,-1 1,0 0,0-1,1 1,-1-1,0 1,0-1,1 0,-1 0,0 1,1-1,-1 0,0 0,1 0,-1 0,1-1,-1 1,0 0,0-1,1 1,-1-1,0 1,1-1,-1 1,0-1,0 0,0 0,0 1,0-1,0 0,0 0,0 0,0 0,0 0,-1-1,52-56,90-167,-139 222,-1 0,1 0,0 1,0-1,1 1,-1 0,0 0,1 0,-1 0,1 1,0 0,-1-1,1 1,0 0,0 1,0-1,0 1,0 0,0 0,0 0,0 0,-1 1,1-1,0 1,0 0,0 0,-1 1,1-1,0 1,-1 0,1-1,-1 2,0-1,0 0,0 1,0-1,0 1,0 0,-1 0,1 0,-1 0,0 1,0-1,0 1,0-1,-1 1,0-1,1 1,-1 0,0 0,-1 0,1 0,4 192,-6-195,1 0,-1 0,1 0,0 0,0 0,0 1,0-1,0 0,0 0,0 0,0 0,0 1,0-1,1 0,-1 0,0 0,1 0,-1 0,1 0,-1 0,1 0,0 0,-1 0,1 0,0 0,0 0,0 0,-1 0,1-1,0 1,0 0,0-1,0 1,0-1,0 1,1-1,-1 1,0-1,0 0,0 0,0 1,1-1,-1 0,0 0,0 0,0 0,0-1,1 1,-1 0,9-8</inkml:trace>
  <inkml:trace contextRef="#ctx0" brushRef="#br0" timeOffset="74607.211">6012 4619,'-15'5,"1"1,1 1,-1 0,1 1,1 0,-1 1,2 0,-1 1,1 1,1 0,-1 0,2 1,0 0,0 0,1 1,1 0,0 1,1 0,0 0,-1 6,8-16,-1 0,0 0,1 0,0 0,0 0,0-1,1 1,-1 0,1-1,0 1,0-1,0 1,0-1,1 0,-1 0,1 0,0 0,0 0,0-1,0 1,0-1,1 0,-1 0,1 0,-1 0,1-1,0 0,-1 1,1-1,0 0,0-1,0 1,0-1,0 0,0 0,0 0,0 0,0-1,0 0,0 1,0-1,-1-1,1 1,0-1,0 1,-1-1,1 0,-1 0,0-1,0 1,1-1,16-12,-1 0,0-2,-2 0,1-1,-2-1,-1 0,6-10,30-57,-50 85,-1-1,0 1,1 0,0 0,-1-1,1 1,0 0,0 0,0 0,-1 0,1 0,0 0,0 0,0 0,1 0,-1 1,0-1,0 0,0 1,1-1,-1 0,0 1,1 0,-1-1,0 1,1 0,-1 0,0 0,1 0,-1 0,1 0,-1 0,0 0,1 0,-1 1,0-1,1 1,-1-1,0 1,0-1,1 1,-1 0,0-1,0 1,0 0,0 0,0 0,0 0,0 0,0 0,0 0,0 0,-1 0,1 1,0-1,-1 1,35 40,53 44,-68-76</inkml:trace>
  <inkml:trace contextRef="#ctx0" brushRef="#br0" timeOffset="74995.758">6774 4478,'-159'111,"157"-110,-1 0,1 0,0 1,0-1,0 1,0 0,0-1,0 1,1 0,-1 0,0 0,1 1,0-1,-1 0,1 0,0 1,0-1,0 1,1-1,-1 1,0-1,1 1,0-1,0 1,-1 0,2-1,-1 1,0-1,0 1,1 0,-1-1,1 1,0-1,0 0,0 1,0-1,0 0,1 1,-1-1,1 0,-1 0,1 0,43 32,-40-32,-1 0,1 0,-1 0,0 1,0 0,0 0,0 0,-1 0,1 1,-1 0,1-1,-1 1,-1 0,1 0,0 1,-1-1,0 1,0-1,0 1,-1 0,0-1,1 1,-2 0,1 0,0 3,-2-1,-1 0,0 0,0 0,0 0,-1-1,0 1,0-1,-1 0,0 0,0 0,0 0,-1-1,1 0,-1 1,-1-2,1 1,-1-1,1 0,-1 0,-1 0,1-1,0 0,-1 0,1-1,-1 0,0 0,-6 1,-11 1</inkml:trace>
  <inkml:trace contextRef="#ctx0" brushRef="#br0" timeOffset="75773.995">7620 4732,'-39'309,"26"-288,13-58,13-21,1 1,3 0,3 1,2 1,8-11,20-22,-9 77,-26 14</inkml:trace>
  <inkml:trace contextRef="#ctx0" brushRef="#br0" timeOffset="76047.871">8100 4619,'-8'11,"-19"25,2 0,1 2,2 1,2 0,-13 37,31-72,0 0,0 1,1-1,0 1,0-1,0 1,1 0,0-1,-1 1,2-1,-1 1,0 0,1-1,0 1,0-1,0 1,1-1,-1 1,1-1,0 0,1 0,-1 0,1 0,-1 0,1-1,0 1,0-1,1 0,-1 0,1 0,0 0,-1 0,1-1,0 0,1 0,-1 0,0 0,1 0,-1-1,1 0,-1 0,1 0,-1-1,1 0,1 1,6-2,1 0,-1-1,0 0,0-1,0 0,0 0,0-2,-1 1,1-2,-1 1,0-2,-1 1,0-1,0-1,3-3,-6 6,-1-1,0 0,0 1,-1-2,0 1,0-1,0 0,-1 0,0 0,0 0,-1-1,0 1,0-1,0 0,-1 0,-1 0,0 0,0-1,0 1,-1 0,0 0,0-1,-2-3,0 6,0-1,-1 1,0-1,0 1,-1 0,1 0,-2 1,1-1,0 1,-1 0,0 0,0 0,0 1,-1 0,0 0,0 0,0 0,0 1,0 0,-1 1,1-1,-2 1,-15-5</inkml:trace>
  <inkml:trace contextRef="#ctx0" brushRef="#br0" timeOffset="76417.626">8524 4083,'-1'66,"13"153,-2-154,-3 1,-3 0,-2 0,-6 32,2 20,2-45,0-61</inkml:trace>
  <inkml:trace contextRef="#ctx0" brushRef="#br0" timeOffset="76658.819">8213 4619,'39'0,"16"0,10 0,-2-5,-2-1,-2-1,-6 2,-2 2,-1 1,-3 0,-1 2,-3 0,-9 0</inkml:trace>
  <inkml:trace contextRef="#ctx0" brushRef="#br0" timeOffset="77327.905">9230 4535,'-55'32,"1"2,2 3,-45 40,34 0,61-75,0 1,1-1,-1 1,1 0,-1 0,1-1,0 1,0 0,1 0,-1 0,1 0,-1 0,1 0,0 0,0 0,0 0,0 0,1 0,-1 0,1 0,0 0,0 0,0-1,0 1,0 0,1 0,-1-1,1 1,-1-1,2 2,3-2,-1-1,0 1,0-1,1 0,-1-1,0 1,1-1,-1 0,1 0,-1-1,0 0,1 0,-1 0,0 0,1-1,-1 0,0 0,-1 0,1-1,0 0,0 0,-1 0,0 0,0-1,0 1,3-4,4-1,156-115,-167 123,1-2,0 1,-1 0,1 0,0-1,0 1,0 0,0 0,0 0,0 0,0 0,0 0,1 0,-1 0,0 1,0-1,1 0,-1 1,1-1,-1 1,0-1,1 1,-1 0,1-1,-1 1,1 0,-1 0,1 0,-1 0,1 1,-1-1,1 0,-1 1,0-1,1 0,-1 1,1 0,-1-1,0 1,0 0,1 0,-1 0,0 0,0 0,0 0,0 0,1 1,5 57,-8-55,1 0,-1-1,1 1,0 0,0 0,0 0,1 0,-1 0,1 0,0 0,0 0,0-1,1 1,-1 0,1-1,0 1,0-1,0 1,0-1,1 0,-1 0,1 0,0 0,0-1,0 1,0-1,0 0,1 0,-1 0,1 0,0 0,8-1,1 0,0 0,-1-1,1-1,0 0,-1-1,1 0,-1-1,1 0,-1-1,0 0,0-1,-1-1,0 0,0 0,0-1,-1 0,1-1,-2-1,1 1,-1-1,-1-1,25-28,-2-1,-2-1,-1-2,-3-1,-1-1,-2-1,-2-1,-2-1,9-40,-24 78,6-12,-2 0,-1-1,0 1,-2-1,0-1,-2 1,0-13,-1 34,-1-1,0 1,0 0,0-1,1 1,-2-1,1 1,0-1,0 1,0-1,-1 1,1 0,0-1,-1 1,0-1,1 1,-1 0,0 0,0-1,1 1,-1 0,0 0,0 0,0 0,0 0,-1 0,1 0,0 0,0 1,-1-1,1 0,0 1,-1-1,1 1,0-1,-1 1,1 0,-1-1,1 1,-1 0,1 0,-1 0,1 0,0 0,-1 1,0-1,-57 40,42-15,1 0,1 2,2 0,1 1,0 0,3 0,-6 25,10-35,0 0,1 1,2-1,0 1,0 0,2 0,0 0,2-1,0 1,0 0,2-1,1 0,5 16,56 135,-43-67,-22-90</inkml:trace>
  <inkml:trace contextRef="#ctx0" brushRef="#br0" timeOffset="77570.692">9455 4478,'33'5,"17"1,9 0,3-1,2-2,-5 0,-4-2,-6-1,-2 0,-4 0,-4 0,-5 4,-3 3,-1-1,-2-1,-5-2</inkml:trace>
  <inkml:trace contextRef="#ctx0" brushRef="#br0" timeOffset="82011.485">10245 4732,'0'3,"1"-1,-1 0,1 1,0-1,-1 0,1 0,0 1,0-1,1 0,-1 0,0 0,1 0,-1 0,1 0,0-1,-1 1,1 0,0-1,0 0,0 1,0-1,0 0,0 0,1 0,-1 0,0 0,1-1,-1 1,0-1,1 1,-1-1,1 0,-1 0,1 0,6 0,-1-1,1 0,0 0,0-1,0 0,-1 0,1-1,-1-1,0 1,0-1,0 0,-1-1,1 0,-1 0,0-1,0 0,-1 0,0 0,3-4,-7 8,-1 1,1-1,0 0,-1 1,1-1,-1 0,0 0,0 0,1 0,-1 0,0-1,-1 1,1 0,0 0,-1-1,1 1,-1 0,0-1,0 1,0-1,0 1,0 0,0-1,-1 1,1 0,-1-1,1 1,-1 0,0 0,0 0,0 0,0-1,-1 1,1 0,0 1,-1-1,0 0,1 0,-1 1,0-1,0 0,-2-1,-1 0,1 0,-1 0,1 1,-1-1,0 1,0 0,0 1,0-1,-1 1,1 0,0 0,0 1,-1-1,1 1,0 0,-1 1,-1 0,-11 4,0 1,1 1,0 1,0 0,1 1,0 1,1 0,0 1,-1 2,9-7,1 1,0 0,0 0,1 0,-1 0,2 1,-1 0,1 0,0 0,1 1,0-1,0 1,1 0,0 0,0 0,1 0,0 0,1 0,0 0,1 0,-1 0,2 0,-1 0,1 0,1-1,0 1,0 0,0-1,1 0,0 0,1 0,0 0,0-1,1 0,0 0,4 4,4 0,2-1,-1 0,2-1,-1-1,1 0,0-1,0-1,1-1,0-1,0 0,0-1,1-1,-1 0,1-2,-1 0,15-2,47-32,-66 24</inkml:trace>
  <inkml:trace contextRef="#ctx0" brushRef="#br0" timeOffset="84974.76">11205 4676,'-5'-4,"1"1,-1 0,0 0,-1 0,1 1,0 0,-1 0,0 0,1 1,-1 0,0 0,1 0,-1 0,0 1,0 0,0 1,0-1,1 1,-1 0,0 1,1-1,-1 1,1 0,-1 0,1 1,0 0,0 0,0 0,0 0,1 1,-1 0,1 0,0 0,0 0,0 1,1 0,-1-1,1 1,1 1,-1-1,1 0,-1 1,-2 1,-1 0,2 1,-1 0,1-1,0 1,0 1,1-1,1 0,-1 1,1 0,0-1,1 1,0 0,1 0,0 0,0 0,1 0,0 0,0-1,1 1,0 0,1-1,0 1,0-1,1 0,0 0,0 0,1-1,0 1,0-1,6 6,-5-10,-1 1,1-1,-1 0,1 0,0 0,0-1,1 0,-1 0,0-1,1 0,-1 0,1 0,-1-1,1 0,-1 0,1 0,-1-1,1 0,-1-1,0 1,0-1,1 0,-1-1,0 1,-1-1,1-1,0 1,-1-1,0 0,0 0,0 0,0-1,-1 1,0-1,0 0,0-1,1-1,16-26,-2-1,0-1,-3 0,-1-1,-1-1,-2 0,-2-1,-2 0,-1-1,-1 0,-3 0,-1-39,-1 62,-1-1,0 1,-1 0,-1-1,-1 1,0 0,-1 0,-1 0,0 0,-1 1,-1 0,-7-12,12 25,0-1,-1 0,1 0,-1 1,0-1,0 1,0 0,0 0,0 0,-1 0,1 1,0-1,-1 1,1 0,-1 0,0 0,1 1,-1-1,0 1,1 0,-1 0,0 0,0 0,1 0,-1 1,0 0,1 0,-1 0,1 0,-1 1,1-1,0 1,-1 0,1 0,0 0,0 0,0 1,1-1,-1 1,0-1,1 1,0 0,0 0,0 0,0 1,0-1,0 0,1 1,0-1,-6 14,1-1,1 1,1 0,0 0,2 1,0-1,0 1,2-1,0 1,1-1,1 1,0-1,1 0,1 0,1 0,1 0,0-1,5 10,4 3,2-1,1 0,0-1,2-1,2-1,0-1,1 0,1-2,1-1,1-1,1-1,20 10,83 60,-112-77</inkml:trace>
  <inkml:trace contextRef="#ctx0" brushRef="#br0" timeOffset="87585.815">12418 4309,'100'-68,"-74"53,0-2,-1 0,-1-2,-1-1,0-1,-2-1,7-8,28-57,-85 117,17-2,2 1,0 1,2 0,2 1,0-1,2 1,1 24,2-51,-19 586,19-583,-5 81,-3-1,-5-1,-3 0,-16 44,28-117,0-1,0 1,-2-1,1 0,-2-1,1 0,-1 0,-1-1,-7 8,12-15,1 1,-1-1,0 0,0 0,0 0,0 0,-1-1,1 0,0 0,-1 0,0 0,0-1,1 0,-1 0,0 0,0 0,0-1,0 0,0 0,0 0,0-1,0 0,1 0,-1 0,0 0,0-1,-3-1,0-4,0 0,1 0,0 0,1-1,-1 0,1-1,1 0,0 0,0 0,0 0,2-1,-1 1,1-1,0 0,1 0,0 0,1 0,-1-10,1-4,0 1,1-1,2 1,0 0,1-1,2 1,0 1,1-1,2 1,0 0,1 0,1 1,1 1,1-1,1 2,1 0,0 0,2 2,9-10,-10 13,1 1,0 0,1 1,0 0,1 2,0 0,1 1,0 1,3 0,18-8,-23 10</inkml:trace>
  <inkml:trace contextRef="#ctx0" brushRef="#br0" timeOffset="87899.234">12927 5070,'-29'23,"25"-50,75-141,-64 152,0 0,1 1,1-1,1 2,0-1,1 1,0 1,1 0,1 1,0 0,12-8,-5 9</inkml:trace>
  <inkml:trace contextRef="#ctx0" brushRef="#br0" timeOffset="88189.419">13321 4703,'-21'38,"4"-13,1 2,2 0,1 0,1 1,1 1,1 0,2 0,0 8,7-33,1 0,0 0,0 0,0 1,1-1,-1 0,1 0,0 0,0 0,1 0,-1-1,1 1,0 0,0-1,0 1,0-1,1 1,-1-1,1 0,0 0,0 0,0-1,0 1,1-1,-1 1,1-1,-1 0,1-1,0 1,0 0,0-1,0 0,0 0,0 0,0-1,0 1,0-1,0 0,0 0,0 0,0-1,0 0,0 1,0-1,0-1,2 0,2 1,-1 0,0-1,0 0,0-1,0 1,0-1,0-1,-1 1,1-1,-1 0,0-1,0 1,-1-1,0 0,1-1,-2 1,1-1,-1 0,1 0,-2 0,1-1,-1 0,0 1,0-1,-1 0,0 0,0-1,0-2,0 3,-1-1,0 1,0-1,0 0,-1 1,-1-1,1 0,-1 1,0-1,-1 1,0-1,0 1,0 0,-1-1,0 1,-1 0,0 1,0-1,0 1,-1 0,1 0,-2 0,1 0,-1 1,1 0,-5-3,-8 1</inkml:trace>
  <inkml:trace contextRef="#ctx0" brushRef="#br0" timeOffset="88711.149">13632 5043,'18'-57,"-11"38,1-1,0 1,2 1,0-1,1 2,1 0,1 0,0 1,1 0,1 1,8-6,-22 20,-1 0,0 0,1 1,-1-1,1 0,0 0,-1 1,1-1,-1 1,1-1,0 0,-1 1,1-1,0 1,0-1,0 1,-1 0,1-1,0 1,0 0,0 0,0-1,0 1,-1 0,1 0,0 0,0 0,0 0,0 0,0 1,0-1,0 0,-1 0,1 0,0 1,0-1,0 1,-1-1,1 0,0 1,0-1,-1 1,1 0,0-1,-1 1,1 0,-1-1,1 1,-1 0,1 0,-1-1,1 1,-1 0,0 0,1 0,-1-1,0 1,0 0,0 0,1 0,-1 0,0 0,0 0,-1 0,1-1,0 1,0 0,0 1,1 22,-2-21,0 1,0 0,1 0,-1 0,1 0,0 0,0-1,0 1,0 0,1 0,0 0,-1 0,1 0,1-1,-1 1,1 0,-1-1,1 0,0 1,0-1,0 0,1 0,-1 0,1 0,0 0,0 0,0-1,0 0,0 1,0-1,1 0,-1-1,1 1,-1-1,1 1,0-1,0 0,-1 0,3 0,3-4,1 0,-1 0,0-1,-1 0,1-1,-1 0,1 0,-2 0,1-1,0-1,-1 1,-1-1,1 0,43-35,-49 41,0 0,0 1,0-1,1 0,-1 1,0-1,1 0,-1 1,0-1,1 1,-1 0,1 0,-1-1,1 1,-1 0,1 0,-1 0,1 1,-1-1,1 0,-1 0,0 1,1-1,-1 1,1-1,-1 1,0 0,0-1,1 1,-1 0,0 0,0 0,0 0,0 0,0 0,0 0,0 1,0-1,0 0,-1 0,1 1,0-1,24 68,-21-54,33 65,-25-67</inkml:trace>
  <inkml:trace contextRef="#ctx0" brushRef="#br0" timeOffset="89725.005">15015 4563,'-49'43,"42"-39,-13 7,11-7,-1 1,1 0,0 0,1 1,-1 0,1 0,0 1,1 0,0 0,0 1,0 0,1 1,-2 3,8-7,1 1,-1-1,1 1,0-1,1 1,-1-1,1 1,0-1,0 0,1 0,-1 0,1 0,1 0,-1-1,0 0,1 1,0-1,0 0,0-1,1 1,-1-1,1 0,0 0,0 0,1 0,3 4,1 0,-2 1,1 0,-1 0,0 0,-1 1,0 0,0 1,-1 0,0 0,-1 0,0 0,3 11,-7-18,-1 0,0 0,0 0,0 1,0-1,0 0,-1 0,1 0,-1 1,0-1,0 0,0 0,0 0,-1 0,1-1,-1 1,1 0,-1 0,0-1,0 1,-1-1,1 0,0 0,-1 0,1 0,-1 0,0 0,0-1,0 1,1-1,-1 0,-1 1,-4 1,-1 0,1 0,-1 0,1-1,-1-1,0 1,0-1,0-1,0 0,1 0,-5-1,-69-22,63 12</inkml:trace>
  <inkml:trace contextRef="#ctx0" brushRef="#br0" timeOffset="90102.733">15466 4703,'-34'40,"14"-20,0 2,2 0,1 1,0 1,2 0,1 1,0 1,-7 23,20-46,0-1,0 1,0 0,0 0,1 0,-1 0,1 0,0 0,-1 0,1 0,1 0,-1 0,0 0,1 0,0 0,0 0,-1 0,2-1,-1 1,0 0,1 0,-1-1,1 1,0-1,-1 1,1-1,0 0,1 0,-1 0,0 0,1 0,-1-1,1 1,-1 0,1-1,0 0,0 0,-1 0,1 0,0 0,0-1,0 1,0-1,0 0,0 1,0-2,0 1,2 0,4-1,0 0,1 0,-1 0,0-2,0 1,-1-1,1 0,0-1,-1 0,0 0,0-1,0 0,0 0,-1-1,0 0,0 0,-1 0,1-1,-2 0,1-1,-1 1,0-1,0 0,-1-1,0 1,-1-1,1 1,-2-1,1 0,-1 0,-1 0,0 0,0-1,0 1,-2 0,1 0,-1-1,0 1,-1 0,0 0,0 0,-1 0,0 1,-1-1,0 1,0-1,-1 1,0 1,0-1,-5-4,-4-1</inkml:trace>
  <inkml:trace contextRef="#ctx0" brushRef="#br0" timeOffset="90664.502">15693 5099,'16'-34,"-6"9,1-1,1 2,0 0,2 0,1 1,1 1,1 1,1 0,1 1,1 1,0 1,1 1,11-7,-31 24,0-1,-1 1,1-1,0 1,-1 0,1-1,0 1,0 0,-1-1,1 1,0 0,0 0,-1 0,1 0,0 0,0 0,0 0,-1 0,1 0,0 0,0 0,0 1,-1-1,1 0,0 1,-1-1,1 0,0 1,-1-1,1 1,0-1,-1 1,1-1,-1 1,1-1,-1 1,1 0,-1-1,1 1,-1 0,1-1,-1 1,0 0,0 0,1-1,-1 1,0 0,0 0,0 0,0 0,3 50,-3-34,-1-13,1 0,-1 1,1-1,0 0,0 1,1-1,-1 0,1 1,0-1,0 0,1 0,-1 0,1 0,0 0,0 0,0 0,0-1,1 1,0-1,-1 1,1-1,1 0,-1 0,0 0,1-1,-1 1,1-1,0 0,0 0,0 0,0 0,0-1,0 0,0 1,0-2,1 1,-1 0,0-1,4 0,3-4,0 0,0-1,-1-1,1 1,-1-2,-1 1,1-1,-1-1,-1 0,1 0,-1-1,-1 0,5-7,20-18,-21 22,-7 7,1-1,1 0,-1 1,1 0,0 0,0 1,0 0,1 0,0 0,-1 1,1 0,1 0,-7 3,0-1,0 1,0 0,0 0,0 0,0 0,0 0,0 1,0-1,0 0,0 0,0 1,0-1,0 0,0 1,0-1,0 1,0 0,0-1,0 1,0 0,-1-1,1 1,0 0,0 0,-1 0,1-1,-1 1,1 0,-1 0,1 0,-1 0,1 0,-1 0,0 0,0 0,1 0,-1 0,0 1,0-1,0 0,0 0,0 0,-1 0,1 0,0 0,0 0,-10 53,-5-8,11-37,0-1,1 1,0 0,0 1,1-1,0 0,1 1,0-1,0 1,1-1,0 1,2 6,7 1,3-5</inkml:trace>
  <inkml:trace contextRef="#ctx0" brushRef="#br0" timeOffset="94491.925">16624 4957,'73'-10,"-43"7,-1-1,0-1,0-1,-1-2,0-1,0-1,0-1,-23 9,0-1,0 1,-1-1,1 0,0 0,-1 0,0-1,0 1,0-1,0 0,-1 0,1-1,-1 1,0-1,0 1,-1-1,1 0,-1 0,0 0,-1 0,1-1,-1 1,0 0,0-1,-1 1,1-1,-1 1,-1-1,1 1,-1-1,0 1,0 0,0-1,-1 1,0-1,-4 2,0 0,0 0,-1 1,1 0,-1 1,0 0,0 0,0 0,0 0,0 1,0 1,0-1,-1 1,1 0,0 1,0-1,0 1,0 1,-3 0,-11 3,1 0,-1 1,1 1,0 1,1 0,0 2,0 0,1 1,0 1,1 1,0 0,2 1,-1 1,1 1,2 0,-1 0,2 2,0-1,-8 17,18-30,0 1,0-1,0 0,1 1,-1-1,1 1,0 0,1-1,-1 1,1 0,-1-1,2 1,-1 0,0 0,1-1,0 1,0 0,0-1,1 1,-1-1,1 0,0 1,1-1,-1 0,1 0,-1 0,1-1,0 1,1-1,-1 1,1-1,-1 0,1 0,0-1,0 1,0-1,2 1,9 2,1 0,0-1,0-1,0 0,0-1,1-1,-1 0,1-2,-1 1,0-2,6-1,3 0,0-1,-1 0,1-2,-1-1,-1-1,1-1,-1-1,6-4,-11 3</inkml:trace>
  <inkml:trace contextRef="#ctx0" brushRef="#br0" timeOffset="95254.352">17780 4760,'-5'33,"-1"17,0 4,1-3,2-4,1-6,1-10</inkml:trace>
  <inkml:trace contextRef="#ctx0" brushRef="#br0" timeOffset="95429.87">17780 4393,'0'-10,"5"2,6 7,2 4</inkml:trace>
  <inkml:trace contextRef="#ctx0" brushRef="#br0" timeOffset="95890.279">18092 5070,'44'-109,"17"-35,-61 143,0 0,0 0,1 0,-1 0,1 0,-1-1,1 1,-1 0,1 0,-1 0,1 1,0-1,0 0,-1 0,1 0,0 0,0 1,0-1,0 0,0 1,0-1,0 1,0-1,0 1,0-1,0 1,0 0,0 0,1-1,-1 1,0 0,0 0,0 0,0 0,1 0,-1 1,0-1,0 0,0 0,0 1,0-1,0 1,0-1,0 1,0-1,0 1,0 0,0-1,0 1,0 0,0 0,-1 0,1 0,0 0,-1-1,1 1,0 0,-1 1,1-1,-1 0,1 1,49 161,-48-159,0-1,-1 1,2-1,-1 1,0-1,0 0,1 1,0-1,0-1,0 1,0 0,0-1,0 1,1-1,-1 0,1 0,0 0,-1-1,1 0,0 1,0-1,0 0,0-1,0 1,0-1,0 0,0 0,0 0,0 0,0-1,0 1,0-1,0 0,0 0,0-1,0 1,-1-1,4-2,1-3,0 0,0-1,-1 0,-1 0,1-1,-1 0,-1 0,1 0,-2-1,1 0,-1 0,-1 0,0 0,1-7,5-9,2-19,-7 24</inkml:trace>
  <inkml:trace contextRef="#ctx0" brushRef="#br0" timeOffset="96096.883">18853 4703,'0'34,"0"15,0 5,0-2,0-6,0-5,0-9</inkml:trace>
  <inkml:trace contextRef="#ctx0" brushRef="#br0" timeOffset="96350.856">18824 4449,'0'0</inkml:trace>
  <inkml:trace contextRef="#ctx0" brushRef="#br0" timeOffset="96596.896">19333 4026,'46'390,"-34"-116,15-60,-26-159,-2-31</inkml:trace>
  <inkml:trace contextRef="#ctx0" brushRef="#br0" timeOffset="96851.072">19107 4703,'34'0,"15"0,10 0,-1 0,-1 0,0 0,-5 0,-2 0,-5 0,-4 0,-6 0,-3 0,-2 0,-2 0,-1 0,1 0,-6 0</inkml:trace>
  <inkml:trace contextRef="#ctx0" brushRef="#br0" timeOffset="97096.273">19925 4760,'0'0</inkml:trace>
  <inkml:trace contextRef="#ctx0" brushRef="#br0" timeOffset="97332.123">19954 4449,'0'0</inkml:trace>
  <inkml:trace contextRef="#ctx0" brushRef="#br0" timeOffset="97741.841">20434 4590,'-33'14,"0"1,1 2,1 1,1 1,-23 20,50-37,-1 1,1 0,-1 0,1 0,0 0,0 1,0-1,1 1,0 0,-1-1,1 1,0 0,1 0,-1 1,1-1,-1 0,1 0,1 1,-1-1,1 1,-1-1,1 0,0 1,1-1,-1 1,1-1,0 0,0 1,0-1,1 0,0 0,-1 0,1 0,1 0,-1 0,1 0,-1-1,1 1,0-1,0 0,0 0,1 0,-1 0,1-1,0 1,-1-1,1 0,4 1,5-1,-1 0,1-2,0 1,0-2,-1 0,1 0,-1-1,1-1,-1 0,0-1,0 0,0 0,0-2,-1 1,0-2,8-4,-11 7,8-6,-1 0,0-1,0-1,-1 0,0-1,-2 0,4-5,10-9,-25 25,0 0,0 1,0-1,0 0,0 1,0-1,0 1,1 0,-1-1,0 1,1 0,-1 0,1 0,-1 0,1 0,0 0,-1 0,1 1,0-1,0 0,-1 1,1 0,0-1,0 1,0 0,0 0,0 0,0 0,-1 0,1 0,0 1,0-1,0 1,-1-1,1 1,0 0,0-1,-1 1,1 0,-1 0,1 0,-1 1,1-1,-1 0,1 0,-1 1,0-1,0 1,0-1,11 42,-12-39,0 1,1-1,0 0,0 1,0-1,0 0,1 0,0 0,0 0,0 0,0 0,0-1,1 1,0-1,-1 0,1 1,1-1,-1-1,0 1,1 0,-1-1,4 2,3-2,0 0,0-1,0 0,1-1,-1 0,0-1,1 0,-1 0,0-1,0-1,0 1,0-2,-1 1,1-1,-1-1,0 0,0 0,-1-1,1 0,-1 0,0-1,-1 0,3-3,15-8,-1-1,-1-1,0-2,-2 0,0-1,-2-1,0-1,-2-1,-1 0,-1-1,1-4,-9 16,0-1,-1 0,0-1,-2 0,0 1,0-1,-2 0,0-1,-1 1,-1 0,0 0,-1-1,-1 1,-1 0,0 0,-6-13,7 25,-1 0,0 0,-1 0,1 1,-1-1,0 1,0 0,0 0,0 0,-1 1,0-1,0 1,0 0,0 1,0-1,0 1,-1 0,1 0,-1 1,1-1,-1 1,0 1,0-1,1 1,-1 0,0 0,0 1,0-1,1 1,-1 1,0-1,1 1,0 0,-1 0,1 0,0 1,0 0,0 0,0 0,1 1,-1 0,1-1,0 2,0-1,0 0,0 1,1 0,-7 10,1 1,1 1,1-1,0 1,1 0,1 1,0 0,2-1,0 1,1 0,0 1,2-1,0 0,1 0,1 0,1 0,0 0,1 0,1-1,1 1,1-1,0-1,1 1,0-1,2 0,0-1,0 0,2-1,7 8,115 108,-117-114</inkml:trace>
  <inkml:trace contextRef="#ctx0" brushRef="#br0" timeOffset="98498.511">20010 4789,'0'-5,"5"-2,1 6,0 7,-1 8,-1 6,-2 4,-1 4,-1 1,0 0,0 1,0-1,-5-4,-1-3,4-4,3-6</inkml:trace>
  <inkml:trace contextRef="#ctx0" brushRef="#br0" timeOffset="100617.769">2767 5974,'10'7,"1"0,0-1,1 0,-1-1,1 0,0-1,1 0,-1-1,1 0,-1-1,1 0,0-1,-1-1,1 0,0-1,0 0,-1-1,1 0,0-1,-1 0,0-1,0-1,0 0,9-6,35-28,-2-2,-2-3,-2-2,-1-4,61-54,-109 103,-1 1,1-1,-1 1,1-1,0 1,-1 0,1-1,-1 1,1 0,0-1,0 1,-1 0,1 0,0 0,0 0,-1 0,1-1,0 2,-1-1,1 0,0 0,0 0,-1 0,1 0,0 0,0 1,-1-1,1 0,0 1,-1-1,1 0,-1 1,1-1,0 1,-1-1,1 1,-1-1,1 1,-1 0,0-1,1 1,-1-1,1 1,-1 0,0-1,0 1,1 0,-1 0,0-1,0 1,0 0,0 0,0-1,0 1,12 52,-11-45,0 16,-1 1,-1 0,-1-1,-1 0,-1 1,-1-1,-1 0,-2-1,0 0,-11 21,14-30,-1-1,-1-1,1 1,-2-1,0 0,-1-1,0 0,0 0,-1-1,0 0,-1-1,-1 0,1 0,-1-1,0-1,-1 0,0-1,-7 2,17-7,0 0,0-1,0 0,0 0,0 0,0 0,0 0,0-1,0 1,0-1,0 0,1 1,-1-1,0-1,0 1,1 0,-1-1,1 1,-1-1,1 0,0 0,0 0,-1 0,1 0,1 0,-1-1,0 1,1-1,-1 1,1-1,-1 0,1 1,0-1,0 0,1 0,-1 0,1 0,-1 0,1 1,0-1,0 0,0 0,0 0,1 0,-1 0,1 0,0 0,0 0,0 0,0 1,0-1,0 0,1 1,-1-1,1 1,1-2,1-2,0 0,0 1,1-1,0 1,0 0,0 0,0 0,1 1,0-1,0 1,0 1,0-1,1 1,0 1,-1-1,1 1,0 0,0 0,0 1,0 0,0 0,1 1,-1 0,0 0,0 1,0 0,0 0,0 0,0 1,0 0,0 0,1 2,70 37,-67-34,0 0,0 0,0-1,1 0,0-1,0 0,1-1,-1-1,1 0,0 0,-1-2,1 1,0-2,0 1,12-3,2-4,1-1,-1-1,-1-2,0 0,0-2,-1-1,-1-1,0-1,0-1,-2-1,0-1,11-13,-8 8,-1 0,-1-2,-2-1,0 0,-2-2,-1 0,-1-1,-1-1,-2 0,-1-1,-1 0,-2-1,-1-1,-2 0,2-23,-6 33,-2 0,0-1,-2 1,0-1,-2 1,0 0,-2 0,-1 0,-3-9,9 31,0 0,0 0,-1 0,1 0,0 0,0 0,-1 0,1 0,-1 0,1 0,-1 0,1 0,-1 0,0 0,1 0,-1 0,0 1,0-1,1 0,-1 0,0 1,0-1,0 1,0-1,0 1,0-1,0 1,0-1,0 1,0 0,0 0,0 0,-1-1,1 1,0 0,0 0,0 0,0 1,0-1,0 0,0 0,0 1,0-1,0 0,0 1,0-1,0 1,0 0,0-1,0 1,0-1,0 1,1 0,-1 0,0 0,0 0,1-1,-1 1,1 0,-1 0,1 0,-1 0,1 0,-1 0,1 0,0 1,-11 28,2 1,1 0,1 1,2 0,2 0,0 0,2 2,-7 60,-25 220,26-254,2-1,3 1,2 0,4 6,1-43,1-6</inkml:trace>
  <inkml:trace contextRef="#ctx0" brushRef="#br0" timeOffset="101430.284">3669 5776,'74'11,"0"-3,0-4,1-3,-1-3,1-3,-1-4,5-4,337-113,-343 97,-74 30,1-1,0 0,0 1,0-1,0 0,-1 1,1-1,0 0,0 1,0-1,0 0,0 1,0-1,0 1,0-1,0 0,0 1,0-1,0 0,0 1,0-1,0 1,0-1,0 0,1 1,-1-1,0 0,0 1,0-1,1 0,-1 1,0-1,0 0,1 0,-1 1,0-1,1 0,-1 0,0 0,1 1,-1-1,0 0,1 0,-1 0,0 0,1 0,-1 0,0 1,1-1,-1 0,1 0,-1 0,0 0,1-1,-1 1,0 0,1 0,-1 0,1 0,-1 0,1 0,-24 25,22-24,-57 46,3 3,2 2,2 2,3 2,-19 31,32 6,35-90,-1-1,1 1,0 0,0-1,0 1,0 0,1-1,-1 1,1-1,-1 1,1 0,0-1,0 0,0 1,1-1,-1 1,0-1,1 0,0 0,-1 0,1 0,0 0,0 0,0-1,0 1,0-1,0 1,1-1,-1 0,1 0,-1 0,0 0,1 0,0 0,1 0,7-1,0-1,0 0,0-1,0 0,-1 0,1-1,-1-1,1 0,-1 0,-1-1,1 0,-1 0,1-2,7-5,27-24,-1-1,-2-2,-2-1,12-19,-51 58,1 0,-1 0,0 0,1 0,-1 0,1 0,-1 0,1 0,-1 0,1 0,-1 1,1-1,0 0,0 0,-1 0,1 1,0-1,0 1,0-1,0 0,0 1,0-1,0 1,0 0,0-1,0 1,0 0,0 0,0 0,0 0,0-1,0 1,1 1,-1-1,0 0,0 0,0 0,0 1,0-1,0 0,0 1,0-1,0 1,0-1,0 1,0-1,-1 1,1 0,0 0,0-1,0 1,-1 0,1 0,0 0,-1 0,1 0,14 49,-14-44,-1 0,1 0,0-1,1 1,-1 0,1-1,0 1,1-1,-1 0,1 0,0 0,0 0,1 0,-1-1,1 0,0 1,1-1,-1-1,0 1,1-1,0 1,0-1,3 1,2-2,-1 0,1 0,0-1,0 0,1-1,-1 0,0 0,0-1,0-1,0 1,-1-2,1 1,0-2,-1 1,0-1,0 0,0-1,0 0,-1-1,1 0,-1 0,4-4,17-18,-1-2,-1 0,-2-2,0-1,-3-1,-8 14,15-18,-2-2,-2 0,-2-2,-2-1,-1 0,11-40,16-142,-47 223,1 1,-1-1,0 0,1 0,-1 0,0 0,0 1,0-1,0 0,-1 0,1 0,0 0,-1 1,1-1,-1 0,0 0,1 1,-1-1,0 0,0 1,0-1,0 1,-1-1,1 1,0 0,-1-1,1 1,0 0,-1 0,0 0,1 0,-1 0,0 1,1-1,-1 0,0 1,0-1,1 1,-1-1,0 1,0 0,0 0,0 0,1 0,-1 0,0 0,0 1,0-1,0 1,1-1,-1 1,0 0,0-1,1 1,-1 0,0 1,-8 8,0 1,2 0,-1 1,1 0,1 0,0 1,1-1,0 2,1-1,1 0,0 1,0 4,-9 27,3 0,1 0,2 1,3 0,1 0,2 0,3 0,1 0,2 0,7 21,-4-36,1 0,2-1,1 0,1-1,12 18,-17-32</inkml:trace>
  <inkml:trace contextRef="#ctx0" brushRef="#br0" timeOffset="113750.694">5024 5550,'482'0,"-319"-20,-145 24</inkml:trace>
  <inkml:trace contextRef="#ctx0" brushRef="#br0" timeOffset="114400.976">5701 5917,'219'-1,"-203"-1,-1 0,0-1,0-1,0-1,-1 0,1-1,-1 0,-1-1,1-1,-1 0,-1-1,1 0,-1-1,-1-1,0 1,0-2,-1 0,-8 10,1-1,-1 1,0 0,0-1,0 1,-1-1,1 1,-1-1,1 0,-1 0,0 0,0 0,0 0,0 0,-1 0,1 0,-1 0,0 0,0 0,0 0,0 0,-1-1,1 1,-1 0,0 0,1 0,-1 0,-1 0,1 1,0-1,-1 0,1 0,-1 1,0-1,0 1,0 0,0-1,-1 1,1 0,0 0,-1 1,0-1,1 0,-1 1,0-1,0 1,0 0,0 0,-2 0,-9-1,0 1,0 0,0 1,0 1,1 0,-1 1,0 0,0 1,1 1,0 0,0 1,0 0,0 1,1 1,-7 4,-10 8,1 1,0 1,2 1,1 2,-17 20,35-39,1 1,1 0,-1 0,1 0,0 0,0 1,1 0,-1 0,2 0,-1 0,1 1,0-1,1 1,-1 0,2 0,-1 0,1 0,0 0,1 0,0 0,0 0,0 0,1 0,1 0,-1 0,2 0,-1 0,1 0,3 6,2-4,0-1,1-1,-1 1,2-2,-1 1,1-1,1-1,-1 0,1 0,0-1,0 0,1-1,-1-1,1 1,6-1,182 13,-183-15,1-2,0 0,-1-1,0-1,1 0,-1-1,0-1,-1-1,1 0,-1-1,0-1,-1 0,13-10,-11 2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54:17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936 88,'0'-4,"0"1,-1-1,1 1,-1 0,0-1,1 1,-2 0,1-1,0 1,-1 0,1 0,-1 0,0 0,0 1,0-1,0 0,0 1,-1-1,1 1,-1 0,0 0,0 0,0 0,1 0,-2 1,1-1,0 1,0 0,0 0,-1 0,-2 0,-112-8,106 10,-13-1,0 2,0 1,0 1,1 1,-1 1,1 1,1 1,0 1,0 2,0 0,1 1,1 1,-13 11,-7 8,1 2,2 2,2 2,1 1,2 1,2 2,1 1,-2 10,-35 110,62-141,1 1,2 0,0 0,1 0,1 0,2 0,0 3,2-2,2 0,0 0,1-1,1 0,2 0,0-1,1 0,1 0,1-1,1-1,1-1,17 18,82 37,-92-63,129 43,-120-49,0-1,1-1,-1-1,0-2,17-3,20 1,-41-1,0 0,-1-2,0-1,0-1,0-1,11-7,21-5,-30 11,0-1,-1-2,0 0,-2-2,1-1,-1-1,-2-1,1-1,-2-1,0-1,2-5,-1 0,-2-1,0-2,-1 0,-2 0,-1-2,5-13,-15 29,-1 0,-1-1,0 0,-1 1,0-2,-1 1,-1 0,-1 0,0-12,0-9,1 20,0-1,-2 1,0-1,-1 1,0-1,-2 1,0 0,0 0,-2 0,0 0,0 0,-2 1,0 0,-1 1,0-1,-23-25,-63-61,-129-16,121 62,86 47</inkml:trace>
  <inkml:trace contextRef="#ctx0" brushRef="#br0" timeOffset="660.829">484 427,'-5'9,"-1"9,0 5,5-5,9-7,3-9,-2-5</inkml:trace>
  <inkml:trace contextRef="#ctx0" brushRef="#br0" timeOffset="1188.781">794 455,'5'0,"1"4,1-2,2-2,1-6,-2 3,-2 7,-2 7,-6 2,-4-1</inkml:trace>
  <inkml:trace contextRef="#ctx0" brushRef="#br0" timeOffset="1791.95">399 935,'77'71,"-67"-63,1 0,0-1,0 0,0 0,1-1,0-1,1 0,-1-1,1 0,0-1,0 0,0-1,0 0,1-1,10-1,-10 1,1-1,-1 0,1-2,-1 1,0-2,1 1,-1-2,0 0,-1-1,1 0,-1-1,0-1,0 0,-1 0,0-2,0 1,-1-1,3-4,-6 6,0 0,-1-1,0 0,0 0,-1 0,0-1,0 0,-1 0,0 0,-1-1,0 1,0-1,-1 0,1-8,-2-4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0.3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81,'1'-3,"-1"0,0 0,0 0,0 0,0 0,0 0,-1 0,1 0,-1 0,0 0,0 0,0 1,0-1,0 0,-1 1,1-1,-1 1,0-1,1 1,-1 0,0-1,-1 1,1 0,0 1,0-1,-1 0,1 0,-1 1,0 0,1-1,-1 1,0 0,0 1,0-1,0 0,0 1,0-1,0 1,0 0,0 0,0 0,0 1,-19 3,0 2,0 1,1 0,0 2,0 0,1 2,-16 10,-14 6,31-17,11-7,0 0,0 0,1 1,0 1,-1-1,2 1,-1 0,0 0,1 1,0 0,1 0,-1 1,1 0,-2 3,7-8,-1 0,0 0,1 0,0 0,-1 1,1-1,0 0,0 0,0 0,0 1,1-1,-1 0,1 0,-1 0,1 0,0 0,0 0,0 0,0 0,0 0,0 0,0 0,1-1,-1 1,1 0,-1-1,1 1,-1-1,1 0,0 1,0-1,0 0,0 0,0 0,0-1,0 1,1 0,82 22,22-17,-106-6,0 0,0 0,0 1,-1-1,1 0,0 1,0-1,0 0,-1 1,1-1,0 1,-1-1,1 1,0-1,-1 1,1 0,-1-1,1 1,-1 0,1 0,-1-1,1 1,-1 0,0 0,1 0,-1-1,0 1,0 0,0 0,1 0,-1 0,0 0,0-1,0 1,-1 0,1 0,0 0,0 0,0 0,-1-1,1 1,0 0,-1 0,1 0,0-1,-1 1,1 0,-1-1,0 1,-32 40,27-34,-78 65,70-62,0 0,1 1,0 0,1 1,0 1,1 0,0 1,1-1,0 3,8-14,1 1,-1 0,1 0,0 0,-1 0,2 0,-1 0,0 0,0 0,1 1,0-1,0 0,0 0,0 0,0 1,1-1,-1 0,1 0,0 0,0 0,0 0,0 0,0 0,1 0,0 0,-1-1,1 1,0 0,0-1,0 0,1 1,-1-1,0 0,1 0,0 0,-1-1,1 1,0-1,0 1,0-1,0 0,0 0,0 0,0-1,0 1,1-1,-1 1,1-1,15 2,0 0,0-1,-1 0,1-2,0 0,0-2,-1 0,1-1,7-2,-8-1</inkml:trace>
  <inkml:trace contextRef="#ctx0" brushRef="#br0" timeOffset="647.658">956 420,'-5'-4,"0"0,-1 0,1 0,-1 1,0 0,0 0,0 1,0-1,0 1,-1 1,1-1,0 1,-1 0,0 1,1-1,-1 1,1 1,-1-1,1 1,-1 0,1 0,-1 1,1 0,0 0,-3 2,-9 6,0 1,1 1,0 0,1 2,1-1,0 2,0 0,-9 15,21-27,1 1,1 0,-1 0,0 0,1 0,0 0,0 0,0 0,0 0,1 0,-1 1,1-1,0 0,0 0,1 1,-1-1,1 0,0 0,0 0,1 0,-1 0,1 0,0 0,0 0,0-1,0 1,1-1,0 1,-1-1,1 0,0 0,2 1,4 4,-1 0,1-1,0 0,1 0,-1-1,1 0,1-1,-1 0,1-1,0 0,8 1,-8-3,0-1,-1 0,1-1,0 0,-1-1,1 0,0-1,-1 0,1-1,-1 0,0 0,0-1,0 0,-1-1,1 0,-1-1,0 0,0-1,15-11,-1-2,-1 0,-1-2,-1 0,15-22,-25 31,-1 0,0 0,-1-1,-1 0,0 0,-1-1,-1 0,0 0,-1 0,0-1,-1 1,-1-1,-1 0,0-1,-2 11,-1 0,1 1,-1-1,0 0,-1 1,0 0,0-1,0 1,0 0,-1 0,1 1,-1-1,-1 1,1 0,0 0,-1 0,0 1,0-1,0 1,0 1,-1-1,1 1,-1-1,0 1,1 1,-1-1,0 1,0 0,0 1,0-1,0 1,0 1,0-1,0 1,0 0,0 0,1 0,-1 1,0 0,1 0,-1 1,-64 33,40-16</inkml:trace>
  <inkml:trace contextRef="#ctx0" brushRef="#br0" timeOffset="936.939">899 504,'5'24,"2"18,-1 6,4 0,0-4,-2-4,-2-4,-2-8</inkml:trace>
  <inkml:trace contextRef="#ctx0" brushRef="#br0" timeOffset="1648.695">1352 391,'-37'122,"4"1,30-114,0 0,1 0,0 1,0-1,1 0,0 1,0-1,1 1,1-1,-1 0,2 6,-1-15,-1 1,0-1,0 1,0 0,1-1,-1 1,0-1,1 1,-1 0,0-1,1 1,-1-1,1 0,-1 1,1-1,-1 1,1-1,-1 0,1 1,-1-1,1 0,0 1,-1-1,1 0,-1 0,1 0,0 0,-1 1,1-1,0 0,-1 0,1 0,0 0,-1-1,1 1,0 0,-1 0,1 0,-1 0,1-1,0 1,-1 0,1-1,-1 1,1 0,-1-1,1 1,-1-1,1 1,-1 0,1-1,-1 1,0-1,1 0,-1 1,0-1,1 1,-1-1,0 0,30-39,-27 36,96-186,-21 16,-78 174,0 0,0 1,0-1,0 0,0 1,0-1,0 0,-1 1,2-1,-1 0,0 0,0 1,0-1,0 0,0 1,0-1,0 0,0 0,0 1,0-1,1 0,-1 1,0-1,0 0,0 0,1 0,-1 1,0-1,0 0,0 0,1 0,-1 1,0-1,0 0,1 0,-1 0,0 0,1 0,-1 0,0 0,0 0,1 0,-1 0,0 0,1 0,-1 0,0 0,1 0,-1 0,0 0,0 0,1 0,-1 0,0 0,1 0,-1 0,0-1,0 1,1 0,-1 0,0 0,0-1,1 1,1 30,-2-30,-1 53,-1-40,1-1,0 1,1-1,1 1,0-1,1 1,0-1,1 0,0 1,1-2,0 1,1 0,0-1,2 1,-5-6,2-1,-1 1,1-1,0 0,0 0,0-1,0 1,1-1,0 0,0 0,0-1,0 1,1-1,-1 0,1-1,0 1,0-1,0 0,0-1,0 1,0-1,1 0,-1-1,0 0,0 0,1 0,-1-1,0 1,0-2,1 1,-1-1,0 0,0 0,-1 0,1-1,0 0,-1 0,0 0,1-1,-1 0,2-2,0-6,-1-1,0 0,0 0,-1-1,-1 1,-1-1,0 0,0 0,-1 0,-1-8,2-223,-3 233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1,'0'17,"-23"121,-49 134,71-269,-2 4,0 1,1-1,0 1,0 0,1-1,0 1,0 0,1 0,0 0,0 0,1 0,0 1,26 9,-9-18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25 145,'19'-17,"1"1,0 1,1 0,0 2,2 0,-1 2,1 0,1 2,6-2,60-2,-88 12,0 1,0 0,0 0,0 0,0 1,-1-1,1 0,0 1,0-1,-1 1,1-1,0 1,0 0,-1 0,1 0,-1 0,1 0,-1 0,1 0,-1 1,0-1,0 0,1 1,-1-1,0 1,0 0,-1-1,1 1,0 0,0-1,-1 1,1 0,-1 0,1-1,-1 1,0 0,0 0,0 0,0 0,0-1,0 1,-1 0,1 0,0 0,-1 1,-4 8,1-1,-1 0,-1 0,0 0,0-1,-1 1,-1-1,1-1,-1 0,0 0,-4 2,-140 118,150-127,1 0,-1 1,0-1,1 1,-1 0,1 0,0-1,-1 1,1 0,0 0,0 0,0 0,0 0,1 1,-1-1,0 0,1 0,0 0,-1 1,1-1,0 0,0 1,0-1,1 0,-1 0,1 1,-1-1,1 0,0 0,-1 0,1 0,0 0,0 0,1 0,-1 0,0 0,1 0,-1-1,1 1,-1 0,1-1,0 0,0 1,0-1,0 0,0 0,0 0,0 0,0 0,0 0,0-1,1 1,24 8,94 42,-118-50,0 1,0 1,0-1,0 0,-1 1,1-1,0 1,-1 0,0-1,0 1,0 1,0-1,0 0,-1 0,1 1,-1-1,0 1,0-1,0 1,-1-1,1 1,-1-1,0 1,0 0,0-1,0 1,0 0,-1-1,0 1,0-1,0 1,-1 1,-5 8,-1 0,0-1,-1 1,-1-2,0 0,0 0,-1-1,0 0,-1 0,0-2,-1 1,0-2,0 1,0-2,-1 0,0-1,-14 4,23-7,1 0,-1-1,0 1,0-1,1 0,-1 0,0-1,0 1,0-1,0 0,0-1,1 1,-1-1,0 0,0 0,0 0,1-1,-1 0,1 0,-1 0,1 0,0-1,0 1,0-1,0 0,-2-3,-6-12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8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1 283,'43'-5,"29"-6,6-1,-4 1,-10 2,-12 4,-10 1,-6 3,-6 0,-2 1,-2 1,0-1,-5 1</inkml:trace>
  <inkml:trace contextRef="#ctx0" brushRef="#br0" timeOffset="248.655">29 452,'39'0,"36"0,15-5,-3-1,-6 0,-13 1,-13 2,-11-5,-8 1,-10 0</inkml:trace>
  <inkml:trace contextRef="#ctx0" brushRef="#br0" timeOffset="633.26">481 1,'40'39,"-15"-24,1-1,1-1,1-2,-1 0,2-2,15 2,-20-5,1 0,-1 2,0 1,0 1,-1 1,-1 0,0 2,-1 1,7 6,-24-17,0 0,0 1,0-1,-1 1,0 0,0 0,0 0,0 0,0 0,-1 1,0-1,0 1,0 0,-1-1,1 1,-1 0,0 0,-1 0,1 0,-1 0,0 0,0 0,0 0,-1 0,0 0,0 0,0 0,-1-1,1 1,-1 0,0-1,-1 1,1-1,-1 1,-2 2,-15 15,0 0,-2-1,-1-1,-1-1,0-1,-1-2,-1 0,0-2,-1 0,-1-2,-21 6,-62 33,86-37,6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386 170,'-32'1,"1"2,0 1,0 2,0 0,1 2,0 2,0 1,1 1,0 1,-22 15,49-28,1 1,-1-1,0 1,1 0,-1 0,1-1,-1 1,1 0,-1 0,1 1,0-1,0 0,-1 0,1 1,0-1,0 0,0 1,1-1,-1 1,0 0,0-1,1 1,-1-1,1 1,-1 0,1 0,0-1,0 1,0 0,0 0,0-1,0 1,0 0,1-1,-1 1,0 0,1-1,0 1,-1 0,1-1,0 1,0-1,0 1,0-1,0 1,0-1,0 0,0 0,1 1,-1-1,0 0,1 0,-1 0,1-1,-1 1,1 0,-1 0,1-1,1 1,45 14,-45-16,0 1,0 0,0 0,0 1,0-1,0 1,0-1,0 1,0 0,0 0,-1 0,1 0,0 1,-1-1,1 1,-1 0,1 0,-1 0,0 0,0 0,0 0,0 0,0 1,0-1,0 1,-1-1,0 1,1 0,-1 0,0 0,0-1,-1 1,1 0,0 3,-2 2,-1 0,1-1,-1 1,-1-1,0 0,0 0,0 0,-1 0,0 0,0-1,-1 1,0-1,0 0,0-1,-1 1,-4 3,4-4,-1 1,1 1,1-1,-1 1,1 0,0 0,1 1,0-1,0 1,0 0,1 0,0 0,0 6,2-12,1 0,0 0,0 0,0 0,0 1,0-1,0 0,1 0,-1 0,1 0,0 0,-1 0,1-1,0 1,0 0,0 0,0 0,0-1,1 1,-1 0,0-1,1 1,0-1,-1 0,1 0,0 1,-1-1,1 0,0 0,0-1,0 1,0 0,0-1,0 1,0-1,0 1,81 4,-74-5,49-7,-32 0</inkml:trace>
  <inkml:trace contextRef="#ctx0" brushRef="#br0" timeOffset="381.539">187 1,'-7'99,"4"1,9 77,-1 15,-33 3,16-65,-1-60,10-49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0 229,'0'-16,"11"-55,16 97,0 27,-3 1,-1 1,-3 1,10 48,38 203,-37-247,-30-60,0 0,0 0,-1 0,1 0,0-1,0 1,0 0,0-1,0 1,0-1,-1 1,1-1,0 1,0-1,-1 0,1 1,0-1,-1 0,1 0,-1 1,1-1,-1 0,1 0,-1 0,1 0,-1 1,0-1,0 0,1 0,-1 0,0 0,0 0,0 0,0 0,0 0,0 0,0 0,0 0,1-3,107-476,-72 301,-10 23,-25 144</inkml:trace>
  <inkml:trace contextRef="#ctx0" brushRef="#br0" timeOffset="347.207">508 737,'0'9,"0"14,0 6,0 5,0 0,0-1,0-1,0 0,5-7,2-12,-1-8</inkml:trace>
  <inkml:trace contextRef="#ctx0" brushRef="#br0" timeOffset="848.334">480 567,'201'23,"-196"-21,0 1,0-1,0 1,0 0,0 0,-1 1,0-1,1 1,-1 0,0 0,-1 1,1-1,-1 1,0 0,0-1,0 1,-1 1,0-1,0 0,0 1,0-1,-1 1,0-1,0 1,-1-1,0 1,0 0,0-1,0 1,-1 0,0-1,0 1,0-1,-1 1,0-1,0 0,0 1,-1-1,0 0,0-1,0 1,-1 0,-1 1,-6 10,9-15,0 1,0-1,0 0,0 1,0-1,1 1,-1-1,1 1,-1 0,1 0,0-1,-1 1,1 0,0 0,0 0,0 1,1-1,-1 0,1 0,-1 0,1 1,-1-1,1 0,0 0,0 1,0-1,1 0,-1 0,0 1,1-1,-1 0,1 0,0 0,0 0,0 0,0 0,0 0,0 0,1 0,-1 0,1 0,-1-1,1 1,0 0,108 27,-109-28,0 0,0 0,0 0,0 0,0 0,0 0,0 0,-1 1,1-1,0 0,-1 0,1 1,-1-1,1 0,-1 1,0-1,0 1,1-1,-1 0,0 1,0-1,0 1,-1-1,1 0,0 1,0-1,-1 0,1 1,-1-1,1 0,-1 1,0-1,1 0,-1 0,0 0,0 0,0 0,0 0,0 0,0 0,-1 1,-47 41,46-41,-4 4,0-1,-1 1,0-1,0-1,-1 0,1 0,-1 0,0-1,0-1,0 0,0 0,0 0,-1-1,1 0,0-1,-1 0,1-1,0 0,-1 0,1-1,0 0,0-1,0 0,1 0,-1-1,1 0,-1 0,-1-2,-8-13</inkml:trace>
  <inkml:trace contextRef="#ctx0" brushRef="#br0" timeOffset="1829.879">594 624,'-5'0,"-7"0,-5 0,-5 0,-4 0,3 5,0 1,0 0,8-1,7 4,9-1,5 4,1 5,-5 3,-3 5,-2-4</inkml:trace>
  <inkml:trace contextRef="#ctx0" brushRef="#br0" timeOffset="2367.172">678 878,'-5'0,"-6"0,-6 0,-1 4,-1 3,-3-1,-2-1,3 3,5 1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3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1 373,'36'-16,"0"1,2 2,-1 2,1 1,1 2,0 2,0 1,31 1,61-19,-130 21,-1 0,0 1,1-1,-1 0,0 0,0 1,0-1,0 0,0 1,-1-1,1 0,-1 0,1 1,-1-1,1 1,-1-1,0 0,0 1,0 0,0-1,0 1,0-1,0 1,0 0,0 0,-1 0,1 0,0 0,-1 0,1 0,-1 0,1 0,-1 0,0 1,1-1,-2 1,-31-22,0-2,2-1,1-1,1-2,1-1,-6-10,22 21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1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086.628">490 476,'-96'215,"72"-161,48-116,2 2,3 0,2 2,13-16,-25 65,-11 36,-5-13,4 13,2 0,0-1,2 0,1-1,1 0,1-1,1 0,2 0,-82-56,54 26,0 0,-1 1,0 0,0 1,0 0,-1 1,1 1,-1 0,0 0,1 1,-1 1,0 0,0 1,1 1,-13 2,3 2,3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41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1 985,'0'-5,"5"-1,6 0,6-4,6 0,2 2,3 2,1 2,1 1,-1 2,0 1,0 0,0 1,-1-1,-4 1</inkml:trace>
  <inkml:trace contextRef="#ctx0" brushRef="#br0" timeOffset="376.353">1 1239,'5'0,"6"0,6 0,6 0,2 0,3 0,1 0,1 0,-6-5,-1-1,0 0,1 1,-4 1</inkml:trace>
  <inkml:trace contextRef="#ctx0" brushRef="#br0" timeOffset="85871.368">1017 731,'8'-1,"0"1,-1-2,0 1,1-1,-1 0,0 0,0-1,0 0,0 0,0-1,-1 0,1 0,-1 0,0-1,0 0,-1 0,0 0,0-1,0 0,0 0,2-4,72-151,-66 128,15-30,44-138,-62 161,-6 29,0-1,-1 0,-1 1,0-1,-1 0,0 0,-1 0,0 0,-1-7,1 18,0 0,0 0,0 0,0 0,0 0,0 0,-1 0,1 1,0-1,0 0,-1 0,1 0,0 0,-1 0,1 1,-1-1,1 0,-1 0,0 0,1 1,-1-1,0 1,1-1,-1 0,0 1,0-1,0 1,1-1,-1 1,0 0,0-1,0 1,0 0,0 0,0 0,0-1,0 1,0 0,1 0,-1 0,0 1,0-1,0 0,0 0,0 0,0 1,0-1,0 0,0 1,1-1,-1 1,0-1,0 1,1-1,-1 1,0 0,-37 42,24-19,1 1,2 0,0 1,1 1,2-1,1 1,1 1,1-1,2 1,0 0,2 0,1 0,2 0,-2-19,1 0,0-1,1 1,0-1,0 1,1-1,0 0,0 0,1 0,0 0,1 0,-1-1,1 0,1 0,0-1,0 1,0-1,0 0,1-1,0 1,0-1,1-1,-1 0,1 0,0 0,0-1,0 0,1 0,-1-1,1 0,-1-1,1 0,0 0,-1-1,1 0,0 0,3-2,24-22,-29 12</inkml:trace>
  <inkml:trace contextRef="#ctx0" brushRef="#br0" timeOffset="86425.69">1695 82,'-1'0,"1"-1,0 1,-1 0,1-1,-1 1,1 0,-1-1,1 1,-1 0,1 0,-1 0,0-1,1 1,-1 0,1 0,-1 0,1 0,-1 0,0 0,1 0,-1 0,1 0,-1 0,1 0,-1 1,1-1,-1 0,1 0,-1 0,0 1,1-1,0 0,-1 1,1-1,-1 0,1 1,-1-1,1 1,0-1,-1 1,1-1,0 1,-1-1,1 1,0-1,0 1,0-1,-1 1,1-1,0 1,0-1,0 1,0 0,0-1,0 1,0-1,0 1,0-1,0 2,-5 38,5-39,24 171,7 27,-31-192,0-1,1 1,-1-1,1 1,1-1,-1 1,1-1,0 1,0-1,1 0,0 0,0 0,1 0,-4-6,1 1,0 0,-1-1,1 1,-1-1,1 0,0 1,-1-1,1 1,0-1,0 0,-1 0,1 1,0-1,0 0,-1 0,1 0,0 0,0 0,0 0,-1 0,1 0,0 0,0 0,0-1,-1 1,1 0,0 0,-1-1,1 1,0 0,0-1,-1 1,1-1,-1 1,1-1,0 1,-1-1,1 0,-1 1,1-1,-1 0,0 1,1-1,-1 0,0 1,1-1,-1 0,0 0,20-43,-19 41,104-347,-74 223,-25 109</inkml:trace>
  <inkml:trace contextRef="#ctx0" brushRef="#br0" timeOffset="87122.662">2118 393,'-18'20,"0"2,2 0,0 2,2-1,0 2,2 0,0 0,-6 25,18-33,8-22,8-33,3 0,0 1,3 1,1 1,1 2,2 0,20-19,-46 51,1 0,-1 0,1 1,-1-1,1 0,0 0,-1 0,1 0,0 1,0-1,0 0,-1 1,1-1,0 1,0-1,0 1,0-1,0 1,0 0,0-1,0 1,0 0,0 0,0 0,0-1,0 1,0 0,0 1,0-1,0 0,0 0,0 0,0 1,0-1,0 0,0 1,0-1,0 1,0-1,0 1,0-1,0 1,-1 0,1 0,0-1,0 1,-1 0,1 0,-1 0,1 0,-1-1,1 1,-1 0,1 1,48 173,-5-78,-44-96,0-1,1 1,-1-1,0 1,0-1,1 1,-1-1,0 1,0-1,0 1,0-1,0 1,0-1,0 1,0-1,0 1,0 0,0-1,0 1,0-1,0 1,0-1,0 1,-1-1,1 1,0-1,0 1,-1-1,1 1,0-1,-1 0,1 1,-1-1,1 1,0-1,-1 0,1 1,-1-1,1 0,-1 0,1 1,-1-1,1 0,-1 0,1 0,-1 0,1 1,-1-1,0 0,1 0,-1 0,1 0,-1 0,1 0,-1-1,1 1,-1 0,1 0,-1 0,1 0,-1-1,1 1,-1 0,1-1,-1 1,1 0,-1-1,1 1,-55-16,43 12,-151-29,145 27</inkml:trace>
  <inkml:trace contextRef="#ctx0" brushRef="#br0" timeOffset="88392.771">791 957,'43'-10,"1"1,-1 2,1 3,0 1,1 2,37 5,-1-3,-29 0,149-13,-149 4,1 2,-1 3,1 1,9 4,-23-2,130-26,170-33,-86 59,-199-12,29 2,-67 15</inkml:trace>
  <inkml:trace contextRef="#ctx0" brushRef="#br0" timeOffset="90223.271">707 1747,'42'-38,"-2"-3,-1-1,-3-1,-1-2,-2-2,-3-1,-1-2,9-25,-35 69,0-1,0 1,-1-1,0 1,0-1,0 0,-1 0,0 0,-1 1,1-1,-1 0,-1 0,1 0,-1 0,-1 0,1 0,-1 0,0 1,0-1,-1 1,0-1,1 6,1 0,0 0,-1 0,1 1,-1-1,1 0,-1 1,1-1,-1 1,1 0,-1-1,0 1,1 0,-1 0,1 0,-1 0,0 0,1 1,-1-1,1 0,-1 1,0-1,1 1,-1-1,1 1,0 0,-1 0,1 0,-1 0,1 0,0 0,0 0,0 0,0 0,0 0,0 1,0-1,0 0,-37 53,28-34,1 1,0-1,2 1,0 1,1 0,1 0,2 0,0 0,1 0,1 1,1-1,1 1,1-1,1 0,1 1,2 0,-2-9,1 0,0-1,1 0,0 0,2 0,-1-1,1 0,1 0,0-1,1 0,1 0,4 1</inkml:trace>
  <inkml:trace contextRef="#ctx0" brushRef="#br0" timeOffset="90606.692">1328 1493,'-19'19,"-7"16,2 7,4 1,6-2,10-3,6-3,7-8,2-3,4-7,0-5</inkml:trace>
  <inkml:trace contextRef="#ctx0" brushRef="#br0" timeOffset="90925.728">1695 1437,'-13'15,"0"1,1 0,1 1,1 0,0 1,1 0,1 0,1 1,1 0,0 1,2-1,0 1,1 0,0 8,3-24,0 1,1-1,0 0,-1 0,1 0,1 0,-1 0,0 0,1 0,0 0,0 0,0-1,1 1,-1-1,1 0,0 0,-1 1,2-2,-1 1,0 0,0-1,1 1,0-1,-1 0,1 0,0-1,0 1,0-1,0 0,0 0,0 0,0 0,0-1,1 1,-1-1,0 0,0-1,1 1,-1-1,0 0,0 0,0 0,0 0,0-1,3-1,6-2,-1 0,-1 0,1-1,-1-1,0 0,0 0,-1-1,0-1,0 1,-1-2,7-8,-12 13,0 0,-1 0,1 0,-1 0,-1 0,1-1,-1 1,0-1,0 0,0 1,-1-1,0 0,0 0,0 0,-1 0,0 0,0 0,-1 0,1 0,-1 0,-1 0,1 0,-1 0,0 0,0 1,-2-2,2 1,-2 0,1 0,-1 0,0 0,0 1,0 0,-1-1,0 2,0-1,0 1,-1-1,0 1,1 1,-1-1,-1 1,1 0,0 1,-5-2,-9 0</inkml:trace>
  <inkml:trace contextRef="#ctx0" brushRef="#br0" timeOffset="91287.608">2202 1380,'-26'22,"0"2,1 0,1 1,2 2,-19 28,39-54,0 1,0-1,1 1,-1 0,1 0,0-1,-1 1,1 0,0 0,0 0,0 0,0 0,1 1,-1-1,0 0,1 0,0 0,-1 1,1-1,0 0,0 1,0-1,1 0,-1 0,0 1,1-1,-1 0,1 0,0 0,0 0,0 0,0 0,0 0,0 0,1 0,-1 0,1 0,-1-1,1 1,0-1,-1 1,1-1,0 0,0 1,0-1,0 0,1 0,35 10,-34-11,-1 0,0 0,1 0,-1 1,1-1,-1 1,1 0,-1 0,0 0,0 0,1 1,-1-1,0 1,0 0,-1 0,1 0,0 0,0 0,-1 1,0-1,1 1,-1-1,0 1,0 0,0 0,-1 0,1 0,-1 0,0 1,0-1,0 0,0 1,0-1,-1 1,1-1,-1 0,0 4,-4 1,0 1,-1-1,0 0,0 0,0-1,-1 1,0-1,-1 0,0-1,0 0,0 0,-1 0,0-1,0 0,0-1,-1 1,1-2,-4 2,3 0,-49 24,33-19</inkml:trace>
  <inkml:trace contextRef="#ctx0" brushRef="#br0" timeOffset="91658.856">2542 1465,'-26'31,"2"2,2 1,1 0,1 2,2 0,2 1,-7 24,22-57,0 0,-1 0,1-1,0 1,1 0,-1 0,1 0,0 0,0 0,0 0,0 0,1 0,0 0,0 0,0 0,0 0,0-1,1 1,-1 0,1-1,0 1,0-1,1 0,-1 0,1 0,0 0,-1 0,1 0,0-1,1 1,-1-1,0 0,1 0,-1 0,1 0,0-1,-1 1,1-1,0 0,0 0,2 0,13-1,0-1,0-1,-1 0,1-1,-1-2,0 1,0-2,-1 0,1-2,-1 1,-1-2,1-1,-6 5,0 0,0 0,-1-1,1-1,-1 0,-1 0,0-1,0 0,0-1,-1 1,0-2,-1 1,0-1,0 0,-1-1,-1 0,0 0,0 0,-1 0,0-1,-1 1,0-1,-1 0,-1 0,0 0,0 0,-1 0,-1 0,0 0,-1-7,0 13,0 0,1 0,-2 1,1-1,-1 0,0 1,0 0,0 0,-1 0,1 0,-1 0,-1 1,1 0,0 0,-1 0,0 0,0 1,0 0,-1 0,1 0,-1 0,1 1,-1 0,0 0,0 1,0 0,0 0,0 0,0 1,0-1,0 2,0-1,0 1,0-1,0 2,0-1,0 1,0 0,1 0,-2 1,-49 29,31-18</inkml:trace>
  <inkml:trace contextRef="#ctx0" brushRef="#br0" timeOffset="91924.83">2400 1775,'11'-12,"0"0,1 1,0 0,1 1,0 0,0 1,1 1,0 0,1 1,0 0,0 1,1 1,12-3,-24 9,0-1,0 1,0-1,0 1,-1 0,1 1,0-1,0 1,-1 0,1 0,-1 0,1 0,-1 0,0 1,0 0,0-1,0 1,0 0,-1 0,1 1,-1-1,39 33,-32-32,0-2,0 1,0-1,0 0,1-1,-1 0,0-1,1 0,-1 0,0-1,1 0,-1-1,0 0,0 0,0-1,0 0,-1-1,1 0,-1 0,3-2,-9 5,20-8</inkml:trace>
  <inkml:trace contextRef="#ctx0" brushRef="#br0" timeOffset="93027.811">1356 1437,'-14'11,"2"0,0 1,0 0,1 1,1 1,0 0,1 0,0 0,1 1,1 1,0-1,1 1,1 0,1 1,0-1,1 1,0 0,2 0,0 0,1 0,0 0,2-1,0 1,1 0,1 2,-4-15,0 1,1 0,0 0,0 0,0 0,1-1,0 1,0-1,0 1,0-1,1 0,-1 0,1 0,0 0,0 0,1 0,-1-1,1 0,0 0,0 0,0 0,0 0,0-1,1 0,-1 0,1 0,-1 0,1-1,0 0,0 0,-1 0,4 0,73-33,-71 23</inkml:trace>
  <inkml:trace contextRef="#ctx0" brushRef="#br0" timeOffset="103908.537">3077 139,'41'75,"-3"1,-4 2,23 77,-38-73,-3 1,-4 1,-4 0,-3 0,-4 1,-4 18,2-46,2-11,-2-1,-2 1,-2-1,-2 0,-2 0,-2-1,-2 0,-2-1,-1-1,-22 39,-24 13,43-69</inkml:trace>
  <inkml:trace contextRef="#ctx0" brushRef="#br0" timeOffset="104745.835">707 82,'-29'40,"3"0,0 2,3 1,2 1,1 0,3 2,2 0,1 1,3 0,1 1,3 0,2 1,2-1,2 7,-11 161,4-143,3 1,3 0,4-1,3 1,2-1,5 0,11 39,-13-79,1 0,1-1,2 0,1-1,2-1,1 0,1-1,1-1,2-1,1-1,1-1,16 13,28 12,-40-32</inkml:trace>
  <inkml:trace contextRef="#ctx0" brushRef="#br0" timeOffset="105775.154">3698 674,'-5'-2,"1"-1,-1 1,0 0,1 1,-1-1,0 1,0 0,0 0,0 1,0-1,-1 1,1 0,0 1,0-1,0 1,0 0,0 0,0 0,0 1,1 0,-1 0,0 0,1 0,-1 1,1 0,0 0,0 0,0 0,0 1,1 0,-1-1,0 3,2-4,-45 68,46-68,1 0,-1 0,1-1,-1 1,1 0,0 0,0 0,0 0,0 0,0 0,0-1,1 1,-1 0,0 0,1 0,0 0,-1-1,1 1,0 0,0-1,0 1,0 0,0-1,0 1,0-1,1 0,-1 1,1-1,-1 0,1 0,-1 0,1 0,-1 0,1 0,0 0,0-1,-1 1,1-1,0 1,0-1,0 0,1 1,30 7,46 18,-77-25,0 1,0-1,-1 1,1-1,0 1,-1 0,1-1,-1 1,0 0,0 0,0 0,0 0,0 0,0 0,0 0,-1 1,1-1,-1 0,1 0,-1 1,0-1,0 0,0 0,0 1,0-1,-1 0,1 0,-1 1,1-1,-1 0,0 0,0 0,0 0,-1 1,-6 9,0 0,0-1,-2-1,1 1,-1-2,-1 1,1-1,-2-1,1 0,-1 0,0-1,-1-1,0 0,0-1,-7 2,-62 21,69-26,17-5</inkml:trace>
  <inkml:trace contextRef="#ctx0" brushRef="#br0" timeOffset="106041.814">3924 900,'-10'34,"-2"11</inkml:trace>
  <inkml:trace contextRef="#ctx0" brushRef="#br0" timeOffset="106275.989">3981 364,'0'0</inkml:trace>
  <inkml:trace contextRef="#ctx0" brushRef="#br0" timeOffset="106611.203">4037 1098,'32'-42,"-2"-2,-2-1,-2-1,12-31,-26 56,-6 29,-5 41,-2-39,0-4,0-1,1 1,0-1,0 1,0-1,0 1,1-1,0 1,0-1,0 1,1-1,0 0,0 0,0 0,0 0,1 0,0 0,0-1,0 1,1-1,-1 0,1 0,0 0,1 0,-1-1,0 0,1 0,0 0,0 0,0-1,0 0,0 0,0 0,0 0,1-1,3 0,-4-1,0 0,0-1,0 1,0-1,0-1,0 1,0-1,-1 0,1 0,0 0,-1 0,0-1,1 0,-1 0,0 0,0 0,-1-1,1 0,-1 1,0-1,0-1,0 1,0 0,-1-1,1 0,4-8,-1 0,-1-1,0 1,0-1,-2 0,0 0,0-1,-1-4,-5-33,-3 33</inkml:trace>
  <inkml:trace contextRef="#ctx0" brushRef="#br0" timeOffset="107016.761">4742 703,'-14'13,"1"0,1 0,0 2,0-1,1 1,1 1,1 0,0 1,1-1,1 2,1-1,0 1,1 0,1 0,1 0,-1 10,4-23,1-1,-1 1,1-1,0 1,1-1,-1 0,1 1,-1-1,1 0,1 0,-1 0,0 0,1-1,0 1,0-1,0 1,0-1,1 0,-1 0,1 0,0-1,0 0,0 1,0-1,0 0,0-1,0 1,3 0,127 16,-122-18,1 0,-1-1,1 0,-1-1,1 0,-1-1,0 0,0-1,0-1,-1 0,1 0,-1-1,-1-1,1 0,-1 0,0-1,0 0,-1-1,0 0,-1 0,0-1,-1 0,0 0,0-1,-1 0,0 0,-1-1,0 0,-1 0,-3 8,-1 0,0-1,1 1,-1 0,-1-1,1 1,-1 0,0 0,1-1,-2 1,1 0,-1 0,1 0,-1 0,0 0,0 1,-1-1,1 1,-1-1,0 1,0 0,0 0,0 0,0 0,-1 1,1-1,-1 1,0 0,0 0,1 0,-1 1,-1-1,1 1,0 0,0 0,0 0,-1 1,1-1,0 1,0 0,-3 1,-93 3,71 3</inkml:trace>
  <inkml:trace contextRef="#ctx0" brushRef="#br0" timeOffset="107282.489">4658 928,'38'10,"18"7,4 2,-3-3,-7-4,-7-4,-6-3,-5-3,-2-2,-2 0,-6 4,-6 1</inkml:trace>
  <inkml:trace contextRef="#ctx0" brushRef="#br0" timeOffset="108246.541">5448 477,'-23'34,"1"2,1 0,2 1,2 2,1-1,2 2,2 0,2 0,-2 17,6-8,2 0,2 0,2 1,3-1,3 13,-7-56,1 1,0 0,1 0,0 0,0 0,0-1,1 1,0 0,0-1,1 0,-1 1,1-1,1 0,-1 0,1-1,0 1,1-1,-1 0,1 0,0 0,5 4,28-16,-21-5</inkml:trace>
  <inkml:trace contextRef="#ctx0" brushRef="#br0" timeOffset="108515.01">5505 985,'38'-5,"13"-1</inkml:trace>
  <inkml:trace contextRef="#ctx0" brushRef="#br0" timeOffset="109280.019">5900 816,'-9'9,"1"0,1 1,0 0,0 1,1-1,1 1,-1 0,2 0,0 1,0-1,1 1,0 0,1 0,0 0,1 9,1-16,0-1,1 0,-1 0,1 0,0 0,0 0,1 0,-1 0,1 0,-1-1,1 1,1-1,-1 1,0-1,1 1,0-1,-1 0,1 0,1-1,-1 1,0-1,1 1,-1-1,1 0,-1 0,1-1,0 1,0-1,0 0,0 0,0 0,0 0,0-1,4 1,2 0,-1-1,1 0,0 0,0-1,-1 0,1-1,-1 0,1-1,-1 1,0-2,0 1,0-1,-1-1,6-3,1-4,-2-1,1 0,-2-1,1-1,-2 0,0 0,6-14,45-56,-62 84,0 0,1 1,-1-1,0 0,1 1,-1-1,0 0,1 0,-1 1,1-1,-1 1,1-1,0 1,-1-1,1 1,0-1,-1 1,1-1,0 1,-1 0,1-1,0 1,0 0,-1 0,1-1,0 1,0 0,-1 0,1 0,0 0,0 0,0 0,-1 0,1 0,0 1,0-1,0 0,-1 0,1 1,0-1,-1 0,1 1,0-1,-1 1,1-1,0 1,-1-1,1 1,-1-1,1 1,-1 0,1-1,-1 1,1 0,-1-1,0 1,1 0,-1 0,0-1,0 1,1 0,-1 0,0-1,0 1,0 0,0 0,5 59,-5-56,8 205,0-163,-2 0,-1 1,-3 0,-2-1,-4 32,3-72,-1 1,1 0,-1 0,-1-1,1 1,-1-1,-1 0,1 0,-1 0,0 0,0 0,0-1,-1 0,0 0,0 0,-1 0,1-1,2-2,0 0,0 0,0 0,1 0,-2-1,1 1,0-1,0 0,0 0,-1 0,1 0,0-1,-1 1,1-1,-1 0,1 0,0 0,-1 0,1-1,-1 0,1 1,0-1,0 0,-1 0,1-1,0 1,0-1,0 0,0 1,1-1,-1-1,0 1,1 0,-1-1,1 1,-20-40,17 21</inkml:trace>
  <inkml:trace contextRef="#ctx0" brushRef="#br0" timeOffset="109698.509">5900 590,'208'-289,"-208"288,0 1,0-1,1 0,-1 0,0 1,0-1,1 0,-1 0,0 1,1-1,-1 0,1 1,-1-1,0 1,1-1,0 1,-1-1,1 1,-1-1,1 1,0-1,-1 1,1-1,0 1,-1 0,1 0,0-1,-1 1,1 0,0 0,0 0,-1 0,1 0,0 0,0 0,-1 0,1 0,0 0,0 0,-1 0,1 1,0-1,0 0,-1 0,1 1,0-1,-1 1,1-1,0 0,-1 1,1-1,-1 1,1 0,-1-1,1 1,-1-1,1 1,-1 0,1 0,11 47,-11-41,5 16,2-1,0 0,2-1,0 0,1 0,1-1,1 0,1-2,1 1,0-1,1-1,1-1,1-1,0 0,3 0,-4 2,-3-3</inkml:trace>
  <inkml:trace contextRef="#ctx0" brushRef="#br0" timeOffset="109943.589">6633 307,'19'68,"-3"0,-4 1,-2 0,-2 20,-2-9,-3-1,-3 1,-4 0,-4-1,-3 0,-3-1,-4 0,-11 24,-23 7,41-92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1 297,'226'-62,"-194"54,0 2,0 1,0 2,1 1,24 1,-81-19,5 10,0 0,1-2,0 0,1-1,0-1,1 0,0-1,2-1,-7-9,9-10,14 22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1,'14'0,"15"0,7 0,2 0,0 0,-3 0,-1 0,-3 0,-1 0,-1 0,-1 0,-5 5,-6 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0,-6-6,-8-3,-6-1,-11 1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3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1 198,'37'-25,"-24"20,11-7,0 0,-1-2,0-1,-2-1,0 0,0-2,-2-1,3-4,-17 18,-5 4,0 1,0-1,0 0,0 1,0-1,0 0,0 1,0-1,1 0,-1 1,0-1,0 0,1 1,-1-1,0 1,1-1,-1 1,1-1,-1 1,0-1,1 1,0-1,-1 1,1 0,-1-1,1 1,-1 0,1-1,0 1,-1 0,1 0,0-1,-1 1,1 0,0 0,-1 0,1 0,0 0,-1 0,1 0,0 0,-1 0,1 0,-1 1,1-1,0 0,-1 0,1 1,0-1,-1 0,1 1,-1-1,1 0,-1 1,1-1,-1 1,1-1,-1 1,1-1,-1 1,0 0,1-1,-1 1,0 192,10-16,7-35,-14-101,1 0,2 0,2-1,11 30,17 24,-26-122,17-199,4 121,5 0,23-38,9-29,-63 161</inkml:trace>
  <inkml:trace contextRef="#ctx0" brushRef="#br0" timeOffset="349.82">706 622,'0'9,"0"14,0 6,0 5,-5 0,-1-1,0 0,1-2,-3-1,-1-6</inkml:trace>
  <inkml:trace contextRef="#ctx0" brushRef="#br0" timeOffset="907.479">706 538,'167'-23,"-163"22,-1 0,0 0,1 0,-1 1,1 0,-1-1,1 1,-1 0,1 0,-1 1,0-1,1 1,-1 0,1 0,-1 0,0 0,0 1,0-1,0 1,0-1,0 1,0 0,0 1,0-1,-1 0,0 1,1-1,-1 1,0 0,0 0,0 0,-1 0,1 0,-1 0,1 0,-1 1,0-1,0 0,-1 1,1-1,-1 1,1-1,-1 1,0-1,-1 1,1-1,-1 3,-4 6,0-1,-1 0,0 0,-1-1,0 1,-1-1,0-1,0 0,-1 0,-1 0,-3 2,-46 51,58-60,-1 0,1 0,-1 0,1 0,0 0,0 0,0 0,1 0,-1 0,0 1,1-1,-1 0,1 1,0-1,0 0,0 1,0-1,0 0,0 1,1-1,-1 0,1 1,0-1,-1 0,1 0,0 0,0 1,1-1,-1 0,0-1,1 1,-1 0,1 0,-1 0,1-1,0 1,0-1,0 0,0 1,2 0,10 9,42 44,-55-53,0-1,0 1,0 0,-1 0,1 0,-1 0,1-1,-1 1,1 0,-1 0,0 0,0 0,0 0,0 0,-1 0,1 0,0 0,-1 0,1 0,-1 0,0 0,0-1,0 1,0 0,0 0,0-1,0 1,0-1,0 1,-1-1,1 1,-1-1,1 0,-1 0,0 0,1 0,-1 0,-6 5,0-1,0 0,0-1,0 0,-1 0,1-1,-1 0,0-1,0 0,0 0,-1-1,1 0,0 0,0-1,-1-1,1 1,0-1,0-1,0 0,0 0,0-1,0 0,0 0,1-1,-8-5,-3-3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1 227,'1'-2,"0"0,1 1,-1-1,1 0,0 0,-1 1,1-1,0 1,0-1,0 1,0 0,0 0,0 0,1 0,-1 0,0 0,0 1,1-1,-1 1,0 0,1-1,-1 1,0 0,1 0,0 1,0-2,156-13,-125 7,1 2,0 2,0 0,34 4,-45-1</inkml:trace>
  <inkml:trace contextRef="#ctx0" brushRef="#br0" timeOffset="487.373">57 397,'-4'5,"2"6,7 1,7-1,7-2,4-3,4-3,2-2,0 0,1-1,-1-1,1 1,-1-1,-1 1,1-5,-1-2,-10 1,-7 1</inkml:trace>
  <inkml:trace contextRef="#ctx0" brushRef="#br0" timeOffset="1102.376">368 1,'-1'0,"0"0,0 0,0-1,0 1,0 0,0 0,0 0,0 0,0 1,0-1,0 0,0 0,0 1,0-1,0 0,1 1,-1-1,0 1,0-1,0 1,0-1,1 1,-1 0,0-1,1 1,-1 0,0-1,1 1,-1 0,1 0,-1 0,1 0,0 0,-1 0,1-1,0 1,0 0,-1 0,1 0,0 0,0 0,0 0,0 0,0 0,0 0,1 0,-1 0,0 0,0 0,1 0,-1 0,27 45,26 10,46 66,-97-118,0 0,-1 0,1 0,-1 1,0-1,0 0,0 1,0-1,-1 1,0-1,0 1,0-1,-1 1,1-1,-1 1,0-1,0 1,-1-1,1 0,-1 0,0 0,0 0,0 0,-1 0,-2 3,-91 81,50-51,-174 155,195-143,27-35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5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57,'-26'56,"2"2,3 0,2 1,3 1,2 0,-3 49,16-59,2-1,3 1,1-1,3 0,2 0,2-1,2 0,2-1,2-1,24 43,-40-85,80 229,-69-204,-5-23</inkml:trace>
  <inkml:trace contextRef="#ctx0" brushRef="#br0" timeOffset="267.2">363 847,'43'-10,"19"-7,4-2,-9 3</inkml:trace>
  <inkml:trace contextRef="#ctx0" brushRef="#br0" timeOffset="848.635">786 706,'3'13,"-1"-1,2 1,0 0,0-1,1 0,1 0,0 0,0-1,1 0,8 9,-12-16,0 0,0 0,0-1,1 1,0-1,0 0,0 0,0 0,0-1,0 1,1-1,-1 0,1 0,-1 0,1-1,0 0,0 0,0 0,0 0,0-1,0 0,0 0,0 0,0-1,-1 1,1-1,0-1,0 1,3-2,11-7,-1 0,0-2,-1 0,0-1,-1-1,-1-1,0 0,-1 0,0-2,15-14,-29 30,0 0,1 1,-1-1,1 0,-1 0,1 0,0 1,-1-1,1 0,0 1,-1-1,1 1,0-1,0 1,-1-1,1 1,0-1,0 1,0 0,0-1,0 1,0 0,0 0,0 0,0-1,-1 1,1 0,0 0,0 1,0-1,0 0,0 0,0 0,0 1,0-1,0 0,0 1,-1-1,1 1,0-1,0 1,-1-1,1 1,0 0,0-1,-1 1,1 0,-1-1,1 1,-1 0,1 0,-1 0,1-1,-1 1,0 0,1 0,-1 0,0 0,0 0,0 0,0 0,1 0,-2 0,36 138,18 113,-46-226,-2-1,-1 1,-1 0,-1 0,-1 0,-1 1,-1-1,-2 0,-1 0,-2 6,6-28,-1 0,1-1,-1 1,0 0,0 0,0-1,-1 1,1-1,-1 1,0-1,0 0,0 1,0-1,-1 0,1 0,-1-1,0 1,0-1,0 1,0-1,0 0,0 0,-1 0,1 0,-1-1,1 1,-1-1,1 0,-1 0,0 0,0-1,0 1,1-1,-1 0,0 0,0-1,0 1,1-1,-1 1,0-1,0 0,1-1,-2 1,-5-10,0-1,1 0,0 0,1 0,0-1,1-1,0 1,1-1,1 0,0-1,1 1,1-1,0 0,1 0,0 0,1 0,1 0,0 0,1 0,1 0,12-86,-7 75</inkml:trace>
  <inkml:trace contextRef="#ctx0" brushRef="#br0" timeOffset="1282.366">815 480,'78'-83,"-47"48,1 1,2 2,1 1,7-3,-38 32,-1-1,1 1,-1 0,1 0,0 1,-1-1,1 1,0-1,0 1,0 1,0-1,0 0,1 1,-1 0,0 0,0 0,0 1,0-1,0 1,0 0,0 0,0 0,0 1,0-1,-1 1,1 0,0 0,-1 0,0 1,1-1,-1 1,0 0,0 0,-1 0,1 0,1 3,7 9,0 0,-1 1,-1 0,-1 0,-1 1,0-1,3 15,-2-4,-2-2</inkml:trace>
  <inkml:trace contextRef="#ctx0" brushRef="#br0" timeOffset="1618.41">1606 1,'48'54,"-1"3,-3 2,-3 1,-3 3,-2 0,5 19,-26-48,-2 0,-1 0,-1 1,-3 0,0 1,-3 0,-1 0,-1 1,-2-1,-2 0,-1 1,-2-1,-5 19,-3-12,-2-1,-2 0,-2-2,-1 1,-3-2,0-1,-3-1,-1-1,-2-1,-1-2,-2 0,-1-2,-35 25,-98 70,136-107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59 621,'187'-220,"-184"216,42-42,-44 45,0 0,0 1,-1-1,1 0,0 1,0-1,0 1,0-1,0 1,0 0,0-1,1 1,-1 0,0 0,0 0,0-1,0 1,0 0,0 1,0-1,0 0,0 0,1 0,-1 1,0-1,0 0,0 1,0-1,0 1,0-1,0 1,-1 0,1-1,0 1,0 0,0 0,-1-1,1 1,0 0,-1 0,1 0,0 0,-1 0,0 0,1 0,-1 0,1 0,-1 0,0 0,0 0,0 1,9 131,-11-94,0 526,2-564,-1 1,1 1,-1 0,1 0,0-1,0 1,0 0,0 0,0 0,1-1,-1 1,1 0,0-1,0 1,0 0,0-1,0 1,0-1,1 1,-1-1,1 0,0 0,0 0,0 0,0 0,0 0,0 0,0-1,1 1,0-3,0-1,0 0,0 0,0 0,-1 0,1 0,-1-1,1 1,-1-1,0 0,0 1,0-1,-1 0,1 0,0 0,-1 0,0-1,0 1,0 0,0-1,0-1,1-1,111-304,61-142,-139 335,-33 106</inkml:trace>
  <inkml:trace contextRef="#ctx0" brushRef="#br0" timeOffset="1299.524">850 988,'-227'368,"180"-304,49-79,103-157,-73 129,1 2,3 1,0 2,3 2,5-2,-44 36,1 1,0 0,-1 0,1-1,0 1,0 0,0 0,0 0,0 0,0 0,0 0,0 0,1 0,-1 0,0 1,0-1,1 1,-1-1,0 1,1-1,-1 1,1-1,-1 1,1 0,-1 0,1 0,-1 0,0 0,1 0,-1 0,1 1,-1-1,1 0,-1 1,0-1,1 1,-1 0,0-1,1 1,-1 0,0 0,0 0,0 0,0 0,0 0,0 0,0 0,1 1,7 102,28 73,-14-65,-23-83,-17-34,-20-38,-76-74,107 112,0 1,0 0,0 0,-1 1,0 0,1 0,-1 1,0-1,0 1,0 1,-1-1,1 1,0 1,-1-1,1 1,0 1,-1-1,1 1,0 0,-4 2,-7 3</inkml:trace>
  <inkml:trace contextRef="#ctx0" brushRef="#br0" timeOffset="2155.42">1556 395,'-1'34,"-94"208,1 48,84-258,5-20,0 1,1-1,0 1,1 0,1 0,0 0,0 0,2 1,-1-1,2 0,0 1,0-1,1 0,1 0,1 2,0-10,0-1,0 0,1 0,-1-1,1 1,0-1,0 0,1 0,-1 0,0-1,1 0,0 0,-1 0,1-1,0 0,0 0,0 0,0-1,0 0,0 0,0-1,0 1,-1-1,7-2,5 2,59-13,-58 8</inkml:trace>
  <inkml:trace contextRef="#ctx0" brushRef="#br0" timeOffset="2421.931">1047 818,'43'0,"39"0,14 0,-4 0,-12-4,-11-3,-12 1,-12 2,-7 0,-11 2</inkml:trace>
  <inkml:trace contextRef="#ctx0" brushRef="#br0" timeOffset="2868.207">2063 875,'-23'8,"-1"1,1 1,0 1,1 1,0 0,1 2,1 1,0 1,1 0,1 1,0 1,-14 21,24-26,1 2,0-1,1 1,1 0,0 0,1 1,1-1,0 1,1 0,1 6,1-18,0 1,1 0,-1 0,1-1,0 1,1-1,-1 1,1-1,0 1,0-1,0 0,1 0,-1 0,1 0,0 0,0-1,0 1,1-1,-1 0,1 0,0 0,0 0,0-1,0 0,0 0,1 0,-1 0,1 0,-1-1,1 0,-1 0,1 0,0-1,-1 1,1-1,0 0,0-1,-1 1,1-1,0 0,-1 0,1 0,-1-1,1 1,-1-1,1 0,1-2,26-16,-1-1,-1-1,0-2,-2-1,-1-2,-1 0,-2-2,0 0,-2-2,-1 0,0-5,-1 15,-16 40,-10 3,-1 1</inkml:trace>
  <inkml:trace contextRef="#ctx0" brushRef="#br0" timeOffset="3321.411">2458 1326,'4'-31,"1"0,1 0,2 1,1 0,1 0,2 1,1 1,1 0,9-12,-21 35,62-96,-63 101,-1-1,1 1,-1-1,1 1,0 0,-1-1,1 1,-1 0,1-1,0 1,-1 0,1 0,0 0,0 0,-1-1,1 1,0 0,-1 0,1 0,0 1,-1-1,1 0,0 0,0 0,-1 0,1 1,0-1,-1 0,1 1,-1-1,1 0,0 1,-1-1,1 1,-1-1,1 1,-1-1,1 1,-1-1,0 1,1-1,-1 1,0 0,1-1,-1 1,0 0,0-1,1 1,-1 0,0-1,0 1,0 0,0 0,0-1,0 1,0 0,0 0,4 48,-4-47,0 30,-2-24,1 1,0-1,0 1,1-1,0 1,1-1,-1 1,2-1,-1 0,1 1,1-1,-1 0,1 0,1 0,-1-1,1 1,1-1,-1 0,1 0,1 0,-1-1,1 0,0 0,0 0,1-1,0 0,0 0,3 0,1-2,0 1,-1-1,1-1,0 0,0 0,1-1,-1-1,0 0,0 0,0-1,0-1,0 0,0 0,0-1,0 0,-1-1,1-1,-1 1,0-1,0-1,-1 0,0-1,0 1,0-2,-1 1,0-1,-1 0,1-1,-2 0,1 0,-1 0,3-7,-3 3,-1 0,0 0,0 0,-2-1,0 0,0 1,-1-1,-1 0,0-5,0-6</inkml:trace>
  <inkml:trace contextRef="#ctx0" brushRef="#br0" timeOffset="4155.452">2233 1101,'0'5,"0"6,0 6,0 5,0 4,0 1,0 2,0 1,0-1,0 1,0-1,0-1,5-4,6-7,6-6,0-5</inkml:trace>
  <inkml:trace contextRef="#ctx0" brushRef="#br0" timeOffset="6219.339">3475 564,'-9'7,"0"-1,0 1,1 0,0 1,1-1,0 2,0-1,1 1,0 0,0 0,1 1,0 0,1 0,0 0,0 0,1 1,1-1,0 1,0 0,0 6,-24 151,23-121,2 0,2 1,2-1,3 0,1 0,3-1,4 9,-11-47,0 0,1 0,0-1,1 1,0-1,0 0,1 0,-1 0,1-1,1 0,-1 0,1-1,0 0,0 0,1 0,0-1,0 0,0-1,0 1,0-2,0 1,1-1,-1 0,1-1,0 0,0-1,-1 1,1-2,0 1,-1-1,1-1,0 1,-1-1,1-1,-1 0,0 0,0 0,2-2,20-11,-1-1,0-1,-1-2,-1 0,-1-2,-1-1,-1-1,19-26,-25 29,0-1,-2 0,-1-1,-1-1,-1 0,-1-1,-1-1,6-21,-13 36,-1-1,-1 1,0-1,0 0,-1 1,0-1,-1 0,-1 0,0 0,0 1,-2-1,1 1,-1-1,-1 1,0 0,0 0,-1 0,-1 1,1 0,-2 0,-5-7,4 8,0 0,-1 0,-1 1,1 0,-1 0,0 1,-1 1,0 0,0 0,0 1,-1 1,0 0,1 0,-1 1,-1 1,1 0,0 0,-1 1,1 1,0 0,-10 2,3 0,0 1,0 0,0 2,0 0,1 2,0 0,0 0,1 2,0 0,0 1,1 1,1 0,-9 8,-2 6</inkml:trace>
  <inkml:trace contextRef="#ctx0" brushRef="#br0" timeOffset="7653.467">3362 1158,'1'-4,"1"1,0 0,0 0,0 0,0 0,1 0,-1 1,1-1,0 1,0-1,0 1,0 0,0 0,0 0,0 1,1-1,0 1,3-3,199-88,-186 86,-18 4,0 0,1 1,0-1,-1 1,1 0,0 0,-1 0,1 0,0 1,0-1,0 1,-1-1,1 1,0 0,0 0,0 0,0 1,0-1,0 1,-1 0,1-1,0 1,0 0,-1 1,1-1,-1 0,1 1,-1-1,1 1,-1 0,0 0,0 0,0 0,0 0,0 1,-1-1,2 2,22 64,17 24,-32-84,0 0,1 0,0-1,0-1,1 0,0 0,0-1,0-1,1 0,-1-1,1 0,6 0,-9-1,1 0,-1-1,0-1,1 0,-1 0,1 0,-1-2,0 1,1-1,-1-1,0 0,0 0,-1-1,1 0,-1-1,1 0,-2 0,1-1,0 0,-1-1,-1 0,5-4,-2-3</inkml:trace>
  <inkml:trace contextRef="#ctx0" brushRef="#br0" timeOffset="10718.225">4462 225,'6'1,"-1"-1,0 1,0 1,0-1,0 1,-1-1,1 1,0 1,-1-1,1 1,-1 0,0 0,0 0,0 0,0 1,0-1,-1 1,0 0,0 0,0 1,0-1,0 0,-1 1,0 0,1 3,12 22,-1 0,-2 2,-1-1,-2 1,-1 1,-1 0,-2 0,0 27,3 14,-3 1,-4 0,-3 0,-5 15,4-64,-2-1,0 0,-2 0,0 0,-2-1,-1 0,0-1,-2 0,-1-1,0 0,-2-1,-1 0,0-1,-8 6,-61 56,61-59</inkml:trace>
  <inkml:trace contextRef="#ctx0" brushRef="#br0" timeOffset="11705.428">145 0,'-24'44,"3"1,2 1,1 0,3 2,2 0,2 0,2 1,2 0,3 1,1-1,3 1,2 9,24 106,6-1,14 23,-44-179,3 10,77 243,-77-249,1-1,1 1,0-1,1 0,0-1,0 0,1 0,1-1,0 0,0 0,0-1,1-1,0 0,1 0,0-1,13 6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3:03.5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158 352,'10'44,"-3"1,-1 0,-2 1,-3 44,-27 209,24 576,3-869,-2 1,1 0,-1 0,0-1,0 1,-1 0,1-1,-2 0,1 1,-1-1,0 0,0 0,0 0,-1 0,0-1,0 0,-1 0,-2 3,-2 4,1 0,0 1,1 0,0 0,1 1,1 0,0 0,1 0,0 1,1 2,-7 18,-2 0,8-29,1 1,0 0,0 0,1 0,0 0,0 0,1 1,0-1,0 0,1 1,0-1,0 1,1-1,0 0,0 1,0-1,2 2,2-4,1 1,-1-1,2 0,-1 0,0-1,1 0,0 0,0 0,0-1,0 0,1-1,-1 0,1 0,0 0,0-1,-1 0,3 0,214-16,87 29,-124-11,95 39,24 0,137-43,-262-12,-134 7,0 2,-1 3,1 1,0 2,3 2,130 26,57 5,-170-27,0-4,0-2,42-6,198-25,323 30,-303-29,-16 16,-85-4,189 14,-205 4,304-3,-162-27,-276 26,0 4,0 3,0 3,33 10,5 8,-6 1,1-5,1-5,0-5,7-4,-85-8,172 1,89-15,23-4,159 17,-213 3,592-2,-701-23,-148 22,-1-1,0 0,0 0,1 0,-1-1,-1 0,1 0,0 0,-1 0,1 0,-1-1,0 1,0-1,0 0,-1 0,1 0,-1 0,0-1,0 1,-1 0,1-1,-1 1,0-1,0-4,8-121,-9 119,-1-41,11-197,0 175,-3 0,-3-1,-4 0,-3-10,-55-392,59 17,-29 216,-1 19,29 216,0 0,0 1,-1-1,-1 0,1 0,-1 1,-1-1,0 1,0 0,0 0,-1 0,-2-2,3 8,0 0,-1 1,1 0,-1-1,1 1,-1 1,1-1,-1 0,0 1,1 0,-1 0,0 0,0 0,1 1,-1-1,1 1,-1 0,0 0,1 0,0 0,-1 1,1 0,0-1,-2 3,-16 3,-92 20,-1-5,-1-5,-21-4,69-6,-504 22,-230-14,316-13,-193 24,-226 5,-87-4,285 0,89 1,-208 3,-30-4,169 0,144 2,367-13,131-9,-1-3,0-1,0-2,0-2,-29-5,72 6,1 0,-1 0,1-1,0 1,-1 0,1 1,-1-1,1 0,-1 0,1 1,0-1,-1 1,1-1,0 1,-1-1,1 1,0 0,0 0,-1 0,1-1,0 1,0 0,0 1,0-1,0 0,0 0,1 0,-1 0,0 1,1-1,-1 0,1 1,-1-1,1 0,-1 1,1-1,0 1,0-1,0 1,0-1,0 1,0-1,0 0,0 1,1-1,-1 1,0-1,1 0,0 1,24 71,-13-58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3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2240 103,'2'0,"-1"0,1 0,-1 0,0 1,1-1,-1 0,0 1,0 0,1-1,-1 1,0-1,0 1,0 0,1 0,-1 0,0 0,0 0,0 0,-1 0,1 0,0 0,0 0,0 1,-1-1,1 0,-1 0,1 1,-1-1,0 0,1 1,-1-1,0 0,0 1,0-1,0 1,0-1,0 0,0 1,0-1,-1 1,1-1,0 0,-1 1,0-1,0 1,2 5,26 190,4 231,-32-415,1-1,1 1,0-1,0 1,1-1,1 0,0 0,1 0,0 0,4 8,-6-19,0-1,-1 1,1 0,0-1,0 0,0 1,-1-1,1 0,0 0,0 0,0 0,0 0,0 0,-1-1,1 1,0 0,0-1,0 0,-1 1,1-1,0 0,-1 0,1 0,-1 0,1 0,-1 0,1-1,-1 1,0 0,0-1,1 1,-1-1,0 1,0-1,-1 0,1 1,0-1,0 0,1 0,249-315,-249 314,-1 0,1 0,0 0,0 1,0-1,1 1,-1 0,0-1,1 1,0 0,-1 1,1-1,0 0,0 1,0-1,0 1,0 0,0 0,0 0,1 1,-1-1,0 1,0-1,1 1,-1 0,0 0,1 1,-1-1,0 1,0 0,0-1,1 1,-1 1,0-1,0 0,0 1,-1 0,4 1,0 10,-1 0,-1 1,1-1,-2 1,0 0,-1 0,0 0,-1 0,-1 0,0 0,0 1,-2-1,0 0,-1 0,0-1,-1 1,-1 2,4-11,-3 46,7-33</inkml:trace>
  <inkml:trace contextRef="#ctx0" brushRef="#br0" timeOffset="347.167">3228 526,'-5'4,"-20"11,2 1,0 1,0 1,2 1,0 1,2 1,0 0,1 2,1 0,-12 24,27-45,1-1,0 1,0 0,1 0,-1-1,0 1,1 0,-1 0,1 0,-1 0,1 0,0 0,0 0,0 0,0 0,0 0,0 0,1-1,-1 1,1 0,-1 0,1 0,0 0,-1 0,1-1,0 1,0 0,0-1,1 1,-1-1,0 1,1-1,-1 0,1 1,-1-1,1 0,-1 0,1 0,0 0,0 0,-1 0,1-1,0 1,0-1,0 1,0-1,0 0,0 1,1-1,11-2,1 0,0-1,-1 0,1-1,-1-1,0 0,0-1,-1-1,0 0,0 0,0-1,-1-1,0 0,6-7,157-146,-174 161,-1 0,1 0,-1 0,1 0,-1 0,1 0,-1 1,1-1,0 0,0 0,-1 0,1 1,0-1,0 0,0 1,0-1,0 1,0-1,0 1,0 0,0-1,0 1,0 0,0 0,0-1,0 1,0 0,0 0,0 0,0 0,0 0,0 1,0-1,1 0,-1 0,0 1,0-1,0 1,0-1,-1 1,1-1,0 1,0 0,0-1,0 1,0 0,-1 0,1-1,0 1,-1 0,1 0,-1 0,1 0,-1 0,1 1,-7 60,0-43</inkml:trace>
  <inkml:trace contextRef="#ctx0" brushRef="#br0" timeOffset="716.823">3623 808,'79'-226,"-41"147,-37 78,-1 1,0-1,0 1,0-1,0 1,0-1,0 1,1-1,-1 1,0 0,0-1,0 1,1-1,-1 1,0 0,1-1,-1 1,1-1,-1 1,0 0,1 0,-1-1,1 1,-1 0,0 0,1-1,-1 1,1 0,-1 0,1 0,-1 0,1 0,-1 0,1 0,-1 0,1 0,-1 0,1 0,-1 0,1 0,-1 0,1 0,-1 1,1-1,-1 0,1 0,-1 0,1 1,-1-1,0 0,1 1,-1-1,0 0,1 1,-1-1,0 1,1-1,-1 0,0 1,0-1,1 1,-1-1,0 1,0-1,0 1,0-1,0 1,1-1,3 37,-4 0,8 63,-7-98,0 1,0 0,0 0,1 0,-1-1,1 1,-1-1,1 1,0-1,0 0,0 0,0 1,0-2,1 1,-1 0,1 0,-1-1,1 1,0-1,-1 0,1 0,0 0,0 0,0 0,0-1,0 1,0-1,0 0,0 0,2 0,2-1,-1 0,1 0,-1-1,1 0,-1-1,0 1,1-1,-1 0,-1-1,1 1,0-1,-1 0,0-1,0 1,0-1,-1 0,1 0,-1-1,0 1,-1-1,1 0,0-2,7-13</inkml:trace>
  <inkml:trace contextRef="#ctx0" brushRef="#br0" timeOffset="-1085.19">293 667,'-43'15,"29"-12,0 0,1 0,0 1,-1 1,1 1,1-1,-1 2,1 0,0 0,1 1,0 1,0 0,1 0,0 1,0 1,1-1,1 1,0 1,0 0,1 0,-3 7,9-15,0-1,0 1,0 0,0 0,1-1,-1 1,1 0,0 0,0 0,0 0,1-1,-1 1,1 0,0 0,0-1,0 1,1 0,-1-1,1 1,0-1,0 0,0 0,0 1,1-1,-1-1,1 1,0 0,0-1,0 1,0-1,0 0,0 0,1 0,-1 0,1-1,-1 1,1-1,0 0,-1 0,1 0,0-1,0 1,-1-1,1 0,0 0,0-1,0 1,0-1,-1 1,1-1,0 0,-1-1,1 1,0-1,-1 1,0-1,2-1,24-22,-2 0,-1-2,-1-1,18-28,56-104,-99 159,1 1,-1-1,0 0,1 1,-1-1,1 1,0-1,-1 1,1 0,-1-1,1 1,0 0,-1-1,1 1,0 0,-1 0,1-1,0 1,0 0,-1 0,1 0,0 0,-1 0,1 0,0 0,0 0,-1 0,1 1,0-1,-1 0,1 0,0 1,-1-1,1 0,0 1,-1-1,1 0,0 1,-1-1,1 1,-1-1,1 1,-1-1,0 1,1 0,-1-1,1 1,-1 0,0-1,1 1,-1 0,0-1,0 1,0 0,0-1,0 1,1 0,-1 0,0-1,-1 1,1 0,0 0,0-1,0 1,0 0,13 58,4 100,-11-124,0 0,-3 0,-1 1,-1-1,-2 1,-2-1,-1 1,-1-1,-2 0,-2-1,-1 0,-2 0,-1-1,-3 1,9-18,0 0,-2-1,0 0,0-1,-2 0,1 0,-2-1,0-1,0 0,-1 0,-12 7,23-18,1 0,0 0,-1 0,1 0,0-1,-1 1,1-1,-1 1,1-1,-1 1,0-1,1 0,-1 0,1 0,-1 0,1 0,-1 0,0 0,1 0,-1-1,1 1,-1-1,1 1,-1-1,1 1,-1-1,1 0,0 0,-1 0,1 0,0 0,0 0,0 0,0 0,0 0,0 0,0-1,0 1,0 0,0-1,0-1,-9-65,61-91,-27 101,41-95,8 3,76-115,-4 6,-127 227,-1-1,-1-1,-2 0,-2-2,-1 1,-1-1,-3 0,4-38,-27-2,15 74,0 1,0-1,0 1,-1-1,1 1,0-1,-1 1,1 0,-1 0,1 0,-1-1,0 2,1-1,-1 0,0 0,0 0,1 1,-1-1,0 1,0 0,0-1,0 1,0 0,0 0,0 0,1 0,-1 1,0-1,0 0,0 1,0-1,0 1,1 0,-1-1,0 1,1 0,-1 0,0 0,1 1,-8 3,1 1,0 1,0-1,1 1,0 1,0-1,1 1,0 1,0-1,1 1,0 0,1 0,0 0,0 0,1 1,0 0,0 0,1 2,-16 185,20-153,1-1,2 1,2-1,10 29,-14-58,1 0,1-1,0 0,1 0,0 0,1-1,0 0,1 0,3 2,-8-10,0 0,1-1,0 1,0-1,0 0,0 0,1 0,-1-1,1 1,-1-1,1 0,0 0,0-1,0 0,0 0,0 0,0 0,0-1,0 1,0-1,1-1,-1 1,0-1,0 0,0 0,2-1,4-2,0-1,-1 0,0-1,0 0,0-1,0 0,-1 0,-1-1,1 0,6-8,48-39,-62 54,-1 0,1 0,0 0,0 0,0 0,0 0,0 0,0 1,0-1,0 0,0 1,0-1,0 1,0-1,1 1,-1 0,0-1,0 1,0 0,1 0,-1 0,0 0,0 0,1 0,-1 0,0 0,0 1,0-1,1 0,-1 1,0-1,0 1,0-1,0 1,0 0,0-1,0 1,0 0,0 0,0 0,0 0,0-1,0 1,-1 0,1 1,0-1,-1 0,1 0,-1 0,1 0,-1 0,0 1,1-1,-1 0,0 0,0 0,0 1,0-1,0 1,-8 48,6-45,-1 0,2 0,-1 0,0 0,1 0,0 1,1-1,-1 1,1-1,0 1,0-1,0 0,1 1,0-1,0 0,1 1,-1-1,1 0,0 0,0 0,1 0,-1 0,1-1,0 1,1-1,-1 0,2 1,3-3,0-1,1-1,-1 0,0 0,1 0,-1-1,0 0,0-1,0 1,0-2,0 1,0-1,0 0,-1-1,1 0,-1 0,0-1,0 0,-1 0,0 0,1-1,-2 0,1 0,2-3,14-14,0 0,-2-2,0 0,-2-1,0-1,-2-1,-2 0,0-1,7-24,7-31,-4 0,12-83,-31 81,-7 85,1 0,-1 0,1 1,-1-1,1 0,-1 0,0 1,1-1,-1 1,0-1,0 1,1 0,-1 0,0 0,0 0,1 0,-1 0,0 0,0 1,1-1,-1 0,0 1,1 0,-1-1,0 1,1 0,-1 0,1 0,-1 0,1 0,0 0,-1 0,1 0,0 1,0-1,0 1,0-1,0 1,0-1,0 1,0-1,1 1,-1 1,-10 14,2 1,0 1,1-1,1 1,0 1,2-1,0 1,1 0,1 0,0 17,3-12,1 0,0 0,2 0,1-1,1 1,1-1,1 0,8 15,15 66,-22-70,24 178,-32-201</inkml:trace>
  <inkml:trace contextRef="#ctx0" brushRef="#br0" timeOffset="-884.2">1196 413,'53'-5,"22"-1,3-1,-7 2,-10-3,-7 0,-7 1,-12 1</inkml:trace>
  <inkml:trace contextRef="#ctx0" brushRef="#br0" timeOffset="9100.782">1817 724,'5'0,"11"0,8 0,4 0,2 0,2-5,-1-1,-1 0,0 1,-1 1,-5 2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1,'-5'0,"-1"4,-5 3,0-6,6-2,4-2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8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18,'5'0,"1"-5,5-1,-5 0,-2 6,-8 7,-3 8,0 6,2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6.2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622 650,'-8'2,"1"1,-1 0,1 1,0 0,1 0,-1 0,1 1,0 0,0 0,0 0,1 1,-1 0,1 0,1 0,-1 1,1-1,0 1,-1 4,-31 55,3 1,3 2,-19 65,-3 5,-53 158,107-290,9-26,152-380,-63 141,-17 30,-68 254,3 118,-18-123,0 1,2 0,0-1,1 0,2 1,0-1,1 0,1-1,1 0,1 0,0-1,2 0,0 0,1-1,6 6,-14-20,1 0,-1-1,1 1,0-1,0 0,0 0,0 0,1-1,-1 1,1-1,0-1,-1 1,1-1,0 0,0 0,0-1,0 0,0 0,0 0,0-1,-1 1,1-1,0-1,0 1,-1-1,1 0,-1-1,1 1,-1-1,0 0,4-3,2-1,-1 0,1-1,-1-1,-1 1,1-2,-1 1,-1-1,0-1,0 1,-1-1,-1-1,0 1,0-1,-1-1,3-7,-2-2,0 1,-1-1,-1 0,-1 0,-1 0,0 0,-2 0,-1-1,-1 1,-1 0,0 0,-2-1,-20-22,10 32</inkml:trace>
  <inkml:trace contextRef="#ctx0" brushRef="#br0" timeOffset="280.263">1440 566,'-32'38,"3"1,1 2,2 1,2 1,1 1,-13 41,34-81,-1-1,1 1,0-1,0 1,1 0,-1-1,1 1,0 0,0 0,0 0,1 0,-1 1,1-1,0 0,0 0,0 0,1 0,0 0,-1 0,1 0,1 0,-1 0,0 0,1 0,0-1,0 1,0-1,0 1,1-1,0 0,-1 0,1 0,0 0,0 0,0-1,1 1,-1-1,1 0,-1 0,1 0,0-1,0 1,3 0,4-4,-1 0,1-1,-1 0,0 0,0-1,0-1,-1 1,1-2,-1 1,0-1,0-1,-1 0,0 0,0 0,-1-1,0 0,0-1,-1 1,0-1,0-1,-1 1,3-9,3-1,-1-1,-1 0,-1 0,0-1,-2 0,0-1,1-17,-5 31,-1 0,0 0,-1-1,0 1,0 0,-1 0,0 0,0 0,-1 0,0 0,-1 0,1 0,-2 1,1-1,-1 1,0 0,0 0,-1 0,0 1,0 0,-1 0,-3-3,6 6,-1 0,1 0,-1 1,0-1,0 1,0 0,0 0,0 1,0-1,-1 1,1 0,-1 0,1 1,-1-1,1 1,-1 0,1 0,-1 0,1 1,0 0,-1-1,1 2,-1-1,-3 2,-17 9</inkml:trace>
  <inkml:trace contextRef="#ctx0" brushRef="#br0" timeOffset="558.394">1892 0,'-14'49,"3"0,1 1,3 0,2 0,2 0,2 1,3-1,1 1,11 48,5-23,23 148,-30-159,-6-60</inkml:trace>
  <inkml:trace contextRef="#ctx0" brushRef="#br0" timeOffset="824.071">1609 537,'39'-5,"17"-1,8 0,-1-4,-7 0,-3 2,-6 2,-6-3,-5 1,-5 1,-2 2,-1 1,-1 3,-4 0</inkml:trace>
  <inkml:trace contextRef="#ctx0" brushRef="#br0" timeOffset="1068.232">2287 453,'32'-16,"-16"10,-1 0,0-1,0 0,-1-1,0-1,0 0,-1-1,0 0,-1-1,0-1,-1 0,0 0,-1-1,0 0,-1-1,4-10,-11 22,-1 0,0-1,-1 1,1-1,0 1,-1-1,1 1,-1-1,0 1,0-1,0 1,0-1,0 0,0 1,-1-1,1 1,-1-1,0 1,0 0,0-1,0 1,0 0,0 0,-1-1,1 1,-1 0,0 0,1 0,-1 1,0-1,0 0,0 1,0-1,0 1,-1 0,1 0,0 0,-1 0,1 0,0 0,-1 0,1 1,-1-1,-1 1,-4-1,1 1,-1 0,1 0,-1 1,0 0,1 0,0 1,-1 0,1 0,0 1,0 0,0 0,0 1,1-1,-1 1,1 1,0-1,0 1,1 0,-2 2,-5 5,1 0,0 1,1 0,0 0,1 1,0 1,2 0,-6 11,8-16,1 0,0 1,0-1,1 1,1 0,0-1,0 1,1 0,0 0,1 1,0-1,1 0,0 0,1 0,0-1,0 1,1 0,1-1,0 1,1-1,-1 0,2-1,-1 1,2-1,-1 0,1-1,0 1,1-1,6 5,-6-8,1 0,-1 0,1 0,0-1,1-1,-1 1,1-2,-1 1,1-1,0-1,0 1,0-2,0 0,0 0,0 0,0-1,0-1,-1 0,3-1,10-3,-3 0</inkml:trace>
  <inkml:trace contextRef="#ctx0" brushRef="#br0" timeOffset="1620.676">1 1948,'85'-8,"0"-4,-1-4,-1-3,0-4,-2-4,0-3,-3-3,0-4,25-19,-8 10,710-334,-768 363,84-40,2 6,2 5,17 1,-90 28,-35 11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22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2589,'40'-69,"-3"6,-2-2,-2-2,5-24,-28 64,2-3,-1 0,-1-1,-2 0,-1 0,-2 0,-1-1,0-21,-4 52,1 1,-1-1,0 0,0 1,1-1,-1 0,0 1,0-1,0 0,0 1,0-1,0 0,0 1,0-1,0 0,0 1,-1-1,1 0,0 1,0-1,-1 0,1 1,0-1,-1 1,1-1,0 0,-1 1,1-1,-1 1,1-1,-1 1,1 0,-1-1,0 1,1 0,-1-1,1 1,-1 0,0-1,1 1,-1 0,0 0,1 0,-1 0,0 0,1 0,-1 0,0 0,1 0,-1 0,0 0,1 0,-1 0,0 0,1 1,-1-1,0 0,1 1,-1-1,1 0,-1 1,1-1,-1 1,0-1,1 0,0 1,-1 0,-32 38,20-16,1 0,1 1,2 0,0 1,1 0,1 1,2 0,1 0,0 0,2 0,2 22,0-42,0 0,1 0,0 0,1 1,-1-1,1-1,0 1,1 0,-1 0,1-1,0 1,1-1,-1 0,1 0,0 0,0-1,0 1,1-1,0 0,0 0,0-1,0 1,1-1,-1 0,1-1,-1 1,1-1,0 0,0-1,0 1,0-1,1 0,-1-1,1 1,10-1,-1 0,0 0,1-2,-1 0,0 0,0-2,0 0,0-1,-1 0,0-1,0-1,0-1,-1 0,0-1,-1 0,8-7,1-3,-1 0,-1-2,-1 0,-1-1,0-1,-2-1,-1 0,-1-1,1-4,-7 13,-2-1,1 0,-2 0,0 0,-2-1,0 0,0 0,-2 1,0-1,-1 0,-1 0,-1-1,2 17,0 0,0-1,0 1,0 0,-1 0,1 0,-1 0,0 0,1 0,-1 1,0-1,0 0,0 0,0 0,-1 1,1-1,0 1,-1-1,1 1,-1-1,1 1,-1 0,0 0,0 0,1 0,-1 0,0 0,0 0,0 1,0-1,0 0,0 1,0 0,0 0,0-1,0 1,0 0,0 1,-1-1,1 0,0 1,0-1,0 1,0-1,1 1,-1 0,0 0,0 0,0 0,0 0,1 0,-1 1,1-1,-1 0,1 1,-1 0,1-1,0 1,0 0,-1 0,-4 7,0 1,1-1,0 2,0-1,1 0,1 1,0 0,0 0,1 0,0 0,1 0,0 0,1 0,0 1,1-1,0 0,1 0,0 0,1 0,0 0,0-1,1 1,1-1,0 0,4 6,-3-9,1 1,1-1,-1-1,1 0,0 0,1 0,-1-1,1 0,0-1,0 0,1 0,-1-1,1 0,0-1,0 0,0-1,0 0,0 0,0-1,0 0,0-1,0 0,0-1,2 0,8-2,-1 0,1-2,-1 0,0-1,0-1,-1-1,0 0,-1-2,0 0,0 0,-1-2,-1 0,0-1,-1 0,-1-1,0-1,-1 0,6-11,-11 13,-1-1,-1 0,-1 0,0 0,-1 0,0-1,-1 0,-1 1,0-1,-2 0,0 0,0 1,-1-1,-1 1,-1-1,-3-9,6 22,-1-1,1 0,0 1,-1-1,0 1,0 0,0-1,0 1,-1 0,1 0,-1 0,1 1,-1-1,0 1,0-1,0 1,-1 0,1 0,-1 0,1 1,-1-1,1 1,-1 0,0 0,1 0,-1 0,0 1,0 0,0-1,0 1,0 1,1-1,-1 0,0 1,0 0,0 0,1 0,-1 1,1-1,-1 1,1 0,-1-1,1 2,0-1,0 0,0 1,0-1,-2 4,-2 2,0 2,1-1,0 1,0 0,1 0,0 1,1-1,0 1,1 0,0 0,1 0,0 1,1-1,0 0,0 1,1-1,1 1,0-1,1 0,0 1,1-1,0 0,0 0,2-1,-1 1,1-1,0 0,1 0,1 0,-1-1,1 0,1 0,3 3,14 10,0 0,1-2,1 0,1-2,1-1,0-2,11 4,-11-4,-2-1</inkml:trace>
  <inkml:trace contextRef="#ctx0" brushRef="#br0" timeOffset="661.574">1582 1968,'0'14,"0"10,0 5,0 3,0 1,0-1,4-1,3-1,-1 0,-2-1,0-5</inkml:trace>
  <inkml:trace contextRef="#ctx0" brushRef="#br0" timeOffset="2389.101">1441 2193,'17'-22,"2"1,0 0,1 2,2 0,-1 2,13-8,-26 20,0 0,0 0,0 1,0 0,0 1,1-1,0 2,-1-1,1 1,0 1,0-1,0 2,1-1,-1 1,0 0,0 1,-7 0,0-1,-1 1,1 0,-1 0,1 0,-1 0,1 0,-1 0,0 0,0 0,1 0,-1 1,0-1,0 0,0 1,0-1,0 1,-1-1,1 1,0-1,-1 1,1 0,-1-1,1 1,-1 0,0 0,0-1,0 1,0 0,0 0,0-1,0 1,-1 0,1-1,-1 1,1 0,-1-1,1 1,-1-1,0 1,0-1,0 1,0-1,-43 68,-61 5,129-75,90-9,-110 10,0 1,0 0,0 0,0 0,0 0,-1 1,1-1,0 1,-1 0,0 0,1 0,-1 1,0-1,0 1,0-1,0 1,-1 0,1 0,-1 1,0-1,0 0,0 1,0-1,0 1,-1 0,0 0,1 2,-2 3,-1-1,0 1,-1-1,0 0,0 0,-1 0,0 0,0 0,-1-1,0 1,0-1,-1 0,0 0,0-1,0 1,-1-1,0 0,0-1,-1 1,0-1,0-1,0 1,0-1,-5 2,2 1,0 0,-1-1,1 0,-1-1,-1 0,1-1,-1 0,0-1,1 0,-1-1,-1 0,1-1,-2-1,-2-4</inkml:trace>
  <inkml:trace contextRef="#ctx0" brushRef="#br0" timeOffset="2825.041">2146 1798,'33'-19,"17"-12,4-4,-3 3,-4 2,-6 7,-5 6,-9 8</inkml:trace>
  <inkml:trace contextRef="#ctx0" brushRef="#br0" timeOffset="3076.281">2174 2023,'38'-19,"18"-6,4-4,-3-2,-7 5,-7 1,-6 6,-5 0,-2 5,-7 3</inkml:trace>
  <inkml:trace contextRef="#ctx0" brushRef="#br0" timeOffset="4565.425">2795 1939,'282'-343,"-271"326,0 0,-1-1,-1 0,0-1,-2 1,0-1,-1-1,-1 0,-1 1,0-1,-2-1,0 1,-1 0,-2 0,0-1,-5-35,-22 84,20-4,2 0,1 0,1 0,1 1,1-1,1 1,1 0,1 0,3 12,-4-32,1-1,-1 0,1 1,0-1,0 0,1 0,-1 1,1-1,0 0,0-1,0 1,1 0,-1-1,1 1,0-1,0 0,0 1,0-1,1-1,-1 1,1-1,0 1,0-1,0 0,0 0,0-1,0 1,0-1,0 0,1 0,-1 0,0-1,1 1,-1-1,1 0,-1-1,0 1,1-1,-1 1,0-1,1-1,-1 1,0-1,0 1,0-1,0 0,1-2,11-7,-1 0,0-1,-1-1,-1-1,0 0,-1 0,0-1,-1-1,-1 0,6-12,4-4,-10 18,-1-1,-1 0,0-1,-1 1,0-1,-2-1,0 1,0-1,-2 0,0 0,0-6,-4 24,1-1,-1 0,1 1,-1-1,1 0,-1 0,1 1,-1-1,1 0,-1 0,1 0,-1 0,1 1,-1-1,1 0,-1 0,0 0,1 0,-1 0,1 0,-1-1,1 1,-1 0,1 0,-1 0,1 0,-1-1,1 1,-1 0,1 0,-1-1,1 1,-1 0,1-1,-1 1,1-1,0 1,-1 0,1-1,0 1,-1-1,1 1,0-1,0 1,0-1,-1 1,1-1,0 0,0 1,0-1,0 1,0-1,0 1,0-1,0 1,0-1,0 0,0 1,0-1,1 1,-1-1,0 1,0-1,0 1,1-1,-28 38,23-32,0 0,0 0,1 1,0-1,0 1,0 0,0 0,1 0,0 0,1 1,-1-1,1 1,0-1,1 1,-1-1,1 1,1-1,-1 1,1-1,0 1,1-1,-1 0,1 0,1 1,-1-1,1 0,0-1,0 1,1-1,0 1,0-1,0 0,0 0,1-1,0 1,0-1,3 0,0-1,1 1,0-2,-1 1,1-1,0-1,0 0,0 0,0 0,0-1,1-1,-1 0,0 0,0 0,-1-1,1-1,0 1,-1-2,1 1,-1-1,0 0,0-1,0 0,4-3,5-5,-1 0,-1-1,0 0,-1-1,0-1,-1 0,-1-1,0 0,-2-1,4-8,72-207,-85 227,3-5,-1 0,0 0,0 0,-1 0,-1 0,0 0,-1-1,0 1,0 0,-2-8,2 18,0 0,0 0,-1 0,1 0,0-1,-1 1,1 0,0 0,-1 0,1 0,-1 0,0 0,1 0,-1 1,0-1,0 0,1 0,-1 0,0 1,0-1,0 0,0 1,0-1,0 1,0-1,0 1,0-1,0 1,0 0,0 0,-1-1,1 1,0 0,0 0,0 0,0 0,0 0,-1 1,1-1,0 0,0 0,0 1,0-1,0 1,0-1,0 1,0-1,-1 1,-37 41,30-27,1 1,1 0,1 0,0 0,1 1,1 0,1 0,0 0,1 0,1 1,0-1,2 1,0-1,1 0,0 1,1-1,2 0,-1-1,2 1,0-1,1 0,1 0,0-1,1 0,1 0,0-1,9 9,82 51,-81-63</inkml:trace>
  <inkml:trace contextRef="#ctx0" brushRef="#br0" timeOffset="12541.257">4461 1290,'0'-1,"0"0,0 0,1 0,-1 0,0 0,0 0,0 0,0-1,0 1,0 0,0 0,0 0,-1 0,1 0,0 0,-1 0,1 0,-1-1,1 1,-1 1,1-1,-1 0,0 0,0 0,1 0,-1 0,0 1,0-1,0 0,0 0,0 1,0-1,0 1,0-1,0 1,0 0,0-1,0 1,0 0,0 0,0-1,-1 1,1 0,0 0,0 0,0 1,0-1,0 0,-1 0,1 0,0 1,0-1,0 1,0-1,0 1,0-1,0 1,-8 4,-1 1,1 1,0-1,1 2,0-1,0 1,0 0,1 1,0-1,1 1,0 1,0-1,1 1,0 0,1 0,0 1,1-1,0 1,1 0,0 0,0 3,2-11,0-1,0 1,1 0,-1-1,1 1,0 0,-1-1,1 1,0-1,1 1,-1-1,0 0,1 1,-1-1,1 0,0 0,-1 0,1 0,0 0,0-1,1 1,-1 0,0-1,0 0,1 1,-1-1,1 0,-1 0,1-1,0 1,-1 0,1-1,0 0,-1 1,4-1,98-7,29-52,-115 48</inkml:trace>
  <inkml:trace contextRef="#ctx0" brushRef="#br0" timeOffset="12779.297">4771 951,'33'-14,"17"-10,8-5,0 1,-5 2,-7 5,-12 1,-6 4,-3 5,-7-1,0 2,-4-3,0 2,-2 2</inkml:trace>
  <inkml:trace contextRef="#ctx0" brushRef="#br0" timeOffset="12780.297">4912 1092,'33'-19,"17"-11,4-6,-3-1,0 6,-3 3,-6 2,-5 0,-4 5,-8 6</inkml:trace>
  <inkml:trace contextRef="#ctx0" brushRef="#br0" timeOffset="12781.297">5476 1064,'42'-27,"-1"-3,-1-1,-2-2,-1-2,-2-1,-1-2,10-17,-30 36,0-2,-2 0,0 0,-1-1,-2 0,0-1,-1 0,-1-1,-1 1,-2-1,0-1,-1 1,-2 0,-1-25,0 48,0 1,0-1,1 0,-1 0,0 0,0 0,-1 1,1-1,0 0,0 0,0 0,0 1,-1-1,1 0,0 0,-1 0,1 1,-1-1,1 0,-1 1,1-1,-1 0,1 1,-1-1,1 1,-1-1,0 1,0-1,1 1,-1-1,0 1,0 0,1-1,-1 1,0 0,0 0,0 0,1 0,-1-1,0 1,0 0,0 0,0 1,1-1,-1 0,0 0,0 0,0 0,1 1,-1-1,0 0,0 1,1-1,-1 1,0-1,1 1,-1-1,0 1,1-1,-1 1,-37 37,27-20,1 1,1 0,1 1,1 0,0 0,1 1,2-1,0 1,1 0,0 15,2-31,0-1,1 1,0 0,0 0,0 0,1 0,-1 0,1-1,0 1,0 0,1 0,0-1,0 1,0-1,0 0,0 1,1-1,0 0,0 0,0-1,0 1,1-1,-1 1,1-1,0 0,0 0,0-1,0 1,1-1,-1 0,1 0,-1 0,1-1,0 0,0 0,-1 0,1 0,0-1,2 0,10-2,0-2,-1 0,1-1,-1 0,-1-2,1 0,-1 0,0-1,0-1,-1-1,-1 0,0-1,0 0,-1-1,0 0,-1-1,0 0,-1-1,-1 0,4-9,14-13,-2 5,-1-2,-1-1,-2 0,-2-2,-1 0,8-26,-23 54,-1 0,0 0,0-1,-1 1,0-1,0 1,-1-1,0 1,0-1,-1 1,-2-7,3 14,0 1,0-1,0 0,-1 0,1 1,0-1,0 0,-1 0,1 1,-1-1,1 0,-1 1,1-1,-1 0,1 1,-1-1,1 1,-1-1,0 1,1-1,-1 1,0 0,0-1,1 1,-1 0,0-1,0 1,1 0,-1 0,0 0,0 0,0 0,1 0,-1 0,0 0,0 0,0 0,1 0,-1 0,0 1,0-1,1 0,-1 1,0-1,0 0,1 1,-1-1,0 1,1-1,-1 1,1-1,-1 1,-31 31,23-19,0 0,1 0,0 0,1 1,1 0,0 1,1-1,1 1,0 0,0 1,2-1,-1 16,3-25,1 1,0-1,1 1,0-1,0 1,0-1,0 0,1 0,0 0,1 0,-1-1,1 1,0-1,0 0,1 0,-1 0,1-1,0 0,1 0,-1 0,1 0,-1-1,1 0,0 0,0-1,1 1,-1-1,0-1,1 1,-1-1,1 0,-1-1,1 1,0-1,-1-1,1 1,-1-1,1 0,-1-1,1 1,-1-1,0-1,1 1,-1-1,1-1,20-13,-2-2,0-1,-1-1,-1 0,-1-2,-1-1,-1-1,-1 0,1-5,-5 8,0 0,-2-1,-1 0,-1-1,-1-1,-1 0,-1 0,4-25,-14-6,2 54,-1 1,1 0,-1 0,1 0,-1 1,1-1,-1 0,0 0,0 0,0 0,1 1,-1-1,0 0,0 1,0-1,0 0,0 1,0-1,0 1,0 0,0-1,0 1,0 0,-1 0,1 0,0-1,0 1,0 0,0 1,0-1,0 0,-1 0,1 0,0 1,0-1,0 0,0 1,0-1,0 1,0-1,0 1,0 0,0-1,1 1,-1 0,0 0,0 0,0 0,-13 11,-1 2,2 0,0 0,1 1,0 1,1 0,1 1,0 0,1 0,1 1,1 0,1 0,0 1,1 0,-1 15,3-25,1-1,1 1,-1 0,1 0,1-1,0 1,0 0,0 0,1 0,1-1,-1 1,1-1,1 1,0-1,0 0,1 1,-1-2,2 1,-1 0,1-1,0 0,1 0,0 0,0-1,0 0,1 0,0-1,0 1,0-2,1 1,-1-1,1 0,0 0,1-1,-1 0,1-1,-1 0,1 0,-1-1,1 0,0 0,0-1,0 0,-1-1,1 0,0 0,2-1,34-20,-26 12</inkml:trace>
  <inkml:trace contextRef="#ctx0" brushRef="#br0" timeOffset="12782.297">7057 330,'4'34,"3"16,-1 3,3-6,1-7,-1-5,-3-13,3-11,-1-7</inkml:trace>
  <inkml:trace contextRef="#ctx0" brushRef="#br0" timeOffset="12783.297">6944 274,'53'-7,"-28"1,2 2,-1 1,0 1,0 1,1 1,-1 1,0 2,1 1,-1 1,-1 0,7 4,-29-7,1-1,0 1,0-1,-1 1,1 0,-1 1,0-1,1 1,-1-1,0 1,0 0,-1 0,1 0,-1 0,1 1,-1-1,0 1,0-1,-1 1,1 0,-1 0,0-1,0 1,0 0,0 0,-1 0,1 0,-1 1,0-1,-1 0,1 0,-1 0,1 0,-1 0,0 0,-1 0,1-1,-1 1,-1 3,-10 14,0-1,-2 0,0-1,-1-1,-1 0,0-1,-2-1,0-1,0-1,-1 0,-1-1,-4 0,-78 38,85-43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1,'-5'0,"-1"4,-5 3,0-6,6-2,4-2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8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18,'5'0,"1"-5,5-1,-5 0,-2 6,-8 7,-3 8,0 6,2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6.2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622 650,'-8'2,"1"1,-1 0,1 1,0 0,1 0,-1 0,1 1,0 0,0 0,0 0,1 1,-1 0,1 0,1 0,-1 1,1-1,0 1,-1 4,-31 55,3 1,3 2,-19 65,-3 5,-53 158,107-290,9-26,152-380,-63 141,-17 30,-68 254,3 118,-18-123,0 1,2 0,0-1,1 0,2 1,0-1,1 0,1-1,1 0,1 0,0-1,2 0,0 0,1-1,6 6,-14-20,1 0,-1-1,1 1,0-1,0 0,0 0,0 0,1-1,-1 1,1-1,0-1,-1 1,1-1,0 0,0 0,0-1,0 0,0 0,0 0,0-1,-1 1,1-1,0-1,0 1,-1-1,1 0,-1-1,1 1,-1-1,0 0,4-3,2-1,-1 0,1-1,-1-1,-1 1,1-2,-1 1,-1-1,0-1,0 1,-1-1,-1-1,0 1,0-1,-1-1,3-7,-2-2,0 1,-1-1,-1 0,-1 0,-1 0,0 0,-2 0,-1-1,-1 1,-1 0,0 0,-2-1,-20-22,10 32</inkml:trace>
  <inkml:trace contextRef="#ctx0" brushRef="#br0" timeOffset="280.263">1440 566,'-32'38,"3"1,1 2,2 1,2 1,1 1,-13 41,34-81,-1-1,1 1,0-1,0 1,1 0,-1-1,1 1,0 0,0 0,0 0,1 0,-1 1,1-1,0 0,0 0,0 0,1 0,0 0,-1 0,1 0,1 0,-1 0,0 0,1 0,0-1,0 1,0-1,0 1,1-1,0 0,-1 0,1 0,0 0,0 0,0-1,1 1,-1-1,1 0,-1 0,1 0,0-1,0 1,3 0,4-4,-1 0,1-1,-1 0,0 0,0-1,0-1,-1 1,1-2,-1 1,0-1,0-1,-1 0,0 0,0 0,-1-1,0 0,0-1,-1 1,0-1,0-1,-1 1,3-9,3-1,-1-1,-1 0,-1 0,0-1,-2 0,0-1,1-17,-5 31,-1 0,0 0,-1-1,0 1,0 0,-1 0,0 0,0 0,-1 0,0 0,-1 0,1 0,-2 1,1-1,-1 1,0 0,0 0,-1 0,0 1,0 0,-1 0,-3-3,6 6,-1 0,1 0,-1 1,0-1,0 1,0 0,0 0,0 1,0-1,-1 1,1 0,-1 0,1 1,-1-1,1 1,-1 0,1 0,-1 0,1 1,0 0,-1-1,1 2,-1-1,-3 2,-17 9</inkml:trace>
  <inkml:trace contextRef="#ctx0" brushRef="#br0" timeOffset="558.394">1892 0,'-14'49,"3"0,1 1,3 0,2 0,2 0,2 1,3-1,1 1,11 48,5-23,23 148,-30-159,-6-60</inkml:trace>
  <inkml:trace contextRef="#ctx0" brushRef="#br0" timeOffset="824.071">1609 537,'39'-5,"17"-1,8 0,-1-4,-7 0,-3 2,-6 2,-6-3,-5 1,-5 1,-2 2,-1 1,-1 3,-4 0</inkml:trace>
  <inkml:trace contextRef="#ctx0" brushRef="#br0" timeOffset="1068.232">2287 453,'32'-16,"-16"10,-1 0,0-1,0 0,-1-1,0-1,0 0,-1-1,0 0,-1-1,0-1,-1 0,0 0,-1-1,0 0,-1-1,4-10,-11 22,-1 0,0-1,-1 1,1-1,0 1,-1-1,1 1,-1-1,0 1,0-1,0 1,0-1,0 0,0 1,-1-1,1 1,-1-1,0 1,0 0,0-1,0 1,0 0,0 0,-1-1,1 1,-1 0,0 0,1 0,-1 1,0-1,0 0,0 1,0-1,0 1,-1 0,1 0,0 0,-1 0,1 0,0 0,-1 0,1 1,-1-1,-1 1,-4-1,1 1,-1 0,1 0,-1 1,0 0,1 0,0 1,-1 0,1 0,0 1,0 0,0 0,0 1,1-1,-1 1,1 1,0-1,0 1,1 0,-2 2,-5 5,1 0,0 1,1 0,0 0,1 1,0 1,2 0,-6 11,8-16,1 0,0 1,0-1,1 1,1 0,0-1,0 1,1 0,0 0,1 1,0-1,1 0,0 0,1 0,0-1,0 1,1 0,1-1,0 1,1-1,-1 0,2-1,-1 1,2-1,-1 0,1-1,0 1,1-1,6 5,-6-8,1 0,-1 0,1 0,0-1,1-1,-1 1,1-2,-1 1,1-1,0-1,0 1,0-2,0 0,0 0,0 0,0-1,0-1,-1 0,3-1,10-3,-3 0</inkml:trace>
  <inkml:trace contextRef="#ctx0" brushRef="#br0" timeOffset="1620.676">1 1948,'85'-8,"0"-4,-1-4,-1-3,0-4,-2-4,0-3,-3-3,0-4,25-19,-8 10,710-334,-768 363,84-40,2 6,2 5,17 1,-90 28,-35 11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22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2589,'40'-69,"-3"6,-2-2,-2-2,5-24,-28 64,2-3,-1 0,-1-1,-2 0,-1 0,-2 0,-1-1,0-21,-4 52,1 1,-1-1,0 0,0 1,1-1,-1 0,0 1,0-1,0 0,0 1,0-1,0 0,0 1,0-1,0 0,0 1,-1-1,1 0,0 1,0-1,-1 0,1 1,0-1,-1 1,1-1,0 0,-1 1,1-1,-1 1,1-1,-1 1,1 0,-1-1,0 1,1 0,-1-1,1 1,-1 0,0-1,1 1,-1 0,0 0,1 0,-1 0,0 0,1 0,-1 0,0 0,1 0,-1 0,0 0,1 0,-1 0,0 0,1 1,-1-1,0 0,1 1,-1-1,1 0,-1 1,1-1,-1 1,0-1,1 0,0 1,-1 0,-32 38,20-16,1 0,1 1,2 0,0 1,1 0,1 1,2 0,1 0,0 0,2 0,2 22,0-42,0 0,1 0,0 0,1 1,-1-1,1-1,0 1,1 0,-1 0,1-1,0 1,1-1,-1 0,1 0,0 0,0-1,0 1,1-1,0 0,0 0,0-1,0 1,1-1,-1 0,1-1,-1 1,1-1,0 0,0-1,0 1,0-1,1 0,-1-1,1 1,10-1,-1 0,0 0,1-2,-1 0,0 0,0-2,0 0,0-1,-1 0,0-1,0-1,0-1,-1 0,0-1,-1 0,8-7,1-3,-1 0,-1-2,-1 0,-1-1,0-1,-2-1,-1 0,-1-1,1-4,-7 13,-2-1,1 0,-2 0,0 0,-2-1,0 0,0 0,-2 1,0-1,-1 0,-1 0,-1-1,2 17,0 0,0-1,0 1,0 0,-1 0,1 0,-1 0,0 0,1 0,-1 1,0-1,0 0,0 0,0 0,-1 1,1-1,0 1,-1-1,1 1,-1-1,1 1,-1 0,0 0,0 0,1 0,-1 0,0 0,0 0,0 1,0-1,0 0,0 1,0 0,0 0,0-1,0 1,0 0,0 1,-1-1,1 0,0 1,0-1,0 1,0-1,1 1,-1 0,0 0,0 0,0 0,0 0,1 0,-1 1,1-1,-1 0,1 1,-1 0,1-1,0 1,0 0,-1 0,-4 7,0 1,1-1,0 2,0-1,1 0,1 1,0 0,0 0,1 0,0 0,1 0,0 0,1 0,0 1,1-1,0 0,1 0,0 0,1 0,0 0,0-1,1 1,1-1,0 0,4 6,-3-9,1 1,1-1,-1-1,1 0,0 0,1 0,-1-1,1 0,0-1,0 0,1 0,-1-1,1 0,0-1,0 0,0-1,0 0,0 0,0-1,0 0,0-1,0 0,0-1,2 0,8-2,-1 0,1-2,-1 0,0-1,0-1,-1-1,0 0,-1-2,0 0,0 0,-1-2,-1 0,0-1,-1 0,-1-1,0-1,-1 0,6-11,-11 13,-1-1,-1 0,-1 0,0 0,-1 0,0-1,-1 0,-1 1,0-1,-2 0,0 0,0 1,-1-1,-1 1,-1-1,-3-9,6 22,-1-1,1 0,0 1,-1-1,0 1,0 0,0-1,0 1,-1 0,1 0,-1 0,1 1,-1-1,0 1,0-1,0 1,-1 0,1 0,-1 0,1 1,-1-1,1 1,-1 0,0 0,1 0,-1 0,0 1,0 0,0-1,0 1,0 1,1-1,-1 0,0 1,0 0,0 0,1 0,-1 1,1-1,-1 1,1 0,-1-1,1 2,0-1,0 0,0 1,0-1,-2 4,-2 2,0 2,1-1,0 1,0 0,1 0,0 1,1-1,0 1,1 0,0 0,1 0,0 1,1-1,0 0,0 1,1-1,1 1,0-1,1 0,0 1,1-1,0 0,0 0,2-1,-1 1,1-1,0 0,1 0,1 0,-1-1,1 0,1 0,3 3,14 10,0 0,1-2,1 0,1-2,1-1,0-2,11 4,-11-4,-2-1</inkml:trace>
  <inkml:trace contextRef="#ctx0" brushRef="#br0" timeOffset="661.574">1582 1968,'0'14,"0"10,0 5,0 3,0 1,0-1,4-1,3-1,-1 0,-2-1,0-5</inkml:trace>
  <inkml:trace contextRef="#ctx0" brushRef="#br0" timeOffset="2389.101">1441 2193,'17'-22,"2"1,0 0,1 2,2 0,-1 2,13-8,-26 20,0 0,0 0,0 1,0 0,0 1,1-1,0 2,-1-1,1 1,0 1,0-1,0 2,1-1,-1 1,0 0,0 1,-7 0,0-1,-1 1,1 0,-1 0,1 0,-1 0,1 0,-1 0,0 0,0 0,1 0,-1 1,0-1,0 0,0 1,0-1,0 1,-1-1,1 1,0-1,-1 1,1 0,-1-1,1 1,-1 0,0 0,0-1,0 1,0 0,0 0,0-1,0 1,-1 0,1-1,-1 1,1 0,-1-1,1 1,-1-1,0 1,0-1,0 1,0-1,-43 68,-61 5,129-75,90-9,-110 10,0 1,0 0,0 0,0 0,0 0,-1 1,1-1,0 1,-1 0,0 0,1 0,-1 1,0-1,0 1,0-1,0 1,-1 0,1 0,-1 1,0-1,0 0,0 1,0-1,0 1,-1 0,0 0,1 2,-2 3,-1-1,0 1,-1-1,0 0,0 0,-1 0,0 0,0 0,-1-1,0 1,0-1,-1 0,0 0,0-1,0 1,-1-1,0 0,0-1,-1 1,0-1,0-1,0 1,0-1,-5 2,2 1,0 0,-1-1,1 0,-1-1,-1 0,1-1,-1 0,0-1,1 0,-1-1,-1 0,1-1,-2-1,-2-4</inkml:trace>
  <inkml:trace contextRef="#ctx0" brushRef="#br0" timeOffset="2825.041">2146 1798,'33'-19,"17"-12,4-4,-3 3,-4 2,-6 7,-5 6,-9 8</inkml:trace>
  <inkml:trace contextRef="#ctx0" brushRef="#br0" timeOffset="3076.281">2174 2023,'38'-19,"18"-6,4-4,-3-2,-7 5,-7 1,-6 6,-5 0,-2 5,-7 3</inkml:trace>
  <inkml:trace contextRef="#ctx0" brushRef="#br0" timeOffset="4565.425">2795 1939,'282'-343,"-271"326,0 0,-1-1,-1 0,0-1,-2 1,0-1,-1-1,-1 0,-1 1,0-1,-2-1,0 1,-1 0,-2 0,0-1,-5-35,-22 84,20-4,2 0,1 0,1 0,1 1,1-1,1 1,1 0,1 0,3 12,-4-32,1-1,-1 0,1 1,0-1,0 0,1 0,-1 1,1-1,0 0,0-1,0 1,1 0,-1-1,1 1,0-1,0 0,0 1,0-1,1-1,-1 1,1-1,0 1,0-1,0 0,0 0,0-1,0 1,0-1,0 0,1 0,-1 0,0-1,1 1,-1-1,1 0,-1-1,0 1,1-1,-1 1,0-1,1-1,-1 1,0-1,0 1,0-1,0 0,1-2,11-7,-1 0,0-1,-1-1,-1-1,0 0,-1 0,0-1,-1-1,-1 0,6-12,4-4,-10 18,-1-1,-1 0,0-1,-1 1,0-1,-2-1,0 1,0-1,-2 0,0 0,0-6,-4 24,1-1,-1 0,1 1,-1-1,1 0,-1 0,1 1,-1-1,1 0,-1 0,1 0,-1 0,1 1,-1-1,1 0,-1 0,0 0,1 0,-1 0,1 0,-1-1,1 1,-1 0,1 0,-1 0,1 0,-1-1,1 1,-1 0,1 0,-1-1,1 1,-1 0,1-1,-1 1,1-1,0 1,-1 0,1-1,0 1,-1-1,1 1,0-1,0 1,0-1,-1 1,1-1,0 0,0 1,0-1,0 1,0-1,0 1,0-1,0 1,0-1,0 0,0 1,0-1,1 1,-1-1,0 1,0-1,0 1,1-1,-28 38,23-32,0 0,0 0,1 1,0-1,0 1,0 0,0 0,1 0,0 0,1 1,-1-1,1 1,0-1,1 1,-1-1,1 1,1-1,-1 1,1-1,0 1,1-1,-1 0,1 0,1 1,-1-1,1 0,0-1,0 1,1-1,0 1,0-1,0 0,0 0,1-1,0 1,0-1,3 0,0-1,1 1,0-2,-1 1,1-1,0-1,0 0,0 0,0 0,0-1,1-1,-1 0,0 0,0 0,-1-1,1-1,0 1,-1-2,1 1,-1-1,0 0,0-1,0 0,4-3,5-5,-1 0,-1-1,0 0,-1-1,0-1,-1 0,-1-1,0 0,-2-1,4-8,72-207,-85 227,3-5,-1 0,0 0,0 0,-1 0,-1 0,0 0,-1-1,0 1,0 0,-2-8,2 18,0 0,0 0,-1 0,1 0,0-1,-1 1,1 0,0 0,-1 0,1 0,-1 0,0 0,1 0,-1 1,0-1,0 0,1 0,-1 0,0 1,0-1,0 0,0 1,0-1,0 1,0-1,0 1,0-1,0 1,0 0,0 0,-1-1,1 1,0 0,0 0,0 0,0 0,0 0,-1 1,1-1,0 0,0 0,0 1,0-1,0 1,0-1,0 1,0-1,-1 1,-37 41,30-27,1 1,1 0,1 0,0 0,1 1,1 0,1 0,0 0,1 0,1 1,0-1,2 1,0-1,1 0,0 1,1-1,2 0,-1-1,2 1,0-1,1 0,1 0,0-1,1 0,1 0,0-1,9 9,82 51,-81-63</inkml:trace>
  <inkml:trace contextRef="#ctx0" brushRef="#br0" timeOffset="12541.257">4461 1290,'0'-1,"0"0,0 0,1 0,-1 0,0 0,0 0,0 0,0-1,0 1,0 0,0 0,0 0,-1 0,1 0,0 0,-1 0,1 0,-1-1,1 1,-1 1,1-1,-1 0,0 0,0 0,1 0,-1 0,0 1,0-1,0 0,0 0,0 1,0-1,0 1,0-1,0 1,0 0,0-1,0 1,0 0,0 0,0-1,-1 1,1 0,0 0,0 0,0 1,0-1,0 0,-1 0,1 0,0 1,0-1,0 1,0-1,0 1,0-1,0 1,-8 4,-1 1,1 1,0-1,1 2,0-1,0 1,0 0,1 1,0-1,1 1,0 1,0-1,1 1,0 0,1 0,0 1,1-1,0 1,1 0,0 0,0 3,2-11,0-1,0 1,1 0,-1-1,1 1,0 0,-1-1,1 1,0-1,1 1,-1-1,0 0,1 1,-1-1,1 0,0 0,-1 0,1 0,0 0,0-1,1 1,-1 0,0-1,0 0,1 1,-1-1,1 0,-1 0,1-1,0 1,-1 0,1-1,0 0,-1 1,4-1,98-7,29-52,-115 48</inkml:trace>
  <inkml:trace contextRef="#ctx0" brushRef="#br0" timeOffset="12779.297">4771 951,'33'-14,"17"-10,8-5,0 1,-5 2,-7 5,-12 1,-6 4,-3 5,-7-1,0 2,-4-3,0 2,-2 2</inkml:trace>
  <inkml:trace contextRef="#ctx0" brushRef="#br0" timeOffset="12780.297">4912 1092,'33'-19,"17"-11,4-6,-3-1,0 6,-3 3,-6 2,-5 0,-4 5,-8 6</inkml:trace>
  <inkml:trace contextRef="#ctx0" brushRef="#br0" timeOffset="12781.297">5476 1064,'42'-27,"-1"-3,-1-1,-2-2,-1-2,-2-1,-1-2,10-17,-30 36,0-2,-2 0,0 0,-1-1,-2 0,0-1,-1 0,-1-1,-1 1,-2-1,0-1,-1 1,-2 0,-1-25,0 48,0 1,0-1,1 0,-1 0,0 0,0 0,-1 1,1-1,0 0,0 0,0 0,0 1,-1-1,1 0,0 0,-1 0,1 1,-1-1,1 0,-1 1,1-1,-1 0,1 1,-1-1,1 1,-1-1,0 1,0-1,1 1,-1-1,0 1,0 0,1-1,-1 1,0 0,0 0,0 0,1 0,-1-1,0 1,0 0,0 0,0 1,1-1,-1 0,0 0,0 0,0 0,1 1,-1-1,0 0,0 1,1-1,-1 1,0-1,1 1,-1-1,0 1,1-1,-1 1,-37 37,27-20,1 1,1 0,1 1,1 0,0 0,1 1,2-1,0 1,1 0,0 15,2-31,0-1,1 1,0 0,0 0,0 0,1 0,-1 0,1-1,0 1,0 0,1 0,0-1,0 1,0-1,0 0,0 1,1-1,0 0,0 0,0-1,0 1,1-1,-1 1,1-1,0 0,0 0,0-1,0 1,1-1,-1 0,1 0,-1 0,1-1,0 0,0 0,-1 0,1 0,0-1,2 0,10-2,0-2,-1 0,1-1,-1 0,-1-2,1 0,-1 0,0-1,0-1,-1-1,-1 0,0-1,0 0,-1-1,0 0,-1-1,0 0,-1-1,-1 0,4-9,14-13,-2 5,-1-2,-1-1,-2 0,-2-2,-1 0,8-26,-23 54,-1 0,0 0,0-1,-1 1,0-1,0 1,-1-1,0 1,0-1,-1 1,-2-7,3 14,0 1,0-1,0 0,-1 0,1 1,0-1,0 0,-1 0,1 1,-1-1,1 0,-1 1,1-1,-1 0,1 1,-1-1,1 1,-1-1,0 1,1-1,-1 1,0 0,0-1,1 1,-1 0,0-1,0 1,1 0,-1 0,0 0,0 0,0 0,1 0,-1 0,0 0,0 0,0 0,1 0,-1 0,0 1,0-1,1 0,-1 1,0-1,0 0,1 1,-1-1,0 1,1-1,-1 1,1-1,-1 1,-31 31,23-19,0 0,1 0,0 0,1 1,1 0,0 1,1-1,1 1,0 0,0 1,2-1,-1 16,3-25,1 1,0-1,1 1,0-1,0 1,0-1,0 0,1 0,0 0,1 0,-1-1,1 1,0-1,0 0,1 0,-1 0,1-1,0 0,1 0,-1 0,1 0,-1-1,1 0,0 0,0-1,1 1,-1-1,0-1,1 1,-1-1,1 0,-1-1,1 1,0-1,-1-1,1 1,-1-1,1 0,-1-1,1 1,-1-1,0-1,1 1,-1-1,1-1,20-13,-2-2,0-1,-1-1,-1 0,-1-2,-1-1,-1-1,-1 0,1-5,-5 8,0 0,-2-1,-1 0,-1-1,-1-1,-1 0,-1 0,4-25,-14-6,2 54,-1 1,1 0,-1 0,1 0,-1 1,1-1,-1 0,0 0,0 0,0 0,1 1,-1-1,0 0,0 1,0-1,0 0,0 1,0-1,0 1,0 0,0-1,0 1,0 0,-1 0,1 0,0-1,0 1,0 0,0 1,0-1,0 0,-1 0,1 0,0 1,0-1,0 0,0 1,0-1,0 1,0-1,0 1,0 0,0-1,1 1,-1 0,0 0,0 0,0 0,-13 11,-1 2,2 0,0 0,1 1,0 1,1 0,1 1,0 0,1 0,1 1,1 0,1 0,0 1,1 0,-1 15,3-25,1-1,1 1,-1 0,1 0,1-1,0 1,0 0,0 0,1 0,1-1,-1 1,1-1,1 1,0-1,0 0,1 1,-1-2,2 1,-1 0,1-1,0 0,1 0,0 0,0-1,0 0,1 0,0-1,0 1,0-2,1 1,-1-1,1 0,0 0,1-1,-1 0,1-1,-1 0,1 0,-1-1,1 0,0 0,0-1,0 0,-1-1,1 0,0 0,2-1,34-20,-26 12</inkml:trace>
  <inkml:trace contextRef="#ctx0" brushRef="#br0" timeOffset="12782.297">7057 330,'4'34,"3"16,-1 3,3-6,1-7,-1-5,-3-13,3-11,-1-7</inkml:trace>
  <inkml:trace contextRef="#ctx0" brushRef="#br0" timeOffset="12783.297">6944 274,'53'-7,"-28"1,2 2,-1 1,0 1,0 1,1 1,-1 1,0 2,1 1,-1 1,-1 0,7 4,-29-7,1-1,0 1,0-1,-1 1,1 0,-1 1,0-1,1 1,-1-1,0 1,0 0,-1 0,1 0,-1 0,1 1,-1-1,0 1,0-1,-1 1,1 0,-1 0,0-1,0 1,0 0,0 0,-1 0,1 0,-1 1,0-1,-1 0,1 0,-1 0,1 0,-1 0,0 0,-1 0,1-1,-1 1,-1 3,-10 14,0-1,-2 0,0-1,-1-1,-1 0,0-1,-2-1,0-1,0-1,-1 0,-1-1,-4 0,-78 38,85-43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5.0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1,'10'72,"37"179,88 110,-72-219,-52-120</inkml:trace>
  <inkml:trace contextRef="#ctx0" brushRef="#br0" timeOffset="255.222">0 621,'34'-19,"16"-6,4-4,2-2,-3 5,-6 1,-2 6,-3 1,-4 3,-3 0,-4 2,3-2,0 3,-5 2</inkml:trace>
  <inkml:trace contextRef="#ctx0" brushRef="#br0" timeOffset="433.078">650 453,'16'8,"0"0,0 0,0-2,1 0,0-1,1-1,-1 0,15 0,-27-3,1 0,-1-1,1 0,0 0,-1 0,1-1,0 0,-1 0,1 0,-1-1,0 0,1 0,-1 0,0-1,0 0,0 0,-1 0,1 0,-1-1,1 0,-1 1,0-2,-1 1,1 0,-1-1,0 0,0 1,0-1,-1-1,0-1,0 0,-1 1,0-1,0 0,0 0,-1 0,0 0,-1 0,1 0,-2 0,1 0,-1 0,1 1,-2-1,1 0,-1 1,0 0,0 0,-1 0,0 0,0 0,0 1,-1 0,0-1,0 2,0-1,-1 1,1 0,-1 0,0 0,0 1,0 0,-1 0,1 0,-1 1,0 0,1 0,-1 1,0 0,0 0,0 1,0-1,-2 2,-96 10,87-3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9.1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260 870,'-16'12,"-139"113,146-116,0 0,1 0,1 1,0 0,0 0,1 0,0 1,0 0,1 1,1-1,0 1,1-1,0 1,-1 11,4-20,-1 0,1 0,0 1,0-1,1 0,-1 1,1-1,-1 0,1 0,0 0,0 1,0-1,1 0,-1 0,1-1,0 1,0 0,0 0,0-1,0 1,0-1,1 0,-1 0,1 0,-1 0,1 0,0 0,0-1,0 1,0-1,0 0,0 0,0 0,1 0,-1-1,0 1,0-1,1 0,-1 0,0 0,1 0,-1 0,0-1,0 0,1 1,-1-1,0-1,0 1,0 0,1-1,15-10,0-1,-1 0,0-1,-1-1,-1-1,0 0,-1-1,-1-1,-1 0,9-17,45-81,-65 116,0 0,0 0,0 0,0 0,0 1,0-1,0 1,0-1,0 1,0-1,-1 1,1 0,0 0,0 0,0 0,-1 0,1 0,-1 1,1-1,-1 1,1-1,-1 1,0-1,0 1,1 0,-1-1,0 1,-1 0,1 0,0 0,-1 0,1 0,-1 0,1 0,4 7,-2-3,0 0,0 0,1 0,0 0,0 0,1-1,-1 0,1 0,0 0,0 0,1-1,0 0,-1 0,1-1,0 0,1 0,-1 0,1 0,-1-1,1 0,0-1,0 1,-1-1,1-1,6 1,-5-2,0-1,1 0,-1 0,0 0,-1-1,1 0,0-1,-1 1,1-2,-1 1,-1-1,1 0,0 0,-1-1,0 0,-1 0,1 0,-1-1,1-2,73-142,-63 100,-2 0,-3 0,-1-2,-3 1,-3-1,-1 0,-4-26,1 50,-1 0,-2 0,-1 0,-1 0,-2 1,0 0,-2 0,-1 0,-2 1,0 1,-2 0,0 1,-6-5,19 28,0 0,0 1,0-1,-1 0,1 1,0-1,-1 1,0-1,1 1,-1 0,0 0,1-1,-1 1,0 0,0 1,0-1,0 0,0 1,0-1,0 1,0-1,0 1,0 0,-1 0,1 0,0 0,0 0,0 1,0-1,0 0,0 1,0 0,0-1,0 1,0 0,0 0,0 0,1 0,-1 1,0-1,1 0,-1 1,1-1,-1 1,1 0,0-1,0 1,0 0,-1 0,2-1,-1 1,0 0,0 0,1 0,-1 0,1 0,-1 1,1-1,0 0,-5 23,1 1,2-1,0 1,2 0,1 0,0-1,2 1,1-1,2 1,0-1,1-1,2 1,0-1,2-1,0 0,10 13,-2 0,3 0,0-1,3-1,1-1,1-1,10 8,-28-31,0-1,1 0,0 0,0-1,1 0,-1 0,2-2,-1 1,0-1,1-1,0 0,3 0,-4-10,-15 0</inkml:trace>
  <inkml:trace contextRef="#ctx0" brushRef="#br0" timeOffset="237.57">485 503,'34'-24,"20"-12,7-6,-4 5,0 4,-2 7,-4 4,-2 5,-4 6,-5-1,-5 3,-8 2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7.1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1778,'23'-27,"-2"0,0-1,-2-2,-1 0,10-25,-22 45,181-431,-176 415,30-69,-5-2,-3-1,-5-2,0-22,-25-21,-3 138,0 0,-1 0,0 0,0 0,-1 0,1 0,-1 0,0 1,-1-1,1 0,-1 1,0 0,0 0,0 0,0 0,-1 0,1 1,-1-1,0 1,0 0,0 0,-1 1,1-1,-1 1,1 0,-2 0,-1 2,0 1,0-1,0 2,0-1,1 1,-1 0,0 0,1 1,0-1,-1 2,1-1,0 1,1 0,-1 0,1 0,-1 1,1 0,1 0,-1 0,1 1,0-1,0 1,0 0,1 0,0 2,-15 21,2 2,2 0,1 0,1 1,1 1,2 0,2 0,1 1,1-1,2 1,1 1,2-1,4 32,-2-42,1 0,1 0,1-1,1 0,2 0,0 0,1-1,1 0,9 15,-13-28,0 1,1-1,0 0,0-1,1 1,0-2,1 1,0-1,0 0,0-1,1 0,-1 0,2-1,-1-1,0 0,1 0,0-1,0 0,0-1,0 0,8 0,-14-1,0 0,0-1,0 1,0-1,1 0,-1-1,0 1,0-1,0 0,0 0,0-1,0 1,0-1,0 0,-1-1,1 1,-1-1,1 0,-1 0,0 0,0 0,0-1,-1 0,1 0,-1 0,0 0,0 0,0-1,-1 1,0-1,0 0,0 0,0 1,0-4,1-18,-3 2</inkml:trace>
  <inkml:trace contextRef="#ctx0" brushRef="#br0" timeOffset="328.853">735 989,'-1'28,"0"-17,-1 0,2 0,-1 1,1-1,1 1,0-1,1 0,0 0,1 0,0 0,1 0,0-1,0 1,1-1,1 0,0 0,0-1,0 0,2 0,-6-7,1 0,0 0,0 0,0-1,0 1,0-1,0 0,0 0,1 0,-1 0,0-1,1 1,-1-1,0 0,1 0,-1 0,0 0,1-1,-1 1,0-1,1 0,-1 0,0 0,0-1,0 1,0-1,0 1,0-1,0 0,-1 0,1 0,-1-1,1 1,0-1,65-97,-62 87,-1-1,-1 0,-1 0,1 0,-2 0,0 0,-1-1,-1 1,0-13,0 22,-1 0,1 0,-1 1,0-1,0 0,0 0,-1 1,0-1,0 1,0-1,0 1,-1 0,1 0,-1 0,0 0,0 0,-1 1,1-1,-1 1,0 0,0 0,0 0,0 1,0-1,-1 1,1 0,-1 0,1 1,-1-1,0 1,-1 0,0 0,0 1,0 0,0 0,0 1,0-1,1 1,-1 1,0-1,0 1,1 0,-1 0,1 0,0 1,0 0,-1 0,2 0,-1 1,0 0,1 0,0 0,0 0,0 1,0-1,1 1,-1 0,1 0,1 0,-3 6,-9 18</inkml:trace>
  <inkml:trace contextRef="#ctx0" brushRef="#br0" timeOffset="655.906">1299 678,'-25'35,"12"-20,1 0,1 1,0 0,1 1,1 0,1 1,0 0,2 0,0 1,-1 6,6-23,1 1,-1-1,1 1,0 0,0-1,0 1,0-1,1 1,-1 0,1-1,-1 1,1-1,0 1,0-1,0 0,0 1,0-1,1 0,-1 0,1 0,-1 0,1 0,0 0,0 0,0 0,0-1,0 1,0-1,0 1,1-1,-1 0,0 0,1 0,-1 0,1-1,-1 1,1-1,-1 1,1-1,0 0,-1 0,1 0,-1 0,1 0,0-1,-1 1,1-1,-1 0,1 0,-1 0,0 0,1 0,0 0,6-3,0-1,0 1,0-1,0-1,-1 0,0 0,0-1,-1 1,1-2,-2 1,1-1,-1 0,0-1,0 1,-1-1,-1 0,1 0,-1-1,-1 1,0-1,0 0,-1 0,0 0,-1 0,0-3,-3 7,0 1,0-1,-1 1,0 0,0 0,0 0,0 0,-1 0,0 1,0-1,0 1,-1 0,1 0,-1 1,0-1,0 1,0 0,-1 1,1-1,-1 1,1 0,-1 0,0 1,1 0,-1 0,0 0,0 0,0 1,0 0,0 1,0-1,0 1,0 0,0 1,-19-2</inkml:trace>
  <inkml:trace contextRef="#ctx0" brushRef="#br0" timeOffset="988.18">1496 1,'8'59,"2"0,2 0,4-1,1-1,4 0,5 4,-9-25,-1 0,-2 1,-1 1,-3 0,-1 0,0 7,-12-20,-9-32,2-33,8 17</inkml:trace>
  <inkml:trace contextRef="#ctx0" brushRef="#br0" timeOffset="1241.039">1807 142,'-123'211,"122"-208,0-1,-1 1,2 0,-1 0,0 0,0 0,1 0,0 0,0 0,0 0,0 0,0 0,0 0,1 0,-1 0,1 0,0 0,0 0,0 0,0 0,1-1,-1 1,1 0,0-1,-1 0,1 1,0-1,1 0,-1 0,0 0,1 0,-1 0,1 0,-1-1,1 1,0-1,-1 0,1 0,0 0,0 0,0 0,0-1,0 1,1-1,145 12,-68-6,-63-10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0:00.6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113 869,'-14'28,"1"0,1 2,1-1,2 1,-4 23,11-46,1 0,0 0,0 0,0 0,1-1,0 1,1 0,0 0,0 0,0 0,0-1,1 1,1 0,-1-1,1 0,0 1,0-1,1 0,0-1,0 1,0-1,0 1,1-1,0-1,0 1,1-1,-1 0,1 0,0 0,-1-2,1 1,-1-1,1-1,0 1,0-1,-1 0,1 0,0-1,0 0,0 0,0 0,0-1,0 0,-1 0,1 0,0-1,-1 1,1-2,-1 1,1 0,-1-1,0 0,0 0,2-3,7-4,0 0,-1-1,-1 0,0-1,-1 0,0-1,-1-1,1-2,-2 3,-1-1,-1-1,0 1,-1-1,-1 0,0 0,-1-1,-1 0,0 1,-1-1,-1-9,0 16,-1 0,-1 1,0-1,0 1,0-1,-1 1,-1-1,1 1,-1 0,-1 0,1 0,-1 1,-1-1,1 1,-2 0,1 0,0 1,-1-1,0 1,-1 0,0 1,-1-2,-2 2,-1-1,1 2,-1-1,1 1,-1 1,-1 0,1 1,0 0,-1 0,1 1,-1 1,1 0,-1 0,1 1,-1 1,1 0,0 0,0 1,0 1,0 0,0 0,1 1,0 1,0-1,0 2,-6 4,-16 31,23-22</inkml:trace>
  <inkml:trace contextRef="#ctx0" brushRef="#br0" timeOffset="415.494">679 1011,'130'-369,"-100"308,-20 90,-10-27,14 88,-13-87,0-1,0 1,0-1,0 0,0 1,1-1,-1 0,1 0,-1 0,1 0,0 0,0-1,0 1,0 0,0-1,0 0,1 1,-1-1,0 0,1 0,-1 0,1 0,-1-1,1 1,-1-1,1 1,0-1,-1 0,1 0,-1 0,1-1,0 1,-1 0,1-1,11-5,1 0,-1-1,-1 0,1-1,-2-1,1 0,-1-1,0 0,-1-1,0 0,-1-1,0 0,-1-1,6-9,-8 12,1 1,-1-1,-1 0,0 0,0 0,-1-1,0 0,-1 0,0-1,-1 1,0-1,-1 0,0 1,0-13,-18-16,3 28</inkml:trace>
  <inkml:trace contextRef="#ctx0" brushRef="#br0" timeOffset="777.824">1468 474,'208'-260,"-194"244,0 0,-2-2,0 1,-1-2,-1 1,8-20,-18 35,0 1,1-1,-1 1,0-1,0 1,0-1,-1 1,1-1,-1 1,1-1,-1 1,0-1,0 1,0-1,0 1,0 0,0 0,-1 0,1 0,-1 0,0 0,1 0,-1 0,0 0,0 1,0-1,0 1,0 0,-1-1,1 1,0 0,-1 0,1 0,-1 1,1-1,-1 1,1-1,-1 1,1 0,-1 0,1 0,-1 0,1 0,-1 1,0-1,1 1,0-1,-1 1,1 0,-2 1,-9 1,0 0,0 2,0 0,1 0,-1 1,1 0,1 1,-1 1,1 0,0 0,1 1,0 1,0-1,1 1,1 1,-1 0,2 0,0 1,0 0,1 0,0 0,1 1,0 0,2 0,-1 0,1 1,1-1,1 1,0-1,0 1,1 4,1-11,0-1,1 0,-1 1,1-1,0 0,1 0,-1 0,1 0,0 0,1-1,-1 0,1 1,0-1,1 0,-1-1,1 1,0-1,0 0,0 0,1-1,-1 1,1-1,0 0,0-1,0 0,0 1,0-2,6 2,5 1,1-1,0 0,0-1,0-1,0-1,1 0,-1-1,0-2,13-2,103-52,-119 48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45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537 2186,'-3'-6,"-4"-8,9 21,65 132,-48-80,-1 2,-4 0,-2 1,3 61,-12-100,-2 0,0 0,-2 0,0 0,-2 0,0 0,-2 0,0-1,-2 0,0 0,-2 0,0-1,-2 0,0-1,-1 0,-7 9,13-24,0 1,0-1,0 0,0 0,-1-1,1 1,-1-2,0 1,-1-1,1 0,0 0,-1-1,0 0,1-1,-1 1,0-1,0-1,0 0,0 0,0 0,0-1,0 0,1-1,-1 1,0-2,-1 0,-9-4</inkml:trace>
  <inkml:trace contextRef="#ctx0" brushRef="#br0" timeOffset="241.872">0 2440,'24'-34,"13"-15,9-5,3 2,1 5,3 7,1-1,2 3,0 2,1-2,-1 1,1 6,-5 4,-6 2,-7 5,-5 6,-3 5,-7 4</inkml:trace>
  <inkml:trace contextRef="#ctx0" brushRef="#br0" timeOffset="1170.958">1016 2524,'2'4,"66"103,-65-104,0 0,1 0,-1 0,0 0,1-1,0 0,0 0,0 0,0 0,0 0,0-1,0 1,0-1,1 0,-1-1,0 1,1-1,-1 0,0 0,1 0,-1 0,0-1,1 0,-1 0,0 0,0 0,4-2,8-6,-1 1,-1-2,1 0,-1 0,-1-1,0-1,-1 0,0-1,-1-1,0 1,-1-2,-1 1,0-2,4-8,30-91,-34 141,-9-20,0-1,0 1,1 0,0-1,0 1,0-1,1 1,-1-1,1 0,1 1,-1-1,1 0,-1-1,2 1,-1 0,0-1,1 1,0-1,0 0,0-1,0 1,1-1,0 1,-1-1,1-1,0 1,0-1,1 0,-1 0,0 0,1-1,-1 0,1 0,0 0,-1-1,1 1,0-1,-1-1,1 1,-1-1,1 0,4-2,8-8,-1-2,0 0,0-1,-2-1,0 0,0-1,-2-1,0 0,-1-1,9-18,-9 16,1 0,0 1,1 0,1 1,1 1,1 0,0 1,1 1,0 1,2 0,2 0,-20 13,-1 0,1 0,0 0,0 0,0 1,0-1,0 0,0 1,0 0,0-1,0 1,0 0,1 0,-1 0,0 0,0 1,0-1,0 0,0 1,0 0,0-1,0 1,0 0,0 0,-1 0,1 0,0 0,0 1,-1-1,1 1,-1-1,1 1,-1-1,0 1,1 0,-1-1,0 1,0 0,0 0,-1 0,1 1,15 87,-16-82,2 0,-1 1,0 0,-1-1,0 1,-1 0,1-1,-2 1,1-1,-1 1,0-1,-1 0,0 0,0 0,-1 0,0 0,-1-1,1 1,-1-1,-1-1,-3 6,9-13,1 1,0-1,0 1,-1-1,1 1,0-1,-1 1,1-1,-1 0,1 1,0-1,-1 0,0 0,1 1,-1-1,1 0,-1 0,0 0,0 0,1 1,-1-1,0 0,0 0,0 0,0 0,0 0,0 0,0 1,0-1,0 0,-1 0,1 0,0 0,-1 1,1-1,0 0,-1 0,1 0,-1 1,1-1,-1 0,1 1,-1-1,0 0,1 1,-1-1,0 1,1-1,-1 1,0-1,0 1,0 0,1-1,-1 1,0 0,0 0,0 0,0-1,0 1,1 0,-1 0,0 0,0 0,0 0,0 1,0-1,0 0,1 0,-2 1,10-11,0 1,0 1,1-1,0 2,0-1,1 1,0 0,0 1,1 0,0 1,0 0,0 1,0 0,1 1,8-2,98-46,-98 35,0-1,-1 0,-1-2,-1 0,0-1,-1-1,-2 0,0-1,-1-1,-1 0,-2 0,0-1,6-24,-3 2,-3 0,-1-1,-2 0,-3 0,-1-1,-3 0,-2-7,2 41,0-1,-1 0,-1 1,0-1,-1 1,0 0,-2 0,1 0,-2 0,0 1,0 0,-1 0,-1 0,-7-8,14 20,0-1,-1 1,1 0,0 0,-1 0,0 0,1 0,-1 0,1 0,-1 1,0-1,0 0,1 1,-1 0,0-1,0 1,0 0,0 0,1 0,-1 0,0 0,0 0,0 1,0-1,1 0,-1 1,0 0,0-1,1 1,-1 0,1 0,-1 0,0 0,1 0,0 0,-1 1,1-1,0 0,-1 1,1-1,0 1,0-1,0 1,1-1,-1 1,0 0,0-1,1 1,-1 0,1 0,0 0,-1 0,1-1,0 1,0 0,0 0,0 0,1 0,-1-1,0 1,1 0,-1 0,2 1,2 23,2-1,1 1,1-1,1 0,1-1,2 0,0-1,2 2,10 21,15 22,2-2,3-2,4 0,2 3,-41-52,-5-5</inkml:trace>
  <inkml:trace contextRef="#ctx0" brushRef="#br0" timeOffset="1407.62">2202 1678,'33'-24,"17"-13,8-5,0 0,0 3,-1 2,4-1,2 0,4 3,1 1,-2-2,-3 0,-2 6,-7 3,-12 7</inkml:trace>
  <inkml:trace contextRef="#ctx0" brushRef="#br0" timeOffset="5598.716">3810 1395,'-7'18,"1"1,1-1,0 1,1 0,1 0,1 1,1-1,1 1,-8 58,-19 127,26-185,7-28,8-31,68-271,-81 303,-1 6,-1-1,1 1,0-1,0 1,-1-1,1 1,0-1,1 0,-1 1,0-1,0 1,1-1,-1 1,0-1,1 1,0 0,-1-1,1 1,0 0,0-1,0 1,0 0,0 0,0 0,0-1,0 1,0 0,0 1,1-1,-1 0,0 0,1 0,-1 1,0-1,1 1,-1-1,1 1,-1 0,1-1,-1 1,1 0,0 0,122 188,-122-186,-1 0,1 0,0-1,-1 1,1 0,0-1,0 1,0-1,0 0,0 1,0-1,1 0,-1 0,0 0,0-1,1 1,-1-1,1 1,-1-1,1 0,-1 0,0 0,1 0,-1 0,1 0,-1-1,0 1,1-1,-1 0,0 0,1 0,-1 0,0 0,0 0,0 0,0-1,0 1,0-1,0 1,0-1,-1 0,1 0,-1 0,1 0,-1 0,0 0,0 0,0 0,0-1,0 1,0 0,0-3,12-25,-1-1,-1 0,-1-1,-2 0,-2-1,-1 0,-1-3,-3-47,-7 65</inkml:trace>
  <inkml:trace contextRef="#ctx0" brushRef="#br0" timeOffset="5938.672">4375 1424,'160'-223,"-126"149,-33 72,-1 0,1 0,0 0,-1 0,0 0,1 0,-1 0,0 0,0 0,0 0,-1 0,1 0,0 0,-1 0,1 0,-1 0,0 0,1 1,-1-1,0 0,0 0,0 0,-1 1,1-1,0 1,-1-1,1 1,0-1,-1 1,0 0,1 0,-1 0,0 0,0 0,1 0,-1 0,-2 0,0 0,-1 0,0 1,0-1,0 1,0 0,0 0,1 1,-1-1,0 1,0 0,1 0,-1 1,0 0,1-1,-1 2,1-1,0 0,0 1,0 0,0 0,0 0,1 0,-1 0,1 1,-1 1,-67 103,64-90,0-1,1 1,1 1,0-1,1 1,2 0,0 0,0 0,2 0,1 10,0-25,-1 0,1 1,0-1,0 0,1 0,-1 0,1 0,0-1,0 1,0 0,0-1,1 1,-1-1,1 0,0 0,0 0,0 0,0 0,1-1,-1 1,1-1,0 0,-1 0,1-1,0 1,0-1,0 1,0-1,0-1,1 1,-1 0,0-1,0 0,2 0,3 0,1 0,0 0,-1-1,0-1,1 1,-1-1,0-1,0 0,0 0,0-1,0 0,-1 0,0-1,0 0,2-2,55-54,-49 43</inkml:trace>
  <inkml:trace contextRef="#ctx0" brushRef="#br0" timeOffset="6705.361">4742 1255,'39'-40,"-7"11,-1-2,-2-1,-1-1,-2-1,-1-2,1-5,-24 39,0 0,0 0,-1-1,1 1,0-1,-1 1,0-1,1 0,-1 1,0-1,0 0,-1 0,1 0,-1 0,1 0,-1 0,0 0,0 0,0 0,-1 0,1 1,-1-1,1 0,-1 0,0 0,0 0,0 1,-1-1,1 0,0 1,-1-1,0 1,0 0,0-1,0 1,0 0,0 0,0 0,-1 0,1 1,-1-1,1 1,-1-1,0 1,1 0,-1 0,-1 0,-5 4,1 1,-1-1,1 1,-1 1,1 0,1 0,-1 0,1 1,0 0,0 1,1 0,-1 0,2 0,-1 0,1 1,0 0,0 0,1 1,0-1,1 1,0 1,-4 1,2 0,-1 0,2 0,-1 1,2 0,-1 0,2 0,0 0,0 0,1 0,0 1,1-1,1 1,0-1,0 0,1 0,1 0,0 0,1 0,0 0,1-1,0 1,1-1,1 1,-4-9,0 0,0 0,0-1,0 0,0 1,0-1,1 0,-1-1,1 1,0-1,-1 1,1-1,0 0,0 0,0-1,0 1,0-1,0 0,0 0,0 0,0-1,0 1,-1-1,1 0,0 0,0 0,0-1,2-1,96-66,-95 63,18-17,-2-1,-1-2,-1 0,-1-2,7-13,8-10,81-148,-105 162,-11 37,-1 0,1 1,0-1,0 1,-1-1,1 0,0 1,-1-1,1 0,-1 0,1 1,0-1,-1 0,1 0,-1 1,1-1,0 0,-1 0,1 0,-1 0,1 0,-1 0,1 0,-1 0,1 0,-1 0,1 0,-1 0,1 0,-1 0,1 0,0 0,-1-1,1 1,-1 0,1 0,-1 0,1-1,0 1,-1 0,1-1,0 1,-1 0,1-1,0 1,-1 0,1-1,0 1,0-1,0 1,-1 0,1-1,0 1,0-1,0 1,0-1,0 1,0-1,0 1,0-1,0 1,0-1,0 1,0 0,0-1,0 0,-11 12,1 0,0 0,1 1,0 1,1-1,0 1,1 0,1 1,0 0,1 0,0 0,1 1,0 6,2-18,1 1,0-1,0 1,0-1,1 1,-1 0,1-1,0 1,0 0,0-1,0 1,1 0,0-1,-1 1,1-1,1 1,-1-1,0 0,1 1,0-1,0 0,0 0,0 0,0 0,0 0,1 0,-1-1,1 1,0-1,0 0,0 0,0 0,0 0,1-1,-1 1,0-1,1 1,-1-1,1 0,-1-1,1 1,2-1,1 1,1-1,0 0,-1 0,1-1,0 0,-1 0,1-1,-1 0,0 0,1-1,-1 0,0 0,-1-1,1 0,-1 0,1-1,-1 1,0-1,-1-1,1 1,-1-1,0 0,-1 0,2-2,9-14,-1 0,0-1,-2-1,-1 0,-1-1,3-11,3-19,-2-1,-2-1,-3-1,-3 1,-2-1,-4-49,-1 81,-1-1,-1 0,-2 1,0 0,-2 0,-1 0,-6-13,10 29,-1 0,0 0,0 0,-1 0,0 1,0 0,-1 1,-1-1,1 1,-1 1,-1-1,1 1,-1 1,0 0,-1 0,0 0,1 1,-2 1,-3-2,8 5,0 0,1-1,-1 2,0-1,0 1,0 0,1 0,-1 0,0 1,0 0,1 0,-1 1,1-1,-1 1,1 0,-1 1,1 0,0-1,0 1,0 1,1-1,-1 1,1 0,0 0,0 0,0 1,0-1,1 1,-1 1,-5 8,1 0,0 1,1 0,1 0,0 1,1 0,1 0,0 0,-1 15,3-4,1 0,2 0,0 0,2 0,1-1,1 1,1-1,2 0,0-1,2 1,0-2,2 0,1 0,5 6,3 3,2-1,1-1,2-1,0-1,2-1,2-1,0-2,1-1,18 8,-31-20,2 0,0-2,0 0,1-2,0 0,0-1,1-1,0-1,0-1,0-1,0-1,1-1,22-2,-23-4,-4-2</inkml:trace>
  <inkml:trace contextRef="#ctx0" brushRef="#br0" timeOffset="16980.296">1242 3992,'-27'51,"3"1,1 1,4 2,1 0,3 0,0 14,23 15,-7-82,0-1,-1 1,1 0,0-1,0 1,0 0,0-1,0 1,0-1,0 0,0 1,1-1,-1 0,0 0,1 0,-1 0,1 0,0 0,-1 0,1 0,0-1,-1 1,1 0,0-1,0 0,0 1,-1-1,1 0,0 0,0 0,0 0,0 0,-1-1,1 1,0-1,0 1,0-1,-1 1,1-1,0 0,-1 0,1 0,1-1,7-6,1-1,-1-1,-1 0,1 0,-2-1,1 0,-2-1,0 0,0 0,-1 0,0-1,-1 0,1-6,3-3,-1 0,-1-1,-1 0,-1 0,-1 0,-1 0,-2-1,0 0,-1 1,-1-1,-2 1,0-1,-4-12,4 27,0 0,0-1,-1 1,0 1,-1-1,0 1,0 0,-1 0,0 0,-1 1,1 0,-1 0,-1 0,1 1,-1 0,0 1,0 0,-1 0,0 1,0 0,0 0,0 1,0 0,-1 1,-5-1,11 4,0 0,0 0,0 0,0 0,0 1,0 0,0 0,0 0,1 0,-1 1,1-1,0 1,-1 0,1 0,1 0,-1 0,0 1,1-1,-1 1,1-1,0 1,1 0,-1 0,0 0,1 0,0 1,0-2,0 0,0 0,1-1,-1 1,1 0,-1 0,1 0,0 0,0 0,1 0,-1 0,0 0,1-1,0 1,0 0,0 0,0 0,0-1,0 1,1-1,-1 1,1-1,0 1,0-1,0 0,0 0,0 0,0 0,1 0,-1-1,0 1,1-1,-1 1,1-1,0 0,0 0,2 1,7-2,-1-1,1 0,0-1,-1 0,1-1,-1 0,0-1,0 0,0 0,0-1,-1-1,0 0,0 0,0-1,-1 0,0-1,-1 0,1-1,-2 1,6-8,13-14,-2 0,-1-2,-2-1,-1 0,-2-2,-1 0,-1-1,-3 0,0-1,-3-1,6-34,-13 57,0 1,-1 0,0-1,-1 1,-1-1,-1 1,0-1,0 1,-2 0,0-1,0 1,-1 0,-1 0,5 13,-1 0,1 0,0 0,0 0,-1 0,1 0,-1 0,1 0,-1 0,0 0,1 0,-1 0,0 0,1 0,-1 0,0 1,0-1,0 0,0 1,0-1,0 1,0-1,0 1,0-1,0 1,0 0,0-1,0 1,0 0,0 0,-1 0,1 0,0 0,0 0,0 0,0 0,0 0,0 1,0-1,-1 0,1 1,0-1,0 1,0-1,0 1,1-1,-1 1,0 0,0 0,0-1,0 1,1 0,-1 0,0 0,1 0,-1 0,0 0,1 0,0 0,-1 0,1 0,-1 0,1 0,0 0,0 0,0 0,0 1,-5 30,1 0,2 0,2 1,1-1,1 0,2 0,1 0,1 0,10 27,15 56,4-1,6-2,4-2,58 100,90 96,-185-295,-1 0,0 0,-1 0,0 1,-1 0,-1 0,0 0,0 1,-1-1,-1 1,0 0,0 0,-2 0,1 0,-2 0,0 0,0 0,-2 4,1-13,-1 0,1 0,-1-1,0 1,0-1,0 1,-1-1,1 0,-1 0,0-1,0 1,0-1,0 1,0-1,0-1,0 1,-1 0,1-1,-1 0,1 0,-1-1,0 1,1-1,-1 0,0 0,1 0,-1-1,1 0,-1 0,0 0,1 0,0-1,-1 1,1-1,0 0,0-1,0 1,0-1,0 1,1-1,-1-1,-2-2,-3-12,0-1,2 0,0 0,1 0,1-1,1 0,1 0,0 0,2-1,0 1,2 0,0-1,1 1,1 0,0 0,2 0,3-8,48-177,-41 167</inkml:trace>
  <inkml:trace contextRef="#ctx0" brushRef="#br0" timeOffset="17584.741">2737 2722,'3'38,"2"0,1-1,2 0,12 36,-5-19,26 139,6 100,-25-144,19 16,-33-141</inkml:trace>
  <inkml:trace contextRef="#ctx0" brushRef="#br0" timeOffset="17853.648">2512 3568,'41'-17,"-2"-2,0-2,-2-1,0-2,-1-2,-2-1,-1-2,-1-1,-1-1,3-8,32-42,-4-2,39-73,-87 132,-2-1,0-1,-2 0,-1-1,-1 0,-2 0,0-1,-2 0,-1 1,-1-2,-2-18,0 17</inkml:trace>
  <inkml:trace contextRef="#ctx0" brushRef="#br0" timeOffset="18181.226">3217 2496,'89'297,"-50"-1,-12-13,-28-281,1 0,0 0,0 0,1 0,-1 0,0 0,1 0,-1 0,1 0,-1 0,1-1,0 1,0 0,0 0,0 0,0-1,0 1,0-1,1 1,-1-1,1 1,-1-1,1 0,-1 0,1 0,0 1,0-2,-1 1,1 0,0 0,0-1,0 1,0-1,0 1,0-1,0 0,0 0,0 0,0 0,0 0,0 0,0 0,0-1,2 0,6-8,0-1,-1 0,0-1,-1 0,0-1,0 0,-1 0,-1 0,0-1,-1 0,1-2,-1 4,96-194,-58 159,-43 45,1 1,0-1,0 0,0 0,0 1,0-1,0 0,0 1,0-1,0 1,1 0,-1-1,0 1,0 0,0 0,0-1,1 1,-1 0,0 0,0 0,0 1,1-1,-1 0,0 0,0 1,0-1,0 0,0 1,1-1,-1 1,0 0,0-1,0 1,0 0,-1-1,1 1,0 0,0 0,0 0,-1 0,1 0,0 0,-1 0,1 0,-1 0,1 0,-1 0,1 1,38 166,-38-165,0 1,0-1,1 0,-1 0,1 0,0-1,-1 1,1 0,1-1,-1 1,0-1,1 1,-1-1,1 0,-1 0,1 0,0-1,0 1,0-1,0 1,0-1,0 0,0 0,1 0,-1-1,0 1,1-1,0 0,13-3</inkml:trace>
  <inkml:trace contextRef="#ctx0" brushRef="#br0" timeOffset="18666.505">4064 3060,'7'-11,"7"-11,-1 0,-2 0,0-2,-1 1,-1-1,-1-1,-1 1,-1-7,-5 30,-1 0,0-1,1 1,-1-1,0 1,0-1,0 1,0-1,0 1,0-1,-1 1,1 0,0-1,-1 1,1-1,-1 1,1 0,-1-1,0 1,0 0,1 0,-1-1,0 1,0 0,0 0,0 0,0 0,-1 0,1 1,0-1,0 0,-1 0,1 1,0-1,-1 1,1-1,-1 1,1-1,0 1,-1 0,1 0,-1 0,1 0,-1 0,1 0,-1 0,1 0,-1 1,1-1,0 1,-1-1,1 1,0-1,-1 1,1 0,0-1,-1 1,1 0,0 0,0 0,0 0,0 0,0 0,0 1,0-1,-17 14,1 0,0 2,2 0,0 1,0 0,2 1,0 1,1 0,1 1,1 0,1 0,1 1,1 0,-4 23,9-40,0 0,1 0,-1 1,1-1,1 0,-1 1,1-1,-1 1,2-1,-1 1,1-1,-1 1,1-1,1 0,-1 1,1-1,0 0,0 0,1 0,-1 0,1-1,0 1,1-1,-1 0,1 1,-1-1,1-1,0 1,1-1,-1 1,1-1,-1 0,1-1,0 1,0-1,0 0,0 0,1-1,-1 0,1 0,6 2,1-2,-1 0,1 0,-1-1,1-1,-1 0,0-1,1 0,-1-1,0 0,0-1,-1 0,1-1,-1 0,0-1,0 0,0-1,-1 0,0-1,-1 0,6-6,17-16,-1-2,-1-1,-2-1,-1-1,5-14,-13 19</inkml:trace>
  <inkml:trace contextRef="#ctx0" brushRef="#br0" timeOffset="19013.592">4629 2637,'-41'66,"27"-50,11-15,1 1,-1 0,1 0,0 0,0 0,0 0,0 1,1-1,-1 0,1 1,-1-1,1 1,0 0,0 0,0-1,0 1,0 0,1 0,-1 0,1 0,0 0,0 0,0-1,0 1,0 0,1 0,-1 0,1 0,0 0,0-1,0 1,0 0,0-1,1 1,-1 0,1-1,0 0,0 1,0-1,0 0,0 0,0 0,0 0,160 45,-160-46,1 0,-1 1,0 0,1-1,-1 1,0 0,0 0,0 0,0 0,-1 0,1 0,0 1,-1-1,0 1,1-1,-1 1,0 0,0-1,0 1,-1 0,1-1,-1 1,0 0,1 0,-1 0,0 0,-1-1,1 1,0 0,-1 0,0-1,1 1,-1 0,0-1,-2 3,-55 85,53-85,-1 0,1 0,-1 0,0-1,0 0,0 0,-1-1,1 1,-1-1,0-1,0 1,0-1,0-1,0 1,-11-2</inkml:trace>
  <inkml:trace contextRef="#ctx0" brushRef="#br0" timeOffset="19357.958">4996 2863,'26'-20,"-1"-2,0-1,-2 0,0-2,-2-1,-1 0,-1-2,14-26,-29 46,-2-1,1 1,-1 0,0-1,0 1,-1-1,-1 1,1-1,-1 1,-1-1,1 0,-3-7,2 13,1 0,-1 0,0 0,0 1,0-1,-1 0,1 0,-1 1,0-1,1 0,-1 1,0 0,-1-1,1 1,0 0,0 0,-1 1,0-1,1 0,-1 1,0-1,1 1,-1 0,0 0,0 0,0 0,0 1,0-1,0 1,0 0,-1 0,1 0,0 0,0 0,0 1,-1-1,-8 5,0-1,0 2,1-1,0 1,0 1,0 0,1 1,0 0,1 0,-1 1,2 1,-1-1,1 1,1 1,0-1,-6 12,4-7,1 0,0 1,1 0,1 0,0 0,1 1,1 0,0 0,2 0,0 1,0-1,2 0,0 1,1-1,1 0,0-5,-1-1,2 0,-1 0,2 0,-1-1,1 1,1-1,0 0,1 0,0 0,0-1,1 1,0-2,0 1,1-1,0 0,1-1,0 0,0 0,1-1,-1 0,1-1,4 2,5-2,0 0,0-1,1-1,-1-1,1 0,0-2,-1 0,1-1,0-1,-1-1,0-1,1-1,-1 0,-1-1,1-2,-1 1,-1-2,1 0,-1-2,-1 0,0 0,-1-1,0-1,7-8,-4 6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25 170,'-10'115,"10"-111,0 0,1 0,-1 0,1 0,0 0,0 0,0 0,1-1,-1 1,1 0,0-1,0 0,0 1,1-1,-1 0,1 0,0 0,-1 0,1-1,1 1,-1-1,0 0,1 1,-1-2,1 1,-1 0,2 0,-2-2,1 1,0-1,0 0,-1 0,1 0,0-1,-1 1,1-1,0 0,-1 0,1 0,-1 0,1-1,-1 1,0-1,1 0,-1 0,0 0,0 0,0-1,-1 1,1-1,-1 0,1 0,-1 0,0 0,2-2,42-94,-43 87,0-1,-1 1,0-1,-1 0,-1 0,0 1,0-1,-2 0,-1-12,2 22,0 0,0-1,0 1,0 0,0 0,0 0,-1 0,1 0,-1 0,0 1,0-1,0 0,0 1,-1-1,1 1,-1 0,1 0,-1 0,0 0,0 1,0-1,0 1,0-1,0 1,0 0,0 0,0 0,-1 1,1-1,0 1,-1 0,1 0,0 0,-1 0,1 1,0-1,-1 1,1 0,-2 0,-89 44,71-30</inkml:trace>
  <inkml:trace contextRef="#ctx0" brushRef="#br0" timeOffset="420.522">505 311,'49'-114,"-48"113,0 0,0 1,1-1,-1 0,0 1,0-1,1 1,-1 0,0-1,0 1,1 0,-1 0,0 0,1 0,-1 0,0 0,1 0,-1 0,0 1,1-1,-1 0,0 1,0-1,1 1,-1 0,0-1,0 1,0 0,0 0,0-1,0 1,0 0,0 0,0 0,0 0,0 0,-1 1,1-1,0 0,-1 0,1 0,-1 1,0-1,1 0,-1 0,0 1,0-1,1 0,-1 1,0-1,0 0,-1 1,1-1,0 1,13 21,-10-20,0 0,0 0,0 0,1-1,-1 1,1-1,0 0,-1 0,1 0,0-1,0 0,0 1,1-1,-1 0,0-1,0 1,0-1,1 0,-1 0,0 0,0-1,1 0,-1 1,0-1,0-1,0 1,0 0,1-1,105-61,29-70,-130 118,-5 1</inkml:trace>
  <inkml:trace contextRef="#ctx0" brushRef="#br0" timeOffset="796.843">1351 1,'-15'4,"-1"-2,0 2,0 0,1 1,0 0,-1 1,2 1,-1 1,1 0,0 0,1 2,-7 6,19-15,-1 0,1 0,0 0,0 1,0-1,0 1,0-1,1 1,-1-1,0 1,1-1,-1 1,1 0,-1-1,1 1,0 0,0-1,-1 1,1 0,0-1,1 1,-1 0,0-1,0 1,1 0,-1-1,1 1,0 0,-1-1,1 1,0-1,0 1,0-1,0 0,0 1,0-1,0 0,2 1,59 38,-48-32,63 58,-76-63,1-1,-1 1,1-1,-1 1,0-1,0 1,0 0,0-1,-1 1,1 0,-1 0,1 0,-1-1,0 1,0 0,0 0,-1 0,1 0,-1-1,1 1,-1 0,0 0,0-1,0 1,0-1,-1 1,1-1,-1 1,0-1,1 0,-1 0,0 1,-2 0,-2 2,0 0,-1 0,1 0,-1-1,0-1,0 1,0-1,-1 0,1 0,-1-1,1 0,-1-1,0 1,0-1,0-1,1 0,-1 0,0 0,0-1,0 0,0-1,1 0,-1 0,-2-1,-8-4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1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60 200,'0'-1,"-1"0,0 0,1 0,-1 0,1 0,-1 0,0 0,0 0,1 0,-1 0,0 1,0-1,0 0,0 1,0-1,0 1,0-1,0 1,0-1,0 1,-1 0,1-1,0 1,0 0,0 0,0 0,0 0,-1 0,1 0,0 0,0 0,0 1,0-1,0 0,-1 1,1-1,0 1,0-1,0 1,0 0,0-1,1 1,-1 0,0-1,0 1,0 0,0 0,1 0,-1 0,0 0,1 0,-1 0,1 0,-1 0,1 0,0 0,-1 0,1 1,-4 26,1 0,2 0,0 0,2 0,1 0,1 0,2-1,6 23,-7-30,-2-8,-1 1,1-1,0 1,1-1,0 0,1 0,1 0,-1 0,2 0,0-1,0 0,1 0,0-1,4 4,-9-13,0 1,1-1,-1 1,1-1,-1 0,1 0,-1 0,1 0,0-1,-1 1,1-1,0 0,-1 1,1-1,0 0,0-1,-1 1,1 0,0-1,-1 1,1-1,0 0,-1 0,1 0,-1 0,1-1,-1 1,0-1,1 1,-1-1,1-1,60-67,25-124,-88 193,0 0,0 0,0 0,0 0,0 0,1 0,-1 0,0 0,1 1,-1-1,1 0,-1 0,1 0,-1 0,1 1,0-1,-1 0,1 0,0 1,-1-1,1 0,0 1,0-1,0 1,0-1,0 1,-1 0,1-1,0 1,0 0,0 0,0 0,0-1,0 1,0 0,0 0,0 0,0 0,0 1,0-1,0 0,0 0,0 1,0-1,0 0,0 1,0-1,-1 1,1-1,0 1,0-1,0 1,-1 0,1 0,0-1,-1 1,1 0,-1 0,1-1,-1 1,1 1,28 50,-26-43,1 0,0 0,0 0,1 0,0-1,1 0,0 0,0-1,1 1,-1-1,2-1,-1 1,1-1,0-1,0 1,0-1,1-1,0 0,0 0,1 0,-1-3,0 0,1-1,-1 0,0 0,0-1,0 0,0-1,0 0,0 0,0-1,0 0,-1-1,1 0,-1 0,0-1,0 0,-1 0,0-1,0 0,0 0,0-1,-1 1,0-2,-1 1,1 0,2-8,7-2,-2-1,0 0,-1-1,-1 0,-1-1,-1 0,-1 0,0-1,-1 0,-2-1,0 1,-1-1,-2 0,0 0,-1-21,-8 15,6 28,1-1,0 1,0 0,0-1,-1 1,1 0,0-1,0 1,-1 0,1-1,0 1,0 0,-1 0,1 0,0-1,-1 1,1 0,0 0,-1 0,1 0,-1-1,1 1,0 0,-1 0,1 0,0 0,-1 0,1 0,-1 0,1 0,0 0,-1 0,1 1,-1-1,1 0,0 0,-1 0,1 0,0 0,-1 1,1-1,0 0,-1 0,1 1,0-1,0 0,-1 0,1 1,0-1,0 0,0 1,-1-1,1 0,0 1,0-1,0 1,0-1,0 0,0 1,-1-1,1 0,0 1,0-1,0 1,0-1,1 0,-1 1,0-1,-8 19,-1 1</inkml:trace>
  <inkml:trace contextRef="#ctx0" brushRef="#br0" timeOffset="349.914">1190 426,'32'-29,"-2"-1,0-1,-2-1,-2-2,-1-1,-1-1,6-15,-4-34,-25 82,-1 1,0 0,0-1,0 1,0 0,0-1,-1 1,1 0,-1 0,1-1,-1 1,0 0,0 0,0 0,0 0,0 0,0 0,-1 0,1 0,-1 0,1 1,-1-1,0 0,0 1,1-1,-1 1,0 0,0 0,-1 0,1 0,0 0,0 0,0 1,-1-1,-1 0,-3 2,-1 0,1 0,-1 1,1 0,0 1,0-1,0 1,0 0,0 1,0 0,1 0,0 1,0-1,0 1,0 0,1 1,0-1,0 1,1 0,-1 1,1-1,0 1,-2 6,4-10,-10 16,0 0,2 0,0 1,1 0,1 1,1 0,1 0,1 1,1-1,0 1,2 0,1 0,0 9,1-24,0 0,1 0,0 0,0-1,0 1,1 0,0-1,0 1,1-1,-1 0,1 0,1 0,-1 0,1 0,0-1,1 1,-1-1,1 0,0-1,0 1,0-1,1 0,0 0,-1-1,2 1,-1-1,0-1,0 1,1-1,-1 0,1-1,0 1,0-1,-1-1,1 1,0-1,0 0,0-1,-1 0,6-1,22-7,0-2,0-2,-2-1,0-1,0-2,4-5,-7 5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1,'17'488,"-5"-161,20-476,-22 117</inkml:trace>
  <inkml:trace contextRef="#ctx0" brushRef="#br0" timeOffset="301.431">395 58,'-272'350,"261"-335,5-8,0 1,0 0,0 1,1-1,0 1,1 0,0 1,0-1,1 1,0-1,1 1,0 1,3-8,1 0,-1-1,1 1,0-1,0 1,0-1,0 0,0 1,1-1,-1 0,1 0,-1-1,1 1,-1 0,1-1,0 0,0 0,0 0,0 0,0 0,0 0,0-1,0 1,0-1,0 0,1 0,-1 0,0-1,0 1,0-1,0 1,0-1,0 0,0 0,0-1,6 2,36-5,-32 3,0 0,1 0,-1 2,1-1,-1 2,0 0,1 1,-1 0,0 1,6 2,-14-2,-1 1,0 1,0-1,-1 1,1-1,-1 1,0 0,0 0,-1 0,1 1,-1-1,0 1,0-1,-1 1,0 0,0 0,0-1,-1 1,0 0,0 0,0 0,-1-1,0 1,0 0,-2 4,2 33,21 21,-10-50</inkml:trace>
  <inkml:trace contextRef="#ctx0" brushRef="#br0" timeOffset="718.143">564 819,'199'-399,"-172"322,-29 121,-18 100,20-139,0 0,1 0,-1 0,1 0,1 0,-1-1,0 1,1 0,0 0,0-1,1 1,-1-1,1 0,0 0,0 0,0 0,1 0,0-1,-1 1,1-1,0 0,0 0,1 0,-1-1,1 0,-1 0,3 1,0-1,1 0,-1 0,1-1,0 0,-1 0,1-1,0 0,0 0,-1-1,1 0,0 0,-1-1,1 0,-1 0,0-1,0 0,0 0,0-1,0 1,-1-2,1 1,-1-1,0 0,0 0,-1-1,0 1,0-1,0 0,-1-1,2-2,51-91,-49 83</inkml:trace>
  <inkml:trace contextRef="#ctx0" brushRef="#br0" timeOffset="1014.776">1270 368,'-7'12,"-7"14,1 0,2 0,0 1,1 0,2 1,1 0,-2 19,9-43,0 0,0 0,1-1,-1 1,1 0,0 0,0-1,0 1,0 0,1-1,0 1,-1-1,1 0,0 1,1-1,-1 0,1 0,-1 0,1-1,0 1,0-1,0 1,0-1,0 0,1 0,-1-1,1 1,-1-1,1 1,-1-1,1 0,0 0,0-1,0 1,-1-1,1 0,0 0,0 0,0 0,0-1,-1 0,1 0,0 0,-1 0,1 0,0-1,-1 1,0-1,1 0,-1 0,1-1,9-3,0 0,0-1,-1-1,0 0,0 0,-1-1,0-1,-1 0,0 0,-1-1,0 0,0-1,-1 0,-1 0,0-1,0 1,-2-2,1 1,-2-1,2-6,2-10,-5 21,0-1,0 0,-1-1,0 1,-1 0,0-1,-1 1,0-1,-1 1,0-2,-1 9,1 1,-1-1,0 0,0 1,-1-1,1 1,0 0,-1-1,0 1,1 0,-1 1,0-1,0 0,0 1,0 0,0 0,0 0,-1 0,1 0,0 0,0 1,-1 0,1-1,0 1,-1 1,1-1,0 0,-1 1,1-1,0 1,0 0,-1 0,1 1,0-1,0 1,0-1,1 1,-1 0,0 0,1 0,-1 0,1 1,0-1,-1 1,1 0,-31 36,22-21</inkml:trace>
  <inkml:trace contextRef="#ctx0" brushRef="#br0" timeOffset="1518.197">1778 368,'-4'0,"0"1,0-1,-1 1,1 0,0 0,0 1,0-1,0 1,0 0,1 0,-1 0,1 0,-1 1,1-1,0 1,-1 0,2 0,-1 0,0 1,1-1,-1 1,0 1,-4 3,3-5,1 0,-1 0,1 0,0 1,0-1,0 1,1 0,-1 0,1 0,0 1,0-1,0 0,1 1,-1-1,1 1,0-1,1 1,-1 0,1-1,0 1,0 0,0-1,1 1,-1 0,1-1,0 1,1-1,-1 1,1-1,0 1,0-1,0 0,0 0,1 0,0 0,0-1,0 1,0-1,0 1,1-1,0 0,1 1,1-2,-1 1,1-1,0-1,0 1,0-1,0 0,0 0,0 0,0-1,1 0,-1 0,0-1,0 0,0 0,0 0,0-1,0 0,0 0,-1 0,1-1,-1 0,1 0,112-82,-11-38,-107 122,1 1,-1-1,0 0,0 1,0-1,1 0,-1 1,0-1,1 0,-1 1,0-1,1 1,-1-1,1 1,-1-1,1 1,-1-1,1 1,-1 0,1-1,0 1,-1 0,1-1,-1 1,1 0,0 0,-1-1,1 1,0 0,-1 0,1 0,0 0,-1 0,1 0,0 0,0 0,-1 0,1 1,0-1,-1 0,1 0,-1 0,1 1,0-1,-1 0,1 1,-1-1,1 1,-1-1,1 1,-1-1,1 1,2 38,-6-32,0 0,1 1,0-1,0 1,1-1,0 1,0 0,1-1,0 1,1 0,-1 0,1-1,1 1,-1-1,2 1,-1-1,1 0,0 1,0-1,1-1,-1 1,2 0,-1-1,1 0,0 0,0-1,1 1,-1-1,5 3,-3-5,1-1,0 0,0 0,0 0,1-1,-1 0,0 0,0-1,0 0,1-1,-1 0,0 0,0-1,0 0,0 0,0-1,0 0,-1 0,1-1,-1 0,0 0,0-1,-1 0,1 0,-1 0,0-1,0 0,-1 0,0-1,0 1,0-1,-1 0,0 0,0-1,-1 1,2-7,101-215,-99 205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4.5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0 142,'17'31,"75"392,-50-321,-42-102,0 1,1-1,-1 1,0-1,0 0,0 1,0-1,1 0,-1 1,0-1,0 0,1 0,-1 1,0-1,1 0,-1 0,0 1,1-1,-1 0,0 0,1 0,-1 1,1-1,-1 0,0 0,1 0,-1 0,1 0,-1 0,0 0,1 0,-1 0,1 0,-1 0,0 0,1 0,-1-1,1 1,-1 0,0 0,1 0,-1 0,0-1,1 1,-1 0,0 0,1-1,-1 1,0 0,0-1,1 1,-1 0,0-1,0 1,0 0,1-1,-1 1,0 0,0-1,0 1,0-1,0 1,0 0,0-1,0 1,0-1,0 1,0-1,11-40,-8 28,63-266,15-57,-76 312</inkml:trace>
  <inkml:trace contextRef="#ctx0" brushRef="#br0" timeOffset="1387.389">705 396,'-4'-1,"-10"-4,-1 1,0 0,0 2,-1-1,1 2,0 0,-1 1,1 0,0 2,-9 1,20-1,0 0,0 1,0-1,1 1,-1 0,1 0,0 0,0 1,0-1,0 1,1-1,-1 1,1 0,0 0,0 0,1 1,-1-1,1 0,0 0,0 1,0-1,0 1,1-1,0 1,0-1,0 1,1 0,-7 33,-18 163,21-197,1 0,0 0,1 0,-1 0,0 1,1-1,0 1,0-1,1 1,-1-1,1 1,0-1,0 1,0 0,1-1,0 1,0-1,0 1,0-1,1 0,-1 1,1-1,0 0,1 0,-1 0,1-1,-1 1,1 0,0-1,0 0,1 1,-1-2,1 1,0 0,-1 0,1-1,1 0,8 1,0-1,0 0,0-1,0-1,0 0,1-1,-1 0,0-1,6-2,6-3</inkml:trace>
  <inkml:trace contextRef="#ctx0" brushRef="#br0" timeOffset="1848.625">424 593,'4'0,"8"0,5 0,5 0,4 0,1 0,2 0,-4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9.5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1 101,'49'163,"-30"128,-16-270,-2-15,-1-1,1 0,0 0,1 1,-1-1,1 0,0 0,0 0,0 0,1-1,0 1,0-1,3 5,-3-9,0 0,0 0,0 0,0 0,0 0,0-1,-1 1,1-1,0 0,0 0,-1 0,1 0,0-1,-1 1,1-1,-1 1,0-1,1 0,-1 0,0 0,0 0,0 0,-1-1,1 1,0 0,-1-1,0 1,1-1,-1 0,0 0,0 1,-1-1,1 0,0-1,1 0,109-262,-91 222,6-14,2 0,2 2,25-32,-41 69</inkml:trace>
  <inkml:trace contextRef="#ctx0" brushRef="#br0" timeOffset="370.241">566 553,'-5'34,"-2"20,1 6,1-2,2-7,0-6,2-7,-4-10,-1-14,0-9</inkml:trace>
  <inkml:trace contextRef="#ctx0" brushRef="#br0" timeOffset="1040.06">594 468,'19'0,"11"0,6 0,1 0,-1 0,-2 0,-1-5,-7-1</inkml:trace>
  <inkml:trace contextRef="#ctx0" brushRef="#br0" timeOffset="1283.827">594 666,'33'5,"17"1,-1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8.7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248 254,'-1'0,"1"0,0 0,-1 1,1-1,-1 0,1 0,-1 0,1 0,0 0,-1 0,1 0,-1 0,1 0,-1-1,1 1,0 0,-1 0,1 0,-1 0,1-1,0 1,-1 0,1 0,0-1,-1 1,1 0,0 0,-1-1,1 1,0 0,0-1,-1 1,1-1,0 1,0 0,0-1,-1 1,1-1,0 1,0 0,0-1,0 1,0-1,0 1,0-1,0 1,0 0,0-1,0 1,0-1,0 1,1-1,-1 1,0 0,0-1,0 1,1-1,-1 1,0 0,0-1,1 1,-1 0,0-1,0 1,1 0,-1 0,1-1,-1 1,0 0,1 0,-36 2,-158 89,193-91,1 1,-1-1,1 0,-1 1,1-1,-1 0,0 1,1-1,-1 1,1-1,-1 1,0-1,1 0,-1 1,0 0,0-1,1 1,-1-1,0 1,0-1,0 1,0-1,0 1,1 0,-1-1,0 1,0-1,-1 1,1 0,0-1,0 1,0-1,0 1,0-1,-1 1,1-1,0 1,0 0,-1-1,1 0,0 1,-1-1,1 1,-1-1,1 1,-1-1,1 0,0 1,-1-1,1 0,-1 1,0-1,1 0,-1 0,1 0,-1 1,1-1,-1 0,0 0,1 0,-1 0,1 0,-1 0,1 0,-1 0,0 0,1 0,-1-1,1 1,-1 0,43 12,-40-11,1-1,0 0,0 0,1 0,-1 0,0 1,0-1,0 1,0 0,0 0,0 0,0 1,0-1,0 1,0-1,-1 1,1 0,-1 0,1 0,-1 0,0 1,0-1,0 1,0-1,0 1,0 0,-1-1,1 1,-1 0,0 0,0 0,0 0,0 1,-1-1,1 0,-1 0,0 0,1 1,-57 94,48-88,1-1,0 1,0 1,1-1,1 1,0 0,0 0,-3 12,8-21,-1 0,1 0,-1-1,1 1,0 0,0 0,0 0,0 0,0 0,0 0,0 0,1 0,-1 0,1 0,-1 0,1-1,0 1,0 0,0 0,0-1,0 1,0-1,0 1,0-1,1 1,-1-1,1 1,-1-1,1 0,-1 0,1 0,0 0,0 0,-1 0,1-1,0 1,0-1,0 1,0-1,0 1,0-1,0 0,0 0,86-13,-48-8,-23 12</inkml:trace>
  <inkml:trace contextRef="#ctx0" brushRef="#br0" timeOffset="353.677">191 0,'-21'163,"13"293,10-276,-2 68,0-224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1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123 424,'-13'17,"-2"1,1 1,0 0,2 1,0 0,1 1,2 0,-6 16,14-36,0 1,1-1,-1 1,0-1,0 0,1 1,-1 0,1-1,0 1,-1-1,1 1,0 0,0-1,0 1,0-1,0 1,0 0,0-1,1 1,-1-1,1 1,-1-1,1 1,0-1,-1 1,1-1,0 1,0-1,0 0,0 1,0-1,0 0,0 0,1 0,-1 0,0 0,1 0,-1 0,0 0,1-1,-1 1,1-1,-1 1,1-1,0 1,-1-1,1 0,-1 0,1 0,0 1,-1-2,1 1,-1 0,1 0,0 0,-1-1,1 1,-1-1,1 0,-1 1,1-1,22-11,-1-1,0-1,-1-1,-1-1,0-1,-1 0,-1-2,-1 0,0-2,5-8,-20 25,-3 5,0-1,1 1,-1 0,0-1,0 1,0 0,1 0,-1-1,0 1,1-1,-1 1,1 0,-1-1,0 1,1-1,-1 1,1-1,0 1,-1-1,1 1,-1-1,1 0,0 1,-1-1,1 0,0 1,-1-1,1 0,0 0,0 0,-1 0,1 0,0 0,-1 0,1 0,0 0,0 0,-1 0,1 0,0 0,-1 0,1-1,0 1,-1 0,1-1,0 1,-1 0,1-1,0 1,-1-1,1 1,-1-1,1 1,-1-1,1 1,-1-1,0 0,1 1,-1-1,0 0,1 1,-1-1,0 0,-15 84,12-75,0-1,1 0,0 1,0 0,1-1,-1 1,2 0,-1 0,1-1,1 1,0 0,0 0,1 3,0-8,1 1,0-1,1 0,-1 0,1-1,-1 1,1-1,0 0,0 1,0-2,0 1,0 0,0-1,0 0,1 0,-1 0,0 0,1-1,-1 0,1 0,-1 0,0 0,1-1,-1 0,0 0,1 0,-1 0,0 0,0-1,0 0,0 0,0 0,0-1,-1 1,3-3,11-7,-2-1,0-1,-1 0,0-1,-1-1,-1 0,-1-1,6-9,6-8,-23 34,52-73,-4-1,33-70,-70 123,-6 11,1 0,-1 0,-1 0,1-1,-2 1,0-1,0 0,-1 0,0-1,-1 1,0-10,-1 20,0 1,0-1,0 0,0 0,0 0,0 1,-1-1,1 0,0 1,0-1,-1 0,1 0,-1 1,1-1,0 1,-1-1,1 0,-1 1,0-1,1 1,-1-1,1 1,-1-1,0 1,1 0,-1-1,0 1,1 0,-1 0,0-1,0 1,1 0,-1 0,0 0,0 0,1 0,-1 0,0 0,0 0,0 0,1 0,-1 0,0 1,1-1,-1 0,0 1,0-1,1 0,-1 1,0-1,1 1,-1-1,1 1,-1-1,1 1,-1-1,1 1,-1 0,-34 33,16-11,2 0,0 2,2 0,0 1,2 1,1 0,1 1,2 0,1 0,0 1,3 0,0 0,0 29,4-39,2-1,0 1,1-1,0 1,2-1,0 0,1 0,7 16,-9-28,-1-1,1 1,1 0,-1-1,1 1,0-1,0 0,0 0,1-1,0 1,0-1,0 0,0-1,1 1,-1-1,1 0,0 0,0-1,0 1,0-1,0-1,1 1,-1-1,1 0,-1-1,1 0,0 0,6 0,1-1,0 0,0-1,-1-1,1-1,-1 1,0-2,0 0,-1-1,1 0,-1 0,0-2,-1 1,0-2,0 1,-1-1,0-1,0 0,-1 0,0-1,-1 0,-1-1,1 0,-2 0,0 0,0-1,-1 0,-1 0,0 0,-1-1,0 1,0-9,-3 18,-1-1,1 1,-1-1,0 1,0-1,0 1,-1 0,1-1,-1 1,0 0,0 0,-1 0,1 1,-1-1,0 0,0 1,0 0,0 0,-1 0,1 0,-1 0,0 1,0-1,0 1,0 0,0 1,0-1,-1 1,1-1,-2 1,-5-1,-1 0,1 0,-1 2,1-1,-1 1,0 1,1 0,-1 1,1 0,-1 1,-4 1,-62 29,46-18</inkml:trace>
  <inkml:trace contextRef="#ctx0" brushRef="#br0" timeOffset="417.05">1280 424,'-10'11,"0"0,1 1,0 0,1 1,0 0,1 0,0 1,1 0,-2 9,6-19,1 1,-1-1,1 1,0-1,0 1,1-1,-1 1,1-1,0 1,0-1,1 1,-1-1,1 1,0-1,0 1,1-1,-1 0,1 1,0-1,0 0,0 0,1 0,-1-1,1 1,0 0,0-1,0 0,1 0,-1 0,1 0,0 0,0-1,0 0,0 1,1-1,-1-1,1 1,0-1,0 1,0-1,0-1,0 1,0-1,0 0,0 0,0 0,1-1,-1 0,-1 0,1 0,0 0,0-1,0 0,-1 0,1 0,-1 0,1-1,-1 0,0 0,0 0,0-1,3-3,0 1,-1-2,1 1,-1-1,0 0,-1 0,0 0,-1-1,1 0,-2 0,1 0,-1 0,0 0,-1-1,1-8,-1 11,-1-1,0 1,0-1,0 1,-1-1,0 1,-1-1,0 1,0-1,0 1,-1 0,0-1,0 1,-1 0,0 0,-1 0,1 1,-1-1,0 1,-1 0,1 0,-1 0,0 1,-1 0,0 0,-4-3,-8 4,3 6</inkml:trace>
  <inkml:trace contextRef="#ctx0" brushRef="#br0" timeOffset="732.075">1675 424,'1'144,"0"-138,0 0,0 0,1 0,0-1,0 1,1 0,-1-1,1 1,0-1,1 0,-1 0,1 0,0 0,1-1,-1 0,1 0,-1 0,1 0,0-1,1 1,-1-1,1-1,4 0,1-2,0 1,0-2,0 1,0-1,-1-1,1 0,0-1,-1 0,0 0,0-1,0 0,0-1,0 0,-1-1,0 0,0 0,-1-1,1 0,-2-1,5-4,109-120,-69 62,-37 47</inkml:trace>
  <inkml:trace contextRef="#ctx0" brushRef="#br0" timeOffset="979.858">2211 0,'10'38,"3"33,-1 8,-2-5,-3-4,-3-10,-2-10,-1-10,-1-5,0-5,-1-3,1 0,0-6</inkml:trace>
  <inkml:trace contextRef="#ctx0" brushRef="#br0" timeOffset="1134.056">2014 282,'53'-15,"22"-4,8 1,-6 4,-10 3,-13 5,-14 2</inkml:trace>
  <inkml:trace contextRef="#ctx0" brushRef="#br0" timeOffset="2667.086">292 508,'5'0,"1"-5,0-6,-5-6,-9 0,-7 2,-6 5,1 8,-2 4,4 2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1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60 200,'0'-1,"-1"0,0 0,1 0,-1 0,1 0,-1 0,0 0,0 0,1 0,-1 0,0 1,0-1,0 0,0 1,0-1,0 1,0-1,0 1,0-1,0 1,-1 0,1-1,0 1,0 0,0 0,0 0,0 0,-1 0,1 0,0 0,0 0,0 1,0-1,0 0,-1 1,1-1,0 1,0-1,0 1,0 0,0-1,1 1,-1 0,0-1,0 1,0 0,0 0,1 0,-1 0,0 0,1 0,-1 0,1 0,-1 0,1 0,0 0,-1 0,1 1,-4 26,1 0,2 0,0 0,2 0,1 0,1 0,2-1,6 23,-7-30,-2-8,-1 1,1-1,0 1,1-1,0 0,1 0,1 0,-1 0,2 0,0-1,0 0,1 0,0-1,4 4,-9-13,0 1,1-1,-1 1,1-1,-1 0,1 0,-1 0,1 0,0-1,-1 1,1-1,0 0,-1 1,1-1,0 0,0-1,-1 1,1 0,0-1,-1 1,1-1,0 0,-1 0,1 0,-1 0,1-1,-1 1,0-1,1 1,-1-1,1-1,60-67,25-124,-88 193,0 0,0 0,0 0,0 0,0 0,1 0,-1 0,0 0,1 1,-1-1,1 0,-1 0,1 0,-1 0,1 1,0-1,-1 0,1 0,0 1,-1-1,1 0,0 1,0-1,0 1,0-1,0 1,-1 0,1-1,0 1,0 0,0 0,0 0,0-1,0 1,0 0,0 0,0 0,0 0,0 1,0-1,0 0,0 0,0 1,0-1,0 0,0 1,0-1,-1 1,1-1,0 1,0-1,0 1,-1 0,1 0,0-1,-1 1,1 0,-1 0,1-1,-1 1,1 1,28 50,-26-43,1 0,0 0,0 0,1 0,0-1,1 0,0 0,0-1,1 1,-1-1,2-1,-1 1,1-1,0-1,0 1,0-1,1-1,0 0,0 0,1 0,-1-3,0 0,1-1,-1 0,0 0,0-1,0 0,0-1,0 0,0 0,0-1,0 0,-1-1,1 0,-1 0,0-1,0 0,-1 0,0-1,0 0,0 0,0-1,-1 1,0-2,-1 1,1 0,2-8,7-2,-2-1,0 0,-1-1,-1 0,-1-1,-1 0,-1 0,0-1,-1 0,-2-1,0 1,-1-1,-2 0,0 0,-1-21,-8 15,6 28,1-1,0 1,0 0,0-1,-1 1,1 0,0-1,0 1,-1 0,1-1,0 1,0 0,-1 0,1 0,0-1,-1 1,1 0,0 0,-1 0,1 0,-1-1,1 1,0 0,-1 0,1 0,0 0,-1 0,1 0,-1 0,1 0,0 0,-1 0,1 1,-1-1,1 0,0 0,-1 0,1 0,0 0,-1 1,1-1,0 0,-1 0,1 1,0-1,0 0,-1 0,1 1,0-1,0 0,0 1,-1-1,1 0,0 1,0-1,0 1,0-1,0 0,0 1,-1-1,1 0,0 1,0-1,0 1,0-1,1 0,-1 1,0-1,-8 19,-1 1</inkml:trace>
  <inkml:trace contextRef="#ctx0" brushRef="#br0" timeOffset="349.914">1190 426,'32'-29,"-2"-1,0-1,-2-1,-2-2,-1-1,-1-1,6-15,-4-34,-25 82,-1 1,0 0,0-1,0 1,0 0,0-1,-1 1,1 0,-1 0,1-1,-1 1,0 0,0 0,0 0,0 0,0 0,0 0,-1 0,1 0,-1 0,1 1,-1-1,0 0,0 1,1-1,-1 1,0 0,0 0,-1 0,1 0,0 0,0 0,0 1,-1-1,-1 0,-3 2,-1 0,1 0,-1 1,1 0,0 1,0-1,0 1,0 0,0 1,0 0,1 0,0 1,0-1,0 1,0 0,1 1,0-1,0 1,1 0,-1 1,1-1,0 1,-2 6,4-10,-10 16,0 0,2 0,0 1,1 0,1 1,1 0,1 0,1 1,1-1,0 1,2 0,1 0,0 9,1-24,0 0,1 0,0 0,0-1,0 1,1 0,0-1,0 1,1-1,-1 0,1 0,1 0,-1 0,1 0,0-1,1 1,-1-1,1 0,0-1,0 1,0-1,1 0,0 0,-1-1,2 1,-1-1,0-1,0 1,1-1,-1 0,1-1,0 1,0-1,-1-1,1 1,0-1,0 0,0-1,-1 0,6-1,22-7,0-2,0-2,-2-1,0-1,0-2,4-5,-7 5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1,'17'488,"-5"-161,20-476,-22 117</inkml:trace>
  <inkml:trace contextRef="#ctx0" brushRef="#br0" timeOffset="301.431">395 58,'-272'350,"261"-335,5-8,0 1,0 0,0 1,1-1,0 1,1 0,0 1,0-1,1 1,0-1,1 1,0 1,3-8,1 0,-1-1,1 1,0-1,0 1,0-1,0 0,0 1,1-1,-1 0,1 0,-1-1,1 1,-1 0,1-1,0 0,0 0,0 0,0 0,0 0,0 0,0-1,0 1,0-1,0 0,1 0,-1 0,0-1,0 1,0-1,0 1,0-1,0 0,0 0,0-1,6 2,36-5,-32 3,0 0,1 0,-1 2,1-1,-1 2,0 0,1 1,-1 0,0 1,6 2,-14-2,-1 1,0 1,0-1,-1 1,1-1,-1 1,0 0,0 0,-1 0,1 1,-1-1,0 1,0-1,-1 1,0 0,0 0,0-1,-1 1,0 0,0 0,0 0,-1-1,0 1,0 0,-2 4,2 33,21 21,-10-50</inkml:trace>
  <inkml:trace contextRef="#ctx0" brushRef="#br0" timeOffset="718.143">564 819,'199'-399,"-172"322,-29 121,-18 100,20-139,0 0,1 0,-1 0,1 0,1 0,-1-1,0 1,1 0,0 0,0-1,1 1,-1-1,1 0,0 0,0 0,0 0,1 0,0-1,-1 1,1-1,0 0,0 0,1 0,-1-1,1 0,-1 0,3 1,0-1,1 0,-1 0,1-1,0 0,-1 0,1-1,0 0,0 0,-1-1,1 0,0 0,-1-1,1 0,-1 0,0-1,0 0,0 0,0-1,0 1,-1-2,1 1,-1-1,0 0,0 0,-1-1,0 1,0-1,0 0,-1-1,2-2,51-91,-49 83</inkml:trace>
  <inkml:trace contextRef="#ctx0" brushRef="#br0" timeOffset="1014.776">1270 368,'-7'12,"-7"14,1 0,2 0,0 1,1 0,2 1,1 0,-2 19,9-43,0 0,0 0,1-1,-1 1,1 0,0 0,0-1,0 1,0 0,1-1,0 1,-1-1,1 0,0 1,1-1,-1 0,1 0,-1 0,1-1,0 1,0-1,0 1,0-1,0 0,1 0,-1-1,1 1,-1-1,1 1,-1-1,1 0,0 0,0-1,0 1,-1-1,1 0,0 0,0 0,0 0,0-1,-1 0,1 0,0 0,-1 0,1 0,0-1,-1 1,0-1,1 0,-1 0,1-1,9-3,0 0,0-1,-1-1,0 0,0 0,-1-1,0-1,-1 0,0 0,-1-1,0 0,0-1,-1 0,-1 0,0-1,0 1,-2-2,1 1,-2-1,2-6,2-10,-5 21,0-1,0 0,-1-1,0 1,-1 0,0-1,-1 1,0-1,-1 1,0-2,-1 9,1 1,-1-1,0 0,0 1,-1-1,1 1,0 0,-1-1,0 1,1 0,-1 1,0-1,0 0,0 1,0 0,0 0,0 0,-1 0,1 0,0 0,0 1,-1 0,1-1,0 1,-1 1,1-1,0 0,-1 1,1-1,0 1,0 0,-1 0,1 1,0-1,0 1,0-1,1 1,-1 0,0 0,1 0,-1 0,1 1,0-1,-1 1,1 0,-31 36,22-21</inkml:trace>
  <inkml:trace contextRef="#ctx0" brushRef="#br0" timeOffset="1518.197">1778 368,'-4'0,"0"1,0-1,-1 1,1 0,0 0,0 1,0-1,0 1,0 0,1 0,-1 0,1 0,-1 1,1-1,0 1,-1 0,2 0,-1 0,0 1,1-1,-1 1,0 1,-4 3,3-5,1 0,-1 0,1 0,0 1,0-1,0 1,1 0,-1 0,1 0,0 1,0-1,0 0,1 1,-1-1,1 1,0-1,1 1,-1 0,1-1,0 1,0 0,0-1,1 1,-1 0,1-1,0 1,1-1,-1 1,1-1,0 1,0-1,0 0,0 0,1 0,0 0,0-1,0 1,0-1,0 1,1-1,0 0,1 1,1-2,-1 1,1-1,0-1,0 1,0-1,0 0,0 0,0 0,0-1,1 0,-1 0,0-1,0 0,0 0,0 0,0-1,0 0,0 0,-1 0,1-1,-1 0,1 0,112-82,-11-38,-107 122,1 1,-1-1,0 0,0 1,0-1,1 0,-1 1,0-1,1 0,-1 1,0-1,1 1,-1-1,1 1,-1-1,1 1,-1-1,1 1,-1 0,1-1,0 1,-1 0,1-1,-1 1,1 0,0 0,-1-1,1 1,0 0,-1 0,1 0,0 0,-1 0,1 0,0 0,0 0,-1 0,1 1,0-1,-1 0,1 0,-1 0,1 1,0-1,-1 0,1 1,-1-1,1 1,-1-1,1 1,-1-1,1 1,2 38,-6-32,0 0,1 1,0-1,0 1,1-1,0 1,0 0,1-1,0 1,1 0,-1 0,1-1,1 1,-1-1,2 1,-1-1,1 0,0 1,0-1,1-1,-1 1,2 0,-1-1,1 0,0 0,0-1,1 1,-1-1,5 3,-3-5,1-1,0 0,0 0,0 0,1-1,-1 0,0 0,0-1,0 0,1-1,-1 0,0 0,0-1,0 0,0 0,0-1,0 0,-1 0,1-1,-1 0,0 0,0-1,-1 0,1 0,-1 0,0-1,0 0,-1 0,0-1,0 1,0-1,-1 0,0 0,0-1,-1 1,2-7,101-215,-99 205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4.5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0 142,'17'31,"75"392,-50-321,-42-102,0 1,1-1,-1 1,0-1,0 0,0 1,0-1,1 0,-1 1,0-1,0 0,1 0,-1 1,0-1,1 0,-1 0,0 1,1-1,-1 0,0 0,1 0,-1 1,1-1,-1 0,0 0,1 0,-1 0,1 0,-1 0,0 0,1 0,-1 0,1 0,-1 0,0 0,1 0,-1-1,1 1,-1 0,0 0,1 0,-1 0,0-1,1 1,-1 0,0 0,1-1,-1 1,0 0,0-1,1 1,-1 0,0-1,0 1,0 0,1-1,-1 1,0 0,0-1,0 1,0-1,0 1,0 0,0-1,0 1,0-1,0 1,0-1,11-40,-8 28,63-266,15-57,-76 312</inkml:trace>
  <inkml:trace contextRef="#ctx0" brushRef="#br0" timeOffset="1387.389">705 396,'-4'-1,"-10"-4,-1 1,0 0,0 2,-1-1,1 2,0 0,-1 1,1 0,0 2,-9 1,20-1,0 0,0 1,0-1,1 1,-1 0,1 0,0 0,0 1,0-1,0 1,1-1,-1 1,1 0,0 0,0 0,1 1,-1-1,1 0,0 0,0 1,0-1,0 1,1-1,0 1,0-1,0 1,1 0,-7 33,-18 163,21-197,1 0,0 0,1 0,-1 0,0 1,1-1,0 1,0-1,1 1,-1-1,1 1,0-1,0 1,0 0,1-1,0 1,0-1,0 1,0-1,1 0,-1 1,1-1,0 0,1 0,-1 0,1-1,-1 1,1 0,0-1,0 0,1 1,-1-2,1 1,0 0,-1 0,1-1,1 0,8 1,0-1,0 0,0-1,0-1,0 0,1-1,-1 0,0-1,6-2,6-3</inkml:trace>
  <inkml:trace contextRef="#ctx0" brushRef="#br0" timeOffset="1848.625">424 593,'4'0,"8"0,5 0,5 0,4 0,1 0,2 0,-4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9.5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1 101,'49'163,"-30"128,-16-270,-2-15,-1-1,1 0,0 0,1 1,-1-1,1 0,0 0,0 0,0 0,1-1,0 1,0-1,3 5,-3-9,0 0,0 0,0 0,0 0,0 0,0-1,-1 1,1-1,0 0,0 0,-1 0,1 0,0-1,-1 1,1-1,-1 1,0-1,1 0,-1 0,0 0,0 0,0 0,-1-1,1 1,0 0,-1-1,0 1,1-1,-1 0,0 0,0 1,-1-1,1 0,0-1,1 0,109-262,-91 222,6-14,2 0,2 2,25-32,-41 69</inkml:trace>
  <inkml:trace contextRef="#ctx0" brushRef="#br0" timeOffset="370.241">566 553,'-5'34,"-2"20,1 6,1-2,2-7,0-6,2-7,-4-10,-1-14,0-9</inkml:trace>
  <inkml:trace contextRef="#ctx0" brushRef="#br0" timeOffset="1040.06">594 468,'19'0,"11"0,6 0,1 0,-1 0,-2 0,-1-5,-7-1</inkml:trace>
  <inkml:trace contextRef="#ctx0" brushRef="#br0" timeOffset="1283.827">594 666,'33'5,"17"1,-1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8.7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248 254,'-1'0,"1"0,0 0,-1 1,1-1,-1 0,1 0,-1 0,1 0,0 0,-1 0,1 0,-1 0,1 0,-1-1,1 1,0 0,-1 0,1 0,-1 0,1-1,0 1,-1 0,1 0,0-1,-1 1,1 0,0 0,-1-1,1 1,0 0,0-1,-1 1,1-1,0 1,0 0,0-1,-1 1,1-1,0 1,0 0,0-1,0 1,0-1,0 1,0-1,0 1,0 0,0-1,0 1,0-1,0 1,1-1,-1 1,0 0,0-1,0 1,1-1,-1 1,0 0,0-1,1 1,-1 0,0-1,0 1,1 0,-1 0,1-1,-1 1,0 0,1 0,-36 2,-158 89,193-91,1 1,-1-1,1 0,-1 1,1-1,-1 0,0 1,1-1,-1 1,1-1,-1 1,0-1,1 0,-1 1,0 0,0-1,1 1,-1-1,0 1,0-1,0 1,0-1,0 1,1 0,-1-1,0 1,0-1,-1 1,1 0,0-1,0 1,0-1,0 1,0-1,-1 1,1-1,0 1,0 0,-1-1,1 0,0 1,-1-1,1 1,-1-1,1 1,-1-1,1 0,0 1,-1-1,1 0,-1 1,0-1,1 0,-1 0,1 0,-1 1,1-1,-1 0,0 0,1 0,-1 0,1 0,-1 0,1 0,-1 0,0 0,1 0,-1-1,1 1,-1 0,43 12,-40-11,1-1,0 0,0 0,1 0,-1 0,0 1,0-1,0 1,0 0,0 0,0 0,0 1,0-1,0 1,0-1,-1 1,1 0,-1 0,1 0,-1 0,0 1,0-1,0 1,0-1,0 1,0 0,-1-1,1 1,-1 0,0 0,0 0,0 0,0 1,-1-1,1 0,-1 0,0 0,1 1,-57 94,48-88,1-1,0 1,0 1,1-1,1 1,0 0,0 0,-3 12,8-21,-1 0,1 0,-1-1,1 1,0 0,0 0,0 0,0 0,0 0,0 0,0 0,1 0,-1 0,1 0,-1 0,1-1,0 1,0 0,0 0,0-1,0 1,0-1,0 1,0-1,1 1,-1-1,1 1,-1-1,1 0,-1 0,1 0,0 0,0 0,-1 0,1-1,0 1,0-1,0 1,0-1,0 1,0-1,0 0,0 0,86-13,-48-8,-23 12</inkml:trace>
  <inkml:trace contextRef="#ctx0" brushRef="#br0" timeOffset="353.677">191 0,'-21'163,"13"293,10-276,-2 68,0-224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0.3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1 602,'108'-17,"-82"1,-2-1,0-1,-1-1,0-1,-2-1,-1 0,0-2,3-7,81-112,-69 91,2 1,2 2,28-26,-19 41,-47 33,0 0,1-1,-1 1,0 0,0 0,0 0,1 0,-1 0,0 0,0 0,0 0,1 0,-1 1,0-1,0 0,0 1,0-1,0 1,1-1,-1 1,0 0,0-1,0 1,-1 0,1 0,0 0,0 0,0-1,-1 1,1 0,0 0,-1 1,1-1,-1 0,1 0,-1 0,1 0,-1 0,0 1,0-1,0 0,0 0,1 0,-2 1,1-1,3 27,-2-1,-1 1,-2 0,0-1,-2 0,-1 1,-1-1,-1-1,-1 1,-12 23,15-35,0-1,0 1,-2-1,0-1,0 0,-1 0,-1 0,0-1,-1 0,0-1,-1 0,0 0,0-1,-1-1,-1 0,0-1,0 0,0-1,-1 0,0-1,-12 3,23-8,1 0,-1-1,1 1,-1-1,1 0,-1 0,0 0,1 0,-1 0,1 0,-1-1,1 1,-1-1,1 1,-1-1,1 0,-1 0,1 0,0-1,0 1,0-1,-1 1,1-1,1 1,-1-1,0 0,0 0,1 0,-1 0,1 0,-1-1,1 1,0 0,0-1,0 1,0 0,1-1,-1 1,1-1,-1 1,1-1,0 0,0 1,0-1,0 1,0-1,1 0,-1 1,1-1,0 1,7-24,3 1</inkml:trace>
  <inkml:trace contextRef="#ctx0" brushRef="#br0" timeOffset="302.445">1073 179,'-31'45,"2"2,2 1,2 1,-6 21,15 1,15-69,1-1,0 1,0 0,0 0,0 0,1-1,-1 1,0 0,1 0,-1-1,1 1,-1 0,1-1,0 1,0 0,0-1,0 1,0-1,0 0,0 1,1-1,-1 0,0 0,1 1,-1-1,1 0,-1-1,1 1,-1 0,1 0,0-1,-1 1,1-1,0 1,0-1,0 1,11-3,-1 0,1-1,-1 0,0 0,0-2,0 1,-1-1,0-1,0 0,0-1,0 0,-1-1,0 0,-1 0,7-8,12-12,0 0,-2-2,-1-1,-2 0,-1-2,15-31,-5-27,-31 88,-1 0,1 0,-1 0,0 0,0 0,0 0,0 0,-1 0,1 0,-1 0,0 0,0 0,0 0,0 0,-1 0,1 1,-1-1,1 1,-1-1,0 1,0-1,0 1,0 0,-1 0,1 0,0 0,-1 0,0 1,0-1,-6-1,0 1,0 0,-1 0,1 1,-1 0,1 0,-1 1,1 1,-1 0,1 0,-1 0,1 1,0 1,0 0,0 0,0 1,0 0,1 0,0 1,0 0,0 0,0 1,1 0,0 0,0 1,-2 4,-14 13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5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0,'-5'48,"-1"45,0 16,1-1,2-9,1-12,0-11,2-14,0-12,0-6,0-5,1-4,-1-4,0-2,0-1,-5-6,-1-6</inkml:trace>
  <inkml:trace contextRef="#ctx0" brushRef="#br0" timeOffset="649.818">0 650,'76'-33,"-2"-4,-2-3,-1-2,-3-4,-1-3,-3-3,-2-2,-2-3,33-44,-28 11,-59 107,-53 195,32-148,8-41,0 1,2 0,1 0,2 0,0 0,1 0,1 0,2 8,-1-26,0 0,1 0,0-1,0 1,0-1,1 1,-1-1,1 0,1 0,-1 0,1 0,0 0,0-1,0 0,0 0,1 0,0 0,0-1,0 0,0 0,0 0,1 0,-1-1,1 0,0 0,-1-1,1 1,0-1,0-1,0 1,0-1,0 0,0 0,0-1,0 0,0 0,0 0,-1-1,1 1,0-1,-1-1,1 1,-1-1,2-1,95-88,-100 91,0 0,0 1,0-1,0 0,1 1,-1-1,0 1,0 0,0 0,1-1,-1 1,0 1,0-1,1 0,-1 1,0-1,0 1,0-1,0 1,0 0,0 0,0 0,0 0,0 1,0-1,0 0,-1 1,1-1,0 1,-1 0,0-1,1 1,-1 0,0 0,0 0,0 0,0 0,0 0,0 0,-1 0,1 0,-1 1,1-1,-1 0,0 0,15 24,-12-21,1 0,0 0,0-1,0 1,0-1,1 0,0 0,0-1,0 1,0-1,0 0,1-1,-1 1,1-1,0 0,0 0,-1-1,1 0,0 0,0 0,0-1,1 0,-1 0,0 0,0-1,0 0,0 0,0 0,-1-1,1 0,0 0,-1-1,1 1,-1-1,0 0,0-1,16-8,0-1,-2-1,0-1,0-1,-1 0,-1-1,-1-1,-1-1,0 0,9-17,-7-15,-17 50,0-1,0 1,-1 0,1 0,0 0,0 0,-1 0,1 0,0 0,-1 0,1 0,-1 0,1 0,-1 0,0 0,1 0,-1 0,0 0,0 1,0-1,1 0,-1 1,0-1,0 0,0 1,0-1,0 1,0-1,0 1,-1 0,1 0,0-1,0 1,0 0,0 0,0 0,0 0,0 0,-1 0,1 0,0 1,0-1,0 0,0 1,0-1,0 0,0 1,-14 4,0 0,0 2,1-1,0 2,0 0,1 1,0 0,0 1,1 0,0 1,1 0,1 1,0 0,0 1,1 0,0 0,2 1,-1 0,2 1,0 0,0 0,-1 10,5-19,0 0,0 0,0 0,1 0,0 0,0 0,1 0,-1 0,1 0,1 0,-1 0,1 0,0 0,0 0,1 0,0 0,0 0,0-1,1 1,0-1,0 1,0-1,1 0,0 0,0-1,0 1,0-1,1 0,-1 0,6 3,8 1,1 0,0-2,0 0,0-1,1-1,0-1,0 0,0-2,0 0,0-1,0-2,7-1,117-16,-108 13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2.5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456 819,'-34'3,"1"2,-1 1,1 1,1 2,-1 1,1 1,1 2,0 1,1 2,-24 17,46-25,0 1,1-1,0 1,1 1,0-1,0 1,1 0,0 1,1-1,0 1,1 0,0 0,1 0,0 0,1 0,0 1,0-1,1 0,1 1,0-1,1 0,0 0,0 0,1 0,1 0,0 0,3 4,-2-8,0 0,0-1,1 1,0-1,1 0,0-1,-1 0,2 0,-1 0,0-1,1 0,0 0,0-1,0 0,1 0,-1-1,0 0,1-1,0 0,-1 0,1-1,0 0,-1 0,1-1,-1 0,1-1,-1 0,1 0,-1-1,5-2,28-8</inkml:trace>
  <inkml:trace contextRef="#ctx0" brushRef="#br0" timeOffset="253.232">993 734,'-60'47,"2"3,3 1,2 4,-23 31,69-78,0 0,0 0,1 0,0 1,0 0,1 0,0 0,1 1,0-1,1 1,-1 0,2 0,0 1,0-1,0 0,1 8,2-15,0 0,1 0,-1 0,0 0,1 0,0 0,0 0,0-1,0 1,0-1,0 1,0-1,1 0,0 0,-1 0,1 0,0 0,0-1,0 1,0-1,0 0,0 0,0 0,0 0,0-1,1 1,-1-1,0 0,1 0,-1 0,0 0,103-20,-87 12,-1-1,0-1,-1 0,0-1,-1-1,0-1,-1-1,0 0,-1 0,0-2,-2 0,0 0,0-1,-2 0,0-1,-1 0,3-11,-10 24,0 0,0 0,0 0,-1 0,1 0,-2 0,1-1,0 1,-1 0,0-1,0 1,-1 0,1 0,-1-1,0 1,-1 0,1 0,-1 0,0 0,0 0,-1 0,1 1,-1-1,0 1,-1 0,1-1,-1 1,1 1,-1-1,0 1,0-1,-1 1,1 0,-1 1,0-1,1 1,-1 0,-1 0,-19-2,2 2</inkml:trace>
  <inkml:trace contextRef="#ctx0" brushRef="#br0" timeOffset="722.899">1246 1186,'10'-47,"1"0,3 0,1 1,2 1,20-35,5 34,-41 46,0-1,0 0,0 1,0-1,0 0,0 1,0-1,0 1,1 0,-1-1,0 1,0 0,0 0,1 0,-1-1,0 1,0 1,0-1,1 0,-1 0,0 0,0 1,0-1,1 0,-1 1,0-1,0 1,0 0,0-1,0 1,0 0,0-1,0 1,0 0,-1 0,1 0,0 0,0 0,-1 0,1 0,-1 0,1 0,-1 0,1 0,-1 1,1-1,-1 0,19 188,-18-187,0-1,-1 1,1 0,0-1,0 1,0-1,0 0,0 1,0-1,1 0,-1 1,0-1,1 0,-1 0,1 0,-1 0,1-1,-1 1,1 0,0-1,-1 1,1-1,0 1,-1-1,1 0,0 1,0-1,-1 0,1 0,0-1,0 1,-1 0,1-1,0 1,0-1,-1 1,1-1,-1 0,1 1,0-1,-1 0,0 0,1 0,-1 0,1-1,63-57,-49 34,-1 0,-2 0,0-1,-2-1,0 0,-2-1,-1 0,-2 0,1-8,-6 24</inkml:trace>
  <inkml:trace contextRef="#ctx0" brushRef="#br0" timeOffset="1087.983">1840 1045,'96'-245,"-91"215,-11 43,3-4,1-1,0 1,1 0,0-1,0 1,1 0,0 0,0 0,1-1,0 1,1 0,0-1,0 1,1-1,0 0,4 7,-5-13,-1 0,1-1,1 1,-1 0,0-1,0 0,0 0,1 1,-1-1,1-1,-1 1,1 0,-1-1,1 1,-1-1,1 1,-1-1,1 0,0 0,-1-1,1 1,-1 0,1-1,-1 0,1 1,-1-1,1 0,-1 0,0-1,1 1,-1 0,0-1,0 1,0-1,68-62,29-118,-79 134,-11 26</inkml:trace>
  <inkml:trace contextRef="#ctx0" brushRef="#br0" timeOffset="1734.158">2517 819,'7'4,"1"0,-1-1,1-1,0 1,0-1,0 0,0-1,0 0,0 0,0-1,1 0,-1 0,0-1,0 0,0-1,0 0,0 0,0 0,-1-1,1 0,-1-1,1 0,-1 0,0 0,-1-1,1 0,-1 0,0-1,3-3,-6 5,0 1,0-1,-1 0,1-1,-1 1,0 0,0-1,0 1,-1-1,1 0,-1 1,0-1,-1 0,1 0,-1 0,0 0,0 1,-1-1,1 0,-1 0,0 0,0 1,-1-1,1 0,-1 1,0-1,0 1,-1 0,1 0,-1 0,0 0,0 0,0 0,-1 1,1 0,-1-1,0 1,0 1,0-1,0 1,0-1,-1 1,-2 2,0 1,0-1,0 1,-1 1,1-1,1 1,-1 0,0 1,0 0,1 0,-1 0,1 1,0 0,0 0,1 1,-1-1,1 1,0 0,0 1,1-1,-1 1,1 0,0 0,1 0,-2 3,-1 2,0 1,1-1,0 1,0 0,1 0,1 0,0 0,1 1,0-1,1 1,0 12,1-20,0 1,0-1,1 0,0 1,0-1,0 0,0 1,1-1,0 0,0 0,1 0,-1 0,1-1,0 1,0-1,1 1,-1-1,1 0,0-1,0 1,0-1,1 1,-1-1,1-1,0 1,0 0,0-1,2 0,10 0,0 0,1-2,-1 0,0-1,1-1,-1 0,0-2,0 0,0 0,-1-2,0 0,0-1,0 0,-1-2,0 0,0 0,8-9,8-1</inkml:trace>
  <inkml:trace contextRef="#ctx0" brushRef="#br0" timeOffset="1972.275">3363 509,'-53'30,"2"2,1 2,1 2,2 2,-37 41,25 3,58-79,-1 0,1 0,0-1,0 1,0 0,1 0,-1 0,1 1,0-1,0 0,0 0,0 0,0 0,0 0,1 0,0 0,-1 0,1 0,0 0,1 0,-1 0,0-1,1 1,0 0,-1-1,1 0,0 1,0-1,1 0,0 1,4 2,-1-1,1 1,0-1,1-1,-1 0,1 0,0 0,-1-1,1 0,0 0,0-1,0 0,1-1,-1 0,0 0,0 0,5-2,136-33,-71 1,-48 16</inkml:trace>
  <inkml:trace contextRef="#ctx0" brushRef="#br0" timeOffset="2135.661">3956 0,'-15'48,"-8"50,-7 17,3-1,6-10,6-14,6-11,4-11,3-12,7-10,2-8,1-7,3-7,-1-9</inkml:trace>
  <inkml:trace contextRef="#ctx0" brushRef="#br0" timeOffset="2301.141">3505 509,'47'-5,"41"4,10 1,-3 1,-7 5,-14 2,-15-1,-18-2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6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112 279,'-1'307,"0"-280,-2 0,0-1,-2 1,-1-1,-1 0,-2 0,-7 15,16-39,0 0,0-1,0 1,0-1,-1 1,1-1,-1 1,1-1,-1 0,1 1,-1-1,0 1,0-1,0 0,0 0,0 0,0 1,0-1,0 0,0 0,0 0,-1 0,1-1,0 1,-1 0,1-1,0 1,-1 0,1-1,-1 0,1 1,-1-1,1 0,-1 0,0 0,1 0,-1 0,1 0,-1 0,1 0,-1-1,1 1,-1-1,1 1,-1-1,1 1,0-1,-2-1,1-7,1-1,0 0,0 0,1 0,0 0,1 1,0-1,0 0,1 0,1 1,0-1,0 1,1-3,14-34,1 0,3 2,1 0,2 2,29-36,-28 40,2 1,1 1,2 2,2 1,1 1,1 2,2 2,0 1,2 2,1 1,1 2,16-4,-54 24,-1 1,1-1,0 1,0 0,0 0,0 0,0 0,0 1,0-1,0 1,0 0,0 0,0 0,0 0,0 0,0 1,0-1,0 1,0 0,0 0,0 0,0 0,0 1,-1-1,1 1,0-1,-1 1,1 0,-1 0,0 0,0 0,0 1,0-1,0 1,0-1,-1 1,1 0,-1-1,0 1,1 0,-1 0,0 1,-1 8,0 1,-1-1,-1 0,0 0,0 0,-1 0,-1 0,0-1,0 1,-2-1,1 0,-1-1,-1 1,1-1,-2 0,0-1,0 0,-30 36,-3-3,-1-1,-2-2,-1-2,-23 12,66-48,-90 49,93-51,0 1,0-1,-1 1,1-1,0 1,-1-1,1 0,0 1,-1-1,1 0,-1 0,1 1,-1-1,0 0,1 0,-1 1,0-1,1 0,-1 0,0 0,0 0,0 0,0 0,0 1,0-1,0 0,0 0,0 0,0 0,0 0,-1 1,1-1,0 0,-1 0,1 0,0 0,-1 1,1-1,-1 0,1 1,-1-1,0 0,1 1,-1-1,0 0,1 1,-1-1,0 1,0 0,1-1,-1 1,0 0,0-1,0 1,1 0,-1 0,0-1,0 1,0 0,0 0,0 0,0 0,0 0,1 1,-1-1,0 0,0 0,0 0,0 1,0-1,14-16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7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226 59,'-37'41,"2"2,2 2,1 0,3 2,-5 14,31-58,1 0,-1 0,1 0,0 1,0-1,0 1,0 0,1-1,-1 1,1 0,0 0,0 0,1 0,-1 0,1 0,0 0,0 0,0 0,0 0,1 0,-1 0,1 0,0-1,1 1,-1 0,1 0,-1-1,1 1,0-1,0 1,1-1,-1 0,1 0,-1 0,1 0,0 0,0-1,1 1,-1-1,0 0,1 0,8 0,1-2,-1 1,1-2,-1 0,0 0,1-1,-1-1,0 0,0 0,0-1,-1-1,1 0,-1 0,0-2,-1 1,1-1,-1 0,-1-1,1-1,-1 1,-1-1,0-1,0 1,-1-2,0 1,0-1,-2 0,1 0,-1 0,-1-1,0 0,0 0,-1 0,0-4,-1 3,-1-1,0 1,-1 0,0 0,-1 0,-1 0,0 0,-1 0,0 0,-1 0,-1-1,3 8,0 1,-1 0,0-1,0 1,0 1,-1-1,1 0,-1 1,0 0,-1 0,1 0,-1 1,0-1,0 1,0 0,0 0,0 1,0-1,-1 1,1 1,-1-1,0 1,0 0,1 0,-1 0,0 1,-19 2,6 3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7.5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56 734,'-24'34,"-8"10</inkml:trace>
  <inkml:trace contextRef="#ctx0" brushRef="#br0" timeOffset="3885.163">169 311,'0'-5,"5"-6,6-2,-3 2,-3 3</inkml:trace>
  <inkml:trace contextRef="#ctx0" brushRef="#br0" timeOffset="4401.104">113 650,'5'-5,"1"4,0 6,-1 7,-6 2,-3 3,-1 4,0 2,-3-2,-1 0,2 2,1 0,7-2,3-6</inkml:trace>
  <inkml:trace contextRef="#ctx0" brushRef="#br0" timeOffset="5079.095">509 480,'-152'332,"192"-400,-16 26,1 1,3 1,1 2,1 1,2 1,2 2,12-9,-45 42,0-1,-1 1,1 0,0 0,0-1,0 1,0 0,0 0,0 0,0 0,0 0,0 0,0 0,0 1,1-1,-1 0,0 1,1-1,-1 0,0 1,1 0,-1-1,1 1,-1 0,1 0,-1 0,1 0,-1 0,0 0,1 0,-1 0,1 1,-1-1,1 0,-1 1,0-1,1 1,-1 0,0 0,1-1,-1 1,0 0,0 0,0 0,0 0,0 0,0 0,1 1,-1 8,0 0,-1-1,0 1,-1 0,1-1,-2 1,0 0,0-1,0 1,-4 6,0 6,-2 5,-10 62,17-87,1 0,0 0,0 0,1 1,-1-1,0 0,1 0,-1 0,1 0,0 1,0-1,0 0,0 0,0-1,0 1,0 0,1 0,-1 0,1-1,-1 1,1-1,-1 1,1-1,0 0,0 0,0 1,0-1,0-1,0 1,0 0,0 0,0-1,0 1,0-1,1 0,-1 1,8-3,0 0,0-1,-1 1,1-2,-1 0,0 0,0 0,0-1,0 0,-1-1,0 0,0-1,0 1,-1-1,0-1,-1 1,1-1,3-7,8-8,-1-1,-1-1,-1 0,-1-1,5-17,-9 4,-12 24</inkml:trace>
  <inkml:trace contextRef="#ctx0" brushRef="#br0" timeOffset="5545.4">1411 0,'5'50,"-2"-1,-2 1,-2-1,-4 14,5-59,-52 277,27-178,2 30,29-110,3-21</inkml:trace>
  <inkml:trace contextRef="#ctx0" brushRef="#br0" timeOffset="5749.653">1214 396,'38'0,"37"-5,11-1,-1-5,-4 0,-7 1,-10 3,-18 2</inkml:trace>
  <inkml:trace contextRef="#ctx0" brushRef="#br0" timeOffset="6114.305">2088 311,'-14'9,"-1"0,2 2,-1-1,2 2,-1-1,2 2,-1 0,2 0,-1 2,10-14,0 1,0-1,0 1,0 0,0-1,1 1,-1 0,0-1,1 1,0 0,-1 0,1-1,0 1,0 0,0 0,0 0,0 0,0-1,0 1,1 0,-1 0,1-1,-1 1,1 0,0-1,0 1,0 0,0-1,0 1,0-1,0 1,0-1,0 0,2 2,61 30,-29-17,-28-12,0-2,0 0,0 1,0 0,0 1,-1-1,0 1,1 1,-1-1,-1 1,1 0,-1 0,0 1,0-1,0 1,-1 0,0 1,0-1,-1 1,1-1,-1 1,-1 0,0 0,0 1,0-1,-1 0,0 1,0-1,-1 1,1-1,-7 5,1 0,-1 0,-1-1,0 0,0-1,-1 1,0-1,-1-1,-1 0,1 0,-1-1,0 0,-1 0,0-1,0-1,-1 0,0-1,0 0,0 0,0-1,-6 0,6 1,-1-2,0 1,0-1,0-1,0-1,-1 0,1 0,0-1,-1-1,1 0,0-1,-5-2,-1-2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25.9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1,'-5'14,"-2"24,1 16,-4 2,1 2,0 1,3-1,3 1,0-2,2 1,1-2,1 1,-1 0,0-6,1-1,-1-4,0-11</inkml:trace>
  <inkml:trace contextRef="#ctx0" brushRef="#br0" timeOffset="2956.233">456 1016,'-6'-50,"5"50,0 0,0 0,-1 0,1 0,0 0,0 0,0 0,0 0,0 0,-1 1,1-1,0 0,0 1,0-1,0 1,0-1,0 1,0-1,0 1,0 0,0 0,1-1,-1 1,0 0,0 0,1 0,-1 0,0 0,1 0,-1 0,1 0,0 0,-1 0,1 0,0 0,-3 2,-148 176,146-172,-22 29,-2-1,0-1,-3-2,-1-1,-1-1,-26 16,60-47,0 1,0 0,0-1,0 1,0 0,0-1,0 1,0-1,0 1,0 0,-1-1,1 1,0 0,0-1,0 1,0 0,-1-1,1 1,0 0,0 0,-1-1,1 1,0 0,-1 0,1-1,0 1,-1 0,1 0,0 0,-1 0,1 0,0-1,-1 1,1 0,0 0,-1 0,1 0,-1 0,1 0,0 0,-1 0,1 0,0 0,-1 0,1 1,-1-1,1 0,0 0,-1 0,1 0,0 0,0 1,-1-1,1 0,0 0,-1 1,1-1,0 0,0 1,-1-1,8-9</inkml:trace>
  <inkml:trace contextRef="#ctx0" brushRef="#br0" timeOffset="3200.785">89 1016,'24'34,"12"20,6 6,0-2,-7-6,-5-13,-7-7,-3-5,-5-2,0-5,-3-6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0:0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14031 584,'-36'6,"0"3,0 0,1 2,1 2,0 1,1 2,-1 2,28-15,-6 2,0 0,1 1,0 0,1 1,-1 0,1 1,1 0,-1 0,2 1,-1 0,-1 4,9-13,1 1,-1 0,0 0,1-1,0 1,-1 0,1 0,-1 0,1 0,0 0,0 0,0 0,-1 0,1-1,0 1,0 0,0 0,0 0,0 0,1 0,-1 0,0 0,0 0,1 0,-1 0,0 0,1-1,-1 1,1 0,-1 0,1 0,0-1,-1 1,1 0,0-1,-1 1,1-1,0 1,0 0,-1-1,1 0,0 1,0-1,0 1,0-1,0 0,0 0,0 0,0 1,49 4,-27-7,0-2,1 0,-1-2,-1 0,1-2,-1 0,17-10,97-30,-133 47,0 0,0 0,0 0,1 1,-1 0,0-1,0 1,0 0,0 0,1 1,-1-1,0 1,0-1,0 1,0 0,0 0,0 1,0-1,0 1,-1-1,1 1,0 0,-1 0,1 0,-1 0,0 0,0 1,0-1,0 1,0-1,0 1,-1 0,1 1,0 1,-1 0,1-1,-1 1,1-1,0 1,1-1,-1 0,1 0,0 0,0 0,0-1,0 1,1-1,0 0,-1 0,1 0,0 0,0-1,1 1,-1-1,0 0,1-1,0 1,-1-1,1 1,0-2,0 1,-1 0,1-1,3 0,11-6,0-1,-1-1,0 0,0-1,-1-1,0-1,-1 0,0-2,-1 1,0-2,-1 0,-1-1,0 0,10-16,-20 27,141-174,-129 157,-1-1,-1-1,-1 0,-2 0,0-1,-1-1,-1 1,-2-1,0-1,1-19,-12-23,5 66,0 1,0-1,-1 1,1 0,0-1,-1 1,1 0,0 0,-1-1,0 1,1 0,-1 0,0 0,1 0,-1 0,0-1,0 2,0-1,0 0,0 0,0 0,0 0,-1 1,1-1,0 0,0 1,0-1,-1 1,1-1,0 1,-1 0,1 0,0-1,-1 1,1 0,0 0,-1 0,1 1,0-1,-1 0,1 0,0 1,-1-1,1 1,0-1,0 1,-1 0,-6 6,1 0,0 0,0 1,1 1,0-1,0 1,1 0,0 0,1 0,0 1,0 0,1-1,1 1,-1 1,1 5,0 1,1 0,0 1,2-1,0 0,1 1,1-1,0 0,1 0,1-1,3 6,11 54,16 141,-35-203,1 0,0 0,0 0,2 0,0 0,0-1,1 1,1-1,0 0,5 7,-10-20,-1 0,1-1,0 1,0 0,-1 0,1-1,0 1,0 0,0-1,-1 1,1 0,0-1,0 1,0 0,0-1,0 1,0 0,-1-1,1 1,0-1,0 1,0 0,0-1,0 1,0 0,1-1,-1 1,0 0,0-1,0 1,0-1,0 1,0 0,1-1,-1 1,0 0,0 0,1-1,-1 1,0 0,0 0,1-1,-1 1,0 0,1 0,-1-1,0 1,1 0,-1 0,0 0,1 0,-1 0,0 0,1 0,-1-1,0 1,1 0,-1 0,1 0,-1 1,0-1,1 0,-5-18</inkml:trace>
  <inkml:trace contextRef="#ctx0" brushRef="#br0" timeOffset="251.781">14173 358,'47'0,"36"0,18-5,1-1,-7 0,-10-4,-10 0,-8 2,-11 2,-5-3,-6 0,-7 2,-4 2,-4 2,-1 2,-2 0,-5 1</inkml:trace>
  <inkml:trace contextRef="#ctx0" brushRef="#br0" timeOffset="4453.463">15978 556,'0'357,"-1"-389,0 0,2 0,1 1,2-1,1 0,1 1,2 0,1 1,2-1,0 2,2 0,2 0,0 1,5-3,-18 28,0 0,1 0,-1 0,1 0,0 1,0-1,0 1,0 0,0 0,1 0,-1 0,1 0,-1 1,1 0,-1-1,1 1,0 1,0-1,-1 0,1 1,0 0,0 0,0 0,0 1,-1-1,1 1,0 0,0 0,-1 0,1 0,-1 1,1-1,2 2,2 27,-11-14</inkml:trace>
  <inkml:trace contextRef="#ctx0" brushRef="#br0" timeOffset="4733.095">16627 443,'-24'20,"2"1,0 1,1 1,1 1,1 1,2 0,0 2,2 0,-2 6,15-31,0 0,1 1,-1-1,1 0,0 1,0-1,0 1,0-1,0 1,0-1,1 1,-1 0,1-1,0 1,0 0,0-1,0 1,0 0,0-1,1 1,-1 0,1-1,0 1,0-1,0 1,0-1,0 1,1-1,-1 0,1 0,-1 0,1 1,0-2,0 1,0 0,0 0,0-1,0 1,1-1,1 2,5-3,1 1,-1-1,1-1,-1 0,1 0,-1-1,1 0,-1-1,0 0,0 0,0-1,-1 0,1-1,-1 1,0-2,0 1,-1-1,0 0,0-1,0 0,4-6,-7 9,0 1,-1-1,1 0,-1 0,0 0,-1 0,1 0,-1-1,1 0,-1 1,-1-1,1 0,-1 0,0 0,0 0,0 0,0 0,-1 0,0 0,0 0,-1 0,1 0,-1 0,0 0,0 0,-1 0,0 0,0 1,0-1,0 0,-1 1,1 0,-1-1,0 1,0 0,-1 1,1-1,-1 1,0-1,0 1,0 0,0 0,-1 1,1 0,-1-1,1 1,-4 0,-20-5,3 4</inkml:trace>
  <inkml:trace contextRef="#ctx0" brushRef="#br0" timeOffset="5116.436">17079 133,'-10'29,"2"-11,2 0,0 0,1 1,0-1,2 1,0 0,1 0,1 1,1-1,2 19,9 59,-4 0,-6 94,-2-134,7-51,0-11</inkml:trace>
  <inkml:trace contextRef="#ctx0" brushRef="#br0" timeOffset="5352.719">16740 527,'43'-9,"29"-4,7 1,-5 2,-6 3,-10 3,-9 1,-9 2,-6 1,-4 1,-7-1</inkml:trace>
  <inkml:trace contextRef="#ctx0" brushRef="#br0" timeOffset="6085.666">17700 414,'-59'22,"1"2,1 3,1 2,-6 7,0 23,60-57,1-1,0 1,0-1,-1 1,1-1,1 1,-1 0,0 0,0 0,1-1,-1 1,0 0,1 0,0 0,0 0,-1 0,1 0,0 0,1 0,-1 0,0 0,0 0,1-1,-1 1,1 0,0 0,0 0,-1 0,1-1,0 1,0 0,1-1,-1 1,0-1,0 1,1-1,-1 0,1 0,-1 1,1-1,0 0,9 2,0-1,0 0,0 0,1-1,-1-1,0 0,0 0,1-1,-1-1,0 0,0 0,-1-1,1-1,0 0,-1 0,0-1,0 0,0-1,3-2,187-114,-200 121,0 0,1 1,-1-1,1 0,-1 1,1-1,0 1,-1-1,1 1,0-1,-1 1,1-1,0 1,-1 0,1-1,0 1,0 0,-1 0,1 0,0-1,0 1,0 0,-1 0,1 0,0 0,0 0,-1 1,1-1,0 0,0 0,0 0,-1 1,1-1,0 0,-1 1,1-1,0 0,-1 1,1-1,0 1,-1 0,1-1,-1 1,1-1,-1 1,1 0,-1-1,1 1,-1 0,0-1,1 1,-1 0,0 0,0-1,0 1,1 0,-1 0,0 0,0-1,0 1,0 0,0 0,0 0,-1-1,1 1,0 0,0 0,-1-1,1 2,-3 8,0-5,1 0,0 0,0 0,0 0,0 0,1 1,0-1,0 1,0-1,1 0,-1 1,1-1,1 1,-1-1,1 1,0-1,0 1,1-1,-1 0,1 0,0 0,1 0,-1 0,1 0,0-1,0 1,0-1,1 0,0 0,0 0,0 0,0-1,3 2,4-2,0 0,1-2,-1 1,1-1,0-1,-1 0,1-1,0 0,-1-1,1 0,-1-1,0 0,0-1,0 0,0-1,-1 0,1 0,-1-1,-1-1,1 1,-1-2,7-7,136-112,-142 115,7-3,-1 0,-1-1,-1-1,0 0,-1-1,-1 0,-1-1,0-1,-2 0,0 0,-1-1,-1 1,-1-2,-1 1,-1-1,-1 0,0-6,-2 25,-1 0,0 0,0 0,0 0,0 0,0 0,-1 0,1 0,-1 0,0 1,0-1,0 0,0 0,0 0,-1 1,1-1,-1 0,0 1,0 0,0-1,0 1,0 0,0 0,0 0,-1 0,1 0,-1 1,0-1,1 1,-1 0,0 0,0 0,0 0,0 0,1 0,-1 1,0 0,0-1,-1 1,1 0,0 0,0 1,0-1,0 1,0-1,1 1,-1 0,0 0,0 0,-1 1,-2 5,1 0,0 1,0-1,1 1,-1 0,2 0,-1 0,1 1,1-1,-1 1,1 0,1 0,0 0,0 0,0 0,1 0,1 0,0 0,1 7,-2-6,50 235,13 21,-40-216,-18-55,-1-6</inkml:trace>
  <inkml:trace contextRef="#ctx0" brushRef="#br0" timeOffset="6318.512">18010 387,'48'0,"35"0,13 0,-5 4,-8 3,-14-1,-14-2,-11 0,-8-2,-6-1,-3 0,-6-1</inkml:trace>
  <inkml:trace contextRef="#ctx0" brushRef="#br0" timeOffset="6484.395">18942 443,'-5'38,"3"18,3-1</inkml:trace>
  <inkml:trace contextRef="#ctx0" brushRef="#br0" timeOffset="6669.513">18998 246,'0'-5,"0"-2</inkml:trace>
  <inkml:trace contextRef="#ctx0" brushRef="#br0" timeOffset="-2935.318">9346 1035,'88'-39,"-2"-4,-2-4,-2-3,32-28,-70 47,-2-2,-1-2,-1-2,25-32,-49 52,-2-2,0 0,-1-1,-1 0,-1-1,0-1,-2 1,-1-2,0 1,-2-1,0 0,-2 0,-3 20,0 0,0 1,0-1,0 0,-1 1,1-1,-1 0,1 0,-1 0,0 0,0 1,-1-1,1 0,-1 0,1 0,-1 1,0-1,0 0,0 1,0-1,0 0,-1 1,1 0,-1-1,0 1,0 0,1 0,-1 0,-1 0,1 0,0 0,0 1,-1-1,1 1,-1-1,1 1,-1 0,0 0,1 0,-1 0,0 1,0-1,0 1,1 0,-1 0,0 0,0 0,0 0,0 0,1 1,-1-1,-2 2,-11 6,0 1,1 0,1 2,0-1,0 2,1 0,0 0,1 1,1 1,-8 11,7-10,-7 5,1 1,1 0,1 2,1 0,1 0,1 2,1 0,2 0,0 1,2 0,0 0,2 1,1 0,1 0,2 1,0 6,3-29,0 0,0 1,0-1,1 0,0 0,0 0,0 0,1-1,-1 1,1-1,0 1,1-1,-1 0,1 0,0 0,0-1,0 0,0 1,0-1,1 0,-1-1,1 1,0-1,0 0,0 0,0-1,0 0,0 1,1-2,3 1,11 2,-1-2,0 0,1-1,-1-1,0-1,1-1,17-4,-3-5,0 0,-1-3,-1 0,0-2,23-18,-28 20,-12 6,-1 0,1-1,-2-1,1 0,-1-1,-1 0,0-1,8-12,-19 25,-1 0,1-1,-1 1,1-1,0 1,-1-1,1 1,-1-1,0 1,1-1,-1 0,1 1,-1-1,0 1,1-1,-1 0,0 1,0-1,1 0,-1 0,0 1,0-1,0 0,0 1,0-1,0 0,0 0,0 1,0-1,-1 0,1 1,0-1,0 0,-1 1,1-1,0 0,-1 1,1-1,0 1,-1-1,1 0,-1 1,1-1,-1 1,1-1,-1 1,0 0,1-1,-1 1,1 0,-1-1,0 1,1 0,-1 0,0-1,0 1,1 0,-1 0,0 0,1 0,-1 0,0 0,-46 10,29 0,1 0,0 1,1 1,0 1,1 0,0 1,1 1,1 0,0 1,1 0,1 1,0 0,2 1,0 0,-1 3,8-17,1 0,-1 0,1 0,0 1,0-1,1 0,-1 1,1-1,0 0,0 1,0-1,0 0,1 1,0-1,0 0,0 0,0 0,1 0,0 0,0 0,0 0,0 0,0 0,1-1,0 0,-1 1,1-1,0 0,1 0,-1 0,1-1,-1 1,1-1,0 0,0 0,0 0,0-1,0 1,0-1,0 0,0 0,1 0,-1-1,4 1,10-1,0 0,0 0,0-2,0 0,0-1,-1-1,1-1,-1 0,0-1,0-1,-1-1,0 0,0-1,-1-1,0 0,-1-1,0 0,-1-2,0 1,-1-2,0 1,-1-2,0 1,-2-2,0 1,0-1,-2-1,0 1,2-8,-7 19,-1 1,0 0,1 0,-2-1,1 1,0-1,-1 1,0-1,0 1,0-1,-1 1,1-1,-1 1,0-1,0 1,-1 0,1-1,-1 1,0 0,0 0,-1 0,1 1,-1-1,1 0,-1 1,-1 0,1-1,0 1,-1 1,1-1,-1 0,0 1,0 0,0 0,0 0,0 0,0 1,-1-1,-2 1,-8-1,1 1,-1 1,0 0,0 1,1 1,-1 0,1 1,-1 1,1 0,0 1,1 0,-1 1,1 0,-10 8,3 0</inkml:trace>
  <inkml:trace contextRef="#ctx0" brushRef="#br0" timeOffset="-2568.547">10954 612,'-26'13,"0"2,1 0,1 2,0 1,1 1,1 1,1 1,1 0,-15 22,32-41,0 1,0 0,0-1,1 1,0 0,-1 1,1-1,0 0,1 0,-1 1,0-1,1 1,0 0,0-1,0 1,0 0,1 0,0 0,-1-1,1 1,1 0,-1 0,0 0,1 0,0-1,0 1,0 0,0-1,1 1,-1-1,1 1,0-1,0 0,0 1,1-1,-1 0,3 2,7-1,1-1,-1-1,1 0,0-1,0 0,-1 0,1-2,0 1,0-2,0 0,-1 0,4-2,-4 1,-1-1,0 0,0-1,0 0,-1 0,0-1,0 0,0-1,-1 0,1-1,-2 0,1 0,-1-1,-1 0,0-1,0 1,4-9,-7 12,-1-2,1 1,-1 0,0-1,-1 0,0 1,0-1,-1 0,1 0,-2 0,1 0,-1 0,-1 0,1-1,-1 1,-1 1,0-1,0 0,0 0,-1 1,0-1,0 1,-1 0,0 0,0 0,-2-1,3 4,0 0,0 1,0-1,0 1,-1 0,0 0,1 0,-1 0,0 1,0 0,-1-1,1 2,0-1,-1 0,1 1,-1 0,1 0,-1 0,0 0,1 1,-1 0,0 0,0 0,1 1,-1-1,0 1,1 0,-1 1,1-1,-1 1,-21 8</inkml:trace>
  <inkml:trace contextRef="#ctx0" brushRef="#br0" timeOffset="-2132.454">11407 76,'-19'47,"3"0,2 0,2 2,2 0,2 0,2 0,3 1,2 22,-24 175,23-227,-2-1,0 1,-1-1,-1 0,-1-1,0 1,-9 13,14-55,15-17,1 1,2 1,2 1,19-31,-21 40</inkml:trace>
  <inkml:trace contextRef="#ctx0" brushRef="#br0" timeOffset="-1849.022">11688 274,'-323'281,"308"-268,7-7,0 0,1 0,0 1,0 0,1 0,0 1,0 0,1 0,0 0,0 0,1 1,-3 5,8-11,0 1,0-1,0 0,0 1,0-1,0 0,1 0,0 0,-1 0,1 0,0-1,0 1,1 0,-1-1,1 0,-1 1,1-1,0 0,-1 0,1-1,0 1,1 0,-1-1,0 0,0 0,0 0,1 0,-1 0,0-1,1 0,-1 1,4-1,9 4,8 3,0 2,-1 0,0 1,0 1,-1 2,0 0,6 6,21 4,-36-24</inkml:trace>
  <inkml:trace contextRef="#ctx0" brushRef="#br0" timeOffset="-1080.345">11745 781,'32'0,"0"-2,0-1,0-2,0-1,0-1,-1-2,-1-1,19-9,28-38,-75 55,0 0,-1 0,1 1,0-1,-1-1,1 1,-1 0,0 0,0 0,0-1,0 1,0 0,-1-1,1 1,-1-1,1 1,-1-1,0 1,0-1,0 1,0-1,0 0,-1 1,1 0,-1-1,0 1,0-1,0 1,0 0,0-1,0 1,0 0,-1 0,1 0,-1 0,0 0,-5-2,1 0,-1 1,0 0,-1 0,1 0,0 1,-1 0,0 1,1 0,-1 0,0 0,1 1,-1 0,0 1,1 0,-1 0,0 1,1-1,-1 2,1-1,0 1,0 0,0 1,-1 0,-3 2,-1 0,1 1,0 0,1 1,0 0,0 1,1 0,0 0,1 1,0 0,0 1,1-1,0 2,1-1,1 1,-1 0,2 0,0 0,-3 13,7-22,-1 1,0 0,1 0,0 0,0-1,0 1,1 0,-1 0,1 0,0-1,0 1,0 0,0-1,1 1,0-1,-1 0,1 1,0-1,1 0,-1 0,1 0,-1 0,1-1,0 1,0-1,0 1,0-1,0 0,1 0,-1-1,0 1,1-1,0 1,-1-1,2 0,6 2,1-1,0 0,0-1,0 0,0-1,0 0,-1-1,1 0,0-1,10-3,38-14,-2-2,0-3,-2-3,10-7,-19 9,131-90,-175 114,0 0,-1-1,1 0,-1 0,1 1,-1-1,0-1,1 1,-1 0,0-1,-1 1,1-1,0 1,-1-1,1 0,-1 1,0-1,0 0,0 0,0 0,-1 0,1 0,-1 0,0 0,0 0,0-1,0 1,0 0,-1-2,-4 3,1 1,-1 0,0 0,0 0,0 0,1 1,-1 0,0 0,0 0,0 1,0 0,1 0,-1 0,0 0,1 1,-1 0,-3 1,5-2,-19 7,1 1,0 1,1 1,0 1,0 1,1 0,1 2,0 0,-5 7,16-15,1 0,0 1,1-1,-1 2,2-1,-1 0,1 1,0 0,1 0,0 0,0 2,2-8,0 0,1 0,-1-1,1 1,0 0,0 0,0 0,0 0,0 0,1 0,-1-1,1 1,0 0,0 0,0-1,0 1,0 0,0-1,1 1,-1-1,1 0,0 1,0-1,0 0,0 0,0 0,0 0,1-1,-1 1,1-1,-1 1,1-1,-1 0,1 0,0 0,-1 0,1 0,2 0,13 2,0-1,0-1,0 0,0-2,0 0,0 0,-1-2,1 0,0-2,-1 1,0-2,0 0,-1-2,1 1,-2-2,1 0,-1-1,0-1,-1 0,-1 0,1-2,88-140,-53 69,-33 64,-1 0,-1-2,-1 1,-1-2,-1 0,-1 0,-1-1,-1 0,-2 0,0-1,-1 0,-1 0,-2-1,0 1,-3-22,1 42,0 0,-1 0,1 0,-1 0,-1 0,1 0,-1 0,0 0,0 0,0 1,0-1,-1 1,0-1,0 1,0 0,-1 0,1 0,-1 1,0-1,0 1,0 0,0 0,-1 1,1-1,-1 1,0 0,0 0,0 0,1 1,-1 0,-1 0,1 0,0 0,0 1,0 0,0 0,0 0,-4 1,-7 8,1-1,0 2,0 0,1 1,0 0,1 1,0 1,1 0,0 0,2 1,-1 1,2 0,0 0,0 1,2 0,0 1,1-1,0 1,1 0,1 1,1-1,1 1,0 0,1 0,1-1,1 1,0 0,2 0,0 1,4 7,1-1,1 1,1-2,1 1,1-1,2-1,0 0,1-1,2-1,0 0,1-1,1-1,1-1,0 0,1-2,1-1,1 0,0-1,11 3,67 30,-83-39</inkml:trace>
  <inkml:trace contextRef="#ctx0" brushRef="#br0" timeOffset="-12601.354">823 867,'81'-40,"-60"25,-1-2,0-1,-2 0,0-1,-1-1,-1-1,-1 0,-1-1,10-22,24-42,-47 86,-1-1,1 0,-1 1,1-1,0 0,-1 1,1-1,-1 1,1-1,0 1,-1 0,1-1,0 1,0 0,-1-1,1 1,0 0,0 0,0 0,-1 0,1-1,0 1,0 0,0 1,-1-1,1 0,0 0,0 0,0 0,-1 1,1-1,0 0,0 0,-1 1,1-1,0 1,-1-1,1 1,0-1,-1 1,1-1,-1 1,1 0,-1-1,1 1,-1 0,1-1,-1 1,0 0,1 0,-1-1,0 1,0 0,1 0,18 45,-18-44,10 42,-3-1,-1 1,-3 0,-1 0,-2 1,-4 29,2-9,1 16,2-19,-3 0,-2-1,-3 1,-3-1,-13 47,21-102,-1 0,1 0,-1-1,0 1,0 0,-1-1,1 1,-1-1,0 0,-1 0,0 0,1 0,-1-1,-1 0,1 1,-1-1,1-1,-1 1,0-1,-1 0,1 0,0 0,-1-1,-5 2,8-7,-1 1,1-1,0 0,0 0,0 0,1 0,-1-1,1 1,0-1,0 0,0 0,0 1,1-1,-1 0,1 0,0 0,0-1,1 1,-1 0,1 0,0 0,0-1,0 1,0 0,1 0,1-4,-2 8,6-57,3 0,3 0,2 1,2 1,3 1,2 0,3 1,1 2,16-22,-38 69,35-68,4 1,3 2,2 2,4 2,2 3,45-40,-83 87,0 0,2 2,0-1,0 2,2 0,-1 2,1 0,1 1,-1 0,9-1,-25 9,0 1,1-1,-1 1,0-1,0 1,0 0,0 0,0 0,1 1,-1-1,0 1,0 0,0-1,0 2,0-1,0 0,0 0,-1 1,1 0,0-1,-1 1,1 0,-1 0,0 1,0-1,1 0,-2 1,1-1,0 1,0 0,-1-1,1 1,-1 0,1 2,18 108,-21-78,-1 0,-1 0,-3-1,0 0,-3 0,0 0,-2-1,-2 0,-1-1,-1 0,-2-2,-19 27,23-37,-2-1,0 0,-1-1,-1 0,-1-2,0 0,-1-1,-1-1,0 0,-1-2,-1 0,1-2,-2 0,1-2,-1 0,-1-1,1-2,-24 3,35-5,0-1,-1 0,1-1,0-1,-1 0,1 0,-1-1,1-1,0 0,-1 0,1-2,1 1,-1-2,0 1,1-1,0-1,0 0,1-1,-1 0,2-1,-1 0,1 0,0-1,1 0,-3-3,10 8,-1 0,0 0,1 0,-1 0,1 0,0-1,1 1,-1 0,1-1,0 1,0 0,0-1,0 1,1 0,1-4,3-15</inkml:trace>
  <inkml:trace contextRef="#ctx0" brushRef="#br0" timeOffset="-11238.339">1585 1402,'36'-7,"-1"-2,0-2,-1-1,0-1,-1-2,16-10,-30 12,0 0,0-2,-2 0,0-1,0 0,-2-2,0 0,-1 0,-1-1,-1-1,0 0,-2-1,0 0,-2-1,0 0,-1 0,-1-1,0-7,-5 27,0-1,0 1,0 0,0-1,0 1,-1-1,0 1,1-1,-1 1,-1 0,1-1,0 1,-1-1,0 1,0-1,0 1,0 0,0 0,-1-1,1 1,-1 0,0 0,0 0,0 1,0-1,-1 1,1-1,-1 1,0-1,1 1,-1 0,0 0,0 1,0-1,0 1,-1-1,1 1,0 0,-1 0,1 0,-1 1,1-1,0 1,-4 0,-4 2,-1 0,1 1,-1 0,1 1,0 0,0 1,1 0,-1 0,1 1,0 1,1 0,-1 0,1 1,1 0,0 1,0-1,-5 9,-28 68,41-82,0-1,-1 0,1 0,0 1,0-1,0 0,1 0,-1 1,1-1,-1 0,1 0,0 0,-1 0,1 1,0-1,0 0,1-1,-1 1,0 0,1 0,-1 0,1-1,-1 1,1-1,0 1,0-1,0 0,0 0,0 0,0 0,0 0,0 0,0 0,0-1,0 1,1-1,-1 1,0-1,2 0,25 1,1-2,-1-1,0-1,0-1,0-2,-1 0,0-2,0-2,-1 0,0-2,8-5,37-13,-71 29,0 0,0 0,0 0,0 1,0-1,0 0,0 0,0 0,0 1,1-1,-1 1,0-1,0 1,1-1,-1 1,0 0,1-1,-1 1,0 0,1 0,-1 0,0 0,1 0,-1 1,0-1,1 0,-1 1,0-1,1 1,-1-1,0 1,0-1,0 1,1 0,-1 0,0-1,0 1,0 0,0 0,0 0,-1 0,1 0,0 1,0-1,-1 0,1 0,-1 0,1 1,-1-1,1 0,-1 1,0-1,1 0,-1 1,0-1,0 1,-36 84,32-79,-1 0,1 0,0 0,0 1,1-1,0 1,1 0,0 0,0 0,0 0,1 0,0 0,1 0,0 1,0-1,1 0,0 0,0 0,1 3,2-6,0 1,0-1,1-1,-1 1,1-1,0 1,0-1,0-1,1 1,-1-1,1 0,0 0,0 0,0-1,0 0,0-1,1 1,-1-1,1 0,-1 0,1-1,4 0,5-3,0 0,-1-1,1-1,-1 0,0-1,0-1,-1 0,0-1,0-1,-1 0,0 0,0-2,25-15,-24 18,0 0,0-2,-1 1,0-2,-1 0,0 0,-1-1,0-1,-1 0,0 0,-1-1,-1 0,0-1,-1 1,0-2,-1 1,-1-1,-1 0,0 0,1-14,-5 27,0-1,-1 0,1 0,-1 1,0-1,0 0,0 1,-1-1,1 1,-1-1,0 1,0 0,0 0,0 0,-1 0,1 0,-1 0,0 1,0-1,0 1,0 0,0 0,0 0,0 0,-1 0,1 1,-1 0,1 0,-1 0,0 0,0 0,1 0,-1 1,0 0,0 0,1 0,-1 0,0 1,0-1,1 1,-1 0,0 0,1 1,-1-1,1 1,-1-1,-1 2,-8 7,0 0,1 1,0 0,1 1,0 0,1 0,0 2,1-1,1 1,0 0,1 1,0 0,-2 8,6-17,0 1,1 0,-1 0,2 0,-1 1,1-1,0 0,0 1,1-1,0 1,0-1,1 0,0 1,0-1,1 0,0 0,0 0,0 0,1 0,0 0,1-1,0 1,0-1,0 0,0 0,4 3,6-2,-1-1,1-1,0 0,1-1,-1 0,1-1,-1-1,1 0,0-1,0-1,0 0,0-1,-1-1,1 0,0-1,-1 0,0-2,1 1,-2-2,1 0,-1 0,0-1,12-9,-6 6,0-1,-1-1,0-1,-1 0,0-1,-1-1,-1-1,0 0,-1-1,-1 0,-1-1,0-1,-1 0,-1 0,-1-1,-1-1,5-19,-13-7,0 46,0 0,0 1,0-1,0 0,0 1,0-1,0 0,0 0,0 1,0-1,0 0,0 1,0-1,-1 0,1 1,0-1,-1 0,1 1,0-1,-1 1,1-1,-1 0,1 1,-1-1,1 1,-1-1,1 1,-1 0,0-1,1 1,-1 0,1-1,-1 1,0 0,0-1,1 1,-1 0,0 0,1 0,-1 0,0 0,1 0,-1 0,0 0,0 0,1 0,-1 0,0 1,1-1,-1 0,0 0,1 1,-1-1,0 0,1 1,-1-1,1 1,-1-1,0 0,1 1,-1 0,-5 6,0 1,1 0,-1 1,2-1,-1 1,1 0,0 0,1 0,0 1,1-1,0 1,0 0,1 0,0-1,1 1,0 0,1 0,0 0,0 0,1-1,0 1,1-1,0 1,0-1,1 0,0 0,1 0,0-1,0 0,3 3,-5-4,0 0,1-1,0 0,0 0,0 0,1 0,0-1,0 1,0-1,0-1,1 1,0-1,0 0,0 0,1 0,-1-1,1 0,0 0,0-1,0 0,0 0,0-1,5 1,-7-5,0 0,-1 0,1 0,-1-1,0 1,0-1,0 0,-1 0,1 0,-1-1,0 1,0-1,-1 0,1 0,-1 0,0 0,0 0,-1-1,0 1,1 0,-2-1,1-1,5-13,12-33,2 0,3 2,2 0,20-29,24-4,-118 194,47-106,1 0,-1-1,1 1,1 0,-1 0,0 0,1 0,0 1,0-1,0 0,0 0,1 0,-1 0,1 0,0 0,1 0,-1 0,0-1,1 1,0 0,0-1,0 1,1-1,-1 0,1 0,-1 0,4 2,10 4</inkml:trace>
  <inkml:trace contextRef="#ctx0" brushRef="#br0" timeOffset="-11001.705">3899 979,'-9'38,"-4"18,1 4,7-8,4-13</inkml:trace>
  <inkml:trace contextRef="#ctx0" brushRef="#br0" timeOffset="-10836.982">3843 556</inkml:trace>
  <inkml:trace contextRef="#ctx0" brushRef="#br0" timeOffset="-10569.018">4210 810,'-14'18,"1"1,0 1,2 0,0 1,1 0,2 0,0 1,1 0,1 0,1 1,1 0,0 18,3-38,2 1,-1-1,0 1,1-1,-1 1,1-1,0 0,0 1,1-1,-1 0,1 0,-1 0,1 0,0 0,0 0,0 0,1-1,-1 1,1-1,-1 0,1 1,0-1,0-1,0 1,0 0,0-1,0 1,0-1,1 0,-1 0,0 0,1 0,-1-1,1 1,-1-1,1 0,-1 0,1-1,-1 1,0 0,1-1,-1 0,1 0,1-1,5-1,-1 0,1 0,-1-1,0 0,0 0,-1-1,1 0,-1-1,-1 0,1 0,-1-1,0 0,0 0,0 0,-1-1,-1 0,1-1,-1 1,-1-1,0 0,0 0,0 0,-1 0,-1-1,1 0,-2 1,1-1,-1 0,-1 0,0 0,0 1,-1-1,0 0,-1 3,0 0,0 1,-1-1,1 1,-1-1,-1 1,1 0,-1 0,0 1,-1-1,1 1,-1 0,0 0,0 0,-1 1,1 0,-1 0,0 0,0 1,0 0,-1 0,1 0,-1 1,0 0,1 0,-1 1,0 0,0 0,0 0,0 1,-2 0,-16 8</inkml:trace>
  <inkml:trace contextRef="#ctx0" brushRef="#br0" timeOffset="-10217.495">4690 867,'-8'10,"0"1,0 1,2-1,-1 1,2 1,-1-1,2 1,-1 0,2 0,0 0,0 0,2 1,-1-1,2 1,0-1,1 11,-1-21,1 0,0 0,0 0,0 0,0 0,0 0,1 0,-1 0,1 0,0-1,0 1,0-1,0 1,0-1,0 0,1 0,-1 0,1 0,0 0,-1-1,1 1,0-1,0 1,0-1,0 0,0 0,0-1,0 1,1-1,-1 1,0-1,0 0,0 0,1 0,-1-1,0 1,3-2,3 0,0 0,0-1,0 0,0 0,-1-1,1 0,-1-1,0 0,0 0,-1-1,1 0,2-4,16-20,-2-2,-1 0,-2-2,-1 0,9-25,3 0,-21 38,-2 3</inkml:trace>
  <inkml:trace contextRef="#ctx0" brushRef="#br0" timeOffset="-9883.709">5367 725,'-15'1,"-1"1,1 1,0 0,0 1,0 1,1 0,-1 1,1 1,0 0,1 1,0 0,0 1,1 0,0 1,-6 7,17-13,0-1,0 1,0 0,0-1,1 1,0 0,0 0,0 0,0-1,0 1,1 0,0-1,0 1,0 0,0-1,0 1,1-1,-1 1,1-1,0 0,0 0,1 0,-1 0,0 0,1 0,0-1,0 1,-1-1,2 0,-1 1,0-2,0 1,1 0,-1-1,4 2,31 30,-35-29,0-1,-1 1,1-1,-1 1,0 0,0 0,0 0,-1 0,1 0,-1 0,0 0,0 1,-1-1,1 0,-1 1,0-1,0 0,0 1,-1-1,0 0,1 1,-2-1,1 0,0 0,-1 0,0 0,1 0,-2 0,1 0,0-1,-1 1,0-1,0 0,0 0,0 0,0 0,0 0,-1 0,0-1,1 0,-4 2,-19 5,2-3</inkml:trace>
  <inkml:trace contextRef="#ctx0" brushRef="#br0" timeOffset="-7535.347">5536 133,'14'141,"-9"-113,-1 2,-1-1,-2 0,-1 0,-2 20,-46 340,42-218,24-195,-13 3,-2-1</inkml:trace>
  <inkml:trace contextRef="#ctx0" brushRef="#br0" timeOffset="-6966.769">5733 725,'-29'99,"29"-95,-1 0,0 0,1-1,0 1,0 0,0 0,0 0,1 0,-1 0,1-1,0 1,0 0,1 0,-1-1,1 1,-1-1,1 1,0-1,1 0,-1 0,0 0,1 0,0 0,2 2,0-4,-1 0,1 0,0 0,0 0,0-1,-1 0,1 0,0 0,0-1,0 1,-1-1,1 0,0-1,-1 1,1-1,-1 0,0 0,1 0,-1-1,0 1,0-1,0 0,-1 0,1-1,-1 1,0-1,0 1,3-5,10-6,126-133,-142 145,1 0,0 0,0 1,-1-1,1 0,0 1,1-1,-1 1,0-1,0 1,1 0,-1 0,1-1,-1 1,1 0,-1 0,1 1,0-1,-1 0,1 0,0 1,0-1,0 1,-1-1,1 1,0 0,0 0,0 0,0 0,0 0,0 0,-1 1,1-1,0 1,0-1,0 1,-1-1,1 1,0 0,-1 0,1 0,0 0,-1 0,1 0,-1 1,0-1,1 0,-1 1,0-1,0 1,8 130,-10-93,-3 551,3-547,-2 1,-1 0,-3-1,-2 0,-1 0,-2-1,-3-1,0 0,-3-1,-2-1,-1 0,-2-1,22-36,1 1,-1-1,0 1,-1-1,1 0,0 0,-1 1,1-1,-1 0,0 0,1-1,-1 1,0 0,0 0,0-1,0 0,-1 1,1-1,0 0,-1 0,1 0,-1 0,1 0,-1-1,1 1,-1-1,1 0,-1 0,1 0,-1 0,0 0,1 0,-1 0,1-1,-1 0,1 1,-1-1,1 0,0 0,-1 0,1-1,0 1,0 0,0-1,0 0,0 1,0-1,0 0,0 0,1 0,-1 0,1 0,0 0,-1-1,1 0,0-11,0 0,1 0,0 0,1 0,1 0,0 0,1 0,1 1,0-1,1 1,0 0,1 0,4-6,-6 9,30-64,2 1,4 2,3 2,3 2,35-38,-38 64,-23 30</inkml:trace>
  <inkml:trace contextRef="#ctx0" brushRef="#br0" timeOffset="-4417.37">7343 640,'-1'0,"1"0,-1-1,1 1,0 0,-1-1,1 1,-1 0,1-1,-1 1,0 0,1 0,-1 0,1 0,-1-1,1 1,-1 0,1 0,-1 0,0 0,1 0,-1 0,1 0,-1 1,1-1,-1 0,0 0,1 0,-1 0,1 1,-1-1,1 0,-1 1,1-1,0 0,-1 1,1-1,-1 0,1 1,0-1,-1 1,1-1,0 1,-1-1,1 1,0-1,0 1,-1-1,1 1,0 0,0-1,0 1,0-1,0 1,0-1,0 1,0 0,0-1,0 1,0-1,0 1,-5 39,4-39,1 11,-3 15,1 1,2-1,1 1,1-1,5 21,-6-43,1 0,0 0,1 0,-1 0,1 0,0-1,0 1,0-1,1 0,-1 0,1 0,0 0,0-1,1 1,-1-1,1 0,-1-1,1 1,0-1,0 0,0 0,0 0,1-1,-1 0,0 0,1 0,-1 0,1-1,-1 0,1 0,-1-1,0 0,1 1,-1-2,0 1,0-1,1 1,-1-2,0 1,-1 0,1-1,2-1,5-4,1 0,-1-1,-1 0,1-1,-2 0,1-1,-1 0,-1 0,0-1,5-10,-14 20,1 0,0 1,-1-1,1 0,0 1,0-1,0 0,0 1,1-1,-1 1,0 0,0-1,1 1,-1 0,1 0,-1 0,1 0,0 0,-1 0,1 0,0 1,0-1,-1 1,1-1,0 1,0 0,0-1,0 1,-1 0,1 0,0 0,0 1,0-1,0 0,0 1,-1-1,1 1,0 0,0-1,-1 1,1 0,-1 0,2 1,48 60,-49-56,1 0,0 0,0-1,1 1,0-1,0 0,0 0,0-1,1 1,0-1,0 0,0 0,0 0,1-1,-1 0,1 0,0 0,0-1,0 0,0 0,0 0,1-1,-1 0,1 0,-1-1,0 1,1-1,5-1,-2-4,0 0,0 0,0-1,-1 0,0-1,0 0,-1 0,0-1,0 0,-1-1,0 1,0-1,-1-1,0 1,3-9,5-4,-1 0,-2-1,0 0,-1-1,-2 0,0 0,2-17,-11 13,1 29,0-1,0 0,0 0,-1 1,1-1,0 0,0 0,0 1,0-1,0 0,-1 0,1 0,0 0,0 1,0-1,-1 0,1 0,0 0,0 0,-1 0,1 1,0-1,0 0,-1 0,1 0,0 0,0 0,-1 0,1 0,0 0,0 0,-1 0,1 0,0 0,0 0,-1 0,1 0,0-1,0 1,-1 0,1 0,0 0,0 0,-4 14</inkml:trace>
  <inkml:trace contextRef="#ctx0" brushRef="#br0" timeOffset="-4005.275">8302 867,'3'-2,"17"-8,0 0,0-1,-1-1,0-1,-1-1,-1 0,0-2,-1 1,-1-2,0 0,9-15,-23 30,0 0,0 1,0-1,0 0,-1 0,1 0,0 1,-1-1,1 0,-1 0,0 0,1 0,-1 0,0 0,0 0,0 0,-1 0,1 0,0 0,-1 0,1 0,-1 0,0 1,0-1,0 0,0 0,0 1,0-1,0 0,0 1,0-1,-1 1,1 0,-1-1,1 1,-1 0,0 0,1 0,-1 0,0 0,-3-1,-1 0,1 1,0-1,0 1,-1 0,1 1,-1-1,1 1,-1 0,1 1,-1-1,1 1,0 0,-2 1,-10 3,1 1,1 0,-1 2,1 0,1 0,-1 1,2 1,-1 1,1 0,1 0,-8 10,13-14,1-1,1 1,-1 1,1-1,0 1,1 0,0 0,0 0,1 1,0 0,0-1,1 1,0 0,1 0,0 0,0 0,1 0,0 0,1 0,0 0,0 0,2 4,-1-8,-1 0,2 0,-1 0,0-1,1 1,0-1,0 0,0 0,1 0,-1 0,1 0,0-1,0 0,0 0,1 0,-1 0,1 0,-1-1,1 0,0 0,0 0,0-1,0 0,2 1,129 7,-123-9,7 0,40 0,1-3,-1-2,35-9,-71 9</inkml:trace>
  <inkml:trace contextRef="#ctx0" brushRef="#br0" timeOffset="15901.12">456 2333,'-1'-4,"-1"-1,0 1,0 0,0 0,-1 0,1 0,-1 0,0 1,0-1,-1 1,1 0,-1-1,1 2,-5-4,3 3,0 0,-1 0,1 0,-1 1,0-1,1 1,-1 1,0-1,0 1,-1 0,1 1,0-1,0 1,0 0,0 1,-1-1,1 1,0 1,0-1,0 1,1 0,-1 0,-4 3,-124 78,119-72,5-3,0-1,1 2,0-1,1 2,0-1,0 1,1 0,1 0,-1 1,2 0,-1 0,2 1,-1-1,2 1,-1 0,2 0,0 0,0 0,1 1,0-1,1 0,2 11,-2-19,0-1,1 1,-1 0,1 0,0-1,0 1,1 0,-1-1,1 1,-1-1,1 0,0 1,1-1,-1 0,0 0,1 0,0-1,0 1,0-1,0 1,0-1,0 0,0 0,1 0,-1-1,1 1,-1-1,1 0,0 0,-1 0,1 0,0-1,0 0,0 1,0-2,8 2,0-2,-1 0,1 0,0-1,0-1,-1 0,1-1,-1 0,0 0,9-6,24-18,-2-2,-1-2,-2-2,-1-2,-1-1,-3-1,20-30,-33 43,-20 24,-1 0,0 0,0 0,1 0,-1 0,0 0,1 0,-1 1,1-1,-1 0,1 0,0 0,-1 0,1 1,0-1,0 0,-1 1,1-1,0 0,0 1,0-1,0 1,0-1,0 1,0 0,0-1,0 1,0 0,0 0,0 0,0 0,0 0,0 0,0 0,0 0,0 0,0 0,0 0,0 1,0-1,0 0,0 1,0-1,0 1,0-1,-1 1,1-1,0 1,0 0,0 0,-1-1,1 1,0 0,-1 0,1 0,-1-1,1 1,-1 0,1 0,8 134,-9-125,1-1,0 0,1 0,0 1,1-1,-1 0,2-1,-1 1,1-1,0 1,1-1,0 0,1-1,-1 1,1-1,1 0,-1 0,1-1,0 0,1 0,-1-1,1 0,1 0,-1-1,2 1,15 3</inkml:trace>
  <inkml:trace contextRef="#ctx0" brushRef="#br0" timeOffset="17101.665">1415 2052,'40'-17,"-1"-2,-1-1,-1-2,-1-2,-1-1,-2-2,0-1,6-9,2-25,-55 86,-22 181,13 69,12-111,-7-2,-20 69,29-187,-3-1,-1-1,-2 0,-2-1,-1-1,-3 0,-1-2,-1 0,-2-2,-13 14,-47 11,83-59,-1 0,0-1,1 1,-1 0,0-1,0 1,0-1,1 0,-1 0,0 0,0 0,0-1,0 1,1-1,-1 0,0 0,1 0,-1 0,0 0,1 0,-1-1,1 1,0-1,-1 0,1 1,0-1,0 0,0 0,0-1,1 1,-1 0,1-1,-1 1,0-3,-3-10,1 0,0 0,2 0,-1 0,2-1,0 1,1 0,1-1,0 1,1-1,0 1,1 0,1 0,1 0,0 1,1-1,4-7,1-9,2 0,1 1,1 1,1 0,2 1,1 1,1 1,1 0,1 2,17-14,10-3,2 2,2 3,44-23,48 23,-127 31</inkml:trace>
  <inkml:trace contextRef="#ctx0" brushRef="#br0" timeOffset="17289.858">2065 2419,'-5'33,"-2"16,1 5,6-7,8-12,2-11</inkml:trace>
  <inkml:trace contextRef="#ctx0" brushRef="#br0" timeOffset="17454.351">2121 2079,'-14'-4,"-1"2,4 2</inkml:trace>
  <inkml:trace contextRef="#ctx0" brushRef="#br0" timeOffset="17706.551">2713 2165,'-206'389,"185"-356,-2-1,-1-1,-1-2,-2 0,-15 12,10-21,21-18</inkml:trace>
  <inkml:trace contextRef="#ctx0" brushRef="#br0" timeOffset="17952.853">2291 2221,'29'29,"28"19,10 6,-2-2,-8-4,-7-5,-9-11,-11-6,-5-7,-3-6,-5-2,0-2,1-2,3-4,-2 0</inkml:trace>
  <inkml:trace contextRef="#ctx0" brushRef="#br0" timeOffset="18760.29">2968 2446,'4'5,"1"0,-1 0,1-1,0 0,0 0,1 0,-1-1,1 1,-1-1,1-1,0 1,0-1,0 0,1 0,-1-1,0 0,1 0,-1 0,1-1,-1 0,1 0,-1-1,1 0,-1 0,0 0,0-1,1 0,-1 0,0 0,0-1,-1 0,1 0,-1-1,1 0,-1 1,0-2,0 1,-1-1,1 1,-1-1,0 0,-1-1,1 1,1-4,6-106,-11 111,0 0,-1 0,0 0,1 0,-2 0,1 1,0-1,-1 0,1 1,-1-1,0 1,0-1,-1 1,1 0,-1 0,0 0,1 0,-1 1,0-1,-1 1,1-1,0 1,-1 0,1 0,-1 1,0-1,-1 0,-2 1,0 0,0 0,0 1,1-1,-1 1,0 1,0 0,0 0,1 0,-1 0,0 1,1 0,0 1,-1 0,1 0,0 0,0 0,0 1,1 0,0 0,-3 3,-7 7,1 1,0 0,2 1,-1 1,2 0,-7 14,10-16,1 0,1 1,0 0,1 1,1-1,1 1,0 0,1-1,1 1,0 0,1 1,1-1,1 1,-1-14,0 1,0-1,0 0,1 0,-1 0,1 0,0 0,0-1,0 1,1 0,-1-1,1 0,0 1,0-1,0 0,0-1,1 1,-1 0,1-1,0 0,0 0,-1 0,1 0,0-1,1 1,-1-1,0 0,0-1,0 1,1-1,2 1,136-13,-106-2,0-1,-1-2,-1-2,0-1,-2-1,0-2,-2-1,8-10,195-177,-227 206,-5 3,0 1,0 0,0 0,0-1,0 1,0-1,0 0,0 0,0 1,-1-1,1 0,-1-1,1 1,-1 0,0 0,0 0,0-1,0 1,0-1,-1 1,1-1,-1 1,1-1,-1 1,0-1,0 0,-42 11,25 1,0 1,1 1,0 0,1 1,0 1,1 0,1 1,0 0,1 1,0 1,1 0,1 0,0 1,2 0,-6 14,12-26,0-1,0 0,0 1,0 0,1-1,0 1,0 0,0 0,0 0,1 0,-1 0,2 0,-1-1,0 1,1 0,0 0,0 0,0 0,1-1,-1 1,1 0,1-1,-1 0,0 1,1-1,0 0,0 0,0 0,0-1,1 1,0-1,-1 0,1 0,1 0,-1 0,0-1,0 0,2 1,6-3,0 0,0 0,-1-1,1-1,0 1,0-2,-1 0,0 0,1-1,-1-1,0 0,-1 0,0-1,1-1,-2 1,1-2,-1 1,0-1,4-5,16-19,-1-1,-1-1,-3-1,0-2,-2 0,-2-1,-2-1,-1-1,4-20,4 0,-15 41,-2-1,-1 1,0-1,-1 0,-2-1,0 0,-1 1,-1-1,-1 0,-1-19,0 36,-1 1,1 0,-1-1,0 1,0 0,-1 0,1 0,0 0,-1 0,0 0,0 0,0 0,0 1,0-1,-1 1,1-1,-1 1,1 0,-1 0,0 0,0 0,0 1,0-1,0 1,0 0,0 0,0 0,-1 0,1 0,0 1,-1-1,1 1,-1 0,-3 0,-1 1,1-1,-1 1,1 1,-1-1,1 2,0-1,0 0,0 1,0 1,1-1,-1 1,1 0,-4 3,-9 10,1 0,0 1,2 0,0 2,1 0,0 0,2 2,1-1,0 2,2 0,1 0,0 1,1 5,3-12,1 1,0 1,2-1,0 1,1-1,0 1,2-1,1 1,0-1,1 0,1 1,0-1,2-1,0 1,1-1,0 0,2-1,1 2,-1-2,0 0,2-1,0 0,0-1,1-1,1 0,1 0,-1-1,2-1,0-1,0 0,1 0,0-2,0 0,1-1,0 0,7 0,49 10,-55-12</inkml:trace>
  <inkml:trace contextRef="#ctx0" brushRef="#br0" timeOffset="20459.776">6665 1966,'-9'15,"-4"4</inkml:trace>
  <inkml:trace contextRef="#ctx0" brushRef="#br0" timeOffset="20788.459">7201 2165,'-20'9,"2"0,-1 2,1 0,1 1,0 1,0 1,1 0,1 1,0 2,13-15,0 0,0 0,0 1,1-1,-1 0,1 1,0-1,0 1,0-1,0 1,0-1,0 1,1 0,-1 0,1-1,0 1,0 0,0 0,0-1,0 1,1 0,-1 0,1-1,0 1,-1 0,1-1,1 1,-1-1,0 1,1-1,-1 0,1 1,0 0,78 58,-44-38,42 61,-76-81,0 0,0 0,-1 0,1 0,-1 1,0-1,0 0,0 1,0-1,-1 1,1 0,-1-1,0 1,0-1,0 1,-1-1,1 1,-1-1,0 1,0-1,0 1,0-1,-1 0,1 0,-1 1,0-1,0 0,0-1,0 1,-3 2,-2 0,0-2,0 1,-1-1,0 0,0 0,1-1,-1 0,-1 0,1-1,0 0,0 0,0-1,-1 0,1-1,0 0,0 0,0-1,0 0,0 0,0-1,-3-1,-35-19,27 13</inkml:trace>
  <inkml:trace contextRef="#ctx0" brushRef="#br0" timeOffset="19592.588">5112 2306,'-3'-4,"0"0,-1 0,1 1,-1-1,0 1,0 0,0 0,-1 1,1-1,-1 1,1 0,-1 0,0 1,0-1,1 1,-1 0,0 0,0 1,0-1,-1 1,1 0,0 1,0-1,0 1,0 0,0 0,-2 1,-12 6,0 0,1 1,0 1,0 0,1 2,1 0,0 0,0 2,2 0,0 1,0 0,1 1,1 0,1 1,0 1,1 0,1 0,1 1,-4 12,1 58,11-86,0-1,1 1,-1-1,1 0,-1 1,1-1,0 0,0 1,0-1,0 0,0 0,1 0,-1 0,1 0,-1 0,1 0,0 0,0-1,0 1,-1-1,2 1,-1-1,0 0,0 0,0 1,1-2,-1 1,0 0,1 0,-1-1,0 1,1-1,-1 0,2 0,9-2,0 0,0-1,0-1,0 0,-1-1,0 0,0-1,0-1,0 0,-1 0,-1-1,1 0,8-9,195-193,-91 80,-122 128,0-1,1 1,-1 0,0 0,1 0,-1 0,1 0,-1 0,1 1,0-1,0 1,0-1,0 1,0-1,0 1,0 0,1 0,-1 0,0 0,0 1,1-1,-1 1,1-1,-1 1,1 0,-1 0,0 0,1 0,-1 0,1 0,-1 1,1-1,-1 1,0 0,1 0,-1 0,0 0,0 0,0 0,0 1,0-1,0 0,0 1,0 0,0 0,-1-1,1 1,-1 0,1 0,0 2,50 201,-49-198,1 0,0 0,0 0,1 0,0 0,0-1,1 0,0 0,0-1,0 0,1 0,-1 0,1-1,0 1,0-2,1 1,-1-1,1 0,0-1,0 0,0 0,0-1,0 1,0-2,0 1,7-2,12-5,-2-1</inkml:trace>
  <inkml:trace contextRef="#ctx0" brushRef="#br0" timeOffset="19835.718">6270 2221,'-34'39,"-20"26,-6 12,2-2,7-4,6-10,7-10,5-14,3-8,7-5,2-5,5-7</inkml:trace>
  <inkml:trace contextRef="#ctx0" brushRef="#br0" timeOffset="20070.912">5818 2249,'9'2,"-1"1,0 0,0 0,0 1,0 0,0 0,-1 1,0 0,0 0,0 0,-1 1,0 0,0 1,0-1,-1 1,0 0,0 1,-1-1,3 6,12 14,120 137,-128-154,0 0,0-1,0 0,1-1,1 0,-1-1,1-1,1 0,-1-1,1 0,0-1,0 0,11 1,-1-3</inkml:trace>
  <inkml:trace contextRef="#ctx0" brushRef="#br0" timeOffset="20258.366">6609 2362,'0'38,"0"23,0 5,5-8,1-14</inkml:trace>
  <inkml:trace contextRef="#ctx0" brushRef="#br0" timeOffset="23586.984">8358 2192,'-2'2,"0"-1,0 1,1-1,-1 1,0 0,1-1,-1 1,1 0,-1 0,1 0,0 0,0 1,0-1,0 0,1 0,-1 0,0 1,1-1,-1 1,1-1,0 0,0 1,0-1,1 3,-2-2,-1 196,3-186,2 1,0 0,0 0,1-1,1 0,0 0,1 0,1 0,0-1,0 0,3 2,-9-12,1 0,0-1,-1 1,1 0,0-1,0 1,0-1,0 0,0 1,0-1,1 0,-1 0,0-1,1 1,-1 0,0-1,1 1,-1-1,1 0,-1 0,1 0,-1 0,1 0,-1-1,0 1,1-1,-1 1,0-1,1 0,-1 0,0 0,0 0,0 0,1-1,-1 1,-1-1,1 1,1-2,70-69,-49 39,0 0,-3-2,-1 0,-1-1,5-16,-14-5,-10 56,0 0,0 0,0-1,0 1,0 0,0 0,0 0,0 0,-1 0,1 0,0 0,-1 0,1 0,-1 0,1 0,-1 0,0 0,1 0,-1 0,0 1,0-1,1 0,-1 0,0 1,0-1,0 0,0 1,0-1,0 1,0 0,0-1,0 1,0 0,0-1,0 1,-1 0,1 0,0 0,0 0,0 0,0 0,0 0,0 1,0-1,0 0,-1 0,1 1,0-1,0 1,-14 6,2 4</inkml:trace>
  <inkml:trace contextRef="#ctx0" brushRef="#br0" timeOffset="24170.664">9176 2052,'-20'2,"0"2,0 0,1 1,-1 1,1 1,1 1,-1 1,1 0,1 1,-1 1,-5 6,21-16,-1 0,1 0,-1 0,1 1,-1-1,1 1,0 0,0 0,0 0,0 0,0 0,0 0,0 0,1 0,-1 1,1-1,0 1,-1 0,1-1,1 1,-1 0,0-1,0 1,1 0,0 0,0-1,-1 1,1 0,1 0,-1 0,0 0,1-1,0 1,-1 0,1-1,0 1,0 0,1-1,-1 1,0-1,1 1,0-1,-1 0,1 0,0 0,1 1,187 62,-189-64,1 1,-1-1,1 1,-1-1,1 1,-1 0,0 0,0-1,0 1,0 0,0 0,0 0,-1 0,1 0,-1 0,1 0,-1 0,0 0,0 1,0-1,0 0,0 0,0 0,0 0,-1 0,1 0,-1 0,0 0,1 0,-1 0,0 0,0 0,0 0,0-1,-1 1,1 0,0-1,-1 1,1-1,-2 1,-67 58,68-58,-18 13,0-2,-1 0,-1-1,0-1,0-2,-1 0,-1-1,-14 3,35-10,1-1,0 1,0-1,0 1,-1-1,1 0,0 0,0 0,-1 0,1 0,0 0,-1-1,1 1,0-1,0 1,0-1,0 0,0 0,0 0,0 0,0 0,0-1,0 1,0-1,0 1,-3-12</inkml:trace>
  <inkml:trace contextRef="#ctx0" brushRef="#br0" timeOffset="24426.955">9459 2192,'-14'39,"-10"17,-1 4,4-4,6-6,0-11,3-9,4-8</inkml:trace>
  <inkml:trace contextRef="#ctx0" brushRef="#br0" timeOffset="24592.986">9515 1685,'0'33,"0"12</inkml:trace>
  <inkml:trace contextRef="#ctx0" brushRef="#br0" timeOffset="24989.913">9656 2532,'22'-41,"1"-5,2 2,2 1,2 0,1 3,17-16,-47 54,1 1,-1 0,1-1,-1 1,1 0,-1 0,1 0,0 0,0 0,-1 0,1 0,0 0,0 0,0 0,0 0,0 0,0 0,1 1,-1-1,0 1,0-1,0 1,1-1,-1 1,0-1,0 1,1 0,-1 0,0 0,1 0,-1 0,0 0,1 0,-1 0,0 0,1 1,-1-1,0 1,0-1,1 1,-1-1,0 1,0-1,0 1,0 0,0 0,0 0,0 0,0 0,0 0,0 0,0 0,-1 0,1 0,0 0,-1 0,1 0,-1 1,1-1,-1 0,0 0,1 1,-1-1,0 0,0 1,0-1,0 0,0 1,0-1,0 1,0 4,24 122,-23-124,0-1,1 0,-1 0,1 0,0 1,0-2,0 1,0 0,0 0,1-1,-1 1,1-1,0 0,0 0,0 0,0 0,0 0,0 0,0-1,0 0,1 0,-1 0,0 0,1 0,-1 0,1-1,-1 0,1 0,-1 0,1 0,-1 0,1-1,-1 0,1 1,0-2,5-1,0-1,0-1,0 0,-1 0,1-1,-1 0,-1 0,1-1,-1 1,0-2,-1 1,0-1,0 0,0-1,-1 1,0-1,-1 0,0 0,-1 0,1-1,-2 0,1-1,1-12</inkml:trace>
  <inkml:trace contextRef="#ctx0" brushRef="#br0" timeOffset="25576.022">10898 2052,'-38'5,"1"1,0 3,1 1,-1 1,2 2,0 2,1 1,-1 3,22-11,1 0,0 1,1 0,0 1,0 0,1 1,0 0,-7 12,14-19,0 0,1 0,-1 0,1 0,0 1,0-1,0 1,1-1,-1 1,1 0,0 0,0 0,1 0,0-1,0 1,0 0,0 0,1 0,0 0,0 0,0-1,0 1,1 0,0-1,0 1,0-1,3 4,-3-5,1 0,0 0,-1 0,1 0,1-1,-1 1,0-1,1 0,-1 0,1 0,-1-1,1 1,0-1,0 0,0 0,0 0,0 0,0-1,0 1,0-1,0 0,0-1,0 1,0-1,0 1,0-1,-1 0,3-1,101-55,-35-6,-50 42,0 1,1 1,1 1,0 1,2 1,0 1,0 2,3-1,77-7,-103 21,1 0,-1 1,1-1,-1 1,0 0,1 0,-1 0,0 0,0 1,0-1,0 1,0 0,0 0,0 0,-1 0,1 1,-1-1,1 0,-1 1,0 0,0 0,0 0,-1-1,1 2,0-1,-1 0,0 0,0 0,0 1,0 0,3 24,0 0,-2 0,-2 0,0 0,-2 0,-1 0,-1 0,-3 11,7-39,-26 138,-5-1,-6-2,-30 64,60-177,-1 0,-1-1,-1 0,-1-1,-1 0,0 0,-1-2,-2 1,0-2,-16 15,30-30,-1 0,0 0,0-1,0 1,-1-1,1 1,0-1,0 0,-1 0,1 0,-1 0,1-1,-1 1,1 0,-1-1,1 0,-1 0,1 0,-1 0,0 0,1 0,-1-1,1 1,-1-1,1 1,-1-1,1 0,-1 0,1 0,0-1,0 1,-1 0,1-1,0 0,0 1,1-1,-1 0,0 0,0 0,1 0,-1 0,1 0,0-1,0 1,0 0,-1-2,-1-14,0-1,2 1,0-1,0 1,2-1,0 1,2-1,0 1,0 0,2 0,0 0,2 1,-1-1,2 2,0-1,2 1,1-3,0-5,2 0,0 1,1 0,2 1,0 0,1 1,1 2,1-1,1 2,17-12,37 1,-51 26</inkml:trace>
  <inkml:trace contextRef="#ctx0" brushRef="#br0" timeOffset="27844.871">12563 2221,'55'-32,"-2"-2,-1-2,27-26,-1-6,-75 68,-1 1,0-1,0 1,0 0,0 0,0 0,0 0,0 0,0 1,-1-1,1 0,0 1,-1-1,1 1,-1 0,1 0,-1-1,0 1,0 0,0 0,0 0,0 0,0 0,-1 0,1 1,0-1,-1 0,0 0,0 0,1 2,0 1,58 190,49 241,-104-410,19 42,-22-67,0-1,-1 1,1-1,0 1,0-1,0 0,-1 1,1-1,0 0,0 0,0 1,0-1,0 0,0 0,-1 0,1 0,0 0,0 0,0-1,0 1,0 0,0 0,-1-1,1 1,0 0,0-1,0 1,-1-1,1 1,0-1,-1 1,1-1,0 1,-1-1,1 0,-1 0,1 1,-1-1,1 0,-1 0,1 1,-1-1,0 0,0 0,1 0,-1 0,0 1,0-1,17-46,-17 46,7-23,17-68,5 2,3 0,11-11,67-100,-12 65,-84 125,-2 6</inkml:trace>
  <inkml:trace contextRef="#ctx0" brushRef="#br0" timeOffset="28394.789">12959 1656,'56'-17,"107"-6,-84 13,1 4,0 4,26 4,-30-2,-99-17,8 13,-2 1,1-1,-1-1,1 0,1-1,-1 0,1-2,0 1,0-2,1 0,1-1,-1 0,1-1,-8-10,20 20,0 0,0 0,0-1,0 1,0 0,0 0,1-1,-1 1,1 0,-1-1,1 1,-1-1,1 1,0 0,-1-1,1 1,0-1,0 1,0-1,0 1,1-1,-1 1,0-1,1 1,-1-1,0 1,1 0,0-1,-1 1,1 0,0-1,0 1,0 0,0 0,0 0,0 0,0 0,0 0,0 0,0 0,0 0,1 1,-1-1,0 0,1 0,16-5</inkml:trace>
  <inkml:trace contextRef="#ctx0" brushRef="#br0" timeOffset="30545.814">15527 1685,'258'19,"75"-10,21-35,-204-3,-220 26,58 4,-1 1,1-2,-1 0,1 0,0-1,-1-1,1 0,0-1,0 0,0-1,0 0,1-1,-1 0,1-1,0 0,1 0,0-2,0 1,0-1,1-1,-2-1,6 4,1-1,0 1,0 0,1-1,-1 0,1 0,1 0,-1 0,1 0,1-1,-1 1,1-1,1 1,-1-1,1 1,1-1,0-5,5-5</inkml:trace>
  <inkml:trace contextRef="#ctx0" brushRef="#br0" timeOffset="31878.957">18349 2023,'-2'396,"-13"-331,5-96,8 1,1 0,2 0,0 0,3 1,0-1,2 1,1 0,1 0,2 1,1 0,1 1,1 0,1 1,2 0,0 1,2 1,0 1,22-20,-35 37,1 1,0-1,0 2,0-1,1 1,-1 0,1 0,0 0,0 1,0 0,1 1,-1 0,1 0,-1 0,1 1,0 0,-1 1,1 0,0 0,0 0,0 1,2 1,-7 0,0 1,0-1,0 1,0 0,0 0,-1 0,1 0,-1 0,0 1,0-1,0 1,0 0,-1-1,1 1,-1 0,0 0,0 0,-1 0,1 0,-1 0,0 0,0 0,0 0,0 0,-1 2,5 32,1-19</inkml:trace>
  <inkml:trace contextRef="#ctx0" brushRef="#br0" timeOffset="32275.794">18067 1628,'235'-19,"229"10,-479 9,1-2,-1 0,1-1,0 0,0-1,0 0,0-2,1 1,0-2,0 1,1-2,-1 0,-1-2,-9-34,17 22</inkml:trace>
  <inkml:trace contextRef="#ctx0" brushRef="#br0" timeOffset="31111.712">17813 1882,'-34'38,"-20"33,-6 8,2-4,12-10,8-12,10-10,6-7,2-5,-1-3,-2-6,-1-7,3-7</inkml:trace>
  <inkml:trace contextRef="#ctx0" brushRef="#br0" timeOffset="31373.747">17304 1882,'102'84,"-4"4,9 17,-85-83,168 184,-138-178,-33-24</inkml:trace>
  <inkml:trace contextRef="#ctx0" brushRef="#br0" timeOffset="28844.526">14144 2079,'9'0,"14"0,6 0,5 0,0 0,-1 0,0 0,-2 0,-1 0,-1 0,-1-4,0-3,0 1,0 2,0 0,-5 2</inkml:trace>
  <inkml:trace contextRef="#ctx0" brushRef="#br0" timeOffset="29089.172">14144 2306,'38'9,"37"4,11-6,-1-3,-9-4,-8 0,-11-2,-10-4,-13-1</inkml:trace>
  <inkml:trace contextRef="#ctx0" brushRef="#br0" timeOffset="29993.934">14962 2644,'84'-32,"-1"-3,-1-4,-2-4,-3-2,-1-5,-59 39,-1-1,0-1,-1 0,-1-1,0 0,-1-2,-1 1,0-1,-1-1,-1 0,0-1,-1 0,-1 0,1-6,-8 22,0 1,0 0,0-1,0 1,-1 0,1-1,0 1,-1-1,1 1,-1-1,1 0,-1 1,0-1,1 1,-1-1,0 0,0 1,0-1,0 0,-1 1,1-1,0 1,-1-1,1 0,-1 1,1-1,-1 1,0 0,0-1,0 1,0-1,0 1,0 0,0 0,0 0,0-1,0 1,-1 0,1 1,0-1,-1 0,1 0,-1 0,1 1,-1-1,1 1,-1-1,0 1,-8 5,1 1,0 0,0 1,0 0,1 0,1 1,-1 0,1 0,0 1,1 0,0 0,0 1,-1 4,1-7,1 0,0 0,0 0,0 1,1 0,0 0,1 0,0 0,0 0,1 1,0-1,0 1,1 0,0 0,1-1,0 1,0 0,1 0,0-1,0 1,1 0,0-1,1 1,0-1,0 0,4 8,2-8,1 0,-1-1,1 1,0-2,1 0,0 0,0-1,0 0,1 0,-1-2,1 1,0-2,0 1,0-2,0 0,1 0,-1-1,0 0,0-1,1-1,-1 0,0 0,-1-1,10-4,14-5,0-2,-1-1,-1-2,0-1,-2-2,0-1,-1-1,8-10,-5 4,-1-3,-1 0,-2-2,-1-1,3-8,-7-21,-25 62,0 1,0 0,1-1,-1 1,0 0,0 0,0 0,0 0,0 0,0 0,0 0,0 0,0 0,0 0,1 0,-1 1,0-1,0 0,0 1,0-1,0 0,1 1,-1-1,0 1,0 0,1-1,-1 1,0-1,1 1,-1 0,1 0,-1-1,1 1,-1 0,1 0,-1 0,1 0,-1 0,-15 15,0 1,1 0,0 2,2 0,0 0,1 1,1 1,1 0,1 0,1 1,-4 15,11-30,1-1,0 1,0 0,1-1,-1 1,1-1,1 1,-1-1,1 0,0 1,1-1,0 0,-1 0,2 0,-1-1,1 1,0-1,0 0,0 0,1 0,0-1,0 1,0-1,0 0,1-1,0 1,-1-1,1 0,0 0,1-1,-1 0,0 0,1-1,-1 1,1-1,-1-1,1 1,-1-1,1 0,0-1,-1 0,6-1,25-6,0-3,-1 0,-1-2,0-2,-1-2,0 0,-1-3,-2 0,9-9,-8 6,-2 0,-1-3,0 0,-2-2,-1-1,-2-1,0-1,7-16,-29 44,0 1,0 0,-1-1,1 0,-1 1,1-1,-1 0,0 1,0-1,-1 0,1 0,0 0,-1 0,0 0,0 0,0 0,0 0,0 0,0 1,-1-1,0 0,1 0,-1 0,-2 2,0 1,1-1,-1 1,0 0,0 0,0 0,1 0,-1 0,0 1,0-1,1 1,-1 0,1 0,-1 0,0 0,1 0,-1 0,1 1,0-1,0 1,-1 0,1-1,0 1,0 0,0 1,-1-1,-7 6,0-1,1 2,0-1,1 1,0 0,0 1,1 0,0 0,1 0,0 1,1 0,0 0,0 1,2-1,-1 1,1 0,1 0,0 0,1 0,0 1,1-1,0 0,1 0,1 1,-1-1,2 0,0 0,0-1,1 1,1-1,0 0,0 0,1 0,1 0,-1-1,2 0,54 28,-41-34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1:3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3668 5511,'34'21,"95"182,-54-69,-75-134,0 1,0 0,0 0,1 0,-1 0,0 0,1-1,-1 1,0 0,1 0,-1-1,1 1,0 0,-1 0,1-1,-1 1,1-1,0 1,-1-1,1 1,0-1,0 1,0-1,-1 1,1-1,0 0,0 0,0 1,0-1,0 0,-1 0,1 0,0 0,0 0,0 0,0 0,0 0,0 0,-1-1,1 1,0 0,0 0,0-1,0 1,-1-1,1 1,0-1,0 1,-1-1,1 1,0-1,-1 0,1 1,-1-1,1 0,-1 1,1-1,-1 0,1 0,-1 0,5-15</inkml:trace>
  <inkml:trace contextRef="#ctx0" brushRef="#br0" timeOffset="-36291.393">84 92,'-83'-92,"91"124,103 137,40 56,-133-198,39 37,-35-53,-1-2</inkml:trace>
  <inkml:trace contextRef="#ctx0" brushRef="#br0" timeOffset="-35848.419">677 882,'47'67,"30"66,-65-108,1-1,2 0,0 0,1-2,1 0,8 7,30 43,-46-56</inkml:trace>
  <inkml:trace contextRef="#ctx0" brushRef="#br0" timeOffset="-35496.361">1298 1729,'4'19,"3"12,3-1,2 1,2-6,0-2,1 0,-1 1,2-4,-3 0,-2 0,1-2,-2 1,3-4,-1 1,-3-3</inkml:trace>
  <inkml:trace contextRef="#ctx0" brushRef="#br0" timeOffset="-35147.415">1778 2547,'9'20,"9"5,0 4,3-2,-3-3,1 1,-3 0,0-3,-2-2,1-3,-2-1,2-2,-2-4</inkml:trace>
  <inkml:trace contextRef="#ctx0" brushRef="#br0" timeOffset="-34810.307">2258 3225,'9'19,"8"16,2 7,1-4,-1-3,-6-4,2-6,-3-3,1-5,-1-5</inkml:trace>
  <inkml:trace contextRef="#ctx0" brushRef="#br0" timeOffset="-34541.096">2539 3677,'24'38,"18"23,1 5,-2-4,-7-7,-5-13,-8-9,-7-10</inkml:trace>
  <inkml:trace contextRef="#ctx0" brushRef="#br0" timeOffset="-34294.547">2935 4241,'19'34,"6"15,4 0,-3-4,-1-5,-5-4,-6-8</inkml:trace>
  <inkml:trace contextRef="#ctx0" brushRef="#br0" timeOffset="-25811.277">3245 4777,'59'44,"-38"-23,-5-8,0 2,-2 0,0 0,0 2,-1 0,-1 0,-1 1,-1 0,0 1,3 11,36 117,-43-128</inkml:trace>
  <inkml:trace contextRef="#ctx0" brushRef="#br0" timeOffset="-1020.128">3724 5088,'49'-33,"107"-87,-68 70,-87 51,0-1,1 1,-1 0,0 0,0 0,0-1,1 1,-1 0,0 0,0 0,-1 0,1 1,0-1,0 0,0 0,-1 1,1-1,-1 0,1 0,-1 1,1-1,-1 1,0-1,0 0,0 1,0-1,0 1,0-1,0 1,0-1,0 0,-1 1,1-1,0 1,-1-1,0 0,1 0,-1 1,0-1,1 0,-1 0,0 1,0 2,-6 25,1 0,1 1,2 0,1-1,2 28,1-55,-1 1,0 0,1-1,-1 1,1 0,0-1,0 1,0 0,0-1,0 0,1 1,-1-1,1 0,0 1,-1-1,1 0,0 0,0 0,0-1,1 1,-1 0,0-1,1 0,-1 1,1-1,-1 0,1 0,-1 0,1-1,0 1,-1-1,1 1,0-1,0 0,-1 0,1 0,0 0,0-1,0 0,107-34,128-139,-215 163</inkml:trace>
  <inkml:trace contextRef="#ctx0" brushRef="#br0" timeOffset="918.272">5022 4608,'-17'5,"-1"1,1 0,0 2,0 0,1 0,0 2,1 0,0 1,0 0,1 1,1 1,-8 8,16-14,-1 0,1 0,0 1,1-1,-1 1,2 0,-1 0,1 1,0-1,1 1,0-1,0 1,1 0,0 0,1 0,0 0,0 0,1-1,0 1,2 8,-3-15,1 1,-1-1,1 1,0-1,0 1,0-1,0 1,0-1,1 0,-1 0,1 0,-1 1,1-1,0-1,0 1,0 0,0 0,0-1,0 1,0-1,1 0,-1 0,1 1,-1-1,1-1,-1 1,1 0,-1-1,1 1,-1-1,1 0,0 0,-1 0,1 0,0 0,-1-1,1 1,-1-1,1 0,-1 1,1-1,-1-1,1 1,-1 0,0 0,0-1,1 1,-1-1,0 0,0 0,-1 1,1-1,0-1,21-17,-2-2,0 0,-1-1,-1-1,-2 0,0-2,-2 0,0-1,5-16,44-122,-64 165,-1-1,1 0,0 0,-1 0,1 1,0-1,0 0,0 0,0 0,0 0,0 0,0 1,0-1,0 0,0 0,1 0,-1 0,0 0,0 1,1-1,-1 0,1 0,-1 1,0-1,1 0,0 1,-1-1,1 0,-1 1,1-1,0 1,-1-1,1 1,0-1,0 1,-1-1,1 1,0 0,0 0,0-1,-1 1,1 0,0 0,0 0,0 0,0 0,0 0,-1 0,1 0,0 0,0 0,0 0,0 1,0-1,-1 0,1 1,0-1,0 0,-1 1,1-1,0 1,-1-1,1 1,70 158,-67-152,0-1,1 0,-1 0,1 0,0-1,1 1,0-1,-1-1,2 1,-1-1,0 0,1 0,0-1,0 0,0 0,0 0,0-1,9-4</inkml:trace>
  <inkml:trace contextRef="#ctx0" brushRef="#br0" timeOffset="1169.87">5644 4185,'-9'38,"-4"23,-4 0,0-5,4-7,4-7,3-7,3-3,2-8</inkml:trace>
  <inkml:trace contextRef="#ctx0" brushRef="#br0" timeOffset="1449.929">5389 4185,'15'28,"14"16,7-2,-3-1,-2-9,-1-9,-2-9,0-2,0-3,0-3,-1-3,1-1,0-2,-4 0</inkml:trace>
  <inkml:trace contextRef="#ctx0" brushRef="#br0" timeOffset="1716.629">5955 4099,'4'29,"7"14,2 5,2-6,5-10,-2-15,-4-11</inkml:trace>
  <inkml:trace contextRef="#ctx0" brushRef="#br0" timeOffset="1969.588">5898 3818,'0'0</inkml:trace>
  <inkml:trace contextRef="#ctx0" brushRef="#br0" timeOffset="2233.374">6236 3705,'-2'3,"0"0,-1 0,1 1,1-1,-1 1,1 0,-1-1,1 1,0 0,0 0,0 0,1 0,0 0,-1-1,2 1,-1 0,0 0,1 0,-1 0,1 0,0 0,0 0,1-1,-1 1,1-1,0 1,0-1,0 1,0-1,1 0,-1 0,1 0,0 0,0-1,0 1,0-1,0 1,0-1,3 1,5 0,-5-2,0 0,0 0,0 0,0 1,0 0,-1 0,1 0,-1 1,1 0,-1 0,0 0,0 1,0 0,-1 0,1 0,-1 0,0 1,0-1,-1 1,1 0,-1 0,0 0,0 1,-1-1,0 1,0 0,0 0,1 4,-3-5,0 0,-1 0,1-1,-1 1,0 0,0 0,0 0,-1-1,0 1,1 0,-2-1,1 0,0 1,-1-1,0 0,0 0,0-1,-1 1,1-1,-1 1,0-1,0 0,0-1,-2 3,-14 3</inkml:trace>
  <inkml:trace contextRef="#ctx0" brushRef="#br0" timeOffset="3268.257">6349 3592,'-4'0,"-8"4,-5 8,-5 0,6-1,6-2</inkml:trace>
  <inkml:trace contextRef="#ctx0" brushRef="#br0" timeOffset="4871.858">7027 3367,'-6'4,"0"2,1-1,0 1,0 0,1 0,-1 0,1 0,1 1,-1 0,1 0,0 0,1 0,-2 6,1-4,0-2,0 0,1 0,0 1,0-1,1 0,0 1,0-1,1 1,0-1,0 0,1 1,0-1,0 1,0-1,1 0,1 0,-1 0,1 0,0 0,0 0,1-1,0 1,0-1,1 0,0-1,4 5,-8-9,1 0,-1-1,1 1,-1 0,1-1,-1 1,1-1,-1 0,1 0,0 1,-1-1,1 0,0 0,-1-1,1 1,-1 0,1 0,0-1,-1 1,1-1,-1 1,1-1,-1 0,1 0,-1 0,0 0,1 0,-1 0,0 0,0 0,0 0,0 0,0-1,0 1,0 0,0-1,0 1,0-2,27-63,-26 59,43-250,-42 248,0 0,-1 0,0-1,-1 1,0-1,-1 1,1-1,-2 0,0 1,0-1,0 1,-1 0,-1-1,1 1,-2 0,1 0,-1 1,-1-1,1 1,-1 0,-1 0,-3-4,8 11,-1-1,1 1,0-1,-1 0,1 1,0-1,0 0,0 0,0 0,1 0,-1 0,0 0,1 0,-1 0,1 0,0 0,0 0,0 0,0 0,0 0,0 0,0-1,1 1,-1 0,1 0,-1 0,1 0,0 1,0-1,0 0,0 0,0 0,0 1,1-1,-1 0,1 1,-1-1,1 1,-1 0,1-1,10-13,-1-2,0 1,-1-1,-1-1,-1 0,0 0,-1-1,-1 0,-1 0,-1 0,0-1,0-19,-1 19,-2 0,0 0,-1-1,0 1,-2 0,-1 0,0 0,-2 0,-4-13,8 33,0 1,0 0,0 0,0 0,0 0,0 0,0 0,0 0,0 0,1 0,-1 1,1-1,-1 0,1 0,-1 1,1-1,-1 0,1 1,0-1,0 0,0 1,0-1,0 0,0 1,0-1,0 0,0 1,1-1,-1 0,1 1,0 0,49 158,265 646,-303-779,-1 1,-2 1,-1 0,-1 0,-1 1,-2-1,-1 1,-1 0,-2 0,-2 23,2-50,0-1,0 1,0 0,0-1,0 1,0 0,-1-1,0 1,1-1,-1 1,0 0,0-1,0 0,0 1,-1-1,1 0,-1 1,0-1,1 0,-1 0,0 0,0-1,0 1,0 0,0-1,-1 1,1-1,0 0,-1 0,1 0,-1 0,1 0,-1 0,0-1,1 1,-1-1,0 0,1 0,-1 0,0 0,1 0,-1 0,0-1,1 1,-1-1,0 0,0 0,-4-4,1 0,0-1,0 0,0 0,1 0,0 0,0-1,0 0,1 0,0 0,0-1,1 1,0-1,0 0,1 0,0 0,1 0,-1 0,1 0,1-1,0 1,0 0,1-1,0 1,1-5,11-44,3 2,2 0,3 1,2 1,15-24,-23 46</inkml:trace>
  <inkml:trace contextRef="#ctx0" brushRef="#br0" timeOffset="5718.345">4967 5850,'25'119,"-16"-83,-1 0,-2 0,-1 0,-2 1,-1-1,-3 28,-11-48,0-45,2-11,2 0,2-1,1 0,2 0,2 0,2 0,1 0,3 0,1 1,2-1,1 1,4-5,-13 43,0 0,1 0,-1 0,0 0,0 0,1 0,-1 0,1 0,0 0,0 1,-1-1,1 0,0 0,0 1,1-1,-1 1,0-1,1 1,-1-1,0 1,1 0,0 0,-1-1,1 1,0 0,-1 1,1-1,0 0,0 0,0 1,0-1,0 1,0 0,-1 0,1-1,0 1,0 0,0 0,0 1,0-1,0 0,0 1,0-1,0 1,0 0,-1-1,1 1,0 0,0 0,-1 0,1 1,43 63,-31-41</inkml:trace>
  <inkml:trace contextRef="#ctx0" brushRef="#br0" timeOffset="6003.863">5418 5596,'-10'39,"3"0,0 0,3 1,1-1,2 1,2 0,2 7,24 27,-26-73,0 1,0-1,0 0,0 0,0 1,0-1,1 0,-1 0,0 0,1 0,-1 0,1-1,-1 1,1 0,-1-1,1 1,0-1,-1 1,1-1,0 0,-1 0,1 0,0 0,-1 0,1 0,0 0,-1 0,1-1,0 1,-1-1,1 1,-1-1,1 0,0 1,-1-1,0 0,1 0,-1 0,0 0,1 0,-1-1,0 1,1-1,10-13,0-1,-1 0,0-1,-2 0,0-1,-1 0,-1 0,0 0,-1-1,-1 0,-1-1,-1 1,-1-1,0-17,-2 26,0 1,0-1,-2 0,1 1,-1-1,-1 1,0 0,0 0,-1 0,0 0,-1 1,0-1,2 6,1-1,0 1,-1 0,0 0,0 1,0-1,-1 0,1 1,-1 0,0 0,0 0,0 0,0 1,0 0,-1 0,1 0,-1 0,1 0,-1 1,0 0,0 0,0 0,1 1,-1 0,0 0,-4 0,-14 5</inkml:trace>
  <inkml:trace contextRef="#ctx0" brushRef="#br0" timeOffset="6399.129">5756 4919,'172'370,"-93"-147,-63-167,-9-32</inkml:trace>
  <inkml:trace contextRef="#ctx0" brushRef="#br0" timeOffset="6632.968">5644 5483,'43'-39,"24"-21,6-7,-6 5,-9 11,-9 11,-9 7,-6 4,-4 8,-7 6</inkml:trace>
  <inkml:trace contextRef="#ctx0" brushRef="#br0" timeOffset="7337.373">6322 5003,'-13'25,"3"-8,1 0,1 0,1 1,1 0,0 0,1 1,1 0,1 0,3-20,1 1,-1-1,1 0,-1 0,1 0,0 1,0-1,-1 0,1 0,0 1,0-1,0 1,0-1,0 1,0-1,0 1,0 0,0-1,0 1,0 0,0 0,0 0,0 0,0 0,0 0,0 0,0 0,0 0,0 0,0 1,0-1,0 0,0 1,0-1,0 0,0 1,0-1,0 1,-1 0,1-1,0 1,0 0,-1 0,1-1,0 1,-1 0,1 0,0 0,-1 0,0 0,1 0,-1 0,1 0,-1 0,0 0,0 0,0 0,1 0,-1 0,0 0,0 0,0 0,-1 0,1 0,0 0,18-23,0-1,-2 0,-1-2,0 0,4-14,-19 38,0 0,1-1,-1 1,1-1,-1 1,1 0,-1 0,1-1,0 1,-1 0,1 0,0 0,0-1,0 1,0 0,0 0,0 0,0 1,0-1,1 0,-1 0,0 1,0-1,1 0,-1 1,0 0,1-1,-1 1,1 0,-1-1,1 1,-1 0,0 0,1 0,-1 0,1 1,-1-1,0 0,1 1,-1-1,1 0,-1 1,0 0,0-1,1 1,-1 0,0 0,0-1,0 1,0 0,0 0,0 0,0 1,0-1,0 0,0 1,69 57,-68-58,0 1,1-1,-1 0,1 0,0 0,-1 0,1-1,0 1,-1-1,1 1,0-1,0 0,-1 0,1 0,0 0,0-1,-1 1,1-1,0 0,-1 0,1 0,0 0,-1 0,0 0,1-1,-1 1,0-1,1 1,-1-1,0 0,1-1,7-12,0 0,-1-1,-1 0,0 0,-1 0,-1-1,-1 0,0 0,-1-1,-1 1,0-1,-2 0,0 0,-1-2,2-53,-3 0,-4 0,-3 1,-2-1,-6-4,12 53,4 19,0 1,-1-1,1 0,-1 0,0 0,-1 1,1-1,-1 0,0 1,0-1,0 1,0 0,-1 0,0 0,0 0,0 0,-1 0,2 5,0-1,0 1,0 0,0 0,0 0,0 0,0 0,0 0,0 1,1-1,-1 1,1-1,-1 1,1 0,-1-1,1 1,0 0,0 0,0 0,0 0,0 0,0 0,1 0,-1 0,1 1,-1-1,1 0,0 0,0 0,0 1,0-1,0 0,0 0,-2 11,0 0,1 0,0 0,1 1,0-1,1 0,0 0,2 0,-1 0,1 0,1-1,0 1,1-1,1 0,2 4,27 35,3-2,1-2,46 42,-9-9,-47-49,-15-21</inkml:trace>
  <inkml:trace contextRef="#ctx0" brushRef="#br0" timeOffset="7584.05">6519 4721,'24'-14,"22"-15,8-7,0 3,-4 1,-7 7,-5 3,-4 5,-4 1,-1 2,-7 5</inkml:trace>
  <inkml:trace contextRef="#ctx0" brushRef="#br0" timeOffset="7785.039">7083 4495,'19'34,"12"15,-1 0</inkml:trace>
  <inkml:trace contextRef="#ctx0" brushRef="#br0" timeOffset="7934.49">7027 4354,'0'0</inkml:trace>
  <inkml:trace contextRef="#ctx0" brushRef="#br0" timeOffset="8198.727">7394 4298,'2'9,"0"1,1-1,1 0,0 0,0 0,1-1,0 1,0-1,1 0,0 0,0-1,1 0,0 0,0 0,1-1,5 4,-9-10,0-1,0 1,0-1,-1 0,1 0,-1 0,1 0,-1-1,1 0,-1 1,1-1,-1 0,0-1,0 1,0 0,-1-1,1 0,0 0,-1 0,0 0,0 0,0 0,0 0,0-1,-1 1,1-1,-1 1,0-1,0 0,0 1,0-1,2-4,1 0,-1 0,0 0,-1-1,0 1,0 0,-1-1,0 1,0-1,-1 0,0 1,-1-1,0 0,0 1,-1-1,0 1,0 0,-1 0,0-1,0 2,-3-4,4 9,-1 1,1-1,-1 1,1 0,-1 0,0 0,0 0,0 0,0 0,1 1,-1 0,0-1,0 1,0 0,0 0,0 1,0-1,0 0,0 1,0 0,0 0,1 0,-1 0,0 0,1 1,-1-1,1 1,-1-1,1 1,0 0,-2 2,-21 13</inkml:trace>
  <inkml:trace contextRef="#ctx0" brushRef="#br0" timeOffset="8648.024">7817 4185,'-1'-44,"-1"29,1 0,1-1,1 1,0 0,0 0,2 0,0 0,0 1,2-1,4-11,-8 25,1-1,-1 1,0-1,1 1,0 0,-1 0,1 0,0 0,-1 0,1 0,0 0,0 0,0 1,0-1,0 1,0 0,0-1,0 1,0 0,-1 0,1 0,0 0,0 0,0 1,0-1,0 1,0-1,0 1,0 0,0 0,-1-1,1 1,0 1,0-1,-1 0,1 0,-1 0,2 2,23 9,-19-10,1 1,0-2,0 1,0-1,0-1,0 1,0-2,0 1,0-1,0 0,0 0,0-1,0 0,0-1,-1 1,1-2,-1 1,0-1,0 0,0 0,0-1,-1 0,0 0,0-1,0 1,-1-1,0-1,0 1,0-1,-1 1,0-2,0 1,1-4,-3 5,1-1,-1 0,0 1,0-1,-1 0,0 0,0 0,-1 0,0 0,0 0,0 0,-1 0,0 0,-1 0,1 0,-1 0,-1 1,-2-6,-6-13</inkml:trace>
  <inkml:trace contextRef="#ctx0" brushRef="#br0" timeOffset="25545.448">1749 798,'-313'-114,"145"86,-39 42,195-11,0 0,0 0,0 1,1 1,-1 0,1 0,0 1,1 1,-1-1,2 2,-1 0,1 0,0 0,0 1,-4 7,-8 13,2 2,2-1,0 2,2 0,2 1,-9 30,-94 220,92-237,-2-1,-2-1,-2-1,-2-1,-1-2,-3-2,-1-1,-1-2,-26 18,38-30,-123 127,145-147,1 1,0-1,0 0,0 1,1-1,-1 1,1 0,0 0,0 0,0 0,1 0,-1 1,1-1,0 0,0 1,1-1,-1 1,1-1,0 1,0-1,0 0,1 1,0-1,0 1,0-1,0 0,0 1,1-1,36 212,-25-191,0 0,2-1,0-1,2 0,0-2,2 1,0-2,21 16,51 60,182 237,-261-316,14 16,-3 1,0 1,-2 2,-2 0,-2 0,5 17,22 115,-33-134,1 0,2-1,1 0,2-1,1-1,1-1,2 0,1-2,1 0,2-1,26 22,-40-36,0 1,-1 0,-1 0,-1 1,0 0,-1 0,-1 1,0 0,-1 0,-1 1,-1-1,0 1,-1 0,-1 1,8 37,-6-40,0 0,-1 0,-1 0,0 0,-1 0,-1 0,-2 14,-7 8,-1 0,-2-1,-2 0,-10 17,-10 23,-12 72,47-133,1-1,1 1,0 0,0-1,2 1,0-1,1 0,0 0,2 0,-1-1,2 0,5 8,0 3,1 4,78 124,-78-142,0 0,0-1,1-1,1 0,0-1,0 0,1-2,-1 0,1 0,1-2,-1 0,0-1,1-1,0-1,0 0,-1-1,1-1,0-1,0 0,7-3,150-47,44-59,-48-10,20-59,-6-12,30 1,50-60,-119 129,-80 69,79-47,-140 99,-1-1,1 0,0 0,-1 0,1 0,-1-1,0 0,0 0,0 0,0 0,-1-1,1 1,-1-1,0 0,0 0,0 0,0 0,-1-1,0 1,1-1,-2 0,1 1,-1-1,1 0,-1-5,-1-15,-1 0,-1 0,-2 0,0 0,-2 1,-1 0,0 0,-2 0,-9-16,-1-9,-42-148,47 124,9 53,1 1,1-1,0 0,2 0,0 0,1 0,2-6,2-9,1 1,2 1,1-1,2 1,1 1,2 0,1 0,1 2,2 0,1 0,1 2,2 0,0 1,9-5,2 1,1 2,2 1,1 2,37-21,-67 45,-1-1,0 1,0-1,0 0,0 0,-1 0,1-1,-1 0,0 0,0 0,0 0,0-1,-1 0,0 1,0-1,0 0,0-1,-1 1,0 0,0-1,-1 1,1-1,-1 1,0-1,0-5,-1-5,1-1,-2 1,0 0,-2 0,1 0,-2 0,0 0,-1 0,0 1,-3-2,-29-82,25 63,-1 0,-3 1,0 1,-3 0,-6-9,-1 5,-2 1,-1 1,-1 2,-2 1,-2 1,-30-22,-105-23,108 55,-175-49,92 38,86 32,46 2,1 0,-1 0,0-1,0-1,0 0,1 0,-1-1,1-1,-1 0,1-1,0 0,0 0,0-1,1-1,0 1,0-2,0 0,1 0,0 0,-3-5,4-2,0 0,1 0,1-1,0 0,1 0,1 0,0-1,1 1,1-1,0 0,1 0,1 0,1 0,0 0,3-15,-2-28,49-165,-50 223,-1-1,0 0,1 0,-1 0,0 1,0-1,0 0,0 0,-1 0,1 1,0-1,-1 0,1 0,-1 1,0-1,0 0,1 1,-1-1,0 1,0-1,0 1,-1-1,1 1,0 0,0 0,-1-1,1 1,-1 0,1 0,-1 0,0 1,1-1,-1 0,0 1,1-1,-1 1,0-1,0 1,1 0,-1 0,0 0,0 0,0 0,1 0,-2 0,-81 25,-137 98,53-66,84-30,27-15,49-2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3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1,'0'4,"0"7,-5 2,-1 3,-5 3,-5 4,-5 3,-3 1,-3 1,-1 1,-1-5,0-1,0-6,4 1,3-4,4 1,1-3,3-2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1,'-9'8,"0"1,1 1,1 0,0 0,0 0,1 1,0 0,1 0,0 0,1 1,0 0,1 0,-1-3,0 3,0 0,1 0,0 1,1-1,0 1,1 0,0-1,2 12,-1-19,1-1,-1 0,1 1,0-1,0 0,1 0,-1 1,1-1,0 0,0-1,0 1,1 0,-1 0,1-1,0 0,0 1,0-1,1 0,-1-1,1 1,-1-1,1 1,0-1,0 0,0 0,4 1,1-2,1 0,0 0,0-1,0 0,0 0,-1-1,1-1,0 1,0-2,-1 1,0-1,1-1,-1 0,0 0,-1-1,1 0,-1 0,0-1,0 0,-1 0,1-1,-2 0,4-4,59-40,-67 50,1 0,-1 0,1 1,-1-1,1 1,0 0,-1-1,1 1,0 0,-1 1,1-1,-1 0,1 1,0 0,-1-1,1 1,-1 0,1 0,-1 1,0-1,0 0,1 1,-1-1,0 1,0 0,0 0,-1 0,1 0,0 0,-1 0,1 0,-1 1,0-1,0 0,1 1,-2-1,1 1,0-1,0 2,27 33,-25-35,0 1,1-1,0 0,-1 0,1-1,0 1,0-1,0 0,0 0,1 0,-1 0,0-1,0 1,0-1,0 0,1-1,-1 1,0-1,0 0,0 0,0 0,0 0,0-1,0 1,0-1,-1 0,1 0,0-1,0 0,7-4,-1-1,1 1,-2-2,1 0,-1 0,-1 0,1-1,-2 0,3-4,17-37,-17 27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2T13:37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1,'0'563,"-29"-279,30-284,-1 0,1 0,-1-1,1 1,0 0,-1 0,1 0,-1 0,1-1,-1 1,1 0,0 0,-1 0,1 0,-1 0,1 1,-1-1,1 0,0 0,-1 0,1 0,-1 1,1-1,-1 0,1 0,-1 1,1-1,-1 0,1 1,-1-1,0 1,1-1,-1 1,1-1,-1 0,0 1,0 0,1-1,-1 1,0-1,0 1,1-1,-1 1,0-1,0 1,0 0,0-1,0 1,0-1,0 1,0-1,0 1,0 0,0-1,-1 1,1-1,0 1,0-1,0 1,-1-1,1 1,0-1,9-12,1-1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0,'27'291,"-27"296,0-584,0-1,-1-1,0 1,1-1,-1 1,0-1,1 1,0 0,-1-1,1 1,0 0,0 0,0-1,0 1,0 0,0-1,1 1,-1 0,1-1,-1 1,1 0,-1-1,1 1,0-1,0 1,0-1,0 0,0 1,0-1,0 0,0 1,0-1,1 0,-1 0,1 0,-1 0,0-1,1 1,0 0,-1 0,1-1,-1 1,1-1,0 0,-1 1,1-1,0 0,-1 0,1 0,0 0,1 0,130-116,37-31,-169 145,0 1,-1 0,1 0,0 0,0 1,0-1,0 0,1 0,-1 0,0 1,0-1,0 1,1-1,-1 1,0-1,1 1,-1 0,0 0,0-1,1 1,-1 0,1 0,-1 0,0 0,1 1,-1-1,0 0,0 1,1-1,-1 0,0 1,0 0,1-1,-1 1,0 0,0-1,0 1,0 0,0 0,0 0,0 0,0 0,0 0,-1 0,1 0,0 1,-1-1,1 0,-1 0,1 1,-1-1,1 0,-1 1,0-1,0 0,0 1,0-1,0 0,0 1,0-1,0 0,0 1,-1-1,0 229,1-229,-1 1,1-1,0 0,0 0,-1 0,1 0,0 0,0 1,0-1,0 0,0 0,1 0,-1 0,0 1,1-1,-1 0,0 0,1 0,-1 0,1 0,0 0,-1 0,1 0,0 0,0 0,-1 0,1-1,0 1,0 0,0 0,0-1,0 1,0-1,0 1,0-1,0 1,0-1,1 0,-1 1,0-1,0 0,0 0,0 0,1 0,-1 0,0 0,0 0,0 0,1-1,8-7</inkml:trace>
  <inkml:trace contextRef="#ctx0" brushRef="#br0" timeOffset="350.633">649 818,'22'3,"0"-2,0 0,-1-2,1 0,0-2,0 0,-1-1,0-1,0-1,0-1,-1-1,0-1,0-1,-1 0,7-6,-20 11,-1 0,0 0,0 0,0-1,0 0,-1 0,0 0,0 0,-1-1,0 1,0-1,0 0,-1 0,0 0,-1 0,1-5,-1 8,-1 1,1-1,-1 1,0-1,-1 1,1 0,-1-1,1 1,-1-1,0 1,0 0,0 0,-1-1,1 1,-1 0,0 0,0 1,0-1,0 0,0 0,0 1,-1 0,0-1,1 1,-1 0,0 0,0 0,0 1,0-1,0 1,0 0,-1-1,1 1,0 1,-2-1,-4-1,1 1,-1 1,1-1,-1 2,1-1,0 1,-1 0,1 1,0 0,0 0,0 1,0 0,0 0,0 1,1 0,0 0,-1 1,2 0,-1 0,1 0,-1 1,-3 6,-1-1,0 1,1 1,1 0,0 0,1 1,1 0,0 1,0 0,2 0,0 0,-3 13,7-23,0 0,0 0,0 0,0 0,1 0,0 0,0 0,0 1,1-1,-1 0,1 0,1 0,-1 0,1 0,0 0,0-1,0 1,0 0,1-1,0 0,0 0,0 0,1 0,-1 0,1 0,0-1,0 0,0 0,0 0,1 0,-1 0,1-1,-1 0,1 0,0 0,17 1,0 0,0-1,0-1,0-2,0 0,0-1,-1-1,1-1,7-3,28-3,-29 6</inkml:trace>
  <inkml:trace contextRef="#ctx0" brushRef="#br0" timeOffset="648.727">1299 847,'-31'56,"32"-58,12-20,100-238,-105 246,0 0,0 0,2 1,0 1,0-1,1 2,0-1,9-5,-19 16,-1 1,1-1,-1 1,1-1,0 1,0 0,-1-1,1 1,0 0,0 0,-1 0,1-1,0 1,0 0,0 0,-1 0,1 0,0 0,0 1,0-1,-1 0,1 0,0 0,0 1,-1-1,1 0,0 1,-1-1,1 0,0 1,-1-1,1 1,0-1,-1 1,1 0,-1-1,1 1,-1-1,1 1,-1 0,0 0,1-1,-1 1,0 0,0-1,1 1,-1 0,0 0,0 0,0 0,6 43,-6-42,1 26,-1-3</inkml:trace>
  <inkml:trace contextRef="#ctx0" brushRef="#br0" timeOffset="1131.617">1722 791,'23'-2,"0"-1,0 0,0-2,0-1,-1 0,0-2,-1 0,0-2,0 0,-1-1,0-1,-1-1,0-1,-1 0,-1-2,0 0,10-13,-26 27,1 1,-1-1,0 0,0 0,1 0,-1 0,0 0,-1 0,1 0,0 0,-1-1,1 1,-1 0,0 0,1-1,-1 1,0 0,-1 0,1-1,0 1,-1 0,1 0,-1 0,1 0,-1-1,0 1,0 0,0 0,0 0,-1 1,1-1,0 0,-1 0,1 1,-1-1,0 0,1 1,-1 0,0-1,0 1,0 0,0 0,-1 0,-4-2,0 0,0 1,0 0,0 0,-1 0,1 1,-1 1,1-1,-1 1,1 0,-1 1,-5 0,-4 4,1 1,1 0,-1 2,1-1,0 2,1 0,0 0,1 1,0 1,0 1,1 0,0 0,-7 11,14-18,0 1,0-1,0 1,1 0,0 1,0-1,0 1,1-1,0 1,0 0,1 0,0 1,0-1,0 0,1 1,1-1,-1 1,1-1,0 1,1 0,0-1,0 0,0 1,1-1,0 0,1 1,-1-1,2-1,-1 1,1 0,-1-1,2 0,-1 0,1 0,0 0,0-1,1 1,-1-1,1-1,0 1,5 2,17 5,1-1,0-2,0 0,1-2,0-2,0 0,1-2,16-1,-21 1,0-1,0-1,0-1,0-2,0 0,-1-2,1 0,-1-2,0-1,20-9,-26 4,-6-1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5 347,'-1'-1,"1"1,0-1,-1 1,1-1,0 1,-1-1,1 1,0-1,0 1,-1-1,1 1,0-1,0 1,0-1,0 1,0-1,0 0,0 1,0-1,0 1,0-1,0 1,0-1,0 0,1 1,-1-1,0 1,0-1,1 1,-1-1,0 1,1-1,-1 1,0 0,1-1,-1 1,0-1,1 1,-1 0,1-1,-1 1,1 0,-1 0,1-1,-1 1,1 0,-1 0,1 0,0 0,-1 0,1-1,-1 1,1 0,-1 0,1 0,0 1,-1-1,1 0,0 0,39-6,-39 6,69-8,0-3,-1-4,24-9,-75 19,255-36,-260 39,1 1,-1 0,1 1,0 0,-1 1,1 1,-1 0,9 3,13 4,-77-5,20-9,0-1,1 0,0-2,1 0,0-2,0 0,0-1,2-1,-1-1,2 0,0-1,-4-5,-74-52,55 45,40 25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27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241 144,'0'-1,"0"-1,0 1,0 0,-1 0,1 0,0 0,-1 0,1 0,-1 0,1 0,-1 0,1 0,-1 0,0 0,1 0,-1 0,0 0,0 0,0 0,0 1,0-1,0 0,0 1,0-1,0 1,0-1,0 1,0 0,0-1,0 1,0 0,0 0,-1-1,1 1,0 0,0 0,0 1,0-1,-1 0,1 0,0 0,0 1,0-1,0 1,0-1,0 1,0-1,0 1,0-1,0 1,0 0,0 0,0-1,1 1,-1 0,0 0,0 0,1 0,-1 0,1 0,-1 0,1 0,-1 0,1 0,0 0,-1 1,1-1,0 0,0 0,0 1,-3 12,1-1,0 1,1-1,1 1,0-1,1 1,1 0,0-1,0 0,1 1,1-1,0 0,1-1,1 1,0-1,0 0,1 0,1-1,0 0,0 0,1-1,1 0,-1-1,12 9,-16-15,1-1,-1 1,1-1,0 0,0 0,0-1,0 0,0 0,0 0,0-1,0 0,0 0,0-1,0 1,0-1,0-1,0 1,0-1,0 0,-1 0,1-1,-1 1,1-1,-1 0,0-1,0 1,-1-1,1 0,-1-1,0 1,1-2,15-11,-1-1,-1-1,-1 0,-1-2,-1 0,-1 0,6-13,17-17,-24 94,-14-34,0 0,1-1,0 1,0 0,1-1,0 1,1 0,0-1,0 1,0-1,1 0,1 0,0 0,0 0,0-1,1 0,0 0,0 0,1 0,0-1,0 0,0 0,7 4,-4-6,0 0,1 0,-1-1,1-1,0 0,0 0,0-1,0 0,0-1,0 0,0 0,0-1,0 0,0-1,-1 0,1-1,0 0,-1-1,0 0,1 0,-2-1,1 0,0 0,-1-1,0 0,5-5,5-6,-1 0,0-1,-2 0,0-2,-1 0,-1 0,0-1,-2-1,0 0,2-12,0-96,-13 118</inkml:trace>
  <inkml:trace contextRef="#ctx0" brushRef="#br0" timeOffset="1954.964">212 115,'5'-3,"-5"4,0-1,0 1,0-1,0 0,0 1,0-1,1 1,-1-1,0 1,0-1,0 1,0-1,1 0,-1 1,0-1,0 0,1 1,-1-1,0 1,0-1,1 0,-1 0,0 1,1-1,-1 0,1 0,-1 1,0-1,1 0,-1 0,1 0,-1 0,1 1,-1-1,0 0,1 0,-1 0,1 0,-1 0,1 0,-1 0,1 0,-1-1,0 1,1 0,-1 0,1 0,-1 0,1-1,-1 1,0 0,1 0,-1-1,0 1,1 0,-1 0,0-1,1 1,-1 0,0-1,-102 169,-10-22,92-116,18-19</inkml:trace>
  <inkml:trace contextRef="#ctx0" brushRef="#br0" timeOffset="2913.007">1172 31,'0'-1,"1"0,-1-1,0 1,0 0,0 0,0 0,-1 0,1 0,0 0,0 0,-1 0,1-1,0 1,-1 0,1 0,-1 0,1 1,-1-1,0 0,1 0,-1 0,0 0,0 0,0 1,0-1,1 0,-1 1,0-1,0 1,0-1,0 1,0-1,0 1,-1 0,1 0,0-1,0 1,0 0,0 0,0 0,0 0,0 0,0 0,-1 0,1 1,0-1,0 0,0 1,0-1,0 1,0-1,0 1,0-1,0 1,0-1,1 1,-1 0,0 0,0 0,0-1,1 1,-1 0,1 0,-2 1,-4 9,0 0,1 1,0 0,1 0,0 0,1 1,0-1,1 1,0-1,1 1,0 0,1 0,1 0,0-1,1 1,0 0,1-1,3 10,-4-11,0 0,0 0,1 0,0 0,1 0,0-1,1 1,0-1,1-1,0 1,0-1,1 0,0 0,1 0,0-1,0-1,1 1,0-1,0-1,1 0,0 0,0-1,0 0,0 0,1-1,2 0,15 0,-3-3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1,'-5'5,"4"11,1 8,1 4,0 3,1 0,-1 0,-1-1,1 0,-1 0,-5-6,-1-2,0-5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0,'9'10,"18"2,5 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6:10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9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3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0,'-53'17,"44"-15,-1 0,1 1,-1 0,1 0,0 1,0 0,1 1,-1-1,1 2,0-1,0 1,1 1,0-1,-4 6,9-10,1 0,0 0,0 0,0 0,0 1,1-1,-1 0,0 1,1-1,0 0,0 1,0-1,0 1,0-1,0 0,0 1,1-1,-1 1,1-1,0 0,-1 0,1 1,0-1,1 0,-1 0,0 0,1 0,-1 0,1 0,-1-1,1 1,0 0,0-1,0 1,1 0,77 42,-79-43,16 6,-8-5,0 1,0 0,0 0,0 1,-1 1,1-1,-1 1,0 1,0-1,-1 1,0 1,0-1,0 1,-1 0,0 1,-1 0,1 0,-2 0,5 8,-9-13,1-1,-1 1,0 0,0-1,0 1,0 0,-1-1,1 1,-1 0,0-1,1 1,-1-1,0 1,0-1,-1 0,1 1,0-1,-1 0,0 0,1 0,-1 0,0 0,0 0,0-1,0 1,0-1,-1 1,1-1,0 0,-1 0,1 0,-1 0,0 0,-88 17,39-24,33-1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6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0,'-8'2,"0"-1,-1 1,1 1,0-1,0 1,0 1,0-1,1 1,-1 1,1-1,0 1,0 1,1-1,0 1,0 0,0 1,1-1,-1 1,2 0,-2 2,7-5,0 0,0 0,0 0,0-1,1 1,0 0,-1 0,1-1,1 0,-1 1,0-1,1 0,0 0,-1 0,1 0,0-1,1 1,-1-1,0 0,1 1,-1-2,1 1,0 0,0-1,-1 0,1 0,1 1,3 1,-5-1,7 2,0 0,0 1,0 0,-1 0,0 1,0 1,0 0,-1 0,0 0,-1 1,0 0,0 0,5 8,-11-14,-1 0,1 0,0 0,-1 0,1 0,-1 1,0-1,0 0,0 0,0 0,0 0,0 0,0 1,-1-1,1 0,-1 0,0 0,1 0,-1 0,0 0,0 0,0 0,0-1,-1 1,1 0,0 0,-1-1,0 1,1-1,-1 0,0 1,1-1,-1 0,0 0,0 0,0 0,0 0,0-1,-83 23,26-21,33-3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0,'0'5,"4"1,8 0,5-1,5-1,4-2,2-1,1-1,0 0,1 0,-1 0,0 0,0-1,-6 1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1 441,'36'-23,"0"-1,-2-1,0-3,-2 0,-1-2,-2-1,0-2,2-6,-22 26,19-51,-28 63,0 1,0-1,0 1,0-1,0 1,0-1,0 1,-1-1,1 1,0-1,0 1,0-1,-1 1,1-1,0 1,-1-1,1 1,0 0,-1-1,1 1,0-1,-1 1,1 0,-1 0,1-1,-1 1,1 0,-1 0,1-1,-1 1,1 0,-1 0,1 0,-1 0,1 0,-1 0,1 0,-1 0,1 0,-1 0,1 0,-1 0,1 0,-1 0,1 0,-1 1,1-1,-1 0,1 0,-1 1,1-1,-1 0,1 0,0 1,-1-1,1 1,0-1,-1 0,1 1,0-1,-27 23,23-17,1-1,0 1,0 0,0 0,1 1,0-1,0 1,1-1,-1 1,2-1,-1 1,1 0,0-1,0 1,0 0,1-1,0 1,1 0,0-1,0 0,0 1,0-1,1 0,0 0,1 0,-1-1,1 1,0-1,0 0,1 0,0 0,0 0,0-1,0 0,0 0,1-1,0 1,0-1,0 0,0-1,6 3,1-3,-1-1,0 0,1-1,-1 0,0-1,1 0,-1-1,0 0,0-1,0-1,-1 0,1 0,-1-1,0 0,0-1,0-1,-1 1,0-2,0 1,-1-2,0 1,0-1,-1 0,7-10,-5 6,0-1,-1 0,-1 0,0-1,0 1,-2-2,0 1,-1-1,4-16,-8-19,-1 50,0 0,-1 1,1-1,0 0,-1 0,1 0,0 1,-1-1,1 0,-1 1,0-1,1 0,-1 1,0-1,1 1,-1-1,0 1,1-1,-1 1,0-1,0 1,0 0,1-1,-1 1,0 0,0 0,0 0,0 0,0 0,1 0,-1 0,0 0,0 0,0 0,0 0,0 0,1 0,-1 1,0-1,0 0,0 1,1-1,-1 1,0-1,0 1,1-1,-1 1,0-1,1 1,-1 0,1-1,-1 1,1 0,-1 0,1-1,-1 1,-4 4,0 0,0 0,1 0,-1 0,1 1,1 0,-1 0,1 0,0 0,0 0,0 1,1-1,0 1,0 0,1 0,0 0,0-1,1 1,0 0,0 0,1 6,0-2,-1-5,-1 0,1 0,1 1,-1-1,1 0,0 0,0 1,0-1,1 0,0 0,1-1,-1 1,1 0,0-1,0 1,1-1,0 0,0 0,0-1,0 1,1-1,-1 0,1 0,0 0,1-1,-1 1,1-1,-1-1,1 1,0-1,2 1,6-2,-1-1,0 0,0 0,0-2,0 1,0-2,0 0,0 0,-1-1,0-1,0 0,0-1,0 0,-1 0,0-2,0 1,-1-1,0-1,7-6,-11 7,1-1,-1 1,0-1,0 0,-1-1,-1 1,1-1,-2 0,1 0,-1 0,-1 0,0-1,0 1,-1-1,-1 1,1-1,-2 0,0-3,1 12,1 0,-1 1,0-1,0 0,0 1,0-1,0 0,-1 1,1-1,0 1,-1-1,1 1,-1-1,0 0,1 1,-1 0,0-1,0 1,0-1,0 1,0 0,0 0,-1 0,1 0,0 0,0 0,-1 0,1 0,-1 0,1 0,-1 1,1-1,-1 1,1-1,-1 1,0 0,1-1,-1 1,0 0,1 0,-1 0,1 0,-1 0,0 1,1-1,-1 0,0 1,1-1,-1 1,1 0,-1-1,1 1,0 0,-1 0,1 0,0 0,-1 0,1 0,0 1,0-1,0 0,0 0,0 1,0-1,0 2,-2 5,0 1,1 0,0-1,0 1,1 0,0 0,0 0,1 1,1-1,-1 0,1 0,1 0,0 0,0-1,1 1,0 0,10 62,-12-55,1-1,0 0,1 1,0-1,2 0,-1 0,2-1,1 2,-6-14,0-1,0 0,0 1,0-1,0 0,0 1,0-1,1 0,-1 0,0 0,1 0,-1 0,1-1,-1 1,1 0,0-1,-1 1,1-1,0 1,-1-1,1 0,0 0,-1 1,1-1,0-1,0 1,1 0,12-3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87,'-5'34,"-1"25,0 7,-3-2,-1-8,2-8,2-8,2-5,-3-10,-1-3,2-6</inkml:trace>
  <inkml:trace contextRef="#ctx0" brushRef="#br0" timeOffset="749.996">20 87,'18'-12,"2"1,-1 1,2 0,-1 2,1 0,0 1,1 1,0 1,0 1,0 1,2 1,-22 2,0-1,0 1,1 0,-1 0,0 1,0-1,1 0,-1 1,0-1,0 1,0 0,0-1,0 1,0 0,0 0,0 1,0-1,0 0,0 1,-1-1,1 1,-1-1,1 1,-1 0,1-1,-1 1,0 0,0 0,0 0,0 0,0 0,-1 1,1-1,-1 0,1 0,-1 0,0 1,1 1,-2 2,1-1,-1 1,0 0,0 0,-1-1,1 1,-1-1,0 0,-1 1,0-1,1 0,-1 0,-1-1,-2 5,-152 146,156-154,0 1,0 0,0 0,0 0,0 0,1 0,-1 0,1 0,-1 1,1-1,0 1,0-1,0 1,0-1,1 1,-1-1,0 1,1 0,0-1,0 1,0 0,0-1,0 1,1 0,-1-1,1 1,-1-1,1 1,0 0,0-1,0 0,0 1,1-1,-1 0,1 1,-1-1,1 0,2 1,85 59,12-5,-75-50,-19-12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5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6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6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32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204 130,'-16'9,"2"1,-1 0,1 1,1 1,0 0,1 0,0 2,1-1,0 1,1 1,1 0,0 1,1-1,1 2,0-1,-2 11,4 0,1 0,1 1,2-1,1 1,1 0,3 22,-3-42,0 0,1-1,-1 1,1 0,1-1,-1 1,2-1,-1 0,1 0,0 0,0 0,0-1,1 0,0 0,1 0,-1 0,1-1,0 0,0 0,1 0,0-1,3 2,7 0,-3-6</inkml:trace>
  <inkml:trace contextRef="#ctx0" brushRef="#br0" timeOffset="301.173">317 413,'4'4,"8"3,5-1,5-2,3 0,3-2,1-1,1 0,-6-1</inkml:trace>
  <inkml:trace contextRef="#ctx0" brushRef="#br0" timeOffset="2033.812">711 300,'-11'138,"9"-128,-8 74,9-82,1-1,0 1,0 0,0 0,0 0,1 0,-1-1,0 1,1 0,-1 0,1-1,0 1,-1 0,1-1,0 1,0-1,0 1,0-1,1 1,-1-1,0 0,0 0,1 1,-1-1,1 0,-1 0,1 0,-1-1,1 1,0 0,-1 0,1-1,0 1,0-1,0 0,-1 0,1 1,0-1,0 0,1-1,7-3,-1 0,1-1,-1 0,0 0,-1-1,0-1,1 1,-2-1,1-1,-1 1,0-1,-1-1,0 1,0-1,-1 0,0 0,3-9,-7 15,55-83,-55 86,-1 1,1-1,0 0,-1 0,1 0,0 0,-1 1,1-1,0 0,-1 1,1-1,-1 1,1-1,0 1,-1-1,1 1,-1-1,0 1,1-1,-1 1,1-1,-1 1,0 0,1-1,-1 1,0 0,0-1,0 1,1 0,-1-1,0 1,0 0,0 0,0-1,0 1,0 0,0-1,-1 1,1 0,0-1,0 1,0 0,-1-1,1 1,0 0,9 130,26 25,-29-118,-1 0,-3 0,0 1,-3-1,-3 25,4-55,-1 0,0-1,0 1,0-1,-1 1,0-1,-1 0,1 0,-1 0,-1 0,1 0,-1-1,-1 1,1-1,-1 0,0 0,0-1,-1 0,1 0,-1 0,0 0,-1-1,1 0,-1 0,0-1,-2 1,6-3,1-1,-1 0,0 1,0-1,0 0,0 0,0-1,1 1,-1-1,0 1,0-1,1 0,-1 0,0 0,1 0,-1-1,1 1,-1-1,1 1,0-1,0 0,0 0,0 0,0 0,0 0,0 0,1-1,-1 1,1-1,-1 1,1-1,0 1,0-1,0 0,1 0,-1-2,-6-104,26 23,-15 61</inkml:trace>
  <inkml:trace contextRef="#ctx0" brushRef="#br0" timeOffset="2685.542">684 130,'4'-10,"8"-2,0-5,4-4,-1-3,1 2,3 5,-1 10,0 12,-2 9,-5 7,2 5,-2 3,-3 1,2-5,0-1,2-5,0-6</inkml:trace>
  <inkml:trace contextRef="#ctx0" brushRef="#br0" timeOffset="3214.946">1135 17,'19'18,"-1"0,-1 2,0 0,-2 1,0 0,-1 1,-1 1,-2 0,0 1,6 22,-11-28,0 2,-2-1,0 0,-2 1,0 0,-1-1,-1 1,-1 0,-2 14,-2-10,0 1,-2-1,-1 0,-1-1,0 0,-2-1,-1 0,-1 0,0-1,-2-1,0 0,-17 15,-32 5,42-33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05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113 144,'-1'1,"-1"1,1-1,0 1,0-1,0 1,0 0,0-1,0 1,0 0,1 0,-1 0,1 0,-1 0,1-1,0 1,-1 0,1 0,0 0,0 0,1 0,-1 0,0 0,1 0,-1 0,1 0,-1-1,1 1,0 0,0 0,0 0,35 173,-36 76,5-222,1-23</inkml:trace>
  <inkml:trace contextRef="#ctx0" brushRef="#br0" timeOffset="567.824">0 88,'4'-4,"1"-1,0 1,0 0,0 0,1 0,-1 0,1 1,0 0,-1 0,1 1,1 0,-1 0,0 0,1 1,5-3,6-3,0 0,1 1,-1 1,1 1,0 1,0 1,1 0,-1 1,0 2,1-1,-1 2,0 1,0 0,10 4,-25-5,-1-1,1 1,-1 0,1 0,-1 0,0 0,1 0,-1 1,-1 0,1-1,0 1,-1 0,1 0,-1 1,0-1,0 0,0 1,0-1,-1 1,1 0,-1-1,0 1,0 0,-1 0,1 0,-1 0,0 0,0 0,0-1,0 1,-1 0,1 0,-1 0,0 0,0 0,-1-1,1 1,-2 1,-86 150,87-152,1 0,0 0,0 0,0 0,0 0,0 0,1 0,-1 0,1 0,0 0,0 0,0 0,1 1,-1-1,1 0,-1 0,1 0,0 0,0 0,1 0,-1-1,1 1,-1 0,1-1,0 1,0-1,0 1,0-1,0 0,0 0,1 0,93 49,-39-26,-53-21,-1-1,1 1,-1 0,1 0,-1 1,0-1,-1 1,1-1,-1 1,0 0,0 0,0 0,-1 0,0 0,0 0,0 0,-1 0,1 1,-1-1,0 0,-1 0,1 0,-1 1,0-1,-1 0,1 0,-1 0,0 0,0-1,0 1,-1 0,0-1,0 0,0 1,0-1,-1 0,1-1,-1 1,0-1,0 1,0-1,-3 1,-7 4,-1 0,0-1,-1 0,0-1,0-1,0-1,0 0,-1-1,1-1,-1 0,0-1,0-1,0-1,1 0,-1-1,0-1,1 0,-1-1,-13-7,27 11,1-1,-1 1,1-1,-1 0,1 0,-1-1,1 1,0 0,0-1,-1 1,1-1,0 0,0 1,1-1,-1 0,0 0,1-1,-1 1,1 0,0 0,-1-1,0-1,2-9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58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2513 1219,'-3'0,"1"-1,-1 1,0-1,1 1,-1 0,0 0,1 0,-1 0,0 1,1-1,-1 1,1-1,-1 1,1 0,-1 0,1 0,-1 1,1-1,0 0,0 1,-1 0,1-1,0 1,1 0,-1 0,0 0,-1 1,1-1,-2 3,0-1,-1 1,2 0,-1 0,0 0,1 0,0 1,0 0,1-1,0 1,0 0,0 0,0 0,1 1,0-1,0 2,1-5,0 0,0 0,0 0,0 0,0 0,1 0,-1 0,1 0,0 0,-1-1,2 1,-1 0,0-1,0 1,1 0,-1-1,1 0,0 1,0-1,0 0,0 0,0 0,0 0,1 0,-1 0,1-1,-1 1,1-1,0 0,-1 0,1 0,0 0,0 0,2 0,4 0,1 1,-1-2,1 1,-1-2,1 1,-1-1,1 0,-1-1,0 0,0-1,0 0,0 0,0-1,-1 0,1 0,-1-1,0 0,0-1,-1 0,0 0,0 0,0-1,4-6,-9 10,0 0,-1 1,0-1,1 0,-1 0,0 0,0 0,-1 0,1 0,-1 0,1 0,-1-1,0 1,0 0,0 0,-1 0,1 0,-1 0,0-1,0 1,0 0,0 1,0-1,-1 0,1 0,-1 0,0 1,0-1,0 1,0-1,0 1,0 0,-1 0,1 0,-1 0,1 0,-1 1,0-1,0 1,0 0,1 0,-1 0,-1 0,1 0,0 1,0-1,0 1,0 0,0 0,0 0,-1 0,-98 30,99-28,1-1,-1 1,1 0,0-1,-1 1,1 0,0 0,0 1,0-1,0 0,1 1,-1-1,1 1,-1 0,1-1,0 1,0 0,0 0,0 0,1-1,-1 1,1 0,0 0,0 0,0 0,0 0,0 0,1 0,-1 0,1 0,0 0,-1 0,2-1,-1 2,2 1,1 0,-1 0,1-1,0 1,0-1,1 0,-1 0,1-1,0 1,0-1,0 0,0 0,1-1,-1 1,1-1,0 0,-1-1,1 0,0 0,0 0,0 0,0-1,0 0,3 0,0-4,0 1,0-1,-1 0,0-1,0 0,0 0,-1-1,1 0,-1 0,-1 0,1-1,-1 0,0-1,-1 1,1-1,-2 0,1-1,-1 1,0-1,-1 1,0-1,-1 0,0-1,0 1,0 0,-1 0,-1-1,0 1,0-5,0 12,-1-1,1 0,0 1,-1-1,1 0,-1 1,0-1,0 1,0-1,0 1,0 0,-1-1,1 1,-1 0,1 0,-1 0,0 0,0 0,0 0,0 0,0 1,0-1,0 1,-1 0,1-1,0 1,-1 0,1 0,-1 1,0-1,1 0,-1 1,1 0,-1-1,0 1,1 0,-1 0,0 1,-2 0,-3-1,0 1,-1 1,1 0,0 0,0 1,0 0,1 0,-1 0,1 1,0 1,0-1,-3 3,-58 75,67-80,-1 1,1-1,0 1,-1-1,1 1,1 0,-1-1,0 1,1 0,-1 0,1-1,0 1,0 0,0 0,0 0,0-1,1 1,-1 0,1 0,0-1,0 1,0 0,0-1,0 1,0-1,1 1,-1-1,1 0,0 0,0 0,0 0,0 0,0 0,0 0,2 1,7 1,0 1,0-2,0 1,1-2,-1 1,1-2,-1 0,1 0,0-1,0 0,-1-1,1 0,5-2,-10 2,-1 0,1-1,-1 0,0 0,0 0,0-1,0 0,0 0,-1 0,1-1,-1 0,0 0,0 0,0-1,0 0,-4 3,1 0,-1 0,1 0,-1 0,0 0,1 0,-1-1,-1 1,1 0,0-1,0 1,-1 0,1-1,-1 1,0-1,0 1,0-1,0 1,0-1,0 1,-1-1,1 1,-1 0,0-1,0 1,0 0,0-1,0 1,0 0,0 0,-1 0,1 0,-1 0,0 0,1 0,-1 1,0-1,0 1,0-1,0 1,-8-5,0 1,0 1,0-1,0 2,-1-1,1 2,-1-1,0 1,0 1,0 0,0 1,0 0,0 0,0 1,0 1,1 0,-1 0,0 1,1 0,-1 1,1 1,0-1,1 1,-1 1,1 0,0 0,0 1,-2 3,-8 8</inkml:trace>
  <inkml:trace contextRef="#ctx0" brushRef="#br0" timeOffset="2735.734">2513 1276,'-7'4,"0"0,0 0,-1-1,1 0,-1 0,1-1,-1 0,0 0,0-1,0 0,0 0,0-1,0 0,-8-1,1 1,-357 0,203-28,145 26,0 2,0 1,0 1,0 1,1 1,-14 4,-177 16,-13-8,90 4,135-22,1 0,0 0,0 1,0-1,0 0,0 0,0 0,1 0,-1 0,1 0,-1 0,1 0,0 0,0 0,0 0,0 0,0 0,0 0,0 0,1 0,-1 0,1 0,-1 0,1 0,0 0,0 0,0 0,0 0,0 1,0-1,1 0,-1 1,0-1,2 0,0-5,82-166,-56 111,0 105,39 175,-57-192,3 5,0 0,-2 2,-2-1,-1 2,-1-1,-2 1,1 20,-8-54,1 0,0 0,-1 0,1 0,-1-1,1 1,-1 0,1 0,0 0,-1 0,1 0,-1 0,1 0,-1 0,1 0,-1 0,1 1,0-1,-1 0,1 0,-1 0,1 0,0 1,-1-1,1 0,0 0,-1 1,1-1,0 0,-1 1,1-1,0 0,0 1,-1-1,-10-18,-2-1,-2 1,0 1,-1 0,-1 1,-1 0,0 1,-5-1,-165-125,188 141,-2-1,0 0,1 1,-1-1,1 0,-1 0,1 0,-1-1,1 1,0 0,0 0,-1-1,1 1,0-1,0 1,0-1,1 1,-1-1,0 1,1-1,-1 0,1 0,-1 1,1-1,0 0,-1 0,7-1,2 5</inkml:trace>
  <inkml:trace contextRef="#ctx0" brushRef="#br0" timeOffset="4167.032">86 627,'25'30,"-2"0,-1 1,-1 1,-2 2,-1-1,-2 2,-1 0,3 17,22 60,-29-138,3-37,3 1,3 0,3 2,8-13,42-119,-42 89,-42 119,2 2</inkml:trace>
  <inkml:trace contextRef="#ctx0" brushRef="#br0" timeOffset="4633.656">566 739,'0'20,"0"15,0 7,0 1,0-2,0-3,5-8,1-10</inkml:trace>
  <inkml:trace contextRef="#ctx0" brushRef="#br0" timeOffset="5137.538">453 739,'230'-24,"-228"23,0 1,1-1,-1 0,1 1,-1 0,1 0,-1-1,1 1,0 1,-1-1,1 0,-1 1,1-1,-1 1,1 0,-1 0,0 0,1 0,-1 0,0 0,0 0,0 1,0 0,0-1,0 1,0 0,0 0,-1 0,1 0,-1 0,1 0,-1 0,0 0,0 1,0-1,0 0,0 1,-1-1,1 1,-1-1,1 1,-1-1,0 1,0 0,0-1,-1 1,1 0,-16 24,14-25,1-1,-1 1,0-1,0 1,1 0,-1 0,1 0,-1 0,1 0,0 0,0 0,0 1,0-1,0 0,0 1,1-1,-1 0,1 1,0-1,-1 1,1-1,0 1,1-1,-1 0,0 1,1-1,-1 1,1-1,0 0,0 1,0-1,0 0,0 0,0 0,0 0,1 0,-1 0,1 0,0 0,0 0,-1-1,2 1,10 5,-10-6,-1-1,1 1,-1-1,1 1,-1 0,1 0,-1 1,0-1,1 0,-1 1,0-1,0 1,0 0,0 0,0 0,0 0,-1 0,1 0,-1 0,1 0,-1 1,0-1,0 1,0-1,0 1,0-1,-1 1,1-1,-1 1,0 0,1-1,-1 1,0 0,-1-1,1 1,0 0,-1-1,0 1,1-1,-2 2,-2 3,-1 0,0 0,0-1,-1 1,0-1,0-1,-1 1,1-1,-1 0,0-1,-1 1,1-1,-1-1,1 0,-1 0,0 0,-1-1,1 0,0 0,0-1,-1 0,1-1,-1 0,1 0,-1-1,1 0,-8-2,-9-4</inkml:trace>
  <inkml:trace contextRef="#ctx0" brushRef="#br0" timeOffset="5849.681">1 288,'133'-47,"-120"44,35-8,1 1,1 3,-1 2,6 2,18 4,-93-18,4 8,0 0,1-1,1 0,-1-1,2-1,0 0,0-1,1 0,1-1,0 0,1-1,-6-11,6 9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0 216,'453'0,"-401"-7,-51 6,0 1,-1-1,1 1,0-1,0 1,0-1,-1 0,1 1,0-1,-1 0,1 1,0-1,-1 0,1 0,-1 0,1 1,-1-1,0 0,1 0,-1 0,0 0,0 0,0 0,1 0,-1 0,0 0,0 0,0 0,0 0,-1 0,1 1,0-1,0 0,0 0,-1 0,1 0,-1 0,1 0,-1 0,1 1,-1-1,1 0,-1 0,0 1,1-1,-1 0,0 1,1-1,-1 1,0-1,0 0,-115-136,109 120,4 3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38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486 142,'-18'-6,"0"1,0 0,-1 2,0 0,1 1,-1 1,0 1,0 1,0 0,0 1,1 1,-7 3,11-2,1 1,0 0,0 1,0 0,1 1,0 1,0 0,1 0,0 1,0 1,1-1,0 2,1-1,0 2,1-1,0 1,1 0,1 1,-1-1,2 1,0 1,0-1,2 1,-1-1,2 1,0 0,0 0,2 1,-1-1,2 0,1 8,-2-19,0 1,1-1,-1 0,1 0,0 0,0 0,0 1,0-1,0-1,1 1,-1 0,1 0,0 0,0-1,0 1,0-1,0 0,1 1,-1-1,1 0,-1 0,1-1,0 1,0 0,-1-1,1 0,0 0,1 0,-1 0,0 0,0 0,2-1,3 1,0-1,-1 0,1-1,0 0,0 0,0-1,-1 0,1 0,-1-1,1 0,-1 0,5-4,37-21,-2-3,-2-1,31-29,105-88,-179 147,-1 0,1 1,-1-1,1 0,0 1,0 0,0-1,0 1,0 0,0 0,0 0,0 0,0 0,0 1,0-1,1 1,-1-1,0 1,0 0,1 0,-1 0,0 0,1 0,-1 0,0 1,0-1,1 1,-1-1,0 1,0 0,0 0,0 0,0 0,0 1,0-1,0 0,-1 1,1-1,0 1,-1 0,1-1,-1 1,0 0,1 0,-1 0,0 0,0 0,0 2,21 111,-22-102,1-1,0 0,0 0,2 0,-1 0,1 0,1 0,0-1,1 1,0-1,2 1,-5-10,0 1,0 0,0-1,1 0,-1 0,1 0,0 0,0 0,-1 0,1 0,0-1,0 0,1 0,-1 1,0-2,0 1,0 0,1-1,-1 1,0-1,1 0,-1 0,0 0,1-1,-1 1,0-1,1 0,-1 0,1 0,13-5</inkml:trace>
  <inkml:trace contextRef="#ctx0" brushRef="#br0" timeOffset="252.069">1304 85,'-24'43,"-17"29,-2 7,6-5,5-11,8-11,8-9,7-8,-1-9,3-15,1-8</inkml:trace>
  <inkml:trace contextRef="#ctx0" brushRef="#br0" timeOffset="499.034">966 170,'0'-1,"0"-1,1 0,-1 0,0 1,1-1,-1 0,1 1,0-1,-1 0,1 1,0-1,0 1,0-1,0 1,0 0,0-1,1 1,-1 0,0 0,1 0,-1 0,1 0,-1 0,1 0,-1 0,1 0,-1 1,1-1,0 1,0-1,-1 1,1 0,0 0,0 0,-1 0,1 0,0 0,0 0,-1 0,1 1,0-1,-1 1,2 0,78 25,-59-12,0 1,-1 1,-1 1,0 0,-2 2,0 0,-1 1,6 10,66 70,-61-71,-24-23,1 0,-1 0,2-1,-1 1,0-1,1-1,0 1,0-1,0 0,1 0,-1-1,1 1,0-2,0 1,0-1,0 0,1 0,-1-1,6 1,11-5</inkml:trace>
  <inkml:trace contextRef="#ctx0" brushRef="#br0" timeOffset="699.299">1784 339,'0'34,"0"15,5 0,2-8</inkml:trace>
  <inkml:trace contextRef="#ctx0" brushRef="#br0" timeOffset="914.013">1728 1,'0'5,"0"6,0 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0 178,'565'0,"-468"16,-97-16,-1 0,1-1,0 1,-1 0,1-1,0 1,0 0,0 0,-1-1,1 1,0-1,0 1,0 0,0-1,0 1,0 0,0-1,0 1,0 0,0-1,0 1,0-1,0 1,0 0,0-1,0 1,0 0,0-1,0 1,1 0,-1-1,0 1,0 0,0-1,1 1,-1 0,0-1,0 1,1 0,-1 0,0-1,1 1,-1 0,0 0,0 0,1 0,-1-1,1 1,-1 0,0 0,1 0,-1 0,0 0,1 0,-1 0,0 0,1 0,-1 0,1 0,-32-30,27 27,-128-114,113 102,4 2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1 707,'162'-88,"-136"69,-6 8,0-2,0 0,-1-2,-1 0,0-1,-1 0,-1-2,-1 0,0 0,-2-2,0 0,-1 0,-1-1,0-1,-2 1,5-20,-13 37,0-1,0 1,0 0,-1-1,1 1,-1 0,0-1,-1 1,1 0,-1-1,0 1,0 0,0 0,-1-1,1 1,-1 0,0 1,0-1,0 0,-1 0,1 1,-1-1,0 1,0 0,0 0,0 0,-1 0,1 1,-1-1,0 1,0 0,1 0,-1 0,-1 1,1 0,0-1,0 1,0 0,-1 1,1-1,0 1,-1 0,1 0,-1 0,1 1,0 0,0-1,-1 2,1-1,0 0,-1 1,-8 6,1 0,0 1,0 1,1 0,0 0,0 1,1 1,1-1,0 2,1-1,0 1,1 0,0 1,1 0,1 0,0 0,1 1,-2 11,5-19,-1 0,1 0,1 0,-1 0,1 0,1 0,-1 0,1 0,0 0,1 0,0 0,0 0,0-1,1 1,0-1,0 1,1-1,0 0,0-1,0 1,0-1,1 1,0-1,0-1,1 1,-1-1,1 0,0 0,0 0,0-1,1 0,-1 0,1-1,0 0,0 0,0 0,2-1,10 0,1-1,-1-1,0-1,0 0,0-2,0 0,-1-1,1-1,-1 0,0-2,-1 0,0-1,0-1,7-6,-12 8,-1-1,-1 0,0-1,0 0,-1-1,0 0,-1-1,0 1,-1-1,0-1,-1 1,0-1,-1-1,1-6,-6 20,-1 1,0-1,0 0,1 1,-1-1,0 0,0 0,1 0,-1 1,0-1,0 0,0 0,1 0,-1 0,0 0,0 0,0-1,1 1,-1 0,0 0,0-1,1 1,-1 0,0-1,1 1,-1 0,0-1,1 1,-1-1,0 1,1-1,-1 0,1 1,-1-1,1 0,-1 1,1-1,0 0,-1 1,1-1,0 0,0 0,-1 1,1-1,0 0,0 0,0 0,0 1,0-1,0 0,0 0,0 1,0-1,0 0,1 0,-1 0,0 1,1-1,-1 0,0 1,1-2,-8 10,1 0,0 0,0 1,0-1,1 1,1 0,0 1,0-1,0 1,2 0,-2 4,3-11,0 1,1 0,-1-1,1 1,0-1,0 1,0 0,0-1,1 1,-1 0,1-1,0 1,0-1,0 1,1-1,-1 0,1 1,0-1,0 0,0 0,0 0,0 0,1-1,-1 1,1-1,0 1,0-1,-1 0,2 0,-1 0,0 0,0-1,2 1,9 1,0 0,1-1,-1-1,1 0,0-1,-1 0,1-2,-1 1,1-2,-1 0,0-1,0 0,0-1,-1 0,0-1,0-1,0 0,-1-1,0 0,0-1,-1 0,0-1,-1 0,0-1,4-3,0-1,-1 0,-1 0,0-1,-1-1,-1 0,-1-1,0 0,-1 0,-1-1,-1 0,2-10,-8 26,1 1,-1 0,1 0,-1 0,0 0,0-1,0 1,0 0,0 0,0-1,-1 1,1 0,-1 0,0 0,1 0,-1 0,0 0,0 0,0 0,-1 0,1 0,0 0,-1 1,1-1,-1 1,1-1,-1 1,0-1,0 1,0 0,0 0,1 0,-2 0,1 0,0 0,0 1,0-1,0 0,0 1,-1 0,1 0,0 0,0 0,0 0,-1 0,1 0,0 1,0-1,0 1,0-1,-1 1,0 1,-10 6,1 0,0 1,0 0,1 1,0 0,1 1,0 0,1 1,0 0,1 0,1 1,0 0,0 0,1 1,1 0,0 0,1 0,0 1,2-1,-1 4,1-10,1 0,0 0,0 1,1-1,0 0,1 0,-1 0,2 1,-1-1,1 0,0 0,1 0,0-1,0 1,0-1,1 1,0-1,1 0,0-1,0 1,0-1,1 0,0 0,0-1,0 1,1-1,0-1,0 1,0-1,0-1,1 1,-1-1,1 0,0-1,0 0,0 0,2-1,-5 0,1-1,-1-1,0 1,0-1,0 0,0 0,0 0,0-1,-1 0,1 0,0 0,-1-1,1 1,-1-1,0 0,0 0,0 0,0-1,0-1,10-11</inkml:trace>
  <inkml:trace contextRef="#ctx0" brushRef="#br0" timeOffset="955.064">1722 29,'-14'29,"-5"19,-4 6,2-1,4-5,1-6,3-5,3-4,-1-3,1-2,-2-1,1 1,-3-1,-4 0,2-4</inkml:trace>
  <inkml:trace contextRef="#ctx0" brushRef="#br0" timeOffset="1272.058">1356 1,'29'16,"0"1,0 1,-2 2,0 1,-1 1,-2 1,0 1,-2 1,0 2,-2 0,10 17,25 75,-9-12,-32-85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93,'14'29,"3"2,-1 0,-2 2,-1-1,-2 2,-1 0,-2 0,3 22,17 167,-28-205,1-1,1 1,0-1,1 1,1-1,1 0,1-1,0 1,1-1,6 10,-13-25,1 0,-1 0,0 0,1 0,-1 0,1 0,-1 0,1 0,0-1,-1 1,1 0,0 0,0-1,0 1,-1 0,1-1,0 1,0-1,0 1,0-1,0 1,0-1,0 0,0 1,0-1,0 0,0 0,0 0,0 0,0 0,0 0,0 0,1 0,-1 0,0-1,0 1,0 0,0-1,0 1,0-1,-1 1,1-1,0 1,0-1,0 0,0 1,-1-1,1 0,0 1,0-1,-1 0,1 0,-1 0,1 0,-1 0,1 0,-1 0,1 0,-1 0,0 0,0 0,0 0,1 0,-1 0,0 0,0 0,0 0,-1 0,1 0,185-583,-137 430,-45 132,-3 20,-1-1,1 1,0-1,0 1,1-1,-1 1,0-1,1 1,0 0,-1-1,1 1,0 0,0-1,0 1,1 0,-1 0,0 0,1 0,0 0,-1 0,1 0,0 1,0-1,1 0,9 0</inkml:trace>
  <inkml:trace contextRef="#ctx0" brushRef="#br0" timeOffset="349.311">622 572,'-5'38,"-1"23,0 5,1-3,2-8,-4-13,-1-9,1-6,2-6</inkml:trace>
  <inkml:trace contextRef="#ctx0" brushRef="#br0" timeOffset="897.864">651 488,'123'31,"-121"-31,2 0,1 0,-1 1,0-1,0 1,0 0,0 0,0 0,0 0,0 1,0-1,-1 1,1 0,0 0,-1 1,1-1,-1 1,0 0,0-1,0 1,0 1,-1-1,1 0,-1 1,0-1,0 1,0 0,0 0,-1-1,0 1,1 0,-1 0,-1 1,1-1,-1 0,1 0,-1 0,-1 3,-68 98,69-102,0 0,0 0,1 0,-1 0,1 0,0 0,0 0,0 0,0 0,0 0,1-1,-1 1,1 0,0-1,0 1,0-1,0 0,0 0,0 0,1 0,-1 0,1 0,-1-1,1 1,0-1,-1 1,1-1,0 0,0 0,0 0,0-1,0 1,0-1,0 0,0 0,2 0,12 6,-13-6,0 1,0 0,0 0,0 0,0 0,0 1,-1 0,1 0,0 0,-1 0,1 0,-1 1,0-1,0 1,0 0,0 0,-1 0,1 0,-1 1,1-1,-1 1,0-1,-1 1,1 0,-1 0,1 0,-1 0,0 0,-1 0,1 0,-1 0,0 0,0 0,0 0,0 0,-1 0,1 0,-1 0,0 0,0 0,-1 0,1 0,-1 0,-1 1,-4 1,0 0,0 0,-1-1,0 0,0 0,0-1,-1 0,1 0,-1-1,0 0,0-1,0 0,-1 0,1-1,-6 0,-22 6,31-5,1-1,-1 1,0-2,1 1,-1 0,0-1,0 0,0 0,1-1,-1 0,0 0,0 0,1-1,-1 1,1-1,0-1,-1 1,1-1,0 0,0 0,0 0,0-1,-6-12</inkml:trace>
  <inkml:trace contextRef="#ctx0" brushRef="#br0" timeOffset="2514.559">1215 177,'9'0,"9"0,5 0,4 0,2 0,1 0,0 0,0 0,0 0,-1 0,-1 0,1 0,-1 0,0-4,-4-3</inkml:trace>
  <inkml:trace contextRef="#ctx0" brushRef="#br0" timeOffset="2776.738">1215 431,'33'0,"31"0,9 0,-3 0,-9 0,-14 0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15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561 284,'-5'-6,"0"-1,0 0,-1 1,0 0,0 1,-1-1,0 1,0 0,0 1,0 0,-1 0,1 1,-1-1,0 2,0-1,0 1,0 0,-1 1,-1 0,-5 1,-1 1,1 1,-1 1,1 0,0 1,0 0,0 1,1 1,-1 1,2 0,-1 0,-5 5,16-11,1 0,-1 0,0 1,0-1,1 1,-1-1,0 1,1 0,0 0,-1 0,1 0,0 1,0-1,0 0,1 1,-1 0,0-1,1 1,0 0,0 0,0 0,0-1,0 1,0 0,1 1,-1-1,1 0,0 0,0 0,0 0,1 0,-1 0,1 0,-1 0,1 0,0 0,0 0,0 0,1-1,-1 1,1 0,-1-1,1 1,0-1,0 1,0-1,0 0,1 0,0 1,182 66,-184-69,0 0,0 1,-1-1,1 0,0 1,-1-1,1 0,0 1,-1-1,1 1,-1-1,1 1,0-1,-1 1,1 0,-1-1,0 1,1 0,-1-1,1 1,-1 0,0 0,0-1,1 1,-1 0,0 0,0-1,0 1,0 0,0 0,0-1,0 1,0 0,0 0,0 0,0-1,-1 1,1 0,0 0,0-1,-1 1,1 0,-1-1,1 1,-1 0,1-1,-1 1,1-1,-1 1,1-1,-1 1,0-1,1 1,-1 0,-41 25,38-24,2-1,-22 8,0 2,1 0,0 1,1 1,0 2,1 0,1 1,0 1,2 1,0 0,0 2,2 0,1 1,0 0,2 1,-10 22,21-38,1 1,-1-1,2 1,-1 0,1-1,0 1,0 0,1-1,0 1,0 0,1-1,0 1,0-1,0 0,1 1,0-1,0 0,0-1,1 1,0-1,0 1,0-1,1 0,0-1,0 1,0-1,0 0,1 0,-1-1,1 1,0-1,0 0,1-1,-1 0,0 0,1 0,-1-1,1 0,2 0,11-2,-4-4</inkml:trace>
  <inkml:trace contextRef="#ctx0" brushRef="#br0" timeOffset="3799.759">391 2,'1'-1,"0"1,0 0,0 0,0 0,-1 0,1 0,0 0,0 0,0 0,0 0,-1 0,1 0,0 0,0 1,0-1,-1 0,1 1,0-1,0 0,-1 1,1-1,0 1,-1-1,1 1,0-1,-1 1,1 0,-1-1,1 1,-1 0,1-1,-1 1,0 0,1 0,-1 0,0-1,0 1,1 0,-1 0,0 0,0-1,0 1,0 0,0 0,0 0,0 0,0-1,0 1,-1 0,1 0,0 0,0-1,-1 1,1 0,-1 0,1-1,-1 1,1 0,-1 0,-67 339,-92 184,58-187,100-325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9:2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1 159,'0'0,"1"-1,-1 1,1 0,-1 0,1-1,-1 1,1 0,-1-1,0 1,1 0,-1-1,1 1,-1-1,0 1,0-1,1 1,-1-1,0 1,0-1,1 1,-1-1,0 1,0-1,0 1,0-1,0 1,0-1,0 1,0-1,0 1,0-1,0 0,0 1,0-1,-1 1,1-1,0 1,0-1,0 1,-1-1,1 1,0 0,-1-1,1 1,0-1,-1 1,1 0,-1-1,1 1,0 0,-1-1,1 1,-1 0,1 0,-1-1,52-4,-50 5,259 0,-211-13,-48 13,0-1,-1 1,1 0,0-1,-1 1,1-1,0 1,-1-1,1 0,-1 1,1-1,-1 0,1 1,-1-1,1 0,-1 1,1-1,-1 0,0 0,0 0,1 1,-1-1,0 0,0 0,0 0,0 1,0-1,0 0,0 0,0 0,0 0,-1 1,1-1,0 0,0 0,-1 0,1 1,0-1,-1 0,1 1,-1-1,1 0,-1 1,1-1,-1 0,0 1,1-1,-1 1,0-1,1 1,-1-1,0 1,0 0,1-1,-1 1,0 0,-85-70,83 59</inkml:trace>
  <inkml:trace contextRef="#ctx0" brushRef="#br0" timeOffset="-2670.434">30 582,'29'373,"-18"-311,3-95,0-113,36-82,-46 209,1-1,0 1,1 1,2-1,0 1,0 0,2 1,0 0,1 0,1 1,0 1,2 0,1-1,-15 16,0 1,0 0,0 0,-1 0,1-1,0 1,0 0,0 0,0 0,1-1,-1 1,0 0,0 0,0 0,1-1,-1 1,0 0,1 0,-1-1,1 1,-1 0,1-1,-1 1,1-1,-1 1,1-1,-1 1,1-1,0 1,-1-1,1 1,0-1,0 0,-1 1,1-1,0 0,0 0,0 1,-1-1,1 0,0 0,0 0,0 0,-1 0,1 0,0 0,0 0,0-1,-1 1,1 0,0 0,0-1,-1 1,1 0,0-1,-1 1,1-1,0 1,-1-1,1 1,0-1,-1 0,1 1,-1-1,1 0,-22 112,17-84</inkml:trace>
  <inkml:trace contextRef="#ctx0" brushRef="#br0" timeOffset="-2313.827">340 865,'0'19,"0"11,0 6,0 0,0 0,0-6</inkml:trace>
  <inkml:trace contextRef="#ctx0" brushRef="#br0" timeOffset="-1819.813">311 752,'180'-12,"-172"11,-5 0,1-1,-1 1,0 0,1 1,-1-1,1 0,-1 1,1 0,-1 0,1 0,-1 0,1 1,-1-1,1 1,-1 0,0 0,1 0,-1 0,0 1,0-1,0 1,0 0,0 0,0 0,2 2,-6 0,0 0,1 0,-1 0,-1 0,1-1,-1 1,1 0,-1 0,0-1,-1 1,1-1,-1 0,1 0,-1 0,0 0,0 0,0-1,0 1,-1-1,1 0,-3 1,2 1,-21 13,21-15,-1 0,1 1,-1 0,1 0,0 0,0 0,0 0,0 1,1 0,0 0,-1 0,1 0,1 0,-1 1,1-1,-1 1,0 4,4-7,1 1,-1-1,1 1,-1-1,1 0,0 0,0 1,0-1,0 0,0-1,1 1,-1 0,1-1,-1 1,1-1,-1 0,1 0,0 0,-1 0,1 0,0-1,0 1,0-1,0 0,0 0,-1 0,1 0,0 0,0-1,1 0,9 3,-10-3,0 1,0 0,-1 0,1 0,0 0,0 1,0-1,0 1,0 0,-1 0,1 0,0 0,-1 0,1 0,-1 1,1-1,-1 1,1 0,-1 0,0 0,0 0,0 0,0 0,-1 0,1 1,0-1,-1 1,0-1,1 1,-1 0,0-1,0 1,-1 0,1 0,-1 0,1 0,-1-1,0 1,0 0,0 0,0 0,-1 2,-5 4,0 0,-1-1,0 1,0-1,-1-1,0 1,-1-1,1-1,-1 1,-1-2,1 1,-1-1,0-1,0 0,0 0,-1-1,1 0,-1-1,0 0,0 0,1-1,-1-1,0 0,-7-1,-6 1</inkml:trace>
  <inkml:trace contextRef="#ctx0" brushRef="#br0" timeOffset="-1464.564">848 780,'-5'19,"-11"16,-8 7,1 1,-1-7,3-4,2-4,-2-1,-2 0,-2-1,-1 1,-2 0,5 1,6-5</inkml:trace>
  <inkml:trace contextRef="#ctx0" brushRef="#br0" timeOffset="-1151.909">989 949,'-29'15,"-14"8,0 7,3 2,8 0,9 1,14-2,13-5,10-8,8-7,5-4,3-10,1-3,0-1,-6-4,-6 0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2:02.1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3391 311,'1'-2,"-1"1,0-1,1 1,-1-1,1 0,0 1,-1-1,1 1,0 0,0-1,0 1,0 0,0-1,0 1,1 0,-1 0,0 0,0 0,1 0,-1 0,1 0,-1 1,1-1,-1 1,1-1,-1 1,1-1,0 1,-1 0,1-1,0 1,-1 0,1 0,0 0,-1 1,1-1,-1 0,1 1,0-1,8-1,300-104,-306 104,-1 0,1 0,0 0,-1 1,1-1,0 1,-1 0,1 0,0 0,-1 1,1 0,0-1,-1 1,1 0,-1 1,1-1,-1 0,0 1,1 0,-1 0,0 0,0 0,0 1,-1-1,1 1,0-1,-1 1,0 0,0 0,0 0,0 0,0 1,0-1,-1 0,1 3,3 156,-8-100,2 391,1-450,-4 44,4-46,0 0,0-1,0 1,0 0,0 0,0-1,-1 1,1 0,0 0,-1-1,1 1,0 0,-1 0,1-1,-1 1,1-1,-1 1,1 0,-1-1,0 1,1-1,-1 1,0-1,1 0,-1 1,0-1,1 0,-1 1,0-1,0 0,0 0,1 0,-1 1,0-1,0 0,0 0,1 0,-1-1,0 1,0 0,0 0,1 0,-1 0,0-1,0 1,1 0,-1-1,0 1,1-1,-1 1,-174-100,150 93,-1 2,0 0,0 2,0 1,0 1,-1 1,1 2,0 0,0 2,0 0,1 2,-1 1,1 1,1 1,-3 3,-25 8,6-5,2 3,0 1,1 2,1 3,-36 26,77-50,0 0,0 0,0 0,0 1,0-1,0 1,0-1,0 1,0-1,0 1,0-1,0 1,0 0,0-1,0 1,1 0,-1 0,0 0,0 0,1 0,-1 0,1 0,-1 0,1 0,-1 0,1 0,0 0,-1 0,1 0,0 0,0 0,0 0,0 0,0 1,0-1,0 0,0 0,1 0,-1 0,0 0,0 0,1 0,-1 0,1 0,-1 0,1 0,0 0,-1 0,1 0,0 0,0 0,-1-1,1 1,1 0,16 0,2-3</inkml:trace>
  <inkml:trace contextRef="#ctx0" brushRef="#br0" timeOffset="366.172">3561 508,'267'-55,"-67"7,-198 47,-1 0,1 0,0 0,0 1,0-1,0 1,0-1,-1 1,1 0,0 0,0 0,0 0,0 0,0 0,0 1,0-1,0 1,0-1,0 1,0-1,-1 1,1 0,0 0,-1 0,1 0,0 0,-1 1,1-1,-1 0,0 1,1-1,-1 1,0-1,0 1,0 0,0-1,0 1,0 0,-1 0,1 0,-1 0,1 0,-1-1,1 1,-1 0,0 0,0 0,0 0,0 0,-1 0,1 0,0 0,-1 0,1 0,-1 0,0-1,0 2,-4 14</inkml:trace>
  <inkml:trace contextRef="#ctx0" brushRef="#br0" timeOffset="652.8">4211 537,'-5'43,"-2"19,-4 4,0-4,1-9,3-8,3-6,1-6,2-13,1-10</inkml:trace>
  <inkml:trace contextRef="#ctx0" brushRef="#br0" timeOffset="1255.12">4379 198,'-5'-10,"-6"2,-1 7,1 4</inkml:trace>
  <inkml:trace contextRef="#ctx0" brushRef="#br0" timeOffset="1569.912">4859 481,'-38'38,"-28"27,-2 8,6-5,13-8,11-15,11-9,5-12,7-5,1-6,3 1,-1-4,0 3,-1-2,-4-2,1-3</inkml:trace>
  <inkml:trace contextRef="#ctx0" brushRef="#br0" timeOffset="1818.723">4464 481,'20'28,"10"20,5 6,2-1,-1-5,-2-11,-6-6,-3-9,-2-9,1-5,0-5,-2-3</inkml:trace>
  <inkml:trace contextRef="#ctx0" brushRef="#br0" timeOffset="2570.191">5085 734,'22'2,"-1"-1,1-2,-1 0,0-1,1-1,-1-1,0-1,-1-1,1-1,-1 0,11-7,-25 12,-1 0,1 0,0 0,-1-1,1 0,-1 0,0 0,0-1,0 0,0 0,-1 0,1 0,-1-1,0 0,0 0,-1 0,0 0,0 0,0-1,0 1,-1-1,0 0,0 0,-1 0,1 0,-1 0,-1 0,1 0,-1 0,0-3,-3 6,0-1,0 1,-1 0,1 0,0 1,-1-1,0 1,0 0,0 0,0 0,0 0,0 1,0 0,0 0,-1 0,1 0,-1 1,1-1,0 1,-1 0,1 0,-1 1,1-1,0 1,-1 0,1 1,0-1,0 0,0 1,0 0,0 0,0 1,0-1,1 1,-8 2,2 0,-1 1,1 0,-1 1,2 0,-1 1,1-1,0 2,1-1,0 1,0 0,1 1,0-1,0 1,1 0,1 1,0-1,0 1,1 0,0 0,1 0,0 0,1 0,1 1,-1-1,2 0,-1 1,2-1,1 9,-1-16,-1 1,1 0,1-1,-1 1,1-1,0 0,0 0,0 0,0 0,1 0,-1-1,1 1,0-1,0 0,0 0,1-1,-1 1,1-1,-1 0,1 0,0-1,0 1,-1-1,1 0,0 0,0-1,0 1,1-1,11 0,1 0,0 0,0-2,-1 0,1-1,-1-1,8-3,5-2,0-2,-1-1,0-1,-1-1,0-2,-1-1,-1-1,-1-1,0-1,4-6,2-20,-30 45,-1 0,1 1,-1-1,0 0,0 0,1 1,-1-1,0 0,0 0,0 0,0 0,0 1,0-1,0 0,0 0,0 0,0 1,0-1,0 0,0 0,-1 0,1 1,0-1,-1 0,1 0,-1 1,1-1,-1 0,1 1,-1-1,1 1,-1-1,0 0,1 1,-1-1,0 1,1 0,-1-1,0 1,0 0,1-1,-1 1,0 0,0 0,0-1,1 1,-1 0,0 0,0 0,0 0,0 0,1 0,-1 1,0-1,0 0,0 0,1 1,-1-1,0 0,0 1,1-1,-1 0,0 1,0 0,-6 1,1 0,-1 0,0 1,1 0,-1 1,1-1,0 1,0 1,0-1,1 1,-1 0,1 0,1 0,-1 1,1 0,-4 5,6-9,1 1,0-1,-1 0,1 1,0-1,0 1,0-1,0 1,0 0,1-1,0 1,-1 0,1 0,0-1,0 1,0 0,0 0,1-1,-1 1,1 0,0-1,0 1,0 0,0-1,0 0,0 1,1-1,-1 1,1-1,-1 0,1 0,0 0,0 0,0 0,0-1,1 1,-1 0,0-1,1 0,-1 1,1-1,-1 0,1 0,1 0,11 2,1 0,-1 0,1-2,0 0,-1-1,1 0,0-2,-1 0,1 0,-1-1,0-1,0-1,0 0,0-1,-1 0,0-2,0 1,-1-2,8-5,2-1,0-1,-1-1,0-1,-1-2,-2 1,0-2,-1-1,-1 0,-1-1,-1-1,8-16,-17 23,0 0,-1 0,-1-1,-1 0,0 0,-1 0,-1 0,-1 0,-1-17,0 30,1 1,-1 0,0 0,0 0,0 0,0 0,-1 0,1 0,-1 0,0 0,0 1,-1-1,1 1,-1 0,0-1,0 1,0 0,0 1,0-1,0 1,-1-1,0 1,1 0,-1 0,0 0,0 1,0-1,0 1,0 0,0 0,0 1,0-1,-1 1,1 0,0 0,0 0,0 1,-1-1,1 1,0 0,0 0,0 1,-3 0,-6 3,-1 0,1 1,0 0,0 1,1 1,0 0,0 0,1 1,0 1,1 0,0 0,0 1,1 1,1-1,-1 1,2 1,0-1,1 1,0 0,1 1,0 0,1-1,0 1,1 1,1-1,1 0,0 1,0-1,2 1,0-1,0 0,1 1,1-1,1 0,0 0,3 6,2-3,1-1,1 0,0-1,2-1,-1 1,2-2,0 0,0 0,1-2,1 0,0 0,0-1,1-1,0-1,1-1,16 5,80 9,-90-20</inkml:trace>
  <inkml:trace contextRef="#ctx0" brushRef="#br0" timeOffset="3784.416">7258 508,'-33'14,"2"1,-1 2,2 1,0 1,1 2,1 1,1 1,-2 5,-37 62,65-86,0-1,-1 0,1 1,0-1,1 1,-1 0,1-1,-1 1,1 0,0-1,1 1,-1 0,0-1,1 1,0-1,0 1,0-1,0 1,1-1,-1 0,1 1,0-1,0 0,0 0,0 0,1-1,-1 1,3 1,-1 0,1-1,0 1,0-1,1 0,-1-1,1 0,-1 1,1-2,0 1,0-1,0 0,-1 0,1 0,0-1,0 0,0 0,0 0,0-1,0 0,0 0,0-1,0 0,-1 0,1 0,130-70,-81 31,-2-2,-1-2,-2-3,2-7,-50 53,-2 0,1 1,-1-1,1 1,-1 0,1-1,-1 1,1 0,0-1,0 1,0 0,0 0,0 0,0 0,0 0,0 0,0 0,0 0,0 0,1 1,-1-1,0 0,1 1,-1-1,0 1,1 0,-1-1,1 1,-1 0,1 0,-1 0,1 0,-1 0,0 0,1 0,-1 0,1 1,-1-1,1 0,-1 1,0 0,1-1,-1 1,0 0,0-1,1 1,0 1,13 89,-8-52,-7-31,0-1,0 1,1-1,0 1,1-1,-1 1,1-1,1 0,-1 1,1-1,0-1,1 1,0 0,0-1,0 0,1 0,0 0,0 0,0-1,1 0,0 0,0 0,0-1,1 0,-1 0,3 0,-3-3,1-1,0-1,-1 1,1-1,0 0,-1 0,1-1,-1 0,1 0,-1 0,0-1,0 0,0 0,0-1,3-3,14-8</inkml:trace>
  <inkml:trace contextRef="#ctx0" brushRef="#br0" timeOffset="4016.492">8275 395,'-34'44,"-25"32,-8 9,8-5,9-12,13-12,13-11,10-18,8-19,0-14,1-8</inkml:trace>
  <inkml:trace contextRef="#ctx0" brushRef="#br0" timeOffset="4233.462">7908 424,'28'19,"20"16,6 3,-1-2,-5-1,-6-2,-5-2,-4-1,-8-2,-3 1,-6-1,0-5,2-7,2-5,-2-5</inkml:trace>
  <inkml:trace contextRef="#ctx0" brushRef="#br0" timeOffset="4489.436">8697 594,'0'33,"5"12,1-3</inkml:trace>
  <inkml:trace contextRef="#ctx0" brushRef="#br0" timeOffset="4738.701">8726 198,'0'0</inkml:trace>
  <inkml:trace contextRef="#ctx0" brushRef="#br0" timeOffset="4985.64">9206 368,'-66'82,"64"-79,1 0,-1 0,1 0,0 0,-1 0,1 0,1 1,-1-1,0 0,1 0,0 1,0-1,0 0,0 1,0-1,1 0,-1 1,1-1,0 0,0 0,0 0,0 0,1 0,-1 0,1 0,0 0,0 0,0-1,2 2,23 21,-23-23,-1 0,0-1,0 1,0 0,0 1,0-1,-1 0,1 1,-1-1,1 1,-1 0,0 0,0 0,0 0,-1 0,1 1,-1-1,1 0,-1 1,0-1,-1 1,1-1,-1 1,1-1,-1 1,0 0,0-1,0 1,-1-1,0 1,1-1,-1 1,0-1,-2 3,-2 3,-1 0,0-1,-1 0,0 0,-1-1,1 1,-1-2,-1 1,1-1,-1-1,0 1,0-1,-1-1,0 0,-8 3,-1-2</inkml:trace>
  <inkml:trace contextRef="#ctx0" brushRef="#br0" timeOffset="5921.223">9967 706,'0'1,"-1"0,0 0,0 0,1 0,-1 0,0 0,0 0,0-1,0 1,-1 0,1 0,0-1,0 1,0-1,0 1,-1-1,1 1,0-1,0 0,-1 0,1 1,0-1,-1 0,1 0,0 0,-1-1,1 1,0 0,-1 0,1-1,0 1,0-1,0 1,-1-1,1 1,0-1,0 0,0 0,0 1,0-1,0 0,0 0,0 0,0 0,1 0,-1 0,0-1,1 1,-1 0,0 0,1 0,0-1,-1 1,1 0,0 0,-1-1,1 1,0 0,0-1,0 1,0 0,0-1,1 1,-1 0,0 0,1-1,1-12,1 1,0 0,1-1,0 1,1 1,0-1,1 1,1 0,0 0,0 1,9-10,-11 13,16-25,-18 25,1-1,0 1,1 0,0 0,0 0,0 1,1 0,0 0,1 0,-1 1,1 0,1 0,-1 1,1-1,0 2,0-1,0 1,1 1,-1-1,1 1,6-1,2 6</inkml:trace>
  <inkml:trace contextRef="#ctx0" brushRef="#br0" timeOffset="6203.82">10504 340,'-13'29,"1"-7,1 1,2 0,0 0,1 1,2 0,0 0,2 1,0-1,1 18,3-38,0 0,0 0,1 0,-1-1,1 1,0 0,0-1,0 1,0 0,1-1,0 0,-1 1,1-1,1 0,-1 0,0 0,1 0,-1 0,1-1,0 1,0-1,0 1,0-1,0 0,1-1,-1 1,0 0,1-1,0 0,-1 0,1 0,0 0,-1 0,1-1,0 0,0 0,0 0,-1 0,1 0,0-1,0 0,4-1,0 0,1-1,-1 0,0-1,-1 1,1-2,-1 1,0-1,0 0,0 0,0-1,-1 0,0 0,0-1,-1 0,0 0,0 0,-1 0,1-1,-2 0,1 1,-1-2,0 1,-1 0,0 0,0-1,-1 1,0-1,0 0,-1 1,0-1,-1 0,0 1,-1-4,-15-34,4 27</inkml:trace>
  <inkml:trace contextRef="#ctx0" brushRef="#br0" timeOffset="6571.321">11152 57,'-4'34,"-2"20,0 6,1-2,1-7,2-6,1-7,1-5,0-3,0-2,0-1,5 0,1 0,1 0,-2 1,-2-1,-6-3,-2-8</inkml:trace>
  <inkml:trace contextRef="#ctx0" brushRef="#br0" timeOffset="6821.456">10899 368,'43'4,"33"-2,14-3,-3 0,-8-5,-12-1,-13 0,-10 1,-14 2</inkml:trace>
  <inkml:trace contextRef="#ctx0" brushRef="#br0" timeOffset="7468.183">11717 283,'-7'5,"-20"12,2 1,0 2,1 0,1 1,1 2,0 0,2 1,-1 4,20-27,0 0,0 0,0 0,0 1,0-1,0 0,0 0,1 1,-1-1,0 0,1 1,-1-1,1 0,0 1,-1-1,1 1,0-1,0 1,0-1,0 1,0-1,0 1,0-1,0 1,1-1,-1 0,1 1,-1-1,1 1,-1-1,1 0,0 0,0 1,0-1,0 0,-1 0,1 0,1 0,-1 0,0 0,0 0,0 0,1 0,-1-1,0 1,0 0,1-1,-1 1,1-1,-1 0,1 1,-1-1,0 0,1 0,-1 0,1 0,-1 0,1 0,-1 0,1-1,-1 1,1 0,-1-1,22-5,0-2,0 0,-1-2,0 0,0-1,-1-2,-1 0,0-1,-1-1,-1 0,0-2,7-9,-24 24,0 1,0 0,0-1,0 1,1 0,-1 0,0 0,1 0,-1 0,0 0,1 0,-1 0,1 0,0 1,-1-1,1 1,0-1,-1 1,1-1,0 1,-1 0,1 0,0 0,-1 0,1 0,0 0,0 1,-1-1,1 1,0-1,-1 1,1-1,-1 1,1 0,-1 0,1 0,-1 0,1 0,-1 0,0 0,0 0,0 0,1 1,-1-1,0 0,0 1,-1-1,1 1,0-1,0 1,-1 0,1-1,-1 1,0 0,1-1,-1 1,0 0,0-1,0 1,5 59,-6-56,0 1,0-1,1 0,0 0,0 0,1 1,-1-1,1 0,0 0,0 0,1 0,-1 0,1 0,0-1,1 1,-1 0,1-1,0 0,0 1,0-1,1 0,-1-1,1 1,0-1,0 1,0-1,3 1,0-2,0 0,0 0,0 0,0-1,0-1,0 1,0-1,1 0,-1 0,0-1,0 0,0-1,0 1,0-1,0-1,-1 1,1-1,-1 0,1-1,117-78,-120 79,127-144,-117 131,-1-2,-1 1,0-2,-1 1,-1-1,-1-1,-1 0,-1 0,4-17,-10 36,0 0,0 0,0 0,-1 0,1-1,0 1,-1 0,1-1,-1 1,1 0,-1-1,0 1,1-1,-1 1,0-1,0 1,0-1,0 1,0 0,-1-1,1 1,0-1,-1 1,1-1,-1 1,1 0,-1-1,0 1,1 0,-1 0,0 0,0-1,0 1,0 0,0 0,0 0,0 0,-1 1,1-1,0 0,0 0,-1 1,1-1,0 1,-1-1,1 1,0-1,-1 1,1 0,-1 0,1 0,-1 0,1 0,-1 0,1 0,-1 0,1 0,0 1,-1-1,1 1,0-1,-1 1,-5 6,1 0,0 1,0 0,1 0,0 0,0 0,1 1,0 0,0 0,1 0,1 0,-1 1,1 3,-1 2,2-1,0 0,1 0,0 0,1 1,1-1,0 0,1 0,0 1,9 61,-12-61,1 0,1 0,0 0,1 0,1 0,0 0,1-1,1 0,5 11,-3-18,-1-7</inkml:trace>
  <inkml:trace contextRef="#ctx0" brushRef="#br0" timeOffset="7719.312">12140 198,'29'10,"24"2,7 0,-1-2,-6-3,-7-2,-7-3,-5-1,-4-1,-6-5,-3-2,-5 0</inkml:trace>
  <inkml:trace contextRef="#ctx0" brushRef="#br0" timeOffset="7950.861">12790 368,'0'33,"5"12,1 2,0-6</inkml:trace>
  <inkml:trace contextRef="#ctx0" brushRef="#br0" timeOffset="8101.922">12818 141,'0'0</inkml:trace>
  <inkml:trace contextRef="#ctx0" brushRef="#br0" timeOffset="8334.289">13184 368,'-3'5,"1"1,-1 0,1 0,0 0,0 0,1 0,0 1,0-1,0 0,1 1,0-1,0 0,1 1,-1-1,1 1,1-1,-1 0,1 0,0 0,1 0,-1 0,1 0,0-1,1 1,0-6,1 1,0 0,-1-1,1 0,-1 0,1 0,0-1,-1 1,1-1,-1 0,1-1,-1 1,1-1,-1 0,0 0,0 0,0 0,0-1,0 0,-1 1,1-1,-1-1,0 1,0 0,0-1,0 0,0 0,-1 0,0 0,0 0,0 0,1-4,12-75,-15 80,0 1,0 0,0 0,-1 0,1 0,0 0,-1 0,1 0,-1 0,0 0,0 1,0-1,0 0,0 0,0 0,0 1,0-1,-1 1,1-1,-1 1,1-1,-1 1,1 0,-1 0,0 0,0 0,0 0,1 0,-1 0,0 1,0-1,0 1,0-1,0 1,0 0,-1 0,1 0,-1 0,-13 2</inkml:trace>
  <inkml:trace contextRef="#ctx0" brushRef="#br0" timeOffset="8690.494">13551 537,'18'-22,"-13"13,0 1,1 0,1 0,-1 0,1 1,0 0,1 0,0 1,0 0,0 1,1-1,-1 2,1-1,2 1,-9 4,1 0,0 0,-1 1,1 0,0-1,-1 1,1 0,-1 0,0 0,1 1,-1-1,0 1,1-1,-1 1,0 0,0-1,0 1,-1 0,1 0,0 1,-1-1,1 0,-1 0,0 1,0-1,1 2,25 29,-20-31,-1 0,1-1,0 0,-1 0,1-1,0 0,-1 0,1-1,0 1,-1-1,1-1,-1 0,1 1,-1-2,0 1,0-1,0 0,0 0,0-1,-1 0,1 0,-1 0,0 0,0-1,-1 0,1 0,2-4,12-8</inkml:trace>
  <inkml:trace contextRef="#ctx0" brushRef="#br0" timeOffset="9950.109">14850 368,'-15'10,"2"1,-1 0,2 1,0 1,0 0,1 0,0 2,2-1,0 1,0 0,-5 14,14-27,-1 1,0-1,1 1,-1-1,1 1,0-1,-1 1,1-1,1 1,-1 0,0-1,1 1,-1-1,1 1,0-1,0 0,0 1,0-1,0 0,0 1,0-1,1 0,0 0,-1 0,1 0,0 0,0-1,0 1,0 0,0-1,0 0,0 1,1-1,-1 0,0 0,1 0,-1 0,1-1,-1 1,1-1,-1 1,1-1,-1 0,1 0,-1 0,1 0,0-1,-1 1,1-1,-1 1,1-1,-1 0,1 0,7-3,-1-1,1 0,-1 0,0 0,-1-1,1-1,-1 1,0-1,-1-1,0 1,0-1,0-1,-1 1,-1-1,1 0,-1 0,-1-1,0 1,0-1,-1 0,0 0,-1 0,0-1,0 1,-1-1,-1 1,0-1,0 1,-1-1,0 1,-1 0,0-1,-3-7,4 15,1 0,-1 1,1-1,-1 1,0-1,0 1,0 0,0-1,-1 1,1 0,-1 0,1 0,-1 0,0 0,1 0,-1 0,0 0,0 1,-1-1,1 1,0 0,0-1,-1 1,1 0,0 0,-1 1,1-1,-1 0,0 1,2 1,1-1,-1 1,1 0,-1 0,1 0,0 0,-1 0,1 0,0 0,0 0,0 0,0 0,0 0,0 0,0 0,0 0,0 0,0 0,1 0,-1 0,0 0,1 0,-1 0,0 0,1 0,-1-1,1 1,0 0,-1 0,1 0,0-1,-1 1,1 0,0-1,0 1,0-1,-1 1,1-1,0 1,0-1,0 1,0-1,0 0,0 0,0 1,0-1,0 0,0 0,0 0,0 0,0 0,0 0,10-1,0 1,0-1,-1-1,1 0,-1 0,0-1,1 0,-1-1,0 0,-1-1,1 0,-1-1,0 1,0-2,-1 1,0-1,0-1,-1 1,1-1,-2-1,1 1,-1-1,-1 0,4-7,60-104,-69 119,1 1,-1-1,0 1,0-1,1 0,-1 1,0-1,1 1,-1-1,0 1,1-1,-1 1,1-1,-1 1,1 0,-1-1,1 1,0 0,-1-1,1 1,-1 0,1 0,0-1,-1 1,1 0,0 0,-1 0,1 0,-1 0,1 0,0 0,-1 0,1 0,0 0,-1 0,1 0,0 1,-1-1,1 0,-1 0,1 1,0-1,-1 0,1 1,-1-1,1 1,-1-1,1 1,-1-1,0 0,1 1,-1 0,1-1,-1 1,0-1,0 1,1-1,-1 1,0 0,0-1,0 2,18 48,-15-38,20 71,-4 0,-4 1,-3 1,-2 42,-9-57,-3 0,-3 0,-5 14,6-51,-1 14,-2 0,-3-1,-1 0,-2-1,-2-1,-14 28,27-66,0 1,-1-1,0 1,0-1,-1 0,0 0,0-1,0 1,0-1,-1 0,0 0,0 0,-1-1,1 1,-1-1,0-1,0 1,0-1,0 0,-1 0,0-1,1 0,-1 0,0-1,0 0,0 0,0 0,0-1,-3 0,6-3,1-1,-1 1,1-1,0 0,0 0,0 0,0-1,1 1,0 0,0-1,0 0,0 1,1-1,0 0,0 0,0 0,0 0,1 0,0 0,0 0,0 0,1 0,0 0,0 0,0 0,0 1,1-1,0 0,0 1,0-2,23-68,3 1,4 2,2 0,3 3,15-16,-6 21,-25 43</inkml:trace>
  <inkml:trace contextRef="#ctx0" brushRef="#br0" timeOffset="17224.372">16317 395,'-6'-4,"-1"-1,0 1,0 0,-1 1,1-1,-1 2,1-1,-1 1,0 0,0 1,0-1,0 2,0-1,0 1,0 0,0 1,-1 0,1 0,1 1,-1 0,0 0,0 1,1 0,-1 0,1 1,0 0,0 0,-4 4,3 0,1-1,0 1,0 0,1 1,0 0,0 0,1 0,1 0,-1 1,1 0,1 0,0 0,0 0,1 1,1-1,0 0,0 1,1 0,0-1,0 1,2 4,0-12,0 0,0 0,0 0,1 0,-1 0,1 0,0-1,-1 1,1-1,0 0,0 0,1 0,-1 0,0 0,1-1,-1 1,1-1,-1 0,1 0,0-1,0 1,-1-1,1 0,0 0,-1 0,1 0,100-15,-62-3,0-2,-2-1,0-2,-1-2,32-28,-64 49,-6 1,1 1,0 0,0 0,0 0,0 0,0 0,1 1,-1-1,0 1,1-1,0 1,-1 0,1 0,-1 0,1 0,0 0,0 1,0-1,-1 1,1 0,0 0,0 0,0 0,0 0,-1 1,1-1,0 1,0 0,-1 0,1 0,0 0,0 1,63 107,-44-95,-1-3</inkml:trace>
  <inkml:trace contextRef="#ctx0" brushRef="#br0" timeOffset="18373.782">17559 283,'-5'17,"-1"1,1 0,1 1,0-1,2 1,0 0,1 0,0-1,3 13,-2-28,0-1,1 1,-1 0,1 0,-1-1,1 1,0 0,0-1,1 1,-1 0,0-1,1 0,-1 1,1-1,0 0,0 0,0 0,0 0,0 0,0 0,1-1,-1 1,1-1,-1 1,1-1,-1 0,1 0,0 0,-1-1,1 1,0 0,0-1,0 0,-1 0,1 0,0 0,0 0,1-1,6 0,0 0,0-1,-1 0,1 0,-1-1,1 0,-1-1,0 0,0-1,5-3,27-27,-37 30,0 0,1 0,-1 1,1-1,1 1,-1 0,0 1,1-1,0 1,0 0,0 1,0-1,0 1,1 1,-1-1,0 1,2 0,-3 2,-1 0,1 1,0 0,-1 0,1 0,-1 1,1-1,-1 1,0 0,0 0,0 1,-1-1,1 1,-1 0,1 1,37 30,-36-33,0 0,0 0,0-1,-1 0,1 0,0 0,1 0,-1-1,0 0,0 0,0 0,0-1,0 0,0 0,0 0,0 0,0-1,-1 0,1 0,0 0,-1-1,1 1,-1-1,0 0,0 0,0-1,1 0,7-8,0 0,0-1,-1 0,-1-1,0 0,-1-1,5-8,6-50,-18 51</inkml:trace>
  <inkml:trace contextRef="#ctx0" brushRef="#br0" timeOffset="18977.71">18462 1,'-25'137,"24"-117,0-1,2 0,0 0,1 0,0 0,2 0,2 5,7 160,-13-182,0 0,0-1,0 1,0 0,0-1,0 1,0 0,0 0,1-1,-1 1,1 0,-1-1,1 1,0-1,0 1,0-1,0 1,0-1,0 0,0 1,0-1,0 0,0 0,1 0,-1 0,1 0,-1 0,1 0,-1 0,1 0,-1-1,1 1,0-1,-1 1,1-1,0 0,-1 1,1-1,0 0,-1 0,1 0,0-1,0 1,-1 0,1-1,0 1,-1-1,1 1,-1-1,1 0,-1 1,1-1,1-1,112-83,-114 84,1 0,-1 0,1 0,-1 0,1 0,0 0,-1 0,1 1,0-1,0 0,-1 1,1 0,0-1,0 1,0 0,0 0,0 0,-1 0,1 0,0 1,0-1,0 0,0 1,-1-1,1 1,0 0,0 0,-1-1,1 1,-1 0,1 1,-1-1,1 0,-1 0,0 1,1-1,-1 0,0 1,0-1,0 1,0 0,0-1,-1 1,1 0,5 16,-6-15,1 1,0-1,-1 0,1 0,1 0,-1 0,0 0,1-1,-1 1,1 0,0-1,0 1,0-1,0 1,0-1,1 0,-1 0,3 2,5-2</inkml:trace>
  <inkml:trace contextRef="#ctx0" brushRef="#br0" timeOffset="19392.658">18999 452,'15'-2,"-1"0,1-1,0-1,-1 0,0-1,0-1,-1 0,1 0,-1-2,0 0,-1 0,0-1,-1 0,1-1,-2-1,1 1,7-12,-17 20,0 1,0 0,0 0,0 0,-1-1,1 1,0 0,-1-1,1 1,0-1,-1 1,0-1,1 1,-1-1,0 1,0-1,0 1,0-1,0 1,0-1,0 1,-1-1,1 1,0-1,-1 1,1-1,-1 1,0-1,0 1,1 0,-1 0,0-1,0 1,0 0,0 0,0 0,0 0,-1 0,1 0,0 0,0 0,-1 0,1 1,-1-1,0 0,-69 6,53 5,0 1,1 1,1 1,0 0,0 1,1 1,1 0,1 1,0 0,-10 18,21-31,-1-1,1 0,0 1,0-1,0 1,0 0,0 0,1 0,-1 0,1 0,0 0,0 0,0 0,0 0,1 1,-1-1,1 0,0 0,0 1,0-1,0 0,1 1,-1-1,1 0,0 0,0 0,0 0,0 1,0-1,1-1,0 1,-1 0,1 0,0-1,0 1,1-1,-1 1,0-1,1 0,-1 0,1 0,0 0,0 0,0-1,0 1,2 0,17 1,0 0,0-1,1-2,-1 0,1-1,12-3,79-24,-90 18</inkml:trace>
  <inkml:trace contextRef="#ctx0" brushRef="#br0" timeOffset="19792.382">19534 452,'15'-10,"1"1,-1 0,0-2,0 0,-1 0,0-2,-1 1,0-2,-1 0,-1 0,6-10,-17 23,1 1,0-1,-1 0,1 0,0 0,-1 0,1 0,-1 0,0-1,1 1,-1 0,0 0,0 0,1 0,-1 0,0-1,0 1,0 0,0 0,-1 0,1 0,0 0,0-1,-1 1,1 0,-1 0,1 0,-1 0,1 0,-1 0,0 0,1 0,-1 1,0-1,0 0,0 0,0 0,1 1,-1-1,0 0,0 1,0-1,0 1,-1-1,1 1,0 0,0-1,-1 1,-55 4,44 1,0 2,0 0,1 0,0 1,0 0,0 1,1 1,1 0,0 0,0 1,1 0,0 1,-5 10,11-19,0 0,0 0,0 1,1-1,-1 1,1 0,0 0,0 0,0 0,1 0,-1 0,1 0,0 1,0-1,0 1,1-1,0 0,0 1,0-1,0 1,1-1,-1 0,1 1,0-1,1 0,-1 1,1-1,0 0,0 0,0 0,0-1,1 1,-1 0,1-1,0 0,0 0,3 3,6-1,1-1,-1 0,1 0,0-2,0 1,0-2,0 0,0 0,0-1,1-1,-1 0,0-1,0 0,8-4,8-3,-1-1,0-1,0-2,-2-1,1-1,3-4,0 1,-6 4</inkml:trace>
  <inkml:trace contextRef="#ctx0" brushRef="#br0" timeOffset="20127.406">20184 1,'-9'53,"0"-10,3 0,1 0,2 0,1 1,3-1,2 4,-1 48,3 12,1-89</inkml:trace>
  <inkml:trace contextRef="#ctx0" brushRef="#br0" timeOffset="24660.544">2686 1440,'328'-77,"-142"66,9-13,454 24,-236-30,811 31,318-1,-1154-29,949 30,-731-2,-275-26,89-2,38 0,-35 1,563 29,-692-12,626 22,-504-39,213 26,-284-24,90 14,157-7,-160-8,219 27,-313-26,-67 13,-72-2,0 9,16 8,-16 0,52-13,18-7,-64-9,187 27,-195-27,-56 14,85-5,-56-8,139 26,-285 0</inkml:trace>
  <inkml:trace contextRef="#ctx0" brushRef="#br0" timeOffset="45681.33">1839 2513,'-11'-9,"-1"2,0-1,-1 2,0-1,0 2,0 0,-1 0,1 2,-1-1,0 2,0 0,0 0,-1 1,1 1,0 1,0 0,0 1,-4 1,-34-2,22 3,0 1,0 1,1 2,0 1,1 1,0 1,0 2,1 1,1 0,-24 20,13-13,-184 119,13 24,159-121,3 1,1 2,2 2,2 2,-16 29,-67 175,-31 85,70-151,69-149,2 1,2 1,2 0,-3 20,11-47,-5 24,3 1,1-1,2 1,2 0,3 23,23 79,1 0,-18-96,1 0,3 0,1-1,2-1,2-1,2-1,14 21,179 242,-192-278,0 0,2-1,1-2,0 0,16 8,112 81,-86-67,1-4,3-2,45 16,-89-44,257 91,-159-73,174 32,39-56,-112-34,-56 3,-111 14,1-3,-2-3,0-2,-1-2,46-27,-52 23,11-4,-1-3,-2-3,42-33,123-119,-71-6,-133 163,9-10,-2-2,-2-1,-2-1,-2-1,-2 0,4-19,8-53,-3 6,-1-1,4-111,-21 82,-5 124,-1-1,-1-1,0 1,-2 0,0-1,-1 1,-2-1,1 1,-2-1,-1-1,-32-141,8 49,-20-48,35 121,-44-94,-41-22,42 80,14 16,-2 2,-3 3,-3 1,-8-3,-154-119,184 152,-1 0,-1 3,-1 0,-31-15,24 14,-175-72,71 63,1 4,105 19,-1 2,1 2,-1 1,0 2,0 1,-9 3,-39-1,-39-18,-74 3,153 14,33-1,-1 1,1 0,-1 1,1 1,0 0,-1 0,1 1,1 1,-1 0,1 0,0 1,-9 7,-7 24,21-17</inkml:trace>
  <inkml:trace contextRef="#ctx0" brushRef="#br0" timeOffset="53004.849">1952 4149,'3'0,"-1"0,0 0,0 1,1-1,-1 1,0-1,0 1,0 0,0 0,0 0,0 0,0 0,0 0,0 1,0-1,-1 1,1-1,0 1,-1 0,0-1,1 1,-1 0,0 0,0 0,0 0,0 0,0 0,0 0,-1 1,1-1,-1 0,0 0,1 1,-1-1,0 0,0 0,0 1,-1-1,1 0,0 0,-1 0,0 1,1-1,-1 0,0 0,0 0,0 0,0 0,-1 0,1-1,-1 1,1 0,-1 0,1-1,-1 1,-1 0,6-4,0 0,0 0,0 0,0-1,-1 0,1 1,0-1,-1 0,0 0,0 0,0 0,0-1,0 1,-1 0,1-1,-1 0,0 1,0-1,-1 0,1 1,-1-1,1 0,-1 0,0 1,-1-1,1 0,0 0,-1 1,0-1,0 0,-2 3,0 1,0-1,-1 0,1 1,0 0,0 0,0 0,0 0,-1 0,1 1,0-1,0 1,0 0,0 0,0 0,0 0,0 0,0 1,0 0,1-1,-1 1,1 0,-1 0,1 0,0 1,-1-1,1 0,1 1,-1 0,0-1,0 1,1 0,0 0,-1 0,2-1,1 0,-1 0,0 0,1 1,-1-1,1 0,0 0,-1 0,1 0,0 0,0-1,0 1,1 0,-1 0,0-1,1 1,-1 0,1-1,-1 0,1 1,0-1,0 0,-1 0,1 0,0 0,0 0,0 0,0 0,0-1,0 1,1-1,-1 0,0 1,0-1,0 0,0 0,0 0,1-1,-1 1,0 0,0-1,0 0,0 1,0-1,0 0,0 0,0 0,0 0,-1 0,1-1,0 1,0-1,0 1,-1 0,0 0,0 0,0 0,0-1,0 1,0 0,0 0,-1-1,1 1,0 0,-1-1,1 1,-1-1,1 1,-1 0,0-1,1 1,-1-1,0 0,0 1,0-1,0 1,0-1,-1 1,1-1,0 1,-1 0,1-1,-1 1,1-1,-1 1,0 0,0-1,0 1,1 0,-1 0,0 0,0-1,-1 1,1 0,0 0,0 1,0-1,-1 0,1 0,0 1,-1-1,1 0,-1 1,1 0,-1-1,1 1,-1 0,1 0,-1-1,1 1,-1 0,-13 2</inkml:trace>
  <inkml:trace contextRef="#ctx0" brushRef="#br0" timeOffset="93076.62">1191 3924,'-3'1,"-1"0,1 1,0-1,0 1,0 0,0-1,1 2,-1-1,0 0,1 0,-1 1,1-1,0 1,0 0,0 0,0 0,1 0,-2 3,-3 3,-1 6,1 0,0 1,1-1,1 1,1 0,0 1,1-1,0 0,2 1,0-1,0 1,2-1,1 4,-1 38,-2-40,-1-4,0-1,1 0,0 1,1-1,0 0,1 0,1 0,0 0,1 0,0 0,1-1,1 1,0-2,0 1,1 0,0-1,4 2,12 10,1-2,1-1,1-1,0-1,2-1,0-2,0-1,2-1,0-1,9 1,157 22,-234-48,28 9,0-1,0 2,0-1,-1 2,1-1,-1 1,0 1,0 0,0 0,1 1,-1 1,0 0,-2 0,-5 4,0-1,0 2,1 0,0 2,0 0,1 0,0 1,-7 6,-2 0,24-15,1 0,-1 0,1 0,0 0,-1 0,1 0,-1 0,1 0,0 0,-1 0,1 0,-1 0,1 0,0 0,-1-1,1 1,0 0,-1 0,1 0,-1-1,1 1,0 0,0-1,-1 1,1 0,0 0,0-1,-1 1,1 0,0-1,0 1,0-1,-1 1,1 0,0-1,0 1,0-1,0 1,0 0,0-1,0 1,0-1,0 1,0 0,0-1,0 1,0-1,0 1,0 0,1-1,-1 1,0-1,0 1,0 0,1-1,-1 1,0 0,0-1,1 1,-1 0,0 0,1-1,-1 1,0 0,1 0,65-105,42-75,-48 55,-55 147,-6 38,11 97,25-5,-38-149,-1-9</inkml:trace>
  <inkml:trace contextRef="#ctx0" brushRef="#br0" timeOffset="99036.559">2546 3528,'-2'-3,"1"0,0 0,-1 0,1 1,-1-1,0 0,0 1,0-1,0 1,0 0,0 0,-1 0,1 0,-1 0,0 0,0 1,1-1,-1 1,0 0,0-1,0 1,0 1,0-1,-2 0,-3 1,0 1,0 0,-1 0,1 0,0 1,0 1,0-1,1 1,-1 1,1-1,-1 1,1 0,0 1,1 0,-1 0,1 0,0 1,0 0,0 0,1 1,0-1,1 1,-1 0,1 0,0 1,-2 7,5-10,0 1,1-1,0 1,0 0,0-1,0 1,1-1,0 1,0-1,1 0,-1 1,1-1,0 0,1 0,-1 0,1 0,0 0,0-1,1 1,-1-1,1 0,0 0,0 0,0-1,1 1,-1-1,1 0,0 0,0-1,0 0,0 1,0-1,0-1,1 1,-1-1,1 0,-1 0,1-1,3 0,45 3,-29-4</inkml:trace>
  <inkml:trace contextRef="#ctx0" brushRef="#br0" timeOffset="107337.531">202 4262,'11'-3,"-1"0,0 0,0-1,0 0,0-1,-1 0,1 0,-1-1,-1-1,1 1,-1-2,0 1,-1-1,0 0,0 0,0-1,-1 0,0-1,-4 7,25-31,-2-1,-2-2,-1 0,11-29,-31 64,-1 0,1 0,-1 1,0-1,0 0,1 0,-1 0,-1 0,1 0,0-1,-1 1,1 0,-1 0,1 0,-1-1,0 1,0 0,0 0,0-1,0 1,-1 0,1 0,-1 0,0-1,1 1,-1 0,0 0,0 0,0 0,0 0,-1 1,1-1,0 0,-1 0,0 1,1-1,-1 1,0-1,0 1,1 0,-1 0,0 0,0 0,0 0,-1 0,1 0,0 1,0-1,0 1,-2-1,0 4,-1-1,1 1,0 0,0 1,0-1,0 1,0-1,1 1,0 0,0 1,0-1,0 0,1 1,-1-1,1 1,0 0,1 0,-1 0,1 0,0 0,0 0,1 0,-1 0,1 1,0-1,1 0,-1 0,1 0,0 0,0 0,1 0,0 0,-1 0,2 0,-1-1,3 5,-2-3,0-1,0 0,0 0,1 0,0-1,0 1,0-1,1 0,-1 0,1-1,0 1,0-1,0 0,0 0,1-1,-1 1,1-1,0-1,-1 1,1-1,0 0,0 0,0 0,0-1,0 0,0 0,0-1,0 0,0 0,0 0,-1-1,1 1,5-4,5-6,-1-1,0 0,-1-1,0-1,-1 0,-1-1,0-1,-1 0,0 0,-1-1,-2 0,1-1,-2 0,0 0,2-13,-5 21,-1 0,0 0,-1-1,0 1,0-1,-1 0,0 1,-1-1,-1 0,1 1,-2-1,-1-7,3 17,0 0,0 1,0-1,0 1,0-1,0 1,-1-1,1 1,0-1,0 1,0-1,-1 0,1 1,0 0,-1-1,1 1,0-1,-1 1,1-1,-1 1,1 0,-1-1,1 1,-1 0,1 0,-1-1,1 1,-1 0,1 0,-1 0,1-1,-1 1,1 0,-1 0,0 0,1 0,-1 0,1 0,-1 0,1 0,-1 0,0 1,1-1,-1 0,1 0,-1 0,1 1,-1-1,1 0,-1 1,1-1,-1 0,1 1,0-1,-1 1,1-1,-1 0,1 1,0-1,0 1,-1-1,1 1,0 0,-24 36,22-32,-4 5,2 1,-1-1,1 1,1 1,0-1,1 0,0 1,0-1,1 7,1-14,0 0,0-1,0 1,0 0,0-1,1 1,-1-1,1 1,0 0,1-1,-1 0,0 1,1-1,0 0,0 0,0 0,0 0,0 0,0 0,1 0,0-1,-1 0,1 1,0-1,0 0,0 0,0 0,1-1,-1 1,0-1,3 1,2 0,1 0,-1-1,0 0,0-1,0 0,1 0,-1 0,0-1,0-1,0 1,0-1,0-1,0 1,0-1,0-1,-1 1,0-1,0-1,0 1,0-1,-1 0,0-1,0 1,0-1,0-1,-1 1,0-2,7-5,-1-1,0 0,-1 0,-1-1,-1 0,0-1,-1 0,0 0,-1-1,-1 0,-1 0,0 0,0-16,-3 25,0 3,-1 0,1 0,-1 0,0 0,0 0,0 0,-1 1,0-1,0 0,0 0,0 0,-1 1,0-1,0 1,0-1,-1 1,-1-3,3 6,0 1,0-1,1 1,-1-1,0 0,-1 1,1-1,0 1,0 0,0-1,0 1,0 0,0 0,0 0,-1 0,1 0,0 0,0 0,0 0,0 0,0 0,0 1,-1-1,1 0,0 1,0-1,0 1,0-1,0 1,0 0,0-1,0 1,1 0,-1 0,0-1,0 1,1 0,-1 0,0 0,1 0,-1 0,1 0,-1 0,1 1,-22 47,19-42,1 1,0 0,1 0,-1 0,2 0,-1 0,1 0,0 1,1-1,0 0,0 0,1 0,0-1,0 1,1 0,0-1,0 1,1-1,0 0,0 0,1 0,-1-1,2 1,-1-1,1-1,-1 1,2-1,-1 0,1 0,-1-1,4 2,34 0,-27-10</inkml:trace>
  <inkml:trace contextRef="#ctx0" brushRef="#br0" timeOffset="108189.334">514 3415,'44'-36,"335"-114,-299 115,-114 17,21 14,0-1,0-1,0 0,1-1,0 0,1-1,0 0,0-1,0 0,-7-9,2 2,2 4</inkml:trace>
  <inkml:trace contextRef="#ctx0" brushRef="#br1" timeOffset="118853.636">2066 1581,'21'87,"-13"157,-10-150,2 612,-27-537,-3 57,30-150,-10 102,0-116,4 1,2 0,3 0,3 23,0 17,-2-91</inkml:trace>
  <inkml:trace contextRef="#ctx0" brushRef="#br1" timeOffset="120706.215">1952 3670,'5'0,"1"5,0 6,-1 6,-1 5,-7 4,-2 1,-1 2,2 1,0-1,2-9,5-9,3-10,-1-11,0-3</inkml:trace>
  <inkml:trace contextRef="#ctx0" brushRef="#br1" timeOffset="122309.88">2150 4121,'0'0,"1"0,-1 0,1 0,-1 0,1 0,-1 0,1 0,-1 0,1 0,0 0,-1 0,1 0,-1 0,0 1,1-1,-1 0,1 0,-1 1,1-1,-1 0,1 1,-1-1,0 0,1 1,-1-1,0 0,1 1,-1-1,0 1,0-1,1 1,-1-1,0 1,0-1,0 1,1-1,-1 1,0-1,0 1,0-1,0 1,0-1,0 1,0-1,0 1,-1-1,1 1,0-1,0 1,0-1,0 1,-1-1,1 1,0-1,0 1,-1-1,1 0,0 1,-1-1,1 1,-1-1,1 0,0 0,-1 1,1-1,-1 0,3 1,4 3,1 0,0-1,-1 0,1-1,1 0,-1 0,0 0,0-1,1 0,-1 0,0-1,1 0,-1 0,1-1,4 0,169-19,-37-5,335 24,113 1,-394-28,282 27,-2 1,-453-5,-25-1</inkml:trace>
  <inkml:trace contextRef="#ctx0" brushRef="#br1" timeOffset="122941.439">5790 3754,'30'-22,"-38"48,-114 138,14-45,-87 68,168-169,17-17</inkml:trace>
  <inkml:trace contextRef="#ctx0" brushRef="#br1" timeOffset="123390.77">5423 3670,'40'51,"138"136,-32 34,-119-176,-22-38</inkml:trace>
  <inkml:trace contextRef="#ctx0" brushRef="#br1" timeOffset="124909.171">1472 791,'-8'38,"0"1,3 0,1 1,2-1,2 17,0-50,0 0,0 0,1 0,0 0,0 0,0-1,1 1,-1 0,2-1,-1 1,0-1,1 0,0 0,1 0,-1 0,1 0,-1-1,4 2,-4-6,0 0,0 0,-1 0,1-1,0 1,0-1,0 0,0 0,0 0,-1-1,1 1,0 0,-1-1,0 0,1 0,-1 1,0-1,0-1,0 1,0 0,0 0,0-1,-1 1,1-1,-1 0,1 1,-1-1,0 0,0 0,-1 0,1 1,0-1,-1-2,2 1,102-286,-77 233,-10 83,24 216,-5-78,-28-117,-2-14,0 0,-2 0,-2 1,-1-1,-2 0,-1 1,-2 8,-2-12,-36 117,39-142,-1 0,1-1,-1 0,0 1,0-1,-1-1,1 1,-1-1,0 0,0 0,0 0,0 0,0-1,-1 0,1 0,-1-1,0 1,1-1,-1 0,-1-1,3 1,1-1,-1 0,1 0,-1 0,0 0,1 0,-1-1,1 0,-1 1,1-1,0-1,-1 1,1 0,0-1,0 0,0 0,0 0,0 0,0 0,1 0,-1-1,0 1,1-1,0 0,0 0,0 0,0 0,0 0,1 0,-1 0,1-1,0 1,0 0,0-11,1 1,0 0,1-1,0 1,1 0,1 0,0 0,1 0,0 0,1 1,0 0,1 0,0 0,1 1,1-1,0 2,0-1,1 1,0 1,3-3,83-77,-71 68</inkml:trace>
  <inkml:trace contextRef="#ctx0" brushRef="#br0" timeOffset="134957.913">2122 6294,'11'98,"24"59,-28-107,-2 1,-2 0,-3 1,-2 15,0 30,2-91,-1 15,0 1,2 0,1-1,1 1,1-1,0 1,2-1,2 5,-2-12,-1 1,0 0,-2 0,1 1,-2-1,0 1,-1-1,0 1,-2 0,0-1,0 1,-1 0,-2 3,-24 82,28-80,3-29</inkml:trace>
  <inkml:trace contextRef="#ctx0" brushRef="#br0" timeOffset="136458.659">3956 5165,'-2'2,"0"-1,0 1,0-1,1 1,-1-1,0 1,1 0,-1 0,1 0,0 0,0 0,0 0,0 0,0 0,0 1,0-1,1 0,-1 0,1 1,0-1,0 0,0 1,0-1,0 0,0 1,0 0,-14 242,6-205,2 1,2-1,1 1,3 0,3 26,-2 13,28 146,-30 169,-27-169,16-85,6-110,0 1,3 0,0 0,2 0,1 1,2 0,10 24,-9-50,-1 1,0 0,-1 0,0 0,0 0,0 0,-1 0,0 0,-1 0,0 0,-1 6,-15 71,15-74</inkml:trace>
  <inkml:trace contextRef="#ctx0" brushRef="#br0" timeOffset="138080.012">1586 6887,'771'-30,"318"31,-710-29,-215 11,-134 11,0 2,0 2,0 0,1 2,12 2,-20 3,-5 2</inkml:trace>
  <inkml:trace contextRef="#ctx0" brushRef="#br0" timeOffset="138727.78">2658 6604,'-157'62,"3"7,-103 64,37 1,130-77,91-58,-1 1,1-1,-1 1,1-1,-1 1,1-1,0 1,-1-1,1 1,0 0,-1-1,1 1,0 0,-1 0,1 0,0 0,0-1,-1 1,1 0,0 0,0 0,-1 0,1 0,0 1,0-1,-1 0,1 0,0 0,-1 1,1-1,0 0,-1 1,1-1,0 1,-1-1,1 0,-1 1,1 0,-1-1,1 1,-1-1,1 1,-1-1,0 1,1 0,-1-1,0 1,1 0,-1 0,0-1,0 1,0 0,0-1,0 1,1 0,-1 0,-1-1,1 1,0 0,0 0,0-1,0 1,0 0,-1-1,1 1,0 0,-1-1,1 1,0 0,-1 0,25-6,0 0</inkml:trace>
  <inkml:trace contextRef="#ctx0" brushRef="#br0" timeOffset="139462.879">4266 6491,'-124'92,"4"4,-65 71,-81 41,196-158,-14 29,78-65,4-1</inkml:trace>
  <inkml:trace contextRef="#ctx0" brushRef="#br0" timeOffset="140577.271">2630 7395,'0'514,"1"-509,-1 0,1-1,-1 1,0 0,0-1,-1 1,0 0,1-1,-1 1,-1-1,1 1,-1-1,0 1,0-1,0 0,0 0,-1 0,1 0,-1 0,0-1,-1 1,1-1,0 0,-1 0,0 0,0 0,0-1,0 0,0 0,0 0,0 0,-1 0,1-1,-1 0,1 0,-1 0,0 0,1-1,-1 0,0 0,0 0,1 0,-1-1,0 0,2-1,0 0,0 0,0 0,0 0,0 0,0-1,1 0,-1 1,1-1,0 0,0 0,0 0,0-1,0 1,1 0,-1-1,1 1,0-1,0 1,0-1,1 0,-1 1,1-1,0 0,0 1,0-1,0 0,1 0,22-106,-13 79,2 1,0 0,3 0,0 1,2 1,0 1,3 0,0 2,7-7,-2 2,1 2,2 1,0 1,2 1,1 1,0 2,16-7,76-12,-119 40,0 0,0 0,1 1,-1-1,0 1,0 0,1 0,-1 1,0-1,1 1,-1 0,0 0,0 0,0 1,0-1,0 1,0 0,0 0,-1 1,1-1,-1 1,1 0,-1-1,0 1,0 1,-1-1,1 0,0 1,-1-1,1 4,2 0,-1 0,-1 1,0-1,0 1,0 0,-1 0,0 0,-1 0,1 1,-2-1,1 0,-1 1,0-1,-1 0,-1 7,0-5,0-1,-1 1,0-1,-1 0,0 0,0 0,-1 0,0-1,0 0,-1 0,0 0,0-1,-1 0,0 0,-1 0,1-1,-1-1,0 1,-1-1,1 0,-1-1,-1 1,-124 24,131-29,1 0,-1-1,0 1,1 0,-1 0,0 0,1 1,-1-1,0 1,1-1,-1 1,1 0,-1 0,1 0,-1 0,1 1,0-1,0 0,-1 1,1 0,0 0,0-1,1 1,-1 0,0 0,1 1,-1-1,1 0,-1 1,1-1,0 0,0 1,0-1,1 1,-1 0,1-1,-1 1,1 0,0-1,0 1,0 0,0-1,0 1,1-1,-1 1,1 0,0-1,0 1,0-1,1 3,116 77,137 30,-181-68,-57-37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4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5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1.7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299 59,'-39'-17,"35"16,-1 1,0-1,1 1,-1 0,1 1,-1-1,1 1,-1 0,1 0,-1 1,1-1,0 1,0 0,-1 0,1 0,1 0,-1 1,0 0,1 0,-1 0,1 0,0 0,0 1,0-1,0 1,1 0,-1 0,1 0,0 0,1 0,-1 0,0 1,1-1,0 1,0-1,1 1,-1-1,1 1,0 4,-1-4,1 0,0 0,0 1,0-1,1 0,-1 0,1 0,1 0,-1 0,1 0,-1 0,1 0,1 0,-1-1,1 1,0-1,0 0,0 0,0 0,1 0,-1 0,1-1,0 1,0-1,1 0,-1 0,1-1,-1 0,1 1,0-1,0-1,0 1,0-1,0 0,0 0,0 0,0-1,1 0,-1 0,4 0,0-1,1-1,-1 0,0 0,1-1,-1 0,0 0,-1-1,1 0,-1 0,0-1,0-1,0 1,-1-1,1 0,-2-1,1 0,-1 0,0 0,0-1,-1 0,0 0,0 0,-1-1,0 0,-1 1,1-1,-2-1,0 1,0 0,0-1,-1 0,-1 7,0-1,0 1,0-1,0 1,-1 0,1-1,-1 1,0 0,0-1,0 1,0 0,-1 0,1 0,-1 0,0 0,0 0,0 0,0 1,-1-1,1 1,-1-1,1 1,-1 0,0 0,0 0,0 0,0 1,0-1,0 1,-1 0,1 0,0 0,-1 0,1 1,0-1,-1 1,1 0,-1 0,-6-1,1 1,-1 1,0-1,1 2,-1-1,1 1,0 1,-1-1,1 2,1-1,-1 1,0 1,-3 2,8-5,0 0,0 0,0 0,0 1,0 0,0-1,1 2,0-1,-1 0,1 1,0-1,1 1,-1 0,1 0,-1 0,1 0,0 0,1 0,-1 1,1-1,0 1,0-1,0 1,1-1,-1 1,1 0,0-1,1 1,-1 0,1-1,0 1,0-1,0 1,1-1,-1 0,1 1,0-1,0 0,1 0,-1 0,1-1,0 1,1 1,1-2,0 1,1-1,-1 0,1 0,0-1,0 0,0 0,0 0,0-1,0 0,0 0,0 0,0-1,1 0,-1 0,0-1,0 1,1-1,-1-1,0 1,0-1,0 0,-1 0,1-1,0 0,-1 0,0 0,1-1,-1 0,-1 0,3-2,-2 0,-1-1,0 0,0 0,-1 0,0-1,0 1,-1-1,0 1,0-1,0 0,-1 0,-1 0,1 0,-1-5,-1 9,1 1,0 0,-1 0,0-1,1 1,-1 0,-1 0,1 0,0 0,-1 0,1 0,-1 0,0 1,0-1,0 1,0-1,-1 1,1 0,-1 0,1 0,-1 0,0 0,0 0,0 1,0-1,0 1,0 0,0 0,0 0,0 0,0 1,-1 0,1-1,0 1,-1 0,0 0,-2 1,-1 0,1 0,-1 0,1 0,0 1,0 0,0 1,0-1,0 1,0 1,1-1,-1 1,1-1,0 2,0-1,0 0,1 1,0 0,0 0,0 0,0 1,1-1,0 1,0 0,0 0,1 0,0 0,0 1,0-1,1 0,0 1,1-1,-1 1,1-1,0 1,1 1,1-6,0 1,0 0,0-1,0 0,0 0,1 1,-1-1,1 0,-1-1,1 1,0-1,0 1,0-1,0 0,0 0,0 0,0 0,0 0,0-1,0 0,0 1,1-1,-1 0,0-1,0 1,0 0,1-1,-1 0,0 0,0 0,0 0,0 0,0 0,-1-1,1 0,0 1,-1-1,1 0,-1 0,1-1,-1 1,0 0,0-1,0 1,0-1,-1 0,1 0,-1 0,0 1,1-1,-1 0,-1-1,1 1,0 0,-1 0,1 0,-1 0,0-3,-2 3,0 0,-1 0,1 1,-1-1,1 1,-1 0,0 0,0 0,0 0,0 0,0 0,0 1,-1 0,1-1,0 1,-1 1,1-1,-1 0,1 1,-1 0,1-1,-1 2,1-1,-1 0,1 1,-1-1,1 1,-1 0,1 0,0 0,-1 1,1-1,0 1,0 0,0 0,0 0,0 0,1 0,-1 1,-2 2,5-4,-1 0,1 0,-1 0,1-1,-1 1,1 1,0-1,-1 0,1 0,0 0,0 0,0 0,0 0,0 0,0 0,0 0,0 0,0 0,1 0,-1 0,0 0,1 0,-1 0,0 0,1 0,-1 0,1 0,0 0,-1 0,1 0,0-1,0 1,-1 0,1-1,0 1,0 0,11 9</inkml:trace>
  <inkml:trace contextRef="#ctx0" brushRef="#br0" timeOffset="6212.081">271 229,'-2'1,"0"1,0-1,1 1,-1 0,1-1,-1 1,1 0,-1 0,1 0,0 0,0 0,0 0,0 1,0-1,1 0,-1 0,1 1,-1-1,1 0,0 1,0-1,0 0,0 1,0-1,1 0,-1 1,1-1,-1 0,1 1,0-1,0 0,0 1,18 237,6-97,-24-70,10 68,25 38,-25 63,-13-174,2-68,0-1,-1 1,1-1,-1 1,1-1,-1 1,1-1,-1 1,1-1,-1 1,0 0,1-1,-1 1,0 0,1 0,-1-1,0 1,1 0,-1 0,0 0,1 0,-1 0,0 0,0 0,1 0,-1 0,0 0,1 0,-1 0,0 1,1-1,-1 0,0 0,1 1,-1-1,1 0,-1 1,0-1,1 1,-1-1,1 1,-1-1,1 1,0-1,-1 1,1 0,-1-1,1 1,0-1,0 1,-1 0,1-1,0 1,0 0,0-1,0 1,0 0,-1 0,1-1,1 1,-1 0,0-1,0 1,0 0,0 0,-110-108,87 94,0 0,-1 1,-1 2,1 1,-2 0,0 2,24 6,-1 1,1 0,0-1,0 1,0-1,1 1,-1-1,0 0,0 0,0 0,0 0,1 0,-1-1,1 1,-1 0,1-1,-1 1,1-1,0 1,-1-1,1 0,0 0,0 1,0-1,1 0,-1 0,0 0,1 0,-1 0,1 0,0 0,-1 0,1 0,0 0,0 0,1 0,-1 0,0 0,1 0,-1 0,1 0,-1 0,1 0,0 0,0 0,0 0,0 1,0-1,1 0,-1 1,0-1,1 1,-1-1,1 1,-1 0,1-1,0 1,0 0,1 0,10-7,0 1,1 0,0 1,0 1,0 1,1 0,-1 0,1 1,0 1,1 1,212-3,-174-8,28 3,-82 9,1 0,0 0,0 0,-1 0,1 1,0-1,-1 0,1 1,0-1,0 0,-1 1,1-1,-1 1,1-1,0 1,-1-1,1 1,-1 0,1-1,-1 1,0 0,1-1,-1 1,0 0,1-1,-1 1,0 0,0 0,0-1,1 1,-1 0,0 0,0 0,0-1,0 1,-1 0,1 0,0-1,0 1,0 0,0 0,-1-1,1 1,0 0,-1-1,1 1,-1 0,1-1,-1 1,1 0,-1-1,-26 34,26-33,-234 227,231-226,3-4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29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311 542,'17'30,"61"252,-33-86,-26-139,-4-83,21-175,26-109,-33 167,-31 114,-3 34</inkml:trace>
  <inkml:trace contextRef="#ctx0" brushRef="#br0" timeOffset="1067.36">339 542,'-4'5,"-3"6,-4 1,0 4,-4-1,2 1,-3 4,-2 2,0 3,0-3,3-6</inkml:trace>
  <inkml:trace contextRef="#ctx0" brushRef="#br0" timeOffset="4572.395">706 966,'0'-1,"-1"0,1 0,-1 0,1 0,-1 0,0 1,1-1,-1 0,0 1,0-1,1 0,-1 1,0-1,0 1,0-1,0 1,0 0,0-1,0 1,0 0,0 0,0 0,0-1,0 1,0 0,0 0,0 0,0 1,0-1,1 0,-1 0,0 0,0 1,0-1,0 1,0-1,0 0,0 1,0 0,1-1,-1 1,0-1,0 1,1 0,-1 0,0-1,1 1,-1 0,1 0,-1 0,-17 56,14-40,-55 209,-4-103,71-143,77-156,-2-7,-83 182,0 0,0 0,0 0,1 0,-1 0,0 1,0-1,0 0,1 0,-1 0,0 1,1-1,-1 0,1 0,-1 1,1-1,-1 0,1 1,-1-1,1 0,0 1,-1-1,1 1,0-1,-1 1,1-1,0 1,0 0,0-1,-1 1,1 0,0 0,0 0,0 0,0-1,-1 1,1 0,0 0,0 0,0 1,0-1,0 0,-1 0,1 0,0 1,0-1,0 0,-1 1,1-1,0 1,0-1,-1 1,1-1,0 1,-1-1,1 1,-1 0,1-1,-1 1,1 0,-1-1,1 2,128 287,-112-258,-48-41,-87-35,103 42,1-1,0 0,0-1,0-1,0 0,1-1,0 0,0-1,-9-8,9 3</inkml:trace>
  <inkml:trace contextRef="#ctx0" brushRef="#br0" timeOffset="6220.179">0 288,'112'-37,"60"-2,54 18,-153 3,-73 16,1 0,-1 1,1-1,-1 1,0-1,0 0,0 1,0-1,0 0,0 1,0-1,-1 0,1 1,-1-1,1 1,-1-1,1 1,-1-1,0 1,0-1,0 1,0 0,0-1,0 1,0 0,0 0,0 0,-1 0,1 0,0 0,-1 0,1 0,-1 0,1 1,-1-1,1 1,-1-1,0 1,1-1,-1 1,-1 0,-2-3,-138-100,126 88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5:42.2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287 63,'-4'27,"-1"0,-1 0,-1-1,-2 0,0-1,-2 1,-21 63,-76 206,49-160,58-159,107-279,-5 66,-91 211,1 0,2 0,0 2,2-1,0 2,16-17,-31 39,1 0,-1 0,1 0,-1 1,1-1,0 0,-1 1,1-1,0 0,0 1,-1-1,1 1,0-1,0 1,0 0,0-1,-1 1,1 0,0 0,0-1,0 1,0 0,0 0,0 0,0 0,0 0,0 0,0 0,-1 1,1-1,0 0,0 0,0 1,0-1,0 0,0 1,-1-1,1 1,0-1,0 1,-1 0,1-1,0 1,-1 0,1-1,-1 1,1 0,-1 0,1 0,20 50,-18-39,80 345,-63-279,-20-78,-1-1,1 1,0 0,-1 0,1 0,0 0,-1-1,1 1,-1 0,1 0,0 0,-1 0,1 0,-1 0,1 0,0 0,-1 0,1 0,-1 0,1 0,0 0,-1 0,1 1,0-1,-1 0,1 0,-1 0,1 1,0-1,-1 0,1 0,0 1,0-1,-1 0,1 1,0-1,0 0,-1 1,1-1,0 0,0 1,0-1,0 0,-1 1,1-1,0 1,0-1,0 0,0 1,0-1,0 1,-32-32,31 30,-12-11,-1 0,0 1,0 0,-1 1,-1 1,0 0,0 1,0 1,-1 0,-11-2,-199-54,169 45,55 25,10 3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28,'0'0,"-1"0,1-1,-1 1,1 0,-1-1,1 1,-1 0,1 0,-1-1,1 1,-1 0,1 0,-1 0,0 0,1 0,-1-1,1 1,-1 0,1 1,-1-1,0 0,1 0,-1 0,1 0,-1 0,1 0,-1 1,1-1,-1 0,1 1,-1-1,1 0,-1 1,1-1,-1 0,1 1,-1-1,1 1,0-1,-1 1,1-1,0 1,0-1,-1 1,1-1,0 1,0-1,0 1,0-1,-1 1,1 0,0-1,0 1,0-1,0 1,0-1,0 1,1 0,-7 40,6-40,-28 248,-15-77,-8-2,-61 136,72-187,41-119,-1 0,0-1,0 1,0 0,1 0,-1-1,0 1,0 0,1 0,-1-1,0 1,1 0,-1 0,0 0,1 0,-1-1,0 1,1 0,-1 0,1 0,-1 0,0 0,1 0,-1 0,0 0,1 0,-1 0,1 0,-1 0,0 0,1 0,-1 1,0-1,1 0,-1 0,0 0,1 0,-1 1,0-1,1 0,-1 0,0 1,0-1,1 0,-1 0,0 1,0-1,0 0,1 1,-1-1,0 0,0 1,0-1,0 1,0-1,0 0,0 1,0-1,0 0,0 1,0-1,0 1,0-1,0 0,20-26,10-27,-15 27</inkml:trace>
  <inkml:trace contextRef="#ctx0" brushRef="#br0" timeOffset="480.179">612 1,'-21'301,"14"182,7-392,-4-66,-10-31,-64-182,67 169,0 1,-1 0,0 1,-2 1,0 0,-1 0,0 2,-1-1,9 10,0 0,0 0,0 1,-1-1,1 2,-1-1,0 1,0 0,0 1,-1 0,1 0,-1 0,1 1,-1 1,1 0,-1 0,1 0,-1 1,1 0,-1 1,-2 1,4-2,0 0,0 1,0 0,-1 0,2 1,-1 0,0 0,1 1,-1 0,1 0,0 0,0 1,1 0,-1 0,1 0,0 1,1 0,-1 0,1 0,0 0,1 1,-3 4,8 3</inkml:trace>
  <inkml:trace contextRef="#ctx0" brushRef="#br0" timeOffset="1687.129">866 819,'71'-41,"-58"36,0-1,-1-1,0 1,0-2,-1 1,0-2,0 0,-1 0,0-1,0 0,-1 0,-1-1,0 0,0-1,-1 0,1-4,-6 13,-1-1,0 1,0 0,-1-1,1 0,-1 1,0-1,0 1,0-1,0 1,0-1,-1 1,0-1,1 1,-1-1,-1 1,1 0,0-1,-1 1,0 0,1 0,-1 0,-1 0,1 0,0 1,-1-1,1 1,-1-1,0 1,1 0,-1 0,0 0,-1 1,1-1,0 1,0-1,-1 1,1 0,-1 0,1 1,-1-1,1 1,-1-1,1 1,-1 1,1-1,-1 0,-2 1,-4 3,1-1,0 1,1 1,-1 0,1 0,0 1,0 0,0 0,1 0,0 1,0 1,1-1,0 1,0 0,1 0,0 1,0 0,1-1,0 1,1 1,0-1,0 1,1-1,0 1,1 0,0 0,0-1,2 10,-2-12,0 1,1-1,0 1,0-1,1 1,0-1,0 0,1 1,0-1,0 0,1 0,0 0,0 0,1-1,-1 1,2-1,-1 0,0 0,1 0,0-1,1 0,-1 0,1 0,0 0,0-1,1 0,2 1,3 2,0-1,0-1,1 0,0-1,0 0,0-1,0 0,0-1,1 0,-1-1,1-1,-1 0,1-1,-1-1,1 0,-1 0,0-1,3-2,11-8,0-2,-2 0,0-1,-1-2,0-1,16-17,-35 32,19-19,-1-1,-1-1,-2-1,0 0,7-16,-23 36,0 0,-1 0,1 0,-1-1,-1 1,1-1,-1 0,0 0,-1 0,1 0,-2 0,1 0,-1 0,0 0,0 0,0 0,-2-3,2 9,-1-1,0 0,0 1,0-1,1 1,-1 0,-1-1,1 1,0 0,0 0,0-1,-1 1,1 0,0 0,-1 0,1 1,-1-1,0 0,1 1,-1-1,1 0,-1 1,0 0,1-1,-1 1,0 0,0 0,1 0,-1 0,0 0,1 1,-1-1,0 0,1 1,-1-1,0 1,0 0,-61 31,-19 51,81-81,1-1,-1 0,0 0,0 1,1-1,-1 0,1 1,-1-1,1 1,-1-1,1 1,0-1,0 1,0-1,0 1,0-1,0 1,0-1,0 1,1-1,-1 0,0 1,1-1,0 1,-1-1,1 0,0 1,-1-1,1 0,0 0,0 0,0 1,0-1,0 0,0 0,1 0,-1-1,0 1,0 0,1 0,-1-1,0 1,1 0,64 11,112-36,-176 24,0 0,0 0,0 0,0 0,0 0,0 1,0-1,-1 1,1-1,0 1,0-1,0 1,0 0,-1 0,1 0,0 0,-1 0,1 1,-1-1,1 0,-1 1,0-1,0 1,1-1,-1 1,0 0,0-1,-1 1,1 0,0 0,0 0,-1 0,1-1,-1 1,0 1,-9 75,0-27,9-45,1-1,0 1,1 0,-1-1,1 1,0-1,1 0,-1 0,1 1,0-2,0 1,1 0,-1-1,1 1,0-1,0 0,1 0,-1-1,1 1,0-1,-1 0,2 0,-1-1,0 1,0-1,1 0,-1-1,1 0,0 1,-1-2,1 1,0-1,0 1,0-2,-1 1,1-1,0 1,-1-2,1 1,0-1,-1 1,0-2,5-1,10-3,-1-1,0-1,0 0,-1-1,0-1,-1-1,0-1,-1 0,-1-1,14-16,-9 10,-1 1,0 0,-1-1,-1-1,-1-1,-1 0,-1-1,-1 0,-1-1,5-17,-15 38,-1 0,0 0,0 0,0 0,0 0,-1 0,1 0,-1 0,0-1,0 1,0 0,0 0,0 0,-1-1,1 1,-1 0,0 0,0 0,0 0,-1 0,1 0,-1 0,1 1,-1-1,0 0,0 1,0-1,0 1,-1 0,1 0,-1 0,1 0,-1 0,0 0,1 1,-1-1,0 1,0 0,0 0,0 0,-1 0,1 1,0-1,0 1,0 0,0 0,-1 0,1 0,0 0,0 1,0-1,-1 1,1 0,-11 6,0 1,1 1,0 0,0 1,1 0,0 1,1 0,0 1,1 0,0 0,1 1,-6 12,7-12,0 0,0 1,2 0,-1 0,2 1,0-1,1 1,0 0,1 1,1-1,0 1,1-1,1 1,1-1,0 8,1-15,-1-1,1 1,1 0,-1-1,1 1,1-1,-1 0,1 0,1 0,-1 0,1-1,0 0,1 0,-1 0,1-1,0 1,0-1,1-1,0 1,0-1,0-1,0 1,0-1,1 0,3 0,6 3,-1-2,1 0,0-1,0-1,1 0,-1-1,0-1,1-1,-1 0,0-2,8-1,59-26,-60 19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119 497,'1'-1,"-1"0,0-1,0 1,0-1,-1 1,1 0,0-1,0 1,-1 0,1-1,-1 1,1 0,-1-1,0 1,1 0,-1 0,0 0,0-1,0 1,0 0,0 0,0 0,0 1,0-1,0 0,0 0,-1 1,1-1,0 0,0 1,-1-1,1 1,-1 0,1-1,0 1,-1 0,1 0,-1 0,1 0,0 0,-1 0,1 0,-1 1,1-1,0 0,-1 1,1-1,0 1,0-1,-1 1,1 0,0 0,0-1,0 1,0 0,0 0,0 0,0 0,0 0,0 1,0-1,-7 9,1 1,1 0,0 0,0 0,1 0,1 1,0 0,0 0,1 0,1 0,0 1,1-1,0 1,1-1,0 1,1-1,1 8,-2-17,0 0,0-1,0 1,1 0,-1-1,1 1,-1 0,1-1,0 1,0-1,0 1,0-1,0 1,1-1,-1 0,1 1,0-1,0 0,-1 0,1-1,0 1,1 0,-1 0,0-1,0 0,1 1,-1-1,1 0,-1 0,1 0,-1 0,1-1,0 1,-1-1,1 1,0-1,0 0,-1 0,1-1,0 1,-1 0,1-1,0 1,1-2,13-5,-1-1,0-1,0-1,-1 0,-1-1,1 0,-2-1,0-1,0 0,-1-1,-1 0,0-1,-1 0,-1 0,0-1,-1-1,-1 1,0-1,-1-3,-3 16,0 0,-1-1,1 1,-1 0,0-1,-1 1,1-1,-1 1,0-1,0 0,0 0,-1 0,1 1,-1-1,0 0,-1 0,1 0,-1 0,0 1,0-1,-1 0,1 1,-1-1,0 1,0-1,-1 1,1 0,-1 0,0 0,0 0,0 1,0-1,-1 1,0 0,1 0,-1 0,0 0,-1 1,1-1,-9 0,-1 1,1 0,0 1,-1 0,1 1,0 1,-1 0,1 1,0 0,0 1,0 0,-3 2,101-35,-55 16,-1-1,-1-1,-1-2,0-1,-2-1,0-1,-1-1,13-16,-30 31,0-1,-1 0,0 0,0 0,-1-1,0 0,0 0,-1 0,0-1,-1 1,0-1,0 0,-1-1,-2 12,0-1,-1 0,1 1,0-1,0 0,0 1,0-1,-1 0,1 0,0 1,0-1,-1 0,1 0,0 1,0-1,-1 0,1 0,0 0,-1 1,1-1,0 0,-1 0,1 0,0 0,-1 0,1 0,-1 0,1 0,0 0,-1 0,1 0,0 0,-1 0,1 0,0 0,-1 0,1 0,0 0,-1-1,1 1,0 0,-1 0,1 0,0-1,-1 1,1 0,-6 30,0-1,3 1,0 1,2-1,1 0,2 9,-1 18,59 542,-60-561,2-13,-1 0,-1 0,-1 0,-1-1,-1 1,-2 0,0-1,-2 0,0 0,-6 9,12-30,1 0,-1 0,0-1,0 1,-1 0,1-1,0 1,-1-1,0 0,1 1,-1-1,0 0,0 0,0 0,-1-1,1 1,0 0,-1-1,1 1,-1-1,1 0,-1 0,0 0,1 0,-1 0,0-1,0 1,0-1,0 0,1 0,-1 0,0 0,0 0,0 0,0-1,1 0,-1 1,0-1,1 0,-1 0,0-1,1 1,-1-1,1 1,0-1,-1 0,1 1,0-1,0 0,0-1,0 1,1 0,-1 0,1-1,-1 1,1-1,0 0,-4-15,2-1,1 1,0-1,1 1,1-1,0 0,2 1,0-1,2 1,-1-1,2 1,5-11,66-151,-66 155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0 365,'2'2,"-1"0,1 0,-1 0,1 0,-1-1,1 1,0-1,0 1,0-1,0 0,0 1,0-1,0 0,0 0,1-1,-1 1,0 0,0-1,1 1,-1-1,0 0,1 0,-1 0,1 0,0 0,0 0,14 1,0-2,0 0,0-1,0 0,0-1,-1-1,1-1,-1-1,0 0,0-1,-1 0,0-1,0-1,-1-1,0 0,-1 0,0-2,0 1,-1-2,-1 0,9-13,-14 21,-1-1,1 0,-1 0,-1 0,0-1,1 1,-2-1,1 0,-1 0,0 0,-1-1,1 1,-2-1,1 1,-1-1,0 0,0 0,-1 1,0-1,-1 0,0 0,0-3,0 10,0-1,0 0,1 1,-1-1,0 1,0-1,0 1,0 0,-1-1,1 1,0 0,0 0,-1 0,1 0,-1 0,1 0,-1 0,1 1,-1-1,0 0,1 1,-1-1,0 1,0 0,1 0,-1-1,0 1,1 0,-1 0,0 1,0-1,1 0,-1 1,0-1,1 1,-1-1,0 1,1 0,-1-1,1 1,-1 0,0 1,-56 52,53-48,1 1,0 0,0 0,1 1,0-1,0 1,0-1,1 1,0 0,1 0,0 0,0 0,1 0,0 0,0 0,1 0,0 1,0-1,1-1,0 1,0 0,1 0,0-1,0 0,1 1,0-1,0 0,1-1,0 1,0-1,6 5,2-2,0-1,0-1,1 0,0-1,0-1,0 0,1-1,0 0,0-2,0 1,0-2,0 0,1-1,-1 0,0-1,0-1,0 0,0-1,0-1,0 0,8-5,-7 1,0-1,-1 0,0-2,0 0,-1 0,-1-1,0-1,-1 0,0-1,-1 0,0-1,-2 0,5-9,25-88,-38 109,-1 0,1 1,-1-1,0 0,0 0,0 0,0 0,-1 0,1 0,-1 0,1 0,-1 0,0 0,0 0,-1 1,1-1,0 0,-1 1,0-1,1 1,-1 0,0 0,0-1,-1 1,1 0,0 1,-1-1,1 0,-1 1,1-1,-1 1,0 0,0 0,1 0,-1 0,0 0,-2 0,0 2,0-1,-1 1,1 0,0 0,0 0,0 1,0 0,0 0,1 0,-1 1,0-1,1 1,0 0,0 0,0 1,0-1,0 1,0 0,1 0,0 0,0 0,0 1,1-1,-1 1,1 0,0 0,0 0,1 0,-1 0,1 0,0 0,1 0,-1 0,1 1,0-1,0 0,1 4,0 2,0-1,0 0,1 0,0 0,0-1,1 1,1 0,0-1,0 0,1 0,0 0,0 0,1-1,0 0,1 0,0-1,0 0,0 0,1 0,0-1,0 0,1-1,0 0,0 0,0-1,0 0,1 0,-1-1,1-1,0 1,0-2,0 1,0-1,2-1,0-3,-1 0,1 0,-1-2,1 1,-1-1,0-1,-1 0,0-1,0 0,0 0,-1-1,0 0,0-1,-1 0,0 0,-1-1,0 0,0 0,-1 0,0-1,-1 0,-1 0,1-1,2-1,51-112,-58 110,-12 40,8-15,1 0,1 0,0 1,0-1,1 0,0 1,1-1,0 1,1-1,0 1,0-1,1 0,1 1,0-1,0 0,1 0,0-1,0 1,1-1,1 0,-1 0,8 7,94 16,-103-33,0 1,0 0,-1-1,1 0,0 1,0-2,-1 1,1 0,-1-1,1 1,-1-1,0 0,0 0,0-1,0 1,0-1,0 1,0-1,-1 0,1 0,-1 0,0 0,0 0,0-1,-1 1,1-1,-1 1,1-1,-1 0,0 1,-1-1,1 0,-1 0,0 1,1-1,-2 0,1 0,0 0,-1 1,0-1,0 0,-1-15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0 212,'329'-1,"-149"-12,75 27,-255-14,0-1,-1 1,1 0,0-1,0 1,0-1,-1 1,1-1,0 1,0-1,0 1,0-1,0 1,0-1,0 1,0-1,0 1,0-1,0 1,0-1,0 1,0-1,1 1,-1-1,0 1,0-1,1 1,-1-1,0 1,0 0,1-1,-1 1,1 0,-1-1,0 1,1 0,-1-1,1 1,-1 0,0 0,1-1,-1 1,1 0,-1 0,1 0,-1 0,1 0,-1-1,1 1,-1 0,1 0,-1 0,1 0,-1 1,1-1,-1 0,1 0,-1 0,1 0,-1 0,1 1,-42-28,36 23,-203-115,182 88,23 18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5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1 345,'18'-8,"0"-1,-1 0,0-2,0 0,-1-1,-1 0,0-1,-1-1,0 0,4-7,69-120,-58 85,-29 56,1-1,-1 0,0 0,1 1,-1-1,1 0,-1 0,1 1,-1-1,1 1,-1-1,1 0,-1 1,1-1,0 1,0-1,-1 1,1-1,0 1,-1 0,1-1,0 1,0 0,0 0,-1 0,1 0,0-1,0 1,0 0,0 0,-1 0,1 1,0-1,0 0,0 0,0 0,-1 1,1-1,0 0,0 1,-1-1,1 0,0 1,-1-1,1 1,0-1,-1 1,1 0,-1-1,1 1,-1 0,1-1,-1 1,1 0,-1-1,1 2,22 44,18 103,-41-144,0 0,1 1,0-1,0 1,0-1,1 0,0 0,0 1,0-2,1 1,0 0,0 0,0-1,0 1,0-1,1 0,0 0,0 0,0-1,1 0,3 3,11 1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4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28,'53'1,"150"-13,-185 8,-7 1,1 0,-1 1,1 0,-1 1,1 0,-1 1,1 0,0 1,2 1,-13-1,0 0,0 0,0 1,0-1,0 0,0 1,0-1,0 1,-1-1,1 1,0-1,-1 1,0 0,1-1,-1 1,0-1,0 1,0 0,0-1,0 1,0 0,0-1,0 1,-1 0,1-1,-1 1,1-1,-1 1,0-1,0 1,1-1,-1 0,0 1,0-1,0 0,0 1,-1-1,1 0,0 0,-1 0,1 0,0 0,-1-1,1 1,-1 0,1-1,-1 1,1-1,-1 1,-6 7,-240 234,239-232,0 0,1 0,0 1,0 1,1-1,1 1,0 0,0 0,2 1,-1 0,1 3,3-14,0 1,1-1,0 0,-1 1,1-1,0 1,0-1,0 1,1-1,-1 0,0 1,1-1,0 1,-1-1,1 0,0 0,0 1,1-1,-1 0,0 0,1 0,-1 0,1 0,-1-1,1 1,0 0,0-1,0 1,0-1,0 0,0 1,0-1,1 0,-1-1,0 1,0 0,1 0,-1-1,1 0,-1 1,1-1,103-6,151-66,-258 71,1 1,-1-1,1 1,-1-1,1 1,0-1,-1 1,1-1,0 0,-1 1,1-1,0 0,0 1,0-1,0 1,0-1,0 0,-1 1,1-1,1 0,-1 1,0-1,0 0,0 1,0-1,0 0,1 1,-1-1,0 0,0 1,1-1,-1 1,1-1,-1 1,0-1,1 1,-1-1,1 1,-1-1,1 1,-1-1,1 1,0 0,-1-1,1 1,-1 0,1 0,0-1,-1 1,1 0,0 0,-1 0,1 0,0 0,-1 0,1 0,0 0,-1 0,1 0,0 0,-1 1,1-1,0 0,-1 0,1 1,-1-1,1 0,-1 1,1-1,0 1,-14-6</inkml:trace>
  <inkml:trace contextRef="#ctx0" brushRef="#br0" timeOffset="302.95">29 198,'5'0,"11"0,7 0,6 0,1 0,1 0,1 0,-2 0,0 0,-1-5,0-2,0 1,-1 1,0 2,0 0,-5 2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21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1 192,'0'-5,"5"-2,6 1,6 1,5 2,3 5,3 4,1-1,1 0,-1-1,0-1,1-2,-2-5,1-2,-1-1,-9 2,-8 1</inkml:trace>
  <inkml:trace contextRef="#ctx0" brushRef="#br0" timeOffset="254.095">56 389,'29'-5,"19"-1,6-5,-1-1,-4 3,-7 2,-5 2,-9 3</inkml:trace>
  <inkml:trace contextRef="#ctx0" brushRef="#br0" timeOffset="1167.601">565 530,'66'-18,"0"-3,-2-3,-1-3,-1-3,9-7,-55 29,0 0,-1-1,0-1,0-1,-1 0,0 0,-1-2,0 0,-1 0,-1-1,0 0,-1-1,0 0,-1-1,-1 0,-1 0,3-9,-9 24,-1 0,1-1,-1 1,1 0,-1-1,1 1,-1-1,0 1,0-1,0 1,0-1,0 1,0-1,0 1,-1 0,1-1,0 1,-1-1,1 1,-1 0,1-1,-1 1,0 0,0-1,1 1,-1 0,0 0,0 0,0 0,0 0,0 0,-1 0,1 0,0 0,0 1,-1-1,1 0,0 1,-1-1,1 1,-1 0,1-1,0 1,-1 0,1 0,-2 0,-64 21,54-11,1-1,1 1,0 1,0 0,1 1,1 0,-1 0,2 1,0 0,1 0,0 1,1 0,0 0,1 1,1 0,-2 13,5-21,1-1,0 0,1 0,0 0,-1 0,2 0,-1 0,1 0,0 0,0-1,1 1,0-1,0 1,0-1,0 0,1 0,0 0,0-1,0 1,1-1,-1 0,1 0,0-1,0 1,0-1,1 0,2 0,3 3,1-1,0-1,0 0,0-1,0 0,0-1,1 0,-1-1,1 0,-1-1,1-1,0 0,1-1,8-2,0-1,0-1,0-1,-1-1,0-1,-1 0,0-2,0-1,-1 0,0-1,-2-1,14-13,-20 17,3-1,0 0,0-2,-1 1,0-2,-1 0,-1 0,-1-1,0 0,0-1,-2 0,0-1,-1 0,5-17,-11 32,-1 1,0-1,0 0,0 0,0 1,0-1,-1 0,1 1,0-1,-1 0,1 1,-1-1,0 1,1-1,-1 1,0-1,0 1,0-1,0 1,0 0,0 0,0-1,-1 1,1 0,0 0,-1 0,1 0,-1 0,1 1,-1-1,1 0,-1 1,0-1,1 1,-1 0,0-1,1 1,-1 0,0 0,1 0,-1 0,0 0,0 0,1 1,-1-1,1 1,-1-1,0 1,1-1,-1 1,1 0,-1 0,1 0,-1 0,1 0,0 0,0 0,-1 0,1 1,0-1,0 0,-1 2,-5 2,-1 1,0 1,1-1,0 1,1 0,0 1,0-1,0 1,1 0,0 1,1-1,0 1,0 0,0 0,2 0,-1 1,1-1,0 1,1-1,0 1,1 0,0-1,0 1,1 0,0-1,1 1,0-1,1 1,-1-1,2 0,-1 0,2 0,-1-1,5 7,-5-11,0 0,1-1,-1 1,1-1,0 0,0-1,0 1,0-1,1 0,-1 0,0 0,1-1,-1 0,1 0,0 0,-1-1,1 0,0 0,0-1,-1 1,4-2,116-33,-104 25,-2-1,1-1,-1 0,-1-2,-1 0,0-1,0-1,-2 0,0-1,-1-1,0 0,-2-1,0 0,-1-1,-1 0,-1-1,-1 0,5-22,-16-16,3 58,-1 0,1 0,-1 0,1 0,-1 0,0 0,1 0,-1 0,0 0,0 1,0-1,1 0,-1 0,0 1,0-1,0 0,0 1,0-1,0 1,-1 0,1-1,0 1,0 0,0-1,0 1,0 0,0 0,-1 0,1 0,0 0,0 0,0 1,0-1,0 0,-1 1,1-1,0 0,0 1,0-1,0 1,0 0,0-1,0 1,0 0,1 0,-1-1,0 1,0 0,0 1,-10 7,1 1,0 1,0 0,1 0,1 1,0 0,1 1,0-1,0 1,2 1,0-1,0 1,1 0,1 0,0 0,1 1,0-1,2 1,-1-1,2 0,1 10,1-14,0-1,1 1,0-1,1 0,0 0,0-1,1 0,0 1,1-2,-1 1,1-1,1 0,0-1,0 1,0-1,0-1,1 0,0 0,0-1,0 0,1 0,-1-1,1-1,0 1,0-1,0-1,0 0,0-1,1 0,13-2,-6-3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4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591 480,'0'-2,"-1"-1,1 0,-1 1,0-1,0 0,0 1,0-1,0 1,-1-1,1 1,-1 0,1-1,-1 1,0 0,0 0,0 0,0 1,0-1,0 0,-1 1,1-1,0 1,-1 0,1 0,-1 0,0 0,1 0,-1 1,0-1,0 1,1 0,-1-1,-2 1,-96 4,-213 68,313-72,0 0,0-1,1 1,-1 0,0 0,0 0,0 0,0 0,0 0,0 0,0 0,0 1,0-1,0 0,0 0,0 1,0-1,0 1,0-1,0 1,1-1,-1 1,0 0,0-1,1 1,-1 0,0-1,1 1,-1 0,0 0,1 0,0 0,-1 0,1-1,-1 1,1 0,0 0,0 0,-1 0,1 0,0 0,0 0,0 0,0 0,0 0,0 0,1 0,-1 0,0 0,0 0,1 0,-1 0,0 0,1 0,-1 0,1-1,0 1,-1 0,1 0,0 0,8 4,1-1,0 0,0 0,1-1,-1-1,1 0,-1 0,1-1,0 0,-1 0,1-2,0 1,0-1,111 15,-121-14,0 0,1 0,-1 0,0 1,0-1,0 1,0-1,0 1,0-1,0 1,0-1,0 1,0 0,-1 0,1-1,0 1,0 0,-1 0,1 0,0 0,-1 0,1 0,-1 0,1 0,-1 0,0 0,1 0,-1 0,0 0,0 1,1-1,-1 0,0 0,0 0,-1 0,1 0,0 1,0-1,0 0,-1 0,1 0,-1 0,1 0,-1 0,1 0,-1 0,1 0,-1 0,0 0,0 0,1-1,-1 1,0 0,0 0,0-1,0 1,-1 0,-57 38,-22-3,62-30,1 1,0 1,0 1,1 0,0 1,1 1,0 1,1 0,0 1,1 0,-8 11,19-20,1 1,-1 0,1-1,0 1,1 0,-1 0,1 1,0-1,1 0,-1 0,1 0,0 1,0-1,0 0,1 0,0 1,0-1,0 0,1 0,0 0,0 0,0-1,0 1,1 0,0-1,0 0,0 1,0-1,1 0,-1-1,1 1,0-1,0 0,1 1,-1-2,1 1,-1-1,1 1,0-1,4 1,1-1,0 1,0-2,0 0,0 0,1 0,-1-1,0-1,0 0,1 0,-1-1,0-1,0 1,-1-2,1 1,0-1,9-10</inkml:trace>
  <inkml:trace contextRef="#ctx0" brushRef="#br0" timeOffset="516.789">337 0,'-9'10,"-1"-1,2 1,-1 1,1 0,1 0,0 0,1 1,0 0,1 0,0 1,1-1,0 1,1 0,0 0,1 1,1-1,0 0,1 1,0-1,2 4,-8 51,-16 330,3-153,-29-42,17-101,-1 37,19-93,7-28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1 209,'285'-30,"-14"3,-248 26,85 12,-225-47,94 28,-137-65,109 40,38 22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0 104,'51'79,"52"126,-26-7,-35-46,-32-90,12-136,50-176,28-34,-67 92,-33 193,0-1,0 0,0 0,0 1,0-1,0 0,0 0,0 1,0-1,0 0,0 0,0 1,0-1,0 0,1 0,-1 1,0-1,0 0,0 0,0 0,1 1,-1-1,0 0,0 0,0 0,1 0,-1 1,0-1,0 0,1 0,-1 0,0 0,0 0,1 0,-1 0,0 0,0 0,1 0,-1 0,0 0,0 0,1 0,-1 0,0 0,0 0,1 0,-1 0,0 0,0 0,1 0,-1-1,0 1,0 0,0 0,1 0,-1 0,0-1,0 1,0 0,1 0,4 12</inkml:trace>
  <inkml:trace contextRef="#ctx0" brushRef="#br0" timeOffset="846.726">594 584,'-40'151,"30"-121,-2 0,0-1,-2-1,-1 0,-7 8,8-31,14-29,9-1,1 0,1 1,1 0,1 1,2 0,0 2,1-1,1 2,0 0,16-12,-25 24,0-2,1 0,0 1,0 0,1 0,0 1,0 0,1 1,0 1,0-1,1 2,0-1,4 0,-14 6,1 0,-1 1,1-1,-1 0,1 1,-1 0,1-1,-1 1,0 0,0 0,1 0,-1 1,0-1,0 1,0-1,0 1,0-1,0 1,-1 0,1 0,-1 0,1 0,-1 0,1 0,-1 1,0-1,0 0,0 1,-1-1,1 1,0 1,17 81,36 152,-54-237,1 1,-1-1,0 1,1-1,-1 1,0-1,1 1,-1-1,0 1,0 0,1-1,-1 1,0-1,0 1,0 0,0-1,0 1,0-1,0 1,0 0,0-1,0 1,0-1,0 1,-1 0,1-1,0 1,0-1,-1 1,1-1,0 1,-1-1,1 1,0-1,-1 1,1-1,-1 1,1-1,-1 0,1 1,-1-1,1 0,-1 1,1-1,-1 0,1 0,-1 0,0 1,1-1,-1 0,1 0,-1 0,0 0,1 0,-1 0,1 0,-1 0,0 0,1 0,-1-1,1 1,-1 0,0 0,1 0,-1-1,1 1,-42-25,36 21,-61-46,-106-60,127 89,28 13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1 198,'343'-28,"-176"27,-166 2,0-1,-1 1,1-1,0 0,0 1,0-1,-1 0,1 0,0 0,0 0,0 0,0 0,0 0,0 0,-1 0,1 0,0 0,0 0,0-1,0 1,0 0,-1-1,1 1,0 0,0-1,-1 1,1-1,0 0,-1 1,1-1,0 1,-1-1,1 0,-1 1,1-1,-1 0,1 0,-1 0,0 1,1-1,-1 0,0 0,0 0,0 0,1 1,-1-1,0 0,0 0,0 0,0 0,-1 0,1 0,0 1,0-1,0 0,-1 0,1 0,0 0,-1 1,1-1,-1 0,1 0,-1 1,1-1,-1 0,1 1,-1-1,0 0,-181-116,163 99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86,'-61'126,"-59"36,92-144,18-20</inkml:trace>
  <inkml:trace contextRef="#ctx0" brushRef="#br0" timeOffset="527.944">0 0,'17'11,"-1"1,0 0,-1 1,0 1,-1 0,-1 1,1 1,8 14,-2 0,-1 2,-1 0,-2 0,-1 2,-1 1,24 53,-13-31,-21-48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3:32:4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0 869,'7'23,"0"1,-2-1,-1 1,-2 0,0 0,-1 1,-1 5,4 58,-5-87,1-1,-1 1,1-1,0 1,0-1,-1 1,1-1,0 1,0-1,-1 1,1 0,0-1,0 1,0-1,0 1,0 0,0-1,0 1,0 0,0-1,0 1,1-1,-1 1,0 0,0-1,0 1,1-1,-1 1,0-1,1 1,-1-1,0 1,1-1,-1 1,1-1,-1 1,1-1,-1 0,1 1,-1-1,1 0,-1 1,1-1,-1 0,1 0,0 0,-1 0,1 1,-1-1,1 0,0 0,-1 0,1 0,0 0,-1 0,1 0,-1-1,1 1,0 0,-1 0,1 0,46-160,-37 124,2 0,1 0,2 1,1 1,2 0,1 2,2 0,1 1,8-7,45-14,-73 51,0 0,-1 0,1 0,0 0,0 0,0 0,0 1,0-1,0 1,0 0,0 0,0-1,0 1,0 0,0 1,0-1,0 0,0 1,0-1,0 1,0-1,0 1,0 0,0 0,0 0,0 0,-1 0,1 0,0 1,-1-1,1 0,-1 1,0-1,1 1,-1 0,0-1,0 1,0 0,0 0,0 0,0 0,-7 59,0-41</inkml:trace>
  <inkml:trace contextRef="#ctx0" brushRef="#br0" timeOffset="265.28">707 643,'-31'48,"3"2,2 0,2 2,-16 51,38-101,1 1,-1 0,1-1,0 1,-1 0,1 0,1 0,-1-1,0 1,1 0,-1 0,1 0,0 0,0 0,0 0,0 0,1 0,-1 0,1 0,0 0,0 0,0 0,0 0,0-1,1 1,-1 0,1-1,0 1,0-1,0 0,0 0,0 0,0 0,0 0,1 0,-1 0,1-1,-1 1,3 0,6-2,0-1,0-1,0 1,0-2,0 0,-1 0,1-1,-1 0,0 0,0-1,0-1,-1 0,1 0,-2-1,1 0,-1 0,0-1,0 0,-1-1,4-5,-1 2,0-1,0-1,-2 1,1-1,-2-1,0 1,-1-1,0-1,-1 1,1-7,-5 15,0 1,0-1,-1 1,1 0,-1-1,-1 1,1-1,-1 1,0-1,-1 1,0 0,0 0,0-1,0 1,-1 1,0-1,0 0,-1 1,0 0,0-1,0 1,0 1,-1-1,0 1,0 0,0 0,0 0,-43-20,25 17</inkml:trace>
  <inkml:trace contextRef="#ctx0" brushRef="#br0" timeOffset="628.743">1185 248,'-11'38,"0"1,3 0,1 0,2 1,1 0,3-1,1 1,2 0,2 6,10 342,-14-326,-12-2,6-59,1-6</inkml:trace>
  <inkml:trace contextRef="#ctx0" brushRef="#br0" timeOffset="851.99">875 728,'53'-4,"32"-3,10 1,0 1,-12-3,-16-1,-9 2,-9 2,-9 1,-7 2,-3 1,-7 1</inkml:trace>
  <inkml:trace contextRef="#ctx0" brushRef="#br0" timeOffset="1564.097">1835 672,'-243'122,"229"-115,1 1,0 0,0 0,1 1,0 1,1 0,0 1,0 0,1 1,0 0,1 0,0 3,8-14,0 0,0 1,1-1,-1 0,1 1,-1-1,1 0,-1 1,1-1,0 1,-1-1,1 1,0-1,0 1,0-1,0 1,1-1,-1 1,0-1,1 0,-1 1,1-1,-1 1,1-1,-1 0,1 1,0-1,0 0,0 0,0 0,0 0,0 0,0 0,0 0,0 0,0 0,1 0,-1 0,0-1,1 1,-1 0,0-1,1 1,-1-1,1 0,-1 0,1 1,0-1,73-5,57-60,46-69,-178 133,1 1,0-1,0 1,0-1,-1 1,1-1,0 1,0 0,0-1,0 1,0 0,0 0,0 0,0 0,0 0,0 0,-1 0,1 0,0 0,0 0,0 1,0-1,0 0,0 0,0 1,-1-1,1 1,0-1,0 1,0-1,-1 1,1 0,0-1,-1 1,1 0,0-1,-1 1,1 0,-1 0,1-1,-1 1,0 0,1 0,-1 0,0 0,1 0,7 53,-6-35,-1-13,-1 0,1 0,0 0,0 0,1 0,-1-1,1 1,1-1,-1 1,1-1,0 0,0 1,0-2,1 1,0 0,0-1,0 0,0 1,1-2,0 1,0 0,0-1,0 0,0 0,0-1,1 0,0 1,-1-2,1 1,0-1,0 0,0 0,0 0,0-1,0 0,0 0,-1-1,2 1,3-4,0-1,0 1,-1-2,0 1,0-1,0 0,0-1,-1 0,0-1,-1 1,0-1,0-1,3-5,14-13,-2 4,-2 0,0-1,-2-1,0-1,-2-1,-1 0,-1-1,3-11,82-334,-99 373,5-14,-1 0,0 0,-1 0,-1-1,0 0,-1 1,-1-1,0 0,-1 1,-1-1,0 0,-1 1,0 0,-1-1,-2-1,6 15,-1-1,0 1,0-1,1 1,-1-1,0 1,-1 0,1-1,0 1,0 0,0 0,-1 0,1 0,-1 0,1 0,-1 1,1-1,-1 0,1 1,-1-1,1 1,-1-1,0 1,1 0,-1 0,0 0,1 0,-1 0,0 0,0 0,1 1,-1-1,1 0,-1 1,0-1,1 1,-1 0,1 0,-1-1,1 1,0 0,-2 1,-44 58,38-38,1-1,1 2,1-1,0 1,2 0,1 0,1 0,1 0,1 1,1-1,1 6,55 252,-45-233,53 212,-57-244,-5-19</inkml:trace>
  <inkml:trace contextRef="#ctx0" brushRef="#br0" timeOffset="1829.999">2117 446,'38'0,"23"0,10 0,-2 0,-3 0,-8 0,-5 0,-5 0,-7 0,-6 4,-3 3,-3-1,-2-1,0-2,-5-1</inkml:trace>
  <inkml:trace contextRef="#ctx0" brushRef="#br0" timeOffset="2016.639">2964 643,'5'39,"1"21,5 2,0-11</inkml:trace>
  <inkml:trace contextRef="#ctx0" brushRef="#br0" timeOffset="2167.255">2936 276,'0'0</inkml:trace>
  <inkml:trace contextRef="#ctx0" brushRef="#br0" timeOffset="2469.669">3217 559,'-5'19,"0"1,0 0,2 1,1-1,0 0,2 1,0-1,1 1,1-1,1 0,2 5,-4-21,1 0,-1 1,1-1,0 0,1-1,-1 1,1 0,-1-1,1 1,0-1,0 0,1 0,-1 0,1 0,-1-1,1 1,0-1,0 0,0 0,0 0,0-1,0 0,1 1,-1-1,0-1,1 1,-1-1,1 1,-1-1,1-1,-1 1,1-1,1 0,4-1,0 0,0 0,-1-1,1-1,0 0,-1 0,0-1,0 0,-1 0,1-1,-1 0,0-1,-1 0,2-2,-1 1,-1-1,0 0,-1 0,0-1,0 0,-1 0,0 0,-1 0,0-1,-1 0,0 1,-1-1,0-1,-1 1,0 0,0 0,-1 0,-1-1,0 1,-1 0,0 0,0 0,-1 0,-1 0,0 1,-2-6,2 11,0 0,0 0,0 1,-1-1,1 1,-1 0,0 0,0 1,-1 0,1-1,-1 2,0-1,1 1,-1 0,0 0,0 0,-1 1,1 0,0 0,0 1,0-1,-1 2,1-1,0 0,0 1,-1 0,1 1,0 0,-5 1,-10 8,3-1</inkml:trace>
  <inkml:trace contextRef="#ctx0" brushRef="#br0" timeOffset="2880.094">3726 756,'110'-154,"-110"152,1 0,0 0,-1 0,1 0,0 0,0 1,0-1,1 0,-1 0,0 1,1-1,-1 1,1-1,-1 1,1 0,-1 0,1-1,0 1,0 0,0 1,0-1,0 0,0 0,0 1,0-1,0 1,0 0,0 0,0 0,0 0,0 0,0 0,0 0,0 0,0 1,0-1,0 1,0 0,0-1,0 1,0 0,0 0,-1 0,1 1,0-1,-1 0,1 1,22 38,-22-35,0 1,1-1,-1 0,1-1,0 1,0 0,1-1,0 0,-1 0,1 0,0 0,1 0,-1-1,1 0,0 0,0 0,0-1,4 2,1-2,0 0,0-1,0-1,1 0,-1 0,0-1,1 0,-1-1,0 0,0-1,0 0,-1 0,1-1,-1 0,0-1,0 0,0-1,-1 1,1-2,-1 1,-1-1,1 0,-1-1,-1 0,1 0,-2 0,1-1,-1 0,0 0,0 0,-1-1,-1 1,2-8,4-7,6-58,-20 66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6:5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42,'15'0,"13"0,8 0,2 0,-1-5,-1-1,-2 0,-3 1,-1 1,-1 2,-1 1,-5-4,-1-2,-6 6,-9 3,-6 1</inkml:trace>
  <inkml:trace contextRef="#ctx0" brushRef="#br0" timeOffset="266.077">28 296,'14'5,"20"-4,8-1,2-1,-1-5,-4-2,-3 1,-8 1</inkml:trace>
  <inkml:trace contextRef="#ctx0" brushRef="#br0" timeOffset="4785.992">565 550,'30'-21,"0"-2,-2-1,0-1,-2-1,0-1,-2-2,-1 0,13-26,42-92,-77 132,-13 40,4 145,8-166,0 1,1 0,-1 0,1-1,0 1,1 0,-1-1,1 1,0-1,0 0,0 1,1-1,-1 0,1 0,0-1,0 1,1-1,-1 1,1-1,-1 0,1 0,0 0,0-1,0 0,1 1,-1-2,1 1,-1 0,1-1,-1 0,1 0,0 0,0 0,-1-1,1 0,0 0,0 0,-1-1,1 0,0 1,0-2,14-4,-1-1,0-1,0-1,-1 0,0-1,-1-1,0-1,0 0,-1-1,-1 0,-1-2,1 1,-2-2,0 0,-1 0,7-16,1-25,-18 56,-1-1,1 1,-1-1,0 1,1-1,-1 1,0-1,0 1,0-1,0 1,-1-1,1 1,0-1,0 1,-1-1,1 1,-1-1,0 1,1 0,-1-1,0 1,0 0,0 0,0-1,0 1,0 0,0 0,0 0,0 0,-1 0,1 1,0-1,-1 0,1 0,0 1,-1-1,1 1,-4 1,1 0,-1 0,1 1,0 0,0 0,0 0,0 0,0 0,0 1,1 0,-1 0,1 0,0 0,0 1,0-1,0 1,0-1,1 1,0 0,-1 0,2 0,-1 1,0-1,1 0,0 1,0-1,0 1,0-1,1 3,-1-2,0 0,0 1,1-1,-1 0,1 1,1-1,-1 0,1 1,0-1,0 0,0 0,1 0,-1 0,1 0,1 0,-1 0,1-1,0 1,0-1,0 1,0-1,1 0,0-1,0 1,0-1,0 1,0-1,1 0,-1-1,1 1,0-1,0 0,0 0,0 0,0-1,0 0,0 0,1 0,-1-1,0 0,1 1,-1-2,4 0,10-2,0-1,0-1,0-1,0 0,-1-2,0 0,-1-1,0 0,0-2,-1 0,-1-1,7-6,-11 8,0 0,-1 0,-1-1,1-1,-2 0,1 0,-2-1,0 0,0 0,-1-1,-5 13,0 0,0 0,0 0,-1-1,1 1,0-1,0 1,-1-1,1 1,-1-1,1 1,-1-1,0 1,0-1,0 1,0-1,0 1,0-1,0 0,0 1,0-1,-1 1,1-1,-1 1,1-1,-1 1,1-1,-1 1,0 0,0-1,0 1,0 0,0-1,0 1,0 0,0 0,0 0,-1 0,1 0,0 0,-1 1,1-1,0 0,-1 1,1-1,-1 1,1-1,-1 1,0 0,1-1,-1 1,1 0,-1 0,1 0,-1 1,0-1,1 0,-1 0,1 1,-1-1,1 1,-1-1,1 1,0 0,-2 1,-5 4,1 2,0-1,0 1,1 0,0 1,0 0,1 0,0 0,1 0,0 1,0-1,1 1,0 0,1 0,-1 5,5-1,1 0,0-1,0 1,1-1,1 1,1-1,0 0,0-1,1 0,1 0,0 0,0-1,1 0,1-1,0 0,0 0,1-1,0 0,1-1,1 0,-9-5,17 15,-2-5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0 272,'8'23,"-1"0,-1 1,-2 0,0 0,-1 0,-2 1,0-1,-2 1,-2 15,1 4,10-113,2 1,4-1,2 2,3 0,18-37,-33 93,-2 3,0-1,0 1,1 0,1 1,-1-1,1 0,1 1,-1 0,1 0,0 0,1 1,0-1,0 1,0 1,4-4,-7 9,0 0,-1 0,1 1,0-1,0 0,0 1,-1 0,1-1,0 1,-1 0,1 1,-1-1,1 0,-1 1,0-1,0 1,1 0,-1 0,0 0,0 0,-1 0,1 0,0 0,-1 1,1-1,-1 1,0-1,0 1,0-1,0 1,0 0,-1 0,1-1,-1 1,1 0,-1 2,10 20,3-6,0-5</inkml:trace>
  <inkml:trace contextRef="#ctx0" brushRef="#br0" timeOffset="887.146">338 412,'-142'245,"100"-191,49-72,11-19,3 1,1 1,1 1,2 1,2 2,16-16,-42 46,-1 0,1-1,-1 1,1 0,-1 0,1 0,0 0,-1 0,1 0,0 0,0 0,0 0,0 1,0-1,0 0,0 0,0 1,0-1,0 1,0-1,0 1,1-1,-1 1,0 0,0 0,1-1,-1 1,0 0,0 0,1 0,-1 0,0 0,0 1,1-1,-1 0,0 1,0-1,0 1,0-1,0 1,1-1,-1 1,0 0,0-1,0 1,0 0,-1 0,1 0,0 0,0 0,0 0,-1 0,1 0,-1 0,1 0,0 0,-1 1,15 96,-15-98,7 61,-7-60,0 0,0 0,0 1,0-1,0 0,0 0,0 0,0 0,0 0,-1 1,1-1,0 0,-1 0,1 0,-1 0,1 0,-1 0,0 0,1 0,-1 0,0 0,0 0,1-1,-1 1,0 0,0-1,0 1,0 0,0-1,0 1,0-1,0 1,-1-1,1 0,0 1,0-1,0 0,0 0,0 0,-1 0,1 0,0 0,0 0,0 0,0-1,-1 1,1 0,-1-1,-71-46,52 35</inkml:trace>
  <inkml:trace contextRef="#ctx0" brushRef="#br0" timeOffset="1247.791">734 357,'-19'24,"-12"17,0 7,1 0,5-4,1-9,6-5,1-4,3-1,-1-4,3-2,2 1,4-3</inkml:trace>
  <inkml:trace contextRef="#ctx0" brushRef="#br0" timeOffset="1619.225">875 582,'-19'10,"-12"7,-4 7,3 3,2-3,7 0,6 0,7 1,10-4,9-5,9-6,5-4,4-4,2-1,-4-6,-1-3,-1 1,-3 1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8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0 152,'226'-1,"-57"-26,-169 27,-1-1,0 1,1-1,-1 1,0-1,1 0,-1 1,1-1,-1 1,1-1,-1 0,1 0,0 1,-1-1,1 0,0 0,-1 1,1-1,0 0,0 0,0 0,0 0,0 1,0-1,0 0,0 0,0 0,0 1,0-1,1 0,-1 0,0 0,1 1,-1-1,0 0,1 0,-1 1,1-1,-1 0,1 1,-1-1,1 1,0-1,-1 1,1-1,0 1,-1-1,1 1,0-1,0 1,-1 0,1-1,0 1,0 0,-1 0,1 0,0 0,0 0,0 0,0 0,-1 0,1 0,1 0,-63-72,46 55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2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1 341,'5'0,"6"0,6 0,6 0,2 0,3 0,1 0,1 0,-1 0,1 0,-2 0,1 0,-10 4,-8 3</inkml:trace>
  <inkml:trace contextRef="#ctx0" brushRef="#br0" timeOffset="815.25">30 510,'9'0,"9"0,5 0,4 0,2 0,1 0,1 0,-1 0,-1 0,0 0,0 0,-1 0,0 0,0 0,-9 0,-8 0</inkml:trace>
  <inkml:trace contextRef="#ctx0" brushRef="#br0" timeOffset="6074.276">481 707,'15'-2,"0"-1,-1-1,1-1,-1 0,0-1,0 0,0-1,-1-1,0 0,-1 0,0-2,0 1,-1-2,0 1,-1-1,0-1,-1 0,0-1,-1 1,3-8,-3 10,89-122,-79 83,-20 49,0 0,0 0,0 0,0 1,0-1,0 1,0-1,0 1,0 0,0-1,0 1,1 0,-1 0,0 0,0 1,1-1,-1 0,1 1,-1-1,1 1,0-1,-1 1,0 1,-2 1,-1 0,1 1,0 0,0 0,0 0,0 0,1 0,0 1,0-1,1 1,0 0,0 0,0 0,0 0,1 0,0 1,0-1,1 0,0 0,0 1,0-1,1 0,0 1,0-1,1 0,-1 0,2 0,-1 0,0-1,1 1,0 0,0-1,1 0,0 0,0 0,0 0,0 0,1-1,-1 0,1 0,2 1,-1-1,0-1,0 0,0 0,1-1,-1 1,1-1,-1-1,1 1,0-1,0 0,0-1,-1 1,1-1,0-1,0 1,0-1,0-1,-1 1,1-1,0 0,-1-1,0 1,1-1,1-2,6-5,-1 0,1-1,-2 0,0-1,0-1,-1 0,-1 0,0-1,-1-1,0 1,-1-1,1-5,-6 13,0 1,0-1,-1 0,0 0,0 0,-1-1,1 1,-2 0,1 0,-1-1,0 1,-1-1,0 0,1 7,0 1,0-1,0 0,0 0,0 1,0-1,0 0,0 1,-1-1,1 0,0 0,-1 1,1-1,0 1,-1-1,1 0,-1 1,1-1,-1 1,1-1,-1 1,1-1,-1 1,0-1,1 1,-1 0,1-1,-1 1,0 0,0 0,1-1,-1 1,0 0,1 0,-1 0,0 0,0 0,1 0,-1 0,0 0,0 0,1 0,-1 1,0-1,1 0,-1 0,0 1,1-1,-1 0,0 1,1-1,-1 1,1-1,-1 1,1-1,-1 1,1-1,-1 1,1-1,-1 1,1 0,0-1,-1 1,-28 40,24-30,1 0,0 1,1-1,0 1,1-1,0 1,1 0,0 0,1 0,1 0,-1 0,2 0,0-1,0 1,1-1,2 6,-3-13,0 0,0 0,1 0,-1-1,1 1,0-1,-1 1,1-1,1 0,-1 0,0 0,1-1,0 1,-1-1,1 0,0 0,0 0,0-1,1 1,-1-1,0 0,1 0,-1-1,0 1,1-1,-1 0,0 0,1 0,-1-1,1 0,-1 1,0-1,0-1,2 0,8-2,0-1,0-1,-1 0,0-1,0 0,0-1,-1-1,-1 0,9-8,-12 11,0-1,-1 0,0-1,0 0,-1 0,0 0,0-1,-1 1,0-2,0 1,-1 0,-1-1,1 0,-1 0,-1 0,0 0,-1 0,1 0,-2-2,0 12,0 0,0 0,-1 0,1 1,0-1,0 0,-1 0,1 0,0 0,-1 0,1 0,0 0,0 1,-1-1,1 0,0 0,-1 0,1 0,0 0,-1 0,1 0,0-1,0 1,-1 0,1 0,0 0,0 0,-1 0,1 0,0 0,-1-1,1 1,0 0,0 0,0 0,-1-1,1 1,0 0,0 0,0-1,0 1,-1 0,1 0,0-1,0 1,0 0,0 0,0-1,0 1,0 0,0-1,0 1,0 0,0 0,0-1,0 1,0 0,0-1,0 1,0 0,0-1,0 1,0 0,-11 23,6 5,2 0,0 0,2 0,1 1,1-1,2 1,-3-25,-1 1,1-1,0 0,1 1,-1-1,1 0,0 0,0 1,0-1,0 0,1 0,-1 0,1 0,0-1,1 1,-1 0,1-1,-1 0,1 1,0-1,0 0,0 0,1-1,-1 1,1-1,0 1,-1-1,1 0,0-1,0 1,0-1,0 1,4-1,7-5</inkml:trace>
  <inkml:trace contextRef="#ctx0" brushRef="#br0" timeOffset="6319.536">1836 143,'0'39,"-5"21,-1 7,0-5,1-7,1-9,2-6,1-7,1-3,0-2,-5-1,-1 0,0 0,-4-5,1-6</inkml:trace>
  <inkml:trace contextRef="#ctx0" brushRef="#br0" timeOffset="6984.416">1695 200,'37'-30,"2"1,1 3,2 1,0 2,35-14,24 8,-99 29,1 0,0 0,0-1,0 2,0-1,0 0,0 1,-1-1,1 1,0 0,0 0,-1 0,1 0,-1 0,1 1,-1-1,1 1,-1 0,0-1,0 1,1 0,-2 0,1 1,0-1,0 0,-1 1,1-1,-1 1,0-1,1 1,-1 0,-1-1,2 4,-1 0,0 0,-1 0,1 0,-1 0,0 0,-1 0,0 0,0 0,0 0,0 0,-1 0,0-1,-1 1,1-1,-1 1,0-1,0 0,0 0,-1 0,-2 2,-91 87,92-89,-112 84,115-88,1 1,-1 0,0 0,1 0,-1 0,1 0,-1 1,1-1,0 0,0 1,0-1,0 1,1-1,-1 1,1-1,-1 1,1-1,0 1,0-1,0 1,0 0,1-1,-1 1,1-1,-1 1,1-1,0 1,0-1,0 0,0 1,1-1,-1 0,1 0,-1 0,2 2,75 68,-59-58,107 97,-94-85,-26-19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7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0 236,'35'-21,"-2"-1,-1-1,0-2,-2-1,-1-1,19-25,-23 28,-25 23,0 0,1 0,-1 0,1 0,-1 0,1 0,-1 1,1-1,0 0,-1 0,1 1,0-1,0 1,-1-1,1 0,0 1,0-1,0 1,0 0,0-1,0 1,0 0,0 0,0-1,0 1,0 0,0 0,-1 0,1 0,0 0,0 0,0 0,0 1,0-1,0 0,0 1,0-1,0 0,0 1,0-1,0 1,-1-1,1 1,0 0,0-1,-1 1,1 0,0 0,-1-1,1 1,-1 0,1 0,-1 0,1 0,-1-1,1 2,17 81,25 56,-34-124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84,'-1'1,"1"-1,-1 1,1-1,0 0,0 1,-1-1,1 1,0-1,0 1,-1-1,1 1,0-1,0 1,0-1,0 1,0-1,0 1,0-1,0 1,0-1,0 1,0 0,0-1,0 1,0-1,0 1,1-1,-1 1,0-1,0 0,1 1,-1-1,0 1,0-1,1 1,-1-1,1 0,-1 1,0-1,1 0,-1 1,1-1,-1 0,1 0,-1 1,1-1,-1 0,1 0,-1 0,1 0,-1 0,1 1,-1-1,1 0,-1 0,1 0,-1-1,1 1,-1 0,1 0,-1 0,1 0,-1 0,1-1,-21 40,-1 0,-3-2,-1-1,-1-1,-3-1,0-2,-10 8,35-36,-10 12,10-11,-1 1,0 0,0-1,0 0,0 0,-1 0,0-1,0 0,0 0,-1-1,1 1,-3-1,2-3,6-4</inkml:trace>
  <inkml:trace contextRef="#ctx0" brushRef="#br0" timeOffset="403.534">75 0,'4'19,"0"1,1-2,1 1,0 0,1-1,2-1,0 1,0-1,2-1,0 0,1 0,0-1,4 2,62 79,-68-80,1-1,0 0,2-1,-1 0,2-1,0 0,1 0,-7-9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3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35,'21'-8,"-1"2,2 0,-1 1,0 2,1 0,-1 1,1 1,0 1,0 1,2 1,22-1,-29-1,-13-1,1 0,0 1,-1 0,1 0,0 0,-1 1,1-1,-1 1,1 0,-1 1,1-1,-1 1,0-1,1 1,1 2,-6-2,1 1,-1-1,0 0,0 1,0-1,0 0,-1 1,1-1,-1 0,1 0,-1 1,0-1,0 0,0 0,0 0,0 0,0 0,-1 0,1 0,-1-1,1 1,-1 0,0-1,0 1,1-1,-1 0,0 1,-1-1,-6 8,-168 219,172-221,-1 0,1 1,1-1,0 1,0 0,0 1,1-1,0 0,1 1,-1 7,2-13,1 0,-1-1,1 1,0 0,0 0,1-1,-1 1,0 0,1 0,0-1,-1 1,1 0,0-1,0 1,1-1,-1 1,1-1,-1 1,1-1,0 0,-1 0,1 0,0 0,1 0,-1 0,0-1,0 1,1-1,-1 0,1 1,-1-1,1 0,0 0,-1-1,1 1,0 0,14 1,0 0,-1-1,1-1,0 0,0-1,0-1,-1-1,1 0,8-4,71-9,-84 16</inkml:trace>
  <inkml:trace contextRef="#ctx0" brushRef="#br0" timeOffset="325.673">56 204,'9'5,"14"1,7 0,3-1,1-1,0-2,-2-6,-1-2,-1 0,-1 1,0 2,-1 0,0-3,-5-1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4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226 235,'0'-1,"-1"0,1 1,-1-1,0 0,1 1,-1-1,0 1,0-1,1 1,-1-1,0 1,0 0,0-1,0 1,1 0,-1-1,0 1,0 0,0 0,0 0,0 0,0 0,0 0,0 0,1 0,-1 1,0-1,0 0,0 0,0 1,0-1,1 0,-1 1,0-1,0 1,0-1,1 1,-1 0,0-1,1 1,-1 0,1-1,-1 1,1 0,-1 0,1-1,-1 1,1 0,0 0,-1 0,1 0,0 0,-18 20,1 1,1 0,1 1,1 1,1 0,1 1,-2 0,2 0,1 0,1 1,1 1,2-1,0 1,2 1,1-1,1 1,1 0,2 20,4-28,0 0,1 1,1-1,0-1,2 1,0-1,2-1,6 12,3-14,-9-15</inkml:trace>
  <inkml:trace contextRef="#ctx0" brushRef="#br0" timeOffset="450.126">283 602,'5'0,"6"0,6 0,6 4,2 3,3-1,1-1,1-2,-1-1,0-1,-5-5,-1-2,-6 0</inkml:trace>
  <inkml:trace contextRef="#ctx0" brushRef="#br0" timeOffset="817.189">989 432,'1'3,"0"1,-1-1,1 0,-1 0,0 1,0-1,0 0,0 1,0-1,-1 0,0 0,1 1,-1-1,0 0,-1 0,1 0,0 0,-1 0,0 0,0-1,0 1,0 0,-1 0,1 1,-50 73,-3-1,-4-3,-61 59,120-131,0-1,-1 1,1-1,0 1,-1 0,1-1,-1 1,1-1,-1 1,1-1,-1 1,1-1,-1 1,1-1,-1 1,1-1,-1 0,0 1,1-1,-1 0,0 0,1 1,-1-1,0 0,0 0,1 0,-1 0,0 0,1 0,-1 0,0 0,0 0,1 0,-1 0,0-1,1 1,-1 0,0 0,1-1,-1 1,1-1,-1 1,0 0,1-1,-1 1,1-1,-1 1,1-1,-1 1,1-1,-5-11</inkml:trace>
  <inkml:trace contextRef="#ctx0" brushRef="#br0" timeOffset="1134.017">763 460,'-5'10,"-1"7,0 7,6-2,3 1,5 1,7 1,6-3,-2-1,2-4,-3 0,-1-3,-2 1,1-2,-2 1,-4-1</inkml:trace>
  <inkml:trace contextRef="#ctx0" brushRef="#br0" timeOffset="1655.2">706 178,'16'-7,"-1"-1,0 0,-1-1,1-1,-2-1,0 0,0 0,-1-1,0-1,-1 0,-1 0,0-1,0-2,-9 15,-1 0,0 0,0 0,0 0,1 0,-1 0,0 0,1 0,-1 0,1 0,-1 1,1-1,0 0,-1 0,1 0,0 1,-1-1,1 0,0 1,0-1,0 1,0-1,-1 1,1-1,0 1,0-1,0 1,0 0,0 0,0-1,0 1,0 0,0 0,0 0,0 0,0 0,0 0,0 1,0-1,0 0,0 0,0 1,0-1,0 0,0 1,0-1,0 1,0 0,-1-1,1 1,0-1,0 1,-1 0,1 0,0-1,-1 1,1 0,-1 0,1 0,26 93,-25-80,1-1,1 1,0-1,1 1,0-1,1 0,0-1,1 1,3 3,3 1,-2-2</inkml:trace>
  <inkml:trace contextRef="#ctx0" brushRef="#br0" timeOffset="2018.545">1214 93,'13'15,"0"1,-2 0,0 1,-1 0,0 1,-2 0,6 16,-2-1,-1 0,-2 0,-2 1,-1 0,-1 0,-2 1,-1-1,-3 17,2-37,-2-1,0 1,0-1,-1 0,0 0,-2 0,1 0,-1 0,-1 0,-1-1,1 0,-2 0,0-1,0 1,-6 5,-1-1,0-1,-1 0,-1-1,0-1,-1 0,0-1,-1-1,-1-1,-7 3,-31 13,39-20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4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7:57.5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1832 1355,'-10'12,"1"-1,1 2,0-1,1 1,0 0,1 1,0 0,1 0,1 0,-1 6,1 86,5-103,0-1,-1 1,1 0,0-1,1 1,-1 0,0-1,1 0,-1 1,1-1,0 0,0 0,0 0,0 0,0 0,0 0,1 0,-1-1,0 1,1-1,-1 0,1 0,0 0,-1 0,1 0,0 0,0-1,0 0,-1 1,1-1,0 0,0 0,0 0,0-1,0 1,11-6,0 1,0-2,-1 0,0-1,0 0,0-1,-2 0,1-1,-1 0,0-1,-1 0,0 0,-1-2,-1 1,0-1,0 0,-1 0,1-5,-7 16,-1 1,0 0,0-1,0 1,0 0,1 0,-1 0,0 0,1-1,-1 1,1 0,-1 0,1 0,-1 0,1 0,0 0,-1 0,1 0,0 0,0 0,0 1,0-1,0 0,0 0,0 1,0-1,0 1,0-1,0 1,0-1,1 1,-1 0,0-1,0 1,0 0,1 0,-1 0,0 0,0 0,1 0,-1 0,0 1,0-1,0 0,0 1,1-1,-1 1,0-1,0 1,0-1,0 1,0 0,58 245,-53-232,-1 0,0 0,-2 1,1-1,-2 1,0 0,-1 0,0 0,-1-1,-1 1,0 0,-1 0,-1 0,0-1,-1 1,0-1,-1 0,-1 0,-1-1,1 0,-2 0,0 0,-1-1,0 0,0-1,-1 0,-1 0,0-1,-1 0,1-1,-2-1,1 0,-1 0,-6 1,15-7,-81 26,83-28,-1 1,0-1,1 1,-1-1,1 0,-1 0,0 0,1 0,-1 0,0-1,1 1,-1-1,1 1,-1-1,1 0,-1 0,1 0,0-1,-1 1,1 0,0-1,0 0,0 1,0-1,0 0,0 0,1 0,-1 0,1-1,-2 0,3-2,-1 0,1 0,0 0,1 1,-1-1,1 0,0 0,0 0,0 1,1-1,-1 1,1-1,0 1,1 0,-1-1,1 1,0 0,0 1,0-1,0 0,2 0,0-3,4-3,-1 0,1 1,1 0,0 1,0 0,1 0,0 1,0 1,0 0,1 0,0 1,0 1,0 0,1 0,0 1,12-2</inkml:trace>
  <inkml:trace contextRef="#ctx0" brushRef="#br0" timeOffset="1071.212">110 1129,'1'-2,"1"0,-1 0,1 1,0-1,-1 0,1 1,0-1,0 1,0-1,0 1,0 0,0 0,0 0,0 0,1 0,-1 1,0-1,1 1,-1-1,0 1,1 0,-1 0,1 0,1 0,-1 0,137-3,-138 3,-1 0,1-1,0 1,-1 0,1 0,-1 0,1 1,0-1,-1 0,1 1,-1-1,1 1,-1-1,1 1,-1 0,1-1,-1 1,1 0,-1 0,0 0,0 0,1 0,-1 1,0-1,0 0,0 0,0 1,0-1,-1 1,1-1,0 1,-1-1,1 1,-1-1,1 1,-1-1,0 1,0 0,0-1,0 1,0 0,0-1,0 1,0-1,0 1,-1 0,1-1,-1 1,1-1,-1 1,0-1,0 1,1-1,-1 0,0 1,0-1,0 0,-1 1,-73 79,-47 30,93-81,16-19,1 0,1 2,0-1,0 1,1 1,1-1,0 2,1-1,1 1,-1 4,7-17,0 1,1 0,-1 0,1 0,-1 0,1 0,0 0,0 0,0-1,0 1,1 0,-1 0,1 0,0 0,0 0,0-1,0 1,0 0,1-1,-1 1,1-1,0 1,-1-1,1 0,0 0,0 0,1 0,-1 0,0 0,1 0,-1-1,1 1,-1-1,1 0,0 0,2 1,4 1,0 0,0-1,1 0,-1 0,0-1,1 0,-1-1,1 0,-1-1,1 0,1 0,2-2,5 1,-1-1,1-1,-1-1,0 0,0-2,0 1,-1-2,7-4,-13 2,-7 1</inkml:trace>
  <inkml:trace contextRef="#ctx0" brushRef="#br0" timeOffset="1369.258">26 1299,'5'0,"10"4,9 3,4-1,3-2,0 0,0-2,0-1,-1 0,-1-6,0-2,-1 1,0 1,1 1,-1 2,-5 1</inkml:trace>
  <inkml:trace contextRef="#ctx0" brushRef="#br0" timeOffset="4940.25">1775 339,'0'-1,"-1"1,1-1,0 1,-1-1,1 1,0-1,0 1,-1-1,1 1,0-1,0 1,0-1,0 0,0 1,0-1,-1 1,1-1,1 1,-1-1,0 0,0 1,0-1,0 1,0-1,0 1,1-1,-1 1,0-1,0 1,1-1,-1 1,0-1,1 1,-1-1,1 1,-1-1,0 1,1 0,-1-1,1 1,-1 0,1 0,-1-1,1 1,-1 0,1 0,0 0,-1-1,1 1,-1 0,1 0,-1 0,1 0,0 0,-1 0,1 0,-1 0,1 1,0-1,39-5,-29 6,1 1,-1 0,0 1,0 0,0 0,-1 2,1-1,-1 1,0 0,0 1,-1 0,0 1,0 0,0 1,-1-1,0 2,0-1,5 9,3 5,0 0,-2 2,0 0,-2 0,0 1,-2 1,2 9,24 90,-32-101,0 0,-1 1,-2-1,0 1,-2-1,-2 14,-11 23,14-60,-1 0,1 0,0 0,-1 0,1 0,-1 0,1 0,-1 0,0 0,1 0,-1 0,0 0,0 0,1 0,-1-1,0 1,0 0,0-1,0 1,0 0,0-1,0 1,0-1,-1 0,1 1,0-1,0 0,0 0,0 0,-1 1,1-1,0 0,0-1,0 1,0 0,0 0,-1 0,1-1,0 1,0-1,0 1,0-1,0 1,0-1,0 1,0-1,-163-140,163 141,0-1,0 1,0 0,0-1,1 1,-1-1,0 1,0-1,0 0,0 1,1-1,-1 0,0 0,1 1,-1-1,1 0,-1 0,1 0,-1 0,1 0,-1 0,1 0,0 0,-1 0,1 0,0 0,0 0,0 0,0 0,0 0,0 0,0 0,0 0,1 0,-1 0,0 0,0 0,1 0,-1 0,1 0,-1 0,1 1,-1-1,1 0,0 0,-1 0,1 1,0-1,0 0,-1 1,1-1,0 0,0 1,0-1,0 1,0-1,0 1,55-12,1 2,0 2,1 3,0 3,0 2,16 4,43-2,-55 5,-61-7,1 0,-1 1,1-1,-1 0,1 1,-1-1,1 1,-1-1,1 1,-1 0,1 0,-1 0,0-1,0 1,1 1,-1-1,0 0,0 0,0 0,0 0,0 1,0-1,-1 0,1 1,0-1,-1 1,1-1,-1 1,1-1,-1 1,0-1,0 1,0 0,1-1,-2 1,1 0,-3 3,0 0,0-1,-1 0,0 1,0-1,0-1,0 1,-1 0,1-1,-1 0,0 0,0-1,0 1,-3 0,-3 3,-14 5,0-1,-1-1,0-1,-1-1,1-2,-15 1,17-1,-22 7,28-5</inkml:trace>
  <inkml:trace contextRef="#ctx0" brushRef="#br0" timeOffset="6775.115">1494 1863,'0'4,"0"1,0 0,-1-1,1 1,-1-1,0 0,0 1,-1-1,1 0,-1 1,0-1,0 0,0 0,0 0,-1-1,0 1,0-1,0 1,0-1,0 0,-1 0,1 0,-1-1,0 1,0-1,0 0,-3 2,-12 3,-1 0,0-1,0-1,0 0,-1-2,1-1,-1 0,0-1,1-2,-7 0,-76 3,36 10,58-9,0-1,0 0,-1 0,1-1,-1 0,0-1,1 0,-1 0,1-1,-1-1,-5-1,-164-42,163 41,2-1,-1 0,0-1,1 0,0-1,1-1,0 0,0-1,0 0,1-1,1 0,0-1,0-1,1 1,-2-5,1-2,5 7,11 24,4 4,-2 0,0 0,-1 1,-1 0,-1 0,0 1,-1-1,-1 1,-1 0,-1-1,0 1,-2 0,0-1,-2 10,60-128,-41 72,0 1,2 1,1 1,1 0,1 1,1 2,2 0,0 1,1 1,4-2,7 2,-56 14,-208 21,177-9,34-9</inkml:trace>
  <inkml:trace contextRef="#ctx0" brushRef="#br0" timeOffset="8155.176">139 988,'-5'-5,"0"-1,0 0,0 0,1-1,0 1,1-1,-1 0,1 0,1 0,-1 0,1-1,1 1,-1-1,1 1,0-1,1 1,0-1,0 0,1 1,0-1,0 1,0-1,1 1,0-1,1 1,0 0,0 0,0 0,1 1,0-1,1 0,32-39,2 0,2 3,2 1,1 2,12-5,85-40,-129 80,1 1,0 0,0 1,1 0,-1 1,0 0,1 2,-1-1,1 2,-1 0,1 0,8 3,-12-3,-128-53,117 52,0-1,0 1,0-1,0 1,-1-1,1 1,0 0,0-1,-1 1,1 0,0 0,-1 0,1 0,0 0,0 0,-1 1,1-1,0 0,0 1,-1-1,1 0,0 1,0 0,0-1,0 1,0 0,0-1,0 1,0 0,0 0,0 0,0 0,0 0,0 0,1 0,-1 0,0 0,1 1,-1-1,1 0,0 0,-1 0,1 1,0-1,-1 0,1 0,0 1,0-1,0 0,0 1,1-1,-1 0,0 0,0 1,1-1,-1 0,1 0,-1 1,1-1,-1 0,2 1,29 147,0 46,-31-193,4 37,-4-39,0 1,0-1,1 1,-1-1,0 1,0-1,1 1,-1-1,0 0,1 1,-1-1,0 0,1 1,-1-1,1 0,-1 1,1-1,-1 0,0 0,1 1,-1-1,1 0,-1 0,1 0,-1 0,1 0,-1 0,1 0,-1 0,1 0,-1 0,1 0,-1 0,1 0,-1 0,1 0,-1 0,1-1,-1 1,1 0,-1 0,1-1,-1 1,1 0,-1-1,0 1,1 0,-1-1,0 1,1 0,-1-1,0 1,0-1,1 1,-1-1,0 1,0-1,0 1,1-1,-1 1,0-1,0 1,0-1,0 1,0-1,0 1,0-1,0 1,0-1,58-117,-32 68,-16 29,0 0,1 1,2 0,0 1,1 0,13-13,-10 17</inkml:trace>
  <inkml:trace contextRef="#ctx0" brushRef="#br0" timeOffset="8719.258">1211 959,'-2'-14,"-4"22,-4 25,-12 281,-4-213,26-80,3-29</inkml:trace>
  <inkml:trace contextRef="#ctx0" brushRef="#br0" timeOffset="9008.266">1014 1129,'19'0,"21"0,8 0,1 0,-3 0,-5 0,-4 0,-4 0,-3 0,-1 0,-6 0</inkml:trace>
  <inkml:trace contextRef="#ctx0" brushRef="#br0" timeOffset="10126.245">1549 903,'-23'-24,"16"16,0 0,0 0,0 1,-1 0,-1 0,1 1,-1 0,0 1,0-1,-1 2,1-1,-1 2,-3-2,-24-4,25 5,0 1,0 1,0 0,0 0,0 1,-1 0,1 1,0 1,-9 1,-1 4,1 0,-1 2,2 0,-1 1,1 2,0 0,1 0,0 2,0 1,3-2,1 1,0 0,1 1,0 1,1 0,0 1,2 0,0 1,0 0,2 1,0 0,1 0,1 1,1 0,0 0,2 0,0 1,1 0,1 6,14 155,-10-173,0 1,1-1,0 0,0 0,1 0,0 0,0-1,1 0,0 0,1 0,-1 0,1-1,1 0,-1 0,1 0,0-1,0 0,0-1,6 4,1-1,0 0,0-1,0-1,0 0,1-1,0 0,0-1,0-1,0 0,0-1,1-1,-1 0,0-1,0-1,14-3,-2 1,-1-2,0-1,0-1,-1-1,0-1,-1-1,0-1,-1-1,0-2,-1 0,0-1,-2-1,3-4,-22 20,11-9,-2 0,0-1,0 0,-1 0,0-1,-1-1,0 1,-1-1,-1 0,0-1,-1 0,0 0,-1 0,1-9,-4 9,-2 0,0-1,0 1,-1 0,-1 0,0 0,-1 0,-1 0,0 1,-1 0,0 0,-1 0,0 1,-10-11,-120-93,125 103</inkml:trace>
  <inkml:trace contextRef="#ctx0" brushRef="#br0" timeOffset="16088.024">1494 1,'0'1,"1"1,-1-1,1 1,-1-1,1 1,-1-1,0 1,0 0,0-1,0 1,0 0,0-1,0 1,-1-1,1 1,0 0,-1-1,1 1,-1-1,0 1,0-1,1 0,-1 1,0-1,0 0,0 1,0-1,-1 0,-164 197,24-29,85-105,55-57,10-12</inkml:trace>
  <inkml:trace contextRef="#ctx0" brushRef="#br0" timeOffset="17036.014">1154 57,'0'-1,"0"0,-1 0,1 0,0-1,0 1,0 0,0 0,0 0,0 0,0-1,0 1,1 0,-1 0,0 0,1 0,-1 0,1 0,-1 0,1 0,-1 0,1 0,0 0,-1 0,1 0,0 0,0 1,0-1,0 0,0 0,0 1,0-1,0 1,0-1,0 1,0-1,0 1,0 0,0-1,0 1,0 0,1 0,-1 0,0 0,0 0,0 0,0 0,1 0,-1 1,0-1,0 0,0 1,0-1,0 1,0-1,0 1,0-1,0 1,0 0,0-1,0 1,0 0,-1 0,1 0,0 0,0 0,11 10,0 1,0 0,-1 1,-1 0,0 1,-1 0,-1 0,2 4,53 75,78 99,-131-180,-2-5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1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19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3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6T14:08:22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0,0 0,2 0,-1 0,-4 0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8.png"/><Relationship Id="rId7" Type="http://schemas.openxmlformats.org/officeDocument/2006/relationships/image" Target="../media/image5.png"/><Relationship Id="rId12" Type="http://schemas.openxmlformats.org/officeDocument/2006/relationships/customXml" Target="../ink/ink5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3.png"/><Relationship Id="rId10" Type="http://schemas.openxmlformats.org/officeDocument/2006/relationships/customXml" Target="../ink/ink4.xml"/><Relationship Id="rId9" Type="http://schemas.openxmlformats.org/officeDocument/2006/relationships/image" Target="../media/image6.png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0.xml"/><Relationship Id="rId21" Type="http://schemas.openxmlformats.org/officeDocument/2006/relationships/image" Target="../media/image1410.png"/><Relationship Id="rId42" Type="http://schemas.openxmlformats.org/officeDocument/2006/relationships/customXml" Target="../ink/ink198.xml"/><Relationship Id="rId47" Type="http://schemas.openxmlformats.org/officeDocument/2006/relationships/image" Target="../media/image27.png"/><Relationship Id="rId63" Type="http://schemas.openxmlformats.org/officeDocument/2006/relationships/customXml" Target="../ink/ink209.xml"/><Relationship Id="rId68" Type="http://schemas.openxmlformats.org/officeDocument/2006/relationships/image" Target="../media/image37.png"/><Relationship Id="rId84" Type="http://schemas.openxmlformats.org/officeDocument/2006/relationships/customXml" Target="../ink/ink220.xml"/><Relationship Id="rId89" Type="http://schemas.openxmlformats.org/officeDocument/2006/relationships/image" Target="../media/image47.png"/><Relationship Id="rId16" Type="http://schemas.openxmlformats.org/officeDocument/2006/relationships/customXml" Target="../ink/ink185.xml"/><Relationship Id="rId107" Type="http://schemas.openxmlformats.org/officeDocument/2006/relationships/image" Target="../media/image56.png"/><Relationship Id="rId11" Type="http://schemas.openxmlformats.org/officeDocument/2006/relationships/image" Target="../media/image910.png"/><Relationship Id="rId32" Type="http://schemas.openxmlformats.org/officeDocument/2006/relationships/customXml" Target="../ink/ink193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206.xml"/><Relationship Id="rId74" Type="http://schemas.openxmlformats.org/officeDocument/2006/relationships/customXml" Target="../ink/ink215.xml"/><Relationship Id="rId79" Type="http://schemas.openxmlformats.org/officeDocument/2006/relationships/image" Target="../media/image42.png"/><Relationship Id="rId102" Type="http://schemas.openxmlformats.org/officeDocument/2006/relationships/customXml" Target="../ink/ink229.xml"/><Relationship Id="rId5" Type="http://schemas.openxmlformats.org/officeDocument/2006/relationships/image" Target="../media/image6100.png"/><Relationship Id="rId90" Type="http://schemas.openxmlformats.org/officeDocument/2006/relationships/customXml" Target="../ink/ink223.xml"/><Relationship Id="rId95" Type="http://schemas.openxmlformats.org/officeDocument/2006/relationships/image" Target="../media/image50.png"/><Relationship Id="rId22" Type="http://schemas.openxmlformats.org/officeDocument/2006/relationships/customXml" Target="../ink/ink188.xml"/><Relationship Id="rId27" Type="http://schemas.openxmlformats.org/officeDocument/2006/relationships/image" Target="../media/image1710.png"/><Relationship Id="rId43" Type="http://schemas.openxmlformats.org/officeDocument/2006/relationships/image" Target="../media/image25.png"/><Relationship Id="rId48" Type="http://schemas.openxmlformats.org/officeDocument/2006/relationships/customXml" Target="../ink/ink201.xml"/><Relationship Id="rId64" Type="http://schemas.openxmlformats.org/officeDocument/2006/relationships/image" Target="../media/image35.png"/><Relationship Id="rId69" Type="http://schemas.openxmlformats.org/officeDocument/2006/relationships/customXml" Target="../ink/ink212.xml"/><Relationship Id="rId80" Type="http://schemas.openxmlformats.org/officeDocument/2006/relationships/customXml" Target="../ink/ink218.xml"/><Relationship Id="rId85" Type="http://schemas.openxmlformats.org/officeDocument/2006/relationships/image" Target="../media/image45.png"/><Relationship Id="rId12" Type="http://schemas.openxmlformats.org/officeDocument/2006/relationships/customXml" Target="../ink/ink183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196.xml"/><Relationship Id="rId59" Type="http://schemas.openxmlformats.org/officeDocument/2006/relationships/customXml" Target="../ink/ink207.xml"/><Relationship Id="rId103" Type="http://schemas.openxmlformats.org/officeDocument/2006/relationships/image" Target="../media/image54.png"/><Relationship Id="rId20" Type="http://schemas.openxmlformats.org/officeDocument/2006/relationships/customXml" Target="../ink/ink187.xml"/><Relationship Id="rId41" Type="http://schemas.openxmlformats.org/officeDocument/2006/relationships/image" Target="../media/image24.png"/><Relationship Id="rId54" Type="http://schemas.openxmlformats.org/officeDocument/2006/relationships/customXml" Target="../ink/ink204.xml"/><Relationship Id="rId62" Type="http://schemas.openxmlformats.org/officeDocument/2006/relationships/image" Target="../media/image34.png"/><Relationship Id="rId70" Type="http://schemas.openxmlformats.org/officeDocument/2006/relationships/customXml" Target="../ink/ink213.xml"/><Relationship Id="rId75" Type="http://schemas.openxmlformats.org/officeDocument/2006/relationships/image" Target="../media/image40.png"/><Relationship Id="rId83" Type="http://schemas.openxmlformats.org/officeDocument/2006/relationships/image" Target="../media/image44.png"/><Relationship Id="rId88" Type="http://schemas.openxmlformats.org/officeDocument/2006/relationships/customXml" Target="../ink/ink222.xml"/><Relationship Id="rId91" Type="http://schemas.openxmlformats.org/officeDocument/2006/relationships/image" Target="../media/image48.png"/><Relationship Id="rId96" Type="http://schemas.openxmlformats.org/officeDocument/2006/relationships/customXml" Target="../ink/ink2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191.xml"/><Relationship Id="rId36" Type="http://schemas.openxmlformats.org/officeDocument/2006/relationships/customXml" Target="../ink/ink195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6" Type="http://schemas.openxmlformats.org/officeDocument/2006/relationships/customXml" Target="../ink/ink231.xml"/><Relationship Id="rId10" Type="http://schemas.openxmlformats.org/officeDocument/2006/relationships/customXml" Target="../ink/ink182.xml"/><Relationship Id="rId31" Type="http://schemas.openxmlformats.org/officeDocument/2006/relationships/image" Target="../media/image19.png"/><Relationship Id="rId44" Type="http://schemas.openxmlformats.org/officeDocument/2006/relationships/customXml" Target="../ink/ink199.xml"/><Relationship Id="rId52" Type="http://schemas.openxmlformats.org/officeDocument/2006/relationships/customXml" Target="../ink/ink203.xml"/><Relationship Id="rId60" Type="http://schemas.openxmlformats.org/officeDocument/2006/relationships/image" Target="../media/image33.png"/><Relationship Id="rId65" Type="http://schemas.openxmlformats.org/officeDocument/2006/relationships/customXml" Target="../ink/ink210.xml"/><Relationship Id="rId73" Type="http://schemas.openxmlformats.org/officeDocument/2006/relationships/image" Target="../media/image39.png"/><Relationship Id="rId78" Type="http://schemas.openxmlformats.org/officeDocument/2006/relationships/customXml" Target="../ink/ink217.xml"/><Relationship Id="rId81" Type="http://schemas.openxmlformats.org/officeDocument/2006/relationships/image" Target="../media/image43.png"/><Relationship Id="rId86" Type="http://schemas.openxmlformats.org/officeDocument/2006/relationships/customXml" Target="../ink/ink221.xml"/><Relationship Id="rId94" Type="http://schemas.openxmlformats.org/officeDocument/2006/relationships/customXml" Target="../ink/ink225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4" Type="http://schemas.openxmlformats.org/officeDocument/2006/relationships/customXml" Target="../ink/ink179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186.xml"/><Relationship Id="rId39" Type="http://schemas.openxmlformats.org/officeDocument/2006/relationships/image" Target="../media/image23.png"/><Relationship Id="rId34" Type="http://schemas.openxmlformats.org/officeDocument/2006/relationships/customXml" Target="../ink/ink194.xml"/><Relationship Id="rId50" Type="http://schemas.openxmlformats.org/officeDocument/2006/relationships/customXml" Target="../ink/ink202.xml"/><Relationship Id="rId55" Type="http://schemas.openxmlformats.org/officeDocument/2006/relationships/image" Target="../media/image31.png"/><Relationship Id="rId76" Type="http://schemas.openxmlformats.org/officeDocument/2006/relationships/customXml" Target="../ink/ink216.xml"/><Relationship Id="rId97" Type="http://schemas.openxmlformats.org/officeDocument/2006/relationships/image" Target="../media/image51.png"/><Relationship Id="rId104" Type="http://schemas.openxmlformats.org/officeDocument/2006/relationships/customXml" Target="../ink/ink230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224.xml"/><Relationship Id="rId2" Type="http://schemas.openxmlformats.org/officeDocument/2006/relationships/customXml" Target="../ink/ink178.xml"/><Relationship Id="rId29" Type="http://schemas.openxmlformats.org/officeDocument/2006/relationships/image" Target="../media/image18.png"/><Relationship Id="rId24" Type="http://schemas.openxmlformats.org/officeDocument/2006/relationships/customXml" Target="../ink/ink189.xml"/><Relationship Id="rId40" Type="http://schemas.openxmlformats.org/officeDocument/2006/relationships/customXml" Target="../ink/ink197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61" Type="http://schemas.openxmlformats.org/officeDocument/2006/relationships/customXml" Target="../ink/ink208.xml"/><Relationship Id="rId82" Type="http://schemas.openxmlformats.org/officeDocument/2006/relationships/customXml" Target="../ink/ink219.xml"/><Relationship Id="rId19" Type="http://schemas.openxmlformats.org/officeDocument/2006/relationships/image" Target="../media/image1310.png"/><Relationship Id="rId14" Type="http://schemas.openxmlformats.org/officeDocument/2006/relationships/customXml" Target="../ink/ink184.xml"/><Relationship Id="rId30" Type="http://schemas.openxmlformats.org/officeDocument/2006/relationships/customXml" Target="../ink/ink192.xml"/><Relationship Id="rId35" Type="http://schemas.openxmlformats.org/officeDocument/2006/relationships/image" Target="../media/image21.png"/><Relationship Id="rId56" Type="http://schemas.openxmlformats.org/officeDocument/2006/relationships/customXml" Target="../ink/ink205.xml"/><Relationship Id="rId77" Type="http://schemas.openxmlformats.org/officeDocument/2006/relationships/image" Target="../media/image41.png"/><Relationship Id="rId100" Type="http://schemas.openxmlformats.org/officeDocument/2006/relationships/customXml" Target="../ink/ink228.xml"/><Relationship Id="rId105" Type="http://schemas.openxmlformats.org/officeDocument/2006/relationships/image" Target="../media/image55.png"/><Relationship Id="rId8" Type="http://schemas.openxmlformats.org/officeDocument/2006/relationships/customXml" Target="../ink/ink181.xml"/><Relationship Id="rId51" Type="http://schemas.openxmlformats.org/officeDocument/2006/relationships/image" Target="../media/image29.png"/><Relationship Id="rId72" Type="http://schemas.openxmlformats.org/officeDocument/2006/relationships/customXml" Target="../ink/ink214.xml"/><Relationship Id="rId93" Type="http://schemas.openxmlformats.org/officeDocument/2006/relationships/image" Target="../media/image49.png"/><Relationship Id="rId98" Type="http://schemas.openxmlformats.org/officeDocument/2006/relationships/customXml" Target="../ink/ink227.xml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200.xml"/><Relationship Id="rId67" Type="http://schemas.openxmlformats.org/officeDocument/2006/relationships/customXml" Target="../ink/ink211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59.xml"/><Relationship Id="rId13" Type="http://schemas.openxmlformats.org/officeDocument/2006/relationships/image" Target="../media/image577.png"/><Relationship Id="rId18" Type="http://schemas.openxmlformats.org/officeDocument/2006/relationships/customXml" Target="../ink/ink3664.xml"/><Relationship Id="rId3" Type="http://schemas.openxmlformats.org/officeDocument/2006/relationships/image" Target="../media/image573.png"/><Relationship Id="rId21" Type="http://schemas.openxmlformats.org/officeDocument/2006/relationships/image" Target="../media/image581.png"/><Relationship Id="rId7" Type="http://schemas.openxmlformats.org/officeDocument/2006/relationships/image" Target="../media/image575.png"/><Relationship Id="rId12" Type="http://schemas.openxmlformats.org/officeDocument/2006/relationships/customXml" Target="../ink/ink3661.xml"/><Relationship Id="rId17" Type="http://schemas.openxmlformats.org/officeDocument/2006/relationships/image" Target="../media/image579.png"/><Relationship Id="rId2" Type="http://schemas.openxmlformats.org/officeDocument/2006/relationships/customXml" Target="../ink/ink3656.xml"/><Relationship Id="rId16" Type="http://schemas.openxmlformats.org/officeDocument/2006/relationships/customXml" Target="../ink/ink3663.xml"/><Relationship Id="rId20" Type="http://schemas.openxmlformats.org/officeDocument/2006/relationships/customXml" Target="../ink/ink36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58.xml"/><Relationship Id="rId11" Type="http://schemas.openxmlformats.org/officeDocument/2006/relationships/image" Target="../media/image576.png"/><Relationship Id="rId5" Type="http://schemas.openxmlformats.org/officeDocument/2006/relationships/image" Target="../media/image574.png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10" Type="http://schemas.openxmlformats.org/officeDocument/2006/relationships/customXml" Target="../ink/ink3660.xml"/><Relationship Id="rId19" Type="http://schemas.openxmlformats.org/officeDocument/2006/relationships/image" Target="../media/image580.png"/><Relationship Id="rId4" Type="http://schemas.openxmlformats.org/officeDocument/2006/relationships/customXml" Target="../ink/ink3657.xml"/><Relationship Id="rId9" Type="http://schemas.openxmlformats.org/officeDocument/2006/relationships/image" Target="../media/image509.png"/><Relationship Id="rId14" Type="http://schemas.openxmlformats.org/officeDocument/2006/relationships/customXml" Target="../ink/ink3662.xml"/><Relationship Id="rId22" Type="http://schemas.openxmlformats.org/officeDocument/2006/relationships/customXml" Target="../ink/ink3666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7.png"/><Relationship Id="rId18" Type="http://schemas.openxmlformats.org/officeDocument/2006/relationships/customXml" Target="../ink/ink3675.xml"/><Relationship Id="rId26" Type="http://schemas.openxmlformats.org/officeDocument/2006/relationships/customXml" Target="../ink/ink3679.xml"/><Relationship Id="rId21" Type="http://schemas.openxmlformats.org/officeDocument/2006/relationships/image" Target="../media/image581.png"/><Relationship Id="rId34" Type="http://schemas.openxmlformats.org/officeDocument/2006/relationships/customXml" Target="../ink/ink3683.xml"/><Relationship Id="rId7" Type="http://schemas.openxmlformats.org/officeDocument/2006/relationships/image" Target="../media/image575.png"/><Relationship Id="rId12" Type="http://schemas.openxmlformats.org/officeDocument/2006/relationships/customXml" Target="../ink/ink3672.xml"/><Relationship Id="rId17" Type="http://schemas.openxmlformats.org/officeDocument/2006/relationships/image" Target="../media/image579.png"/><Relationship Id="rId25" Type="http://schemas.openxmlformats.org/officeDocument/2006/relationships/image" Target="../media/image583.png"/><Relationship Id="rId33" Type="http://schemas.openxmlformats.org/officeDocument/2006/relationships/image" Target="../media/image587.png"/><Relationship Id="rId2" Type="http://schemas.openxmlformats.org/officeDocument/2006/relationships/customXml" Target="../ink/ink3667.xml"/><Relationship Id="rId16" Type="http://schemas.openxmlformats.org/officeDocument/2006/relationships/customXml" Target="../ink/ink3674.xml"/><Relationship Id="rId20" Type="http://schemas.openxmlformats.org/officeDocument/2006/relationships/customXml" Target="../ink/ink3676.xml"/><Relationship Id="rId29" Type="http://schemas.openxmlformats.org/officeDocument/2006/relationships/image" Target="../media/image5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9.xml"/><Relationship Id="rId11" Type="http://schemas.openxmlformats.org/officeDocument/2006/relationships/image" Target="../media/image576.png"/><Relationship Id="rId24" Type="http://schemas.openxmlformats.org/officeDocument/2006/relationships/customXml" Target="../ink/ink3678.xml"/><Relationship Id="rId32" Type="http://schemas.openxmlformats.org/officeDocument/2006/relationships/customXml" Target="../ink/ink3682.xml"/><Relationship Id="rId37" Type="http://schemas.openxmlformats.org/officeDocument/2006/relationships/image" Target="../media/image589.png"/><Relationship Id="rId5" Type="http://schemas.openxmlformats.org/officeDocument/2006/relationships/image" Target="../media/image574.png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3680.xml"/><Relationship Id="rId36" Type="http://schemas.openxmlformats.org/officeDocument/2006/relationships/customXml" Target="../ink/ink3684.xml"/><Relationship Id="rId10" Type="http://schemas.openxmlformats.org/officeDocument/2006/relationships/customXml" Target="../ink/ink3671.xml"/><Relationship Id="rId19" Type="http://schemas.openxmlformats.org/officeDocument/2006/relationships/image" Target="../media/image580.png"/><Relationship Id="rId31" Type="http://schemas.openxmlformats.org/officeDocument/2006/relationships/image" Target="../media/image586.png"/><Relationship Id="rId4" Type="http://schemas.openxmlformats.org/officeDocument/2006/relationships/customXml" Target="../ink/ink3668.xml"/><Relationship Id="rId9" Type="http://schemas.openxmlformats.org/officeDocument/2006/relationships/image" Target="../media/image509.png"/><Relationship Id="rId14" Type="http://schemas.openxmlformats.org/officeDocument/2006/relationships/customXml" Target="../ink/ink3673.xml"/><Relationship Id="rId22" Type="http://schemas.openxmlformats.org/officeDocument/2006/relationships/customXml" Target="../ink/ink3677.xml"/><Relationship Id="rId27" Type="http://schemas.openxmlformats.org/officeDocument/2006/relationships/image" Target="../media/image584.png"/><Relationship Id="rId30" Type="http://schemas.openxmlformats.org/officeDocument/2006/relationships/customXml" Target="../ink/ink3681.xml"/><Relationship Id="rId35" Type="http://schemas.openxmlformats.org/officeDocument/2006/relationships/image" Target="../media/image588.png"/><Relationship Id="rId8" Type="http://schemas.openxmlformats.org/officeDocument/2006/relationships/customXml" Target="../ink/ink3670.xml"/><Relationship Id="rId3" Type="http://schemas.openxmlformats.org/officeDocument/2006/relationships/image" Target="../media/image573.png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7.png"/><Relationship Id="rId18" Type="http://schemas.openxmlformats.org/officeDocument/2006/relationships/customXml" Target="../ink/ink3693.xml"/><Relationship Id="rId26" Type="http://schemas.openxmlformats.org/officeDocument/2006/relationships/customXml" Target="../ink/ink3697.xml"/><Relationship Id="rId39" Type="http://schemas.openxmlformats.org/officeDocument/2006/relationships/image" Target="../media/image590.png"/><Relationship Id="rId21" Type="http://schemas.openxmlformats.org/officeDocument/2006/relationships/image" Target="../media/image581.png"/><Relationship Id="rId34" Type="http://schemas.openxmlformats.org/officeDocument/2006/relationships/customXml" Target="../ink/ink3701.xml"/><Relationship Id="rId42" Type="http://schemas.openxmlformats.org/officeDocument/2006/relationships/customXml" Target="../ink/ink3705.xml"/><Relationship Id="rId47" Type="http://schemas.openxmlformats.org/officeDocument/2006/relationships/image" Target="../media/image594.png"/><Relationship Id="rId50" Type="http://schemas.openxmlformats.org/officeDocument/2006/relationships/customXml" Target="../ink/ink3709.xml"/><Relationship Id="rId7" Type="http://schemas.openxmlformats.org/officeDocument/2006/relationships/image" Target="../media/image575.png"/><Relationship Id="rId2" Type="http://schemas.openxmlformats.org/officeDocument/2006/relationships/customXml" Target="../ink/ink3685.xml"/><Relationship Id="rId16" Type="http://schemas.openxmlformats.org/officeDocument/2006/relationships/customXml" Target="../ink/ink3692.xml"/><Relationship Id="rId29" Type="http://schemas.openxmlformats.org/officeDocument/2006/relationships/image" Target="../media/image585.png"/><Relationship Id="rId11" Type="http://schemas.openxmlformats.org/officeDocument/2006/relationships/image" Target="../media/image576.png"/><Relationship Id="rId24" Type="http://schemas.openxmlformats.org/officeDocument/2006/relationships/customXml" Target="../ink/ink3696.xml"/><Relationship Id="rId32" Type="http://schemas.openxmlformats.org/officeDocument/2006/relationships/customXml" Target="../ink/ink3700.xml"/><Relationship Id="rId37" Type="http://schemas.openxmlformats.org/officeDocument/2006/relationships/image" Target="../media/image589.png"/><Relationship Id="rId40" Type="http://schemas.openxmlformats.org/officeDocument/2006/relationships/customXml" Target="../ink/ink3704.xml"/><Relationship Id="rId45" Type="http://schemas.openxmlformats.org/officeDocument/2006/relationships/image" Target="../media/image593.png"/><Relationship Id="rId53" Type="http://schemas.openxmlformats.org/officeDocument/2006/relationships/image" Target="../media/image597.png"/><Relationship Id="rId5" Type="http://schemas.openxmlformats.org/officeDocument/2006/relationships/image" Target="../media/image574.png"/><Relationship Id="rId10" Type="http://schemas.openxmlformats.org/officeDocument/2006/relationships/customXml" Target="../ink/ink3689.xml"/><Relationship Id="rId19" Type="http://schemas.openxmlformats.org/officeDocument/2006/relationships/image" Target="../media/image580.png"/><Relationship Id="rId31" Type="http://schemas.openxmlformats.org/officeDocument/2006/relationships/image" Target="../media/image586.png"/><Relationship Id="rId44" Type="http://schemas.openxmlformats.org/officeDocument/2006/relationships/customXml" Target="../ink/ink3706.xml"/><Relationship Id="rId52" Type="http://schemas.openxmlformats.org/officeDocument/2006/relationships/customXml" Target="../ink/ink3710.xml"/><Relationship Id="rId4" Type="http://schemas.openxmlformats.org/officeDocument/2006/relationships/customXml" Target="../ink/ink3686.xml"/><Relationship Id="rId9" Type="http://schemas.openxmlformats.org/officeDocument/2006/relationships/image" Target="../media/image509.png"/><Relationship Id="rId14" Type="http://schemas.openxmlformats.org/officeDocument/2006/relationships/customXml" Target="../ink/ink3691.xml"/><Relationship Id="rId22" Type="http://schemas.openxmlformats.org/officeDocument/2006/relationships/customXml" Target="../ink/ink3695.xml"/><Relationship Id="rId27" Type="http://schemas.openxmlformats.org/officeDocument/2006/relationships/image" Target="../media/image584.png"/><Relationship Id="rId30" Type="http://schemas.openxmlformats.org/officeDocument/2006/relationships/customXml" Target="../ink/ink3699.xml"/><Relationship Id="rId35" Type="http://schemas.openxmlformats.org/officeDocument/2006/relationships/image" Target="../media/image588.png"/><Relationship Id="rId43" Type="http://schemas.openxmlformats.org/officeDocument/2006/relationships/image" Target="../media/image592.png"/><Relationship Id="rId48" Type="http://schemas.openxmlformats.org/officeDocument/2006/relationships/customXml" Target="../ink/ink3708.xml"/><Relationship Id="rId8" Type="http://schemas.openxmlformats.org/officeDocument/2006/relationships/customXml" Target="../ink/ink3688.xml"/><Relationship Id="rId51" Type="http://schemas.openxmlformats.org/officeDocument/2006/relationships/image" Target="../media/image596.png"/><Relationship Id="rId3" Type="http://schemas.openxmlformats.org/officeDocument/2006/relationships/image" Target="../media/image573.png"/><Relationship Id="rId12" Type="http://schemas.openxmlformats.org/officeDocument/2006/relationships/customXml" Target="../ink/ink3690.xml"/><Relationship Id="rId17" Type="http://schemas.openxmlformats.org/officeDocument/2006/relationships/image" Target="../media/image579.png"/><Relationship Id="rId25" Type="http://schemas.openxmlformats.org/officeDocument/2006/relationships/image" Target="../media/image583.png"/><Relationship Id="rId33" Type="http://schemas.openxmlformats.org/officeDocument/2006/relationships/image" Target="../media/image587.png"/><Relationship Id="rId38" Type="http://schemas.openxmlformats.org/officeDocument/2006/relationships/customXml" Target="../ink/ink3703.xml"/><Relationship Id="rId46" Type="http://schemas.openxmlformats.org/officeDocument/2006/relationships/customXml" Target="../ink/ink3707.xml"/><Relationship Id="rId20" Type="http://schemas.openxmlformats.org/officeDocument/2006/relationships/customXml" Target="../ink/ink3694.xml"/><Relationship Id="rId41" Type="http://schemas.openxmlformats.org/officeDocument/2006/relationships/image" Target="../media/image5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7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3698.xml"/><Relationship Id="rId36" Type="http://schemas.openxmlformats.org/officeDocument/2006/relationships/customXml" Target="../ink/ink3702.xml"/><Relationship Id="rId49" Type="http://schemas.openxmlformats.org/officeDocument/2006/relationships/image" Target="../media/image595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3.xml"/><Relationship Id="rId21" Type="http://schemas.openxmlformats.org/officeDocument/2006/relationships/image" Target="../media/image581.png"/><Relationship Id="rId42" Type="http://schemas.openxmlformats.org/officeDocument/2006/relationships/customXml" Target="../ink/ink3731.xml"/><Relationship Id="rId47" Type="http://schemas.openxmlformats.org/officeDocument/2006/relationships/image" Target="../media/image594.png"/><Relationship Id="rId63" Type="http://schemas.openxmlformats.org/officeDocument/2006/relationships/image" Target="../media/image602.png"/><Relationship Id="rId68" Type="http://schemas.openxmlformats.org/officeDocument/2006/relationships/customXml" Target="../ink/ink3744.xml"/><Relationship Id="rId2" Type="http://schemas.openxmlformats.org/officeDocument/2006/relationships/customXml" Target="../ink/ink3711.xml"/><Relationship Id="rId16" Type="http://schemas.openxmlformats.org/officeDocument/2006/relationships/customXml" Target="../ink/ink3718.xml"/><Relationship Id="rId29" Type="http://schemas.openxmlformats.org/officeDocument/2006/relationships/image" Target="../media/image585.png"/><Relationship Id="rId11" Type="http://schemas.openxmlformats.org/officeDocument/2006/relationships/image" Target="../media/image576.png"/><Relationship Id="rId24" Type="http://schemas.openxmlformats.org/officeDocument/2006/relationships/customXml" Target="../ink/ink3722.xml"/><Relationship Id="rId32" Type="http://schemas.openxmlformats.org/officeDocument/2006/relationships/customXml" Target="../ink/ink3726.xml"/><Relationship Id="rId37" Type="http://schemas.openxmlformats.org/officeDocument/2006/relationships/image" Target="../media/image589.png"/><Relationship Id="rId40" Type="http://schemas.openxmlformats.org/officeDocument/2006/relationships/customXml" Target="../ink/ink3730.xml"/><Relationship Id="rId45" Type="http://schemas.openxmlformats.org/officeDocument/2006/relationships/image" Target="../media/image593.png"/><Relationship Id="rId53" Type="http://schemas.openxmlformats.org/officeDocument/2006/relationships/image" Target="../media/image597.png"/><Relationship Id="rId58" Type="http://schemas.openxmlformats.org/officeDocument/2006/relationships/customXml" Target="../ink/ink3739.xml"/><Relationship Id="rId66" Type="http://schemas.openxmlformats.org/officeDocument/2006/relationships/customXml" Target="../ink/ink3743.xml"/><Relationship Id="rId5" Type="http://schemas.openxmlformats.org/officeDocument/2006/relationships/image" Target="../media/image574.png"/><Relationship Id="rId61" Type="http://schemas.openxmlformats.org/officeDocument/2006/relationships/image" Target="../media/image601.png"/><Relationship Id="rId19" Type="http://schemas.openxmlformats.org/officeDocument/2006/relationships/image" Target="../media/image580.png"/><Relationship Id="rId14" Type="http://schemas.openxmlformats.org/officeDocument/2006/relationships/customXml" Target="../ink/ink3717.xml"/><Relationship Id="rId22" Type="http://schemas.openxmlformats.org/officeDocument/2006/relationships/customXml" Target="../ink/ink3721.xml"/><Relationship Id="rId27" Type="http://schemas.openxmlformats.org/officeDocument/2006/relationships/image" Target="../media/image584.png"/><Relationship Id="rId30" Type="http://schemas.openxmlformats.org/officeDocument/2006/relationships/customXml" Target="../ink/ink3725.xml"/><Relationship Id="rId35" Type="http://schemas.openxmlformats.org/officeDocument/2006/relationships/image" Target="../media/image588.png"/><Relationship Id="rId43" Type="http://schemas.openxmlformats.org/officeDocument/2006/relationships/image" Target="../media/image592.png"/><Relationship Id="rId48" Type="http://schemas.openxmlformats.org/officeDocument/2006/relationships/customXml" Target="../ink/ink3734.xml"/><Relationship Id="rId56" Type="http://schemas.openxmlformats.org/officeDocument/2006/relationships/customXml" Target="../ink/ink3738.xml"/><Relationship Id="rId64" Type="http://schemas.openxmlformats.org/officeDocument/2006/relationships/customXml" Target="../ink/ink3742.xml"/><Relationship Id="rId69" Type="http://schemas.openxmlformats.org/officeDocument/2006/relationships/image" Target="../media/image605.png"/><Relationship Id="rId8" Type="http://schemas.openxmlformats.org/officeDocument/2006/relationships/customXml" Target="../ink/ink3714.xml"/><Relationship Id="rId51" Type="http://schemas.openxmlformats.org/officeDocument/2006/relationships/image" Target="../media/image596.png"/><Relationship Id="rId72" Type="http://schemas.openxmlformats.org/officeDocument/2006/relationships/customXml" Target="../ink/ink3746.xml"/><Relationship Id="rId3" Type="http://schemas.openxmlformats.org/officeDocument/2006/relationships/image" Target="../media/image573.png"/><Relationship Id="rId12" Type="http://schemas.openxmlformats.org/officeDocument/2006/relationships/customXml" Target="../ink/ink3716.xml"/><Relationship Id="rId17" Type="http://schemas.openxmlformats.org/officeDocument/2006/relationships/image" Target="../media/image579.png"/><Relationship Id="rId25" Type="http://schemas.openxmlformats.org/officeDocument/2006/relationships/image" Target="../media/image583.png"/><Relationship Id="rId33" Type="http://schemas.openxmlformats.org/officeDocument/2006/relationships/image" Target="../media/image587.png"/><Relationship Id="rId38" Type="http://schemas.openxmlformats.org/officeDocument/2006/relationships/customXml" Target="../ink/ink3729.xml"/><Relationship Id="rId46" Type="http://schemas.openxmlformats.org/officeDocument/2006/relationships/customXml" Target="../ink/ink3733.xml"/><Relationship Id="rId59" Type="http://schemas.openxmlformats.org/officeDocument/2006/relationships/image" Target="../media/image600.png"/><Relationship Id="rId67" Type="http://schemas.openxmlformats.org/officeDocument/2006/relationships/image" Target="../media/image604.png"/><Relationship Id="rId20" Type="http://schemas.openxmlformats.org/officeDocument/2006/relationships/customXml" Target="../ink/ink3720.xml"/><Relationship Id="rId41" Type="http://schemas.openxmlformats.org/officeDocument/2006/relationships/image" Target="../media/image591.png"/><Relationship Id="rId54" Type="http://schemas.openxmlformats.org/officeDocument/2006/relationships/customXml" Target="../ink/ink3737.xml"/><Relationship Id="rId62" Type="http://schemas.openxmlformats.org/officeDocument/2006/relationships/customXml" Target="../ink/ink3741.xml"/><Relationship Id="rId70" Type="http://schemas.openxmlformats.org/officeDocument/2006/relationships/customXml" Target="../ink/ink37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3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3724.xml"/><Relationship Id="rId36" Type="http://schemas.openxmlformats.org/officeDocument/2006/relationships/customXml" Target="../ink/ink3728.xml"/><Relationship Id="rId49" Type="http://schemas.openxmlformats.org/officeDocument/2006/relationships/image" Target="../media/image595.png"/><Relationship Id="rId57" Type="http://schemas.openxmlformats.org/officeDocument/2006/relationships/image" Target="../media/image599.png"/><Relationship Id="rId10" Type="http://schemas.openxmlformats.org/officeDocument/2006/relationships/customXml" Target="../ink/ink3715.xml"/><Relationship Id="rId31" Type="http://schemas.openxmlformats.org/officeDocument/2006/relationships/image" Target="../media/image586.png"/><Relationship Id="rId44" Type="http://schemas.openxmlformats.org/officeDocument/2006/relationships/customXml" Target="../ink/ink3732.xml"/><Relationship Id="rId52" Type="http://schemas.openxmlformats.org/officeDocument/2006/relationships/customXml" Target="../ink/ink3736.xml"/><Relationship Id="rId60" Type="http://schemas.openxmlformats.org/officeDocument/2006/relationships/customXml" Target="../ink/ink3740.xml"/><Relationship Id="rId65" Type="http://schemas.openxmlformats.org/officeDocument/2006/relationships/image" Target="../media/image603.png"/><Relationship Id="rId73" Type="http://schemas.openxmlformats.org/officeDocument/2006/relationships/image" Target="../media/image607.png"/><Relationship Id="rId4" Type="http://schemas.openxmlformats.org/officeDocument/2006/relationships/customXml" Target="../ink/ink3712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3719.xml"/><Relationship Id="rId39" Type="http://schemas.openxmlformats.org/officeDocument/2006/relationships/image" Target="../media/image590.png"/><Relationship Id="rId34" Type="http://schemas.openxmlformats.org/officeDocument/2006/relationships/customXml" Target="../ink/ink3727.xml"/><Relationship Id="rId50" Type="http://schemas.openxmlformats.org/officeDocument/2006/relationships/customXml" Target="../ink/ink3735.xml"/><Relationship Id="rId55" Type="http://schemas.openxmlformats.org/officeDocument/2006/relationships/image" Target="../media/image598.png"/><Relationship Id="rId7" Type="http://schemas.openxmlformats.org/officeDocument/2006/relationships/image" Target="../media/image575.png"/><Relationship Id="rId71" Type="http://schemas.openxmlformats.org/officeDocument/2006/relationships/image" Target="../media/image606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9.xml"/><Relationship Id="rId21" Type="http://schemas.openxmlformats.org/officeDocument/2006/relationships/image" Target="../media/image581.png"/><Relationship Id="rId42" Type="http://schemas.openxmlformats.org/officeDocument/2006/relationships/customXml" Target="../ink/ink3767.xml"/><Relationship Id="rId47" Type="http://schemas.openxmlformats.org/officeDocument/2006/relationships/image" Target="../media/image594.png"/><Relationship Id="rId63" Type="http://schemas.openxmlformats.org/officeDocument/2006/relationships/image" Target="../media/image602.png"/><Relationship Id="rId68" Type="http://schemas.openxmlformats.org/officeDocument/2006/relationships/customXml" Target="../ink/ink3780.xml"/><Relationship Id="rId84" Type="http://schemas.openxmlformats.org/officeDocument/2006/relationships/customXml" Target="../ink/ink3788.xml"/><Relationship Id="rId89" Type="http://schemas.openxmlformats.org/officeDocument/2006/relationships/image" Target="../media/image616.png"/><Relationship Id="rId16" Type="http://schemas.openxmlformats.org/officeDocument/2006/relationships/customXml" Target="../ink/ink3754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3762.xml"/><Relationship Id="rId37" Type="http://schemas.openxmlformats.org/officeDocument/2006/relationships/image" Target="../media/image589.png"/><Relationship Id="rId53" Type="http://schemas.openxmlformats.org/officeDocument/2006/relationships/image" Target="../media/image597.png"/><Relationship Id="rId58" Type="http://schemas.openxmlformats.org/officeDocument/2006/relationships/customXml" Target="../ink/ink3775.xml"/><Relationship Id="rId74" Type="http://schemas.openxmlformats.org/officeDocument/2006/relationships/customXml" Target="../ink/ink3783.xml"/><Relationship Id="rId79" Type="http://schemas.openxmlformats.org/officeDocument/2006/relationships/image" Target="../media/image611.png"/><Relationship Id="rId102" Type="http://schemas.openxmlformats.org/officeDocument/2006/relationships/customXml" Target="../ink/ink3797.xml"/><Relationship Id="rId5" Type="http://schemas.openxmlformats.org/officeDocument/2006/relationships/image" Target="../media/image574.png"/><Relationship Id="rId90" Type="http://schemas.openxmlformats.org/officeDocument/2006/relationships/customXml" Target="../ink/ink3791.xml"/><Relationship Id="rId95" Type="http://schemas.openxmlformats.org/officeDocument/2006/relationships/image" Target="../media/image619.png"/><Relationship Id="rId22" Type="http://schemas.openxmlformats.org/officeDocument/2006/relationships/customXml" Target="../ink/ink3757.xml"/><Relationship Id="rId27" Type="http://schemas.openxmlformats.org/officeDocument/2006/relationships/image" Target="../media/image584.png"/><Relationship Id="rId43" Type="http://schemas.openxmlformats.org/officeDocument/2006/relationships/image" Target="../media/image592.png"/><Relationship Id="rId48" Type="http://schemas.openxmlformats.org/officeDocument/2006/relationships/customXml" Target="../ink/ink3770.xml"/><Relationship Id="rId64" Type="http://schemas.openxmlformats.org/officeDocument/2006/relationships/customXml" Target="../ink/ink3778.xml"/><Relationship Id="rId69" Type="http://schemas.openxmlformats.org/officeDocument/2006/relationships/image" Target="../media/image605.png"/><Relationship Id="rId80" Type="http://schemas.openxmlformats.org/officeDocument/2006/relationships/customXml" Target="../ink/ink3786.xml"/><Relationship Id="rId85" Type="http://schemas.openxmlformats.org/officeDocument/2006/relationships/image" Target="../media/image614.png"/><Relationship Id="rId12" Type="http://schemas.openxmlformats.org/officeDocument/2006/relationships/customXml" Target="../ink/ink3752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3765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20" Type="http://schemas.openxmlformats.org/officeDocument/2006/relationships/customXml" Target="../ink/ink3756.xml"/><Relationship Id="rId41" Type="http://schemas.openxmlformats.org/officeDocument/2006/relationships/image" Target="../media/image591.png"/><Relationship Id="rId54" Type="http://schemas.openxmlformats.org/officeDocument/2006/relationships/customXml" Target="../ink/ink3773.xml"/><Relationship Id="rId62" Type="http://schemas.openxmlformats.org/officeDocument/2006/relationships/customXml" Target="../ink/ink3777.xml"/><Relationship Id="rId70" Type="http://schemas.openxmlformats.org/officeDocument/2006/relationships/customXml" Target="../ink/ink3781.xml"/><Relationship Id="rId75" Type="http://schemas.openxmlformats.org/officeDocument/2006/relationships/image" Target="../media/image609.png"/><Relationship Id="rId83" Type="http://schemas.openxmlformats.org/officeDocument/2006/relationships/image" Target="../media/image613.png"/><Relationship Id="rId88" Type="http://schemas.openxmlformats.org/officeDocument/2006/relationships/customXml" Target="../ink/ink3790.xml"/><Relationship Id="rId91" Type="http://schemas.openxmlformats.org/officeDocument/2006/relationships/image" Target="../media/image617.png"/><Relationship Id="rId96" Type="http://schemas.openxmlformats.org/officeDocument/2006/relationships/customXml" Target="../ink/ink37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9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3760.xml"/><Relationship Id="rId36" Type="http://schemas.openxmlformats.org/officeDocument/2006/relationships/customXml" Target="../ink/ink3764.xml"/><Relationship Id="rId49" Type="http://schemas.openxmlformats.org/officeDocument/2006/relationships/image" Target="../media/image595.png"/><Relationship Id="rId57" Type="http://schemas.openxmlformats.org/officeDocument/2006/relationships/image" Target="../media/image599.png"/><Relationship Id="rId106" Type="http://schemas.openxmlformats.org/officeDocument/2006/relationships/customXml" Target="../ink/ink3799.xml"/><Relationship Id="rId10" Type="http://schemas.openxmlformats.org/officeDocument/2006/relationships/customXml" Target="../ink/ink3751.xml"/><Relationship Id="rId31" Type="http://schemas.openxmlformats.org/officeDocument/2006/relationships/image" Target="../media/image586.png"/><Relationship Id="rId44" Type="http://schemas.openxmlformats.org/officeDocument/2006/relationships/customXml" Target="../ink/ink3768.xml"/><Relationship Id="rId52" Type="http://schemas.openxmlformats.org/officeDocument/2006/relationships/customXml" Target="../ink/ink3772.xml"/><Relationship Id="rId60" Type="http://schemas.openxmlformats.org/officeDocument/2006/relationships/customXml" Target="../ink/ink3776.xml"/><Relationship Id="rId65" Type="http://schemas.openxmlformats.org/officeDocument/2006/relationships/image" Target="../media/image603.png"/><Relationship Id="rId73" Type="http://schemas.openxmlformats.org/officeDocument/2006/relationships/image" Target="../media/image607.png"/><Relationship Id="rId78" Type="http://schemas.openxmlformats.org/officeDocument/2006/relationships/customXml" Target="../ink/ink3785.xml"/><Relationship Id="rId81" Type="http://schemas.openxmlformats.org/officeDocument/2006/relationships/image" Target="../media/image612.png"/><Relationship Id="rId86" Type="http://schemas.openxmlformats.org/officeDocument/2006/relationships/customXml" Target="../ink/ink3789.xml"/><Relationship Id="rId94" Type="http://schemas.openxmlformats.org/officeDocument/2006/relationships/customXml" Target="../ink/ink3793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4" Type="http://schemas.openxmlformats.org/officeDocument/2006/relationships/customXml" Target="../ink/ink3748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3755.xml"/><Relationship Id="rId39" Type="http://schemas.openxmlformats.org/officeDocument/2006/relationships/image" Target="../media/image608.png"/><Relationship Id="rId34" Type="http://schemas.openxmlformats.org/officeDocument/2006/relationships/customXml" Target="../ink/ink3763.xml"/><Relationship Id="rId50" Type="http://schemas.openxmlformats.org/officeDocument/2006/relationships/customXml" Target="../ink/ink3771.xml"/><Relationship Id="rId55" Type="http://schemas.openxmlformats.org/officeDocument/2006/relationships/image" Target="../media/image598.png"/><Relationship Id="rId76" Type="http://schemas.openxmlformats.org/officeDocument/2006/relationships/customXml" Target="../ink/ink3784.xml"/><Relationship Id="rId97" Type="http://schemas.openxmlformats.org/officeDocument/2006/relationships/image" Target="../media/image620.png"/><Relationship Id="rId104" Type="http://schemas.openxmlformats.org/officeDocument/2006/relationships/customXml" Target="../ink/ink3798.xml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3792.xml"/><Relationship Id="rId2" Type="http://schemas.openxmlformats.org/officeDocument/2006/relationships/customXml" Target="../ink/ink3747.xml"/><Relationship Id="rId29" Type="http://schemas.openxmlformats.org/officeDocument/2006/relationships/image" Target="../media/image585.png"/><Relationship Id="rId24" Type="http://schemas.openxmlformats.org/officeDocument/2006/relationships/customXml" Target="../ink/ink3758.xml"/><Relationship Id="rId40" Type="http://schemas.openxmlformats.org/officeDocument/2006/relationships/customXml" Target="../ink/ink3766.xml"/><Relationship Id="rId45" Type="http://schemas.openxmlformats.org/officeDocument/2006/relationships/image" Target="../media/image593.png"/><Relationship Id="rId66" Type="http://schemas.openxmlformats.org/officeDocument/2006/relationships/customXml" Target="../ink/ink3779.xml"/><Relationship Id="rId87" Type="http://schemas.openxmlformats.org/officeDocument/2006/relationships/image" Target="../media/image615.png"/><Relationship Id="rId61" Type="http://schemas.openxmlformats.org/officeDocument/2006/relationships/image" Target="../media/image601.png"/><Relationship Id="rId82" Type="http://schemas.openxmlformats.org/officeDocument/2006/relationships/customXml" Target="../ink/ink3787.xml"/><Relationship Id="rId19" Type="http://schemas.openxmlformats.org/officeDocument/2006/relationships/image" Target="../media/image580.png"/><Relationship Id="rId14" Type="http://schemas.openxmlformats.org/officeDocument/2006/relationships/customXml" Target="../ink/ink3753.xml"/><Relationship Id="rId30" Type="http://schemas.openxmlformats.org/officeDocument/2006/relationships/customXml" Target="../ink/ink3761.xml"/><Relationship Id="rId35" Type="http://schemas.openxmlformats.org/officeDocument/2006/relationships/image" Target="../media/image588.png"/><Relationship Id="rId56" Type="http://schemas.openxmlformats.org/officeDocument/2006/relationships/customXml" Target="../ink/ink3774.xml"/><Relationship Id="rId77" Type="http://schemas.openxmlformats.org/officeDocument/2006/relationships/image" Target="../media/image610.png"/><Relationship Id="rId100" Type="http://schemas.openxmlformats.org/officeDocument/2006/relationships/customXml" Target="../ink/ink3796.xml"/><Relationship Id="rId105" Type="http://schemas.openxmlformats.org/officeDocument/2006/relationships/image" Target="../media/image624.png"/><Relationship Id="rId8" Type="http://schemas.openxmlformats.org/officeDocument/2006/relationships/customXml" Target="../ink/ink3750.xml"/><Relationship Id="rId51" Type="http://schemas.openxmlformats.org/officeDocument/2006/relationships/image" Target="../media/image596.png"/><Relationship Id="rId72" Type="http://schemas.openxmlformats.org/officeDocument/2006/relationships/customXml" Target="../ink/ink3782.xml"/><Relationship Id="rId93" Type="http://schemas.openxmlformats.org/officeDocument/2006/relationships/image" Target="../media/image618.png"/><Relationship Id="rId98" Type="http://schemas.openxmlformats.org/officeDocument/2006/relationships/customXml" Target="../ink/ink3795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3769.xml"/><Relationship Id="rId67" Type="http://schemas.openxmlformats.org/officeDocument/2006/relationships/image" Target="../media/image604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0.png"/><Relationship Id="rId21" Type="http://schemas.openxmlformats.org/officeDocument/2006/relationships/image" Target="../media/image581.png"/><Relationship Id="rId42" Type="http://schemas.openxmlformats.org/officeDocument/2006/relationships/customXml" Target="../ink/ink3820.xml"/><Relationship Id="rId47" Type="http://schemas.openxmlformats.org/officeDocument/2006/relationships/image" Target="../media/image594.png"/><Relationship Id="rId63" Type="http://schemas.openxmlformats.org/officeDocument/2006/relationships/image" Target="../media/image602.png"/><Relationship Id="rId68" Type="http://schemas.openxmlformats.org/officeDocument/2006/relationships/customXml" Target="../ink/ink3833.xml"/><Relationship Id="rId84" Type="http://schemas.openxmlformats.org/officeDocument/2006/relationships/customXml" Target="../ink/ink3841.xml"/><Relationship Id="rId89" Type="http://schemas.openxmlformats.org/officeDocument/2006/relationships/image" Target="../media/image616.png"/><Relationship Id="rId112" Type="http://schemas.openxmlformats.org/officeDocument/2006/relationships/customXml" Target="../ink/ink3855.xml"/><Relationship Id="rId16" Type="http://schemas.openxmlformats.org/officeDocument/2006/relationships/customXml" Target="../ink/ink3807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3815.xml"/><Relationship Id="rId37" Type="http://schemas.openxmlformats.org/officeDocument/2006/relationships/image" Target="../media/image589.png"/><Relationship Id="rId53" Type="http://schemas.openxmlformats.org/officeDocument/2006/relationships/image" Target="../media/image597.png"/><Relationship Id="rId58" Type="http://schemas.openxmlformats.org/officeDocument/2006/relationships/customXml" Target="../ink/ink3828.xml"/><Relationship Id="rId74" Type="http://schemas.openxmlformats.org/officeDocument/2006/relationships/customXml" Target="../ink/ink3836.xml"/><Relationship Id="rId79" Type="http://schemas.openxmlformats.org/officeDocument/2006/relationships/image" Target="../media/image611.png"/><Relationship Id="rId102" Type="http://schemas.openxmlformats.org/officeDocument/2006/relationships/customXml" Target="../ink/ink3850.xml"/><Relationship Id="rId123" Type="http://schemas.openxmlformats.org/officeDocument/2006/relationships/image" Target="../media/image633.png"/><Relationship Id="rId128" Type="http://schemas.openxmlformats.org/officeDocument/2006/relationships/customXml" Target="../ink/ink3863.xml"/><Relationship Id="rId5" Type="http://schemas.openxmlformats.org/officeDocument/2006/relationships/image" Target="../media/image574.png"/><Relationship Id="rId90" Type="http://schemas.openxmlformats.org/officeDocument/2006/relationships/customXml" Target="../ink/ink3844.xml"/><Relationship Id="rId95" Type="http://schemas.openxmlformats.org/officeDocument/2006/relationships/image" Target="../media/image619.png"/><Relationship Id="rId22" Type="http://schemas.openxmlformats.org/officeDocument/2006/relationships/customXml" Target="../ink/ink3810.xml"/><Relationship Id="rId27" Type="http://schemas.openxmlformats.org/officeDocument/2006/relationships/image" Target="../media/image584.png"/><Relationship Id="rId43" Type="http://schemas.openxmlformats.org/officeDocument/2006/relationships/image" Target="../media/image592.png"/><Relationship Id="rId48" Type="http://schemas.openxmlformats.org/officeDocument/2006/relationships/customXml" Target="../ink/ink3823.xml"/><Relationship Id="rId64" Type="http://schemas.openxmlformats.org/officeDocument/2006/relationships/customXml" Target="../ink/ink3831.xml"/><Relationship Id="rId69" Type="http://schemas.openxmlformats.org/officeDocument/2006/relationships/image" Target="../media/image605.png"/><Relationship Id="rId113" Type="http://schemas.openxmlformats.org/officeDocument/2006/relationships/image" Target="../media/image628.png"/><Relationship Id="rId118" Type="http://schemas.openxmlformats.org/officeDocument/2006/relationships/customXml" Target="../ink/ink3858.xml"/><Relationship Id="rId80" Type="http://schemas.openxmlformats.org/officeDocument/2006/relationships/customXml" Target="../ink/ink3839.xml"/><Relationship Id="rId85" Type="http://schemas.openxmlformats.org/officeDocument/2006/relationships/image" Target="../media/image614.png"/><Relationship Id="rId12" Type="http://schemas.openxmlformats.org/officeDocument/2006/relationships/customXml" Target="../ink/ink3805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3818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108" Type="http://schemas.openxmlformats.org/officeDocument/2006/relationships/customXml" Target="../ink/ink3853.xml"/><Relationship Id="rId124" Type="http://schemas.openxmlformats.org/officeDocument/2006/relationships/customXml" Target="../ink/ink3861.xml"/><Relationship Id="rId129" Type="http://schemas.openxmlformats.org/officeDocument/2006/relationships/image" Target="../media/image636.png"/><Relationship Id="rId54" Type="http://schemas.openxmlformats.org/officeDocument/2006/relationships/customXml" Target="../ink/ink3826.xml"/><Relationship Id="rId70" Type="http://schemas.openxmlformats.org/officeDocument/2006/relationships/customXml" Target="../ink/ink3834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38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2.xml"/><Relationship Id="rId23" Type="http://schemas.openxmlformats.org/officeDocument/2006/relationships/image" Target="../media/image582.png"/><Relationship Id="rId28" Type="http://schemas.openxmlformats.org/officeDocument/2006/relationships/customXml" Target="../ink/ink3813.xml"/><Relationship Id="rId49" Type="http://schemas.openxmlformats.org/officeDocument/2006/relationships/image" Target="../media/image595.png"/><Relationship Id="rId114" Type="http://schemas.openxmlformats.org/officeDocument/2006/relationships/customXml" Target="../ink/ink3856.xml"/><Relationship Id="rId119" Type="http://schemas.openxmlformats.org/officeDocument/2006/relationships/image" Target="../media/image631.png"/><Relationship Id="rId44" Type="http://schemas.openxmlformats.org/officeDocument/2006/relationships/customXml" Target="../ink/ink3821.xml"/><Relationship Id="rId60" Type="http://schemas.openxmlformats.org/officeDocument/2006/relationships/customXml" Target="../ink/ink3829.xml"/><Relationship Id="rId65" Type="http://schemas.openxmlformats.org/officeDocument/2006/relationships/image" Target="../media/image603.png"/><Relationship Id="rId81" Type="http://schemas.openxmlformats.org/officeDocument/2006/relationships/image" Target="../media/image612.png"/><Relationship Id="rId86" Type="http://schemas.openxmlformats.org/officeDocument/2006/relationships/customXml" Target="../ink/ink3842.xml"/><Relationship Id="rId13" Type="http://schemas.openxmlformats.org/officeDocument/2006/relationships/image" Target="../media/image577.png"/><Relationship Id="rId18" Type="http://schemas.openxmlformats.org/officeDocument/2006/relationships/customXml" Target="../ink/ink3808.xml"/><Relationship Id="rId39" Type="http://schemas.openxmlformats.org/officeDocument/2006/relationships/image" Target="../media/image608.png"/><Relationship Id="rId109" Type="http://schemas.openxmlformats.org/officeDocument/2006/relationships/image" Target="../media/image626.png"/><Relationship Id="rId34" Type="http://schemas.openxmlformats.org/officeDocument/2006/relationships/customXml" Target="../ink/ink3816.xml"/><Relationship Id="rId50" Type="http://schemas.openxmlformats.org/officeDocument/2006/relationships/customXml" Target="../ink/ink3824.xml"/><Relationship Id="rId55" Type="http://schemas.openxmlformats.org/officeDocument/2006/relationships/image" Target="../media/image598.png"/><Relationship Id="rId76" Type="http://schemas.openxmlformats.org/officeDocument/2006/relationships/customXml" Target="../ink/ink3837.xml"/><Relationship Id="rId97" Type="http://schemas.openxmlformats.org/officeDocument/2006/relationships/image" Target="../media/image620.png"/><Relationship Id="rId104" Type="http://schemas.openxmlformats.org/officeDocument/2006/relationships/customXml" Target="../ink/ink3851.xml"/><Relationship Id="rId120" Type="http://schemas.openxmlformats.org/officeDocument/2006/relationships/customXml" Target="../ink/ink3859.xml"/><Relationship Id="rId125" Type="http://schemas.openxmlformats.org/officeDocument/2006/relationships/image" Target="../media/image634.png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3845.xml"/><Relationship Id="rId2" Type="http://schemas.openxmlformats.org/officeDocument/2006/relationships/customXml" Target="../ink/ink3800.xml"/><Relationship Id="rId29" Type="http://schemas.openxmlformats.org/officeDocument/2006/relationships/image" Target="../media/image585.png"/><Relationship Id="rId24" Type="http://schemas.openxmlformats.org/officeDocument/2006/relationships/customXml" Target="../ink/ink3811.xml"/><Relationship Id="rId40" Type="http://schemas.openxmlformats.org/officeDocument/2006/relationships/customXml" Target="../ink/ink3819.xml"/><Relationship Id="rId45" Type="http://schemas.openxmlformats.org/officeDocument/2006/relationships/image" Target="../media/image593.png"/><Relationship Id="rId66" Type="http://schemas.openxmlformats.org/officeDocument/2006/relationships/customXml" Target="../ink/ink3832.xml"/><Relationship Id="rId87" Type="http://schemas.openxmlformats.org/officeDocument/2006/relationships/image" Target="../media/image615.png"/><Relationship Id="rId110" Type="http://schemas.openxmlformats.org/officeDocument/2006/relationships/customXml" Target="../ink/ink3854.xml"/><Relationship Id="rId115" Type="http://schemas.openxmlformats.org/officeDocument/2006/relationships/image" Target="../media/image629.png"/><Relationship Id="rId61" Type="http://schemas.openxmlformats.org/officeDocument/2006/relationships/image" Target="../media/image601.png"/><Relationship Id="rId82" Type="http://schemas.openxmlformats.org/officeDocument/2006/relationships/customXml" Target="../ink/ink3840.xml"/><Relationship Id="rId19" Type="http://schemas.openxmlformats.org/officeDocument/2006/relationships/image" Target="../media/image580.png"/><Relationship Id="rId14" Type="http://schemas.openxmlformats.org/officeDocument/2006/relationships/customXml" Target="../ink/ink3806.xml"/><Relationship Id="rId30" Type="http://schemas.openxmlformats.org/officeDocument/2006/relationships/customXml" Target="../ink/ink3814.xml"/><Relationship Id="rId35" Type="http://schemas.openxmlformats.org/officeDocument/2006/relationships/image" Target="../media/image588.png"/><Relationship Id="rId56" Type="http://schemas.openxmlformats.org/officeDocument/2006/relationships/customXml" Target="../ink/ink3827.xml"/><Relationship Id="rId77" Type="http://schemas.openxmlformats.org/officeDocument/2006/relationships/image" Target="../media/image610.png"/><Relationship Id="rId100" Type="http://schemas.openxmlformats.org/officeDocument/2006/relationships/customXml" Target="../ink/ink3849.xml"/><Relationship Id="rId105" Type="http://schemas.openxmlformats.org/officeDocument/2006/relationships/image" Target="../media/image624.png"/><Relationship Id="rId126" Type="http://schemas.openxmlformats.org/officeDocument/2006/relationships/customXml" Target="../ink/ink3862.xml"/><Relationship Id="rId8" Type="http://schemas.openxmlformats.org/officeDocument/2006/relationships/customXml" Target="../ink/ink3803.xml"/><Relationship Id="rId51" Type="http://schemas.openxmlformats.org/officeDocument/2006/relationships/image" Target="../media/image596.png"/><Relationship Id="rId72" Type="http://schemas.openxmlformats.org/officeDocument/2006/relationships/customXml" Target="../ink/ink3835.xml"/><Relationship Id="rId93" Type="http://schemas.openxmlformats.org/officeDocument/2006/relationships/image" Target="../media/image618.png"/><Relationship Id="rId98" Type="http://schemas.openxmlformats.org/officeDocument/2006/relationships/customXml" Target="../ink/ink3848.xml"/><Relationship Id="rId121" Type="http://schemas.openxmlformats.org/officeDocument/2006/relationships/image" Target="../media/image632.png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3822.xml"/><Relationship Id="rId67" Type="http://schemas.openxmlformats.org/officeDocument/2006/relationships/image" Target="../media/image604.png"/><Relationship Id="rId116" Type="http://schemas.openxmlformats.org/officeDocument/2006/relationships/customXml" Target="../ink/ink3857.xml"/><Relationship Id="rId20" Type="http://schemas.openxmlformats.org/officeDocument/2006/relationships/customXml" Target="../ink/ink3809.xml"/><Relationship Id="rId41" Type="http://schemas.openxmlformats.org/officeDocument/2006/relationships/image" Target="../media/image591.png"/><Relationship Id="rId62" Type="http://schemas.openxmlformats.org/officeDocument/2006/relationships/customXml" Target="../ink/ink3830.xml"/><Relationship Id="rId83" Type="http://schemas.openxmlformats.org/officeDocument/2006/relationships/image" Target="../media/image613.png"/><Relationship Id="rId88" Type="http://schemas.openxmlformats.org/officeDocument/2006/relationships/customXml" Target="../ink/ink3843.xml"/><Relationship Id="rId111" Type="http://schemas.openxmlformats.org/officeDocument/2006/relationships/image" Target="../media/image627.png"/><Relationship Id="rId15" Type="http://schemas.openxmlformats.org/officeDocument/2006/relationships/image" Target="../media/image578.png"/><Relationship Id="rId36" Type="http://schemas.openxmlformats.org/officeDocument/2006/relationships/customXml" Target="../ink/ink3817.xml"/><Relationship Id="rId57" Type="http://schemas.openxmlformats.org/officeDocument/2006/relationships/image" Target="../media/image599.png"/><Relationship Id="rId106" Type="http://schemas.openxmlformats.org/officeDocument/2006/relationships/customXml" Target="../ink/ink3852.xml"/><Relationship Id="rId127" Type="http://schemas.openxmlformats.org/officeDocument/2006/relationships/image" Target="../media/image635.png"/><Relationship Id="rId10" Type="http://schemas.openxmlformats.org/officeDocument/2006/relationships/customXml" Target="../ink/ink3804.xml"/><Relationship Id="rId31" Type="http://schemas.openxmlformats.org/officeDocument/2006/relationships/image" Target="../media/image586.png"/><Relationship Id="rId52" Type="http://schemas.openxmlformats.org/officeDocument/2006/relationships/customXml" Target="../ink/ink3825.xml"/><Relationship Id="rId73" Type="http://schemas.openxmlformats.org/officeDocument/2006/relationships/image" Target="../media/image607.png"/><Relationship Id="rId78" Type="http://schemas.openxmlformats.org/officeDocument/2006/relationships/customXml" Target="../ink/ink3838.xml"/><Relationship Id="rId94" Type="http://schemas.openxmlformats.org/officeDocument/2006/relationships/customXml" Target="../ink/ink3846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3860.xml"/><Relationship Id="rId4" Type="http://schemas.openxmlformats.org/officeDocument/2006/relationships/customXml" Target="../ink/ink3801.xml"/><Relationship Id="rId9" Type="http://schemas.openxmlformats.org/officeDocument/2006/relationships/image" Target="../media/image509.png"/><Relationship Id="rId26" Type="http://schemas.openxmlformats.org/officeDocument/2006/relationships/customXml" Target="../ink/ink3812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0.png"/><Relationship Id="rId21" Type="http://schemas.openxmlformats.org/officeDocument/2006/relationships/image" Target="../media/image581.png"/><Relationship Id="rId42" Type="http://schemas.openxmlformats.org/officeDocument/2006/relationships/customXml" Target="../ink/ink3884.xml"/><Relationship Id="rId63" Type="http://schemas.openxmlformats.org/officeDocument/2006/relationships/image" Target="../media/image602.png"/><Relationship Id="rId84" Type="http://schemas.openxmlformats.org/officeDocument/2006/relationships/customXml" Target="../ink/ink3905.xml"/><Relationship Id="rId138" Type="http://schemas.openxmlformats.org/officeDocument/2006/relationships/customXml" Target="../ink/ink3932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3879.xml"/><Relationship Id="rId37" Type="http://schemas.openxmlformats.org/officeDocument/2006/relationships/image" Target="../media/image589.png"/><Relationship Id="rId53" Type="http://schemas.openxmlformats.org/officeDocument/2006/relationships/image" Target="../media/image597.png"/><Relationship Id="rId58" Type="http://schemas.openxmlformats.org/officeDocument/2006/relationships/customXml" Target="../ink/ink3892.xml"/><Relationship Id="rId74" Type="http://schemas.openxmlformats.org/officeDocument/2006/relationships/customXml" Target="../ink/ink3900.xml"/><Relationship Id="rId79" Type="http://schemas.openxmlformats.org/officeDocument/2006/relationships/image" Target="../media/image611.png"/><Relationship Id="rId102" Type="http://schemas.openxmlformats.org/officeDocument/2006/relationships/customXml" Target="../ink/ink3914.xml"/><Relationship Id="rId123" Type="http://schemas.openxmlformats.org/officeDocument/2006/relationships/image" Target="../media/image633.png"/><Relationship Id="rId128" Type="http://schemas.openxmlformats.org/officeDocument/2006/relationships/customXml" Target="../ink/ink3927.xml"/><Relationship Id="rId5" Type="http://schemas.openxmlformats.org/officeDocument/2006/relationships/image" Target="../media/image574.png"/><Relationship Id="rId90" Type="http://schemas.openxmlformats.org/officeDocument/2006/relationships/customXml" Target="../ink/ink3908.xml"/><Relationship Id="rId95" Type="http://schemas.openxmlformats.org/officeDocument/2006/relationships/image" Target="../media/image619.png"/><Relationship Id="rId22" Type="http://schemas.openxmlformats.org/officeDocument/2006/relationships/customXml" Target="../ink/ink3874.xml"/><Relationship Id="rId27" Type="http://schemas.openxmlformats.org/officeDocument/2006/relationships/image" Target="../media/image584.png"/><Relationship Id="rId43" Type="http://schemas.openxmlformats.org/officeDocument/2006/relationships/image" Target="../media/image592.png"/><Relationship Id="rId48" Type="http://schemas.openxmlformats.org/officeDocument/2006/relationships/customXml" Target="../ink/ink3887.xml"/><Relationship Id="rId64" Type="http://schemas.openxmlformats.org/officeDocument/2006/relationships/customXml" Target="../ink/ink3895.xml"/><Relationship Id="rId69" Type="http://schemas.openxmlformats.org/officeDocument/2006/relationships/image" Target="../media/image605.png"/><Relationship Id="rId113" Type="http://schemas.openxmlformats.org/officeDocument/2006/relationships/image" Target="../media/image628.png"/><Relationship Id="rId118" Type="http://schemas.openxmlformats.org/officeDocument/2006/relationships/customXml" Target="../ink/ink3922.xml"/><Relationship Id="rId134" Type="http://schemas.openxmlformats.org/officeDocument/2006/relationships/customXml" Target="../ink/ink3930.xml"/><Relationship Id="rId139" Type="http://schemas.openxmlformats.org/officeDocument/2006/relationships/image" Target="../media/image641.png"/><Relationship Id="rId80" Type="http://schemas.openxmlformats.org/officeDocument/2006/relationships/customXml" Target="../ink/ink3903.xml"/><Relationship Id="rId85" Type="http://schemas.openxmlformats.org/officeDocument/2006/relationships/image" Target="../media/image614.png"/><Relationship Id="rId12" Type="http://schemas.openxmlformats.org/officeDocument/2006/relationships/customXml" Target="../ink/ink3869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3882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108" Type="http://schemas.openxmlformats.org/officeDocument/2006/relationships/customXml" Target="../ink/ink3917.xml"/><Relationship Id="rId124" Type="http://schemas.openxmlformats.org/officeDocument/2006/relationships/customXml" Target="../ink/ink3925.xml"/><Relationship Id="rId129" Type="http://schemas.openxmlformats.org/officeDocument/2006/relationships/image" Target="../media/image636.png"/><Relationship Id="rId54" Type="http://schemas.openxmlformats.org/officeDocument/2006/relationships/customXml" Target="../ink/ink3890.xml"/><Relationship Id="rId70" Type="http://schemas.openxmlformats.org/officeDocument/2006/relationships/customXml" Target="../ink/ink3898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3911.xml"/><Relationship Id="rId140" Type="http://schemas.openxmlformats.org/officeDocument/2006/relationships/customXml" Target="../ink/ink39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6.xml"/><Relationship Id="rId23" Type="http://schemas.openxmlformats.org/officeDocument/2006/relationships/image" Target="../media/image582.png"/><Relationship Id="rId28" Type="http://schemas.openxmlformats.org/officeDocument/2006/relationships/customXml" Target="../ink/ink3877.xml"/><Relationship Id="rId49" Type="http://schemas.openxmlformats.org/officeDocument/2006/relationships/image" Target="../media/image595.png"/><Relationship Id="rId114" Type="http://schemas.openxmlformats.org/officeDocument/2006/relationships/customXml" Target="../ink/ink3920.xml"/><Relationship Id="rId119" Type="http://schemas.openxmlformats.org/officeDocument/2006/relationships/image" Target="../media/image631.png"/><Relationship Id="rId44" Type="http://schemas.openxmlformats.org/officeDocument/2006/relationships/customXml" Target="../ink/ink3885.xml"/><Relationship Id="rId60" Type="http://schemas.openxmlformats.org/officeDocument/2006/relationships/customXml" Target="../ink/ink3893.xml"/><Relationship Id="rId65" Type="http://schemas.openxmlformats.org/officeDocument/2006/relationships/image" Target="../media/image603.png"/><Relationship Id="rId81" Type="http://schemas.openxmlformats.org/officeDocument/2006/relationships/image" Target="../media/image612.png"/><Relationship Id="rId86" Type="http://schemas.openxmlformats.org/officeDocument/2006/relationships/customXml" Target="../ink/ink3906.xml"/><Relationship Id="rId130" Type="http://schemas.openxmlformats.org/officeDocument/2006/relationships/customXml" Target="../ink/ink3928.xml"/><Relationship Id="rId135" Type="http://schemas.openxmlformats.org/officeDocument/2006/relationships/image" Target="../media/image639.png"/><Relationship Id="rId13" Type="http://schemas.openxmlformats.org/officeDocument/2006/relationships/image" Target="../media/image577.png"/><Relationship Id="rId18" Type="http://schemas.openxmlformats.org/officeDocument/2006/relationships/customXml" Target="../ink/ink3872.xml"/><Relationship Id="rId39" Type="http://schemas.openxmlformats.org/officeDocument/2006/relationships/image" Target="../media/image608.png"/><Relationship Id="rId109" Type="http://schemas.openxmlformats.org/officeDocument/2006/relationships/image" Target="../media/image626.png"/><Relationship Id="rId34" Type="http://schemas.openxmlformats.org/officeDocument/2006/relationships/customXml" Target="../ink/ink3880.xml"/><Relationship Id="rId50" Type="http://schemas.openxmlformats.org/officeDocument/2006/relationships/customXml" Target="../ink/ink3888.xml"/><Relationship Id="rId55" Type="http://schemas.openxmlformats.org/officeDocument/2006/relationships/image" Target="../media/image598.png"/><Relationship Id="rId76" Type="http://schemas.openxmlformats.org/officeDocument/2006/relationships/customXml" Target="../ink/ink3901.xml"/><Relationship Id="rId97" Type="http://schemas.openxmlformats.org/officeDocument/2006/relationships/image" Target="../media/image620.png"/><Relationship Id="rId104" Type="http://schemas.openxmlformats.org/officeDocument/2006/relationships/customXml" Target="../ink/ink3915.xml"/><Relationship Id="rId120" Type="http://schemas.openxmlformats.org/officeDocument/2006/relationships/customXml" Target="../ink/ink3923.xml"/><Relationship Id="rId125" Type="http://schemas.openxmlformats.org/officeDocument/2006/relationships/image" Target="../media/image634.png"/><Relationship Id="rId141" Type="http://schemas.openxmlformats.org/officeDocument/2006/relationships/image" Target="../media/image642.png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3909.xml"/><Relationship Id="rId2" Type="http://schemas.openxmlformats.org/officeDocument/2006/relationships/customXml" Target="../ink/ink3864.xml"/><Relationship Id="rId29" Type="http://schemas.openxmlformats.org/officeDocument/2006/relationships/image" Target="../media/image585.png"/><Relationship Id="rId24" Type="http://schemas.openxmlformats.org/officeDocument/2006/relationships/customXml" Target="../ink/ink3875.xml"/><Relationship Id="rId40" Type="http://schemas.openxmlformats.org/officeDocument/2006/relationships/customXml" Target="../ink/ink3883.xml"/><Relationship Id="rId45" Type="http://schemas.openxmlformats.org/officeDocument/2006/relationships/image" Target="../media/image593.png"/><Relationship Id="rId66" Type="http://schemas.openxmlformats.org/officeDocument/2006/relationships/customXml" Target="../ink/ink3896.xml"/><Relationship Id="rId87" Type="http://schemas.openxmlformats.org/officeDocument/2006/relationships/image" Target="../media/image615.png"/><Relationship Id="rId110" Type="http://schemas.openxmlformats.org/officeDocument/2006/relationships/customXml" Target="../ink/ink3918.xml"/><Relationship Id="rId115" Type="http://schemas.openxmlformats.org/officeDocument/2006/relationships/image" Target="../media/image629.png"/><Relationship Id="rId131" Type="http://schemas.openxmlformats.org/officeDocument/2006/relationships/image" Target="../media/image637.png"/><Relationship Id="rId136" Type="http://schemas.openxmlformats.org/officeDocument/2006/relationships/customXml" Target="../ink/ink3931.xml"/><Relationship Id="rId61" Type="http://schemas.openxmlformats.org/officeDocument/2006/relationships/image" Target="../media/image601.png"/><Relationship Id="rId82" Type="http://schemas.openxmlformats.org/officeDocument/2006/relationships/customXml" Target="../ink/ink3904.xml"/><Relationship Id="rId19" Type="http://schemas.openxmlformats.org/officeDocument/2006/relationships/image" Target="../media/image580.png"/><Relationship Id="rId14" Type="http://schemas.openxmlformats.org/officeDocument/2006/relationships/customXml" Target="../ink/ink3870.xml"/><Relationship Id="rId30" Type="http://schemas.openxmlformats.org/officeDocument/2006/relationships/customXml" Target="../ink/ink3878.xml"/><Relationship Id="rId35" Type="http://schemas.openxmlformats.org/officeDocument/2006/relationships/image" Target="../media/image588.png"/><Relationship Id="rId56" Type="http://schemas.openxmlformats.org/officeDocument/2006/relationships/customXml" Target="../ink/ink3891.xml"/><Relationship Id="rId77" Type="http://schemas.openxmlformats.org/officeDocument/2006/relationships/image" Target="../media/image610.png"/><Relationship Id="rId100" Type="http://schemas.openxmlformats.org/officeDocument/2006/relationships/customXml" Target="../ink/ink3913.xml"/><Relationship Id="rId105" Type="http://schemas.openxmlformats.org/officeDocument/2006/relationships/image" Target="../media/image624.png"/><Relationship Id="rId126" Type="http://schemas.openxmlformats.org/officeDocument/2006/relationships/customXml" Target="../ink/ink3926.xml"/><Relationship Id="rId8" Type="http://schemas.openxmlformats.org/officeDocument/2006/relationships/customXml" Target="../ink/ink3867.xml"/><Relationship Id="rId51" Type="http://schemas.openxmlformats.org/officeDocument/2006/relationships/image" Target="../media/image596.png"/><Relationship Id="rId72" Type="http://schemas.openxmlformats.org/officeDocument/2006/relationships/customXml" Target="../ink/ink3899.xml"/><Relationship Id="rId93" Type="http://schemas.openxmlformats.org/officeDocument/2006/relationships/image" Target="../media/image618.png"/><Relationship Id="rId98" Type="http://schemas.openxmlformats.org/officeDocument/2006/relationships/customXml" Target="../ink/ink3912.xml"/><Relationship Id="rId121" Type="http://schemas.openxmlformats.org/officeDocument/2006/relationships/image" Target="../media/image632.png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3886.xml"/><Relationship Id="rId67" Type="http://schemas.openxmlformats.org/officeDocument/2006/relationships/image" Target="../media/image604.png"/><Relationship Id="rId116" Type="http://schemas.openxmlformats.org/officeDocument/2006/relationships/customXml" Target="../ink/ink3921.xml"/><Relationship Id="rId137" Type="http://schemas.openxmlformats.org/officeDocument/2006/relationships/image" Target="../media/image640.png"/><Relationship Id="rId20" Type="http://schemas.openxmlformats.org/officeDocument/2006/relationships/customXml" Target="../ink/ink3873.xml"/><Relationship Id="rId41" Type="http://schemas.openxmlformats.org/officeDocument/2006/relationships/image" Target="../media/image591.png"/><Relationship Id="rId62" Type="http://schemas.openxmlformats.org/officeDocument/2006/relationships/customXml" Target="../ink/ink3894.xml"/><Relationship Id="rId83" Type="http://schemas.openxmlformats.org/officeDocument/2006/relationships/image" Target="../media/image613.png"/><Relationship Id="rId88" Type="http://schemas.openxmlformats.org/officeDocument/2006/relationships/customXml" Target="../ink/ink3907.xml"/><Relationship Id="rId111" Type="http://schemas.openxmlformats.org/officeDocument/2006/relationships/image" Target="../media/image627.png"/><Relationship Id="rId132" Type="http://schemas.openxmlformats.org/officeDocument/2006/relationships/customXml" Target="../ink/ink3929.xml"/><Relationship Id="rId15" Type="http://schemas.openxmlformats.org/officeDocument/2006/relationships/image" Target="../media/image578.png"/><Relationship Id="rId36" Type="http://schemas.openxmlformats.org/officeDocument/2006/relationships/customXml" Target="../ink/ink3881.xml"/><Relationship Id="rId57" Type="http://schemas.openxmlformats.org/officeDocument/2006/relationships/image" Target="../media/image599.png"/><Relationship Id="rId106" Type="http://schemas.openxmlformats.org/officeDocument/2006/relationships/customXml" Target="../ink/ink3916.xml"/><Relationship Id="rId127" Type="http://schemas.openxmlformats.org/officeDocument/2006/relationships/image" Target="../media/image635.png"/><Relationship Id="rId10" Type="http://schemas.openxmlformats.org/officeDocument/2006/relationships/customXml" Target="../ink/ink3868.xml"/><Relationship Id="rId31" Type="http://schemas.openxmlformats.org/officeDocument/2006/relationships/image" Target="../media/image586.png"/><Relationship Id="rId52" Type="http://schemas.openxmlformats.org/officeDocument/2006/relationships/customXml" Target="../ink/ink3889.xml"/><Relationship Id="rId73" Type="http://schemas.openxmlformats.org/officeDocument/2006/relationships/image" Target="../media/image607.png"/><Relationship Id="rId78" Type="http://schemas.openxmlformats.org/officeDocument/2006/relationships/customXml" Target="../ink/ink3902.xml"/><Relationship Id="rId94" Type="http://schemas.openxmlformats.org/officeDocument/2006/relationships/customXml" Target="../ink/ink3910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3924.xml"/><Relationship Id="rId4" Type="http://schemas.openxmlformats.org/officeDocument/2006/relationships/customXml" Target="../ink/ink3865.xml"/><Relationship Id="rId9" Type="http://schemas.openxmlformats.org/officeDocument/2006/relationships/image" Target="../media/image509.png"/><Relationship Id="rId26" Type="http://schemas.openxmlformats.org/officeDocument/2006/relationships/customXml" Target="../ink/ink3876.xml"/><Relationship Id="rId47" Type="http://schemas.openxmlformats.org/officeDocument/2006/relationships/image" Target="../media/image594.png"/><Relationship Id="rId68" Type="http://schemas.openxmlformats.org/officeDocument/2006/relationships/customXml" Target="../ink/ink3897.xml"/><Relationship Id="rId89" Type="http://schemas.openxmlformats.org/officeDocument/2006/relationships/image" Target="../media/image616.png"/><Relationship Id="rId112" Type="http://schemas.openxmlformats.org/officeDocument/2006/relationships/customXml" Target="../ink/ink3919.xml"/><Relationship Id="rId133" Type="http://schemas.openxmlformats.org/officeDocument/2006/relationships/image" Target="../media/image638.png"/><Relationship Id="rId16" Type="http://schemas.openxmlformats.org/officeDocument/2006/relationships/customXml" Target="../ink/ink3871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0.png"/><Relationship Id="rId21" Type="http://schemas.openxmlformats.org/officeDocument/2006/relationships/image" Target="../media/image581.png"/><Relationship Id="rId42" Type="http://schemas.openxmlformats.org/officeDocument/2006/relationships/customXml" Target="../ink/ink3954.xml"/><Relationship Id="rId63" Type="http://schemas.openxmlformats.org/officeDocument/2006/relationships/image" Target="../media/image602.png"/><Relationship Id="rId84" Type="http://schemas.openxmlformats.org/officeDocument/2006/relationships/customXml" Target="../ink/ink3975.xml"/><Relationship Id="rId138" Type="http://schemas.openxmlformats.org/officeDocument/2006/relationships/customXml" Target="../ink/ink4002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3949.xml"/><Relationship Id="rId53" Type="http://schemas.openxmlformats.org/officeDocument/2006/relationships/image" Target="../media/image597.png"/><Relationship Id="rId74" Type="http://schemas.openxmlformats.org/officeDocument/2006/relationships/customXml" Target="../ink/ink3970.xml"/><Relationship Id="rId128" Type="http://schemas.openxmlformats.org/officeDocument/2006/relationships/customXml" Target="../ink/ink3997.xml"/><Relationship Id="rId149" Type="http://schemas.openxmlformats.org/officeDocument/2006/relationships/image" Target="../media/image646.png"/><Relationship Id="rId5" Type="http://schemas.openxmlformats.org/officeDocument/2006/relationships/image" Target="../media/image574.png"/><Relationship Id="rId95" Type="http://schemas.openxmlformats.org/officeDocument/2006/relationships/image" Target="../media/image619.png"/><Relationship Id="rId22" Type="http://schemas.openxmlformats.org/officeDocument/2006/relationships/customXml" Target="../ink/ink3944.xml"/><Relationship Id="rId27" Type="http://schemas.openxmlformats.org/officeDocument/2006/relationships/image" Target="../media/image584.png"/><Relationship Id="rId43" Type="http://schemas.openxmlformats.org/officeDocument/2006/relationships/image" Target="../media/image592.png"/><Relationship Id="rId48" Type="http://schemas.openxmlformats.org/officeDocument/2006/relationships/customXml" Target="../ink/ink3957.xml"/><Relationship Id="rId64" Type="http://schemas.openxmlformats.org/officeDocument/2006/relationships/customXml" Target="../ink/ink3965.xml"/><Relationship Id="rId69" Type="http://schemas.openxmlformats.org/officeDocument/2006/relationships/image" Target="../media/image605.png"/><Relationship Id="rId113" Type="http://schemas.openxmlformats.org/officeDocument/2006/relationships/image" Target="../media/image628.png"/><Relationship Id="rId118" Type="http://schemas.openxmlformats.org/officeDocument/2006/relationships/customXml" Target="../ink/ink3992.xml"/><Relationship Id="rId134" Type="http://schemas.openxmlformats.org/officeDocument/2006/relationships/customXml" Target="../ink/ink4000.xml"/><Relationship Id="rId139" Type="http://schemas.openxmlformats.org/officeDocument/2006/relationships/image" Target="../media/image641.png"/><Relationship Id="rId80" Type="http://schemas.openxmlformats.org/officeDocument/2006/relationships/customXml" Target="../ink/ink3973.xml"/><Relationship Id="rId85" Type="http://schemas.openxmlformats.org/officeDocument/2006/relationships/image" Target="../media/image614.png"/><Relationship Id="rId150" Type="http://schemas.openxmlformats.org/officeDocument/2006/relationships/customXml" Target="../ink/ink4008.xml"/><Relationship Id="rId155" Type="http://schemas.openxmlformats.org/officeDocument/2006/relationships/image" Target="../media/image649.png"/><Relationship Id="rId12" Type="http://schemas.openxmlformats.org/officeDocument/2006/relationships/customXml" Target="../ink/ink3939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3952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108" Type="http://schemas.openxmlformats.org/officeDocument/2006/relationships/customXml" Target="../ink/ink3987.xml"/><Relationship Id="rId124" Type="http://schemas.openxmlformats.org/officeDocument/2006/relationships/customXml" Target="../ink/ink3995.xml"/><Relationship Id="rId129" Type="http://schemas.openxmlformats.org/officeDocument/2006/relationships/image" Target="../media/image636.png"/><Relationship Id="rId54" Type="http://schemas.openxmlformats.org/officeDocument/2006/relationships/customXml" Target="../ink/ink3960.xml"/><Relationship Id="rId70" Type="http://schemas.openxmlformats.org/officeDocument/2006/relationships/customXml" Target="../ink/ink3968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3981.xml"/><Relationship Id="rId140" Type="http://schemas.openxmlformats.org/officeDocument/2006/relationships/customXml" Target="../ink/ink4003.xml"/><Relationship Id="rId145" Type="http://schemas.openxmlformats.org/officeDocument/2006/relationships/image" Target="../media/image6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6.xml"/><Relationship Id="rId23" Type="http://schemas.openxmlformats.org/officeDocument/2006/relationships/image" Target="../media/image582.png"/><Relationship Id="rId28" Type="http://schemas.openxmlformats.org/officeDocument/2006/relationships/customXml" Target="../ink/ink3947.xml"/><Relationship Id="rId49" Type="http://schemas.openxmlformats.org/officeDocument/2006/relationships/image" Target="../media/image595.png"/><Relationship Id="rId114" Type="http://schemas.openxmlformats.org/officeDocument/2006/relationships/customXml" Target="../ink/ink3990.xml"/><Relationship Id="rId119" Type="http://schemas.openxmlformats.org/officeDocument/2006/relationships/image" Target="../media/image631.png"/><Relationship Id="rId44" Type="http://schemas.openxmlformats.org/officeDocument/2006/relationships/customXml" Target="../ink/ink3955.xml"/><Relationship Id="rId60" Type="http://schemas.openxmlformats.org/officeDocument/2006/relationships/customXml" Target="../ink/ink3963.xml"/><Relationship Id="rId65" Type="http://schemas.openxmlformats.org/officeDocument/2006/relationships/image" Target="../media/image603.png"/><Relationship Id="rId81" Type="http://schemas.openxmlformats.org/officeDocument/2006/relationships/image" Target="../media/image612.png"/><Relationship Id="rId86" Type="http://schemas.openxmlformats.org/officeDocument/2006/relationships/customXml" Target="../ink/ink3976.xml"/><Relationship Id="rId130" Type="http://schemas.openxmlformats.org/officeDocument/2006/relationships/customXml" Target="../ink/ink3998.xml"/><Relationship Id="rId135" Type="http://schemas.openxmlformats.org/officeDocument/2006/relationships/image" Target="../media/image639.png"/><Relationship Id="rId151" Type="http://schemas.openxmlformats.org/officeDocument/2006/relationships/image" Target="../media/image647.png"/><Relationship Id="rId13" Type="http://schemas.openxmlformats.org/officeDocument/2006/relationships/image" Target="../media/image577.png"/><Relationship Id="rId18" Type="http://schemas.openxmlformats.org/officeDocument/2006/relationships/customXml" Target="../ink/ink3942.xml"/><Relationship Id="rId39" Type="http://schemas.openxmlformats.org/officeDocument/2006/relationships/image" Target="../media/image608.png"/><Relationship Id="rId109" Type="http://schemas.openxmlformats.org/officeDocument/2006/relationships/image" Target="../media/image626.png"/><Relationship Id="rId34" Type="http://schemas.openxmlformats.org/officeDocument/2006/relationships/customXml" Target="../ink/ink3950.xml"/><Relationship Id="rId50" Type="http://schemas.openxmlformats.org/officeDocument/2006/relationships/customXml" Target="../ink/ink3958.xml"/><Relationship Id="rId55" Type="http://schemas.openxmlformats.org/officeDocument/2006/relationships/image" Target="../media/image598.png"/><Relationship Id="rId76" Type="http://schemas.openxmlformats.org/officeDocument/2006/relationships/customXml" Target="../ink/ink3971.xml"/><Relationship Id="rId97" Type="http://schemas.openxmlformats.org/officeDocument/2006/relationships/image" Target="../media/image620.png"/><Relationship Id="rId104" Type="http://schemas.openxmlformats.org/officeDocument/2006/relationships/customXml" Target="../ink/ink3985.xml"/><Relationship Id="rId120" Type="http://schemas.openxmlformats.org/officeDocument/2006/relationships/customXml" Target="../ink/ink3993.xml"/><Relationship Id="rId125" Type="http://schemas.openxmlformats.org/officeDocument/2006/relationships/image" Target="../media/image634.png"/><Relationship Id="rId141" Type="http://schemas.openxmlformats.org/officeDocument/2006/relationships/image" Target="../media/image642.png"/><Relationship Id="rId146" Type="http://schemas.openxmlformats.org/officeDocument/2006/relationships/customXml" Target="../ink/ink4006.xml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3979.xml"/><Relationship Id="rId2" Type="http://schemas.openxmlformats.org/officeDocument/2006/relationships/customXml" Target="../ink/ink3934.xml"/><Relationship Id="rId29" Type="http://schemas.openxmlformats.org/officeDocument/2006/relationships/image" Target="../media/image585.png"/><Relationship Id="rId24" Type="http://schemas.openxmlformats.org/officeDocument/2006/relationships/customXml" Target="../ink/ink3945.xml"/><Relationship Id="rId40" Type="http://schemas.openxmlformats.org/officeDocument/2006/relationships/customXml" Target="../ink/ink3953.xml"/><Relationship Id="rId45" Type="http://schemas.openxmlformats.org/officeDocument/2006/relationships/image" Target="../media/image593.png"/><Relationship Id="rId66" Type="http://schemas.openxmlformats.org/officeDocument/2006/relationships/customXml" Target="../ink/ink3966.xml"/><Relationship Id="rId87" Type="http://schemas.openxmlformats.org/officeDocument/2006/relationships/image" Target="../media/image615.png"/><Relationship Id="rId110" Type="http://schemas.openxmlformats.org/officeDocument/2006/relationships/customXml" Target="../ink/ink3988.xml"/><Relationship Id="rId115" Type="http://schemas.openxmlformats.org/officeDocument/2006/relationships/image" Target="../media/image629.png"/><Relationship Id="rId131" Type="http://schemas.openxmlformats.org/officeDocument/2006/relationships/image" Target="../media/image637.png"/><Relationship Id="rId136" Type="http://schemas.openxmlformats.org/officeDocument/2006/relationships/customXml" Target="../ink/ink4001.xml"/><Relationship Id="rId61" Type="http://schemas.openxmlformats.org/officeDocument/2006/relationships/image" Target="../media/image601.png"/><Relationship Id="rId82" Type="http://schemas.openxmlformats.org/officeDocument/2006/relationships/customXml" Target="../ink/ink3974.xml"/><Relationship Id="rId152" Type="http://schemas.openxmlformats.org/officeDocument/2006/relationships/customXml" Target="../ink/ink4009.xml"/><Relationship Id="rId19" Type="http://schemas.openxmlformats.org/officeDocument/2006/relationships/image" Target="../media/image580.png"/><Relationship Id="rId14" Type="http://schemas.openxmlformats.org/officeDocument/2006/relationships/customXml" Target="../ink/ink3940.xml"/><Relationship Id="rId30" Type="http://schemas.openxmlformats.org/officeDocument/2006/relationships/customXml" Target="../ink/ink3948.xml"/><Relationship Id="rId35" Type="http://schemas.openxmlformats.org/officeDocument/2006/relationships/image" Target="../media/image588.png"/><Relationship Id="rId56" Type="http://schemas.openxmlformats.org/officeDocument/2006/relationships/customXml" Target="../ink/ink3961.xml"/><Relationship Id="rId77" Type="http://schemas.openxmlformats.org/officeDocument/2006/relationships/image" Target="../media/image610.png"/><Relationship Id="rId100" Type="http://schemas.openxmlformats.org/officeDocument/2006/relationships/customXml" Target="../ink/ink3983.xml"/><Relationship Id="rId105" Type="http://schemas.openxmlformats.org/officeDocument/2006/relationships/image" Target="../media/image624.png"/><Relationship Id="rId126" Type="http://schemas.openxmlformats.org/officeDocument/2006/relationships/customXml" Target="../ink/ink3996.xml"/><Relationship Id="rId147" Type="http://schemas.openxmlformats.org/officeDocument/2006/relationships/image" Target="../media/image645.png"/><Relationship Id="rId8" Type="http://schemas.openxmlformats.org/officeDocument/2006/relationships/customXml" Target="../ink/ink3937.xml"/><Relationship Id="rId51" Type="http://schemas.openxmlformats.org/officeDocument/2006/relationships/image" Target="../media/image596.png"/><Relationship Id="rId72" Type="http://schemas.openxmlformats.org/officeDocument/2006/relationships/customXml" Target="../ink/ink3969.xml"/><Relationship Id="rId93" Type="http://schemas.openxmlformats.org/officeDocument/2006/relationships/image" Target="../media/image618.png"/><Relationship Id="rId98" Type="http://schemas.openxmlformats.org/officeDocument/2006/relationships/customXml" Target="../ink/ink3982.xml"/><Relationship Id="rId121" Type="http://schemas.openxmlformats.org/officeDocument/2006/relationships/image" Target="../media/image632.png"/><Relationship Id="rId142" Type="http://schemas.openxmlformats.org/officeDocument/2006/relationships/customXml" Target="../ink/ink4004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3956.xml"/><Relationship Id="rId67" Type="http://schemas.openxmlformats.org/officeDocument/2006/relationships/image" Target="../media/image604.png"/><Relationship Id="rId116" Type="http://schemas.openxmlformats.org/officeDocument/2006/relationships/customXml" Target="../ink/ink3991.xml"/><Relationship Id="rId137" Type="http://schemas.openxmlformats.org/officeDocument/2006/relationships/image" Target="../media/image640.png"/><Relationship Id="rId20" Type="http://schemas.openxmlformats.org/officeDocument/2006/relationships/customXml" Target="../ink/ink3943.xml"/><Relationship Id="rId41" Type="http://schemas.openxmlformats.org/officeDocument/2006/relationships/image" Target="../media/image591.png"/><Relationship Id="rId62" Type="http://schemas.openxmlformats.org/officeDocument/2006/relationships/customXml" Target="../ink/ink3964.xml"/><Relationship Id="rId83" Type="http://schemas.openxmlformats.org/officeDocument/2006/relationships/image" Target="../media/image613.png"/><Relationship Id="rId88" Type="http://schemas.openxmlformats.org/officeDocument/2006/relationships/customXml" Target="../ink/ink3977.xml"/><Relationship Id="rId111" Type="http://schemas.openxmlformats.org/officeDocument/2006/relationships/image" Target="../media/image627.png"/><Relationship Id="rId132" Type="http://schemas.openxmlformats.org/officeDocument/2006/relationships/customXml" Target="../ink/ink3999.xml"/><Relationship Id="rId153" Type="http://schemas.openxmlformats.org/officeDocument/2006/relationships/image" Target="../media/image648.png"/><Relationship Id="rId15" Type="http://schemas.openxmlformats.org/officeDocument/2006/relationships/image" Target="../media/image578.png"/><Relationship Id="rId36" Type="http://schemas.openxmlformats.org/officeDocument/2006/relationships/customXml" Target="../ink/ink3951.xml"/><Relationship Id="rId57" Type="http://schemas.openxmlformats.org/officeDocument/2006/relationships/image" Target="../media/image599.png"/><Relationship Id="rId106" Type="http://schemas.openxmlformats.org/officeDocument/2006/relationships/customXml" Target="../ink/ink3986.xml"/><Relationship Id="rId127" Type="http://schemas.openxmlformats.org/officeDocument/2006/relationships/image" Target="../media/image635.png"/><Relationship Id="rId10" Type="http://schemas.openxmlformats.org/officeDocument/2006/relationships/customXml" Target="../ink/ink3938.xml"/><Relationship Id="rId31" Type="http://schemas.openxmlformats.org/officeDocument/2006/relationships/image" Target="../media/image586.png"/><Relationship Id="rId52" Type="http://schemas.openxmlformats.org/officeDocument/2006/relationships/customXml" Target="../ink/ink3959.xml"/><Relationship Id="rId73" Type="http://schemas.openxmlformats.org/officeDocument/2006/relationships/image" Target="../media/image607.png"/><Relationship Id="rId78" Type="http://schemas.openxmlformats.org/officeDocument/2006/relationships/customXml" Target="../ink/ink3972.xml"/><Relationship Id="rId94" Type="http://schemas.openxmlformats.org/officeDocument/2006/relationships/customXml" Target="../ink/ink3980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3994.xml"/><Relationship Id="rId143" Type="http://schemas.openxmlformats.org/officeDocument/2006/relationships/image" Target="../media/image643.png"/><Relationship Id="rId148" Type="http://schemas.openxmlformats.org/officeDocument/2006/relationships/customXml" Target="../ink/ink4007.xml"/><Relationship Id="rId4" Type="http://schemas.openxmlformats.org/officeDocument/2006/relationships/customXml" Target="../ink/ink3935.xml"/><Relationship Id="rId9" Type="http://schemas.openxmlformats.org/officeDocument/2006/relationships/image" Target="../media/image509.png"/><Relationship Id="rId26" Type="http://schemas.openxmlformats.org/officeDocument/2006/relationships/customXml" Target="../ink/ink3946.xml"/><Relationship Id="rId47" Type="http://schemas.openxmlformats.org/officeDocument/2006/relationships/image" Target="../media/image594.png"/><Relationship Id="rId68" Type="http://schemas.openxmlformats.org/officeDocument/2006/relationships/customXml" Target="../ink/ink3967.xml"/><Relationship Id="rId89" Type="http://schemas.openxmlformats.org/officeDocument/2006/relationships/image" Target="../media/image616.png"/><Relationship Id="rId112" Type="http://schemas.openxmlformats.org/officeDocument/2006/relationships/customXml" Target="../ink/ink3989.xml"/><Relationship Id="rId133" Type="http://schemas.openxmlformats.org/officeDocument/2006/relationships/image" Target="../media/image638.png"/><Relationship Id="rId154" Type="http://schemas.openxmlformats.org/officeDocument/2006/relationships/customXml" Target="../ink/ink4010.xml"/><Relationship Id="rId16" Type="http://schemas.openxmlformats.org/officeDocument/2006/relationships/customXml" Target="../ink/ink3941.xml"/><Relationship Id="rId37" Type="http://schemas.openxmlformats.org/officeDocument/2006/relationships/image" Target="../media/image589.png"/><Relationship Id="rId58" Type="http://schemas.openxmlformats.org/officeDocument/2006/relationships/customXml" Target="../ink/ink3962.xml"/><Relationship Id="rId79" Type="http://schemas.openxmlformats.org/officeDocument/2006/relationships/image" Target="../media/image611.png"/><Relationship Id="rId102" Type="http://schemas.openxmlformats.org/officeDocument/2006/relationships/customXml" Target="../ink/ink3984.xml"/><Relationship Id="rId123" Type="http://schemas.openxmlformats.org/officeDocument/2006/relationships/image" Target="../media/image633.png"/><Relationship Id="rId144" Type="http://schemas.openxmlformats.org/officeDocument/2006/relationships/customXml" Target="../ink/ink4005.xml"/><Relationship Id="rId90" Type="http://schemas.openxmlformats.org/officeDocument/2006/relationships/customXml" Target="../ink/ink3978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0.png"/><Relationship Id="rId21" Type="http://schemas.openxmlformats.org/officeDocument/2006/relationships/image" Target="../media/image581.png"/><Relationship Id="rId42" Type="http://schemas.openxmlformats.org/officeDocument/2006/relationships/customXml" Target="../ink/ink4031.xml"/><Relationship Id="rId63" Type="http://schemas.openxmlformats.org/officeDocument/2006/relationships/image" Target="../media/image602.png"/><Relationship Id="rId84" Type="http://schemas.openxmlformats.org/officeDocument/2006/relationships/customXml" Target="../ink/ink4052.xml"/><Relationship Id="rId138" Type="http://schemas.openxmlformats.org/officeDocument/2006/relationships/customXml" Target="../ink/ink4079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4026.xml"/><Relationship Id="rId53" Type="http://schemas.openxmlformats.org/officeDocument/2006/relationships/image" Target="../media/image597.png"/><Relationship Id="rId74" Type="http://schemas.openxmlformats.org/officeDocument/2006/relationships/customXml" Target="../ink/ink4047.xml"/><Relationship Id="rId128" Type="http://schemas.openxmlformats.org/officeDocument/2006/relationships/customXml" Target="../ink/ink4074.xml"/><Relationship Id="rId149" Type="http://schemas.openxmlformats.org/officeDocument/2006/relationships/image" Target="../media/image646.png"/><Relationship Id="rId5" Type="http://schemas.openxmlformats.org/officeDocument/2006/relationships/image" Target="../media/image574.png"/><Relationship Id="rId95" Type="http://schemas.openxmlformats.org/officeDocument/2006/relationships/image" Target="../media/image619.png"/><Relationship Id="rId22" Type="http://schemas.openxmlformats.org/officeDocument/2006/relationships/customXml" Target="../ink/ink4021.xml"/><Relationship Id="rId43" Type="http://schemas.openxmlformats.org/officeDocument/2006/relationships/image" Target="../media/image592.png"/><Relationship Id="rId64" Type="http://schemas.openxmlformats.org/officeDocument/2006/relationships/customXml" Target="../ink/ink4042.xml"/><Relationship Id="rId118" Type="http://schemas.openxmlformats.org/officeDocument/2006/relationships/customXml" Target="../ink/ink4069.xml"/><Relationship Id="rId139" Type="http://schemas.openxmlformats.org/officeDocument/2006/relationships/image" Target="../media/image641.png"/><Relationship Id="rId80" Type="http://schemas.openxmlformats.org/officeDocument/2006/relationships/customXml" Target="../ink/ink4050.xml"/><Relationship Id="rId85" Type="http://schemas.openxmlformats.org/officeDocument/2006/relationships/image" Target="../media/image614.png"/><Relationship Id="rId150" Type="http://schemas.openxmlformats.org/officeDocument/2006/relationships/customXml" Target="../ink/ink4085.xml"/><Relationship Id="rId155" Type="http://schemas.openxmlformats.org/officeDocument/2006/relationships/image" Target="../media/image649.png"/><Relationship Id="rId12" Type="http://schemas.openxmlformats.org/officeDocument/2006/relationships/customXml" Target="../ink/ink4016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4029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108" Type="http://schemas.openxmlformats.org/officeDocument/2006/relationships/customXml" Target="../ink/ink4064.xml"/><Relationship Id="rId124" Type="http://schemas.openxmlformats.org/officeDocument/2006/relationships/customXml" Target="../ink/ink4072.xml"/><Relationship Id="rId129" Type="http://schemas.openxmlformats.org/officeDocument/2006/relationships/image" Target="../media/image636.png"/><Relationship Id="rId54" Type="http://schemas.openxmlformats.org/officeDocument/2006/relationships/customXml" Target="../ink/ink4037.xml"/><Relationship Id="rId70" Type="http://schemas.openxmlformats.org/officeDocument/2006/relationships/customXml" Target="../ink/ink4045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4058.xml"/><Relationship Id="rId140" Type="http://schemas.openxmlformats.org/officeDocument/2006/relationships/customXml" Target="../ink/ink4080.xml"/><Relationship Id="rId145" Type="http://schemas.openxmlformats.org/officeDocument/2006/relationships/image" Target="../media/image6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3.xml"/><Relationship Id="rId23" Type="http://schemas.openxmlformats.org/officeDocument/2006/relationships/image" Target="../media/image582.png"/><Relationship Id="rId28" Type="http://schemas.openxmlformats.org/officeDocument/2006/relationships/customXml" Target="../ink/ink4024.xml"/><Relationship Id="rId49" Type="http://schemas.openxmlformats.org/officeDocument/2006/relationships/image" Target="../media/image595.png"/><Relationship Id="rId114" Type="http://schemas.openxmlformats.org/officeDocument/2006/relationships/customXml" Target="../ink/ink4067.xml"/><Relationship Id="rId119" Type="http://schemas.openxmlformats.org/officeDocument/2006/relationships/image" Target="../media/image631.png"/><Relationship Id="rId44" Type="http://schemas.openxmlformats.org/officeDocument/2006/relationships/customXml" Target="../ink/ink4032.xml"/><Relationship Id="rId60" Type="http://schemas.openxmlformats.org/officeDocument/2006/relationships/customXml" Target="../ink/ink4040.xml"/><Relationship Id="rId65" Type="http://schemas.openxmlformats.org/officeDocument/2006/relationships/image" Target="../media/image603.png"/><Relationship Id="rId81" Type="http://schemas.openxmlformats.org/officeDocument/2006/relationships/image" Target="../media/image612.png"/><Relationship Id="rId86" Type="http://schemas.openxmlformats.org/officeDocument/2006/relationships/customXml" Target="../ink/ink4053.xml"/><Relationship Id="rId130" Type="http://schemas.openxmlformats.org/officeDocument/2006/relationships/customXml" Target="../ink/ink4075.xml"/><Relationship Id="rId135" Type="http://schemas.openxmlformats.org/officeDocument/2006/relationships/image" Target="../media/image639.png"/><Relationship Id="rId151" Type="http://schemas.openxmlformats.org/officeDocument/2006/relationships/image" Target="../media/image647.png"/><Relationship Id="rId156" Type="http://schemas.openxmlformats.org/officeDocument/2006/relationships/customXml" Target="../ink/ink4088.xml"/><Relationship Id="rId13" Type="http://schemas.openxmlformats.org/officeDocument/2006/relationships/image" Target="../media/image577.png"/><Relationship Id="rId18" Type="http://schemas.openxmlformats.org/officeDocument/2006/relationships/customXml" Target="../ink/ink4019.xml"/><Relationship Id="rId39" Type="http://schemas.openxmlformats.org/officeDocument/2006/relationships/image" Target="../media/image608.png"/><Relationship Id="rId109" Type="http://schemas.openxmlformats.org/officeDocument/2006/relationships/image" Target="../media/image626.png"/><Relationship Id="rId34" Type="http://schemas.openxmlformats.org/officeDocument/2006/relationships/customXml" Target="../ink/ink4027.xml"/><Relationship Id="rId50" Type="http://schemas.openxmlformats.org/officeDocument/2006/relationships/customXml" Target="../ink/ink4035.xml"/><Relationship Id="rId55" Type="http://schemas.openxmlformats.org/officeDocument/2006/relationships/image" Target="../media/image598.png"/><Relationship Id="rId76" Type="http://schemas.openxmlformats.org/officeDocument/2006/relationships/customXml" Target="../ink/ink4048.xml"/><Relationship Id="rId97" Type="http://schemas.openxmlformats.org/officeDocument/2006/relationships/image" Target="../media/image620.png"/><Relationship Id="rId104" Type="http://schemas.openxmlformats.org/officeDocument/2006/relationships/customXml" Target="../ink/ink4062.xml"/><Relationship Id="rId120" Type="http://schemas.openxmlformats.org/officeDocument/2006/relationships/customXml" Target="../ink/ink4070.xml"/><Relationship Id="rId125" Type="http://schemas.openxmlformats.org/officeDocument/2006/relationships/image" Target="../media/image634.png"/><Relationship Id="rId141" Type="http://schemas.openxmlformats.org/officeDocument/2006/relationships/image" Target="../media/image642.png"/><Relationship Id="rId146" Type="http://schemas.openxmlformats.org/officeDocument/2006/relationships/customXml" Target="../ink/ink4083.xml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4056.xml"/><Relationship Id="rId2" Type="http://schemas.openxmlformats.org/officeDocument/2006/relationships/customXml" Target="../ink/ink4011.xml"/><Relationship Id="rId29" Type="http://schemas.openxmlformats.org/officeDocument/2006/relationships/image" Target="../media/image585.png"/><Relationship Id="rId24" Type="http://schemas.openxmlformats.org/officeDocument/2006/relationships/customXml" Target="../ink/ink4022.xml"/><Relationship Id="rId40" Type="http://schemas.openxmlformats.org/officeDocument/2006/relationships/customXml" Target="../ink/ink4030.xml"/><Relationship Id="rId45" Type="http://schemas.openxmlformats.org/officeDocument/2006/relationships/image" Target="../media/image593.png"/><Relationship Id="rId66" Type="http://schemas.openxmlformats.org/officeDocument/2006/relationships/customXml" Target="../ink/ink4043.xml"/><Relationship Id="rId87" Type="http://schemas.openxmlformats.org/officeDocument/2006/relationships/image" Target="../media/image615.png"/><Relationship Id="rId110" Type="http://schemas.openxmlformats.org/officeDocument/2006/relationships/customXml" Target="../ink/ink4065.xml"/><Relationship Id="rId115" Type="http://schemas.openxmlformats.org/officeDocument/2006/relationships/image" Target="../media/image629.png"/><Relationship Id="rId131" Type="http://schemas.openxmlformats.org/officeDocument/2006/relationships/image" Target="../media/image637.png"/><Relationship Id="rId136" Type="http://schemas.openxmlformats.org/officeDocument/2006/relationships/customXml" Target="../ink/ink4078.xml"/><Relationship Id="rId157" Type="http://schemas.openxmlformats.org/officeDocument/2006/relationships/image" Target="../media/image650.png"/><Relationship Id="rId61" Type="http://schemas.openxmlformats.org/officeDocument/2006/relationships/image" Target="../media/image601.png"/><Relationship Id="rId82" Type="http://schemas.openxmlformats.org/officeDocument/2006/relationships/customXml" Target="../ink/ink4051.xml"/><Relationship Id="rId152" Type="http://schemas.openxmlformats.org/officeDocument/2006/relationships/customXml" Target="../ink/ink4086.xml"/><Relationship Id="rId19" Type="http://schemas.openxmlformats.org/officeDocument/2006/relationships/image" Target="../media/image580.png"/><Relationship Id="rId14" Type="http://schemas.openxmlformats.org/officeDocument/2006/relationships/customXml" Target="../ink/ink4017.xml"/><Relationship Id="rId30" Type="http://schemas.openxmlformats.org/officeDocument/2006/relationships/customXml" Target="../ink/ink4025.xml"/><Relationship Id="rId35" Type="http://schemas.openxmlformats.org/officeDocument/2006/relationships/image" Target="../media/image588.png"/><Relationship Id="rId56" Type="http://schemas.openxmlformats.org/officeDocument/2006/relationships/customXml" Target="../ink/ink4038.xml"/><Relationship Id="rId77" Type="http://schemas.openxmlformats.org/officeDocument/2006/relationships/image" Target="../media/image610.png"/><Relationship Id="rId100" Type="http://schemas.openxmlformats.org/officeDocument/2006/relationships/customXml" Target="../ink/ink4060.xml"/><Relationship Id="rId105" Type="http://schemas.openxmlformats.org/officeDocument/2006/relationships/image" Target="../media/image624.png"/><Relationship Id="rId126" Type="http://schemas.openxmlformats.org/officeDocument/2006/relationships/customXml" Target="../ink/ink4073.xml"/><Relationship Id="rId147" Type="http://schemas.openxmlformats.org/officeDocument/2006/relationships/image" Target="../media/image645.png"/><Relationship Id="rId8" Type="http://schemas.openxmlformats.org/officeDocument/2006/relationships/customXml" Target="../ink/ink4014.xml"/><Relationship Id="rId51" Type="http://schemas.openxmlformats.org/officeDocument/2006/relationships/image" Target="../media/image596.png"/><Relationship Id="rId72" Type="http://schemas.openxmlformats.org/officeDocument/2006/relationships/customXml" Target="../ink/ink4046.xml"/><Relationship Id="rId93" Type="http://schemas.openxmlformats.org/officeDocument/2006/relationships/image" Target="../media/image618.png"/><Relationship Id="rId98" Type="http://schemas.openxmlformats.org/officeDocument/2006/relationships/customXml" Target="../ink/ink4059.xml"/><Relationship Id="rId121" Type="http://schemas.openxmlformats.org/officeDocument/2006/relationships/image" Target="../media/image632.png"/><Relationship Id="rId142" Type="http://schemas.openxmlformats.org/officeDocument/2006/relationships/customXml" Target="../ink/ink4081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4033.xml"/><Relationship Id="rId67" Type="http://schemas.openxmlformats.org/officeDocument/2006/relationships/image" Target="../media/image604.png"/><Relationship Id="rId116" Type="http://schemas.openxmlformats.org/officeDocument/2006/relationships/customXml" Target="../ink/ink4068.xml"/><Relationship Id="rId137" Type="http://schemas.openxmlformats.org/officeDocument/2006/relationships/image" Target="../media/image640.png"/><Relationship Id="rId20" Type="http://schemas.openxmlformats.org/officeDocument/2006/relationships/customXml" Target="../ink/ink4020.xml"/><Relationship Id="rId41" Type="http://schemas.openxmlformats.org/officeDocument/2006/relationships/image" Target="../media/image591.png"/><Relationship Id="rId62" Type="http://schemas.openxmlformats.org/officeDocument/2006/relationships/customXml" Target="../ink/ink4041.xml"/><Relationship Id="rId83" Type="http://schemas.openxmlformats.org/officeDocument/2006/relationships/image" Target="../media/image613.png"/><Relationship Id="rId88" Type="http://schemas.openxmlformats.org/officeDocument/2006/relationships/customXml" Target="../ink/ink4054.xml"/><Relationship Id="rId111" Type="http://schemas.openxmlformats.org/officeDocument/2006/relationships/image" Target="../media/image627.png"/><Relationship Id="rId132" Type="http://schemas.openxmlformats.org/officeDocument/2006/relationships/customXml" Target="../ink/ink4076.xml"/><Relationship Id="rId153" Type="http://schemas.openxmlformats.org/officeDocument/2006/relationships/image" Target="../media/image648.png"/><Relationship Id="rId15" Type="http://schemas.openxmlformats.org/officeDocument/2006/relationships/image" Target="../media/image578.png"/><Relationship Id="rId36" Type="http://schemas.openxmlformats.org/officeDocument/2006/relationships/customXml" Target="../ink/ink4028.xml"/><Relationship Id="rId57" Type="http://schemas.openxmlformats.org/officeDocument/2006/relationships/image" Target="../media/image599.png"/><Relationship Id="rId106" Type="http://schemas.openxmlformats.org/officeDocument/2006/relationships/customXml" Target="../ink/ink4063.xml"/><Relationship Id="rId127" Type="http://schemas.openxmlformats.org/officeDocument/2006/relationships/image" Target="../media/image635.png"/><Relationship Id="rId10" Type="http://schemas.openxmlformats.org/officeDocument/2006/relationships/customXml" Target="../ink/ink4015.xml"/><Relationship Id="rId31" Type="http://schemas.openxmlformats.org/officeDocument/2006/relationships/image" Target="../media/image586.png"/><Relationship Id="rId52" Type="http://schemas.openxmlformats.org/officeDocument/2006/relationships/customXml" Target="../ink/ink4036.xml"/><Relationship Id="rId73" Type="http://schemas.openxmlformats.org/officeDocument/2006/relationships/image" Target="../media/image607.png"/><Relationship Id="rId78" Type="http://schemas.openxmlformats.org/officeDocument/2006/relationships/customXml" Target="../ink/ink4049.xml"/><Relationship Id="rId94" Type="http://schemas.openxmlformats.org/officeDocument/2006/relationships/customXml" Target="../ink/ink4057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4071.xml"/><Relationship Id="rId143" Type="http://schemas.openxmlformats.org/officeDocument/2006/relationships/image" Target="../media/image643.png"/><Relationship Id="rId148" Type="http://schemas.openxmlformats.org/officeDocument/2006/relationships/customXml" Target="../ink/ink4084.xml"/><Relationship Id="rId4" Type="http://schemas.openxmlformats.org/officeDocument/2006/relationships/customXml" Target="../ink/ink4012.xml"/><Relationship Id="rId9" Type="http://schemas.openxmlformats.org/officeDocument/2006/relationships/image" Target="../media/image509.png"/><Relationship Id="rId26" Type="http://schemas.openxmlformats.org/officeDocument/2006/relationships/customXml" Target="../ink/ink4023.xml"/><Relationship Id="rId47" Type="http://schemas.openxmlformats.org/officeDocument/2006/relationships/image" Target="../media/image594.png"/><Relationship Id="rId68" Type="http://schemas.openxmlformats.org/officeDocument/2006/relationships/customXml" Target="../ink/ink4044.xml"/><Relationship Id="rId89" Type="http://schemas.openxmlformats.org/officeDocument/2006/relationships/image" Target="../media/image616.png"/><Relationship Id="rId112" Type="http://schemas.openxmlformats.org/officeDocument/2006/relationships/customXml" Target="../ink/ink4066.xml"/><Relationship Id="rId133" Type="http://schemas.openxmlformats.org/officeDocument/2006/relationships/image" Target="../media/image638.png"/><Relationship Id="rId154" Type="http://schemas.openxmlformats.org/officeDocument/2006/relationships/customXml" Target="../ink/ink4087.xml"/><Relationship Id="rId16" Type="http://schemas.openxmlformats.org/officeDocument/2006/relationships/customXml" Target="../ink/ink4018.xml"/><Relationship Id="rId37" Type="http://schemas.openxmlformats.org/officeDocument/2006/relationships/image" Target="../media/image589.png"/><Relationship Id="rId58" Type="http://schemas.openxmlformats.org/officeDocument/2006/relationships/customXml" Target="../ink/ink4039.xml"/><Relationship Id="rId79" Type="http://schemas.openxmlformats.org/officeDocument/2006/relationships/image" Target="../media/image611.png"/><Relationship Id="rId102" Type="http://schemas.openxmlformats.org/officeDocument/2006/relationships/customXml" Target="../ink/ink4061.xml"/><Relationship Id="rId123" Type="http://schemas.openxmlformats.org/officeDocument/2006/relationships/image" Target="../media/image633.png"/><Relationship Id="rId144" Type="http://schemas.openxmlformats.org/officeDocument/2006/relationships/customXml" Target="../ink/ink4082.xml"/><Relationship Id="rId90" Type="http://schemas.openxmlformats.org/officeDocument/2006/relationships/customXml" Target="../ink/ink4055.xml"/><Relationship Id="rId27" Type="http://schemas.openxmlformats.org/officeDocument/2006/relationships/image" Target="../media/image584.png"/><Relationship Id="rId48" Type="http://schemas.openxmlformats.org/officeDocument/2006/relationships/customXml" Target="../ink/ink4034.xml"/><Relationship Id="rId69" Type="http://schemas.openxmlformats.org/officeDocument/2006/relationships/image" Target="../media/image605.png"/><Relationship Id="rId113" Type="http://schemas.openxmlformats.org/officeDocument/2006/relationships/image" Target="../media/image628.png"/><Relationship Id="rId134" Type="http://schemas.openxmlformats.org/officeDocument/2006/relationships/customXml" Target="../ink/ink4077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0.png"/><Relationship Id="rId21" Type="http://schemas.openxmlformats.org/officeDocument/2006/relationships/image" Target="../media/image581.png"/><Relationship Id="rId42" Type="http://schemas.openxmlformats.org/officeDocument/2006/relationships/customXml" Target="../ink/ink4109.xml"/><Relationship Id="rId63" Type="http://schemas.openxmlformats.org/officeDocument/2006/relationships/image" Target="../media/image602.png"/><Relationship Id="rId84" Type="http://schemas.openxmlformats.org/officeDocument/2006/relationships/customXml" Target="../ink/ink4130.xml"/><Relationship Id="rId138" Type="http://schemas.openxmlformats.org/officeDocument/2006/relationships/customXml" Target="../ink/ink4157.xml"/><Relationship Id="rId159" Type="http://schemas.openxmlformats.org/officeDocument/2006/relationships/image" Target="../media/image651.png"/><Relationship Id="rId170" Type="http://schemas.openxmlformats.org/officeDocument/2006/relationships/customXml" Target="../ink/ink4173.xml"/><Relationship Id="rId107" Type="http://schemas.openxmlformats.org/officeDocument/2006/relationships/image" Target="../media/image625.png"/><Relationship Id="rId11" Type="http://schemas.openxmlformats.org/officeDocument/2006/relationships/image" Target="../media/image576.png"/><Relationship Id="rId32" Type="http://schemas.openxmlformats.org/officeDocument/2006/relationships/customXml" Target="../ink/ink4104.xml"/><Relationship Id="rId53" Type="http://schemas.openxmlformats.org/officeDocument/2006/relationships/image" Target="../media/image597.png"/><Relationship Id="rId74" Type="http://schemas.openxmlformats.org/officeDocument/2006/relationships/customXml" Target="../ink/ink4125.xml"/><Relationship Id="rId128" Type="http://schemas.openxmlformats.org/officeDocument/2006/relationships/customXml" Target="../ink/ink4152.xml"/><Relationship Id="rId149" Type="http://schemas.openxmlformats.org/officeDocument/2006/relationships/image" Target="../media/image646.png"/><Relationship Id="rId5" Type="http://schemas.openxmlformats.org/officeDocument/2006/relationships/image" Target="../media/image574.png"/><Relationship Id="rId95" Type="http://schemas.openxmlformats.org/officeDocument/2006/relationships/image" Target="../media/image619.png"/><Relationship Id="rId160" Type="http://schemas.openxmlformats.org/officeDocument/2006/relationships/customXml" Target="../ink/ink4168.xml"/><Relationship Id="rId22" Type="http://schemas.openxmlformats.org/officeDocument/2006/relationships/customXml" Target="../ink/ink4099.xml"/><Relationship Id="rId43" Type="http://schemas.openxmlformats.org/officeDocument/2006/relationships/image" Target="../media/image592.png"/><Relationship Id="rId64" Type="http://schemas.openxmlformats.org/officeDocument/2006/relationships/customXml" Target="../ink/ink4120.xml"/><Relationship Id="rId118" Type="http://schemas.openxmlformats.org/officeDocument/2006/relationships/customXml" Target="../ink/ink4147.xml"/><Relationship Id="rId139" Type="http://schemas.openxmlformats.org/officeDocument/2006/relationships/image" Target="../media/image641.png"/><Relationship Id="rId85" Type="http://schemas.openxmlformats.org/officeDocument/2006/relationships/image" Target="../media/image614.png"/><Relationship Id="rId150" Type="http://schemas.openxmlformats.org/officeDocument/2006/relationships/customXml" Target="../ink/ink4163.xml"/><Relationship Id="rId171" Type="http://schemas.openxmlformats.org/officeDocument/2006/relationships/image" Target="../media/image657.png"/><Relationship Id="rId12" Type="http://schemas.openxmlformats.org/officeDocument/2006/relationships/customXml" Target="../ink/ink4094.xml"/><Relationship Id="rId33" Type="http://schemas.openxmlformats.org/officeDocument/2006/relationships/image" Target="../media/image587.png"/><Relationship Id="rId108" Type="http://schemas.openxmlformats.org/officeDocument/2006/relationships/customXml" Target="../ink/ink4142.xml"/><Relationship Id="rId129" Type="http://schemas.openxmlformats.org/officeDocument/2006/relationships/image" Target="../media/image636.png"/><Relationship Id="rId54" Type="http://schemas.openxmlformats.org/officeDocument/2006/relationships/customXml" Target="../ink/ink4115.xml"/><Relationship Id="rId75" Type="http://schemas.openxmlformats.org/officeDocument/2006/relationships/image" Target="../media/image609.png"/><Relationship Id="rId96" Type="http://schemas.openxmlformats.org/officeDocument/2006/relationships/customXml" Target="../ink/ink4136.xml"/><Relationship Id="rId140" Type="http://schemas.openxmlformats.org/officeDocument/2006/relationships/customXml" Target="../ink/ink4158.xml"/><Relationship Id="rId161" Type="http://schemas.openxmlformats.org/officeDocument/2006/relationships/image" Target="../media/image652.png"/><Relationship Id="rId6" Type="http://schemas.openxmlformats.org/officeDocument/2006/relationships/customXml" Target="../ink/ink4091.xml"/><Relationship Id="rId23" Type="http://schemas.openxmlformats.org/officeDocument/2006/relationships/image" Target="../media/image582.png"/><Relationship Id="rId28" Type="http://schemas.openxmlformats.org/officeDocument/2006/relationships/customXml" Target="../ink/ink4102.xml"/><Relationship Id="rId49" Type="http://schemas.openxmlformats.org/officeDocument/2006/relationships/image" Target="../media/image595.png"/><Relationship Id="rId114" Type="http://schemas.openxmlformats.org/officeDocument/2006/relationships/customXml" Target="../ink/ink4145.xml"/><Relationship Id="rId119" Type="http://schemas.openxmlformats.org/officeDocument/2006/relationships/image" Target="../media/image631.png"/><Relationship Id="rId44" Type="http://schemas.openxmlformats.org/officeDocument/2006/relationships/customXml" Target="../ink/ink4110.xml"/><Relationship Id="rId60" Type="http://schemas.openxmlformats.org/officeDocument/2006/relationships/customXml" Target="../ink/ink4118.xml"/><Relationship Id="rId65" Type="http://schemas.openxmlformats.org/officeDocument/2006/relationships/image" Target="../media/image603.png"/><Relationship Id="rId81" Type="http://schemas.openxmlformats.org/officeDocument/2006/relationships/image" Target="../media/image612.png"/><Relationship Id="rId86" Type="http://schemas.openxmlformats.org/officeDocument/2006/relationships/customXml" Target="../ink/ink4131.xml"/><Relationship Id="rId130" Type="http://schemas.openxmlformats.org/officeDocument/2006/relationships/customXml" Target="../ink/ink4153.xml"/><Relationship Id="rId135" Type="http://schemas.openxmlformats.org/officeDocument/2006/relationships/image" Target="../media/image639.png"/><Relationship Id="rId151" Type="http://schemas.openxmlformats.org/officeDocument/2006/relationships/image" Target="../media/image647.png"/><Relationship Id="rId156" Type="http://schemas.openxmlformats.org/officeDocument/2006/relationships/customXml" Target="../ink/ink4166.xml"/><Relationship Id="rId177" Type="http://schemas.openxmlformats.org/officeDocument/2006/relationships/image" Target="../media/image660.png"/><Relationship Id="rId172" Type="http://schemas.openxmlformats.org/officeDocument/2006/relationships/customXml" Target="../ink/ink4174.xml"/><Relationship Id="rId13" Type="http://schemas.openxmlformats.org/officeDocument/2006/relationships/image" Target="../media/image577.png"/><Relationship Id="rId18" Type="http://schemas.openxmlformats.org/officeDocument/2006/relationships/customXml" Target="../ink/ink4097.xml"/><Relationship Id="rId39" Type="http://schemas.openxmlformats.org/officeDocument/2006/relationships/image" Target="../media/image608.png"/><Relationship Id="rId109" Type="http://schemas.openxmlformats.org/officeDocument/2006/relationships/image" Target="../media/image626.png"/><Relationship Id="rId34" Type="http://schemas.openxmlformats.org/officeDocument/2006/relationships/customXml" Target="../ink/ink4105.xml"/><Relationship Id="rId50" Type="http://schemas.openxmlformats.org/officeDocument/2006/relationships/customXml" Target="../ink/ink4113.xml"/><Relationship Id="rId55" Type="http://schemas.openxmlformats.org/officeDocument/2006/relationships/image" Target="../media/image598.png"/><Relationship Id="rId76" Type="http://schemas.openxmlformats.org/officeDocument/2006/relationships/customXml" Target="../ink/ink4126.xml"/><Relationship Id="rId97" Type="http://schemas.openxmlformats.org/officeDocument/2006/relationships/image" Target="../media/image620.png"/><Relationship Id="rId104" Type="http://schemas.openxmlformats.org/officeDocument/2006/relationships/customXml" Target="../ink/ink4140.xml"/><Relationship Id="rId120" Type="http://schemas.openxmlformats.org/officeDocument/2006/relationships/customXml" Target="../ink/ink4148.xml"/><Relationship Id="rId125" Type="http://schemas.openxmlformats.org/officeDocument/2006/relationships/image" Target="../media/image634.png"/><Relationship Id="rId141" Type="http://schemas.openxmlformats.org/officeDocument/2006/relationships/image" Target="../media/image642.png"/><Relationship Id="rId146" Type="http://schemas.openxmlformats.org/officeDocument/2006/relationships/customXml" Target="../ink/ink4161.xml"/><Relationship Id="rId167" Type="http://schemas.openxmlformats.org/officeDocument/2006/relationships/image" Target="../media/image655.png"/><Relationship Id="rId7" Type="http://schemas.openxmlformats.org/officeDocument/2006/relationships/image" Target="../media/image575.png"/><Relationship Id="rId71" Type="http://schemas.openxmlformats.org/officeDocument/2006/relationships/image" Target="../media/image606.png"/><Relationship Id="rId92" Type="http://schemas.openxmlformats.org/officeDocument/2006/relationships/customXml" Target="../ink/ink4134.xml"/><Relationship Id="rId162" Type="http://schemas.openxmlformats.org/officeDocument/2006/relationships/customXml" Target="../ink/ink4169.xml"/><Relationship Id="rId2" Type="http://schemas.openxmlformats.org/officeDocument/2006/relationships/customXml" Target="../ink/ink4089.xml"/><Relationship Id="rId29" Type="http://schemas.openxmlformats.org/officeDocument/2006/relationships/image" Target="../media/image585.png"/><Relationship Id="rId24" Type="http://schemas.openxmlformats.org/officeDocument/2006/relationships/customXml" Target="../ink/ink4100.xml"/><Relationship Id="rId40" Type="http://schemas.openxmlformats.org/officeDocument/2006/relationships/customXml" Target="../ink/ink4108.xml"/><Relationship Id="rId45" Type="http://schemas.openxmlformats.org/officeDocument/2006/relationships/image" Target="../media/image593.png"/><Relationship Id="rId66" Type="http://schemas.openxmlformats.org/officeDocument/2006/relationships/customXml" Target="../ink/ink4121.xml"/><Relationship Id="rId87" Type="http://schemas.openxmlformats.org/officeDocument/2006/relationships/image" Target="../media/image615.png"/><Relationship Id="rId110" Type="http://schemas.openxmlformats.org/officeDocument/2006/relationships/customXml" Target="../ink/ink4143.xml"/><Relationship Id="rId115" Type="http://schemas.openxmlformats.org/officeDocument/2006/relationships/image" Target="../media/image629.png"/><Relationship Id="rId131" Type="http://schemas.openxmlformats.org/officeDocument/2006/relationships/image" Target="../media/image637.png"/><Relationship Id="rId136" Type="http://schemas.openxmlformats.org/officeDocument/2006/relationships/customXml" Target="../ink/ink4156.xml"/><Relationship Id="rId157" Type="http://schemas.openxmlformats.org/officeDocument/2006/relationships/image" Target="../media/image650.png"/><Relationship Id="rId61" Type="http://schemas.openxmlformats.org/officeDocument/2006/relationships/image" Target="../media/image601.png"/><Relationship Id="rId82" Type="http://schemas.openxmlformats.org/officeDocument/2006/relationships/customXml" Target="../ink/ink4129.xml"/><Relationship Id="rId152" Type="http://schemas.openxmlformats.org/officeDocument/2006/relationships/customXml" Target="../ink/ink4164.xml"/><Relationship Id="rId173" Type="http://schemas.openxmlformats.org/officeDocument/2006/relationships/image" Target="../media/image658.png"/><Relationship Id="rId19" Type="http://schemas.openxmlformats.org/officeDocument/2006/relationships/image" Target="../media/image580.png"/><Relationship Id="rId14" Type="http://schemas.openxmlformats.org/officeDocument/2006/relationships/customXml" Target="../ink/ink4095.xml"/><Relationship Id="rId30" Type="http://schemas.openxmlformats.org/officeDocument/2006/relationships/customXml" Target="../ink/ink4103.xml"/><Relationship Id="rId35" Type="http://schemas.openxmlformats.org/officeDocument/2006/relationships/image" Target="../media/image588.png"/><Relationship Id="rId56" Type="http://schemas.openxmlformats.org/officeDocument/2006/relationships/customXml" Target="../ink/ink4116.xml"/><Relationship Id="rId77" Type="http://schemas.openxmlformats.org/officeDocument/2006/relationships/image" Target="../media/image610.png"/><Relationship Id="rId100" Type="http://schemas.openxmlformats.org/officeDocument/2006/relationships/customXml" Target="../ink/ink4138.xml"/><Relationship Id="rId105" Type="http://schemas.openxmlformats.org/officeDocument/2006/relationships/image" Target="../media/image624.png"/><Relationship Id="rId126" Type="http://schemas.openxmlformats.org/officeDocument/2006/relationships/customXml" Target="../ink/ink4151.xml"/><Relationship Id="rId147" Type="http://schemas.openxmlformats.org/officeDocument/2006/relationships/image" Target="../media/image645.png"/><Relationship Id="rId168" Type="http://schemas.openxmlformats.org/officeDocument/2006/relationships/customXml" Target="../ink/ink4172.xml"/><Relationship Id="rId8" Type="http://schemas.openxmlformats.org/officeDocument/2006/relationships/customXml" Target="../ink/ink4092.xml"/><Relationship Id="rId51" Type="http://schemas.openxmlformats.org/officeDocument/2006/relationships/image" Target="../media/image596.png"/><Relationship Id="rId72" Type="http://schemas.openxmlformats.org/officeDocument/2006/relationships/customXml" Target="../ink/ink4124.xml"/><Relationship Id="rId93" Type="http://schemas.openxmlformats.org/officeDocument/2006/relationships/image" Target="../media/image618.png"/><Relationship Id="rId98" Type="http://schemas.openxmlformats.org/officeDocument/2006/relationships/customXml" Target="../ink/ink4137.xml"/><Relationship Id="rId121" Type="http://schemas.openxmlformats.org/officeDocument/2006/relationships/image" Target="../media/image632.png"/><Relationship Id="rId142" Type="http://schemas.openxmlformats.org/officeDocument/2006/relationships/customXml" Target="../ink/ink4159.xml"/><Relationship Id="rId163" Type="http://schemas.openxmlformats.org/officeDocument/2006/relationships/image" Target="../media/image653.png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4111.xml"/><Relationship Id="rId67" Type="http://schemas.openxmlformats.org/officeDocument/2006/relationships/image" Target="../media/image604.png"/><Relationship Id="rId116" Type="http://schemas.openxmlformats.org/officeDocument/2006/relationships/customXml" Target="../ink/ink4146.xml"/><Relationship Id="rId137" Type="http://schemas.openxmlformats.org/officeDocument/2006/relationships/image" Target="../media/image640.png"/><Relationship Id="rId158" Type="http://schemas.openxmlformats.org/officeDocument/2006/relationships/customXml" Target="../ink/ink4167.xml"/><Relationship Id="rId20" Type="http://schemas.openxmlformats.org/officeDocument/2006/relationships/customXml" Target="../ink/ink4098.xml"/><Relationship Id="rId41" Type="http://schemas.openxmlformats.org/officeDocument/2006/relationships/image" Target="../media/image591.png"/><Relationship Id="rId62" Type="http://schemas.openxmlformats.org/officeDocument/2006/relationships/customXml" Target="../ink/ink4119.xml"/><Relationship Id="rId83" Type="http://schemas.openxmlformats.org/officeDocument/2006/relationships/image" Target="../media/image613.png"/><Relationship Id="rId88" Type="http://schemas.openxmlformats.org/officeDocument/2006/relationships/customXml" Target="../ink/ink4132.xml"/><Relationship Id="rId111" Type="http://schemas.openxmlformats.org/officeDocument/2006/relationships/image" Target="../media/image627.png"/><Relationship Id="rId132" Type="http://schemas.openxmlformats.org/officeDocument/2006/relationships/customXml" Target="../ink/ink4154.xml"/><Relationship Id="rId153" Type="http://schemas.openxmlformats.org/officeDocument/2006/relationships/image" Target="../media/image648.png"/><Relationship Id="rId174" Type="http://schemas.openxmlformats.org/officeDocument/2006/relationships/customXml" Target="../ink/ink4175.xml"/><Relationship Id="rId15" Type="http://schemas.openxmlformats.org/officeDocument/2006/relationships/image" Target="../media/image578.png"/><Relationship Id="rId36" Type="http://schemas.openxmlformats.org/officeDocument/2006/relationships/customXml" Target="../ink/ink4106.xml"/><Relationship Id="rId57" Type="http://schemas.openxmlformats.org/officeDocument/2006/relationships/image" Target="../media/image599.png"/><Relationship Id="rId106" Type="http://schemas.openxmlformats.org/officeDocument/2006/relationships/customXml" Target="../ink/ink4141.xml"/><Relationship Id="rId127" Type="http://schemas.openxmlformats.org/officeDocument/2006/relationships/image" Target="../media/image635.png"/><Relationship Id="rId10" Type="http://schemas.openxmlformats.org/officeDocument/2006/relationships/customXml" Target="../ink/ink4093.xml"/><Relationship Id="rId31" Type="http://schemas.openxmlformats.org/officeDocument/2006/relationships/image" Target="../media/image586.png"/><Relationship Id="rId52" Type="http://schemas.openxmlformats.org/officeDocument/2006/relationships/customXml" Target="../ink/ink4114.xml"/><Relationship Id="rId73" Type="http://schemas.openxmlformats.org/officeDocument/2006/relationships/image" Target="../media/image607.png"/><Relationship Id="rId78" Type="http://schemas.openxmlformats.org/officeDocument/2006/relationships/customXml" Target="../ink/ink4127.xml"/><Relationship Id="rId94" Type="http://schemas.openxmlformats.org/officeDocument/2006/relationships/customXml" Target="../ink/ink4135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4149.xml"/><Relationship Id="rId143" Type="http://schemas.openxmlformats.org/officeDocument/2006/relationships/image" Target="../media/image643.png"/><Relationship Id="rId148" Type="http://schemas.openxmlformats.org/officeDocument/2006/relationships/customXml" Target="../ink/ink4162.xml"/><Relationship Id="rId164" Type="http://schemas.openxmlformats.org/officeDocument/2006/relationships/customXml" Target="../ink/ink4170.xml"/><Relationship Id="rId169" Type="http://schemas.openxmlformats.org/officeDocument/2006/relationships/image" Target="../media/image656.png"/><Relationship Id="rId4" Type="http://schemas.openxmlformats.org/officeDocument/2006/relationships/customXml" Target="../ink/ink4090.xml"/><Relationship Id="rId9" Type="http://schemas.openxmlformats.org/officeDocument/2006/relationships/image" Target="../media/image509.png"/><Relationship Id="rId26" Type="http://schemas.openxmlformats.org/officeDocument/2006/relationships/customXml" Target="../ink/ink4101.xml"/><Relationship Id="rId47" Type="http://schemas.openxmlformats.org/officeDocument/2006/relationships/image" Target="../media/image594.png"/><Relationship Id="rId68" Type="http://schemas.openxmlformats.org/officeDocument/2006/relationships/customXml" Target="../ink/ink4122.xml"/><Relationship Id="rId89" Type="http://schemas.openxmlformats.org/officeDocument/2006/relationships/image" Target="../media/image616.png"/><Relationship Id="rId112" Type="http://schemas.openxmlformats.org/officeDocument/2006/relationships/customXml" Target="../ink/ink4144.xml"/><Relationship Id="rId133" Type="http://schemas.openxmlformats.org/officeDocument/2006/relationships/image" Target="../media/image638.png"/><Relationship Id="rId154" Type="http://schemas.openxmlformats.org/officeDocument/2006/relationships/customXml" Target="../ink/ink4165.xml"/><Relationship Id="rId175" Type="http://schemas.openxmlformats.org/officeDocument/2006/relationships/image" Target="../media/image659.png"/><Relationship Id="rId16" Type="http://schemas.openxmlformats.org/officeDocument/2006/relationships/customXml" Target="../ink/ink4096.xml"/><Relationship Id="rId37" Type="http://schemas.openxmlformats.org/officeDocument/2006/relationships/image" Target="../media/image589.png"/><Relationship Id="rId58" Type="http://schemas.openxmlformats.org/officeDocument/2006/relationships/customXml" Target="../ink/ink4117.xml"/><Relationship Id="rId79" Type="http://schemas.openxmlformats.org/officeDocument/2006/relationships/image" Target="../media/image611.png"/><Relationship Id="rId102" Type="http://schemas.openxmlformats.org/officeDocument/2006/relationships/customXml" Target="../ink/ink4139.xml"/><Relationship Id="rId123" Type="http://schemas.openxmlformats.org/officeDocument/2006/relationships/image" Target="../media/image633.png"/><Relationship Id="rId144" Type="http://schemas.openxmlformats.org/officeDocument/2006/relationships/customXml" Target="../ink/ink4160.xml"/><Relationship Id="rId90" Type="http://schemas.openxmlformats.org/officeDocument/2006/relationships/customXml" Target="../ink/ink4133.xml"/><Relationship Id="rId165" Type="http://schemas.openxmlformats.org/officeDocument/2006/relationships/image" Target="../media/image654.png"/><Relationship Id="rId27" Type="http://schemas.openxmlformats.org/officeDocument/2006/relationships/image" Target="../media/image584.png"/><Relationship Id="rId48" Type="http://schemas.openxmlformats.org/officeDocument/2006/relationships/customXml" Target="../ink/ink4112.xml"/><Relationship Id="rId69" Type="http://schemas.openxmlformats.org/officeDocument/2006/relationships/image" Target="../media/image605.png"/><Relationship Id="rId113" Type="http://schemas.openxmlformats.org/officeDocument/2006/relationships/image" Target="../media/image628.png"/><Relationship Id="rId134" Type="http://schemas.openxmlformats.org/officeDocument/2006/relationships/customXml" Target="../ink/ink4155.xml"/><Relationship Id="rId80" Type="http://schemas.openxmlformats.org/officeDocument/2006/relationships/customXml" Target="../ink/ink4128.xml"/><Relationship Id="rId155" Type="http://schemas.openxmlformats.org/officeDocument/2006/relationships/image" Target="../media/image649.png"/><Relationship Id="rId176" Type="http://schemas.openxmlformats.org/officeDocument/2006/relationships/customXml" Target="../ink/ink4176.xml"/><Relationship Id="rId17" Type="http://schemas.openxmlformats.org/officeDocument/2006/relationships/image" Target="../media/image579.png"/><Relationship Id="rId38" Type="http://schemas.openxmlformats.org/officeDocument/2006/relationships/customXml" Target="../ink/ink4107.xml"/><Relationship Id="rId59" Type="http://schemas.openxmlformats.org/officeDocument/2006/relationships/image" Target="../media/image600.png"/><Relationship Id="rId103" Type="http://schemas.openxmlformats.org/officeDocument/2006/relationships/image" Target="../media/image623.png"/><Relationship Id="rId124" Type="http://schemas.openxmlformats.org/officeDocument/2006/relationships/customXml" Target="../ink/ink4150.xml"/><Relationship Id="rId70" Type="http://schemas.openxmlformats.org/officeDocument/2006/relationships/customXml" Target="../ink/ink4123.xml"/><Relationship Id="rId91" Type="http://schemas.openxmlformats.org/officeDocument/2006/relationships/image" Target="../media/image617.png"/><Relationship Id="rId145" Type="http://schemas.openxmlformats.org/officeDocument/2006/relationships/image" Target="../media/image644.png"/><Relationship Id="rId166" Type="http://schemas.openxmlformats.org/officeDocument/2006/relationships/customXml" Target="../ink/ink4171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.xml"/><Relationship Id="rId21" Type="http://schemas.openxmlformats.org/officeDocument/2006/relationships/image" Target="../media/image1410.png"/><Relationship Id="rId42" Type="http://schemas.openxmlformats.org/officeDocument/2006/relationships/customXml" Target="../ink/ink252.xml"/><Relationship Id="rId47" Type="http://schemas.openxmlformats.org/officeDocument/2006/relationships/image" Target="../media/image27.png"/><Relationship Id="rId63" Type="http://schemas.openxmlformats.org/officeDocument/2006/relationships/customXml" Target="../ink/ink263.xml"/><Relationship Id="rId68" Type="http://schemas.openxmlformats.org/officeDocument/2006/relationships/image" Target="../media/image37.png"/><Relationship Id="rId84" Type="http://schemas.openxmlformats.org/officeDocument/2006/relationships/customXml" Target="../ink/ink274.xml"/><Relationship Id="rId89" Type="http://schemas.openxmlformats.org/officeDocument/2006/relationships/image" Target="../media/image47.png"/><Relationship Id="rId16" Type="http://schemas.openxmlformats.org/officeDocument/2006/relationships/customXml" Target="../ink/ink239.xml"/><Relationship Id="rId107" Type="http://schemas.openxmlformats.org/officeDocument/2006/relationships/image" Target="../media/image58.png"/><Relationship Id="rId11" Type="http://schemas.openxmlformats.org/officeDocument/2006/relationships/image" Target="../media/image910.png"/><Relationship Id="rId32" Type="http://schemas.openxmlformats.org/officeDocument/2006/relationships/customXml" Target="../ink/ink247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260.xml"/><Relationship Id="rId74" Type="http://schemas.openxmlformats.org/officeDocument/2006/relationships/customXml" Target="../ink/ink269.xml"/><Relationship Id="rId79" Type="http://schemas.openxmlformats.org/officeDocument/2006/relationships/image" Target="../media/image42.png"/><Relationship Id="rId102" Type="http://schemas.openxmlformats.org/officeDocument/2006/relationships/customXml" Target="../ink/ink283.xml"/><Relationship Id="rId5" Type="http://schemas.openxmlformats.org/officeDocument/2006/relationships/image" Target="../media/image6100.png"/><Relationship Id="rId90" Type="http://schemas.openxmlformats.org/officeDocument/2006/relationships/customXml" Target="../ink/ink277.xml"/><Relationship Id="rId95" Type="http://schemas.openxmlformats.org/officeDocument/2006/relationships/image" Target="../media/image50.png"/><Relationship Id="rId22" Type="http://schemas.openxmlformats.org/officeDocument/2006/relationships/customXml" Target="../ink/ink242.xml"/><Relationship Id="rId27" Type="http://schemas.openxmlformats.org/officeDocument/2006/relationships/image" Target="../media/image1710.png"/><Relationship Id="rId43" Type="http://schemas.openxmlformats.org/officeDocument/2006/relationships/image" Target="../media/image25.png"/><Relationship Id="rId48" Type="http://schemas.openxmlformats.org/officeDocument/2006/relationships/customXml" Target="../ink/ink255.xml"/><Relationship Id="rId64" Type="http://schemas.openxmlformats.org/officeDocument/2006/relationships/image" Target="../media/image35.png"/><Relationship Id="rId69" Type="http://schemas.openxmlformats.org/officeDocument/2006/relationships/customXml" Target="../ink/ink266.xml"/><Relationship Id="rId80" Type="http://schemas.openxmlformats.org/officeDocument/2006/relationships/customXml" Target="../ink/ink272.xml"/><Relationship Id="rId85" Type="http://schemas.openxmlformats.org/officeDocument/2006/relationships/image" Target="../media/image45.png"/><Relationship Id="rId12" Type="http://schemas.openxmlformats.org/officeDocument/2006/relationships/customXml" Target="../ink/ink237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250.xml"/><Relationship Id="rId59" Type="http://schemas.openxmlformats.org/officeDocument/2006/relationships/customXml" Target="../ink/ink261.xml"/><Relationship Id="rId103" Type="http://schemas.openxmlformats.org/officeDocument/2006/relationships/image" Target="../media/image54.png"/><Relationship Id="rId108" Type="http://schemas.openxmlformats.org/officeDocument/2006/relationships/customXml" Target="../ink/ink286.xml"/><Relationship Id="rId54" Type="http://schemas.openxmlformats.org/officeDocument/2006/relationships/customXml" Target="../ink/ink258.xml"/><Relationship Id="rId70" Type="http://schemas.openxmlformats.org/officeDocument/2006/relationships/customXml" Target="../ink/ink267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2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245.xml"/><Relationship Id="rId36" Type="http://schemas.openxmlformats.org/officeDocument/2006/relationships/customXml" Target="../ink/ink249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6" Type="http://schemas.openxmlformats.org/officeDocument/2006/relationships/customXml" Target="../ink/ink285.xml"/><Relationship Id="rId10" Type="http://schemas.openxmlformats.org/officeDocument/2006/relationships/customXml" Target="../ink/ink236.xml"/><Relationship Id="rId31" Type="http://schemas.openxmlformats.org/officeDocument/2006/relationships/image" Target="../media/image19.png"/><Relationship Id="rId44" Type="http://schemas.openxmlformats.org/officeDocument/2006/relationships/customXml" Target="../ink/ink253.xml"/><Relationship Id="rId52" Type="http://schemas.openxmlformats.org/officeDocument/2006/relationships/customXml" Target="../ink/ink257.xml"/><Relationship Id="rId60" Type="http://schemas.openxmlformats.org/officeDocument/2006/relationships/image" Target="../media/image33.png"/><Relationship Id="rId65" Type="http://schemas.openxmlformats.org/officeDocument/2006/relationships/customXml" Target="../ink/ink264.xml"/><Relationship Id="rId73" Type="http://schemas.openxmlformats.org/officeDocument/2006/relationships/image" Target="../media/image39.png"/><Relationship Id="rId78" Type="http://schemas.openxmlformats.org/officeDocument/2006/relationships/customXml" Target="../ink/ink271.xml"/><Relationship Id="rId81" Type="http://schemas.openxmlformats.org/officeDocument/2006/relationships/image" Target="../media/image43.png"/><Relationship Id="rId86" Type="http://schemas.openxmlformats.org/officeDocument/2006/relationships/customXml" Target="../ink/ink275.xml"/><Relationship Id="rId94" Type="http://schemas.openxmlformats.org/officeDocument/2006/relationships/customXml" Target="../ink/ink279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4" Type="http://schemas.openxmlformats.org/officeDocument/2006/relationships/customXml" Target="../ink/ink233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240.xml"/><Relationship Id="rId39" Type="http://schemas.openxmlformats.org/officeDocument/2006/relationships/image" Target="../media/image23.png"/><Relationship Id="rId109" Type="http://schemas.openxmlformats.org/officeDocument/2006/relationships/image" Target="../media/image59.png"/><Relationship Id="rId34" Type="http://schemas.openxmlformats.org/officeDocument/2006/relationships/customXml" Target="../ink/ink248.xml"/><Relationship Id="rId50" Type="http://schemas.openxmlformats.org/officeDocument/2006/relationships/customXml" Target="../ink/ink256.xml"/><Relationship Id="rId55" Type="http://schemas.openxmlformats.org/officeDocument/2006/relationships/image" Target="../media/image31.png"/><Relationship Id="rId76" Type="http://schemas.openxmlformats.org/officeDocument/2006/relationships/customXml" Target="../ink/ink270.xml"/><Relationship Id="rId97" Type="http://schemas.openxmlformats.org/officeDocument/2006/relationships/image" Target="../media/image51.png"/><Relationship Id="rId104" Type="http://schemas.openxmlformats.org/officeDocument/2006/relationships/customXml" Target="../ink/ink284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278.xml"/><Relationship Id="rId2" Type="http://schemas.openxmlformats.org/officeDocument/2006/relationships/customXml" Target="../ink/ink232.xml"/><Relationship Id="rId29" Type="http://schemas.openxmlformats.org/officeDocument/2006/relationships/image" Target="../media/image18.png"/><Relationship Id="rId24" Type="http://schemas.openxmlformats.org/officeDocument/2006/relationships/customXml" Target="../ink/ink243.xml"/><Relationship Id="rId40" Type="http://schemas.openxmlformats.org/officeDocument/2006/relationships/customXml" Target="../ink/ink251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287.xml"/><Relationship Id="rId61" Type="http://schemas.openxmlformats.org/officeDocument/2006/relationships/customXml" Target="../ink/ink262.xml"/><Relationship Id="rId82" Type="http://schemas.openxmlformats.org/officeDocument/2006/relationships/customXml" Target="../ink/ink273.xml"/><Relationship Id="rId19" Type="http://schemas.openxmlformats.org/officeDocument/2006/relationships/image" Target="../media/image1310.png"/><Relationship Id="rId14" Type="http://schemas.openxmlformats.org/officeDocument/2006/relationships/customXml" Target="../ink/ink238.xml"/><Relationship Id="rId30" Type="http://schemas.openxmlformats.org/officeDocument/2006/relationships/customXml" Target="../ink/ink246.xml"/><Relationship Id="rId35" Type="http://schemas.openxmlformats.org/officeDocument/2006/relationships/image" Target="../media/image21.png"/><Relationship Id="rId56" Type="http://schemas.openxmlformats.org/officeDocument/2006/relationships/customXml" Target="../ink/ink259.xml"/><Relationship Id="rId77" Type="http://schemas.openxmlformats.org/officeDocument/2006/relationships/image" Target="../media/image41.png"/><Relationship Id="rId100" Type="http://schemas.openxmlformats.org/officeDocument/2006/relationships/customXml" Target="../ink/ink282.xml"/><Relationship Id="rId105" Type="http://schemas.openxmlformats.org/officeDocument/2006/relationships/image" Target="../media/image57.png"/><Relationship Id="rId8" Type="http://schemas.openxmlformats.org/officeDocument/2006/relationships/customXml" Target="../ink/ink235.xml"/><Relationship Id="rId51" Type="http://schemas.openxmlformats.org/officeDocument/2006/relationships/image" Target="../media/image29.png"/><Relationship Id="rId72" Type="http://schemas.openxmlformats.org/officeDocument/2006/relationships/customXml" Target="../ink/ink268.xml"/><Relationship Id="rId93" Type="http://schemas.openxmlformats.org/officeDocument/2006/relationships/image" Target="../media/image49.png"/><Relationship Id="rId98" Type="http://schemas.openxmlformats.org/officeDocument/2006/relationships/customXml" Target="../ink/ink281.xml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254.xml"/><Relationship Id="rId67" Type="http://schemas.openxmlformats.org/officeDocument/2006/relationships/customXml" Target="../ink/ink265.xml"/><Relationship Id="rId20" Type="http://schemas.openxmlformats.org/officeDocument/2006/relationships/customXml" Target="../ink/ink241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276.xml"/><Relationship Id="rId111" Type="http://schemas.openxmlformats.org/officeDocument/2006/relationships/image" Target="../media/image60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7.png"/><Relationship Id="rId18" Type="http://schemas.openxmlformats.org/officeDocument/2006/relationships/customXml" Target="../ink/ink4185.xml"/><Relationship Id="rId26" Type="http://schemas.openxmlformats.org/officeDocument/2006/relationships/customXml" Target="../ink/ink4189.xml"/><Relationship Id="rId39" Type="http://schemas.openxmlformats.org/officeDocument/2006/relationships/image" Target="../media/image608.png"/><Relationship Id="rId21" Type="http://schemas.openxmlformats.org/officeDocument/2006/relationships/image" Target="../media/image581.png"/><Relationship Id="rId34" Type="http://schemas.openxmlformats.org/officeDocument/2006/relationships/customXml" Target="../ink/ink4193.xml"/><Relationship Id="rId42" Type="http://schemas.openxmlformats.org/officeDocument/2006/relationships/customXml" Target="../ink/ink4197.xml"/><Relationship Id="rId47" Type="http://schemas.openxmlformats.org/officeDocument/2006/relationships/image" Target="../media/image625.png"/><Relationship Id="rId7" Type="http://schemas.openxmlformats.org/officeDocument/2006/relationships/image" Target="../media/image575.png"/><Relationship Id="rId2" Type="http://schemas.openxmlformats.org/officeDocument/2006/relationships/customXml" Target="../ink/ink4177.xml"/><Relationship Id="rId16" Type="http://schemas.openxmlformats.org/officeDocument/2006/relationships/customXml" Target="../ink/ink4184.xml"/><Relationship Id="rId29" Type="http://schemas.openxmlformats.org/officeDocument/2006/relationships/image" Target="../media/image585.png"/><Relationship Id="rId11" Type="http://schemas.openxmlformats.org/officeDocument/2006/relationships/image" Target="../media/image576.png"/><Relationship Id="rId24" Type="http://schemas.openxmlformats.org/officeDocument/2006/relationships/customXml" Target="../ink/ink4188.xml"/><Relationship Id="rId32" Type="http://schemas.openxmlformats.org/officeDocument/2006/relationships/customXml" Target="../ink/ink4192.xml"/><Relationship Id="rId37" Type="http://schemas.openxmlformats.org/officeDocument/2006/relationships/image" Target="../media/image589.png"/><Relationship Id="rId40" Type="http://schemas.openxmlformats.org/officeDocument/2006/relationships/customXml" Target="../ink/ink4196.xml"/><Relationship Id="rId45" Type="http://schemas.openxmlformats.org/officeDocument/2006/relationships/image" Target="../media/image624.png"/><Relationship Id="rId5" Type="http://schemas.openxmlformats.org/officeDocument/2006/relationships/image" Target="../media/image574.png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4190.xml"/><Relationship Id="rId36" Type="http://schemas.openxmlformats.org/officeDocument/2006/relationships/customXml" Target="../ink/ink4194.xml"/><Relationship Id="rId49" Type="http://schemas.openxmlformats.org/officeDocument/2006/relationships/image" Target="../media/image661.png"/><Relationship Id="rId10" Type="http://schemas.openxmlformats.org/officeDocument/2006/relationships/customXml" Target="../ink/ink4181.xml"/><Relationship Id="rId19" Type="http://schemas.openxmlformats.org/officeDocument/2006/relationships/image" Target="../media/image580.png"/><Relationship Id="rId31" Type="http://schemas.openxmlformats.org/officeDocument/2006/relationships/image" Target="../media/image586.png"/><Relationship Id="rId44" Type="http://schemas.openxmlformats.org/officeDocument/2006/relationships/customXml" Target="../ink/ink4198.xml"/><Relationship Id="rId4" Type="http://schemas.openxmlformats.org/officeDocument/2006/relationships/customXml" Target="../ink/ink4178.xml"/><Relationship Id="rId9" Type="http://schemas.openxmlformats.org/officeDocument/2006/relationships/image" Target="../media/image509.png"/><Relationship Id="rId14" Type="http://schemas.openxmlformats.org/officeDocument/2006/relationships/customXml" Target="../ink/ink4183.xml"/><Relationship Id="rId22" Type="http://schemas.openxmlformats.org/officeDocument/2006/relationships/customXml" Target="../ink/ink4187.xml"/><Relationship Id="rId27" Type="http://schemas.openxmlformats.org/officeDocument/2006/relationships/image" Target="../media/image584.png"/><Relationship Id="rId30" Type="http://schemas.openxmlformats.org/officeDocument/2006/relationships/customXml" Target="../ink/ink4191.xml"/><Relationship Id="rId35" Type="http://schemas.openxmlformats.org/officeDocument/2006/relationships/image" Target="../media/image588.png"/><Relationship Id="rId43" Type="http://schemas.openxmlformats.org/officeDocument/2006/relationships/image" Target="../media/image599.png"/><Relationship Id="rId48" Type="http://schemas.openxmlformats.org/officeDocument/2006/relationships/customXml" Target="../ink/ink4200.xml"/><Relationship Id="rId8" Type="http://schemas.openxmlformats.org/officeDocument/2006/relationships/customXml" Target="../ink/ink4180.xml"/><Relationship Id="rId3" Type="http://schemas.openxmlformats.org/officeDocument/2006/relationships/image" Target="../media/image573.png"/><Relationship Id="rId12" Type="http://schemas.openxmlformats.org/officeDocument/2006/relationships/customXml" Target="../ink/ink4182.xml"/><Relationship Id="rId17" Type="http://schemas.openxmlformats.org/officeDocument/2006/relationships/image" Target="../media/image579.png"/><Relationship Id="rId25" Type="http://schemas.openxmlformats.org/officeDocument/2006/relationships/image" Target="../media/image583.png"/><Relationship Id="rId33" Type="http://schemas.openxmlformats.org/officeDocument/2006/relationships/image" Target="../media/image587.png"/><Relationship Id="rId38" Type="http://schemas.openxmlformats.org/officeDocument/2006/relationships/customXml" Target="../ink/ink4195.xml"/><Relationship Id="rId46" Type="http://schemas.openxmlformats.org/officeDocument/2006/relationships/customXml" Target="../ink/ink4199.xml"/><Relationship Id="rId20" Type="http://schemas.openxmlformats.org/officeDocument/2006/relationships/customXml" Target="../ink/ink4186.xml"/><Relationship Id="rId41" Type="http://schemas.openxmlformats.org/officeDocument/2006/relationships/image" Target="../media/image5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9.xm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13.xml"/><Relationship Id="rId21" Type="http://schemas.openxmlformats.org/officeDocument/2006/relationships/image" Target="../media/image581.png"/><Relationship Id="rId42" Type="http://schemas.openxmlformats.org/officeDocument/2006/relationships/customXml" Target="../ink/ink4221.xml"/><Relationship Id="rId47" Type="http://schemas.openxmlformats.org/officeDocument/2006/relationships/image" Target="../media/image625.png"/><Relationship Id="rId63" Type="http://schemas.openxmlformats.org/officeDocument/2006/relationships/image" Target="../media/image669.png"/><Relationship Id="rId68" Type="http://schemas.openxmlformats.org/officeDocument/2006/relationships/customXml" Target="../ink/ink4234.xml"/><Relationship Id="rId16" Type="http://schemas.openxmlformats.org/officeDocument/2006/relationships/customXml" Target="../ink/ink4208.xml"/><Relationship Id="rId11" Type="http://schemas.openxmlformats.org/officeDocument/2006/relationships/image" Target="../media/image576.png"/><Relationship Id="rId24" Type="http://schemas.openxmlformats.org/officeDocument/2006/relationships/customXml" Target="../ink/ink4212.xml"/><Relationship Id="rId32" Type="http://schemas.openxmlformats.org/officeDocument/2006/relationships/customXml" Target="../ink/ink4216.xml"/><Relationship Id="rId37" Type="http://schemas.openxmlformats.org/officeDocument/2006/relationships/image" Target="../media/image589.png"/><Relationship Id="rId40" Type="http://schemas.openxmlformats.org/officeDocument/2006/relationships/customXml" Target="../ink/ink4220.xml"/><Relationship Id="rId45" Type="http://schemas.openxmlformats.org/officeDocument/2006/relationships/image" Target="../media/image624.png"/><Relationship Id="rId53" Type="http://schemas.openxmlformats.org/officeDocument/2006/relationships/image" Target="../media/image664.png"/><Relationship Id="rId58" Type="http://schemas.openxmlformats.org/officeDocument/2006/relationships/customXml" Target="../ink/ink4229.xml"/><Relationship Id="rId66" Type="http://schemas.openxmlformats.org/officeDocument/2006/relationships/customXml" Target="../ink/ink4233.xml"/><Relationship Id="rId74" Type="http://schemas.openxmlformats.org/officeDocument/2006/relationships/customXml" Target="../ink/ink4237.xml"/><Relationship Id="rId79" Type="http://schemas.openxmlformats.org/officeDocument/2006/relationships/image" Target="../media/image677.png"/><Relationship Id="rId5" Type="http://schemas.openxmlformats.org/officeDocument/2006/relationships/image" Target="../media/image574.png"/><Relationship Id="rId61" Type="http://schemas.openxmlformats.org/officeDocument/2006/relationships/image" Target="../media/image668.png"/><Relationship Id="rId19" Type="http://schemas.openxmlformats.org/officeDocument/2006/relationships/image" Target="../media/image580.png"/><Relationship Id="rId14" Type="http://schemas.openxmlformats.org/officeDocument/2006/relationships/customXml" Target="../ink/ink4207.xml"/><Relationship Id="rId22" Type="http://schemas.openxmlformats.org/officeDocument/2006/relationships/customXml" Target="../ink/ink4211.xml"/><Relationship Id="rId27" Type="http://schemas.openxmlformats.org/officeDocument/2006/relationships/image" Target="../media/image584.png"/><Relationship Id="rId30" Type="http://schemas.openxmlformats.org/officeDocument/2006/relationships/customXml" Target="../ink/ink4215.xml"/><Relationship Id="rId35" Type="http://schemas.openxmlformats.org/officeDocument/2006/relationships/image" Target="../media/image588.png"/><Relationship Id="rId43" Type="http://schemas.openxmlformats.org/officeDocument/2006/relationships/image" Target="../media/image599.png"/><Relationship Id="rId48" Type="http://schemas.openxmlformats.org/officeDocument/2006/relationships/customXml" Target="../ink/ink4224.xml"/><Relationship Id="rId56" Type="http://schemas.openxmlformats.org/officeDocument/2006/relationships/customXml" Target="../ink/ink4228.xml"/><Relationship Id="rId64" Type="http://schemas.openxmlformats.org/officeDocument/2006/relationships/customXml" Target="../ink/ink4232.xml"/><Relationship Id="rId69" Type="http://schemas.openxmlformats.org/officeDocument/2006/relationships/image" Target="../media/image672.png"/><Relationship Id="rId77" Type="http://schemas.openxmlformats.org/officeDocument/2006/relationships/image" Target="../media/image676.png"/><Relationship Id="rId8" Type="http://schemas.openxmlformats.org/officeDocument/2006/relationships/customXml" Target="../ink/ink4204.xml"/><Relationship Id="rId51" Type="http://schemas.openxmlformats.org/officeDocument/2006/relationships/image" Target="../media/image663.png"/><Relationship Id="rId72" Type="http://schemas.openxmlformats.org/officeDocument/2006/relationships/customXml" Target="../ink/ink4236.xml"/><Relationship Id="rId3" Type="http://schemas.openxmlformats.org/officeDocument/2006/relationships/image" Target="../media/image573.png"/><Relationship Id="rId12" Type="http://schemas.openxmlformats.org/officeDocument/2006/relationships/customXml" Target="../ink/ink4206.xml"/><Relationship Id="rId17" Type="http://schemas.openxmlformats.org/officeDocument/2006/relationships/image" Target="../media/image579.png"/><Relationship Id="rId25" Type="http://schemas.openxmlformats.org/officeDocument/2006/relationships/image" Target="../media/image583.png"/><Relationship Id="rId33" Type="http://schemas.openxmlformats.org/officeDocument/2006/relationships/image" Target="../media/image587.png"/><Relationship Id="rId38" Type="http://schemas.openxmlformats.org/officeDocument/2006/relationships/customXml" Target="../ink/ink4219.xml"/><Relationship Id="rId46" Type="http://schemas.openxmlformats.org/officeDocument/2006/relationships/customXml" Target="../ink/ink4223.xml"/><Relationship Id="rId59" Type="http://schemas.openxmlformats.org/officeDocument/2006/relationships/image" Target="../media/image667.png"/><Relationship Id="rId67" Type="http://schemas.openxmlformats.org/officeDocument/2006/relationships/image" Target="../media/image671.png"/><Relationship Id="rId20" Type="http://schemas.openxmlformats.org/officeDocument/2006/relationships/customXml" Target="../ink/ink4210.xml"/><Relationship Id="rId41" Type="http://schemas.openxmlformats.org/officeDocument/2006/relationships/image" Target="../media/image598.png"/><Relationship Id="rId54" Type="http://schemas.openxmlformats.org/officeDocument/2006/relationships/customXml" Target="../ink/ink4227.xml"/><Relationship Id="rId62" Type="http://schemas.openxmlformats.org/officeDocument/2006/relationships/customXml" Target="../ink/ink4231.xml"/><Relationship Id="rId70" Type="http://schemas.openxmlformats.org/officeDocument/2006/relationships/customXml" Target="../ink/ink4235.xml"/><Relationship Id="rId75" Type="http://schemas.openxmlformats.org/officeDocument/2006/relationships/image" Target="../media/image6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03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4214.xml"/><Relationship Id="rId36" Type="http://schemas.openxmlformats.org/officeDocument/2006/relationships/customXml" Target="../ink/ink4218.xml"/><Relationship Id="rId49" Type="http://schemas.openxmlformats.org/officeDocument/2006/relationships/image" Target="../media/image662.png"/><Relationship Id="rId57" Type="http://schemas.openxmlformats.org/officeDocument/2006/relationships/image" Target="../media/image666.png"/><Relationship Id="rId10" Type="http://schemas.openxmlformats.org/officeDocument/2006/relationships/customXml" Target="../ink/ink4205.xml"/><Relationship Id="rId31" Type="http://schemas.openxmlformats.org/officeDocument/2006/relationships/image" Target="../media/image586.png"/><Relationship Id="rId44" Type="http://schemas.openxmlformats.org/officeDocument/2006/relationships/customXml" Target="../ink/ink4222.xml"/><Relationship Id="rId52" Type="http://schemas.openxmlformats.org/officeDocument/2006/relationships/customXml" Target="../ink/ink4226.xml"/><Relationship Id="rId60" Type="http://schemas.openxmlformats.org/officeDocument/2006/relationships/customXml" Target="../ink/ink4230.xml"/><Relationship Id="rId65" Type="http://schemas.openxmlformats.org/officeDocument/2006/relationships/image" Target="../media/image670.png"/><Relationship Id="rId73" Type="http://schemas.openxmlformats.org/officeDocument/2006/relationships/image" Target="../media/image674.png"/><Relationship Id="rId78" Type="http://schemas.openxmlformats.org/officeDocument/2006/relationships/customXml" Target="../ink/ink4239.xml"/><Relationship Id="rId4" Type="http://schemas.openxmlformats.org/officeDocument/2006/relationships/customXml" Target="../ink/ink4202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4209.xml"/><Relationship Id="rId39" Type="http://schemas.openxmlformats.org/officeDocument/2006/relationships/image" Target="../media/image608.png"/><Relationship Id="rId34" Type="http://schemas.openxmlformats.org/officeDocument/2006/relationships/customXml" Target="../ink/ink4217.xml"/><Relationship Id="rId50" Type="http://schemas.openxmlformats.org/officeDocument/2006/relationships/customXml" Target="../ink/ink4225.xml"/><Relationship Id="rId55" Type="http://schemas.openxmlformats.org/officeDocument/2006/relationships/image" Target="../media/image665.png"/><Relationship Id="rId76" Type="http://schemas.openxmlformats.org/officeDocument/2006/relationships/customXml" Target="../ink/ink4238.xml"/><Relationship Id="rId7" Type="http://schemas.openxmlformats.org/officeDocument/2006/relationships/image" Target="../media/image575.png"/><Relationship Id="rId71" Type="http://schemas.openxmlformats.org/officeDocument/2006/relationships/image" Target="../media/image673.png"/><Relationship Id="rId2" Type="http://schemas.openxmlformats.org/officeDocument/2006/relationships/customXml" Target="../ink/ink4201.xml"/><Relationship Id="rId29" Type="http://schemas.openxmlformats.org/officeDocument/2006/relationships/image" Target="../media/image585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52.xml"/><Relationship Id="rId21" Type="http://schemas.openxmlformats.org/officeDocument/2006/relationships/image" Target="../media/image581.png"/><Relationship Id="rId42" Type="http://schemas.openxmlformats.org/officeDocument/2006/relationships/customXml" Target="../ink/ink4260.xml"/><Relationship Id="rId47" Type="http://schemas.openxmlformats.org/officeDocument/2006/relationships/image" Target="../media/image625.png"/><Relationship Id="rId63" Type="http://schemas.openxmlformats.org/officeDocument/2006/relationships/image" Target="../media/image669.png"/><Relationship Id="rId68" Type="http://schemas.openxmlformats.org/officeDocument/2006/relationships/customXml" Target="../ink/ink4273.xml"/><Relationship Id="rId84" Type="http://schemas.openxmlformats.org/officeDocument/2006/relationships/customXml" Target="../ink/ink4281.xml"/><Relationship Id="rId89" Type="http://schemas.openxmlformats.org/officeDocument/2006/relationships/image" Target="../media/image683.png"/><Relationship Id="rId16" Type="http://schemas.openxmlformats.org/officeDocument/2006/relationships/customXml" Target="../ink/ink4247.xml"/><Relationship Id="rId107" Type="http://schemas.openxmlformats.org/officeDocument/2006/relationships/image" Target="../media/image692.png"/><Relationship Id="rId11" Type="http://schemas.openxmlformats.org/officeDocument/2006/relationships/image" Target="../media/image576.png"/><Relationship Id="rId32" Type="http://schemas.openxmlformats.org/officeDocument/2006/relationships/customXml" Target="../ink/ink4255.xml"/><Relationship Id="rId37" Type="http://schemas.openxmlformats.org/officeDocument/2006/relationships/image" Target="../media/image589.png"/><Relationship Id="rId53" Type="http://schemas.openxmlformats.org/officeDocument/2006/relationships/image" Target="../media/image664.png"/><Relationship Id="rId58" Type="http://schemas.openxmlformats.org/officeDocument/2006/relationships/customXml" Target="../ink/ink4268.xml"/><Relationship Id="rId74" Type="http://schemas.openxmlformats.org/officeDocument/2006/relationships/customXml" Target="../ink/ink4276.xml"/><Relationship Id="rId79" Type="http://schemas.openxmlformats.org/officeDocument/2006/relationships/image" Target="../media/image678.png"/><Relationship Id="rId102" Type="http://schemas.openxmlformats.org/officeDocument/2006/relationships/customXml" Target="../ink/ink4290.xml"/><Relationship Id="rId5" Type="http://schemas.openxmlformats.org/officeDocument/2006/relationships/image" Target="../media/image574.png"/><Relationship Id="rId90" Type="http://schemas.openxmlformats.org/officeDocument/2006/relationships/customXml" Target="../ink/ink4284.xml"/><Relationship Id="rId95" Type="http://schemas.openxmlformats.org/officeDocument/2006/relationships/image" Target="../media/image686.png"/><Relationship Id="rId22" Type="http://schemas.openxmlformats.org/officeDocument/2006/relationships/customXml" Target="../ink/ink4250.xml"/><Relationship Id="rId27" Type="http://schemas.openxmlformats.org/officeDocument/2006/relationships/image" Target="../media/image584.png"/><Relationship Id="rId43" Type="http://schemas.openxmlformats.org/officeDocument/2006/relationships/image" Target="../media/image599.png"/><Relationship Id="rId48" Type="http://schemas.openxmlformats.org/officeDocument/2006/relationships/customXml" Target="../ink/ink4263.xml"/><Relationship Id="rId64" Type="http://schemas.openxmlformats.org/officeDocument/2006/relationships/customXml" Target="../ink/ink4271.xml"/><Relationship Id="rId69" Type="http://schemas.openxmlformats.org/officeDocument/2006/relationships/image" Target="../media/image672.png"/><Relationship Id="rId80" Type="http://schemas.openxmlformats.org/officeDocument/2006/relationships/customXml" Target="../ink/ink4279.xml"/><Relationship Id="rId85" Type="http://schemas.openxmlformats.org/officeDocument/2006/relationships/image" Target="../media/image681.png"/><Relationship Id="rId12" Type="http://schemas.openxmlformats.org/officeDocument/2006/relationships/customXml" Target="../ink/ink4245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4258.xml"/><Relationship Id="rId59" Type="http://schemas.openxmlformats.org/officeDocument/2006/relationships/image" Target="../media/image667.png"/><Relationship Id="rId103" Type="http://schemas.openxmlformats.org/officeDocument/2006/relationships/image" Target="../media/image690.png"/><Relationship Id="rId108" Type="http://schemas.openxmlformats.org/officeDocument/2006/relationships/customXml" Target="../ink/ink4293.xml"/><Relationship Id="rId54" Type="http://schemas.openxmlformats.org/officeDocument/2006/relationships/customXml" Target="../ink/ink4266.xml"/><Relationship Id="rId70" Type="http://schemas.openxmlformats.org/officeDocument/2006/relationships/customXml" Target="../ink/ink4274.xml"/><Relationship Id="rId75" Type="http://schemas.openxmlformats.org/officeDocument/2006/relationships/image" Target="../media/image675.png"/><Relationship Id="rId91" Type="http://schemas.openxmlformats.org/officeDocument/2006/relationships/image" Target="../media/image684.png"/><Relationship Id="rId96" Type="http://schemas.openxmlformats.org/officeDocument/2006/relationships/customXml" Target="../ink/ink4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2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4253.xml"/><Relationship Id="rId36" Type="http://schemas.openxmlformats.org/officeDocument/2006/relationships/customXml" Target="../ink/ink4257.xml"/><Relationship Id="rId49" Type="http://schemas.openxmlformats.org/officeDocument/2006/relationships/image" Target="../media/image662.png"/><Relationship Id="rId57" Type="http://schemas.openxmlformats.org/officeDocument/2006/relationships/image" Target="../media/image666.png"/><Relationship Id="rId106" Type="http://schemas.openxmlformats.org/officeDocument/2006/relationships/customXml" Target="../ink/ink4292.xml"/><Relationship Id="rId10" Type="http://schemas.openxmlformats.org/officeDocument/2006/relationships/customXml" Target="../ink/ink4244.xml"/><Relationship Id="rId31" Type="http://schemas.openxmlformats.org/officeDocument/2006/relationships/image" Target="../media/image586.png"/><Relationship Id="rId44" Type="http://schemas.openxmlformats.org/officeDocument/2006/relationships/customXml" Target="../ink/ink4261.xml"/><Relationship Id="rId52" Type="http://schemas.openxmlformats.org/officeDocument/2006/relationships/customXml" Target="../ink/ink4265.xml"/><Relationship Id="rId60" Type="http://schemas.openxmlformats.org/officeDocument/2006/relationships/customXml" Target="../ink/ink4269.xml"/><Relationship Id="rId65" Type="http://schemas.openxmlformats.org/officeDocument/2006/relationships/image" Target="../media/image670.png"/><Relationship Id="rId73" Type="http://schemas.openxmlformats.org/officeDocument/2006/relationships/image" Target="../media/image674.png"/><Relationship Id="rId78" Type="http://schemas.openxmlformats.org/officeDocument/2006/relationships/customXml" Target="../ink/ink4278.xml"/><Relationship Id="rId81" Type="http://schemas.openxmlformats.org/officeDocument/2006/relationships/image" Target="../media/image679.png"/><Relationship Id="rId86" Type="http://schemas.openxmlformats.org/officeDocument/2006/relationships/customXml" Target="../ink/ink4282.xml"/><Relationship Id="rId94" Type="http://schemas.openxmlformats.org/officeDocument/2006/relationships/customXml" Target="../ink/ink4286.xml"/><Relationship Id="rId99" Type="http://schemas.openxmlformats.org/officeDocument/2006/relationships/image" Target="../media/image688.png"/><Relationship Id="rId101" Type="http://schemas.openxmlformats.org/officeDocument/2006/relationships/image" Target="../media/image689.png"/><Relationship Id="rId4" Type="http://schemas.openxmlformats.org/officeDocument/2006/relationships/customXml" Target="../ink/ink4241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4248.xml"/><Relationship Id="rId39" Type="http://schemas.openxmlformats.org/officeDocument/2006/relationships/image" Target="../media/image608.png"/><Relationship Id="rId109" Type="http://schemas.openxmlformats.org/officeDocument/2006/relationships/image" Target="../media/image693.png"/><Relationship Id="rId34" Type="http://schemas.openxmlformats.org/officeDocument/2006/relationships/customXml" Target="../ink/ink4256.xml"/><Relationship Id="rId50" Type="http://schemas.openxmlformats.org/officeDocument/2006/relationships/customXml" Target="../ink/ink4264.xml"/><Relationship Id="rId55" Type="http://schemas.openxmlformats.org/officeDocument/2006/relationships/image" Target="../media/image665.png"/><Relationship Id="rId76" Type="http://schemas.openxmlformats.org/officeDocument/2006/relationships/customXml" Target="../ink/ink4277.xml"/><Relationship Id="rId97" Type="http://schemas.openxmlformats.org/officeDocument/2006/relationships/image" Target="../media/image687.png"/><Relationship Id="rId104" Type="http://schemas.openxmlformats.org/officeDocument/2006/relationships/customXml" Target="../ink/ink4291.xml"/><Relationship Id="rId7" Type="http://schemas.openxmlformats.org/officeDocument/2006/relationships/image" Target="../media/image575.png"/><Relationship Id="rId71" Type="http://schemas.openxmlformats.org/officeDocument/2006/relationships/image" Target="../media/image673.png"/><Relationship Id="rId92" Type="http://schemas.openxmlformats.org/officeDocument/2006/relationships/customXml" Target="../ink/ink4285.xml"/><Relationship Id="rId2" Type="http://schemas.openxmlformats.org/officeDocument/2006/relationships/customXml" Target="../ink/ink4240.xml"/><Relationship Id="rId29" Type="http://schemas.openxmlformats.org/officeDocument/2006/relationships/image" Target="../media/image585.png"/><Relationship Id="rId24" Type="http://schemas.openxmlformats.org/officeDocument/2006/relationships/customXml" Target="../ink/ink4251.xml"/><Relationship Id="rId40" Type="http://schemas.openxmlformats.org/officeDocument/2006/relationships/customXml" Target="../ink/ink4259.xml"/><Relationship Id="rId45" Type="http://schemas.openxmlformats.org/officeDocument/2006/relationships/image" Target="../media/image624.png"/><Relationship Id="rId66" Type="http://schemas.openxmlformats.org/officeDocument/2006/relationships/customXml" Target="../ink/ink4272.xml"/><Relationship Id="rId87" Type="http://schemas.openxmlformats.org/officeDocument/2006/relationships/image" Target="../media/image682.png"/><Relationship Id="rId61" Type="http://schemas.openxmlformats.org/officeDocument/2006/relationships/image" Target="../media/image668.png"/><Relationship Id="rId82" Type="http://schemas.openxmlformats.org/officeDocument/2006/relationships/customXml" Target="../ink/ink4280.xml"/><Relationship Id="rId19" Type="http://schemas.openxmlformats.org/officeDocument/2006/relationships/image" Target="../media/image580.png"/><Relationship Id="rId14" Type="http://schemas.openxmlformats.org/officeDocument/2006/relationships/customXml" Target="../ink/ink4246.xml"/><Relationship Id="rId30" Type="http://schemas.openxmlformats.org/officeDocument/2006/relationships/customXml" Target="../ink/ink4254.xml"/><Relationship Id="rId35" Type="http://schemas.openxmlformats.org/officeDocument/2006/relationships/image" Target="../media/image588.png"/><Relationship Id="rId56" Type="http://schemas.openxmlformats.org/officeDocument/2006/relationships/customXml" Target="../ink/ink4267.xml"/><Relationship Id="rId77" Type="http://schemas.openxmlformats.org/officeDocument/2006/relationships/image" Target="../media/image676.png"/><Relationship Id="rId100" Type="http://schemas.openxmlformats.org/officeDocument/2006/relationships/customXml" Target="../ink/ink4289.xml"/><Relationship Id="rId105" Type="http://schemas.openxmlformats.org/officeDocument/2006/relationships/image" Target="../media/image691.png"/><Relationship Id="rId8" Type="http://schemas.openxmlformats.org/officeDocument/2006/relationships/customXml" Target="../ink/ink4243.xml"/><Relationship Id="rId51" Type="http://schemas.openxmlformats.org/officeDocument/2006/relationships/image" Target="../media/image663.png"/><Relationship Id="rId72" Type="http://schemas.openxmlformats.org/officeDocument/2006/relationships/customXml" Target="../ink/ink4275.xml"/><Relationship Id="rId93" Type="http://schemas.openxmlformats.org/officeDocument/2006/relationships/image" Target="../media/image685.png"/><Relationship Id="rId98" Type="http://schemas.openxmlformats.org/officeDocument/2006/relationships/customXml" Target="../ink/ink4288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4262.xml"/><Relationship Id="rId67" Type="http://schemas.openxmlformats.org/officeDocument/2006/relationships/image" Target="../media/image671.png"/><Relationship Id="rId20" Type="http://schemas.openxmlformats.org/officeDocument/2006/relationships/customXml" Target="../ink/ink4249.xml"/><Relationship Id="rId41" Type="http://schemas.openxmlformats.org/officeDocument/2006/relationships/image" Target="../media/image598.png"/><Relationship Id="rId62" Type="http://schemas.openxmlformats.org/officeDocument/2006/relationships/customXml" Target="../ink/ink4270.xml"/><Relationship Id="rId83" Type="http://schemas.openxmlformats.org/officeDocument/2006/relationships/image" Target="../media/image680.png"/><Relationship Id="rId88" Type="http://schemas.openxmlformats.org/officeDocument/2006/relationships/customXml" Target="../ink/ink4283.xm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06.xml"/><Relationship Id="rId21" Type="http://schemas.openxmlformats.org/officeDocument/2006/relationships/image" Target="../media/image581.png"/><Relationship Id="rId42" Type="http://schemas.openxmlformats.org/officeDocument/2006/relationships/customXml" Target="../ink/ink4314.xml"/><Relationship Id="rId47" Type="http://schemas.openxmlformats.org/officeDocument/2006/relationships/image" Target="../media/image625.png"/><Relationship Id="rId63" Type="http://schemas.openxmlformats.org/officeDocument/2006/relationships/image" Target="../media/image669.png"/><Relationship Id="rId68" Type="http://schemas.openxmlformats.org/officeDocument/2006/relationships/customXml" Target="../ink/ink4327.xml"/><Relationship Id="rId84" Type="http://schemas.openxmlformats.org/officeDocument/2006/relationships/customXml" Target="../ink/ink4335.xml"/><Relationship Id="rId89" Type="http://schemas.openxmlformats.org/officeDocument/2006/relationships/image" Target="../media/image683.png"/><Relationship Id="rId112" Type="http://schemas.openxmlformats.org/officeDocument/2006/relationships/customXml" Target="../ink/ink4349.xml"/><Relationship Id="rId16" Type="http://schemas.openxmlformats.org/officeDocument/2006/relationships/customXml" Target="../ink/ink4301.xml"/><Relationship Id="rId107" Type="http://schemas.openxmlformats.org/officeDocument/2006/relationships/image" Target="../media/image700.png"/><Relationship Id="rId11" Type="http://schemas.openxmlformats.org/officeDocument/2006/relationships/image" Target="../media/image576.png"/><Relationship Id="rId32" Type="http://schemas.openxmlformats.org/officeDocument/2006/relationships/customXml" Target="../ink/ink4309.xml"/><Relationship Id="rId37" Type="http://schemas.openxmlformats.org/officeDocument/2006/relationships/image" Target="../media/image589.png"/><Relationship Id="rId53" Type="http://schemas.openxmlformats.org/officeDocument/2006/relationships/image" Target="../media/image664.png"/><Relationship Id="rId58" Type="http://schemas.openxmlformats.org/officeDocument/2006/relationships/customXml" Target="../ink/ink4322.xml"/><Relationship Id="rId74" Type="http://schemas.openxmlformats.org/officeDocument/2006/relationships/customXml" Target="../ink/ink4330.xml"/><Relationship Id="rId79" Type="http://schemas.openxmlformats.org/officeDocument/2006/relationships/image" Target="../media/image678.png"/><Relationship Id="rId102" Type="http://schemas.openxmlformats.org/officeDocument/2006/relationships/customXml" Target="../ink/ink4344.xml"/><Relationship Id="rId5" Type="http://schemas.openxmlformats.org/officeDocument/2006/relationships/image" Target="../media/image574.png"/><Relationship Id="rId90" Type="http://schemas.openxmlformats.org/officeDocument/2006/relationships/customXml" Target="../ink/ink4338.xml"/><Relationship Id="rId95" Type="http://schemas.openxmlformats.org/officeDocument/2006/relationships/image" Target="../media/image694.png"/><Relationship Id="rId22" Type="http://schemas.openxmlformats.org/officeDocument/2006/relationships/customXml" Target="../ink/ink4304.xml"/><Relationship Id="rId27" Type="http://schemas.openxmlformats.org/officeDocument/2006/relationships/image" Target="../media/image584.png"/><Relationship Id="rId43" Type="http://schemas.openxmlformats.org/officeDocument/2006/relationships/image" Target="../media/image599.png"/><Relationship Id="rId48" Type="http://schemas.openxmlformats.org/officeDocument/2006/relationships/customXml" Target="../ink/ink4317.xml"/><Relationship Id="rId64" Type="http://schemas.openxmlformats.org/officeDocument/2006/relationships/customXml" Target="../ink/ink4325.xml"/><Relationship Id="rId69" Type="http://schemas.openxmlformats.org/officeDocument/2006/relationships/image" Target="../media/image672.png"/><Relationship Id="rId113" Type="http://schemas.openxmlformats.org/officeDocument/2006/relationships/image" Target="../media/image703.png"/><Relationship Id="rId80" Type="http://schemas.openxmlformats.org/officeDocument/2006/relationships/customXml" Target="../ink/ink4333.xml"/><Relationship Id="rId85" Type="http://schemas.openxmlformats.org/officeDocument/2006/relationships/image" Target="../media/image681.png"/><Relationship Id="rId12" Type="http://schemas.openxmlformats.org/officeDocument/2006/relationships/customXml" Target="../ink/ink4299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4312.xml"/><Relationship Id="rId59" Type="http://schemas.openxmlformats.org/officeDocument/2006/relationships/image" Target="../media/image667.png"/><Relationship Id="rId103" Type="http://schemas.openxmlformats.org/officeDocument/2006/relationships/image" Target="../media/image698.png"/><Relationship Id="rId108" Type="http://schemas.openxmlformats.org/officeDocument/2006/relationships/customXml" Target="../ink/ink4347.xml"/><Relationship Id="rId54" Type="http://schemas.openxmlformats.org/officeDocument/2006/relationships/customXml" Target="../ink/ink4320.xml"/><Relationship Id="rId70" Type="http://schemas.openxmlformats.org/officeDocument/2006/relationships/customXml" Target="../ink/ink4328.xml"/><Relationship Id="rId75" Type="http://schemas.openxmlformats.org/officeDocument/2006/relationships/image" Target="../media/image675.png"/><Relationship Id="rId91" Type="http://schemas.openxmlformats.org/officeDocument/2006/relationships/image" Target="../media/image684.png"/><Relationship Id="rId96" Type="http://schemas.openxmlformats.org/officeDocument/2006/relationships/customXml" Target="../ink/ink4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96.xml"/><Relationship Id="rId15" Type="http://schemas.openxmlformats.org/officeDocument/2006/relationships/image" Target="../media/image578.png"/><Relationship Id="rId23" Type="http://schemas.openxmlformats.org/officeDocument/2006/relationships/image" Target="../media/image582.png"/><Relationship Id="rId28" Type="http://schemas.openxmlformats.org/officeDocument/2006/relationships/customXml" Target="../ink/ink4307.xml"/><Relationship Id="rId36" Type="http://schemas.openxmlformats.org/officeDocument/2006/relationships/customXml" Target="../ink/ink4311.xml"/><Relationship Id="rId49" Type="http://schemas.openxmlformats.org/officeDocument/2006/relationships/image" Target="../media/image662.png"/><Relationship Id="rId57" Type="http://schemas.openxmlformats.org/officeDocument/2006/relationships/image" Target="../media/image666.png"/><Relationship Id="rId106" Type="http://schemas.openxmlformats.org/officeDocument/2006/relationships/customXml" Target="../ink/ink4346.xml"/><Relationship Id="rId10" Type="http://schemas.openxmlformats.org/officeDocument/2006/relationships/customXml" Target="../ink/ink4298.xml"/><Relationship Id="rId31" Type="http://schemas.openxmlformats.org/officeDocument/2006/relationships/image" Target="../media/image586.png"/><Relationship Id="rId44" Type="http://schemas.openxmlformats.org/officeDocument/2006/relationships/customXml" Target="../ink/ink4315.xml"/><Relationship Id="rId52" Type="http://schemas.openxmlformats.org/officeDocument/2006/relationships/customXml" Target="../ink/ink4319.xml"/><Relationship Id="rId60" Type="http://schemas.openxmlformats.org/officeDocument/2006/relationships/customXml" Target="../ink/ink4323.xml"/><Relationship Id="rId65" Type="http://schemas.openxmlformats.org/officeDocument/2006/relationships/image" Target="../media/image670.png"/><Relationship Id="rId73" Type="http://schemas.openxmlformats.org/officeDocument/2006/relationships/image" Target="../media/image674.png"/><Relationship Id="rId78" Type="http://schemas.openxmlformats.org/officeDocument/2006/relationships/customXml" Target="../ink/ink4332.xml"/><Relationship Id="rId81" Type="http://schemas.openxmlformats.org/officeDocument/2006/relationships/image" Target="../media/image679.png"/><Relationship Id="rId86" Type="http://schemas.openxmlformats.org/officeDocument/2006/relationships/customXml" Target="../ink/ink4336.xml"/><Relationship Id="rId94" Type="http://schemas.openxmlformats.org/officeDocument/2006/relationships/customXml" Target="../ink/ink4340.xml"/><Relationship Id="rId99" Type="http://schemas.openxmlformats.org/officeDocument/2006/relationships/image" Target="../media/image696.png"/><Relationship Id="rId101" Type="http://schemas.openxmlformats.org/officeDocument/2006/relationships/image" Target="../media/image697.png"/><Relationship Id="rId4" Type="http://schemas.openxmlformats.org/officeDocument/2006/relationships/customXml" Target="../ink/ink4295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4302.xml"/><Relationship Id="rId39" Type="http://schemas.openxmlformats.org/officeDocument/2006/relationships/image" Target="../media/image608.png"/><Relationship Id="rId109" Type="http://schemas.openxmlformats.org/officeDocument/2006/relationships/image" Target="../media/image701.png"/><Relationship Id="rId34" Type="http://schemas.openxmlformats.org/officeDocument/2006/relationships/customXml" Target="../ink/ink4310.xml"/><Relationship Id="rId50" Type="http://schemas.openxmlformats.org/officeDocument/2006/relationships/customXml" Target="../ink/ink4318.xml"/><Relationship Id="rId55" Type="http://schemas.openxmlformats.org/officeDocument/2006/relationships/image" Target="../media/image665.png"/><Relationship Id="rId76" Type="http://schemas.openxmlformats.org/officeDocument/2006/relationships/customXml" Target="../ink/ink4331.xml"/><Relationship Id="rId97" Type="http://schemas.openxmlformats.org/officeDocument/2006/relationships/image" Target="../media/image695.png"/><Relationship Id="rId104" Type="http://schemas.openxmlformats.org/officeDocument/2006/relationships/customXml" Target="../ink/ink4345.xml"/><Relationship Id="rId7" Type="http://schemas.openxmlformats.org/officeDocument/2006/relationships/image" Target="../media/image575.png"/><Relationship Id="rId71" Type="http://schemas.openxmlformats.org/officeDocument/2006/relationships/image" Target="../media/image673.png"/><Relationship Id="rId92" Type="http://schemas.openxmlformats.org/officeDocument/2006/relationships/customXml" Target="../ink/ink4339.xml"/><Relationship Id="rId2" Type="http://schemas.openxmlformats.org/officeDocument/2006/relationships/customXml" Target="../ink/ink4294.xml"/><Relationship Id="rId29" Type="http://schemas.openxmlformats.org/officeDocument/2006/relationships/image" Target="../media/image585.png"/><Relationship Id="rId24" Type="http://schemas.openxmlformats.org/officeDocument/2006/relationships/customXml" Target="../ink/ink4305.xml"/><Relationship Id="rId40" Type="http://schemas.openxmlformats.org/officeDocument/2006/relationships/customXml" Target="../ink/ink4313.xml"/><Relationship Id="rId45" Type="http://schemas.openxmlformats.org/officeDocument/2006/relationships/image" Target="../media/image624.png"/><Relationship Id="rId66" Type="http://schemas.openxmlformats.org/officeDocument/2006/relationships/customXml" Target="../ink/ink4326.xml"/><Relationship Id="rId87" Type="http://schemas.openxmlformats.org/officeDocument/2006/relationships/image" Target="../media/image682.png"/><Relationship Id="rId110" Type="http://schemas.openxmlformats.org/officeDocument/2006/relationships/customXml" Target="../ink/ink4348.xml"/><Relationship Id="rId61" Type="http://schemas.openxmlformats.org/officeDocument/2006/relationships/image" Target="../media/image668.png"/><Relationship Id="rId82" Type="http://schemas.openxmlformats.org/officeDocument/2006/relationships/customXml" Target="../ink/ink4334.xml"/><Relationship Id="rId19" Type="http://schemas.openxmlformats.org/officeDocument/2006/relationships/image" Target="../media/image580.png"/><Relationship Id="rId14" Type="http://schemas.openxmlformats.org/officeDocument/2006/relationships/customXml" Target="../ink/ink4300.xml"/><Relationship Id="rId30" Type="http://schemas.openxmlformats.org/officeDocument/2006/relationships/customXml" Target="../ink/ink4308.xml"/><Relationship Id="rId35" Type="http://schemas.openxmlformats.org/officeDocument/2006/relationships/image" Target="../media/image588.png"/><Relationship Id="rId56" Type="http://schemas.openxmlformats.org/officeDocument/2006/relationships/customXml" Target="../ink/ink4321.xml"/><Relationship Id="rId77" Type="http://schemas.openxmlformats.org/officeDocument/2006/relationships/image" Target="../media/image676.png"/><Relationship Id="rId100" Type="http://schemas.openxmlformats.org/officeDocument/2006/relationships/customXml" Target="../ink/ink4343.xml"/><Relationship Id="rId105" Type="http://schemas.openxmlformats.org/officeDocument/2006/relationships/image" Target="../media/image699.png"/><Relationship Id="rId8" Type="http://schemas.openxmlformats.org/officeDocument/2006/relationships/customXml" Target="../ink/ink4297.xml"/><Relationship Id="rId51" Type="http://schemas.openxmlformats.org/officeDocument/2006/relationships/image" Target="../media/image663.png"/><Relationship Id="rId72" Type="http://schemas.openxmlformats.org/officeDocument/2006/relationships/customXml" Target="../ink/ink4329.xml"/><Relationship Id="rId93" Type="http://schemas.openxmlformats.org/officeDocument/2006/relationships/image" Target="../media/image685.png"/><Relationship Id="rId98" Type="http://schemas.openxmlformats.org/officeDocument/2006/relationships/customXml" Target="../ink/ink4342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4316.xml"/><Relationship Id="rId67" Type="http://schemas.openxmlformats.org/officeDocument/2006/relationships/image" Target="../media/image671.png"/><Relationship Id="rId20" Type="http://schemas.openxmlformats.org/officeDocument/2006/relationships/customXml" Target="../ink/ink4303.xml"/><Relationship Id="rId41" Type="http://schemas.openxmlformats.org/officeDocument/2006/relationships/image" Target="../media/image598.png"/><Relationship Id="rId62" Type="http://schemas.openxmlformats.org/officeDocument/2006/relationships/customXml" Target="../ink/ink4324.xml"/><Relationship Id="rId83" Type="http://schemas.openxmlformats.org/officeDocument/2006/relationships/image" Target="../media/image680.png"/><Relationship Id="rId88" Type="http://schemas.openxmlformats.org/officeDocument/2006/relationships/customXml" Target="../ink/ink4337.xml"/><Relationship Id="rId111" Type="http://schemas.openxmlformats.org/officeDocument/2006/relationships/image" Target="../media/image702.png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62.xml"/><Relationship Id="rId117" Type="http://schemas.openxmlformats.org/officeDocument/2006/relationships/image" Target="../media/image712.png"/><Relationship Id="rId21" Type="http://schemas.openxmlformats.org/officeDocument/2006/relationships/image" Target="../media/image581.png"/><Relationship Id="rId42" Type="http://schemas.openxmlformats.org/officeDocument/2006/relationships/customXml" Target="../ink/ink4370.xml"/><Relationship Id="rId47" Type="http://schemas.openxmlformats.org/officeDocument/2006/relationships/image" Target="../media/image625.png"/><Relationship Id="rId63" Type="http://schemas.openxmlformats.org/officeDocument/2006/relationships/image" Target="../media/image669.png"/><Relationship Id="rId68" Type="http://schemas.openxmlformats.org/officeDocument/2006/relationships/customXml" Target="../ink/ink4383.xml"/><Relationship Id="rId84" Type="http://schemas.openxmlformats.org/officeDocument/2006/relationships/customXml" Target="../ink/ink4391.xml"/><Relationship Id="rId89" Type="http://schemas.openxmlformats.org/officeDocument/2006/relationships/image" Target="../media/image683.png"/><Relationship Id="rId112" Type="http://schemas.openxmlformats.org/officeDocument/2006/relationships/customXml" Target="../ink/ink4405.xml"/><Relationship Id="rId16" Type="http://schemas.openxmlformats.org/officeDocument/2006/relationships/customXml" Target="../ink/ink4357.xml"/><Relationship Id="rId107" Type="http://schemas.openxmlformats.org/officeDocument/2006/relationships/image" Target="../media/image707.png"/><Relationship Id="rId11" Type="http://schemas.openxmlformats.org/officeDocument/2006/relationships/image" Target="../media/image576.png"/><Relationship Id="rId32" Type="http://schemas.openxmlformats.org/officeDocument/2006/relationships/customXml" Target="../ink/ink4365.xml"/><Relationship Id="rId37" Type="http://schemas.openxmlformats.org/officeDocument/2006/relationships/image" Target="../media/image589.png"/><Relationship Id="rId53" Type="http://schemas.openxmlformats.org/officeDocument/2006/relationships/image" Target="../media/image664.png"/><Relationship Id="rId58" Type="http://schemas.openxmlformats.org/officeDocument/2006/relationships/customXml" Target="../ink/ink4378.xml"/><Relationship Id="rId74" Type="http://schemas.openxmlformats.org/officeDocument/2006/relationships/customXml" Target="../ink/ink4386.xml"/><Relationship Id="rId79" Type="http://schemas.openxmlformats.org/officeDocument/2006/relationships/image" Target="../media/image678.png"/><Relationship Id="rId102" Type="http://schemas.openxmlformats.org/officeDocument/2006/relationships/customXml" Target="../ink/ink4400.xml"/><Relationship Id="rId5" Type="http://schemas.openxmlformats.org/officeDocument/2006/relationships/image" Target="../media/image574.png"/><Relationship Id="rId90" Type="http://schemas.openxmlformats.org/officeDocument/2006/relationships/customXml" Target="../ink/ink4394.xml"/><Relationship Id="rId95" Type="http://schemas.openxmlformats.org/officeDocument/2006/relationships/image" Target="../media/image694.png"/><Relationship Id="rId22" Type="http://schemas.openxmlformats.org/officeDocument/2006/relationships/customXml" Target="../ink/ink4360.xml"/><Relationship Id="rId27" Type="http://schemas.openxmlformats.org/officeDocument/2006/relationships/image" Target="../media/image584.png"/><Relationship Id="rId43" Type="http://schemas.openxmlformats.org/officeDocument/2006/relationships/image" Target="../media/image599.png"/><Relationship Id="rId48" Type="http://schemas.openxmlformats.org/officeDocument/2006/relationships/customXml" Target="../ink/ink4373.xml"/><Relationship Id="rId64" Type="http://schemas.openxmlformats.org/officeDocument/2006/relationships/customXml" Target="../ink/ink4381.xml"/><Relationship Id="rId69" Type="http://schemas.openxmlformats.org/officeDocument/2006/relationships/image" Target="../media/image672.png"/><Relationship Id="rId113" Type="http://schemas.openxmlformats.org/officeDocument/2006/relationships/image" Target="../media/image710.png"/><Relationship Id="rId80" Type="http://schemas.openxmlformats.org/officeDocument/2006/relationships/customXml" Target="../ink/ink4389.xml"/><Relationship Id="rId85" Type="http://schemas.openxmlformats.org/officeDocument/2006/relationships/image" Target="../media/image681.png"/><Relationship Id="rId12" Type="http://schemas.openxmlformats.org/officeDocument/2006/relationships/customXml" Target="../ink/ink4355.xml"/><Relationship Id="rId17" Type="http://schemas.openxmlformats.org/officeDocument/2006/relationships/image" Target="../media/image579.png"/><Relationship Id="rId33" Type="http://schemas.openxmlformats.org/officeDocument/2006/relationships/image" Target="../media/image587.png"/><Relationship Id="rId38" Type="http://schemas.openxmlformats.org/officeDocument/2006/relationships/customXml" Target="../ink/ink4368.xml"/><Relationship Id="rId59" Type="http://schemas.openxmlformats.org/officeDocument/2006/relationships/image" Target="../media/image667.png"/><Relationship Id="rId103" Type="http://schemas.openxmlformats.org/officeDocument/2006/relationships/image" Target="../media/image705.png"/><Relationship Id="rId108" Type="http://schemas.openxmlformats.org/officeDocument/2006/relationships/customXml" Target="../ink/ink4403.xml"/><Relationship Id="rId54" Type="http://schemas.openxmlformats.org/officeDocument/2006/relationships/customXml" Target="../ink/ink4376.xml"/><Relationship Id="rId70" Type="http://schemas.openxmlformats.org/officeDocument/2006/relationships/customXml" Target="../ink/ink4384.xml"/><Relationship Id="rId75" Type="http://schemas.openxmlformats.org/officeDocument/2006/relationships/image" Target="../media/image675.png"/><Relationship Id="rId91" Type="http://schemas.openxmlformats.org/officeDocument/2006/relationships/image" Target="../media/image684.png"/><Relationship Id="rId96" Type="http://schemas.openxmlformats.org/officeDocument/2006/relationships/customXml" Target="../ink/ink43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52.xml"/><Relationship Id="rId23" Type="http://schemas.openxmlformats.org/officeDocument/2006/relationships/image" Target="../media/image582.png"/><Relationship Id="rId28" Type="http://schemas.openxmlformats.org/officeDocument/2006/relationships/customXml" Target="../ink/ink4363.xml"/><Relationship Id="rId49" Type="http://schemas.openxmlformats.org/officeDocument/2006/relationships/image" Target="../media/image662.png"/><Relationship Id="rId114" Type="http://schemas.openxmlformats.org/officeDocument/2006/relationships/customXml" Target="../ink/ink4406.xml"/><Relationship Id="rId10" Type="http://schemas.openxmlformats.org/officeDocument/2006/relationships/customXml" Target="../ink/ink4354.xml"/><Relationship Id="rId31" Type="http://schemas.openxmlformats.org/officeDocument/2006/relationships/image" Target="../media/image586.png"/><Relationship Id="rId44" Type="http://schemas.openxmlformats.org/officeDocument/2006/relationships/customXml" Target="../ink/ink4371.xml"/><Relationship Id="rId52" Type="http://schemas.openxmlformats.org/officeDocument/2006/relationships/customXml" Target="../ink/ink4375.xml"/><Relationship Id="rId60" Type="http://schemas.openxmlformats.org/officeDocument/2006/relationships/customXml" Target="../ink/ink4379.xml"/><Relationship Id="rId65" Type="http://schemas.openxmlformats.org/officeDocument/2006/relationships/image" Target="../media/image670.png"/><Relationship Id="rId73" Type="http://schemas.openxmlformats.org/officeDocument/2006/relationships/image" Target="../media/image674.png"/><Relationship Id="rId78" Type="http://schemas.openxmlformats.org/officeDocument/2006/relationships/customXml" Target="../ink/ink4388.xml"/><Relationship Id="rId81" Type="http://schemas.openxmlformats.org/officeDocument/2006/relationships/image" Target="../media/image679.png"/><Relationship Id="rId86" Type="http://schemas.openxmlformats.org/officeDocument/2006/relationships/customXml" Target="../ink/ink4392.xml"/><Relationship Id="rId94" Type="http://schemas.openxmlformats.org/officeDocument/2006/relationships/customXml" Target="../ink/ink4396.xml"/><Relationship Id="rId99" Type="http://schemas.openxmlformats.org/officeDocument/2006/relationships/image" Target="../media/image696.png"/><Relationship Id="rId101" Type="http://schemas.openxmlformats.org/officeDocument/2006/relationships/image" Target="../media/image704.png"/><Relationship Id="rId4" Type="http://schemas.openxmlformats.org/officeDocument/2006/relationships/customXml" Target="../ink/ink4351.xml"/><Relationship Id="rId9" Type="http://schemas.openxmlformats.org/officeDocument/2006/relationships/image" Target="../media/image509.png"/><Relationship Id="rId13" Type="http://schemas.openxmlformats.org/officeDocument/2006/relationships/image" Target="../media/image577.png"/><Relationship Id="rId18" Type="http://schemas.openxmlformats.org/officeDocument/2006/relationships/customXml" Target="../ink/ink4358.xml"/><Relationship Id="rId39" Type="http://schemas.openxmlformats.org/officeDocument/2006/relationships/image" Target="../media/image608.png"/><Relationship Id="rId109" Type="http://schemas.openxmlformats.org/officeDocument/2006/relationships/image" Target="../media/image708.png"/><Relationship Id="rId34" Type="http://schemas.openxmlformats.org/officeDocument/2006/relationships/customXml" Target="../ink/ink4366.xml"/><Relationship Id="rId50" Type="http://schemas.openxmlformats.org/officeDocument/2006/relationships/customXml" Target="../ink/ink4374.xml"/><Relationship Id="rId55" Type="http://schemas.openxmlformats.org/officeDocument/2006/relationships/image" Target="../media/image665.png"/><Relationship Id="rId76" Type="http://schemas.openxmlformats.org/officeDocument/2006/relationships/customXml" Target="../ink/ink4387.xml"/><Relationship Id="rId97" Type="http://schemas.openxmlformats.org/officeDocument/2006/relationships/image" Target="../media/image695.png"/><Relationship Id="rId104" Type="http://schemas.openxmlformats.org/officeDocument/2006/relationships/customXml" Target="../ink/ink4401.xml"/><Relationship Id="rId7" Type="http://schemas.openxmlformats.org/officeDocument/2006/relationships/image" Target="../media/image575.png"/><Relationship Id="rId71" Type="http://schemas.openxmlformats.org/officeDocument/2006/relationships/image" Target="../media/image673.png"/><Relationship Id="rId92" Type="http://schemas.openxmlformats.org/officeDocument/2006/relationships/customXml" Target="../ink/ink4395.xml"/><Relationship Id="rId2" Type="http://schemas.openxmlformats.org/officeDocument/2006/relationships/customXml" Target="../ink/ink4350.xml"/><Relationship Id="rId29" Type="http://schemas.openxmlformats.org/officeDocument/2006/relationships/image" Target="../media/image585.png"/><Relationship Id="rId24" Type="http://schemas.openxmlformats.org/officeDocument/2006/relationships/customXml" Target="../ink/ink4361.xml"/><Relationship Id="rId40" Type="http://schemas.openxmlformats.org/officeDocument/2006/relationships/customXml" Target="../ink/ink4369.xml"/><Relationship Id="rId45" Type="http://schemas.openxmlformats.org/officeDocument/2006/relationships/image" Target="../media/image624.png"/><Relationship Id="rId66" Type="http://schemas.openxmlformats.org/officeDocument/2006/relationships/customXml" Target="../ink/ink4382.xml"/><Relationship Id="rId87" Type="http://schemas.openxmlformats.org/officeDocument/2006/relationships/image" Target="../media/image682.png"/><Relationship Id="rId110" Type="http://schemas.openxmlformats.org/officeDocument/2006/relationships/customXml" Target="../ink/ink4404.xml"/><Relationship Id="rId115" Type="http://schemas.openxmlformats.org/officeDocument/2006/relationships/image" Target="../media/image711.png"/><Relationship Id="rId61" Type="http://schemas.openxmlformats.org/officeDocument/2006/relationships/image" Target="../media/image668.png"/><Relationship Id="rId82" Type="http://schemas.openxmlformats.org/officeDocument/2006/relationships/customXml" Target="../ink/ink4390.xml"/><Relationship Id="rId19" Type="http://schemas.openxmlformats.org/officeDocument/2006/relationships/image" Target="../media/image580.png"/><Relationship Id="rId14" Type="http://schemas.openxmlformats.org/officeDocument/2006/relationships/customXml" Target="../ink/ink4356.xml"/><Relationship Id="rId30" Type="http://schemas.openxmlformats.org/officeDocument/2006/relationships/customXml" Target="../ink/ink4364.xml"/><Relationship Id="rId35" Type="http://schemas.openxmlformats.org/officeDocument/2006/relationships/image" Target="../media/image588.png"/><Relationship Id="rId56" Type="http://schemas.openxmlformats.org/officeDocument/2006/relationships/customXml" Target="../ink/ink4377.xml"/><Relationship Id="rId77" Type="http://schemas.openxmlformats.org/officeDocument/2006/relationships/image" Target="../media/image676.png"/><Relationship Id="rId100" Type="http://schemas.openxmlformats.org/officeDocument/2006/relationships/customXml" Target="../ink/ink4399.xml"/><Relationship Id="rId105" Type="http://schemas.openxmlformats.org/officeDocument/2006/relationships/image" Target="../media/image706.png"/><Relationship Id="rId8" Type="http://schemas.openxmlformats.org/officeDocument/2006/relationships/customXml" Target="../ink/ink4353.xml"/><Relationship Id="rId51" Type="http://schemas.openxmlformats.org/officeDocument/2006/relationships/image" Target="../media/image663.png"/><Relationship Id="rId72" Type="http://schemas.openxmlformats.org/officeDocument/2006/relationships/customXml" Target="../ink/ink4385.xml"/><Relationship Id="rId93" Type="http://schemas.openxmlformats.org/officeDocument/2006/relationships/image" Target="../media/image685.png"/><Relationship Id="rId98" Type="http://schemas.openxmlformats.org/officeDocument/2006/relationships/customXml" Target="../ink/ink4398.xml"/><Relationship Id="rId3" Type="http://schemas.openxmlformats.org/officeDocument/2006/relationships/image" Target="../media/image573.png"/><Relationship Id="rId25" Type="http://schemas.openxmlformats.org/officeDocument/2006/relationships/image" Target="../media/image583.png"/><Relationship Id="rId46" Type="http://schemas.openxmlformats.org/officeDocument/2006/relationships/customXml" Target="../ink/ink4372.xml"/><Relationship Id="rId67" Type="http://schemas.openxmlformats.org/officeDocument/2006/relationships/image" Target="../media/image671.png"/><Relationship Id="rId116" Type="http://schemas.openxmlformats.org/officeDocument/2006/relationships/customXml" Target="../ink/ink4407.xml"/><Relationship Id="rId20" Type="http://schemas.openxmlformats.org/officeDocument/2006/relationships/customXml" Target="../ink/ink4359.xml"/><Relationship Id="rId41" Type="http://schemas.openxmlformats.org/officeDocument/2006/relationships/image" Target="../media/image598.png"/><Relationship Id="rId62" Type="http://schemas.openxmlformats.org/officeDocument/2006/relationships/customXml" Target="../ink/ink4380.xml"/><Relationship Id="rId83" Type="http://schemas.openxmlformats.org/officeDocument/2006/relationships/image" Target="../media/image680.png"/><Relationship Id="rId88" Type="http://schemas.openxmlformats.org/officeDocument/2006/relationships/customXml" Target="../ink/ink4393.xml"/><Relationship Id="rId111" Type="http://schemas.openxmlformats.org/officeDocument/2006/relationships/image" Target="../media/image709.png"/><Relationship Id="rId15" Type="http://schemas.openxmlformats.org/officeDocument/2006/relationships/image" Target="../media/image578.png"/><Relationship Id="rId36" Type="http://schemas.openxmlformats.org/officeDocument/2006/relationships/customXml" Target="../ink/ink4367.xml"/><Relationship Id="rId57" Type="http://schemas.openxmlformats.org/officeDocument/2006/relationships/image" Target="../media/image666.png"/><Relationship Id="rId106" Type="http://schemas.openxmlformats.org/officeDocument/2006/relationships/customXml" Target="../ink/ink4402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11.xml"/><Relationship Id="rId13" Type="http://schemas.openxmlformats.org/officeDocument/2006/relationships/image" Target="../media/image718.png"/><Relationship Id="rId18" Type="http://schemas.openxmlformats.org/officeDocument/2006/relationships/customXml" Target="../ink/ink4416.xml"/><Relationship Id="rId26" Type="http://schemas.openxmlformats.org/officeDocument/2006/relationships/customXml" Target="../ink/ink4420.xml"/><Relationship Id="rId3" Type="http://schemas.openxmlformats.org/officeDocument/2006/relationships/image" Target="../media/image713.png"/><Relationship Id="rId21" Type="http://schemas.openxmlformats.org/officeDocument/2006/relationships/image" Target="../media/image722.png"/><Relationship Id="rId7" Type="http://schemas.openxmlformats.org/officeDocument/2006/relationships/image" Target="../media/image715.png"/><Relationship Id="rId12" Type="http://schemas.openxmlformats.org/officeDocument/2006/relationships/customXml" Target="../ink/ink4413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2" Type="http://schemas.openxmlformats.org/officeDocument/2006/relationships/customXml" Target="../ink/ink4408.xml"/><Relationship Id="rId16" Type="http://schemas.openxmlformats.org/officeDocument/2006/relationships/customXml" Target="../ink/ink4415.xml"/><Relationship Id="rId20" Type="http://schemas.openxmlformats.org/officeDocument/2006/relationships/customXml" Target="../ink/ink4417.xml"/><Relationship Id="rId29" Type="http://schemas.openxmlformats.org/officeDocument/2006/relationships/image" Target="../media/image7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10.xml"/><Relationship Id="rId11" Type="http://schemas.openxmlformats.org/officeDocument/2006/relationships/image" Target="../media/image717.png"/><Relationship Id="rId24" Type="http://schemas.openxmlformats.org/officeDocument/2006/relationships/customXml" Target="../ink/ink4419.xml"/><Relationship Id="rId5" Type="http://schemas.openxmlformats.org/officeDocument/2006/relationships/image" Target="../media/image714.png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421.xml"/><Relationship Id="rId10" Type="http://schemas.openxmlformats.org/officeDocument/2006/relationships/customXml" Target="../ink/ink4412.xml"/><Relationship Id="rId19" Type="http://schemas.openxmlformats.org/officeDocument/2006/relationships/image" Target="../media/image721.png"/><Relationship Id="rId31" Type="http://schemas.openxmlformats.org/officeDocument/2006/relationships/image" Target="../media/image727.png"/><Relationship Id="rId4" Type="http://schemas.openxmlformats.org/officeDocument/2006/relationships/customXml" Target="../ink/ink4409.xml"/><Relationship Id="rId9" Type="http://schemas.openxmlformats.org/officeDocument/2006/relationships/image" Target="../media/image716.png"/><Relationship Id="rId14" Type="http://schemas.openxmlformats.org/officeDocument/2006/relationships/customXml" Target="../ink/ink4414.xml"/><Relationship Id="rId22" Type="http://schemas.openxmlformats.org/officeDocument/2006/relationships/customXml" Target="../ink/ink4418.xml"/><Relationship Id="rId27" Type="http://schemas.openxmlformats.org/officeDocument/2006/relationships/image" Target="../media/image725.png"/><Relationship Id="rId30" Type="http://schemas.openxmlformats.org/officeDocument/2006/relationships/customXml" Target="../ink/ink4422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8.png"/><Relationship Id="rId18" Type="http://schemas.openxmlformats.org/officeDocument/2006/relationships/customXml" Target="../ink/ink4431.xml"/><Relationship Id="rId26" Type="http://schemas.openxmlformats.org/officeDocument/2006/relationships/customXml" Target="../ink/ink4435.xml"/><Relationship Id="rId3" Type="http://schemas.openxmlformats.org/officeDocument/2006/relationships/image" Target="../media/image713.png"/><Relationship Id="rId21" Type="http://schemas.openxmlformats.org/officeDocument/2006/relationships/image" Target="../media/image722.png"/><Relationship Id="rId34" Type="http://schemas.openxmlformats.org/officeDocument/2006/relationships/customXml" Target="../ink/ink4439.xml"/><Relationship Id="rId7" Type="http://schemas.openxmlformats.org/officeDocument/2006/relationships/image" Target="../media/image715.png"/><Relationship Id="rId12" Type="http://schemas.openxmlformats.org/officeDocument/2006/relationships/customXml" Target="../ink/ink4428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2" Type="http://schemas.openxmlformats.org/officeDocument/2006/relationships/customXml" Target="../ink/ink4423.xml"/><Relationship Id="rId16" Type="http://schemas.openxmlformats.org/officeDocument/2006/relationships/customXml" Target="../ink/ink4430.xml"/><Relationship Id="rId20" Type="http://schemas.openxmlformats.org/officeDocument/2006/relationships/customXml" Target="../ink/ink4432.xml"/><Relationship Id="rId29" Type="http://schemas.openxmlformats.org/officeDocument/2006/relationships/image" Target="../media/image7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5.xml"/><Relationship Id="rId11" Type="http://schemas.openxmlformats.org/officeDocument/2006/relationships/image" Target="../media/image717.png"/><Relationship Id="rId24" Type="http://schemas.openxmlformats.org/officeDocument/2006/relationships/customXml" Target="../ink/ink4434.xml"/><Relationship Id="rId32" Type="http://schemas.openxmlformats.org/officeDocument/2006/relationships/customXml" Target="../ink/ink4438.xml"/><Relationship Id="rId5" Type="http://schemas.openxmlformats.org/officeDocument/2006/relationships/image" Target="../media/image714.png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436.xml"/><Relationship Id="rId10" Type="http://schemas.openxmlformats.org/officeDocument/2006/relationships/customXml" Target="../ink/ink4427.xml"/><Relationship Id="rId19" Type="http://schemas.openxmlformats.org/officeDocument/2006/relationships/image" Target="../media/image721.png"/><Relationship Id="rId31" Type="http://schemas.openxmlformats.org/officeDocument/2006/relationships/image" Target="../media/image727.png"/><Relationship Id="rId4" Type="http://schemas.openxmlformats.org/officeDocument/2006/relationships/customXml" Target="../ink/ink4424.xml"/><Relationship Id="rId9" Type="http://schemas.openxmlformats.org/officeDocument/2006/relationships/image" Target="../media/image716.png"/><Relationship Id="rId14" Type="http://schemas.openxmlformats.org/officeDocument/2006/relationships/customXml" Target="../ink/ink4429.xml"/><Relationship Id="rId22" Type="http://schemas.openxmlformats.org/officeDocument/2006/relationships/customXml" Target="../ink/ink4433.xml"/><Relationship Id="rId27" Type="http://schemas.openxmlformats.org/officeDocument/2006/relationships/image" Target="../media/image725.png"/><Relationship Id="rId30" Type="http://schemas.openxmlformats.org/officeDocument/2006/relationships/customXml" Target="../ink/ink4437.xml"/><Relationship Id="rId35" Type="http://schemas.openxmlformats.org/officeDocument/2006/relationships/image" Target="../media/image729.png"/><Relationship Id="rId8" Type="http://schemas.openxmlformats.org/officeDocument/2006/relationships/customXml" Target="../ink/ink4426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8.png"/><Relationship Id="rId18" Type="http://schemas.openxmlformats.org/officeDocument/2006/relationships/customXml" Target="../ink/ink4448.xml"/><Relationship Id="rId26" Type="http://schemas.openxmlformats.org/officeDocument/2006/relationships/customXml" Target="../ink/ink4452.xml"/><Relationship Id="rId39" Type="http://schemas.openxmlformats.org/officeDocument/2006/relationships/image" Target="../media/image731.png"/><Relationship Id="rId21" Type="http://schemas.openxmlformats.org/officeDocument/2006/relationships/image" Target="../media/image722.png"/><Relationship Id="rId34" Type="http://schemas.openxmlformats.org/officeDocument/2006/relationships/customXml" Target="../ink/ink4456.xml"/><Relationship Id="rId42" Type="http://schemas.openxmlformats.org/officeDocument/2006/relationships/customXml" Target="../ink/ink4460.xml"/><Relationship Id="rId47" Type="http://schemas.openxmlformats.org/officeDocument/2006/relationships/image" Target="../media/image735.png"/><Relationship Id="rId7" Type="http://schemas.openxmlformats.org/officeDocument/2006/relationships/image" Target="../media/image715.png"/><Relationship Id="rId2" Type="http://schemas.openxmlformats.org/officeDocument/2006/relationships/customXml" Target="../ink/ink4440.xml"/><Relationship Id="rId16" Type="http://schemas.openxmlformats.org/officeDocument/2006/relationships/customXml" Target="../ink/ink4447.xml"/><Relationship Id="rId29" Type="http://schemas.openxmlformats.org/officeDocument/2006/relationships/image" Target="../media/image726.png"/><Relationship Id="rId11" Type="http://schemas.openxmlformats.org/officeDocument/2006/relationships/image" Target="../media/image717.png"/><Relationship Id="rId24" Type="http://schemas.openxmlformats.org/officeDocument/2006/relationships/customXml" Target="../ink/ink4451.xml"/><Relationship Id="rId32" Type="http://schemas.openxmlformats.org/officeDocument/2006/relationships/customXml" Target="../ink/ink4455.xml"/><Relationship Id="rId37" Type="http://schemas.openxmlformats.org/officeDocument/2006/relationships/image" Target="../media/image730.png"/><Relationship Id="rId40" Type="http://schemas.openxmlformats.org/officeDocument/2006/relationships/customXml" Target="../ink/ink4459.xml"/><Relationship Id="rId45" Type="http://schemas.openxmlformats.org/officeDocument/2006/relationships/image" Target="../media/image734.png"/><Relationship Id="rId5" Type="http://schemas.openxmlformats.org/officeDocument/2006/relationships/image" Target="../media/image714.png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453.xml"/><Relationship Id="rId36" Type="http://schemas.openxmlformats.org/officeDocument/2006/relationships/customXml" Target="../ink/ink4457.xml"/><Relationship Id="rId49" Type="http://schemas.openxmlformats.org/officeDocument/2006/relationships/image" Target="../media/image736.png"/><Relationship Id="rId10" Type="http://schemas.openxmlformats.org/officeDocument/2006/relationships/customXml" Target="../ink/ink4444.xml"/><Relationship Id="rId19" Type="http://schemas.openxmlformats.org/officeDocument/2006/relationships/image" Target="../media/image721.png"/><Relationship Id="rId31" Type="http://schemas.openxmlformats.org/officeDocument/2006/relationships/image" Target="../media/image727.png"/><Relationship Id="rId44" Type="http://schemas.openxmlformats.org/officeDocument/2006/relationships/customXml" Target="../ink/ink4461.xml"/><Relationship Id="rId4" Type="http://schemas.openxmlformats.org/officeDocument/2006/relationships/customXml" Target="../ink/ink4441.xml"/><Relationship Id="rId9" Type="http://schemas.openxmlformats.org/officeDocument/2006/relationships/image" Target="../media/image716.png"/><Relationship Id="rId14" Type="http://schemas.openxmlformats.org/officeDocument/2006/relationships/customXml" Target="../ink/ink4446.xml"/><Relationship Id="rId22" Type="http://schemas.openxmlformats.org/officeDocument/2006/relationships/customXml" Target="../ink/ink4450.xml"/><Relationship Id="rId27" Type="http://schemas.openxmlformats.org/officeDocument/2006/relationships/image" Target="../media/image725.png"/><Relationship Id="rId30" Type="http://schemas.openxmlformats.org/officeDocument/2006/relationships/customXml" Target="../ink/ink4454.xml"/><Relationship Id="rId35" Type="http://schemas.openxmlformats.org/officeDocument/2006/relationships/image" Target="../media/image729.png"/><Relationship Id="rId43" Type="http://schemas.openxmlformats.org/officeDocument/2006/relationships/image" Target="../media/image733.png"/><Relationship Id="rId48" Type="http://schemas.openxmlformats.org/officeDocument/2006/relationships/customXml" Target="../ink/ink4463.xml"/><Relationship Id="rId8" Type="http://schemas.openxmlformats.org/officeDocument/2006/relationships/customXml" Target="../ink/ink4443.xml"/><Relationship Id="rId3" Type="http://schemas.openxmlformats.org/officeDocument/2006/relationships/image" Target="../media/image713.png"/><Relationship Id="rId12" Type="http://schemas.openxmlformats.org/officeDocument/2006/relationships/customXml" Target="../ink/ink4445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458.xml"/><Relationship Id="rId46" Type="http://schemas.openxmlformats.org/officeDocument/2006/relationships/customXml" Target="../ink/ink4462.xml"/><Relationship Id="rId20" Type="http://schemas.openxmlformats.org/officeDocument/2006/relationships/customXml" Target="../ink/ink4449.xml"/><Relationship Id="rId41" Type="http://schemas.openxmlformats.org/officeDocument/2006/relationships/image" Target="../media/image7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42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8.png"/><Relationship Id="rId18" Type="http://schemas.openxmlformats.org/officeDocument/2006/relationships/customXml" Target="../ink/ink4472.xml"/><Relationship Id="rId26" Type="http://schemas.openxmlformats.org/officeDocument/2006/relationships/customXml" Target="../ink/ink4476.xml"/><Relationship Id="rId39" Type="http://schemas.openxmlformats.org/officeDocument/2006/relationships/image" Target="../media/image731.png"/><Relationship Id="rId21" Type="http://schemas.openxmlformats.org/officeDocument/2006/relationships/image" Target="../media/image722.png"/><Relationship Id="rId34" Type="http://schemas.openxmlformats.org/officeDocument/2006/relationships/customXml" Target="../ink/ink4480.xml"/><Relationship Id="rId42" Type="http://schemas.openxmlformats.org/officeDocument/2006/relationships/customXml" Target="../ink/ink4484.xml"/><Relationship Id="rId47" Type="http://schemas.openxmlformats.org/officeDocument/2006/relationships/image" Target="../media/image735.png"/><Relationship Id="rId50" Type="http://schemas.openxmlformats.org/officeDocument/2006/relationships/customXml" Target="../ink/ink4488.xml"/><Relationship Id="rId55" Type="http://schemas.openxmlformats.org/officeDocument/2006/relationships/image" Target="../media/image739.png"/><Relationship Id="rId63" Type="http://schemas.openxmlformats.org/officeDocument/2006/relationships/image" Target="../media/image743.png"/><Relationship Id="rId7" Type="http://schemas.openxmlformats.org/officeDocument/2006/relationships/image" Target="../media/image715.png"/><Relationship Id="rId2" Type="http://schemas.openxmlformats.org/officeDocument/2006/relationships/customXml" Target="../ink/ink4464.xml"/><Relationship Id="rId16" Type="http://schemas.openxmlformats.org/officeDocument/2006/relationships/customXml" Target="../ink/ink4471.xml"/><Relationship Id="rId29" Type="http://schemas.openxmlformats.org/officeDocument/2006/relationships/image" Target="../media/image726.png"/><Relationship Id="rId11" Type="http://schemas.openxmlformats.org/officeDocument/2006/relationships/image" Target="../media/image717.png"/><Relationship Id="rId24" Type="http://schemas.openxmlformats.org/officeDocument/2006/relationships/customXml" Target="../ink/ink4475.xml"/><Relationship Id="rId32" Type="http://schemas.openxmlformats.org/officeDocument/2006/relationships/customXml" Target="../ink/ink4479.xml"/><Relationship Id="rId37" Type="http://schemas.openxmlformats.org/officeDocument/2006/relationships/image" Target="../media/image730.png"/><Relationship Id="rId40" Type="http://schemas.openxmlformats.org/officeDocument/2006/relationships/customXml" Target="../ink/ink4483.xml"/><Relationship Id="rId45" Type="http://schemas.openxmlformats.org/officeDocument/2006/relationships/image" Target="../media/image734.png"/><Relationship Id="rId53" Type="http://schemas.openxmlformats.org/officeDocument/2006/relationships/image" Target="../media/image738.png"/><Relationship Id="rId58" Type="http://schemas.openxmlformats.org/officeDocument/2006/relationships/customXml" Target="../ink/ink4492.xml"/><Relationship Id="rId5" Type="http://schemas.openxmlformats.org/officeDocument/2006/relationships/image" Target="../media/image714.png"/><Relationship Id="rId61" Type="http://schemas.openxmlformats.org/officeDocument/2006/relationships/image" Target="../media/image742.png"/><Relationship Id="rId19" Type="http://schemas.openxmlformats.org/officeDocument/2006/relationships/image" Target="../media/image721.png"/><Relationship Id="rId14" Type="http://schemas.openxmlformats.org/officeDocument/2006/relationships/customXml" Target="../ink/ink4470.xml"/><Relationship Id="rId22" Type="http://schemas.openxmlformats.org/officeDocument/2006/relationships/customXml" Target="../ink/ink4474.xml"/><Relationship Id="rId27" Type="http://schemas.openxmlformats.org/officeDocument/2006/relationships/image" Target="../media/image725.png"/><Relationship Id="rId30" Type="http://schemas.openxmlformats.org/officeDocument/2006/relationships/customXml" Target="../ink/ink4478.xml"/><Relationship Id="rId35" Type="http://schemas.openxmlformats.org/officeDocument/2006/relationships/image" Target="../media/image729.png"/><Relationship Id="rId43" Type="http://schemas.openxmlformats.org/officeDocument/2006/relationships/image" Target="../media/image733.png"/><Relationship Id="rId48" Type="http://schemas.openxmlformats.org/officeDocument/2006/relationships/customXml" Target="../ink/ink4487.xml"/><Relationship Id="rId56" Type="http://schemas.openxmlformats.org/officeDocument/2006/relationships/customXml" Target="../ink/ink4491.xml"/><Relationship Id="rId8" Type="http://schemas.openxmlformats.org/officeDocument/2006/relationships/customXml" Target="../ink/ink4467.xml"/><Relationship Id="rId51" Type="http://schemas.openxmlformats.org/officeDocument/2006/relationships/image" Target="../media/image737.png"/><Relationship Id="rId3" Type="http://schemas.openxmlformats.org/officeDocument/2006/relationships/image" Target="../media/image713.png"/><Relationship Id="rId12" Type="http://schemas.openxmlformats.org/officeDocument/2006/relationships/customXml" Target="../ink/ink4469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482.xml"/><Relationship Id="rId46" Type="http://schemas.openxmlformats.org/officeDocument/2006/relationships/customXml" Target="../ink/ink4486.xml"/><Relationship Id="rId59" Type="http://schemas.openxmlformats.org/officeDocument/2006/relationships/image" Target="../media/image741.png"/><Relationship Id="rId20" Type="http://schemas.openxmlformats.org/officeDocument/2006/relationships/customXml" Target="../ink/ink4473.xml"/><Relationship Id="rId41" Type="http://schemas.openxmlformats.org/officeDocument/2006/relationships/image" Target="../media/image732.png"/><Relationship Id="rId54" Type="http://schemas.openxmlformats.org/officeDocument/2006/relationships/customXml" Target="../ink/ink4490.xml"/><Relationship Id="rId62" Type="http://schemas.openxmlformats.org/officeDocument/2006/relationships/customXml" Target="../ink/ink44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66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477.xml"/><Relationship Id="rId36" Type="http://schemas.openxmlformats.org/officeDocument/2006/relationships/customXml" Target="../ink/ink4481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468.xml"/><Relationship Id="rId31" Type="http://schemas.openxmlformats.org/officeDocument/2006/relationships/image" Target="../media/image727.png"/><Relationship Id="rId44" Type="http://schemas.openxmlformats.org/officeDocument/2006/relationships/customXml" Target="../ink/ink4485.xml"/><Relationship Id="rId52" Type="http://schemas.openxmlformats.org/officeDocument/2006/relationships/customXml" Target="../ink/ink4489.xml"/><Relationship Id="rId60" Type="http://schemas.openxmlformats.org/officeDocument/2006/relationships/customXml" Target="../ink/ink4493.xml"/><Relationship Id="rId4" Type="http://schemas.openxmlformats.org/officeDocument/2006/relationships/customXml" Target="../ink/ink4465.xml"/><Relationship Id="rId9" Type="http://schemas.openxmlformats.org/officeDocument/2006/relationships/image" Target="../media/image716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07.xml"/><Relationship Id="rId21" Type="http://schemas.openxmlformats.org/officeDocument/2006/relationships/image" Target="../media/image722.png"/><Relationship Id="rId34" Type="http://schemas.openxmlformats.org/officeDocument/2006/relationships/customXml" Target="../ink/ink4511.xml"/><Relationship Id="rId42" Type="http://schemas.openxmlformats.org/officeDocument/2006/relationships/customXml" Target="../ink/ink4515.xml"/><Relationship Id="rId47" Type="http://schemas.openxmlformats.org/officeDocument/2006/relationships/image" Target="../media/image735.png"/><Relationship Id="rId50" Type="http://schemas.openxmlformats.org/officeDocument/2006/relationships/customXml" Target="../ink/ink4519.xml"/><Relationship Id="rId55" Type="http://schemas.openxmlformats.org/officeDocument/2006/relationships/image" Target="../media/image739.png"/><Relationship Id="rId63" Type="http://schemas.openxmlformats.org/officeDocument/2006/relationships/image" Target="../media/image743.png"/><Relationship Id="rId7" Type="http://schemas.openxmlformats.org/officeDocument/2006/relationships/image" Target="../media/image715.png"/><Relationship Id="rId2" Type="http://schemas.openxmlformats.org/officeDocument/2006/relationships/customXml" Target="../ink/ink4495.xml"/><Relationship Id="rId16" Type="http://schemas.openxmlformats.org/officeDocument/2006/relationships/customXml" Target="../ink/ink4502.xml"/><Relationship Id="rId29" Type="http://schemas.openxmlformats.org/officeDocument/2006/relationships/image" Target="../media/image726.png"/><Relationship Id="rId11" Type="http://schemas.openxmlformats.org/officeDocument/2006/relationships/image" Target="../media/image717.png"/><Relationship Id="rId24" Type="http://schemas.openxmlformats.org/officeDocument/2006/relationships/customXml" Target="../ink/ink4506.xml"/><Relationship Id="rId32" Type="http://schemas.openxmlformats.org/officeDocument/2006/relationships/customXml" Target="../ink/ink4510.xml"/><Relationship Id="rId37" Type="http://schemas.openxmlformats.org/officeDocument/2006/relationships/image" Target="../media/image730.png"/><Relationship Id="rId40" Type="http://schemas.openxmlformats.org/officeDocument/2006/relationships/customXml" Target="../ink/ink4514.xml"/><Relationship Id="rId45" Type="http://schemas.openxmlformats.org/officeDocument/2006/relationships/image" Target="../media/image734.png"/><Relationship Id="rId53" Type="http://schemas.openxmlformats.org/officeDocument/2006/relationships/image" Target="../media/image738.png"/><Relationship Id="rId58" Type="http://schemas.openxmlformats.org/officeDocument/2006/relationships/customXml" Target="../ink/ink4523.xml"/><Relationship Id="rId66" Type="http://schemas.openxmlformats.org/officeDocument/2006/relationships/customXml" Target="../ink/ink4527.xml"/><Relationship Id="rId5" Type="http://schemas.openxmlformats.org/officeDocument/2006/relationships/image" Target="../media/image714.png"/><Relationship Id="rId61" Type="http://schemas.openxmlformats.org/officeDocument/2006/relationships/image" Target="../media/image742.png"/><Relationship Id="rId19" Type="http://schemas.openxmlformats.org/officeDocument/2006/relationships/image" Target="../media/image721.png"/><Relationship Id="rId14" Type="http://schemas.openxmlformats.org/officeDocument/2006/relationships/customXml" Target="../ink/ink4501.xml"/><Relationship Id="rId22" Type="http://schemas.openxmlformats.org/officeDocument/2006/relationships/customXml" Target="../ink/ink4505.xml"/><Relationship Id="rId27" Type="http://schemas.openxmlformats.org/officeDocument/2006/relationships/image" Target="../media/image725.png"/><Relationship Id="rId30" Type="http://schemas.openxmlformats.org/officeDocument/2006/relationships/customXml" Target="../ink/ink4509.xml"/><Relationship Id="rId35" Type="http://schemas.openxmlformats.org/officeDocument/2006/relationships/image" Target="../media/image729.png"/><Relationship Id="rId43" Type="http://schemas.openxmlformats.org/officeDocument/2006/relationships/image" Target="../media/image733.png"/><Relationship Id="rId48" Type="http://schemas.openxmlformats.org/officeDocument/2006/relationships/customXml" Target="../ink/ink4518.xml"/><Relationship Id="rId56" Type="http://schemas.openxmlformats.org/officeDocument/2006/relationships/customXml" Target="../ink/ink4522.xml"/><Relationship Id="rId64" Type="http://schemas.openxmlformats.org/officeDocument/2006/relationships/customXml" Target="../ink/ink4526.xml"/><Relationship Id="rId8" Type="http://schemas.openxmlformats.org/officeDocument/2006/relationships/customXml" Target="../ink/ink4498.xml"/><Relationship Id="rId51" Type="http://schemas.openxmlformats.org/officeDocument/2006/relationships/image" Target="../media/image737.png"/><Relationship Id="rId3" Type="http://schemas.openxmlformats.org/officeDocument/2006/relationships/image" Target="../media/image713.png"/><Relationship Id="rId12" Type="http://schemas.openxmlformats.org/officeDocument/2006/relationships/customXml" Target="../ink/ink4500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513.xml"/><Relationship Id="rId46" Type="http://schemas.openxmlformats.org/officeDocument/2006/relationships/customXml" Target="../ink/ink4517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20" Type="http://schemas.openxmlformats.org/officeDocument/2006/relationships/customXml" Target="../ink/ink4504.xml"/><Relationship Id="rId41" Type="http://schemas.openxmlformats.org/officeDocument/2006/relationships/image" Target="../media/image732.png"/><Relationship Id="rId54" Type="http://schemas.openxmlformats.org/officeDocument/2006/relationships/customXml" Target="../ink/ink4521.xml"/><Relationship Id="rId62" Type="http://schemas.openxmlformats.org/officeDocument/2006/relationships/customXml" Target="../ink/ink4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97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508.xml"/><Relationship Id="rId36" Type="http://schemas.openxmlformats.org/officeDocument/2006/relationships/customXml" Target="../ink/ink4512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499.xml"/><Relationship Id="rId31" Type="http://schemas.openxmlformats.org/officeDocument/2006/relationships/image" Target="../media/image727.png"/><Relationship Id="rId44" Type="http://schemas.openxmlformats.org/officeDocument/2006/relationships/customXml" Target="../ink/ink4516.xml"/><Relationship Id="rId52" Type="http://schemas.openxmlformats.org/officeDocument/2006/relationships/customXml" Target="../ink/ink4520.xml"/><Relationship Id="rId60" Type="http://schemas.openxmlformats.org/officeDocument/2006/relationships/customXml" Target="../ink/ink4524.xml"/><Relationship Id="rId65" Type="http://schemas.openxmlformats.org/officeDocument/2006/relationships/image" Target="../media/image744.png"/><Relationship Id="rId4" Type="http://schemas.openxmlformats.org/officeDocument/2006/relationships/customXml" Target="../ink/ink4496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503.xml"/><Relationship Id="rId39" Type="http://schemas.openxmlformats.org/officeDocument/2006/relationships/image" Target="../media/image731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410.png"/><Relationship Id="rId42" Type="http://schemas.openxmlformats.org/officeDocument/2006/relationships/customXml" Target="../ink/ink308.xml"/><Relationship Id="rId63" Type="http://schemas.openxmlformats.org/officeDocument/2006/relationships/customXml" Target="../ink/ink319.xml"/><Relationship Id="rId84" Type="http://schemas.openxmlformats.org/officeDocument/2006/relationships/customXml" Target="../ink/ink330.xml"/><Relationship Id="rId16" Type="http://schemas.openxmlformats.org/officeDocument/2006/relationships/customXml" Target="../ink/ink295.xml"/><Relationship Id="rId107" Type="http://schemas.openxmlformats.org/officeDocument/2006/relationships/image" Target="../media/image61.png"/><Relationship Id="rId11" Type="http://schemas.openxmlformats.org/officeDocument/2006/relationships/image" Target="../media/image910.png"/><Relationship Id="rId32" Type="http://schemas.openxmlformats.org/officeDocument/2006/relationships/customXml" Target="../ink/ink303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316.xml"/><Relationship Id="rId74" Type="http://schemas.openxmlformats.org/officeDocument/2006/relationships/customXml" Target="../ink/ink325.xml"/><Relationship Id="rId79" Type="http://schemas.openxmlformats.org/officeDocument/2006/relationships/image" Target="../media/image42.png"/><Relationship Id="rId102" Type="http://schemas.openxmlformats.org/officeDocument/2006/relationships/customXml" Target="../ink/ink339.xml"/><Relationship Id="rId123" Type="http://schemas.openxmlformats.org/officeDocument/2006/relationships/customXml" Target="../ink/ink350.xml"/><Relationship Id="rId128" Type="http://schemas.openxmlformats.org/officeDocument/2006/relationships/image" Target="../media/image71.png"/><Relationship Id="rId5" Type="http://schemas.openxmlformats.org/officeDocument/2006/relationships/image" Target="../media/image6100.png"/><Relationship Id="rId90" Type="http://schemas.openxmlformats.org/officeDocument/2006/relationships/customXml" Target="../ink/ink333.xml"/><Relationship Id="rId95" Type="http://schemas.openxmlformats.org/officeDocument/2006/relationships/image" Target="../media/image50.png"/><Relationship Id="rId22" Type="http://schemas.openxmlformats.org/officeDocument/2006/relationships/customXml" Target="../ink/ink298.xml"/><Relationship Id="rId27" Type="http://schemas.openxmlformats.org/officeDocument/2006/relationships/image" Target="../media/image1710.png"/><Relationship Id="rId43" Type="http://schemas.openxmlformats.org/officeDocument/2006/relationships/image" Target="../media/image25.png"/><Relationship Id="rId48" Type="http://schemas.openxmlformats.org/officeDocument/2006/relationships/customXml" Target="../ink/ink311.xml"/><Relationship Id="rId64" Type="http://schemas.openxmlformats.org/officeDocument/2006/relationships/image" Target="../media/image35.png"/><Relationship Id="rId69" Type="http://schemas.openxmlformats.org/officeDocument/2006/relationships/customXml" Target="../ink/ink322.xml"/><Relationship Id="rId113" Type="http://schemas.openxmlformats.org/officeDocument/2006/relationships/image" Target="../media/image64.png"/><Relationship Id="rId118" Type="http://schemas.openxmlformats.org/officeDocument/2006/relationships/customXml" Target="../ink/ink347.xml"/><Relationship Id="rId134" Type="http://schemas.openxmlformats.org/officeDocument/2006/relationships/image" Target="../media/image74.png"/><Relationship Id="rId80" Type="http://schemas.openxmlformats.org/officeDocument/2006/relationships/customXml" Target="../ink/ink328.xml"/><Relationship Id="rId85" Type="http://schemas.openxmlformats.org/officeDocument/2006/relationships/image" Target="../media/image45.png"/><Relationship Id="rId12" Type="http://schemas.openxmlformats.org/officeDocument/2006/relationships/customXml" Target="../ink/ink293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306.xml"/><Relationship Id="rId59" Type="http://schemas.openxmlformats.org/officeDocument/2006/relationships/customXml" Target="../ink/ink317.xml"/><Relationship Id="rId103" Type="http://schemas.openxmlformats.org/officeDocument/2006/relationships/image" Target="../media/image54.png"/><Relationship Id="rId108" Type="http://schemas.openxmlformats.org/officeDocument/2006/relationships/customXml" Target="../ink/ink342.xml"/><Relationship Id="rId124" Type="http://schemas.openxmlformats.org/officeDocument/2006/relationships/image" Target="../media/image69.png"/><Relationship Id="rId129" Type="http://schemas.openxmlformats.org/officeDocument/2006/relationships/customXml" Target="../ink/ink353.xml"/><Relationship Id="rId54" Type="http://schemas.openxmlformats.org/officeDocument/2006/relationships/customXml" Target="../ink/ink314.xml"/><Relationship Id="rId70" Type="http://schemas.openxmlformats.org/officeDocument/2006/relationships/customXml" Target="../ink/ink323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3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.xml"/><Relationship Id="rId23" Type="http://schemas.openxmlformats.org/officeDocument/2006/relationships/image" Target="../media/image1510.png"/><Relationship Id="rId28" Type="http://schemas.openxmlformats.org/officeDocument/2006/relationships/customXml" Target="../ink/ink301.xml"/><Relationship Id="rId49" Type="http://schemas.openxmlformats.org/officeDocument/2006/relationships/image" Target="../media/image28.png"/><Relationship Id="rId114" Type="http://schemas.openxmlformats.org/officeDocument/2006/relationships/customXml" Target="../ink/ink345.xml"/><Relationship Id="rId119" Type="http://schemas.openxmlformats.org/officeDocument/2006/relationships/image" Target="../media/image67.png"/><Relationship Id="rId44" Type="http://schemas.openxmlformats.org/officeDocument/2006/relationships/customXml" Target="../ink/ink309.xml"/><Relationship Id="rId60" Type="http://schemas.openxmlformats.org/officeDocument/2006/relationships/image" Target="../media/image33.png"/><Relationship Id="rId65" Type="http://schemas.openxmlformats.org/officeDocument/2006/relationships/customXml" Target="../ink/ink320.xml"/><Relationship Id="rId81" Type="http://schemas.openxmlformats.org/officeDocument/2006/relationships/image" Target="../media/image43.png"/><Relationship Id="rId86" Type="http://schemas.openxmlformats.org/officeDocument/2006/relationships/customXml" Target="../ink/ink331.xml"/><Relationship Id="rId130" Type="http://schemas.openxmlformats.org/officeDocument/2006/relationships/image" Target="../media/image72.png"/><Relationship Id="rId13" Type="http://schemas.openxmlformats.org/officeDocument/2006/relationships/image" Target="../media/image1010.png"/><Relationship Id="rId18" Type="http://schemas.openxmlformats.org/officeDocument/2006/relationships/customXml" Target="../ink/ink296.xml"/><Relationship Id="rId39" Type="http://schemas.openxmlformats.org/officeDocument/2006/relationships/image" Target="../media/image23.png"/><Relationship Id="rId109" Type="http://schemas.openxmlformats.org/officeDocument/2006/relationships/image" Target="../media/image62.png"/><Relationship Id="rId34" Type="http://schemas.openxmlformats.org/officeDocument/2006/relationships/customXml" Target="../ink/ink304.xml"/><Relationship Id="rId50" Type="http://schemas.openxmlformats.org/officeDocument/2006/relationships/customXml" Target="../ink/ink312.xml"/><Relationship Id="rId55" Type="http://schemas.openxmlformats.org/officeDocument/2006/relationships/image" Target="../media/image31.png"/><Relationship Id="rId76" Type="http://schemas.openxmlformats.org/officeDocument/2006/relationships/customXml" Target="../ink/ink326.xml"/><Relationship Id="rId97" Type="http://schemas.openxmlformats.org/officeDocument/2006/relationships/image" Target="../media/image51.png"/><Relationship Id="rId104" Type="http://schemas.openxmlformats.org/officeDocument/2006/relationships/customXml" Target="../ink/ink340.xml"/><Relationship Id="rId120" Type="http://schemas.openxmlformats.org/officeDocument/2006/relationships/customXml" Target="../ink/ink348.xml"/><Relationship Id="rId125" Type="http://schemas.openxmlformats.org/officeDocument/2006/relationships/customXml" Target="../ink/ink351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334.xml"/><Relationship Id="rId2" Type="http://schemas.openxmlformats.org/officeDocument/2006/relationships/customXml" Target="../ink/ink288.xml"/><Relationship Id="rId29" Type="http://schemas.openxmlformats.org/officeDocument/2006/relationships/image" Target="../media/image18.png"/><Relationship Id="rId24" Type="http://schemas.openxmlformats.org/officeDocument/2006/relationships/customXml" Target="../ink/ink299.xml"/><Relationship Id="rId40" Type="http://schemas.openxmlformats.org/officeDocument/2006/relationships/customXml" Target="../ink/ink307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343.xml"/><Relationship Id="rId115" Type="http://schemas.openxmlformats.org/officeDocument/2006/relationships/image" Target="../media/image65.png"/><Relationship Id="rId131" Type="http://schemas.openxmlformats.org/officeDocument/2006/relationships/customXml" Target="../ink/ink354.xml"/><Relationship Id="rId61" Type="http://schemas.openxmlformats.org/officeDocument/2006/relationships/customXml" Target="../ink/ink318.xml"/><Relationship Id="rId82" Type="http://schemas.openxmlformats.org/officeDocument/2006/relationships/customXml" Target="../ink/ink329.xml"/><Relationship Id="rId19" Type="http://schemas.openxmlformats.org/officeDocument/2006/relationships/image" Target="../media/image1310.png"/><Relationship Id="rId14" Type="http://schemas.openxmlformats.org/officeDocument/2006/relationships/customXml" Target="../ink/ink294.xml"/><Relationship Id="rId30" Type="http://schemas.openxmlformats.org/officeDocument/2006/relationships/customXml" Target="../ink/ink302.xml"/><Relationship Id="rId35" Type="http://schemas.openxmlformats.org/officeDocument/2006/relationships/image" Target="../media/image21.png"/><Relationship Id="rId56" Type="http://schemas.openxmlformats.org/officeDocument/2006/relationships/customXml" Target="../ink/ink315.xml"/><Relationship Id="rId77" Type="http://schemas.openxmlformats.org/officeDocument/2006/relationships/image" Target="../media/image41.png"/><Relationship Id="rId100" Type="http://schemas.openxmlformats.org/officeDocument/2006/relationships/customXml" Target="../ink/ink338.xml"/><Relationship Id="rId105" Type="http://schemas.openxmlformats.org/officeDocument/2006/relationships/image" Target="../media/image57.png"/><Relationship Id="rId126" Type="http://schemas.openxmlformats.org/officeDocument/2006/relationships/image" Target="../media/image70.png"/><Relationship Id="rId8" Type="http://schemas.openxmlformats.org/officeDocument/2006/relationships/customXml" Target="../ink/ink291.xml"/><Relationship Id="rId51" Type="http://schemas.openxmlformats.org/officeDocument/2006/relationships/image" Target="../media/image29.png"/><Relationship Id="rId72" Type="http://schemas.openxmlformats.org/officeDocument/2006/relationships/customXml" Target="../ink/ink324.xml"/><Relationship Id="rId93" Type="http://schemas.openxmlformats.org/officeDocument/2006/relationships/image" Target="../media/image49.png"/><Relationship Id="rId98" Type="http://schemas.openxmlformats.org/officeDocument/2006/relationships/customXml" Target="../ink/ink337.xml"/><Relationship Id="rId121" Type="http://schemas.openxmlformats.org/officeDocument/2006/relationships/image" Target="../media/image68.png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310.xml"/><Relationship Id="rId67" Type="http://schemas.openxmlformats.org/officeDocument/2006/relationships/customXml" Target="../ink/ink321.xml"/><Relationship Id="rId116" Type="http://schemas.openxmlformats.org/officeDocument/2006/relationships/customXml" Target="../ink/ink346.xml"/><Relationship Id="rId20" Type="http://schemas.openxmlformats.org/officeDocument/2006/relationships/customXml" Target="../ink/ink297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332.xml"/><Relationship Id="rId111" Type="http://schemas.openxmlformats.org/officeDocument/2006/relationships/image" Target="../media/image63.png"/><Relationship Id="rId132" Type="http://schemas.openxmlformats.org/officeDocument/2006/relationships/image" Target="../media/image73.png"/><Relationship Id="rId15" Type="http://schemas.openxmlformats.org/officeDocument/2006/relationships/image" Target="../media/image1110.png"/><Relationship Id="rId36" Type="http://schemas.openxmlformats.org/officeDocument/2006/relationships/customXml" Target="../ink/ink305.xml"/><Relationship Id="rId57" Type="http://schemas.openxmlformats.org/officeDocument/2006/relationships/image" Target="../media/image32.png"/><Relationship Id="rId106" Type="http://schemas.openxmlformats.org/officeDocument/2006/relationships/customXml" Target="../ink/ink341.xml"/><Relationship Id="rId127" Type="http://schemas.openxmlformats.org/officeDocument/2006/relationships/customXml" Target="../ink/ink352.xml"/><Relationship Id="rId10" Type="http://schemas.openxmlformats.org/officeDocument/2006/relationships/customXml" Target="../ink/ink292.xml"/><Relationship Id="rId31" Type="http://schemas.openxmlformats.org/officeDocument/2006/relationships/image" Target="../media/image19.png"/><Relationship Id="rId52" Type="http://schemas.openxmlformats.org/officeDocument/2006/relationships/customXml" Target="../ink/ink313.xml"/><Relationship Id="rId73" Type="http://schemas.openxmlformats.org/officeDocument/2006/relationships/image" Target="../media/image39.png"/><Relationship Id="rId78" Type="http://schemas.openxmlformats.org/officeDocument/2006/relationships/customXml" Target="../ink/ink327.xml"/><Relationship Id="rId94" Type="http://schemas.openxmlformats.org/officeDocument/2006/relationships/customXml" Target="../ink/ink335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349.xml"/><Relationship Id="rId4" Type="http://schemas.openxmlformats.org/officeDocument/2006/relationships/customXml" Target="../ink/ink289.xml"/><Relationship Id="rId9" Type="http://schemas.openxmlformats.org/officeDocument/2006/relationships/image" Target="../media/image8100.png"/><Relationship Id="rId26" Type="http://schemas.openxmlformats.org/officeDocument/2006/relationships/customXml" Target="../ink/ink300.xml"/><Relationship Id="rId47" Type="http://schemas.openxmlformats.org/officeDocument/2006/relationships/image" Target="../media/image27.png"/><Relationship Id="rId68" Type="http://schemas.openxmlformats.org/officeDocument/2006/relationships/image" Target="../media/image37.png"/><Relationship Id="rId89" Type="http://schemas.openxmlformats.org/officeDocument/2006/relationships/image" Target="../media/image47.png"/><Relationship Id="rId112" Type="http://schemas.openxmlformats.org/officeDocument/2006/relationships/customXml" Target="../ink/ink344.xml"/><Relationship Id="rId133" Type="http://schemas.openxmlformats.org/officeDocument/2006/relationships/customXml" Target="../ink/ink355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40.xml"/><Relationship Id="rId21" Type="http://schemas.openxmlformats.org/officeDocument/2006/relationships/image" Target="../media/image722.png"/><Relationship Id="rId42" Type="http://schemas.openxmlformats.org/officeDocument/2006/relationships/customXml" Target="../ink/ink4548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561.xml"/><Relationship Id="rId84" Type="http://schemas.openxmlformats.org/officeDocument/2006/relationships/customXml" Target="../ink/ink4569.xml"/><Relationship Id="rId16" Type="http://schemas.openxmlformats.org/officeDocument/2006/relationships/customXml" Target="../ink/ink4535.xml"/><Relationship Id="rId11" Type="http://schemas.openxmlformats.org/officeDocument/2006/relationships/image" Target="../media/image717.png"/><Relationship Id="rId32" Type="http://schemas.openxmlformats.org/officeDocument/2006/relationships/customXml" Target="../ink/ink4543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556.xml"/><Relationship Id="rId74" Type="http://schemas.openxmlformats.org/officeDocument/2006/relationships/customXml" Target="../ink/ink4564.xml"/><Relationship Id="rId79" Type="http://schemas.openxmlformats.org/officeDocument/2006/relationships/image" Target="../media/image751.png"/><Relationship Id="rId5" Type="http://schemas.openxmlformats.org/officeDocument/2006/relationships/image" Target="../media/image714.png"/><Relationship Id="rId19" Type="http://schemas.openxmlformats.org/officeDocument/2006/relationships/image" Target="../media/image721.png"/><Relationship Id="rId14" Type="http://schemas.openxmlformats.org/officeDocument/2006/relationships/customXml" Target="../ink/ink4534.xml"/><Relationship Id="rId22" Type="http://schemas.openxmlformats.org/officeDocument/2006/relationships/customXml" Target="../ink/ink4538.xml"/><Relationship Id="rId27" Type="http://schemas.openxmlformats.org/officeDocument/2006/relationships/image" Target="../media/image725.png"/><Relationship Id="rId30" Type="http://schemas.openxmlformats.org/officeDocument/2006/relationships/customXml" Target="../ink/ink4542.xml"/><Relationship Id="rId35" Type="http://schemas.openxmlformats.org/officeDocument/2006/relationships/image" Target="../media/image729.png"/><Relationship Id="rId43" Type="http://schemas.openxmlformats.org/officeDocument/2006/relationships/image" Target="../media/image733.png"/><Relationship Id="rId48" Type="http://schemas.openxmlformats.org/officeDocument/2006/relationships/customXml" Target="../ink/ink4551.xml"/><Relationship Id="rId56" Type="http://schemas.openxmlformats.org/officeDocument/2006/relationships/customXml" Target="../ink/ink4555.xml"/><Relationship Id="rId64" Type="http://schemas.openxmlformats.org/officeDocument/2006/relationships/customXml" Target="../ink/ink4559.xml"/><Relationship Id="rId69" Type="http://schemas.openxmlformats.org/officeDocument/2006/relationships/image" Target="../media/image746.png"/><Relationship Id="rId77" Type="http://schemas.openxmlformats.org/officeDocument/2006/relationships/image" Target="../media/image750.png"/><Relationship Id="rId8" Type="http://schemas.openxmlformats.org/officeDocument/2006/relationships/customXml" Target="../ink/ink4531.xml"/><Relationship Id="rId51" Type="http://schemas.openxmlformats.org/officeDocument/2006/relationships/image" Target="../media/image737.png"/><Relationship Id="rId72" Type="http://schemas.openxmlformats.org/officeDocument/2006/relationships/customXml" Target="../ink/ink4563.xml"/><Relationship Id="rId80" Type="http://schemas.openxmlformats.org/officeDocument/2006/relationships/customXml" Target="../ink/ink4567.xml"/><Relationship Id="rId85" Type="http://schemas.openxmlformats.org/officeDocument/2006/relationships/image" Target="../media/image754.png"/><Relationship Id="rId3" Type="http://schemas.openxmlformats.org/officeDocument/2006/relationships/image" Target="../media/image713.png"/><Relationship Id="rId12" Type="http://schemas.openxmlformats.org/officeDocument/2006/relationships/customXml" Target="../ink/ink4533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546.xml"/><Relationship Id="rId46" Type="http://schemas.openxmlformats.org/officeDocument/2006/relationships/customXml" Target="../ink/ink4550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20" Type="http://schemas.openxmlformats.org/officeDocument/2006/relationships/customXml" Target="../ink/ink4537.xml"/><Relationship Id="rId41" Type="http://schemas.openxmlformats.org/officeDocument/2006/relationships/image" Target="../media/image732.png"/><Relationship Id="rId54" Type="http://schemas.openxmlformats.org/officeDocument/2006/relationships/customXml" Target="../ink/ink4554.xml"/><Relationship Id="rId62" Type="http://schemas.openxmlformats.org/officeDocument/2006/relationships/customXml" Target="../ink/ink4558.xml"/><Relationship Id="rId70" Type="http://schemas.openxmlformats.org/officeDocument/2006/relationships/customXml" Target="../ink/ink4562.xml"/><Relationship Id="rId75" Type="http://schemas.openxmlformats.org/officeDocument/2006/relationships/image" Target="../media/image749.png"/><Relationship Id="rId83" Type="http://schemas.openxmlformats.org/officeDocument/2006/relationships/image" Target="../media/image7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0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541.xml"/><Relationship Id="rId36" Type="http://schemas.openxmlformats.org/officeDocument/2006/relationships/customXml" Target="../ink/ink4545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532.xml"/><Relationship Id="rId31" Type="http://schemas.openxmlformats.org/officeDocument/2006/relationships/image" Target="../media/image727.png"/><Relationship Id="rId44" Type="http://schemas.openxmlformats.org/officeDocument/2006/relationships/customXml" Target="../ink/ink4549.xml"/><Relationship Id="rId52" Type="http://schemas.openxmlformats.org/officeDocument/2006/relationships/customXml" Target="../ink/ink4553.xml"/><Relationship Id="rId60" Type="http://schemas.openxmlformats.org/officeDocument/2006/relationships/customXml" Target="../ink/ink4557.xml"/><Relationship Id="rId65" Type="http://schemas.openxmlformats.org/officeDocument/2006/relationships/image" Target="../media/image744.png"/><Relationship Id="rId73" Type="http://schemas.openxmlformats.org/officeDocument/2006/relationships/image" Target="../media/image748.png"/><Relationship Id="rId78" Type="http://schemas.openxmlformats.org/officeDocument/2006/relationships/customXml" Target="../ink/ink4566.xml"/><Relationship Id="rId81" Type="http://schemas.openxmlformats.org/officeDocument/2006/relationships/image" Target="../media/image752.png"/><Relationship Id="rId4" Type="http://schemas.openxmlformats.org/officeDocument/2006/relationships/customXml" Target="../ink/ink4529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536.xml"/><Relationship Id="rId39" Type="http://schemas.openxmlformats.org/officeDocument/2006/relationships/image" Target="../media/image731.png"/><Relationship Id="rId34" Type="http://schemas.openxmlformats.org/officeDocument/2006/relationships/customXml" Target="../ink/ink4544.xml"/><Relationship Id="rId50" Type="http://schemas.openxmlformats.org/officeDocument/2006/relationships/customXml" Target="../ink/ink4552.xml"/><Relationship Id="rId55" Type="http://schemas.openxmlformats.org/officeDocument/2006/relationships/image" Target="../media/image739.png"/><Relationship Id="rId76" Type="http://schemas.openxmlformats.org/officeDocument/2006/relationships/customXml" Target="../ink/ink4565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2" Type="http://schemas.openxmlformats.org/officeDocument/2006/relationships/customXml" Target="../ink/ink4528.xml"/><Relationship Id="rId29" Type="http://schemas.openxmlformats.org/officeDocument/2006/relationships/image" Target="../media/image726.png"/><Relationship Id="rId24" Type="http://schemas.openxmlformats.org/officeDocument/2006/relationships/customXml" Target="../ink/ink4539.xml"/><Relationship Id="rId40" Type="http://schemas.openxmlformats.org/officeDocument/2006/relationships/customXml" Target="../ink/ink4547.xml"/><Relationship Id="rId45" Type="http://schemas.openxmlformats.org/officeDocument/2006/relationships/image" Target="../media/image734.png"/><Relationship Id="rId66" Type="http://schemas.openxmlformats.org/officeDocument/2006/relationships/customXml" Target="../ink/ink4560.xml"/><Relationship Id="rId61" Type="http://schemas.openxmlformats.org/officeDocument/2006/relationships/image" Target="../media/image742.png"/><Relationship Id="rId82" Type="http://schemas.openxmlformats.org/officeDocument/2006/relationships/customXml" Target="../ink/ink4568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82.xml"/><Relationship Id="rId21" Type="http://schemas.openxmlformats.org/officeDocument/2006/relationships/image" Target="../media/image722.png"/><Relationship Id="rId42" Type="http://schemas.openxmlformats.org/officeDocument/2006/relationships/customXml" Target="../ink/ink4590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603.xml"/><Relationship Id="rId84" Type="http://schemas.openxmlformats.org/officeDocument/2006/relationships/customXml" Target="../ink/ink4611.xml"/><Relationship Id="rId89" Type="http://schemas.openxmlformats.org/officeDocument/2006/relationships/image" Target="../media/image756.png"/><Relationship Id="rId16" Type="http://schemas.openxmlformats.org/officeDocument/2006/relationships/customXml" Target="../ink/ink4577.xml"/><Relationship Id="rId11" Type="http://schemas.openxmlformats.org/officeDocument/2006/relationships/image" Target="../media/image717.png"/><Relationship Id="rId32" Type="http://schemas.openxmlformats.org/officeDocument/2006/relationships/customXml" Target="../ink/ink4585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598.xml"/><Relationship Id="rId74" Type="http://schemas.openxmlformats.org/officeDocument/2006/relationships/customXml" Target="../ink/ink4606.xml"/><Relationship Id="rId79" Type="http://schemas.openxmlformats.org/officeDocument/2006/relationships/image" Target="../media/image751.png"/><Relationship Id="rId5" Type="http://schemas.openxmlformats.org/officeDocument/2006/relationships/image" Target="../media/image714.png"/><Relationship Id="rId14" Type="http://schemas.openxmlformats.org/officeDocument/2006/relationships/customXml" Target="../ink/ink4576.xml"/><Relationship Id="rId22" Type="http://schemas.openxmlformats.org/officeDocument/2006/relationships/customXml" Target="../ink/ink4580.xml"/><Relationship Id="rId27" Type="http://schemas.openxmlformats.org/officeDocument/2006/relationships/image" Target="../media/image725.png"/><Relationship Id="rId30" Type="http://schemas.openxmlformats.org/officeDocument/2006/relationships/customXml" Target="../ink/ink4584.xml"/><Relationship Id="rId35" Type="http://schemas.openxmlformats.org/officeDocument/2006/relationships/image" Target="../media/image729.png"/><Relationship Id="rId43" Type="http://schemas.openxmlformats.org/officeDocument/2006/relationships/image" Target="../media/image733.png"/><Relationship Id="rId48" Type="http://schemas.openxmlformats.org/officeDocument/2006/relationships/customXml" Target="../ink/ink4593.xml"/><Relationship Id="rId56" Type="http://schemas.openxmlformats.org/officeDocument/2006/relationships/customXml" Target="../ink/ink4597.xml"/><Relationship Id="rId64" Type="http://schemas.openxmlformats.org/officeDocument/2006/relationships/customXml" Target="../ink/ink4601.xml"/><Relationship Id="rId69" Type="http://schemas.openxmlformats.org/officeDocument/2006/relationships/image" Target="../media/image746.png"/><Relationship Id="rId77" Type="http://schemas.openxmlformats.org/officeDocument/2006/relationships/image" Target="../media/image750.png"/><Relationship Id="rId8" Type="http://schemas.openxmlformats.org/officeDocument/2006/relationships/customXml" Target="../ink/ink4573.xml"/><Relationship Id="rId51" Type="http://schemas.openxmlformats.org/officeDocument/2006/relationships/image" Target="../media/image737.png"/><Relationship Id="rId72" Type="http://schemas.openxmlformats.org/officeDocument/2006/relationships/customXml" Target="../ink/ink4605.xml"/><Relationship Id="rId80" Type="http://schemas.openxmlformats.org/officeDocument/2006/relationships/customXml" Target="../ink/ink4609.xml"/><Relationship Id="rId85" Type="http://schemas.openxmlformats.org/officeDocument/2006/relationships/image" Target="../media/image754.png"/><Relationship Id="rId3" Type="http://schemas.openxmlformats.org/officeDocument/2006/relationships/image" Target="../media/image713.png"/><Relationship Id="rId12" Type="http://schemas.openxmlformats.org/officeDocument/2006/relationships/customXml" Target="../ink/ink4575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588.xml"/><Relationship Id="rId46" Type="http://schemas.openxmlformats.org/officeDocument/2006/relationships/customXml" Target="../ink/ink4592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20" Type="http://schemas.openxmlformats.org/officeDocument/2006/relationships/customXml" Target="../ink/ink4579.xml"/><Relationship Id="rId41" Type="http://schemas.openxmlformats.org/officeDocument/2006/relationships/image" Target="../media/image732.png"/><Relationship Id="rId54" Type="http://schemas.openxmlformats.org/officeDocument/2006/relationships/customXml" Target="../ink/ink4596.xml"/><Relationship Id="rId62" Type="http://schemas.openxmlformats.org/officeDocument/2006/relationships/customXml" Target="../ink/ink4600.xml"/><Relationship Id="rId70" Type="http://schemas.openxmlformats.org/officeDocument/2006/relationships/customXml" Target="../ink/ink4604.xml"/><Relationship Id="rId75" Type="http://schemas.openxmlformats.org/officeDocument/2006/relationships/image" Target="../media/image749.png"/><Relationship Id="rId83" Type="http://schemas.openxmlformats.org/officeDocument/2006/relationships/image" Target="../media/image753.png"/><Relationship Id="rId88" Type="http://schemas.openxmlformats.org/officeDocument/2006/relationships/customXml" Target="../ink/ink46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72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583.xml"/><Relationship Id="rId36" Type="http://schemas.openxmlformats.org/officeDocument/2006/relationships/customXml" Target="../ink/ink4587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574.xml"/><Relationship Id="rId31" Type="http://schemas.openxmlformats.org/officeDocument/2006/relationships/image" Target="../media/image727.png"/><Relationship Id="rId44" Type="http://schemas.openxmlformats.org/officeDocument/2006/relationships/customXml" Target="../ink/ink4591.xml"/><Relationship Id="rId52" Type="http://schemas.openxmlformats.org/officeDocument/2006/relationships/customXml" Target="../ink/ink4595.xml"/><Relationship Id="rId60" Type="http://schemas.openxmlformats.org/officeDocument/2006/relationships/customXml" Target="../ink/ink4599.xml"/><Relationship Id="rId65" Type="http://schemas.openxmlformats.org/officeDocument/2006/relationships/image" Target="../media/image744.png"/><Relationship Id="rId73" Type="http://schemas.openxmlformats.org/officeDocument/2006/relationships/image" Target="../media/image748.png"/><Relationship Id="rId78" Type="http://schemas.openxmlformats.org/officeDocument/2006/relationships/customXml" Target="../ink/ink4608.xml"/><Relationship Id="rId81" Type="http://schemas.openxmlformats.org/officeDocument/2006/relationships/image" Target="../media/image752.png"/><Relationship Id="rId86" Type="http://schemas.openxmlformats.org/officeDocument/2006/relationships/customXml" Target="../ink/ink4612.xml"/><Relationship Id="rId4" Type="http://schemas.openxmlformats.org/officeDocument/2006/relationships/customXml" Target="../ink/ink4571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578.xml"/><Relationship Id="rId39" Type="http://schemas.openxmlformats.org/officeDocument/2006/relationships/image" Target="../media/image731.png"/><Relationship Id="rId34" Type="http://schemas.openxmlformats.org/officeDocument/2006/relationships/customXml" Target="../ink/ink4586.xml"/><Relationship Id="rId50" Type="http://schemas.openxmlformats.org/officeDocument/2006/relationships/customXml" Target="../ink/ink4594.xml"/><Relationship Id="rId55" Type="http://schemas.openxmlformats.org/officeDocument/2006/relationships/image" Target="../media/image739.png"/><Relationship Id="rId76" Type="http://schemas.openxmlformats.org/officeDocument/2006/relationships/customXml" Target="../ink/ink4607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2" Type="http://schemas.openxmlformats.org/officeDocument/2006/relationships/customXml" Target="../ink/ink4570.xml"/><Relationship Id="rId29" Type="http://schemas.openxmlformats.org/officeDocument/2006/relationships/image" Target="../media/image726.png"/><Relationship Id="rId24" Type="http://schemas.openxmlformats.org/officeDocument/2006/relationships/customXml" Target="../ink/ink4581.xml"/><Relationship Id="rId40" Type="http://schemas.openxmlformats.org/officeDocument/2006/relationships/customXml" Target="../ink/ink4589.xml"/><Relationship Id="rId45" Type="http://schemas.openxmlformats.org/officeDocument/2006/relationships/image" Target="../media/image734.png"/><Relationship Id="rId66" Type="http://schemas.openxmlformats.org/officeDocument/2006/relationships/customXml" Target="../ink/ink4602.xml"/><Relationship Id="rId87" Type="http://schemas.openxmlformats.org/officeDocument/2006/relationships/image" Target="../media/image755.png"/><Relationship Id="rId61" Type="http://schemas.openxmlformats.org/officeDocument/2006/relationships/image" Target="../media/image742.png"/><Relationship Id="rId82" Type="http://schemas.openxmlformats.org/officeDocument/2006/relationships/customXml" Target="../ink/ink4610.xml"/><Relationship Id="rId19" Type="http://schemas.openxmlformats.org/officeDocument/2006/relationships/image" Target="../media/image721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26.xml"/><Relationship Id="rId21" Type="http://schemas.openxmlformats.org/officeDocument/2006/relationships/image" Target="../media/image722.png"/><Relationship Id="rId42" Type="http://schemas.openxmlformats.org/officeDocument/2006/relationships/customXml" Target="../ink/ink4634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647.xml"/><Relationship Id="rId84" Type="http://schemas.openxmlformats.org/officeDocument/2006/relationships/customXml" Target="../ink/ink4655.xml"/><Relationship Id="rId89" Type="http://schemas.openxmlformats.org/officeDocument/2006/relationships/image" Target="../media/image756.png"/><Relationship Id="rId16" Type="http://schemas.openxmlformats.org/officeDocument/2006/relationships/customXml" Target="../ink/ink4621.xml"/><Relationship Id="rId11" Type="http://schemas.openxmlformats.org/officeDocument/2006/relationships/image" Target="../media/image717.png"/><Relationship Id="rId32" Type="http://schemas.openxmlformats.org/officeDocument/2006/relationships/customXml" Target="../ink/ink4629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642.xml"/><Relationship Id="rId74" Type="http://schemas.openxmlformats.org/officeDocument/2006/relationships/customXml" Target="../ink/ink4650.xml"/><Relationship Id="rId79" Type="http://schemas.openxmlformats.org/officeDocument/2006/relationships/image" Target="../media/image751.png"/><Relationship Id="rId5" Type="http://schemas.openxmlformats.org/officeDocument/2006/relationships/image" Target="../media/image714.png"/><Relationship Id="rId90" Type="http://schemas.openxmlformats.org/officeDocument/2006/relationships/customXml" Target="../ink/ink4658.xml"/><Relationship Id="rId22" Type="http://schemas.openxmlformats.org/officeDocument/2006/relationships/customXml" Target="../ink/ink4624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637.xml"/><Relationship Id="rId64" Type="http://schemas.openxmlformats.org/officeDocument/2006/relationships/customXml" Target="../ink/ink4645.xml"/><Relationship Id="rId69" Type="http://schemas.openxmlformats.org/officeDocument/2006/relationships/image" Target="../media/image746.png"/><Relationship Id="rId8" Type="http://schemas.openxmlformats.org/officeDocument/2006/relationships/customXml" Target="../ink/ink4617.xml"/><Relationship Id="rId51" Type="http://schemas.openxmlformats.org/officeDocument/2006/relationships/image" Target="../media/image737.png"/><Relationship Id="rId72" Type="http://schemas.openxmlformats.org/officeDocument/2006/relationships/customXml" Target="../ink/ink4649.xml"/><Relationship Id="rId80" Type="http://schemas.openxmlformats.org/officeDocument/2006/relationships/customXml" Target="../ink/ink4653.xml"/><Relationship Id="rId85" Type="http://schemas.openxmlformats.org/officeDocument/2006/relationships/image" Target="../media/image754.png"/><Relationship Id="rId93" Type="http://schemas.openxmlformats.org/officeDocument/2006/relationships/image" Target="../media/image758.png"/><Relationship Id="rId3" Type="http://schemas.openxmlformats.org/officeDocument/2006/relationships/image" Target="../media/image713.png"/><Relationship Id="rId12" Type="http://schemas.openxmlformats.org/officeDocument/2006/relationships/customXml" Target="../ink/ink4619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632.xml"/><Relationship Id="rId46" Type="http://schemas.openxmlformats.org/officeDocument/2006/relationships/customXml" Target="../ink/ink4636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20" Type="http://schemas.openxmlformats.org/officeDocument/2006/relationships/customXml" Target="../ink/ink4623.xml"/><Relationship Id="rId41" Type="http://schemas.openxmlformats.org/officeDocument/2006/relationships/image" Target="../media/image732.png"/><Relationship Id="rId54" Type="http://schemas.openxmlformats.org/officeDocument/2006/relationships/customXml" Target="../ink/ink4640.xml"/><Relationship Id="rId62" Type="http://schemas.openxmlformats.org/officeDocument/2006/relationships/customXml" Target="../ink/ink4644.xml"/><Relationship Id="rId70" Type="http://schemas.openxmlformats.org/officeDocument/2006/relationships/customXml" Target="../ink/ink4648.xml"/><Relationship Id="rId75" Type="http://schemas.openxmlformats.org/officeDocument/2006/relationships/image" Target="../media/image749.png"/><Relationship Id="rId83" Type="http://schemas.openxmlformats.org/officeDocument/2006/relationships/image" Target="../media/image753.png"/><Relationship Id="rId88" Type="http://schemas.openxmlformats.org/officeDocument/2006/relationships/customXml" Target="../ink/ink4657.xml"/><Relationship Id="rId91" Type="http://schemas.openxmlformats.org/officeDocument/2006/relationships/image" Target="../media/image7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6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627.xml"/><Relationship Id="rId36" Type="http://schemas.openxmlformats.org/officeDocument/2006/relationships/customXml" Target="../ink/ink4631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618.xml"/><Relationship Id="rId31" Type="http://schemas.openxmlformats.org/officeDocument/2006/relationships/image" Target="../media/image727.png"/><Relationship Id="rId44" Type="http://schemas.openxmlformats.org/officeDocument/2006/relationships/customXml" Target="../ink/ink4635.xml"/><Relationship Id="rId52" Type="http://schemas.openxmlformats.org/officeDocument/2006/relationships/customXml" Target="../ink/ink4639.xml"/><Relationship Id="rId60" Type="http://schemas.openxmlformats.org/officeDocument/2006/relationships/customXml" Target="../ink/ink4643.xml"/><Relationship Id="rId65" Type="http://schemas.openxmlformats.org/officeDocument/2006/relationships/image" Target="../media/image744.png"/><Relationship Id="rId73" Type="http://schemas.openxmlformats.org/officeDocument/2006/relationships/image" Target="../media/image748.png"/><Relationship Id="rId78" Type="http://schemas.openxmlformats.org/officeDocument/2006/relationships/customXml" Target="../ink/ink4652.xml"/><Relationship Id="rId81" Type="http://schemas.openxmlformats.org/officeDocument/2006/relationships/image" Target="../media/image752.png"/><Relationship Id="rId86" Type="http://schemas.openxmlformats.org/officeDocument/2006/relationships/customXml" Target="../ink/ink4656.xml"/><Relationship Id="rId4" Type="http://schemas.openxmlformats.org/officeDocument/2006/relationships/customXml" Target="../ink/ink4615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622.xml"/><Relationship Id="rId39" Type="http://schemas.openxmlformats.org/officeDocument/2006/relationships/image" Target="../media/image731.png"/><Relationship Id="rId34" Type="http://schemas.openxmlformats.org/officeDocument/2006/relationships/customXml" Target="../ink/ink4630.xml"/><Relationship Id="rId50" Type="http://schemas.openxmlformats.org/officeDocument/2006/relationships/customXml" Target="../ink/ink4638.xml"/><Relationship Id="rId55" Type="http://schemas.openxmlformats.org/officeDocument/2006/relationships/image" Target="../media/image739.png"/><Relationship Id="rId76" Type="http://schemas.openxmlformats.org/officeDocument/2006/relationships/customXml" Target="../ink/ink4651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659.xml"/><Relationship Id="rId2" Type="http://schemas.openxmlformats.org/officeDocument/2006/relationships/customXml" Target="../ink/ink4614.xml"/><Relationship Id="rId29" Type="http://schemas.openxmlformats.org/officeDocument/2006/relationships/image" Target="../media/image726.png"/><Relationship Id="rId24" Type="http://schemas.openxmlformats.org/officeDocument/2006/relationships/customXml" Target="../ink/ink4625.xml"/><Relationship Id="rId40" Type="http://schemas.openxmlformats.org/officeDocument/2006/relationships/customXml" Target="../ink/ink4633.xml"/><Relationship Id="rId45" Type="http://schemas.openxmlformats.org/officeDocument/2006/relationships/image" Target="../media/image734.png"/><Relationship Id="rId66" Type="http://schemas.openxmlformats.org/officeDocument/2006/relationships/customXml" Target="../ink/ink4646.xml"/><Relationship Id="rId87" Type="http://schemas.openxmlformats.org/officeDocument/2006/relationships/image" Target="../media/image755.png"/><Relationship Id="rId61" Type="http://schemas.openxmlformats.org/officeDocument/2006/relationships/image" Target="../media/image742.png"/><Relationship Id="rId82" Type="http://schemas.openxmlformats.org/officeDocument/2006/relationships/customXml" Target="../ink/ink4654.xml"/><Relationship Id="rId19" Type="http://schemas.openxmlformats.org/officeDocument/2006/relationships/image" Target="../media/image721.png"/><Relationship Id="rId14" Type="http://schemas.openxmlformats.org/officeDocument/2006/relationships/customXml" Target="../ink/ink4620.xml"/><Relationship Id="rId30" Type="http://schemas.openxmlformats.org/officeDocument/2006/relationships/customXml" Target="../ink/ink4628.xml"/><Relationship Id="rId35" Type="http://schemas.openxmlformats.org/officeDocument/2006/relationships/image" Target="../media/image729.png"/><Relationship Id="rId56" Type="http://schemas.openxmlformats.org/officeDocument/2006/relationships/customXml" Target="../ink/ink4641.xml"/><Relationship Id="rId77" Type="http://schemas.openxmlformats.org/officeDocument/2006/relationships/image" Target="../media/image750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72.xml"/><Relationship Id="rId21" Type="http://schemas.openxmlformats.org/officeDocument/2006/relationships/image" Target="../media/image722.png"/><Relationship Id="rId42" Type="http://schemas.openxmlformats.org/officeDocument/2006/relationships/customXml" Target="../ink/ink4680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693.xml"/><Relationship Id="rId84" Type="http://schemas.openxmlformats.org/officeDocument/2006/relationships/customXml" Target="../ink/ink4701.xml"/><Relationship Id="rId89" Type="http://schemas.openxmlformats.org/officeDocument/2006/relationships/image" Target="../media/image756.png"/><Relationship Id="rId16" Type="http://schemas.openxmlformats.org/officeDocument/2006/relationships/customXml" Target="../ink/ink4667.xml"/><Relationship Id="rId11" Type="http://schemas.openxmlformats.org/officeDocument/2006/relationships/image" Target="../media/image717.png"/><Relationship Id="rId32" Type="http://schemas.openxmlformats.org/officeDocument/2006/relationships/customXml" Target="../ink/ink4675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688.xml"/><Relationship Id="rId74" Type="http://schemas.openxmlformats.org/officeDocument/2006/relationships/customXml" Target="../ink/ink4696.xml"/><Relationship Id="rId79" Type="http://schemas.openxmlformats.org/officeDocument/2006/relationships/image" Target="../media/image751.png"/><Relationship Id="rId5" Type="http://schemas.openxmlformats.org/officeDocument/2006/relationships/image" Target="../media/image714.png"/><Relationship Id="rId90" Type="http://schemas.openxmlformats.org/officeDocument/2006/relationships/customXml" Target="../ink/ink4704.xml"/><Relationship Id="rId95" Type="http://schemas.openxmlformats.org/officeDocument/2006/relationships/image" Target="../media/image759.png"/><Relationship Id="rId22" Type="http://schemas.openxmlformats.org/officeDocument/2006/relationships/customXml" Target="../ink/ink4670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683.xml"/><Relationship Id="rId64" Type="http://schemas.openxmlformats.org/officeDocument/2006/relationships/customXml" Target="../ink/ink4691.xml"/><Relationship Id="rId69" Type="http://schemas.openxmlformats.org/officeDocument/2006/relationships/image" Target="../media/image746.png"/><Relationship Id="rId80" Type="http://schemas.openxmlformats.org/officeDocument/2006/relationships/customXml" Target="../ink/ink4699.xml"/><Relationship Id="rId85" Type="http://schemas.openxmlformats.org/officeDocument/2006/relationships/image" Target="../media/image754.png"/><Relationship Id="rId3" Type="http://schemas.openxmlformats.org/officeDocument/2006/relationships/image" Target="../media/image713.png"/><Relationship Id="rId12" Type="http://schemas.openxmlformats.org/officeDocument/2006/relationships/customXml" Target="../ink/ink4665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678.xml"/><Relationship Id="rId46" Type="http://schemas.openxmlformats.org/officeDocument/2006/relationships/customXml" Target="../ink/ink4682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20" Type="http://schemas.openxmlformats.org/officeDocument/2006/relationships/customXml" Target="../ink/ink4669.xml"/><Relationship Id="rId41" Type="http://schemas.openxmlformats.org/officeDocument/2006/relationships/image" Target="../media/image732.png"/><Relationship Id="rId54" Type="http://schemas.openxmlformats.org/officeDocument/2006/relationships/customXml" Target="../ink/ink4686.xml"/><Relationship Id="rId62" Type="http://schemas.openxmlformats.org/officeDocument/2006/relationships/customXml" Target="../ink/ink4690.xml"/><Relationship Id="rId70" Type="http://schemas.openxmlformats.org/officeDocument/2006/relationships/customXml" Target="../ink/ink4694.xml"/><Relationship Id="rId75" Type="http://schemas.openxmlformats.org/officeDocument/2006/relationships/image" Target="../media/image749.png"/><Relationship Id="rId83" Type="http://schemas.openxmlformats.org/officeDocument/2006/relationships/image" Target="../media/image753.png"/><Relationship Id="rId88" Type="http://schemas.openxmlformats.org/officeDocument/2006/relationships/customXml" Target="../ink/ink4703.xml"/><Relationship Id="rId91" Type="http://schemas.openxmlformats.org/officeDocument/2006/relationships/image" Target="../media/image757.png"/><Relationship Id="rId96" Type="http://schemas.openxmlformats.org/officeDocument/2006/relationships/customXml" Target="../ink/ink47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62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673.xml"/><Relationship Id="rId36" Type="http://schemas.openxmlformats.org/officeDocument/2006/relationships/customXml" Target="../ink/ink4677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664.xml"/><Relationship Id="rId31" Type="http://schemas.openxmlformats.org/officeDocument/2006/relationships/image" Target="../media/image727.png"/><Relationship Id="rId44" Type="http://schemas.openxmlformats.org/officeDocument/2006/relationships/customXml" Target="../ink/ink4681.xml"/><Relationship Id="rId52" Type="http://schemas.openxmlformats.org/officeDocument/2006/relationships/customXml" Target="../ink/ink4685.xml"/><Relationship Id="rId60" Type="http://schemas.openxmlformats.org/officeDocument/2006/relationships/customXml" Target="../ink/ink4689.xml"/><Relationship Id="rId65" Type="http://schemas.openxmlformats.org/officeDocument/2006/relationships/image" Target="../media/image744.png"/><Relationship Id="rId73" Type="http://schemas.openxmlformats.org/officeDocument/2006/relationships/image" Target="../media/image748.png"/><Relationship Id="rId78" Type="http://schemas.openxmlformats.org/officeDocument/2006/relationships/customXml" Target="../ink/ink4698.xml"/><Relationship Id="rId81" Type="http://schemas.openxmlformats.org/officeDocument/2006/relationships/image" Target="../media/image752.png"/><Relationship Id="rId86" Type="http://schemas.openxmlformats.org/officeDocument/2006/relationships/customXml" Target="../ink/ink4702.xml"/><Relationship Id="rId94" Type="http://schemas.openxmlformats.org/officeDocument/2006/relationships/customXml" Target="../ink/ink4706.xml"/><Relationship Id="rId99" Type="http://schemas.openxmlformats.org/officeDocument/2006/relationships/image" Target="../media/image761.png"/><Relationship Id="rId4" Type="http://schemas.openxmlformats.org/officeDocument/2006/relationships/customXml" Target="../ink/ink4661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668.xml"/><Relationship Id="rId39" Type="http://schemas.openxmlformats.org/officeDocument/2006/relationships/image" Target="../media/image731.png"/><Relationship Id="rId34" Type="http://schemas.openxmlformats.org/officeDocument/2006/relationships/customXml" Target="../ink/ink4676.xml"/><Relationship Id="rId50" Type="http://schemas.openxmlformats.org/officeDocument/2006/relationships/customXml" Target="../ink/ink4684.xml"/><Relationship Id="rId55" Type="http://schemas.openxmlformats.org/officeDocument/2006/relationships/image" Target="../media/image739.png"/><Relationship Id="rId76" Type="http://schemas.openxmlformats.org/officeDocument/2006/relationships/customXml" Target="../ink/ink4697.xml"/><Relationship Id="rId97" Type="http://schemas.openxmlformats.org/officeDocument/2006/relationships/image" Target="../media/image760.png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705.xml"/><Relationship Id="rId2" Type="http://schemas.openxmlformats.org/officeDocument/2006/relationships/customXml" Target="../ink/ink4660.xml"/><Relationship Id="rId29" Type="http://schemas.openxmlformats.org/officeDocument/2006/relationships/image" Target="../media/image726.png"/><Relationship Id="rId24" Type="http://schemas.openxmlformats.org/officeDocument/2006/relationships/customXml" Target="../ink/ink4671.xml"/><Relationship Id="rId40" Type="http://schemas.openxmlformats.org/officeDocument/2006/relationships/customXml" Target="../ink/ink4679.xml"/><Relationship Id="rId45" Type="http://schemas.openxmlformats.org/officeDocument/2006/relationships/image" Target="../media/image734.png"/><Relationship Id="rId66" Type="http://schemas.openxmlformats.org/officeDocument/2006/relationships/customXml" Target="../ink/ink4692.xml"/><Relationship Id="rId87" Type="http://schemas.openxmlformats.org/officeDocument/2006/relationships/image" Target="../media/image755.png"/><Relationship Id="rId61" Type="http://schemas.openxmlformats.org/officeDocument/2006/relationships/image" Target="../media/image742.png"/><Relationship Id="rId82" Type="http://schemas.openxmlformats.org/officeDocument/2006/relationships/customXml" Target="../ink/ink4700.xml"/><Relationship Id="rId19" Type="http://schemas.openxmlformats.org/officeDocument/2006/relationships/image" Target="../media/image721.png"/><Relationship Id="rId14" Type="http://schemas.openxmlformats.org/officeDocument/2006/relationships/customXml" Target="../ink/ink4666.xml"/><Relationship Id="rId30" Type="http://schemas.openxmlformats.org/officeDocument/2006/relationships/customXml" Target="../ink/ink4674.xml"/><Relationship Id="rId35" Type="http://schemas.openxmlformats.org/officeDocument/2006/relationships/image" Target="../media/image729.png"/><Relationship Id="rId56" Type="http://schemas.openxmlformats.org/officeDocument/2006/relationships/customXml" Target="../ink/ink4687.xml"/><Relationship Id="rId77" Type="http://schemas.openxmlformats.org/officeDocument/2006/relationships/image" Target="../media/image750.png"/><Relationship Id="rId8" Type="http://schemas.openxmlformats.org/officeDocument/2006/relationships/customXml" Target="../ink/ink4663.xml"/><Relationship Id="rId51" Type="http://schemas.openxmlformats.org/officeDocument/2006/relationships/image" Target="../media/image737.png"/><Relationship Id="rId72" Type="http://schemas.openxmlformats.org/officeDocument/2006/relationships/customXml" Target="../ink/ink4695.xml"/><Relationship Id="rId93" Type="http://schemas.openxmlformats.org/officeDocument/2006/relationships/image" Target="../media/image758.png"/><Relationship Id="rId98" Type="http://schemas.openxmlformats.org/officeDocument/2006/relationships/customXml" Target="../ink/ink4708.xml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21.xml"/><Relationship Id="rId21" Type="http://schemas.openxmlformats.org/officeDocument/2006/relationships/image" Target="../media/image722.png"/><Relationship Id="rId42" Type="http://schemas.openxmlformats.org/officeDocument/2006/relationships/customXml" Target="../ink/ink4729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742.xml"/><Relationship Id="rId84" Type="http://schemas.openxmlformats.org/officeDocument/2006/relationships/customXml" Target="../ink/ink4750.xml"/><Relationship Id="rId89" Type="http://schemas.openxmlformats.org/officeDocument/2006/relationships/image" Target="../media/image756.png"/><Relationship Id="rId16" Type="http://schemas.openxmlformats.org/officeDocument/2006/relationships/customXml" Target="../ink/ink4716.xml"/><Relationship Id="rId11" Type="http://schemas.openxmlformats.org/officeDocument/2006/relationships/image" Target="../media/image717.png"/><Relationship Id="rId32" Type="http://schemas.openxmlformats.org/officeDocument/2006/relationships/customXml" Target="../ink/ink4724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737.xml"/><Relationship Id="rId74" Type="http://schemas.openxmlformats.org/officeDocument/2006/relationships/customXml" Target="../ink/ink4745.xml"/><Relationship Id="rId79" Type="http://schemas.openxmlformats.org/officeDocument/2006/relationships/image" Target="../media/image751.png"/><Relationship Id="rId102" Type="http://schemas.openxmlformats.org/officeDocument/2006/relationships/customXml" Target="../ink/ink4759.xml"/><Relationship Id="rId5" Type="http://schemas.openxmlformats.org/officeDocument/2006/relationships/image" Target="../media/image714.png"/><Relationship Id="rId90" Type="http://schemas.openxmlformats.org/officeDocument/2006/relationships/customXml" Target="../ink/ink4753.xml"/><Relationship Id="rId95" Type="http://schemas.openxmlformats.org/officeDocument/2006/relationships/image" Target="../media/image759.png"/><Relationship Id="rId22" Type="http://schemas.openxmlformats.org/officeDocument/2006/relationships/customXml" Target="../ink/ink4719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732.xml"/><Relationship Id="rId64" Type="http://schemas.openxmlformats.org/officeDocument/2006/relationships/customXml" Target="../ink/ink4740.xml"/><Relationship Id="rId69" Type="http://schemas.openxmlformats.org/officeDocument/2006/relationships/image" Target="../media/image746.png"/><Relationship Id="rId80" Type="http://schemas.openxmlformats.org/officeDocument/2006/relationships/customXml" Target="../ink/ink4748.xml"/><Relationship Id="rId85" Type="http://schemas.openxmlformats.org/officeDocument/2006/relationships/image" Target="../media/image754.png"/><Relationship Id="rId12" Type="http://schemas.openxmlformats.org/officeDocument/2006/relationships/customXml" Target="../ink/ink4714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4727.xml"/><Relationship Id="rId46" Type="http://schemas.openxmlformats.org/officeDocument/2006/relationships/customXml" Target="../ink/ink4731.xml"/><Relationship Id="rId59" Type="http://schemas.openxmlformats.org/officeDocument/2006/relationships/image" Target="../media/image741.png"/><Relationship Id="rId67" Type="http://schemas.openxmlformats.org/officeDocument/2006/relationships/image" Target="../media/image745.png"/><Relationship Id="rId103" Type="http://schemas.openxmlformats.org/officeDocument/2006/relationships/image" Target="../media/image763.png"/><Relationship Id="rId20" Type="http://schemas.openxmlformats.org/officeDocument/2006/relationships/customXml" Target="../ink/ink4718.xml"/><Relationship Id="rId41" Type="http://schemas.openxmlformats.org/officeDocument/2006/relationships/image" Target="../media/image732.png"/><Relationship Id="rId54" Type="http://schemas.openxmlformats.org/officeDocument/2006/relationships/customXml" Target="../ink/ink4735.xml"/><Relationship Id="rId62" Type="http://schemas.openxmlformats.org/officeDocument/2006/relationships/customXml" Target="../ink/ink4739.xml"/><Relationship Id="rId70" Type="http://schemas.openxmlformats.org/officeDocument/2006/relationships/customXml" Target="../ink/ink4743.xml"/><Relationship Id="rId75" Type="http://schemas.openxmlformats.org/officeDocument/2006/relationships/image" Target="../media/image749.png"/><Relationship Id="rId83" Type="http://schemas.openxmlformats.org/officeDocument/2006/relationships/image" Target="../media/image753.png"/><Relationship Id="rId88" Type="http://schemas.openxmlformats.org/officeDocument/2006/relationships/customXml" Target="../ink/ink4752.xml"/><Relationship Id="rId91" Type="http://schemas.openxmlformats.org/officeDocument/2006/relationships/image" Target="../media/image757.png"/><Relationship Id="rId96" Type="http://schemas.openxmlformats.org/officeDocument/2006/relationships/customXml" Target="../ink/ink47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11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4722.xml"/><Relationship Id="rId36" Type="http://schemas.openxmlformats.org/officeDocument/2006/relationships/customXml" Target="../ink/ink4726.xml"/><Relationship Id="rId49" Type="http://schemas.openxmlformats.org/officeDocument/2006/relationships/image" Target="../media/image736.png"/><Relationship Id="rId57" Type="http://schemas.openxmlformats.org/officeDocument/2006/relationships/image" Target="../media/image740.png"/><Relationship Id="rId10" Type="http://schemas.openxmlformats.org/officeDocument/2006/relationships/customXml" Target="../ink/ink4713.xml"/><Relationship Id="rId31" Type="http://schemas.openxmlformats.org/officeDocument/2006/relationships/image" Target="../media/image727.png"/><Relationship Id="rId44" Type="http://schemas.openxmlformats.org/officeDocument/2006/relationships/customXml" Target="../ink/ink4730.xml"/><Relationship Id="rId52" Type="http://schemas.openxmlformats.org/officeDocument/2006/relationships/customXml" Target="../ink/ink4734.xml"/><Relationship Id="rId60" Type="http://schemas.openxmlformats.org/officeDocument/2006/relationships/customXml" Target="../ink/ink4738.xml"/><Relationship Id="rId65" Type="http://schemas.openxmlformats.org/officeDocument/2006/relationships/image" Target="../media/image744.png"/><Relationship Id="rId73" Type="http://schemas.openxmlformats.org/officeDocument/2006/relationships/image" Target="../media/image748.png"/><Relationship Id="rId78" Type="http://schemas.openxmlformats.org/officeDocument/2006/relationships/customXml" Target="../ink/ink4747.xml"/><Relationship Id="rId81" Type="http://schemas.openxmlformats.org/officeDocument/2006/relationships/image" Target="../media/image752.png"/><Relationship Id="rId86" Type="http://schemas.openxmlformats.org/officeDocument/2006/relationships/customXml" Target="../ink/ink4751.xml"/><Relationship Id="rId94" Type="http://schemas.openxmlformats.org/officeDocument/2006/relationships/customXml" Target="../ink/ink4755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Relationship Id="rId4" Type="http://schemas.openxmlformats.org/officeDocument/2006/relationships/customXml" Target="../ink/ink4710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717.xml"/><Relationship Id="rId39" Type="http://schemas.openxmlformats.org/officeDocument/2006/relationships/image" Target="../media/image731.png"/><Relationship Id="rId34" Type="http://schemas.openxmlformats.org/officeDocument/2006/relationships/customXml" Target="../ink/ink4725.xml"/><Relationship Id="rId50" Type="http://schemas.openxmlformats.org/officeDocument/2006/relationships/customXml" Target="../ink/ink4733.xml"/><Relationship Id="rId55" Type="http://schemas.openxmlformats.org/officeDocument/2006/relationships/image" Target="../media/image739.png"/><Relationship Id="rId76" Type="http://schemas.openxmlformats.org/officeDocument/2006/relationships/customXml" Target="../ink/ink4746.xml"/><Relationship Id="rId97" Type="http://schemas.openxmlformats.org/officeDocument/2006/relationships/image" Target="../media/image760.png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754.xml"/><Relationship Id="rId2" Type="http://schemas.openxmlformats.org/officeDocument/2006/relationships/customXml" Target="../ink/ink4709.xml"/><Relationship Id="rId29" Type="http://schemas.openxmlformats.org/officeDocument/2006/relationships/image" Target="../media/image726.png"/><Relationship Id="rId24" Type="http://schemas.openxmlformats.org/officeDocument/2006/relationships/customXml" Target="../ink/ink4720.xml"/><Relationship Id="rId40" Type="http://schemas.openxmlformats.org/officeDocument/2006/relationships/customXml" Target="../ink/ink4728.xml"/><Relationship Id="rId45" Type="http://schemas.openxmlformats.org/officeDocument/2006/relationships/image" Target="../media/image734.png"/><Relationship Id="rId66" Type="http://schemas.openxmlformats.org/officeDocument/2006/relationships/customXml" Target="../ink/ink4741.xml"/><Relationship Id="rId87" Type="http://schemas.openxmlformats.org/officeDocument/2006/relationships/image" Target="../media/image755.png"/><Relationship Id="rId61" Type="http://schemas.openxmlformats.org/officeDocument/2006/relationships/image" Target="../media/image742.png"/><Relationship Id="rId82" Type="http://schemas.openxmlformats.org/officeDocument/2006/relationships/customXml" Target="../ink/ink4749.xml"/><Relationship Id="rId19" Type="http://schemas.openxmlformats.org/officeDocument/2006/relationships/image" Target="../media/image721.png"/><Relationship Id="rId14" Type="http://schemas.openxmlformats.org/officeDocument/2006/relationships/customXml" Target="../ink/ink4715.xml"/><Relationship Id="rId30" Type="http://schemas.openxmlformats.org/officeDocument/2006/relationships/customXml" Target="../ink/ink4723.xml"/><Relationship Id="rId35" Type="http://schemas.openxmlformats.org/officeDocument/2006/relationships/image" Target="../media/image729.png"/><Relationship Id="rId56" Type="http://schemas.openxmlformats.org/officeDocument/2006/relationships/customXml" Target="../ink/ink4736.xml"/><Relationship Id="rId77" Type="http://schemas.openxmlformats.org/officeDocument/2006/relationships/image" Target="../media/image750.png"/><Relationship Id="rId100" Type="http://schemas.openxmlformats.org/officeDocument/2006/relationships/customXml" Target="../ink/ink4758.xml"/><Relationship Id="rId8" Type="http://schemas.openxmlformats.org/officeDocument/2006/relationships/customXml" Target="../ink/ink4712.xml"/><Relationship Id="rId51" Type="http://schemas.openxmlformats.org/officeDocument/2006/relationships/image" Target="../media/image737.png"/><Relationship Id="rId72" Type="http://schemas.openxmlformats.org/officeDocument/2006/relationships/customXml" Target="../ink/ink4744.xml"/><Relationship Id="rId93" Type="http://schemas.openxmlformats.org/officeDocument/2006/relationships/image" Target="../media/image758.png"/><Relationship Id="rId98" Type="http://schemas.openxmlformats.org/officeDocument/2006/relationships/customXml" Target="../ink/ink4757.xml"/><Relationship Id="rId3" Type="http://schemas.openxmlformats.org/officeDocument/2006/relationships/image" Target="../media/image713.png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72.xml"/><Relationship Id="rId117" Type="http://schemas.openxmlformats.org/officeDocument/2006/relationships/image" Target="../media/image770.png"/><Relationship Id="rId21" Type="http://schemas.openxmlformats.org/officeDocument/2006/relationships/image" Target="../media/image722.png"/><Relationship Id="rId42" Type="http://schemas.openxmlformats.org/officeDocument/2006/relationships/customXml" Target="../ink/ink4780.xml"/><Relationship Id="rId47" Type="http://schemas.openxmlformats.org/officeDocument/2006/relationships/image" Target="../media/image735.png"/><Relationship Id="rId63" Type="http://schemas.openxmlformats.org/officeDocument/2006/relationships/image" Target="../media/image743.png"/><Relationship Id="rId68" Type="http://schemas.openxmlformats.org/officeDocument/2006/relationships/customXml" Target="../ink/ink4793.xml"/><Relationship Id="rId84" Type="http://schemas.openxmlformats.org/officeDocument/2006/relationships/customXml" Target="../ink/ink4801.xml"/><Relationship Id="rId89" Type="http://schemas.openxmlformats.org/officeDocument/2006/relationships/image" Target="../media/image756.png"/><Relationship Id="rId112" Type="http://schemas.openxmlformats.org/officeDocument/2006/relationships/customXml" Target="../ink/ink4815.xml"/><Relationship Id="rId16" Type="http://schemas.openxmlformats.org/officeDocument/2006/relationships/customXml" Target="../ink/ink4767.xml"/><Relationship Id="rId107" Type="http://schemas.openxmlformats.org/officeDocument/2006/relationships/image" Target="../media/image765.png"/><Relationship Id="rId11" Type="http://schemas.openxmlformats.org/officeDocument/2006/relationships/image" Target="../media/image717.png"/><Relationship Id="rId32" Type="http://schemas.openxmlformats.org/officeDocument/2006/relationships/customXml" Target="../ink/ink4775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788.xml"/><Relationship Id="rId74" Type="http://schemas.openxmlformats.org/officeDocument/2006/relationships/customXml" Target="../ink/ink4796.xml"/><Relationship Id="rId79" Type="http://schemas.openxmlformats.org/officeDocument/2006/relationships/image" Target="../media/image751.png"/><Relationship Id="rId102" Type="http://schemas.openxmlformats.org/officeDocument/2006/relationships/customXml" Target="../ink/ink4810.xml"/><Relationship Id="rId5" Type="http://schemas.openxmlformats.org/officeDocument/2006/relationships/image" Target="../media/image714.png"/><Relationship Id="rId90" Type="http://schemas.openxmlformats.org/officeDocument/2006/relationships/customXml" Target="../ink/ink4804.xml"/><Relationship Id="rId95" Type="http://schemas.openxmlformats.org/officeDocument/2006/relationships/image" Target="../media/image759.png"/><Relationship Id="rId22" Type="http://schemas.openxmlformats.org/officeDocument/2006/relationships/customXml" Target="../ink/ink4770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783.xml"/><Relationship Id="rId64" Type="http://schemas.openxmlformats.org/officeDocument/2006/relationships/customXml" Target="../ink/ink4791.xml"/><Relationship Id="rId69" Type="http://schemas.openxmlformats.org/officeDocument/2006/relationships/image" Target="../media/image746.png"/><Relationship Id="rId113" Type="http://schemas.openxmlformats.org/officeDocument/2006/relationships/image" Target="../media/image768.png"/><Relationship Id="rId118" Type="http://schemas.openxmlformats.org/officeDocument/2006/relationships/customXml" Target="../ink/ink4818.xml"/><Relationship Id="rId80" Type="http://schemas.openxmlformats.org/officeDocument/2006/relationships/customXml" Target="../ink/ink4799.xml"/><Relationship Id="rId85" Type="http://schemas.openxmlformats.org/officeDocument/2006/relationships/image" Target="../media/image754.png"/><Relationship Id="rId12" Type="http://schemas.openxmlformats.org/officeDocument/2006/relationships/customXml" Target="../ink/ink4765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4778.xml"/><Relationship Id="rId59" Type="http://schemas.openxmlformats.org/officeDocument/2006/relationships/image" Target="../media/image741.png"/><Relationship Id="rId103" Type="http://schemas.openxmlformats.org/officeDocument/2006/relationships/image" Target="../media/image763.png"/><Relationship Id="rId108" Type="http://schemas.openxmlformats.org/officeDocument/2006/relationships/customXml" Target="../ink/ink4813.xml"/><Relationship Id="rId54" Type="http://schemas.openxmlformats.org/officeDocument/2006/relationships/customXml" Target="../ink/ink4786.xml"/><Relationship Id="rId70" Type="http://schemas.openxmlformats.org/officeDocument/2006/relationships/customXml" Target="../ink/ink4794.xml"/><Relationship Id="rId75" Type="http://schemas.openxmlformats.org/officeDocument/2006/relationships/image" Target="../media/image749.png"/><Relationship Id="rId91" Type="http://schemas.openxmlformats.org/officeDocument/2006/relationships/image" Target="../media/image757.png"/><Relationship Id="rId96" Type="http://schemas.openxmlformats.org/officeDocument/2006/relationships/customXml" Target="../ink/ink48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62.xml"/><Relationship Id="rId23" Type="http://schemas.openxmlformats.org/officeDocument/2006/relationships/image" Target="../media/image723.png"/><Relationship Id="rId28" Type="http://schemas.openxmlformats.org/officeDocument/2006/relationships/customXml" Target="../ink/ink4773.xml"/><Relationship Id="rId49" Type="http://schemas.openxmlformats.org/officeDocument/2006/relationships/image" Target="../media/image736.png"/><Relationship Id="rId114" Type="http://schemas.openxmlformats.org/officeDocument/2006/relationships/customXml" Target="../ink/ink4816.xml"/><Relationship Id="rId119" Type="http://schemas.openxmlformats.org/officeDocument/2006/relationships/image" Target="../media/image771.png"/><Relationship Id="rId44" Type="http://schemas.openxmlformats.org/officeDocument/2006/relationships/customXml" Target="../ink/ink4781.xml"/><Relationship Id="rId60" Type="http://schemas.openxmlformats.org/officeDocument/2006/relationships/customXml" Target="../ink/ink4789.xml"/><Relationship Id="rId65" Type="http://schemas.openxmlformats.org/officeDocument/2006/relationships/image" Target="../media/image744.png"/><Relationship Id="rId81" Type="http://schemas.openxmlformats.org/officeDocument/2006/relationships/image" Target="../media/image752.png"/><Relationship Id="rId86" Type="http://schemas.openxmlformats.org/officeDocument/2006/relationships/customXml" Target="../ink/ink4802.xml"/><Relationship Id="rId4" Type="http://schemas.openxmlformats.org/officeDocument/2006/relationships/customXml" Target="../ink/ink4761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4768.xml"/><Relationship Id="rId39" Type="http://schemas.openxmlformats.org/officeDocument/2006/relationships/image" Target="../media/image731.png"/><Relationship Id="rId109" Type="http://schemas.openxmlformats.org/officeDocument/2006/relationships/image" Target="../media/image766.png"/><Relationship Id="rId34" Type="http://schemas.openxmlformats.org/officeDocument/2006/relationships/customXml" Target="../ink/ink4776.xml"/><Relationship Id="rId50" Type="http://schemas.openxmlformats.org/officeDocument/2006/relationships/customXml" Target="../ink/ink4784.xml"/><Relationship Id="rId55" Type="http://schemas.openxmlformats.org/officeDocument/2006/relationships/image" Target="../media/image739.png"/><Relationship Id="rId76" Type="http://schemas.openxmlformats.org/officeDocument/2006/relationships/customXml" Target="../ink/ink4797.xml"/><Relationship Id="rId97" Type="http://schemas.openxmlformats.org/officeDocument/2006/relationships/image" Target="../media/image760.png"/><Relationship Id="rId104" Type="http://schemas.openxmlformats.org/officeDocument/2006/relationships/customXml" Target="../ink/ink4811.xml"/><Relationship Id="rId120" Type="http://schemas.openxmlformats.org/officeDocument/2006/relationships/customXml" Target="../ink/ink4819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805.xml"/><Relationship Id="rId2" Type="http://schemas.openxmlformats.org/officeDocument/2006/relationships/customXml" Target="../ink/ink4760.xml"/><Relationship Id="rId29" Type="http://schemas.openxmlformats.org/officeDocument/2006/relationships/image" Target="../media/image726.png"/><Relationship Id="rId24" Type="http://schemas.openxmlformats.org/officeDocument/2006/relationships/customXml" Target="../ink/ink4771.xml"/><Relationship Id="rId40" Type="http://schemas.openxmlformats.org/officeDocument/2006/relationships/customXml" Target="../ink/ink4779.xml"/><Relationship Id="rId45" Type="http://schemas.openxmlformats.org/officeDocument/2006/relationships/image" Target="../media/image734.png"/><Relationship Id="rId66" Type="http://schemas.openxmlformats.org/officeDocument/2006/relationships/customXml" Target="../ink/ink4792.xml"/><Relationship Id="rId87" Type="http://schemas.openxmlformats.org/officeDocument/2006/relationships/image" Target="../media/image755.png"/><Relationship Id="rId110" Type="http://schemas.openxmlformats.org/officeDocument/2006/relationships/customXml" Target="../ink/ink4814.xml"/><Relationship Id="rId115" Type="http://schemas.openxmlformats.org/officeDocument/2006/relationships/image" Target="../media/image769.png"/><Relationship Id="rId61" Type="http://schemas.openxmlformats.org/officeDocument/2006/relationships/image" Target="../media/image742.png"/><Relationship Id="rId82" Type="http://schemas.openxmlformats.org/officeDocument/2006/relationships/customXml" Target="../ink/ink4800.xml"/><Relationship Id="rId19" Type="http://schemas.openxmlformats.org/officeDocument/2006/relationships/image" Target="../media/image721.png"/><Relationship Id="rId14" Type="http://schemas.openxmlformats.org/officeDocument/2006/relationships/customXml" Target="../ink/ink4766.xml"/><Relationship Id="rId30" Type="http://schemas.openxmlformats.org/officeDocument/2006/relationships/customXml" Target="../ink/ink4774.xml"/><Relationship Id="rId35" Type="http://schemas.openxmlformats.org/officeDocument/2006/relationships/image" Target="../media/image729.png"/><Relationship Id="rId56" Type="http://schemas.openxmlformats.org/officeDocument/2006/relationships/customXml" Target="../ink/ink4787.xml"/><Relationship Id="rId77" Type="http://schemas.openxmlformats.org/officeDocument/2006/relationships/image" Target="../media/image750.png"/><Relationship Id="rId100" Type="http://schemas.openxmlformats.org/officeDocument/2006/relationships/customXml" Target="../ink/ink4809.xml"/><Relationship Id="rId105" Type="http://schemas.openxmlformats.org/officeDocument/2006/relationships/image" Target="../media/image764.png"/><Relationship Id="rId8" Type="http://schemas.openxmlformats.org/officeDocument/2006/relationships/customXml" Target="../ink/ink4763.xml"/><Relationship Id="rId51" Type="http://schemas.openxmlformats.org/officeDocument/2006/relationships/image" Target="../media/image737.png"/><Relationship Id="rId72" Type="http://schemas.openxmlformats.org/officeDocument/2006/relationships/customXml" Target="../ink/ink4795.xml"/><Relationship Id="rId93" Type="http://schemas.openxmlformats.org/officeDocument/2006/relationships/image" Target="../media/image758.png"/><Relationship Id="rId98" Type="http://schemas.openxmlformats.org/officeDocument/2006/relationships/customXml" Target="../ink/ink4808.xml"/><Relationship Id="rId121" Type="http://schemas.openxmlformats.org/officeDocument/2006/relationships/image" Target="../media/image772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4782.xml"/><Relationship Id="rId67" Type="http://schemas.openxmlformats.org/officeDocument/2006/relationships/image" Target="../media/image745.png"/><Relationship Id="rId116" Type="http://schemas.openxmlformats.org/officeDocument/2006/relationships/customXml" Target="../ink/ink4817.xml"/><Relationship Id="rId20" Type="http://schemas.openxmlformats.org/officeDocument/2006/relationships/customXml" Target="../ink/ink4769.xml"/><Relationship Id="rId41" Type="http://schemas.openxmlformats.org/officeDocument/2006/relationships/image" Target="../media/image732.png"/><Relationship Id="rId62" Type="http://schemas.openxmlformats.org/officeDocument/2006/relationships/customXml" Target="../ink/ink4790.xml"/><Relationship Id="rId83" Type="http://schemas.openxmlformats.org/officeDocument/2006/relationships/image" Target="../media/image753.png"/><Relationship Id="rId88" Type="http://schemas.openxmlformats.org/officeDocument/2006/relationships/customXml" Target="../ink/ink4803.xml"/><Relationship Id="rId111" Type="http://schemas.openxmlformats.org/officeDocument/2006/relationships/image" Target="../media/image767.png"/><Relationship Id="rId15" Type="http://schemas.openxmlformats.org/officeDocument/2006/relationships/image" Target="../media/image719.png"/><Relationship Id="rId36" Type="http://schemas.openxmlformats.org/officeDocument/2006/relationships/customXml" Target="../ink/ink4777.xml"/><Relationship Id="rId57" Type="http://schemas.openxmlformats.org/officeDocument/2006/relationships/image" Target="../media/image740.png"/><Relationship Id="rId106" Type="http://schemas.openxmlformats.org/officeDocument/2006/relationships/customXml" Target="../ink/ink4812.xml"/><Relationship Id="rId10" Type="http://schemas.openxmlformats.org/officeDocument/2006/relationships/customXml" Target="../ink/ink4764.xml"/><Relationship Id="rId31" Type="http://schemas.openxmlformats.org/officeDocument/2006/relationships/image" Target="../media/image727.png"/><Relationship Id="rId52" Type="http://schemas.openxmlformats.org/officeDocument/2006/relationships/customXml" Target="../ink/ink4785.xml"/><Relationship Id="rId73" Type="http://schemas.openxmlformats.org/officeDocument/2006/relationships/image" Target="../media/image748.png"/><Relationship Id="rId78" Type="http://schemas.openxmlformats.org/officeDocument/2006/relationships/customXml" Target="../ink/ink4798.xml"/><Relationship Id="rId94" Type="http://schemas.openxmlformats.org/officeDocument/2006/relationships/customXml" Target="../ink/ink4806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0.png"/><Relationship Id="rId21" Type="http://schemas.openxmlformats.org/officeDocument/2006/relationships/image" Target="../media/image722.png"/><Relationship Id="rId42" Type="http://schemas.openxmlformats.org/officeDocument/2006/relationships/customXml" Target="../ink/ink4840.xml"/><Relationship Id="rId63" Type="http://schemas.openxmlformats.org/officeDocument/2006/relationships/image" Target="../media/image743.png"/><Relationship Id="rId84" Type="http://schemas.openxmlformats.org/officeDocument/2006/relationships/customXml" Target="../ink/ink4861.xml"/><Relationship Id="rId16" Type="http://schemas.openxmlformats.org/officeDocument/2006/relationships/customXml" Target="../ink/ink4827.xml"/><Relationship Id="rId107" Type="http://schemas.openxmlformats.org/officeDocument/2006/relationships/image" Target="../media/image765.png"/><Relationship Id="rId11" Type="http://schemas.openxmlformats.org/officeDocument/2006/relationships/image" Target="../media/image717.png"/><Relationship Id="rId32" Type="http://schemas.openxmlformats.org/officeDocument/2006/relationships/customXml" Target="../ink/ink4835.xml"/><Relationship Id="rId37" Type="http://schemas.openxmlformats.org/officeDocument/2006/relationships/image" Target="../media/image730.png"/><Relationship Id="rId53" Type="http://schemas.openxmlformats.org/officeDocument/2006/relationships/image" Target="../media/image738.png"/><Relationship Id="rId58" Type="http://schemas.openxmlformats.org/officeDocument/2006/relationships/customXml" Target="../ink/ink4848.xml"/><Relationship Id="rId74" Type="http://schemas.openxmlformats.org/officeDocument/2006/relationships/customXml" Target="../ink/ink4856.xml"/><Relationship Id="rId79" Type="http://schemas.openxmlformats.org/officeDocument/2006/relationships/image" Target="../media/image751.png"/><Relationship Id="rId102" Type="http://schemas.openxmlformats.org/officeDocument/2006/relationships/customXml" Target="../ink/ink4870.xml"/><Relationship Id="rId123" Type="http://schemas.openxmlformats.org/officeDocument/2006/relationships/image" Target="../media/image773.png"/><Relationship Id="rId128" Type="http://schemas.openxmlformats.org/officeDocument/2006/relationships/customXml" Target="../ink/ink4883.xml"/><Relationship Id="rId5" Type="http://schemas.openxmlformats.org/officeDocument/2006/relationships/image" Target="../media/image714.png"/><Relationship Id="rId90" Type="http://schemas.openxmlformats.org/officeDocument/2006/relationships/customXml" Target="../ink/ink4864.xml"/><Relationship Id="rId95" Type="http://schemas.openxmlformats.org/officeDocument/2006/relationships/image" Target="../media/image759.png"/><Relationship Id="rId22" Type="http://schemas.openxmlformats.org/officeDocument/2006/relationships/customXml" Target="../ink/ink4830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843.xml"/><Relationship Id="rId64" Type="http://schemas.openxmlformats.org/officeDocument/2006/relationships/customXml" Target="../ink/ink4851.xml"/><Relationship Id="rId69" Type="http://schemas.openxmlformats.org/officeDocument/2006/relationships/image" Target="../media/image746.png"/><Relationship Id="rId113" Type="http://schemas.openxmlformats.org/officeDocument/2006/relationships/image" Target="../media/image768.png"/><Relationship Id="rId118" Type="http://schemas.openxmlformats.org/officeDocument/2006/relationships/customXml" Target="../ink/ink4878.xml"/><Relationship Id="rId80" Type="http://schemas.openxmlformats.org/officeDocument/2006/relationships/customXml" Target="../ink/ink4859.xml"/><Relationship Id="rId85" Type="http://schemas.openxmlformats.org/officeDocument/2006/relationships/image" Target="../media/image754.png"/><Relationship Id="rId12" Type="http://schemas.openxmlformats.org/officeDocument/2006/relationships/customXml" Target="../ink/ink4825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4838.xml"/><Relationship Id="rId59" Type="http://schemas.openxmlformats.org/officeDocument/2006/relationships/image" Target="../media/image741.png"/><Relationship Id="rId103" Type="http://schemas.openxmlformats.org/officeDocument/2006/relationships/image" Target="../media/image763.png"/><Relationship Id="rId108" Type="http://schemas.openxmlformats.org/officeDocument/2006/relationships/customXml" Target="../ink/ink4873.xml"/><Relationship Id="rId124" Type="http://schemas.openxmlformats.org/officeDocument/2006/relationships/customXml" Target="../ink/ink4881.xml"/><Relationship Id="rId129" Type="http://schemas.openxmlformats.org/officeDocument/2006/relationships/image" Target="../media/image776.png"/><Relationship Id="rId54" Type="http://schemas.openxmlformats.org/officeDocument/2006/relationships/customXml" Target="../ink/ink4846.xml"/><Relationship Id="rId70" Type="http://schemas.openxmlformats.org/officeDocument/2006/relationships/customXml" Target="../ink/ink4854.xml"/><Relationship Id="rId75" Type="http://schemas.openxmlformats.org/officeDocument/2006/relationships/image" Target="../media/image749.png"/><Relationship Id="rId91" Type="http://schemas.openxmlformats.org/officeDocument/2006/relationships/image" Target="../media/image757.png"/><Relationship Id="rId96" Type="http://schemas.openxmlformats.org/officeDocument/2006/relationships/customXml" Target="../ink/ink48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22.xml"/><Relationship Id="rId23" Type="http://schemas.openxmlformats.org/officeDocument/2006/relationships/image" Target="../media/image723.png"/><Relationship Id="rId28" Type="http://schemas.openxmlformats.org/officeDocument/2006/relationships/customXml" Target="../ink/ink4833.xml"/><Relationship Id="rId49" Type="http://schemas.openxmlformats.org/officeDocument/2006/relationships/image" Target="../media/image736.png"/><Relationship Id="rId114" Type="http://schemas.openxmlformats.org/officeDocument/2006/relationships/customXml" Target="../ink/ink4876.xml"/><Relationship Id="rId119" Type="http://schemas.openxmlformats.org/officeDocument/2006/relationships/image" Target="../media/image771.png"/><Relationship Id="rId44" Type="http://schemas.openxmlformats.org/officeDocument/2006/relationships/customXml" Target="../ink/ink4841.xml"/><Relationship Id="rId60" Type="http://schemas.openxmlformats.org/officeDocument/2006/relationships/customXml" Target="../ink/ink4849.xml"/><Relationship Id="rId65" Type="http://schemas.openxmlformats.org/officeDocument/2006/relationships/image" Target="../media/image744.png"/><Relationship Id="rId81" Type="http://schemas.openxmlformats.org/officeDocument/2006/relationships/image" Target="../media/image752.png"/><Relationship Id="rId86" Type="http://schemas.openxmlformats.org/officeDocument/2006/relationships/customXml" Target="../ink/ink4862.xml"/><Relationship Id="rId130" Type="http://schemas.openxmlformats.org/officeDocument/2006/relationships/customXml" Target="../ink/ink4884.xml"/><Relationship Id="rId13" Type="http://schemas.openxmlformats.org/officeDocument/2006/relationships/image" Target="../media/image718.png"/><Relationship Id="rId18" Type="http://schemas.openxmlformats.org/officeDocument/2006/relationships/customXml" Target="../ink/ink4828.xml"/><Relationship Id="rId39" Type="http://schemas.openxmlformats.org/officeDocument/2006/relationships/image" Target="../media/image731.png"/><Relationship Id="rId109" Type="http://schemas.openxmlformats.org/officeDocument/2006/relationships/image" Target="../media/image766.png"/><Relationship Id="rId34" Type="http://schemas.openxmlformats.org/officeDocument/2006/relationships/customXml" Target="../ink/ink4836.xml"/><Relationship Id="rId50" Type="http://schemas.openxmlformats.org/officeDocument/2006/relationships/customXml" Target="../ink/ink4844.xml"/><Relationship Id="rId55" Type="http://schemas.openxmlformats.org/officeDocument/2006/relationships/image" Target="../media/image739.png"/><Relationship Id="rId76" Type="http://schemas.openxmlformats.org/officeDocument/2006/relationships/customXml" Target="../ink/ink4857.xml"/><Relationship Id="rId97" Type="http://schemas.openxmlformats.org/officeDocument/2006/relationships/image" Target="../media/image760.png"/><Relationship Id="rId104" Type="http://schemas.openxmlformats.org/officeDocument/2006/relationships/customXml" Target="../ink/ink4871.xml"/><Relationship Id="rId120" Type="http://schemas.openxmlformats.org/officeDocument/2006/relationships/customXml" Target="../ink/ink4879.xml"/><Relationship Id="rId125" Type="http://schemas.openxmlformats.org/officeDocument/2006/relationships/image" Target="../media/image774.png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865.xml"/><Relationship Id="rId2" Type="http://schemas.openxmlformats.org/officeDocument/2006/relationships/customXml" Target="../ink/ink4820.xml"/><Relationship Id="rId29" Type="http://schemas.openxmlformats.org/officeDocument/2006/relationships/image" Target="../media/image726.png"/><Relationship Id="rId24" Type="http://schemas.openxmlformats.org/officeDocument/2006/relationships/customXml" Target="../ink/ink4831.xml"/><Relationship Id="rId40" Type="http://schemas.openxmlformats.org/officeDocument/2006/relationships/customXml" Target="../ink/ink4839.xml"/><Relationship Id="rId45" Type="http://schemas.openxmlformats.org/officeDocument/2006/relationships/image" Target="../media/image734.png"/><Relationship Id="rId66" Type="http://schemas.openxmlformats.org/officeDocument/2006/relationships/customXml" Target="../ink/ink4852.xml"/><Relationship Id="rId87" Type="http://schemas.openxmlformats.org/officeDocument/2006/relationships/image" Target="../media/image755.png"/><Relationship Id="rId110" Type="http://schemas.openxmlformats.org/officeDocument/2006/relationships/customXml" Target="../ink/ink4874.xml"/><Relationship Id="rId115" Type="http://schemas.openxmlformats.org/officeDocument/2006/relationships/image" Target="../media/image769.png"/><Relationship Id="rId131" Type="http://schemas.openxmlformats.org/officeDocument/2006/relationships/image" Target="../media/image777.png"/><Relationship Id="rId61" Type="http://schemas.openxmlformats.org/officeDocument/2006/relationships/image" Target="../media/image742.png"/><Relationship Id="rId82" Type="http://schemas.openxmlformats.org/officeDocument/2006/relationships/customXml" Target="../ink/ink4860.xml"/><Relationship Id="rId19" Type="http://schemas.openxmlformats.org/officeDocument/2006/relationships/image" Target="../media/image721.png"/><Relationship Id="rId14" Type="http://schemas.openxmlformats.org/officeDocument/2006/relationships/customXml" Target="../ink/ink4826.xml"/><Relationship Id="rId30" Type="http://schemas.openxmlformats.org/officeDocument/2006/relationships/customXml" Target="../ink/ink4834.xml"/><Relationship Id="rId35" Type="http://schemas.openxmlformats.org/officeDocument/2006/relationships/image" Target="../media/image729.png"/><Relationship Id="rId56" Type="http://schemas.openxmlformats.org/officeDocument/2006/relationships/customXml" Target="../ink/ink4847.xml"/><Relationship Id="rId77" Type="http://schemas.openxmlformats.org/officeDocument/2006/relationships/image" Target="../media/image750.png"/><Relationship Id="rId100" Type="http://schemas.openxmlformats.org/officeDocument/2006/relationships/customXml" Target="../ink/ink4869.xml"/><Relationship Id="rId105" Type="http://schemas.openxmlformats.org/officeDocument/2006/relationships/image" Target="../media/image764.png"/><Relationship Id="rId126" Type="http://schemas.openxmlformats.org/officeDocument/2006/relationships/customXml" Target="../ink/ink4882.xml"/><Relationship Id="rId8" Type="http://schemas.openxmlformats.org/officeDocument/2006/relationships/customXml" Target="../ink/ink4823.xml"/><Relationship Id="rId51" Type="http://schemas.openxmlformats.org/officeDocument/2006/relationships/image" Target="../media/image737.png"/><Relationship Id="rId72" Type="http://schemas.openxmlformats.org/officeDocument/2006/relationships/customXml" Target="../ink/ink4855.xml"/><Relationship Id="rId93" Type="http://schemas.openxmlformats.org/officeDocument/2006/relationships/image" Target="../media/image758.png"/><Relationship Id="rId98" Type="http://schemas.openxmlformats.org/officeDocument/2006/relationships/customXml" Target="../ink/ink4868.xml"/><Relationship Id="rId121" Type="http://schemas.openxmlformats.org/officeDocument/2006/relationships/image" Target="../media/image772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4842.xml"/><Relationship Id="rId67" Type="http://schemas.openxmlformats.org/officeDocument/2006/relationships/image" Target="../media/image745.png"/><Relationship Id="rId116" Type="http://schemas.openxmlformats.org/officeDocument/2006/relationships/customXml" Target="../ink/ink4877.xml"/><Relationship Id="rId20" Type="http://schemas.openxmlformats.org/officeDocument/2006/relationships/customXml" Target="../ink/ink4829.xml"/><Relationship Id="rId41" Type="http://schemas.openxmlformats.org/officeDocument/2006/relationships/image" Target="../media/image732.png"/><Relationship Id="rId62" Type="http://schemas.openxmlformats.org/officeDocument/2006/relationships/customXml" Target="../ink/ink4850.xml"/><Relationship Id="rId83" Type="http://schemas.openxmlformats.org/officeDocument/2006/relationships/image" Target="../media/image753.png"/><Relationship Id="rId88" Type="http://schemas.openxmlformats.org/officeDocument/2006/relationships/customXml" Target="../ink/ink4863.xml"/><Relationship Id="rId111" Type="http://schemas.openxmlformats.org/officeDocument/2006/relationships/image" Target="../media/image767.png"/><Relationship Id="rId132" Type="http://schemas.openxmlformats.org/officeDocument/2006/relationships/customXml" Target="../ink/ink4885.xml"/><Relationship Id="rId15" Type="http://schemas.openxmlformats.org/officeDocument/2006/relationships/image" Target="../media/image719.png"/><Relationship Id="rId36" Type="http://schemas.openxmlformats.org/officeDocument/2006/relationships/customXml" Target="../ink/ink4837.xml"/><Relationship Id="rId57" Type="http://schemas.openxmlformats.org/officeDocument/2006/relationships/image" Target="../media/image740.png"/><Relationship Id="rId106" Type="http://schemas.openxmlformats.org/officeDocument/2006/relationships/customXml" Target="../ink/ink4872.xml"/><Relationship Id="rId127" Type="http://schemas.openxmlformats.org/officeDocument/2006/relationships/image" Target="../media/image775.png"/><Relationship Id="rId10" Type="http://schemas.openxmlformats.org/officeDocument/2006/relationships/customXml" Target="../ink/ink4824.xml"/><Relationship Id="rId31" Type="http://schemas.openxmlformats.org/officeDocument/2006/relationships/image" Target="../media/image727.png"/><Relationship Id="rId52" Type="http://schemas.openxmlformats.org/officeDocument/2006/relationships/customXml" Target="../ink/ink4845.xml"/><Relationship Id="rId73" Type="http://schemas.openxmlformats.org/officeDocument/2006/relationships/image" Target="../media/image748.png"/><Relationship Id="rId78" Type="http://schemas.openxmlformats.org/officeDocument/2006/relationships/customXml" Target="../ink/ink4858.xml"/><Relationship Id="rId94" Type="http://schemas.openxmlformats.org/officeDocument/2006/relationships/customXml" Target="../ink/ink4866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Relationship Id="rId122" Type="http://schemas.openxmlformats.org/officeDocument/2006/relationships/customXml" Target="../ink/ink4880.xml"/><Relationship Id="rId4" Type="http://schemas.openxmlformats.org/officeDocument/2006/relationships/customXml" Target="../ink/ink4821.xml"/><Relationship Id="rId9" Type="http://schemas.openxmlformats.org/officeDocument/2006/relationships/image" Target="../media/image716.png"/><Relationship Id="rId26" Type="http://schemas.openxmlformats.org/officeDocument/2006/relationships/customXml" Target="../ink/ink4832.xml"/><Relationship Id="rId47" Type="http://schemas.openxmlformats.org/officeDocument/2006/relationships/image" Target="../media/image735.png"/><Relationship Id="rId68" Type="http://schemas.openxmlformats.org/officeDocument/2006/relationships/customXml" Target="../ink/ink4853.xml"/><Relationship Id="rId89" Type="http://schemas.openxmlformats.org/officeDocument/2006/relationships/image" Target="../media/image756.png"/><Relationship Id="rId112" Type="http://schemas.openxmlformats.org/officeDocument/2006/relationships/customXml" Target="../ink/ink4875.xml"/><Relationship Id="rId133" Type="http://schemas.openxmlformats.org/officeDocument/2006/relationships/image" Target="../media/image778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0.png"/><Relationship Id="rId21" Type="http://schemas.openxmlformats.org/officeDocument/2006/relationships/image" Target="../media/image722.png"/><Relationship Id="rId42" Type="http://schemas.openxmlformats.org/officeDocument/2006/relationships/customXml" Target="../ink/ink4906.xml"/><Relationship Id="rId63" Type="http://schemas.openxmlformats.org/officeDocument/2006/relationships/image" Target="../media/image743.png"/><Relationship Id="rId84" Type="http://schemas.openxmlformats.org/officeDocument/2006/relationships/customXml" Target="../ink/ink4927.xml"/><Relationship Id="rId138" Type="http://schemas.openxmlformats.org/officeDocument/2006/relationships/customXml" Target="../ink/ink4954.xml"/><Relationship Id="rId107" Type="http://schemas.openxmlformats.org/officeDocument/2006/relationships/image" Target="../media/image765.png"/><Relationship Id="rId11" Type="http://schemas.openxmlformats.org/officeDocument/2006/relationships/image" Target="../media/image717.png"/><Relationship Id="rId32" Type="http://schemas.openxmlformats.org/officeDocument/2006/relationships/customXml" Target="../ink/ink4901.xml"/><Relationship Id="rId53" Type="http://schemas.openxmlformats.org/officeDocument/2006/relationships/image" Target="../media/image738.png"/><Relationship Id="rId74" Type="http://schemas.openxmlformats.org/officeDocument/2006/relationships/customXml" Target="../ink/ink4922.xml"/><Relationship Id="rId128" Type="http://schemas.openxmlformats.org/officeDocument/2006/relationships/customXml" Target="../ink/ink4949.xml"/><Relationship Id="rId149" Type="http://schemas.openxmlformats.org/officeDocument/2006/relationships/image" Target="../media/image786.png"/><Relationship Id="rId5" Type="http://schemas.openxmlformats.org/officeDocument/2006/relationships/image" Target="../media/image714.png"/><Relationship Id="rId95" Type="http://schemas.openxmlformats.org/officeDocument/2006/relationships/image" Target="../media/image759.png"/><Relationship Id="rId22" Type="http://schemas.openxmlformats.org/officeDocument/2006/relationships/customXml" Target="../ink/ink4896.xml"/><Relationship Id="rId27" Type="http://schemas.openxmlformats.org/officeDocument/2006/relationships/image" Target="../media/image725.png"/><Relationship Id="rId43" Type="http://schemas.openxmlformats.org/officeDocument/2006/relationships/image" Target="../media/image733.png"/><Relationship Id="rId48" Type="http://schemas.openxmlformats.org/officeDocument/2006/relationships/customXml" Target="../ink/ink4909.xml"/><Relationship Id="rId64" Type="http://schemas.openxmlformats.org/officeDocument/2006/relationships/customXml" Target="../ink/ink4917.xml"/><Relationship Id="rId69" Type="http://schemas.openxmlformats.org/officeDocument/2006/relationships/image" Target="../media/image746.png"/><Relationship Id="rId113" Type="http://schemas.openxmlformats.org/officeDocument/2006/relationships/image" Target="../media/image768.png"/><Relationship Id="rId118" Type="http://schemas.openxmlformats.org/officeDocument/2006/relationships/customXml" Target="../ink/ink4944.xml"/><Relationship Id="rId134" Type="http://schemas.openxmlformats.org/officeDocument/2006/relationships/customXml" Target="../ink/ink4952.xml"/><Relationship Id="rId139" Type="http://schemas.openxmlformats.org/officeDocument/2006/relationships/image" Target="../media/image781.png"/><Relationship Id="rId80" Type="http://schemas.openxmlformats.org/officeDocument/2006/relationships/customXml" Target="../ink/ink4925.xml"/><Relationship Id="rId85" Type="http://schemas.openxmlformats.org/officeDocument/2006/relationships/image" Target="../media/image754.png"/><Relationship Id="rId150" Type="http://schemas.openxmlformats.org/officeDocument/2006/relationships/customXml" Target="../ink/ink4960.xml"/><Relationship Id="rId12" Type="http://schemas.openxmlformats.org/officeDocument/2006/relationships/customXml" Target="../ink/ink4891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4904.xml"/><Relationship Id="rId59" Type="http://schemas.openxmlformats.org/officeDocument/2006/relationships/image" Target="../media/image741.png"/><Relationship Id="rId103" Type="http://schemas.openxmlformats.org/officeDocument/2006/relationships/image" Target="../media/image763.png"/><Relationship Id="rId108" Type="http://schemas.openxmlformats.org/officeDocument/2006/relationships/customXml" Target="../ink/ink4939.xml"/><Relationship Id="rId124" Type="http://schemas.openxmlformats.org/officeDocument/2006/relationships/customXml" Target="../ink/ink4947.xml"/><Relationship Id="rId129" Type="http://schemas.openxmlformats.org/officeDocument/2006/relationships/image" Target="../media/image776.png"/><Relationship Id="rId54" Type="http://schemas.openxmlformats.org/officeDocument/2006/relationships/customXml" Target="../ink/ink4912.xml"/><Relationship Id="rId70" Type="http://schemas.openxmlformats.org/officeDocument/2006/relationships/customXml" Target="../ink/ink4920.xml"/><Relationship Id="rId75" Type="http://schemas.openxmlformats.org/officeDocument/2006/relationships/image" Target="../media/image749.png"/><Relationship Id="rId91" Type="http://schemas.openxmlformats.org/officeDocument/2006/relationships/image" Target="../media/image757.png"/><Relationship Id="rId96" Type="http://schemas.openxmlformats.org/officeDocument/2006/relationships/customXml" Target="../ink/ink4933.xml"/><Relationship Id="rId140" Type="http://schemas.openxmlformats.org/officeDocument/2006/relationships/customXml" Target="../ink/ink4955.xml"/><Relationship Id="rId145" Type="http://schemas.openxmlformats.org/officeDocument/2006/relationships/image" Target="../media/image7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8.xml"/><Relationship Id="rId23" Type="http://schemas.openxmlformats.org/officeDocument/2006/relationships/image" Target="../media/image723.png"/><Relationship Id="rId28" Type="http://schemas.openxmlformats.org/officeDocument/2006/relationships/customXml" Target="../ink/ink4899.xml"/><Relationship Id="rId49" Type="http://schemas.openxmlformats.org/officeDocument/2006/relationships/image" Target="../media/image736.png"/><Relationship Id="rId114" Type="http://schemas.openxmlformats.org/officeDocument/2006/relationships/customXml" Target="../ink/ink4942.xml"/><Relationship Id="rId119" Type="http://schemas.openxmlformats.org/officeDocument/2006/relationships/image" Target="../media/image771.png"/><Relationship Id="rId44" Type="http://schemas.openxmlformats.org/officeDocument/2006/relationships/customXml" Target="../ink/ink4907.xml"/><Relationship Id="rId60" Type="http://schemas.openxmlformats.org/officeDocument/2006/relationships/customXml" Target="../ink/ink4915.xml"/><Relationship Id="rId65" Type="http://schemas.openxmlformats.org/officeDocument/2006/relationships/image" Target="../media/image744.png"/><Relationship Id="rId81" Type="http://schemas.openxmlformats.org/officeDocument/2006/relationships/image" Target="../media/image752.png"/><Relationship Id="rId86" Type="http://schemas.openxmlformats.org/officeDocument/2006/relationships/customXml" Target="../ink/ink4928.xml"/><Relationship Id="rId130" Type="http://schemas.openxmlformats.org/officeDocument/2006/relationships/customXml" Target="../ink/ink4950.xml"/><Relationship Id="rId135" Type="http://schemas.openxmlformats.org/officeDocument/2006/relationships/image" Target="../media/image779.png"/><Relationship Id="rId151" Type="http://schemas.openxmlformats.org/officeDocument/2006/relationships/image" Target="../media/image787.png"/><Relationship Id="rId13" Type="http://schemas.openxmlformats.org/officeDocument/2006/relationships/image" Target="../media/image718.png"/><Relationship Id="rId18" Type="http://schemas.openxmlformats.org/officeDocument/2006/relationships/customXml" Target="../ink/ink4894.xml"/><Relationship Id="rId39" Type="http://schemas.openxmlformats.org/officeDocument/2006/relationships/image" Target="../media/image731.png"/><Relationship Id="rId109" Type="http://schemas.openxmlformats.org/officeDocument/2006/relationships/image" Target="../media/image766.png"/><Relationship Id="rId34" Type="http://schemas.openxmlformats.org/officeDocument/2006/relationships/customXml" Target="../ink/ink4902.xml"/><Relationship Id="rId50" Type="http://schemas.openxmlformats.org/officeDocument/2006/relationships/customXml" Target="../ink/ink4910.xml"/><Relationship Id="rId55" Type="http://schemas.openxmlformats.org/officeDocument/2006/relationships/image" Target="../media/image739.png"/><Relationship Id="rId76" Type="http://schemas.openxmlformats.org/officeDocument/2006/relationships/customXml" Target="../ink/ink4923.xml"/><Relationship Id="rId97" Type="http://schemas.openxmlformats.org/officeDocument/2006/relationships/image" Target="../media/image760.png"/><Relationship Id="rId104" Type="http://schemas.openxmlformats.org/officeDocument/2006/relationships/customXml" Target="../ink/ink4937.xml"/><Relationship Id="rId120" Type="http://schemas.openxmlformats.org/officeDocument/2006/relationships/customXml" Target="../ink/ink4945.xml"/><Relationship Id="rId125" Type="http://schemas.openxmlformats.org/officeDocument/2006/relationships/image" Target="../media/image774.png"/><Relationship Id="rId141" Type="http://schemas.openxmlformats.org/officeDocument/2006/relationships/image" Target="../media/image782.png"/><Relationship Id="rId146" Type="http://schemas.openxmlformats.org/officeDocument/2006/relationships/customXml" Target="../ink/ink4958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4931.xml"/><Relationship Id="rId2" Type="http://schemas.openxmlformats.org/officeDocument/2006/relationships/customXml" Target="../ink/ink4886.xml"/><Relationship Id="rId29" Type="http://schemas.openxmlformats.org/officeDocument/2006/relationships/image" Target="../media/image726.png"/><Relationship Id="rId24" Type="http://schemas.openxmlformats.org/officeDocument/2006/relationships/customXml" Target="../ink/ink4897.xml"/><Relationship Id="rId40" Type="http://schemas.openxmlformats.org/officeDocument/2006/relationships/customXml" Target="../ink/ink4905.xml"/><Relationship Id="rId45" Type="http://schemas.openxmlformats.org/officeDocument/2006/relationships/image" Target="../media/image734.png"/><Relationship Id="rId66" Type="http://schemas.openxmlformats.org/officeDocument/2006/relationships/customXml" Target="../ink/ink4918.xml"/><Relationship Id="rId87" Type="http://schemas.openxmlformats.org/officeDocument/2006/relationships/image" Target="../media/image755.png"/><Relationship Id="rId110" Type="http://schemas.openxmlformats.org/officeDocument/2006/relationships/customXml" Target="../ink/ink4940.xml"/><Relationship Id="rId115" Type="http://schemas.openxmlformats.org/officeDocument/2006/relationships/image" Target="../media/image769.png"/><Relationship Id="rId131" Type="http://schemas.openxmlformats.org/officeDocument/2006/relationships/image" Target="../media/image777.png"/><Relationship Id="rId136" Type="http://schemas.openxmlformats.org/officeDocument/2006/relationships/customXml" Target="../ink/ink4953.xml"/><Relationship Id="rId61" Type="http://schemas.openxmlformats.org/officeDocument/2006/relationships/image" Target="../media/image742.png"/><Relationship Id="rId82" Type="http://schemas.openxmlformats.org/officeDocument/2006/relationships/customXml" Target="../ink/ink4926.xml"/><Relationship Id="rId19" Type="http://schemas.openxmlformats.org/officeDocument/2006/relationships/image" Target="../media/image721.png"/><Relationship Id="rId14" Type="http://schemas.openxmlformats.org/officeDocument/2006/relationships/customXml" Target="../ink/ink4892.xml"/><Relationship Id="rId30" Type="http://schemas.openxmlformats.org/officeDocument/2006/relationships/customXml" Target="../ink/ink4900.xml"/><Relationship Id="rId35" Type="http://schemas.openxmlformats.org/officeDocument/2006/relationships/image" Target="../media/image729.png"/><Relationship Id="rId56" Type="http://schemas.openxmlformats.org/officeDocument/2006/relationships/customXml" Target="../ink/ink4913.xml"/><Relationship Id="rId77" Type="http://schemas.openxmlformats.org/officeDocument/2006/relationships/image" Target="../media/image750.png"/><Relationship Id="rId100" Type="http://schemas.openxmlformats.org/officeDocument/2006/relationships/customXml" Target="../ink/ink4935.xml"/><Relationship Id="rId105" Type="http://schemas.openxmlformats.org/officeDocument/2006/relationships/image" Target="../media/image764.png"/><Relationship Id="rId126" Type="http://schemas.openxmlformats.org/officeDocument/2006/relationships/customXml" Target="../ink/ink4948.xml"/><Relationship Id="rId147" Type="http://schemas.openxmlformats.org/officeDocument/2006/relationships/image" Target="../media/image785.png"/><Relationship Id="rId8" Type="http://schemas.openxmlformats.org/officeDocument/2006/relationships/customXml" Target="../ink/ink4889.xml"/><Relationship Id="rId51" Type="http://schemas.openxmlformats.org/officeDocument/2006/relationships/image" Target="../media/image737.png"/><Relationship Id="rId72" Type="http://schemas.openxmlformats.org/officeDocument/2006/relationships/customXml" Target="../ink/ink4921.xml"/><Relationship Id="rId93" Type="http://schemas.openxmlformats.org/officeDocument/2006/relationships/image" Target="../media/image758.png"/><Relationship Id="rId98" Type="http://schemas.openxmlformats.org/officeDocument/2006/relationships/customXml" Target="../ink/ink4934.xml"/><Relationship Id="rId121" Type="http://schemas.openxmlformats.org/officeDocument/2006/relationships/image" Target="../media/image772.png"/><Relationship Id="rId142" Type="http://schemas.openxmlformats.org/officeDocument/2006/relationships/customXml" Target="../ink/ink4956.xml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4908.xml"/><Relationship Id="rId67" Type="http://schemas.openxmlformats.org/officeDocument/2006/relationships/image" Target="../media/image745.png"/><Relationship Id="rId116" Type="http://schemas.openxmlformats.org/officeDocument/2006/relationships/customXml" Target="../ink/ink4943.xml"/><Relationship Id="rId137" Type="http://schemas.openxmlformats.org/officeDocument/2006/relationships/image" Target="../media/image780.png"/><Relationship Id="rId20" Type="http://schemas.openxmlformats.org/officeDocument/2006/relationships/customXml" Target="../ink/ink4895.xml"/><Relationship Id="rId41" Type="http://schemas.openxmlformats.org/officeDocument/2006/relationships/image" Target="../media/image732.png"/><Relationship Id="rId62" Type="http://schemas.openxmlformats.org/officeDocument/2006/relationships/customXml" Target="../ink/ink4916.xml"/><Relationship Id="rId83" Type="http://schemas.openxmlformats.org/officeDocument/2006/relationships/image" Target="../media/image753.png"/><Relationship Id="rId88" Type="http://schemas.openxmlformats.org/officeDocument/2006/relationships/customXml" Target="../ink/ink4929.xml"/><Relationship Id="rId111" Type="http://schemas.openxmlformats.org/officeDocument/2006/relationships/image" Target="../media/image767.png"/><Relationship Id="rId132" Type="http://schemas.openxmlformats.org/officeDocument/2006/relationships/customXml" Target="../ink/ink4951.xml"/><Relationship Id="rId15" Type="http://schemas.openxmlformats.org/officeDocument/2006/relationships/image" Target="../media/image719.png"/><Relationship Id="rId36" Type="http://schemas.openxmlformats.org/officeDocument/2006/relationships/customXml" Target="../ink/ink4903.xml"/><Relationship Id="rId57" Type="http://schemas.openxmlformats.org/officeDocument/2006/relationships/image" Target="../media/image740.png"/><Relationship Id="rId106" Type="http://schemas.openxmlformats.org/officeDocument/2006/relationships/customXml" Target="../ink/ink4938.xml"/><Relationship Id="rId127" Type="http://schemas.openxmlformats.org/officeDocument/2006/relationships/image" Target="../media/image775.png"/><Relationship Id="rId10" Type="http://schemas.openxmlformats.org/officeDocument/2006/relationships/customXml" Target="../ink/ink4890.xml"/><Relationship Id="rId31" Type="http://schemas.openxmlformats.org/officeDocument/2006/relationships/image" Target="../media/image727.png"/><Relationship Id="rId52" Type="http://schemas.openxmlformats.org/officeDocument/2006/relationships/customXml" Target="../ink/ink4911.xml"/><Relationship Id="rId73" Type="http://schemas.openxmlformats.org/officeDocument/2006/relationships/image" Target="../media/image748.png"/><Relationship Id="rId78" Type="http://schemas.openxmlformats.org/officeDocument/2006/relationships/customXml" Target="../ink/ink4924.xml"/><Relationship Id="rId94" Type="http://schemas.openxmlformats.org/officeDocument/2006/relationships/customXml" Target="../ink/ink4932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Relationship Id="rId122" Type="http://schemas.openxmlformats.org/officeDocument/2006/relationships/customXml" Target="../ink/ink4946.xml"/><Relationship Id="rId143" Type="http://schemas.openxmlformats.org/officeDocument/2006/relationships/image" Target="../media/image783.png"/><Relationship Id="rId148" Type="http://schemas.openxmlformats.org/officeDocument/2006/relationships/customXml" Target="../ink/ink4959.xml"/><Relationship Id="rId4" Type="http://schemas.openxmlformats.org/officeDocument/2006/relationships/customXml" Target="../ink/ink4887.xml"/><Relationship Id="rId9" Type="http://schemas.openxmlformats.org/officeDocument/2006/relationships/image" Target="../media/image716.png"/><Relationship Id="rId26" Type="http://schemas.openxmlformats.org/officeDocument/2006/relationships/customXml" Target="../ink/ink4898.xml"/><Relationship Id="rId47" Type="http://schemas.openxmlformats.org/officeDocument/2006/relationships/image" Target="../media/image735.png"/><Relationship Id="rId68" Type="http://schemas.openxmlformats.org/officeDocument/2006/relationships/customXml" Target="../ink/ink4919.xml"/><Relationship Id="rId89" Type="http://schemas.openxmlformats.org/officeDocument/2006/relationships/image" Target="../media/image756.png"/><Relationship Id="rId112" Type="http://schemas.openxmlformats.org/officeDocument/2006/relationships/customXml" Target="../ink/ink4941.xml"/><Relationship Id="rId133" Type="http://schemas.openxmlformats.org/officeDocument/2006/relationships/image" Target="../media/image778.png"/><Relationship Id="rId16" Type="http://schemas.openxmlformats.org/officeDocument/2006/relationships/customXml" Target="../ink/ink4893.xml"/><Relationship Id="rId37" Type="http://schemas.openxmlformats.org/officeDocument/2006/relationships/image" Target="../media/image730.png"/><Relationship Id="rId58" Type="http://schemas.openxmlformats.org/officeDocument/2006/relationships/customXml" Target="../ink/ink4914.xml"/><Relationship Id="rId79" Type="http://schemas.openxmlformats.org/officeDocument/2006/relationships/image" Target="../media/image751.png"/><Relationship Id="rId102" Type="http://schemas.openxmlformats.org/officeDocument/2006/relationships/customXml" Target="../ink/ink4936.xml"/><Relationship Id="rId123" Type="http://schemas.openxmlformats.org/officeDocument/2006/relationships/image" Target="../media/image773.png"/><Relationship Id="rId144" Type="http://schemas.openxmlformats.org/officeDocument/2006/relationships/customXml" Target="../ink/ink4957.xml"/><Relationship Id="rId90" Type="http://schemas.openxmlformats.org/officeDocument/2006/relationships/customXml" Target="../ink/ink4930.xm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0.png"/><Relationship Id="rId21" Type="http://schemas.openxmlformats.org/officeDocument/2006/relationships/image" Target="../media/image722.png"/><Relationship Id="rId42" Type="http://schemas.openxmlformats.org/officeDocument/2006/relationships/customXml" Target="../ink/ink4981.xml"/><Relationship Id="rId63" Type="http://schemas.openxmlformats.org/officeDocument/2006/relationships/image" Target="../media/image743.png"/><Relationship Id="rId84" Type="http://schemas.openxmlformats.org/officeDocument/2006/relationships/customXml" Target="../ink/ink5002.xml"/><Relationship Id="rId138" Type="http://schemas.openxmlformats.org/officeDocument/2006/relationships/customXml" Target="../ink/ink5029.xml"/><Relationship Id="rId159" Type="http://schemas.openxmlformats.org/officeDocument/2006/relationships/image" Target="../media/image791.png"/><Relationship Id="rId107" Type="http://schemas.openxmlformats.org/officeDocument/2006/relationships/image" Target="../media/image765.png"/><Relationship Id="rId11" Type="http://schemas.openxmlformats.org/officeDocument/2006/relationships/image" Target="../media/image717.png"/><Relationship Id="rId32" Type="http://schemas.openxmlformats.org/officeDocument/2006/relationships/customXml" Target="../ink/ink4976.xml"/><Relationship Id="rId53" Type="http://schemas.openxmlformats.org/officeDocument/2006/relationships/image" Target="../media/image738.png"/><Relationship Id="rId74" Type="http://schemas.openxmlformats.org/officeDocument/2006/relationships/customXml" Target="../ink/ink4997.xml"/><Relationship Id="rId128" Type="http://schemas.openxmlformats.org/officeDocument/2006/relationships/customXml" Target="../ink/ink5024.xml"/><Relationship Id="rId149" Type="http://schemas.openxmlformats.org/officeDocument/2006/relationships/image" Target="../media/image786.png"/><Relationship Id="rId5" Type="http://schemas.openxmlformats.org/officeDocument/2006/relationships/image" Target="../media/image714.png"/><Relationship Id="rId95" Type="http://schemas.openxmlformats.org/officeDocument/2006/relationships/image" Target="../media/image759.png"/><Relationship Id="rId160" Type="http://schemas.openxmlformats.org/officeDocument/2006/relationships/customXml" Target="../ink/ink5040.xml"/><Relationship Id="rId22" Type="http://schemas.openxmlformats.org/officeDocument/2006/relationships/customXml" Target="../ink/ink4971.xml"/><Relationship Id="rId43" Type="http://schemas.openxmlformats.org/officeDocument/2006/relationships/image" Target="../media/image733.png"/><Relationship Id="rId64" Type="http://schemas.openxmlformats.org/officeDocument/2006/relationships/customXml" Target="../ink/ink4992.xml"/><Relationship Id="rId118" Type="http://schemas.openxmlformats.org/officeDocument/2006/relationships/customXml" Target="../ink/ink5019.xml"/><Relationship Id="rId139" Type="http://schemas.openxmlformats.org/officeDocument/2006/relationships/image" Target="../media/image781.png"/><Relationship Id="rId85" Type="http://schemas.openxmlformats.org/officeDocument/2006/relationships/image" Target="../media/image754.png"/><Relationship Id="rId150" Type="http://schemas.openxmlformats.org/officeDocument/2006/relationships/customXml" Target="../ink/ink5035.xml"/><Relationship Id="rId12" Type="http://schemas.openxmlformats.org/officeDocument/2006/relationships/customXml" Target="../ink/ink4966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4979.xml"/><Relationship Id="rId59" Type="http://schemas.openxmlformats.org/officeDocument/2006/relationships/image" Target="../media/image741.png"/><Relationship Id="rId103" Type="http://schemas.openxmlformats.org/officeDocument/2006/relationships/image" Target="../media/image763.png"/><Relationship Id="rId108" Type="http://schemas.openxmlformats.org/officeDocument/2006/relationships/customXml" Target="../ink/ink5014.xml"/><Relationship Id="rId124" Type="http://schemas.openxmlformats.org/officeDocument/2006/relationships/customXml" Target="../ink/ink5022.xml"/><Relationship Id="rId129" Type="http://schemas.openxmlformats.org/officeDocument/2006/relationships/image" Target="../media/image776.png"/><Relationship Id="rId54" Type="http://schemas.openxmlformats.org/officeDocument/2006/relationships/customXml" Target="../ink/ink4987.xml"/><Relationship Id="rId70" Type="http://schemas.openxmlformats.org/officeDocument/2006/relationships/customXml" Target="../ink/ink4995.xml"/><Relationship Id="rId75" Type="http://schemas.openxmlformats.org/officeDocument/2006/relationships/image" Target="../media/image749.png"/><Relationship Id="rId91" Type="http://schemas.openxmlformats.org/officeDocument/2006/relationships/image" Target="../media/image757.png"/><Relationship Id="rId96" Type="http://schemas.openxmlformats.org/officeDocument/2006/relationships/customXml" Target="../ink/ink5008.xml"/><Relationship Id="rId140" Type="http://schemas.openxmlformats.org/officeDocument/2006/relationships/customXml" Target="../ink/ink5030.xml"/><Relationship Id="rId145" Type="http://schemas.openxmlformats.org/officeDocument/2006/relationships/image" Target="../media/image784.png"/><Relationship Id="rId161" Type="http://schemas.openxmlformats.org/officeDocument/2006/relationships/image" Target="../media/image7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63.xml"/><Relationship Id="rId23" Type="http://schemas.openxmlformats.org/officeDocument/2006/relationships/image" Target="../media/image723.png"/><Relationship Id="rId28" Type="http://schemas.openxmlformats.org/officeDocument/2006/relationships/customXml" Target="../ink/ink4974.xml"/><Relationship Id="rId49" Type="http://schemas.openxmlformats.org/officeDocument/2006/relationships/image" Target="../media/image736.png"/><Relationship Id="rId114" Type="http://schemas.openxmlformats.org/officeDocument/2006/relationships/customXml" Target="../ink/ink5017.xml"/><Relationship Id="rId119" Type="http://schemas.openxmlformats.org/officeDocument/2006/relationships/image" Target="../media/image771.png"/><Relationship Id="rId44" Type="http://schemas.openxmlformats.org/officeDocument/2006/relationships/customXml" Target="../ink/ink4982.xml"/><Relationship Id="rId60" Type="http://schemas.openxmlformats.org/officeDocument/2006/relationships/customXml" Target="../ink/ink4990.xml"/><Relationship Id="rId65" Type="http://schemas.openxmlformats.org/officeDocument/2006/relationships/image" Target="../media/image744.png"/><Relationship Id="rId81" Type="http://schemas.openxmlformats.org/officeDocument/2006/relationships/image" Target="../media/image752.png"/><Relationship Id="rId86" Type="http://schemas.openxmlformats.org/officeDocument/2006/relationships/customXml" Target="../ink/ink5003.xml"/><Relationship Id="rId130" Type="http://schemas.openxmlformats.org/officeDocument/2006/relationships/customXml" Target="../ink/ink5025.xml"/><Relationship Id="rId135" Type="http://schemas.openxmlformats.org/officeDocument/2006/relationships/image" Target="../media/image779.png"/><Relationship Id="rId151" Type="http://schemas.openxmlformats.org/officeDocument/2006/relationships/image" Target="../media/image787.png"/><Relationship Id="rId156" Type="http://schemas.openxmlformats.org/officeDocument/2006/relationships/customXml" Target="../ink/ink5038.xml"/><Relationship Id="rId13" Type="http://schemas.openxmlformats.org/officeDocument/2006/relationships/image" Target="../media/image718.png"/><Relationship Id="rId18" Type="http://schemas.openxmlformats.org/officeDocument/2006/relationships/customXml" Target="../ink/ink4969.xml"/><Relationship Id="rId39" Type="http://schemas.openxmlformats.org/officeDocument/2006/relationships/image" Target="../media/image731.png"/><Relationship Id="rId109" Type="http://schemas.openxmlformats.org/officeDocument/2006/relationships/image" Target="../media/image766.png"/><Relationship Id="rId34" Type="http://schemas.openxmlformats.org/officeDocument/2006/relationships/customXml" Target="../ink/ink4977.xml"/><Relationship Id="rId50" Type="http://schemas.openxmlformats.org/officeDocument/2006/relationships/customXml" Target="../ink/ink4985.xml"/><Relationship Id="rId55" Type="http://schemas.openxmlformats.org/officeDocument/2006/relationships/image" Target="../media/image739.png"/><Relationship Id="rId76" Type="http://schemas.openxmlformats.org/officeDocument/2006/relationships/customXml" Target="../ink/ink4998.xml"/><Relationship Id="rId97" Type="http://schemas.openxmlformats.org/officeDocument/2006/relationships/image" Target="../media/image760.png"/><Relationship Id="rId104" Type="http://schemas.openxmlformats.org/officeDocument/2006/relationships/customXml" Target="../ink/ink5012.xml"/><Relationship Id="rId120" Type="http://schemas.openxmlformats.org/officeDocument/2006/relationships/customXml" Target="../ink/ink5020.xml"/><Relationship Id="rId125" Type="http://schemas.openxmlformats.org/officeDocument/2006/relationships/image" Target="../media/image774.png"/><Relationship Id="rId141" Type="http://schemas.openxmlformats.org/officeDocument/2006/relationships/image" Target="../media/image782.png"/><Relationship Id="rId146" Type="http://schemas.openxmlformats.org/officeDocument/2006/relationships/customXml" Target="../ink/ink5033.xml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5006.xml"/><Relationship Id="rId162" Type="http://schemas.openxmlformats.org/officeDocument/2006/relationships/customXml" Target="../ink/ink5041.xml"/><Relationship Id="rId2" Type="http://schemas.openxmlformats.org/officeDocument/2006/relationships/customXml" Target="../ink/ink4961.xml"/><Relationship Id="rId29" Type="http://schemas.openxmlformats.org/officeDocument/2006/relationships/image" Target="../media/image726.png"/><Relationship Id="rId24" Type="http://schemas.openxmlformats.org/officeDocument/2006/relationships/customXml" Target="../ink/ink4972.xml"/><Relationship Id="rId40" Type="http://schemas.openxmlformats.org/officeDocument/2006/relationships/customXml" Target="../ink/ink4980.xml"/><Relationship Id="rId45" Type="http://schemas.openxmlformats.org/officeDocument/2006/relationships/image" Target="../media/image734.png"/><Relationship Id="rId66" Type="http://schemas.openxmlformats.org/officeDocument/2006/relationships/customXml" Target="../ink/ink4993.xml"/><Relationship Id="rId87" Type="http://schemas.openxmlformats.org/officeDocument/2006/relationships/image" Target="../media/image755.png"/><Relationship Id="rId110" Type="http://schemas.openxmlformats.org/officeDocument/2006/relationships/customXml" Target="../ink/ink5015.xml"/><Relationship Id="rId115" Type="http://schemas.openxmlformats.org/officeDocument/2006/relationships/image" Target="../media/image769.png"/><Relationship Id="rId131" Type="http://schemas.openxmlformats.org/officeDocument/2006/relationships/image" Target="../media/image777.png"/><Relationship Id="rId136" Type="http://schemas.openxmlformats.org/officeDocument/2006/relationships/customXml" Target="../ink/ink5028.xml"/><Relationship Id="rId157" Type="http://schemas.openxmlformats.org/officeDocument/2006/relationships/image" Target="../media/image790.png"/><Relationship Id="rId61" Type="http://schemas.openxmlformats.org/officeDocument/2006/relationships/image" Target="../media/image742.png"/><Relationship Id="rId82" Type="http://schemas.openxmlformats.org/officeDocument/2006/relationships/customXml" Target="../ink/ink5001.xml"/><Relationship Id="rId152" Type="http://schemas.openxmlformats.org/officeDocument/2006/relationships/customXml" Target="../ink/ink5036.xml"/><Relationship Id="rId19" Type="http://schemas.openxmlformats.org/officeDocument/2006/relationships/image" Target="../media/image721.png"/><Relationship Id="rId14" Type="http://schemas.openxmlformats.org/officeDocument/2006/relationships/customXml" Target="../ink/ink4967.xml"/><Relationship Id="rId30" Type="http://schemas.openxmlformats.org/officeDocument/2006/relationships/customXml" Target="../ink/ink4975.xml"/><Relationship Id="rId35" Type="http://schemas.openxmlformats.org/officeDocument/2006/relationships/image" Target="../media/image729.png"/><Relationship Id="rId56" Type="http://schemas.openxmlformats.org/officeDocument/2006/relationships/customXml" Target="../ink/ink4988.xml"/><Relationship Id="rId77" Type="http://schemas.openxmlformats.org/officeDocument/2006/relationships/image" Target="../media/image750.png"/><Relationship Id="rId100" Type="http://schemas.openxmlformats.org/officeDocument/2006/relationships/customXml" Target="../ink/ink5010.xml"/><Relationship Id="rId105" Type="http://schemas.openxmlformats.org/officeDocument/2006/relationships/image" Target="../media/image764.png"/><Relationship Id="rId126" Type="http://schemas.openxmlformats.org/officeDocument/2006/relationships/customXml" Target="../ink/ink5023.xml"/><Relationship Id="rId147" Type="http://schemas.openxmlformats.org/officeDocument/2006/relationships/image" Target="../media/image785.png"/><Relationship Id="rId8" Type="http://schemas.openxmlformats.org/officeDocument/2006/relationships/customXml" Target="../ink/ink4964.xml"/><Relationship Id="rId51" Type="http://schemas.openxmlformats.org/officeDocument/2006/relationships/image" Target="../media/image737.png"/><Relationship Id="rId72" Type="http://schemas.openxmlformats.org/officeDocument/2006/relationships/customXml" Target="../ink/ink4996.xml"/><Relationship Id="rId93" Type="http://schemas.openxmlformats.org/officeDocument/2006/relationships/image" Target="../media/image758.png"/><Relationship Id="rId98" Type="http://schemas.openxmlformats.org/officeDocument/2006/relationships/customXml" Target="../ink/ink5009.xml"/><Relationship Id="rId121" Type="http://schemas.openxmlformats.org/officeDocument/2006/relationships/image" Target="../media/image772.png"/><Relationship Id="rId142" Type="http://schemas.openxmlformats.org/officeDocument/2006/relationships/customXml" Target="../ink/ink5031.xml"/><Relationship Id="rId163" Type="http://schemas.openxmlformats.org/officeDocument/2006/relationships/image" Target="../media/image793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4983.xml"/><Relationship Id="rId67" Type="http://schemas.openxmlformats.org/officeDocument/2006/relationships/image" Target="../media/image745.png"/><Relationship Id="rId116" Type="http://schemas.openxmlformats.org/officeDocument/2006/relationships/customXml" Target="../ink/ink5018.xml"/><Relationship Id="rId137" Type="http://schemas.openxmlformats.org/officeDocument/2006/relationships/image" Target="../media/image780.png"/><Relationship Id="rId158" Type="http://schemas.openxmlformats.org/officeDocument/2006/relationships/customXml" Target="../ink/ink5039.xml"/><Relationship Id="rId20" Type="http://schemas.openxmlformats.org/officeDocument/2006/relationships/customXml" Target="../ink/ink4970.xml"/><Relationship Id="rId41" Type="http://schemas.openxmlformats.org/officeDocument/2006/relationships/image" Target="../media/image732.png"/><Relationship Id="rId62" Type="http://schemas.openxmlformats.org/officeDocument/2006/relationships/customXml" Target="../ink/ink4991.xml"/><Relationship Id="rId83" Type="http://schemas.openxmlformats.org/officeDocument/2006/relationships/image" Target="../media/image753.png"/><Relationship Id="rId88" Type="http://schemas.openxmlformats.org/officeDocument/2006/relationships/customXml" Target="../ink/ink5004.xml"/><Relationship Id="rId111" Type="http://schemas.openxmlformats.org/officeDocument/2006/relationships/image" Target="../media/image767.png"/><Relationship Id="rId132" Type="http://schemas.openxmlformats.org/officeDocument/2006/relationships/customXml" Target="../ink/ink5026.xml"/><Relationship Id="rId153" Type="http://schemas.openxmlformats.org/officeDocument/2006/relationships/image" Target="../media/image788.png"/><Relationship Id="rId15" Type="http://schemas.openxmlformats.org/officeDocument/2006/relationships/image" Target="../media/image719.png"/><Relationship Id="rId36" Type="http://schemas.openxmlformats.org/officeDocument/2006/relationships/customXml" Target="../ink/ink4978.xml"/><Relationship Id="rId57" Type="http://schemas.openxmlformats.org/officeDocument/2006/relationships/image" Target="../media/image740.png"/><Relationship Id="rId106" Type="http://schemas.openxmlformats.org/officeDocument/2006/relationships/customXml" Target="../ink/ink5013.xml"/><Relationship Id="rId127" Type="http://schemas.openxmlformats.org/officeDocument/2006/relationships/image" Target="../media/image775.png"/><Relationship Id="rId10" Type="http://schemas.openxmlformats.org/officeDocument/2006/relationships/customXml" Target="../ink/ink4965.xml"/><Relationship Id="rId31" Type="http://schemas.openxmlformats.org/officeDocument/2006/relationships/image" Target="../media/image727.png"/><Relationship Id="rId52" Type="http://schemas.openxmlformats.org/officeDocument/2006/relationships/customXml" Target="../ink/ink4986.xml"/><Relationship Id="rId73" Type="http://schemas.openxmlformats.org/officeDocument/2006/relationships/image" Target="../media/image748.png"/><Relationship Id="rId78" Type="http://schemas.openxmlformats.org/officeDocument/2006/relationships/customXml" Target="../ink/ink4999.xml"/><Relationship Id="rId94" Type="http://schemas.openxmlformats.org/officeDocument/2006/relationships/customXml" Target="../ink/ink5007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Relationship Id="rId122" Type="http://schemas.openxmlformats.org/officeDocument/2006/relationships/customXml" Target="../ink/ink5021.xml"/><Relationship Id="rId143" Type="http://schemas.openxmlformats.org/officeDocument/2006/relationships/image" Target="../media/image783.png"/><Relationship Id="rId148" Type="http://schemas.openxmlformats.org/officeDocument/2006/relationships/customXml" Target="../ink/ink5034.xml"/><Relationship Id="rId164" Type="http://schemas.openxmlformats.org/officeDocument/2006/relationships/customXml" Target="../ink/ink5042.xml"/><Relationship Id="rId4" Type="http://schemas.openxmlformats.org/officeDocument/2006/relationships/customXml" Target="../ink/ink4962.xml"/><Relationship Id="rId9" Type="http://schemas.openxmlformats.org/officeDocument/2006/relationships/image" Target="../media/image716.png"/><Relationship Id="rId26" Type="http://schemas.openxmlformats.org/officeDocument/2006/relationships/customXml" Target="../ink/ink4973.xml"/><Relationship Id="rId47" Type="http://schemas.openxmlformats.org/officeDocument/2006/relationships/image" Target="../media/image735.png"/><Relationship Id="rId68" Type="http://schemas.openxmlformats.org/officeDocument/2006/relationships/customXml" Target="../ink/ink4994.xml"/><Relationship Id="rId89" Type="http://schemas.openxmlformats.org/officeDocument/2006/relationships/image" Target="../media/image756.png"/><Relationship Id="rId112" Type="http://schemas.openxmlformats.org/officeDocument/2006/relationships/customXml" Target="../ink/ink5016.xml"/><Relationship Id="rId133" Type="http://schemas.openxmlformats.org/officeDocument/2006/relationships/image" Target="../media/image778.png"/><Relationship Id="rId154" Type="http://schemas.openxmlformats.org/officeDocument/2006/relationships/customXml" Target="../ink/ink5037.xml"/><Relationship Id="rId16" Type="http://schemas.openxmlformats.org/officeDocument/2006/relationships/customXml" Target="../ink/ink4968.xml"/><Relationship Id="rId37" Type="http://schemas.openxmlformats.org/officeDocument/2006/relationships/image" Target="../media/image730.png"/><Relationship Id="rId58" Type="http://schemas.openxmlformats.org/officeDocument/2006/relationships/customXml" Target="../ink/ink4989.xml"/><Relationship Id="rId79" Type="http://schemas.openxmlformats.org/officeDocument/2006/relationships/image" Target="../media/image751.png"/><Relationship Id="rId102" Type="http://schemas.openxmlformats.org/officeDocument/2006/relationships/customXml" Target="../ink/ink5011.xml"/><Relationship Id="rId123" Type="http://schemas.openxmlformats.org/officeDocument/2006/relationships/image" Target="../media/image773.png"/><Relationship Id="rId144" Type="http://schemas.openxmlformats.org/officeDocument/2006/relationships/customXml" Target="../ink/ink5032.xml"/><Relationship Id="rId90" Type="http://schemas.openxmlformats.org/officeDocument/2006/relationships/customXml" Target="../ink/ink5005.xml"/><Relationship Id="rId165" Type="http://schemas.openxmlformats.org/officeDocument/2006/relationships/image" Target="../media/image794.png"/><Relationship Id="rId27" Type="http://schemas.openxmlformats.org/officeDocument/2006/relationships/image" Target="../media/image725.png"/><Relationship Id="rId48" Type="http://schemas.openxmlformats.org/officeDocument/2006/relationships/customXml" Target="../ink/ink4984.xml"/><Relationship Id="rId69" Type="http://schemas.openxmlformats.org/officeDocument/2006/relationships/image" Target="../media/image746.png"/><Relationship Id="rId113" Type="http://schemas.openxmlformats.org/officeDocument/2006/relationships/image" Target="../media/image768.png"/><Relationship Id="rId134" Type="http://schemas.openxmlformats.org/officeDocument/2006/relationships/customXml" Target="../ink/ink5027.xml"/><Relationship Id="rId80" Type="http://schemas.openxmlformats.org/officeDocument/2006/relationships/customXml" Target="../ink/ink5000.xml"/><Relationship Id="rId155" Type="http://schemas.openxmlformats.org/officeDocument/2006/relationships/image" Target="../media/image789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0.png"/><Relationship Id="rId21" Type="http://schemas.openxmlformats.org/officeDocument/2006/relationships/image" Target="../media/image722.png"/><Relationship Id="rId42" Type="http://schemas.openxmlformats.org/officeDocument/2006/relationships/customXml" Target="../ink/ink5063.xml"/><Relationship Id="rId63" Type="http://schemas.openxmlformats.org/officeDocument/2006/relationships/image" Target="../media/image743.png"/><Relationship Id="rId84" Type="http://schemas.openxmlformats.org/officeDocument/2006/relationships/customXml" Target="../ink/ink5084.xml"/><Relationship Id="rId138" Type="http://schemas.openxmlformats.org/officeDocument/2006/relationships/customXml" Target="../ink/ink5111.xml"/><Relationship Id="rId159" Type="http://schemas.openxmlformats.org/officeDocument/2006/relationships/image" Target="../media/image791.png"/><Relationship Id="rId107" Type="http://schemas.openxmlformats.org/officeDocument/2006/relationships/image" Target="../media/image765.png"/><Relationship Id="rId11" Type="http://schemas.openxmlformats.org/officeDocument/2006/relationships/image" Target="../media/image717.png"/><Relationship Id="rId32" Type="http://schemas.openxmlformats.org/officeDocument/2006/relationships/customXml" Target="../ink/ink5058.xml"/><Relationship Id="rId53" Type="http://schemas.openxmlformats.org/officeDocument/2006/relationships/image" Target="../media/image738.png"/><Relationship Id="rId74" Type="http://schemas.openxmlformats.org/officeDocument/2006/relationships/customXml" Target="../ink/ink5079.xml"/><Relationship Id="rId128" Type="http://schemas.openxmlformats.org/officeDocument/2006/relationships/customXml" Target="../ink/ink5106.xml"/><Relationship Id="rId149" Type="http://schemas.openxmlformats.org/officeDocument/2006/relationships/image" Target="../media/image786.png"/><Relationship Id="rId5" Type="http://schemas.openxmlformats.org/officeDocument/2006/relationships/image" Target="../media/image714.png"/><Relationship Id="rId95" Type="http://schemas.openxmlformats.org/officeDocument/2006/relationships/image" Target="../media/image759.png"/><Relationship Id="rId160" Type="http://schemas.openxmlformats.org/officeDocument/2006/relationships/customXml" Target="../ink/ink5122.xml"/><Relationship Id="rId22" Type="http://schemas.openxmlformats.org/officeDocument/2006/relationships/customXml" Target="../ink/ink5053.xml"/><Relationship Id="rId43" Type="http://schemas.openxmlformats.org/officeDocument/2006/relationships/image" Target="../media/image733.png"/><Relationship Id="rId64" Type="http://schemas.openxmlformats.org/officeDocument/2006/relationships/customXml" Target="../ink/ink5074.xml"/><Relationship Id="rId118" Type="http://schemas.openxmlformats.org/officeDocument/2006/relationships/customXml" Target="../ink/ink5101.xml"/><Relationship Id="rId139" Type="http://schemas.openxmlformats.org/officeDocument/2006/relationships/image" Target="../media/image781.png"/><Relationship Id="rId85" Type="http://schemas.openxmlformats.org/officeDocument/2006/relationships/image" Target="../media/image754.png"/><Relationship Id="rId150" Type="http://schemas.openxmlformats.org/officeDocument/2006/relationships/customXml" Target="../ink/ink5117.xml"/><Relationship Id="rId12" Type="http://schemas.openxmlformats.org/officeDocument/2006/relationships/customXml" Target="../ink/ink5048.xml"/><Relationship Id="rId33" Type="http://schemas.openxmlformats.org/officeDocument/2006/relationships/image" Target="../media/image728.png"/><Relationship Id="rId108" Type="http://schemas.openxmlformats.org/officeDocument/2006/relationships/customXml" Target="../ink/ink5096.xml"/><Relationship Id="rId129" Type="http://schemas.openxmlformats.org/officeDocument/2006/relationships/image" Target="../media/image776.png"/><Relationship Id="rId54" Type="http://schemas.openxmlformats.org/officeDocument/2006/relationships/customXml" Target="../ink/ink5069.xml"/><Relationship Id="rId70" Type="http://schemas.openxmlformats.org/officeDocument/2006/relationships/customXml" Target="../ink/ink5077.xml"/><Relationship Id="rId75" Type="http://schemas.openxmlformats.org/officeDocument/2006/relationships/image" Target="../media/image749.png"/><Relationship Id="rId91" Type="http://schemas.openxmlformats.org/officeDocument/2006/relationships/image" Target="../media/image757.png"/><Relationship Id="rId96" Type="http://schemas.openxmlformats.org/officeDocument/2006/relationships/customXml" Target="../ink/ink5090.xml"/><Relationship Id="rId140" Type="http://schemas.openxmlformats.org/officeDocument/2006/relationships/customXml" Target="../ink/ink5112.xml"/><Relationship Id="rId145" Type="http://schemas.openxmlformats.org/officeDocument/2006/relationships/image" Target="../media/image784.png"/><Relationship Id="rId161" Type="http://schemas.openxmlformats.org/officeDocument/2006/relationships/image" Target="../media/image792.png"/><Relationship Id="rId166" Type="http://schemas.openxmlformats.org/officeDocument/2006/relationships/customXml" Target="../ink/ink51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45.xml"/><Relationship Id="rId23" Type="http://schemas.openxmlformats.org/officeDocument/2006/relationships/image" Target="../media/image723.png"/><Relationship Id="rId28" Type="http://schemas.openxmlformats.org/officeDocument/2006/relationships/customXml" Target="../ink/ink5056.xml"/><Relationship Id="rId49" Type="http://schemas.openxmlformats.org/officeDocument/2006/relationships/image" Target="../media/image736.png"/><Relationship Id="rId114" Type="http://schemas.openxmlformats.org/officeDocument/2006/relationships/customXml" Target="../ink/ink5099.xml"/><Relationship Id="rId119" Type="http://schemas.openxmlformats.org/officeDocument/2006/relationships/image" Target="../media/image771.png"/><Relationship Id="rId44" Type="http://schemas.openxmlformats.org/officeDocument/2006/relationships/customXml" Target="../ink/ink5064.xml"/><Relationship Id="rId60" Type="http://schemas.openxmlformats.org/officeDocument/2006/relationships/customXml" Target="../ink/ink5072.xml"/><Relationship Id="rId65" Type="http://schemas.openxmlformats.org/officeDocument/2006/relationships/image" Target="../media/image744.png"/><Relationship Id="rId81" Type="http://schemas.openxmlformats.org/officeDocument/2006/relationships/image" Target="../media/image752.png"/><Relationship Id="rId86" Type="http://schemas.openxmlformats.org/officeDocument/2006/relationships/customXml" Target="../ink/ink5085.xml"/><Relationship Id="rId130" Type="http://schemas.openxmlformats.org/officeDocument/2006/relationships/customXml" Target="../ink/ink5107.xml"/><Relationship Id="rId135" Type="http://schemas.openxmlformats.org/officeDocument/2006/relationships/image" Target="../media/image779.png"/><Relationship Id="rId151" Type="http://schemas.openxmlformats.org/officeDocument/2006/relationships/image" Target="../media/image787.png"/><Relationship Id="rId156" Type="http://schemas.openxmlformats.org/officeDocument/2006/relationships/customXml" Target="../ink/ink5120.xml"/><Relationship Id="rId13" Type="http://schemas.openxmlformats.org/officeDocument/2006/relationships/image" Target="../media/image718.png"/><Relationship Id="rId18" Type="http://schemas.openxmlformats.org/officeDocument/2006/relationships/customXml" Target="../ink/ink5051.xml"/><Relationship Id="rId39" Type="http://schemas.openxmlformats.org/officeDocument/2006/relationships/image" Target="../media/image731.png"/><Relationship Id="rId109" Type="http://schemas.openxmlformats.org/officeDocument/2006/relationships/image" Target="../media/image766.png"/><Relationship Id="rId34" Type="http://schemas.openxmlformats.org/officeDocument/2006/relationships/customXml" Target="../ink/ink5059.xml"/><Relationship Id="rId50" Type="http://schemas.openxmlformats.org/officeDocument/2006/relationships/customXml" Target="../ink/ink5067.xml"/><Relationship Id="rId55" Type="http://schemas.openxmlformats.org/officeDocument/2006/relationships/image" Target="../media/image739.png"/><Relationship Id="rId76" Type="http://schemas.openxmlformats.org/officeDocument/2006/relationships/customXml" Target="../ink/ink5080.xml"/><Relationship Id="rId97" Type="http://schemas.openxmlformats.org/officeDocument/2006/relationships/image" Target="../media/image760.png"/><Relationship Id="rId104" Type="http://schemas.openxmlformats.org/officeDocument/2006/relationships/customXml" Target="../ink/ink5094.xml"/><Relationship Id="rId120" Type="http://schemas.openxmlformats.org/officeDocument/2006/relationships/customXml" Target="../ink/ink5102.xml"/><Relationship Id="rId125" Type="http://schemas.openxmlformats.org/officeDocument/2006/relationships/image" Target="../media/image774.png"/><Relationship Id="rId141" Type="http://schemas.openxmlformats.org/officeDocument/2006/relationships/image" Target="../media/image782.png"/><Relationship Id="rId146" Type="http://schemas.openxmlformats.org/officeDocument/2006/relationships/customXml" Target="../ink/ink5115.xml"/><Relationship Id="rId167" Type="http://schemas.openxmlformats.org/officeDocument/2006/relationships/image" Target="../media/image795.png"/><Relationship Id="rId7" Type="http://schemas.openxmlformats.org/officeDocument/2006/relationships/image" Target="../media/image715.png"/><Relationship Id="rId71" Type="http://schemas.openxmlformats.org/officeDocument/2006/relationships/image" Target="../media/image747.png"/><Relationship Id="rId92" Type="http://schemas.openxmlformats.org/officeDocument/2006/relationships/customXml" Target="../ink/ink5088.xml"/><Relationship Id="rId162" Type="http://schemas.openxmlformats.org/officeDocument/2006/relationships/customXml" Target="../ink/ink5123.xml"/><Relationship Id="rId2" Type="http://schemas.openxmlformats.org/officeDocument/2006/relationships/customXml" Target="../ink/ink5043.xml"/><Relationship Id="rId29" Type="http://schemas.openxmlformats.org/officeDocument/2006/relationships/image" Target="../media/image726.png"/><Relationship Id="rId24" Type="http://schemas.openxmlformats.org/officeDocument/2006/relationships/customXml" Target="../ink/ink5054.xml"/><Relationship Id="rId40" Type="http://schemas.openxmlformats.org/officeDocument/2006/relationships/customXml" Target="../ink/ink5062.xml"/><Relationship Id="rId45" Type="http://schemas.openxmlformats.org/officeDocument/2006/relationships/image" Target="../media/image734.png"/><Relationship Id="rId66" Type="http://schemas.openxmlformats.org/officeDocument/2006/relationships/customXml" Target="../ink/ink5075.xml"/><Relationship Id="rId87" Type="http://schemas.openxmlformats.org/officeDocument/2006/relationships/image" Target="../media/image755.png"/><Relationship Id="rId110" Type="http://schemas.openxmlformats.org/officeDocument/2006/relationships/customXml" Target="../ink/ink5097.xml"/><Relationship Id="rId115" Type="http://schemas.openxmlformats.org/officeDocument/2006/relationships/image" Target="../media/image769.png"/><Relationship Id="rId131" Type="http://schemas.openxmlformats.org/officeDocument/2006/relationships/image" Target="../media/image777.png"/><Relationship Id="rId136" Type="http://schemas.openxmlformats.org/officeDocument/2006/relationships/customXml" Target="../ink/ink5110.xml"/><Relationship Id="rId157" Type="http://schemas.openxmlformats.org/officeDocument/2006/relationships/image" Target="../media/image790.png"/><Relationship Id="rId61" Type="http://schemas.openxmlformats.org/officeDocument/2006/relationships/image" Target="../media/image742.png"/><Relationship Id="rId82" Type="http://schemas.openxmlformats.org/officeDocument/2006/relationships/customXml" Target="../ink/ink5083.xml"/><Relationship Id="rId152" Type="http://schemas.openxmlformats.org/officeDocument/2006/relationships/customXml" Target="../ink/ink5118.xml"/><Relationship Id="rId19" Type="http://schemas.openxmlformats.org/officeDocument/2006/relationships/image" Target="../media/image721.png"/><Relationship Id="rId14" Type="http://schemas.openxmlformats.org/officeDocument/2006/relationships/customXml" Target="../ink/ink5049.xml"/><Relationship Id="rId30" Type="http://schemas.openxmlformats.org/officeDocument/2006/relationships/customXml" Target="../ink/ink5057.xml"/><Relationship Id="rId35" Type="http://schemas.openxmlformats.org/officeDocument/2006/relationships/image" Target="../media/image729.png"/><Relationship Id="rId56" Type="http://schemas.openxmlformats.org/officeDocument/2006/relationships/customXml" Target="../ink/ink5070.xml"/><Relationship Id="rId77" Type="http://schemas.openxmlformats.org/officeDocument/2006/relationships/image" Target="../media/image750.png"/><Relationship Id="rId100" Type="http://schemas.openxmlformats.org/officeDocument/2006/relationships/customXml" Target="../ink/ink5092.xml"/><Relationship Id="rId105" Type="http://schemas.openxmlformats.org/officeDocument/2006/relationships/image" Target="../media/image764.png"/><Relationship Id="rId126" Type="http://schemas.openxmlformats.org/officeDocument/2006/relationships/customXml" Target="../ink/ink5105.xml"/><Relationship Id="rId147" Type="http://schemas.openxmlformats.org/officeDocument/2006/relationships/image" Target="../media/image785.png"/><Relationship Id="rId168" Type="http://schemas.openxmlformats.org/officeDocument/2006/relationships/customXml" Target="../ink/ink5126.xml"/><Relationship Id="rId8" Type="http://schemas.openxmlformats.org/officeDocument/2006/relationships/customXml" Target="../ink/ink5046.xml"/><Relationship Id="rId51" Type="http://schemas.openxmlformats.org/officeDocument/2006/relationships/image" Target="../media/image737.png"/><Relationship Id="rId72" Type="http://schemas.openxmlformats.org/officeDocument/2006/relationships/customXml" Target="../ink/ink5078.xml"/><Relationship Id="rId93" Type="http://schemas.openxmlformats.org/officeDocument/2006/relationships/image" Target="../media/image758.png"/><Relationship Id="rId98" Type="http://schemas.openxmlformats.org/officeDocument/2006/relationships/customXml" Target="../ink/ink5091.xml"/><Relationship Id="rId121" Type="http://schemas.openxmlformats.org/officeDocument/2006/relationships/image" Target="../media/image772.png"/><Relationship Id="rId142" Type="http://schemas.openxmlformats.org/officeDocument/2006/relationships/customXml" Target="../ink/ink5113.xml"/><Relationship Id="rId163" Type="http://schemas.openxmlformats.org/officeDocument/2006/relationships/image" Target="../media/image793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065.xml"/><Relationship Id="rId67" Type="http://schemas.openxmlformats.org/officeDocument/2006/relationships/image" Target="../media/image745.png"/><Relationship Id="rId116" Type="http://schemas.openxmlformats.org/officeDocument/2006/relationships/customXml" Target="../ink/ink5100.xml"/><Relationship Id="rId137" Type="http://schemas.openxmlformats.org/officeDocument/2006/relationships/image" Target="../media/image780.png"/><Relationship Id="rId158" Type="http://schemas.openxmlformats.org/officeDocument/2006/relationships/customXml" Target="../ink/ink5121.xml"/><Relationship Id="rId20" Type="http://schemas.openxmlformats.org/officeDocument/2006/relationships/customXml" Target="../ink/ink5052.xml"/><Relationship Id="rId41" Type="http://schemas.openxmlformats.org/officeDocument/2006/relationships/image" Target="../media/image732.png"/><Relationship Id="rId62" Type="http://schemas.openxmlformats.org/officeDocument/2006/relationships/customXml" Target="../ink/ink5073.xml"/><Relationship Id="rId83" Type="http://schemas.openxmlformats.org/officeDocument/2006/relationships/image" Target="../media/image753.png"/><Relationship Id="rId88" Type="http://schemas.openxmlformats.org/officeDocument/2006/relationships/customXml" Target="../ink/ink5086.xml"/><Relationship Id="rId111" Type="http://schemas.openxmlformats.org/officeDocument/2006/relationships/image" Target="../media/image767.png"/><Relationship Id="rId132" Type="http://schemas.openxmlformats.org/officeDocument/2006/relationships/customXml" Target="../ink/ink5108.xml"/><Relationship Id="rId153" Type="http://schemas.openxmlformats.org/officeDocument/2006/relationships/image" Target="../media/image788.png"/><Relationship Id="rId15" Type="http://schemas.openxmlformats.org/officeDocument/2006/relationships/image" Target="../media/image719.png"/><Relationship Id="rId36" Type="http://schemas.openxmlformats.org/officeDocument/2006/relationships/customXml" Target="../ink/ink5060.xml"/><Relationship Id="rId57" Type="http://schemas.openxmlformats.org/officeDocument/2006/relationships/image" Target="../media/image740.png"/><Relationship Id="rId106" Type="http://schemas.openxmlformats.org/officeDocument/2006/relationships/customXml" Target="../ink/ink5095.xml"/><Relationship Id="rId127" Type="http://schemas.openxmlformats.org/officeDocument/2006/relationships/image" Target="../media/image775.png"/><Relationship Id="rId10" Type="http://schemas.openxmlformats.org/officeDocument/2006/relationships/customXml" Target="../ink/ink5047.xml"/><Relationship Id="rId31" Type="http://schemas.openxmlformats.org/officeDocument/2006/relationships/image" Target="../media/image727.png"/><Relationship Id="rId52" Type="http://schemas.openxmlformats.org/officeDocument/2006/relationships/customXml" Target="../ink/ink5068.xml"/><Relationship Id="rId73" Type="http://schemas.openxmlformats.org/officeDocument/2006/relationships/image" Target="../media/image748.png"/><Relationship Id="rId78" Type="http://schemas.openxmlformats.org/officeDocument/2006/relationships/customXml" Target="../ink/ink5081.xml"/><Relationship Id="rId94" Type="http://schemas.openxmlformats.org/officeDocument/2006/relationships/customXml" Target="../ink/ink5089.xml"/><Relationship Id="rId99" Type="http://schemas.openxmlformats.org/officeDocument/2006/relationships/image" Target="../media/image761.png"/><Relationship Id="rId101" Type="http://schemas.openxmlformats.org/officeDocument/2006/relationships/image" Target="../media/image762.png"/><Relationship Id="rId122" Type="http://schemas.openxmlformats.org/officeDocument/2006/relationships/customXml" Target="../ink/ink5103.xml"/><Relationship Id="rId143" Type="http://schemas.openxmlformats.org/officeDocument/2006/relationships/image" Target="../media/image783.png"/><Relationship Id="rId148" Type="http://schemas.openxmlformats.org/officeDocument/2006/relationships/customXml" Target="../ink/ink5116.xml"/><Relationship Id="rId164" Type="http://schemas.openxmlformats.org/officeDocument/2006/relationships/customXml" Target="../ink/ink5124.xml"/><Relationship Id="rId169" Type="http://schemas.openxmlformats.org/officeDocument/2006/relationships/image" Target="../media/image796.png"/><Relationship Id="rId4" Type="http://schemas.openxmlformats.org/officeDocument/2006/relationships/customXml" Target="../ink/ink5044.xml"/><Relationship Id="rId9" Type="http://schemas.openxmlformats.org/officeDocument/2006/relationships/image" Target="../media/image716.png"/><Relationship Id="rId26" Type="http://schemas.openxmlformats.org/officeDocument/2006/relationships/customXml" Target="../ink/ink5055.xml"/><Relationship Id="rId47" Type="http://schemas.openxmlformats.org/officeDocument/2006/relationships/image" Target="../media/image735.png"/><Relationship Id="rId68" Type="http://schemas.openxmlformats.org/officeDocument/2006/relationships/customXml" Target="../ink/ink5076.xml"/><Relationship Id="rId89" Type="http://schemas.openxmlformats.org/officeDocument/2006/relationships/image" Target="../media/image756.png"/><Relationship Id="rId112" Type="http://schemas.openxmlformats.org/officeDocument/2006/relationships/customXml" Target="../ink/ink5098.xml"/><Relationship Id="rId133" Type="http://schemas.openxmlformats.org/officeDocument/2006/relationships/image" Target="../media/image778.png"/><Relationship Id="rId154" Type="http://schemas.openxmlformats.org/officeDocument/2006/relationships/customXml" Target="../ink/ink5119.xml"/><Relationship Id="rId16" Type="http://schemas.openxmlformats.org/officeDocument/2006/relationships/customXml" Target="../ink/ink5050.xml"/><Relationship Id="rId37" Type="http://schemas.openxmlformats.org/officeDocument/2006/relationships/image" Target="../media/image730.png"/><Relationship Id="rId58" Type="http://schemas.openxmlformats.org/officeDocument/2006/relationships/customXml" Target="../ink/ink5071.xml"/><Relationship Id="rId79" Type="http://schemas.openxmlformats.org/officeDocument/2006/relationships/image" Target="../media/image751.png"/><Relationship Id="rId102" Type="http://schemas.openxmlformats.org/officeDocument/2006/relationships/customXml" Target="../ink/ink5093.xml"/><Relationship Id="rId123" Type="http://schemas.openxmlformats.org/officeDocument/2006/relationships/image" Target="../media/image773.png"/><Relationship Id="rId144" Type="http://schemas.openxmlformats.org/officeDocument/2006/relationships/customXml" Target="../ink/ink5114.xml"/><Relationship Id="rId90" Type="http://schemas.openxmlformats.org/officeDocument/2006/relationships/customXml" Target="../ink/ink5087.xml"/><Relationship Id="rId165" Type="http://schemas.openxmlformats.org/officeDocument/2006/relationships/image" Target="../media/image794.png"/><Relationship Id="rId27" Type="http://schemas.openxmlformats.org/officeDocument/2006/relationships/image" Target="../media/image725.png"/><Relationship Id="rId48" Type="http://schemas.openxmlformats.org/officeDocument/2006/relationships/customXml" Target="../ink/ink5066.xml"/><Relationship Id="rId69" Type="http://schemas.openxmlformats.org/officeDocument/2006/relationships/image" Target="../media/image746.png"/><Relationship Id="rId113" Type="http://schemas.openxmlformats.org/officeDocument/2006/relationships/image" Target="../media/image768.png"/><Relationship Id="rId134" Type="http://schemas.openxmlformats.org/officeDocument/2006/relationships/customXml" Target="../ink/ink5109.xml"/><Relationship Id="rId80" Type="http://schemas.openxmlformats.org/officeDocument/2006/relationships/customXml" Target="../ink/ink5082.xml"/><Relationship Id="rId155" Type="http://schemas.openxmlformats.org/officeDocument/2006/relationships/image" Target="../media/image789.png"/><Relationship Id="rId17" Type="http://schemas.openxmlformats.org/officeDocument/2006/relationships/image" Target="../media/image720.png"/><Relationship Id="rId38" Type="http://schemas.openxmlformats.org/officeDocument/2006/relationships/customXml" Target="../ink/ink5061.xml"/><Relationship Id="rId59" Type="http://schemas.openxmlformats.org/officeDocument/2006/relationships/image" Target="../media/image741.png"/><Relationship Id="rId103" Type="http://schemas.openxmlformats.org/officeDocument/2006/relationships/image" Target="../media/image763.png"/><Relationship Id="rId124" Type="http://schemas.openxmlformats.org/officeDocument/2006/relationships/customXml" Target="../ink/ink5104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410.png"/><Relationship Id="rId42" Type="http://schemas.openxmlformats.org/officeDocument/2006/relationships/customXml" Target="../ink/ink376.xml"/><Relationship Id="rId63" Type="http://schemas.openxmlformats.org/officeDocument/2006/relationships/customXml" Target="../ink/ink387.xml"/><Relationship Id="rId84" Type="http://schemas.openxmlformats.org/officeDocument/2006/relationships/customXml" Target="../ink/ink398.xml"/><Relationship Id="rId138" Type="http://schemas.openxmlformats.org/officeDocument/2006/relationships/image" Target="../media/image76.png"/><Relationship Id="rId107" Type="http://schemas.openxmlformats.org/officeDocument/2006/relationships/image" Target="../media/image61.png"/><Relationship Id="rId11" Type="http://schemas.openxmlformats.org/officeDocument/2006/relationships/image" Target="../media/image910.png"/><Relationship Id="rId32" Type="http://schemas.openxmlformats.org/officeDocument/2006/relationships/customXml" Target="../ink/ink371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384.xml"/><Relationship Id="rId74" Type="http://schemas.openxmlformats.org/officeDocument/2006/relationships/customXml" Target="../ink/ink393.xml"/><Relationship Id="rId79" Type="http://schemas.openxmlformats.org/officeDocument/2006/relationships/image" Target="../media/image42.png"/><Relationship Id="rId102" Type="http://schemas.openxmlformats.org/officeDocument/2006/relationships/customXml" Target="../ink/ink407.xml"/><Relationship Id="rId123" Type="http://schemas.openxmlformats.org/officeDocument/2006/relationships/customXml" Target="../ink/ink418.xml"/><Relationship Id="rId128" Type="http://schemas.openxmlformats.org/officeDocument/2006/relationships/image" Target="../media/image71.png"/><Relationship Id="rId5" Type="http://schemas.openxmlformats.org/officeDocument/2006/relationships/image" Target="../media/image6100.png"/><Relationship Id="rId90" Type="http://schemas.openxmlformats.org/officeDocument/2006/relationships/customXml" Target="../ink/ink401.xml"/><Relationship Id="rId95" Type="http://schemas.openxmlformats.org/officeDocument/2006/relationships/image" Target="../media/image50.png"/><Relationship Id="rId22" Type="http://schemas.openxmlformats.org/officeDocument/2006/relationships/customXml" Target="../ink/ink366.xml"/><Relationship Id="rId27" Type="http://schemas.openxmlformats.org/officeDocument/2006/relationships/image" Target="../media/image1710.png"/><Relationship Id="rId43" Type="http://schemas.openxmlformats.org/officeDocument/2006/relationships/image" Target="../media/image25.png"/><Relationship Id="rId48" Type="http://schemas.openxmlformats.org/officeDocument/2006/relationships/customXml" Target="../ink/ink379.xml"/><Relationship Id="rId64" Type="http://schemas.openxmlformats.org/officeDocument/2006/relationships/image" Target="../media/image35.png"/><Relationship Id="rId69" Type="http://schemas.openxmlformats.org/officeDocument/2006/relationships/customXml" Target="../ink/ink390.xml"/><Relationship Id="rId113" Type="http://schemas.openxmlformats.org/officeDocument/2006/relationships/image" Target="../media/image64.png"/><Relationship Id="rId118" Type="http://schemas.openxmlformats.org/officeDocument/2006/relationships/customXml" Target="../ink/ink415.xml"/><Relationship Id="rId134" Type="http://schemas.openxmlformats.org/officeDocument/2006/relationships/image" Target="../media/image74.png"/><Relationship Id="rId139" Type="http://schemas.openxmlformats.org/officeDocument/2006/relationships/customXml" Target="../ink/ink426.xml"/><Relationship Id="rId80" Type="http://schemas.openxmlformats.org/officeDocument/2006/relationships/customXml" Target="../ink/ink396.xml"/><Relationship Id="rId85" Type="http://schemas.openxmlformats.org/officeDocument/2006/relationships/image" Target="../media/image45.png"/><Relationship Id="rId12" Type="http://schemas.openxmlformats.org/officeDocument/2006/relationships/customXml" Target="../ink/ink361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374.xml"/><Relationship Id="rId59" Type="http://schemas.openxmlformats.org/officeDocument/2006/relationships/customXml" Target="../ink/ink385.xml"/><Relationship Id="rId103" Type="http://schemas.openxmlformats.org/officeDocument/2006/relationships/image" Target="../media/image54.png"/><Relationship Id="rId108" Type="http://schemas.openxmlformats.org/officeDocument/2006/relationships/customXml" Target="../ink/ink410.xml"/><Relationship Id="rId124" Type="http://schemas.openxmlformats.org/officeDocument/2006/relationships/image" Target="../media/image69.png"/><Relationship Id="rId129" Type="http://schemas.openxmlformats.org/officeDocument/2006/relationships/customXml" Target="../ink/ink421.xml"/><Relationship Id="rId54" Type="http://schemas.openxmlformats.org/officeDocument/2006/relationships/customXml" Target="../ink/ink382.xml"/><Relationship Id="rId70" Type="http://schemas.openxmlformats.org/officeDocument/2006/relationships/customXml" Target="../ink/ink391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404.xml"/><Relationship Id="rId140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.xml"/><Relationship Id="rId23" Type="http://schemas.openxmlformats.org/officeDocument/2006/relationships/image" Target="../media/image1510.png"/><Relationship Id="rId28" Type="http://schemas.openxmlformats.org/officeDocument/2006/relationships/customXml" Target="../ink/ink369.xml"/><Relationship Id="rId49" Type="http://schemas.openxmlformats.org/officeDocument/2006/relationships/image" Target="../media/image28.png"/><Relationship Id="rId114" Type="http://schemas.openxmlformats.org/officeDocument/2006/relationships/customXml" Target="../ink/ink413.xml"/><Relationship Id="rId119" Type="http://schemas.openxmlformats.org/officeDocument/2006/relationships/image" Target="../media/image67.png"/><Relationship Id="rId44" Type="http://schemas.openxmlformats.org/officeDocument/2006/relationships/customXml" Target="../ink/ink377.xml"/><Relationship Id="rId60" Type="http://schemas.openxmlformats.org/officeDocument/2006/relationships/image" Target="../media/image33.png"/><Relationship Id="rId65" Type="http://schemas.openxmlformats.org/officeDocument/2006/relationships/customXml" Target="../ink/ink388.xml"/><Relationship Id="rId81" Type="http://schemas.openxmlformats.org/officeDocument/2006/relationships/image" Target="../media/image43.png"/><Relationship Id="rId86" Type="http://schemas.openxmlformats.org/officeDocument/2006/relationships/customXml" Target="../ink/ink399.xml"/><Relationship Id="rId130" Type="http://schemas.openxmlformats.org/officeDocument/2006/relationships/image" Target="../media/image72.png"/><Relationship Id="rId135" Type="http://schemas.openxmlformats.org/officeDocument/2006/relationships/customXml" Target="../ink/ink424.xml"/><Relationship Id="rId13" Type="http://schemas.openxmlformats.org/officeDocument/2006/relationships/image" Target="../media/image1010.png"/><Relationship Id="rId18" Type="http://schemas.openxmlformats.org/officeDocument/2006/relationships/customXml" Target="../ink/ink364.xml"/><Relationship Id="rId39" Type="http://schemas.openxmlformats.org/officeDocument/2006/relationships/image" Target="../media/image23.png"/><Relationship Id="rId109" Type="http://schemas.openxmlformats.org/officeDocument/2006/relationships/image" Target="../media/image62.png"/><Relationship Id="rId34" Type="http://schemas.openxmlformats.org/officeDocument/2006/relationships/customXml" Target="../ink/ink372.xml"/><Relationship Id="rId50" Type="http://schemas.openxmlformats.org/officeDocument/2006/relationships/customXml" Target="../ink/ink380.xml"/><Relationship Id="rId55" Type="http://schemas.openxmlformats.org/officeDocument/2006/relationships/image" Target="../media/image31.png"/><Relationship Id="rId76" Type="http://schemas.openxmlformats.org/officeDocument/2006/relationships/customXml" Target="../ink/ink394.xml"/><Relationship Id="rId97" Type="http://schemas.openxmlformats.org/officeDocument/2006/relationships/image" Target="../media/image51.png"/><Relationship Id="rId104" Type="http://schemas.openxmlformats.org/officeDocument/2006/relationships/customXml" Target="../ink/ink408.xml"/><Relationship Id="rId120" Type="http://schemas.openxmlformats.org/officeDocument/2006/relationships/customXml" Target="../ink/ink416.xml"/><Relationship Id="rId125" Type="http://schemas.openxmlformats.org/officeDocument/2006/relationships/customXml" Target="../ink/ink419.xml"/><Relationship Id="rId141" Type="http://schemas.openxmlformats.org/officeDocument/2006/relationships/customXml" Target="../ink/ink427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402.xml"/><Relationship Id="rId2" Type="http://schemas.openxmlformats.org/officeDocument/2006/relationships/customXml" Target="../ink/ink356.xml"/><Relationship Id="rId29" Type="http://schemas.openxmlformats.org/officeDocument/2006/relationships/image" Target="../media/image18.png"/><Relationship Id="rId24" Type="http://schemas.openxmlformats.org/officeDocument/2006/relationships/customXml" Target="../ink/ink367.xml"/><Relationship Id="rId40" Type="http://schemas.openxmlformats.org/officeDocument/2006/relationships/customXml" Target="../ink/ink375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411.xml"/><Relationship Id="rId115" Type="http://schemas.openxmlformats.org/officeDocument/2006/relationships/image" Target="../media/image65.png"/><Relationship Id="rId131" Type="http://schemas.openxmlformats.org/officeDocument/2006/relationships/customXml" Target="../ink/ink422.xml"/><Relationship Id="rId136" Type="http://schemas.openxmlformats.org/officeDocument/2006/relationships/image" Target="../media/image75.png"/><Relationship Id="rId61" Type="http://schemas.openxmlformats.org/officeDocument/2006/relationships/customXml" Target="../ink/ink386.xml"/><Relationship Id="rId82" Type="http://schemas.openxmlformats.org/officeDocument/2006/relationships/customXml" Target="../ink/ink397.xml"/><Relationship Id="rId19" Type="http://schemas.openxmlformats.org/officeDocument/2006/relationships/image" Target="../media/image1310.png"/><Relationship Id="rId14" Type="http://schemas.openxmlformats.org/officeDocument/2006/relationships/customXml" Target="../ink/ink362.xml"/><Relationship Id="rId30" Type="http://schemas.openxmlformats.org/officeDocument/2006/relationships/customXml" Target="../ink/ink370.xml"/><Relationship Id="rId35" Type="http://schemas.openxmlformats.org/officeDocument/2006/relationships/image" Target="../media/image21.png"/><Relationship Id="rId56" Type="http://schemas.openxmlformats.org/officeDocument/2006/relationships/customXml" Target="../ink/ink383.xml"/><Relationship Id="rId77" Type="http://schemas.openxmlformats.org/officeDocument/2006/relationships/image" Target="../media/image41.png"/><Relationship Id="rId100" Type="http://schemas.openxmlformats.org/officeDocument/2006/relationships/customXml" Target="../ink/ink406.xml"/><Relationship Id="rId105" Type="http://schemas.openxmlformats.org/officeDocument/2006/relationships/image" Target="../media/image57.png"/><Relationship Id="rId126" Type="http://schemas.openxmlformats.org/officeDocument/2006/relationships/image" Target="../media/image70.png"/><Relationship Id="rId8" Type="http://schemas.openxmlformats.org/officeDocument/2006/relationships/customXml" Target="../ink/ink359.xml"/><Relationship Id="rId51" Type="http://schemas.openxmlformats.org/officeDocument/2006/relationships/image" Target="../media/image29.png"/><Relationship Id="rId72" Type="http://schemas.openxmlformats.org/officeDocument/2006/relationships/customXml" Target="../ink/ink392.xml"/><Relationship Id="rId93" Type="http://schemas.openxmlformats.org/officeDocument/2006/relationships/image" Target="../media/image49.png"/><Relationship Id="rId98" Type="http://schemas.openxmlformats.org/officeDocument/2006/relationships/customXml" Target="../ink/ink405.xml"/><Relationship Id="rId121" Type="http://schemas.openxmlformats.org/officeDocument/2006/relationships/image" Target="../media/image68.png"/><Relationship Id="rId142" Type="http://schemas.openxmlformats.org/officeDocument/2006/relationships/image" Target="../media/image78.png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378.xml"/><Relationship Id="rId67" Type="http://schemas.openxmlformats.org/officeDocument/2006/relationships/customXml" Target="../ink/ink389.xml"/><Relationship Id="rId116" Type="http://schemas.openxmlformats.org/officeDocument/2006/relationships/customXml" Target="../ink/ink414.xml"/><Relationship Id="rId137" Type="http://schemas.openxmlformats.org/officeDocument/2006/relationships/customXml" Target="../ink/ink425.xml"/><Relationship Id="rId20" Type="http://schemas.openxmlformats.org/officeDocument/2006/relationships/customXml" Target="../ink/ink365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400.xml"/><Relationship Id="rId111" Type="http://schemas.openxmlformats.org/officeDocument/2006/relationships/image" Target="../media/image63.png"/><Relationship Id="rId132" Type="http://schemas.openxmlformats.org/officeDocument/2006/relationships/image" Target="../media/image73.png"/><Relationship Id="rId15" Type="http://schemas.openxmlformats.org/officeDocument/2006/relationships/image" Target="../media/image1110.png"/><Relationship Id="rId36" Type="http://schemas.openxmlformats.org/officeDocument/2006/relationships/customXml" Target="../ink/ink373.xml"/><Relationship Id="rId57" Type="http://schemas.openxmlformats.org/officeDocument/2006/relationships/image" Target="../media/image32.png"/><Relationship Id="rId106" Type="http://schemas.openxmlformats.org/officeDocument/2006/relationships/customXml" Target="../ink/ink409.xml"/><Relationship Id="rId127" Type="http://schemas.openxmlformats.org/officeDocument/2006/relationships/customXml" Target="../ink/ink420.xml"/><Relationship Id="rId10" Type="http://schemas.openxmlformats.org/officeDocument/2006/relationships/customXml" Target="../ink/ink360.xml"/><Relationship Id="rId31" Type="http://schemas.openxmlformats.org/officeDocument/2006/relationships/image" Target="../media/image19.png"/><Relationship Id="rId52" Type="http://schemas.openxmlformats.org/officeDocument/2006/relationships/customXml" Target="../ink/ink381.xml"/><Relationship Id="rId73" Type="http://schemas.openxmlformats.org/officeDocument/2006/relationships/image" Target="../media/image39.png"/><Relationship Id="rId78" Type="http://schemas.openxmlformats.org/officeDocument/2006/relationships/customXml" Target="../ink/ink395.xml"/><Relationship Id="rId94" Type="http://schemas.openxmlformats.org/officeDocument/2006/relationships/customXml" Target="../ink/ink403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17.xml"/><Relationship Id="rId4" Type="http://schemas.openxmlformats.org/officeDocument/2006/relationships/customXml" Target="../ink/ink357.xml"/><Relationship Id="rId9" Type="http://schemas.openxmlformats.org/officeDocument/2006/relationships/image" Target="../media/image8100.png"/><Relationship Id="rId26" Type="http://schemas.openxmlformats.org/officeDocument/2006/relationships/customXml" Target="../ink/ink368.xml"/><Relationship Id="rId47" Type="http://schemas.openxmlformats.org/officeDocument/2006/relationships/image" Target="../media/image27.png"/><Relationship Id="rId68" Type="http://schemas.openxmlformats.org/officeDocument/2006/relationships/image" Target="../media/image37.png"/><Relationship Id="rId89" Type="http://schemas.openxmlformats.org/officeDocument/2006/relationships/image" Target="../media/image47.png"/><Relationship Id="rId112" Type="http://schemas.openxmlformats.org/officeDocument/2006/relationships/customXml" Target="../ink/ink412.xml"/><Relationship Id="rId133" Type="http://schemas.openxmlformats.org/officeDocument/2006/relationships/customXml" Target="../ink/ink423.xml"/><Relationship Id="rId16" Type="http://schemas.openxmlformats.org/officeDocument/2006/relationships/customXml" Target="../ink/ink363.xml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1.png"/><Relationship Id="rId21" Type="http://schemas.openxmlformats.org/officeDocument/2006/relationships/image" Target="../media/image722.png"/><Relationship Id="rId42" Type="http://schemas.openxmlformats.org/officeDocument/2006/relationships/customXml" Target="../ink/ink5147.xml"/><Relationship Id="rId63" Type="http://schemas.openxmlformats.org/officeDocument/2006/relationships/image" Target="../media/image744.png"/><Relationship Id="rId84" Type="http://schemas.openxmlformats.org/officeDocument/2006/relationships/customXml" Target="../ink/ink5168.xml"/><Relationship Id="rId138" Type="http://schemas.openxmlformats.org/officeDocument/2006/relationships/customXml" Target="../ink/ink5195.xml"/><Relationship Id="rId159" Type="http://schemas.openxmlformats.org/officeDocument/2006/relationships/image" Target="../media/image792.png"/><Relationship Id="rId170" Type="http://schemas.openxmlformats.org/officeDocument/2006/relationships/customXml" Target="../ink/ink5211.xml"/><Relationship Id="rId107" Type="http://schemas.openxmlformats.org/officeDocument/2006/relationships/image" Target="../media/image766.png"/><Relationship Id="rId11" Type="http://schemas.openxmlformats.org/officeDocument/2006/relationships/image" Target="../media/image717.png"/><Relationship Id="rId32" Type="http://schemas.openxmlformats.org/officeDocument/2006/relationships/customXml" Target="../ink/ink5142.xml"/><Relationship Id="rId53" Type="http://schemas.openxmlformats.org/officeDocument/2006/relationships/image" Target="../media/image739.png"/><Relationship Id="rId74" Type="http://schemas.openxmlformats.org/officeDocument/2006/relationships/customXml" Target="../ink/ink5163.xml"/><Relationship Id="rId128" Type="http://schemas.openxmlformats.org/officeDocument/2006/relationships/customXml" Target="../ink/ink5190.xml"/><Relationship Id="rId149" Type="http://schemas.openxmlformats.org/officeDocument/2006/relationships/image" Target="../media/image787.png"/><Relationship Id="rId5" Type="http://schemas.openxmlformats.org/officeDocument/2006/relationships/image" Target="../media/image714.png"/><Relationship Id="rId95" Type="http://schemas.openxmlformats.org/officeDocument/2006/relationships/image" Target="../media/image760.png"/><Relationship Id="rId160" Type="http://schemas.openxmlformats.org/officeDocument/2006/relationships/customXml" Target="../ink/ink5206.xml"/><Relationship Id="rId181" Type="http://schemas.openxmlformats.org/officeDocument/2006/relationships/image" Target="../media/image803.png"/><Relationship Id="rId22" Type="http://schemas.openxmlformats.org/officeDocument/2006/relationships/customXml" Target="../ink/ink5137.xml"/><Relationship Id="rId43" Type="http://schemas.openxmlformats.org/officeDocument/2006/relationships/image" Target="../media/image734.png"/><Relationship Id="rId64" Type="http://schemas.openxmlformats.org/officeDocument/2006/relationships/customXml" Target="../ink/ink5158.xml"/><Relationship Id="rId118" Type="http://schemas.openxmlformats.org/officeDocument/2006/relationships/customXml" Target="../ink/ink5185.xml"/><Relationship Id="rId139" Type="http://schemas.openxmlformats.org/officeDocument/2006/relationships/image" Target="../media/image782.png"/><Relationship Id="rId85" Type="http://schemas.openxmlformats.org/officeDocument/2006/relationships/image" Target="../media/image755.png"/><Relationship Id="rId150" Type="http://schemas.openxmlformats.org/officeDocument/2006/relationships/customXml" Target="../ink/ink5201.xml"/><Relationship Id="rId171" Type="http://schemas.openxmlformats.org/officeDocument/2006/relationships/image" Target="../media/image798.png"/><Relationship Id="rId12" Type="http://schemas.openxmlformats.org/officeDocument/2006/relationships/customXml" Target="../ink/ink5132.xml"/><Relationship Id="rId33" Type="http://schemas.openxmlformats.org/officeDocument/2006/relationships/image" Target="../media/image728.png"/><Relationship Id="rId108" Type="http://schemas.openxmlformats.org/officeDocument/2006/relationships/customXml" Target="../ink/ink5180.xml"/><Relationship Id="rId129" Type="http://schemas.openxmlformats.org/officeDocument/2006/relationships/image" Target="../media/image777.png"/><Relationship Id="rId54" Type="http://schemas.openxmlformats.org/officeDocument/2006/relationships/customXml" Target="../ink/ink5153.xml"/><Relationship Id="rId75" Type="http://schemas.openxmlformats.org/officeDocument/2006/relationships/image" Target="../media/image750.png"/><Relationship Id="rId96" Type="http://schemas.openxmlformats.org/officeDocument/2006/relationships/customXml" Target="../ink/ink5174.xml"/><Relationship Id="rId140" Type="http://schemas.openxmlformats.org/officeDocument/2006/relationships/customXml" Target="../ink/ink5196.xml"/><Relationship Id="rId161" Type="http://schemas.openxmlformats.org/officeDocument/2006/relationships/image" Target="../media/image793.png"/><Relationship Id="rId182" Type="http://schemas.openxmlformats.org/officeDocument/2006/relationships/customXml" Target="../ink/ink5217.xml"/><Relationship Id="rId6" Type="http://schemas.openxmlformats.org/officeDocument/2006/relationships/customXml" Target="../ink/ink5129.xml"/><Relationship Id="rId23" Type="http://schemas.openxmlformats.org/officeDocument/2006/relationships/image" Target="../media/image723.png"/><Relationship Id="rId119" Type="http://schemas.openxmlformats.org/officeDocument/2006/relationships/image" Target="../media/image772.png"/><Relationship Id="rId44" Type="http://schemas.openxmlformats.org/officeDocument/2006/relationships/customXml" Target="../ink/ink5148.xml"/><Relationship Id="rId65" Type="http://schemas.openxmlformats.org/officeDocument/2006/relationships/image" Target="../media/image745.png"/><Relationship Id="rId86" Type="http://schemas.openxmlformats.org/officeDocument/2006/relationships/customXml" Target="../ink/ink5169.xml"/><Relationship Id="rId130" Type="http://schemas.openxmlformats.org/officeDocument/2006/relationships/customXml" Target="../ink/ink5191.xml"/><Relationship Id="rId151" Type="http://schemas.openxmlformats.org/officeDocument/2006/relationships/image" Target="../media/image788.png"/><Relationship Id="rId172" Type="http://schemas.openxmlformats.org/officeDocument/2006/relationships/customXml" Target="../ink/ink5212.xml"/><Relationship Id="rId13" Type="http://schemas.openxmlformats.org/officeDocument/2006/relationships/image" Target="../media/image718.png"/><Relationship Id="rId18" Type="http://schemas.openxmlformats.org/officeDocument/2006/relationships/customXml" Target="../ink/ink5135.xml"/><Relationship Id="rId39" Type="http://schemas.openxmlformats.org/officeDocument/2006/relationships/image" Target="../media/image732.png"/><Relationship Id="rId109" Type="http://schemas.openxmlformats.org/officeDocument/2006/relationships/image" Target="../media/image767.png"/><Relationship Id="rId34" Type="http://schemas.openxmlformats.org/officeDocument/2006/relationships/customXml" Target="../ink/ink5143.xml"/><Relationship Id="rId50" Type="http://schemas.openxmlformats.org/officeDocument/2006/relationships/customXml" Target="../ink/ink5151.xml"/><Relationship Id="rId55" Type="http://schemas.openxmlformats.org/officeDocument/2006/relationships/image" Target="../media/image740.png"/><Relationship Id="rId76" Type="http://schemas.openxmlformats.org/officeDocument/2006/relationships/customXml" Target="../ink/ink5164.xml"/><Relationship Id="rId97" Type="http://schemas.openxmlformats.org/officeDocument/2006/relationships/image" Target="../media/image761.png"/><Relationship Id="rId104" Type="http://schemas.openxmlformats.org/officeDocument/2006/relationships/customXml" Target="../ink/ink5178.xml"/><Relationship Id="rId120" Type="http://schemas.openxmlformats.org/officeDocument/2006/relationships/customXml" Target="../ink/ink5186.xml"/><Relationship Id="rId125" Type="http://schemas.openxmlformats.org/officeDocument/2006/relationships/image" Target="../media/image775.png"/><Relationship Id="rId141" Type="http://schemas.openxmlformats.org/officeDocument/2006/relationships/image" Target="../media/image783.png"/><Relationship Id="rId146" Type="http://schemas.openxmlformats.org/officeDocument/2006/relationships/customXml" Target="../ink/ink5199.xml"/><Relationship Id="rId167" Type="http://schemas.openxmlformats.org/officeDocument/2006/relationships/image" Target="../media/image796.png"/><Relationship Id="rId7" Type="http://schemas.openxmlformats.org/officeDocument/2006/relationships/image" Target="../media/image715.png"/><Relationship Id="rId71" Type="http://schemas.openxmlformats.org/officeDocument/2006/relationships/image" Target="../media/image748.png"/><Relationship Id="rId92" Type="http://schemas.openxmlformats.org/officeDocument/2006/relationships/customXml" Target="../ink/ink5172.xml"/><Relationship Id="rId162" Type="http://schemas.openxmlformats.org/officeDocument/2006/relationships/customXml" Target="../ink/ink5207.xml"/><Relationship Id="rId183" Type="http://schemas.openxmlformats.org/officeDocument/2006/relationships/image" Target="../media/image804.png"/><Relationship Id="rId2" Type="http://schemas.openxmlformats.org/officeDocument/2006/relationships/customXml" Target="../ink/ink5127.xml"/><Relationship Id="rId29" Type="http://schemas.openxmlformats.org/officeDocument/2006/relationships/image" Target="../media/image726.png"/><Relationship Id="rId24" Type="http://schemas.openxmlformats.org/officeDocument/2006/relationships/customXml" Target="../ink/ink5138.xml"/><Relationship Id="rId40" Type="http://schemas.openxmlformats.org/officeDocument/2006/relationships/customXml" Target="../ink/ink5146.xml"/><Relationship Id="rId45" Type="http://schemas.openxmlformats.org/officeDocument/2006/relationships/image" Target="../media/image735.png"/><Relationship Id="rId66" Type="http://schemas.openxmlformats.org/officeDocument/2006/relationships/customXml" Target="../ink/ink5159.xml"/><Relationship Id="rId87" Type="http://schemas.openxmlformats.org/officeDocument/2006/relationships/image" Target="../media/image756.png"/><Relationship Id="rId110" Type="http://schemas.openxmlformats.org/officeDocument/2006/relationships/customXml" Target="../ink/ink5181.xml"/><Relationship Id="rId115" Type="http://schemas.openxmlformats.org/officeDocument/2006/relationships/image" Target="../media/image770.png"/><Relationship Id="rId131" Type="http://schemas.openxmlformats.org/officeDocument/2006/relationships/image" Target="../media/image778.png"/><Relationship Id="rId136" Type="http://schemas.openxmlformats.org/officeDocument/2006/relationships/customXml" Target="../ink/ink5194.xml"/><Relationship Id="rId157" Type="http://schemas.openxmlformats.org/officeDocument/2006/relationships/image" Target="../media/image791.png"/><Relationship Id="rId178" Type="http://schemas.openxmlformats.org/officeDocument/2006/relationships/customXml" Target="../ink/ink5215.xml"/><Relationship Id="rId61" Type="http://schemas.openxmlformats.org/officeDocument/2006/relationships/image" Target="../media/image743.png"/><Relationship Id="rId82" Type="http://schemas.openxmlformats.org/officeDocument/2006/relationships/customXml" Target="../ink/ink5167.xml"/><Relationship Id="rId152" Type="http://schemas.openxmlformats.org/officeDocument/2006/relationships/customXml" Target="../ink/ink5202.xml"/><Relationship Id="rId173" Type="http://schemas.openxmlformats.org/officeDocument/2006/relationships/image" Target="../media/image799.png"/><Relationship Id="rId19" Type="http://schemas.openxmlformats.org/officeDocument/2006/relationships/image" Target="../media/image721.png"/><Relationship Id="rId14" Type="http://schemas.openxmlformats.org/officeDocument/2006/relationships/customXml" Target="../ink/ink5133.xml"/><Relationship Id="rId30" Type="http://schemas.openxmlformats.org/officeDocument/2006/relationships/customXml" Target="../ink/ink5141.xml"/><Relationship Id="rId35" Type="http://schemas.openxmlformats.org/officeDocument/2006/relationships/image" Target="../media/image730.png"/><Relationship Id="rId56" Type="http://schemas.openxmlformats.org/officeDocument/2006/relationships/customXml" Target="../ink/ink5154.xml"/><Relationship Id="rId77" Type="http://schemas.openxmlformats.org/officeDocument/2006/relationships/image" Target="../media/image751.png"/><Relationship Id="rId100" Type="http://schemas.openxmlformats.org/officeDocument/2006/relationships/customXml" Target="../ink/ink5176.xml"/><Relationship Id="rId105" Type="http://schemas.openxmlformats.org/officeDocument/2006/relationships/image" Target="../media/image765.png"/><Relationship Id="rId126" Type="http://schemas.openxmlformats.org/officeDocument/2006/relationships/customXml" Target="../ink/ink5189.xml"/><Relationship Id="rId147" Type="http://schemas.openxmlformats.org/officeDocument/2006/relationships/image" Target="../media/image786.png"/><Relationship Id="rId168" Type="http://schemas.openxmlformats.org/officeDocument/2006/relationships/customXml" Target="../ink/ink5210.xml"/><Relationship Id="rId8" Type="http://schemas.openxmlformats.org/officeDocument/2006/relationships/customXml" Target="../ink/ink5130.xml"/><Relationship Id="rId51" Type="http://schemas.openxmlformats.org/officeDocument/2006/relationships/image" Target="../media/image738.png"/><Relationship Id="rId72" Type="http://schemas.openxmlformats.org/officeDocument/2006/relationships/customXml" Target="../ink/ink5162.xml"/><Relationship Id="rId93" Type="http://schemas.openxmlformats.org/officeDocument/2006/relationships/image" Target="../media/image759.png"/><Relationship Id="rId98" Type="http://schemas.openxmlformats.org/officeDocument/2006/relationships/customXml" Target="../ink/ink5175.xml"/><Relationship Id="rId121" Type="http://schemas.openxmlformats.org/officeDocument/2006/relationships/image" Target="../media/image773.png"/><Relationship Id="rId142" Type="http://schemas.openxmlformats.org/officeDocument/2006/relationships/customXml" Target="../ink/ink5197.xml"/><Relationship Id="rId163" Type="http://schemas.openxmlformats.org/officeDocument/2006/relationships/image" Target="../media/image794.png"/><Relationship Id="rId184" Type="http://schemas.openxmlformats.org/officeDocument/2006/relationships/customXml" Target="../ink/ink5218.xml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149.xml"/><Relationship Id="rId67" Type="http://schemas.openxmlformats.org/officeDocument/2006/relationships/image" Target="../media/image746.png"/><Relationship Id="rId116" Type="http://schemas.openxmlformats.org/officeDocument/2006/relationships/customXml" Target="../ink/ink5184.xml"/><Relationship Id="rId137" Type="http://schemas.openxmlformats.org/officeDocument/2006/relationships/image" Target="../media/image781.png"/><Relationship Id="rId158" Type="http://schemas.openxmlformats.org/officeDocument/2006/relationships/customXml" Target="../ink/ink5205.xml"/><Relationship Id="rId20" Type="http://schemas.openxmlformats.org/officeDocument/2006/relationships/customXml" Target="../ink/ink5136.xml"/><Relationship Id="rId41" Type="http://schemas.openxmlformats.org/officeDocument/2006/relationships/image" Target="../media/image733.png"/><Relationship Id="rId62" Type="http://schemas.openxmlformats.org/officeDocument/2006/relationships/customXml" Target="../ink/ink5157.xml"/><Relationship Id="rId83" Type="http://schemas.openxmlformats.org/officeDocument/2006/relationships/image" Target="../media/image754.png"/><Relationship Id="rId88" Type="http://schemas.openxmlformats.org/officeDocument/2006/relationships/customXml" Target="../ink/ink5170.xml"/><Relationship Id="rId111" Type="http://schemas.openxmlformats.org/officeDocument/2006/relationships/image" Target="../media/image768.png"/><Relationship Id="rId132" Type="http://schemas.openxmlformats.org/officeDocument/2006/relationships/customXml" Target="../ink/ink5192.xml"/><Relationship Id="rId153" Type="http://schemas.openxmlformats.org/officeDocument/2006/relationships/image" Target="../media/image789.png"/><Relationship Id="rId174" Type="http://schemas.openxmlformats.org/officeDocument/2006/relationships/customXml" Target="../ink/ink5213.xml"/><Relationship Id="rId179" Type="http://schemas.openxmlformats.org/officeDocument/2006/relationships/image" Target="../media/image802.png"/><Relationship Id="rId15" Type="http://schemas.openxmlformats.org/officeDocument/2006/relationships/image" Target="../media/image719.png"/><Relationship Id="rId36" Type="http://schemas.openxmlformats.org/officeDocument/2006/relationships/customXml" Target="../ink/ink5144.xml"/><Relationship Id="rId57" Type="http://schemas.openxmlformats.org/officeDocument/2006/relationships/image" Target="../media/image741.png"/><Relationship Id="rId106" Type="http://schemas.openxmlformats.org/officeDocument/2006/relationships/customXml" Target="../ink/ink5179.xml"/><Relationship Id="rId127" Type="http://schemas.openxmlformats.org/officeDocument/2006/relationships/image" Target="../media/image776.png"/><Relationship Id="rId10" Type="http://schemas.openxmlformats.org/officeDocument/2006/relationships/customXml" Target="../ink/ink5131.xml"/><Relationship Id="rId31" Type="http://schemas.openxmlformats.org/officeDocument/2006/relationships/image" Target="../media/image727.png"/><Relationship Id="rId52" Type="http://schemas.openxmlformats.org/officeDocument/2006/relationships/customXml" Target="../ink/ink5152.xml"/><Relationship Id="rId73" Type="http://schemas.openxmlformats.org/officeDocument/2006/relationships/image" Target="../media/image749.png"/><Relationship Id="rId78" Type="http://schemas.openxmlformats.org/officeDocument/2006/relationships/customXml" Target="../ink/ink5165.xml"/><Relationship Id="rId94" Type="http://schemas.openxmlformats.org/officeDocument/2006/relationships/customXml" Target="../ink/ink5173.xml"/><Relationship Id="rId99" Type="http://schemas.openxmlformats.org/officeDocument/2006/relationships/image" Target="../media/image762.png"/><Relationship Id="rId101" Type="http://schemas.openxmlformats.org/officeDocument/2006/relationships/image" Target="../media/image763.png"/><Relationship Id="rId122" Type="http://schemas.openxmlformats.org/officeDocument/2006/relationships/customXml" Target="../ink/ink5187.xml"/><Relationship Id="rId143" Type="http://schemas.openxmlformats.org/officeDocument/2006/relationships/image" Target="../media/image784.png"/><Relationship Id="rId148" Type="http://schemas.openxmlformats.org/officeDocument/2006/relationships/customXml" Target="../ink/ink5200.xml"/><Relationship Id="rId164" Type="http://schemas.openxmlformats.org/officeDocument/2006/relationships/customXml" Target="../ink/ink5208.xml"/><Relationship Id="rId169" Type="http://schemas.openxmlformats.org/officeDocument/2006/relationships/image" Target="../media/image797.png"/><Relationship Id="rId185" Type="http://schemas.openxmlformats.org/officeDocument/2006/relationships/image" Target="../media/image805.png"/><Relationship Id="rId4" Type="http://schemas.openxmlformats.org/officeDocument/2006/relationships/customXml" Target="../ink/ink5128.xml"/><Relationship Id="rId9" Type="http://schemas.openxmlformats.org/officeDocument/2006/relationships/image" Target="../media/image716.png"/><Relationship Id="rId180" Type="http://schemas.openxmlformats.org/officeDocument/2006/relationships/customXml" Target="../ink/ink5216.xml"/><Relationship Id="rId26" Type="http://schemas.openxmlformats.org/officeDocument/2006/relationships/customXml" Target="../ink/ink5139.xml"/><Relationship Id="rId47" Type="http://schemas.openxmlformats.org/officeDocument/2006/relationships/image" Target="../media/image736.png"/><Relationship Id="rId68" Type="http://schemas.openxmlformats.org/officeDocument/2006/relationships/customXml" Target="../ink/ink5160.xml"/><Relationship Id="rId89" Type="http://schemas.openxmlformats.org/officeDocument/2006/relationships/image" Target="../media/image757.png"/><Relationship Id="rId112" Type="http://schemas.openxmlformats.org/officeDocument/2006/relationships/customXml" Target="../ink/ink5182.xml"/><Relationship Id="rId133" Type="http://schemas.openxmlformats.org/officeDocument/2006/relationships/image" Target="../media/image779.png"/><Relationship Id="rId154" Type="http://schemas.openxmlformats.org/officeDocument/2006/relationships/customXml" Target="../ink/ink5203.xml"/><Relationship Id="rId175" Type="http://schemas.openxmlformats.org/officeDocument/2006/relationships/image" Target="../media/image800.png"/><Relationship Id="rId16" Type="http://schemas.openxmlformats.org/officeDocument/2006/relationships/customXml" Target="../ink/ink5134.xml"/><Relationship Id="rId37" Type="http://schemas.openxmlformats.org/officeDocument/2006/relationships/image" Target="../media/image731.png"/><Relationship Id="rId58" Type="http://schemas.openxmlformats.org/officeDocument/2006/relationships/customXml" Target="../ink/ink5155.xml"/><Relationship Id="rId79" Type="http://schemas.openxmlformats.org/officeDocument/2006/relationships/image" Target="../media/image752.png"/><Relationship Id="rId102" Type="http://schemas.openxmlformats.org/officeDocument/2006/relationships/customXml" Target="../ink/ink5177.xml"/><Relationship Id="rId123" Type="http://schemas.openxmlformats.org/officeDocument/2006/relationships/image" Target="../media/image774.png"/><Relationship Id="rId144" Type="http://schemas.openxmlformats.org/officeDocument/2006/relationships/customXml" Target="../ink/ink5198.xml"/><Relationship Id="rId90" Type="http://schemas.openxmlformats.org/officeDocument/2006/relationships/customXml" Target="../ink/ink5171.xml"/><Relationship Id="rId165" Type="http://schemas.openxmlformats.org/officeDocument/2006/relationships/image" Target="../media/image795.png"/><Relationship Id="rId27" Type="http://schemas.openxmlformats.org/officeDocument/2006/relationships/image" Target="../media/image725.png"/><Relationship Id="rId48" Type="http://schemas.openxmlformats.org/officeDocument/2006/relationships/customXml" Target="../ink/ink5150.xml"/><Relationship Id="rId69" Type="http://schemas.openxmlformats.org/officeDocument/2006/relationships/image" Target="../media/image747.png"/><Relationship Id="rId113" Type="http://schemas.openxmlformats.org/officeDocument/2006/relationships/image" Target="../media/image769.png"/><Relationship Id="rId134" Type="http://schemas.openxmlformats.org/officeDocument/2006/relationships/customXml" Target="../ink/ink5193.xml"/><Relationship Id="rId80" Type="http://schemas.openxmlformats.org/officeDocument/2006/relationships/customXml" Target="../ink/ink5166.xml"/><Relationship Id="rId155" Type="http://schemas.openxmlformats.org/officeDocument/2006/relationships/image" Target="../media/image790.png"/><Relationship Id="rId176" Type="http://schemas.openxmlformats.org/officeDocument/2006/relationships/customXml" Target="../ink/ink5214.xml"/><Relationship Id="rId17" Type="http://schemas.openxmlformats.org/officeDocument/2006/relationships/image" Target="../media/image720.png"/><Relationship Id="rId38" Type="http://schemas.openxmlformats.org/officeDocument/2006/relationships/customXml" Target="../ink/ink5145.xml"/><Relationship Id="rId59" Type="http://schemas.openxmlformats.org/officeDocument/2006/relationships/image" Target="../media/image742.png"/><Relationship Id="rId103" Type="http://schemas.openxmlformats.org/officeDocument/2006/relationships/image" Target="../media/image764.png"/><Relationship Id="rId124" Type="http://schemas.openxmlformats.org/officeDocument/2006/relationships/customXml" Target="../ink/ink5188.xml"/><Relationship Id="rId70" Type="http://schemas.openxmlformats.org/officeDocument/2006/relationships/customXml" Target="../ink/ink5161.xml"/><Relationship Id="rId91" Type="http://schemas.openxmlformats.org/officeDocument/2006/relationships/image" Target="../media/image758.png"/><Relationship Id="rId145" Type="http://schemas.openxmlformats.org/officeDocument/2006/relationships/image" Target="../media/image785.png"/><Relationship Id="rId166" Type="http://schemas.openxmlformats.org/officeDocument/2006/relationships/customXml" Target="../ink/ink520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140.xml"/><Relationship Id="rId49" Type="http://schemas.openxmlformats.org/officeDocument/2006/relationships/image" Target="../media/image737.png"/><Relationship Id="rId114" Type="http://schemas.openxmlformats.org/officeDocument/2006/relationships/customXml" Target="../ink/ink5183.xml"/><Relationship Id="rId60" Type="http://schemas.openxmlformats.org/officeDocument/2006/relationships/customXml" Target="../ink/ink5156.xml"/><Relationship Id="rId81" Type="http://schemas.openxmlformats.org/officeDocument/2006/relationships/image" Target="../media/image753.png"/><Relationship Id="rId135" Type="http://schemas.openxmlformats.org/officeDocument/2006/relationships/image" Target="../media/image780.png"/><Relationship Id="rId156" Type="http://schemas.openxmlformats.org/officeDocument/2006/relationships/customXml" Target="../ink/ink5204.xml"/><Relationship Id="rId177" Type="http://schemas.openxmlformats.org/officeDocument/2006/relationships/image" Target="../media/image801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31.xml"/><Relationship Id="rId21" Type="http://schemas.openxmlformats.org/officeDocument/2006/relationships/image" Target="../media/image722.png"/><Relationship Id="rId42" Type="http://schemas.openxmlformats.org/officeDocument/2006/relationships/customXml" Target="../ink/ink5239.xml"/><Relationship Id="rId47" Type="http://schemas.openxmlformats.org/officeDocument/2006/relationships/image" Target="../media/image806.png"/><Relationship Id="rId63" Type="http://schemas.openxmlformats.org/officeDocument/2006/relationships/image" Target="../media/image813.png"/><Relationship Id="rId68" Type="http://schemas.openxmlformats.org/officeDocument/2006/relationships/customXml" Target="../ink/ink5252.xml"/><Relationship Id="rId84" Type="http://schemas.openxmlformats.org/officeDocument/2006/relationships/image" Target="../media/image823.png"/><Relationship Id="rId16" Type="http://schemas.openxmlformats.org/officeDocument/2006/relationships/customXml" Target="../ink/ink5226.xml"/><Relationship Id="rId11" Type="http://schemas.openxmlformats.org/officeDocument/2006/relationships/image" Target="../media/image717.png"/><Relationship Id="rId32" Type="http://schemas.openxmlformats.org/officeDocument/2006/relationships/customXml" Target="../ink/ink5234.xml"/><Relationship Id="rId37" Type="http://schemas.openxmlformats.org/officeDocument/2006/relationships/image" Target="../media/image797.png"/><Relationship Id="rId53" Type="http://schemas.openxmlformats.org/officeDocument/2006/relationships/image" Target="../media/image509.png"/><Relationship Id="rId58" Type="http://schemas.openxmlformats.org/officeDocument/2006/relationships/customXml" Target="../ink/ink5247.xml"/><Relationship Id="rId74" Type="http://schemas.openxmlformats.org/officeDocument/2006/relationships/image" Target="../media/image818.png"/><Relationship Id="rId79" Type="http://schemas.openxmlformats.org/officeDocument/2006/relationships/customXml" Target="../ink/ink5258.xml"/><Relationship Id="rId5" Type="http://schemas.openxmlformats.org/officeDocument/2006/relationships/image" Target="../media/image714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" Type="http://schemas.openxmlformats.org/officeDocument/2006/relationships/image" Target="../media/image721.png"/><Relationship Id="rId14" Type="http://schemas.openxmlformats.org/officeDocument/2006/relationships/customXml" Target="../ink/ink5225.xml"/><Relationship Id="rId22" Type="http://schemas.openxmlformats.org/officeDocument/2006/relationships/customXml" Target="../ink/ink5229.xml"/><Relationship Id="rId27" Type="http://schemas.openxmlformats.org/officeDocument/2006/relationships/image" Target="../media/image725.png"/><Relationship Id="rId30" Type="http://schemas.openxmlformats.org/officeDocument/2006/relationships/customXml" Target="../ink/ink5233.xml"/><Relationship Id="rId35" Type="http://schemas.openxmlformats.org/officeDocument/2006/relationships/image" Target="../media/image736.png"/><Relationship Id="rId43" Type="http://schemas.openxmlformats.org/officeDocument/2006/relationships/image" Target="../media/image800.png"/><Relationship Id="rId48" Type="http://schemas.openxmlformats.org/officeDocument/2006/relationships/customXml" Target="../ink/ink5242.xml"/><Relationship Id="rId56" Type="http://schemas.openxmlformats.org/officeDocument/2006/relationships/customXml" Target="../ink/ink5246.xml"/><Relationship Id="rId64" Type="http://schemas.openxmlformats.org/officeDocument/2006/relationships/customXml" Target="../ink/ink5250.xml"/><Relationship Id="rId69" Type="http://schemas.openxmlformats.org/officeDocument/2006/relationships/customXml" Target="../ink/ink5253.xml"/><Relationship Id="rId77" Type="http://schemas.openxmlformats.org/officeDocument/2006/relationships/customXml" Target="../ink/ink5257.xml"/><Relationship Id="rId8" Type="http://schemas.openxmlformats.org/officeDocument/2006/relationships/customXml" Target="../ink/ink5222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80" Type="http://schemas.openxmlformats.org/officeDocument/2006/relationships/image" Target="../media/image821.png"/><Relationship Id="rId3" Type="http://schemas.openxmlformats.org/officeDocument/2006/relationships/image" Target="../media/image713.png"/><Relationship Id="rId12" Type="http://schemas.openxmlformats.org/officeDocument/2006/relationships/customXml" Target="../ink/ink5224.xml"/><Relationship Id="rId17" Type="http://schemas.openxmlformats.org/officeDocument/2006/relationships/image" Target="../media/image720.png"/><Relationship Id="rId25" Type="http://schemas.openxmlformats.org/officeDocument/2006/relationships/image" Target="../media/image724.png"/><Relationship Id="rId33" Type="http://schemas.openxmlformats.org/officeDocument/2006/relationships/image" Target="../media/image728.png"/><Relationship Id="rId38" Type="http://schemas.openxmlformats.org/officeDocument/2006/relationships/customXml" Target="../ink/ink5237.xml"/><Relationship Id="rId46" Type="http://schemas.openxmlformats.org/officeDocument/2006/relationships/customXml" Target="../ink/ink5241.xml"/><Relationship Id="rId59" Type="http://schemas.openxmlformats.org/officeDocument/2006/relationships/image" Target="../media/image811.png"/><Relationship Id="rId67" Type="http://schemas.openxmlformats.org/officeDocument/2006/relationships/image" Target="../media/image815.png"/><Relationship Id="rId20" Type="http://schemas.openxmlformats.org/officeDocument/2006/relationships/customXml" Target="../ink/ink5228.xml"/><Relationship Id="rId41" Type="http://schemas.openxmlformats.org/officeDocument/2006/relationships/image" Target="../media/image799.png"/><Relationship Id="rId54" Type="http://schemas.openxmlformats.org/officeDocument/2006/relationships/customXml" Target="../ink/ink5245.xml"/><Relationship Id="rId62" Type="http://schemas.openxmlformats.org/officeDocument/2006/relationships/customXml" Target="../ink/ink5249.xml"/><Relationship Id="rId70" Type="http://schemas.openxmlformats.org/officeDocument/2006/relationships/image" Target="../media/image816.png"/><Relationship Id="rId75" Type="http://schemas.openxmlformats.org/officeDocument/2006/relationships/customXml" Target="../ink/ink5256.xml"/><Relationship Id="rId83" Type="http://schemas.openxmlformats.org/officeDocument/2006/relationships/customXml" Target="../ink/ink52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1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5232.xml"/><Relationship Id="rId36" Type="http://schemas.openxmlformats.org/officeDocument/2006/relationships/customXml" Target="../ink/ink5236.xml"/><Relationship Id="rId49" Type="http://schemas.openxmlformats.org/officeDocument/2006/relationships/image" Target="../media/image807.png"/><Relationship Id="rId57" Type="http://schemas.openxmlformats.org/officeDocument/2006/relationships/image" Target="../media/image810.png"/><Relationship Id="rId10" Type="http://schemas.openxmlformats.org/officeDocument/2006/relationships/customXml" Target="../ink/ink5223.xml"/><Relationship Id="rId31" Type="http://schemas.openxmlformats.org/officeDocument/2006/relationships/image" Target="../media/image727.png"/><Relationship Id="rId44" Type="http://schemas.openxmlformats.org/officeDocument/2006/relationships/customXml" Target="../ink/ink5240.xml"/><Relationship Id="rId52" Type="http://schemas.openxmlformats.org/officeDocument/2006/relationships/customXml" Target="../ink/ink5244.xml"/><Relationship Id="rId60" Type="http://schemas.openxmlformats.org/officeDocument/2006/relationships/customXml" Target="../ink/ink5248.xml"/><Relationship Id="rId65" Type="http://schemas.openxmlformats.org/officeDocument/2006/relationships/image" Target="../media/image814.png"/><Relationship Id="rId73" Type="http://schemas.openxmlformats.org/officeDocument/2006/relationships/customXml" Target="../ink/ink5255.xml"/><Relationship Id="rId78" Type="http://schemas.openxmlformats.org/officeDocument/2006/relationships/image" Target="../media/image820.png"/><Relationship Id="rId81" Type="http://schemas.openxmlformats.org/officeDocument/2006/relationships/customXml" Target="../ink/ink5259.xml"/><Relationship Id="rId4" Type="http://schemas.openxmlformats.org/officeDocument/2006/relationships/customXml" Target="../ink/ink5220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5227.xml"/><Relationship Id="rId39" Type="http://schemas.openxmlformats.org/officeDocument/2006/relationships/image" Target="../media/image798.png"/><Relationship Id="rId34" Type="http://schemas.openxmlformats.org/officeDocument/2006/relationships/customXml" Target="../ink/ink5235.xml"/><Relationship Id="rId50" Type="http://schemas.openxmlformats.org/officeDocument/2006/relationships/customXml" Target="../ink/ink5243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7" Type="http://schemas.openxmlformats.org/officeDocument/2006/relationships/image" Target="../media/image715.png"/><Relationship Id="rId71" Type="http://schemas.openxmlformats.org/officeDocument/2006/relationships/customXml" Target="../ink/ink5254.xml"/><Relationship Id="rId2" Type="http://schemas.openxmlformats.org/officeDocument/2006/relationships/customXml" Target="../ink/ink5219.xml"/><Relationship Id="rId29" Type="http://schemas.openxmlformats.org/officeDocument/2006/relationships/image" Target="../media/image726.png"/><Relationship Id="rId24" Type="http://schemas.openxmlformats.org/officeDocument/2006/relationships/customXml" Target="../ink/ink5230.xml"/><Relationship Id="rId40" Type="http://schemas.openxmlformats.org/officeDocument/2006/relationships/customXml" Target="../ink/ink5238.xml"/><Relationship Id="rId45" Type="http://schemas.openxmlformats.org/officeDocument/2006/relationships/image" Target="../media/image801.png"/><Relationship Id="rId66" Type="http://schemas.openxmlformats.org/officeDocument/2006/relationships/customXml" Target="../ink/ink5251.xm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73.xml"/><Relationship Id="rId21" Type="http://schemas.openxmlformats.org/officeDocument/2006/relationships/image" Target="../media/image722.png"/><Relationship Id="rId42" Type="http://schemas.openxmlformats.org/officeDocument/2006/relationships/customXml" Target="../ink/ink5281.xml"/><Relationship Id="rId47" Type="http://schemas.openxmlformats.org/officeDocument/2006/relationships/image" Target="../media/image806.png"/><Relationship Id="rId63" Type="http://schemas.openxmlformats.org/officeDocument/2006/relationships/image" Target="../media/image813.png"/><Relationship Id="rId68" Type="http://schemas.openxmlformats.org/officeDocument/2006/relationships/customXml" Target="../ink/ink5294.xml"/><Relationship Id="rId84" Type="http://schemas.openxmlformats.org/officeDocument/2006/relationships/image" Target="../media/image823.png"/><Relationship Id="rId89" Type="http://schemas.openxmlformats.org/officeDocument/2006/relationships/customXml" Target="../ink/ink5305.xml"/><Relationship Id="rId16" Type="http://schemas.openxmlformats.org/officeDocument/2006/relationships/customXml" Target="../ink/ink5268.xml"/><Relationship Id="rId11" Type="http://schemas.openxmlformats.org/officeDocument/2006/relationships/image" Target="../media/image717.png"/><Relationship Id="rId32" Type="http://schemas.openxmlformats.org/officeDocument/2006/relationships/customXml" Target="../ink/ink5276.xml"/><Relationship Id="rId37" Type="http://schemas.openxmlformats.org/officeDocument/2006/relationships/image" Target="../media/image797.png"/><Relationship Id="rId53" Type="http://schemas.openxmlformats.org/officeDocument/2006/relationships/image" Target="../media/image509.png"/><Relationship Id="rId58" Type="http://schemas.openxmlformats.org/officeDocument/2006/relationships/customXml" Target="../ink/ink5289.xml"/><Relationship Id="rId74" Type="http://schemas.openxmlformats.org/officeDocument/2006/relationships/image" Target="../media/image818.png"/><Relationship Id="rId79" Type="http://schemas.openxmlformats.org/officeDocument/2006/relationships/customXml" Target="../ink/ink5300.xml"/><Relationship Id="rId102" Type="http://schemas.openxmlformats.org/officeDocument/2006/relationships/image" Target="../media/image832.png"/><Relationship Id="rId5" Type="http://schemas.openxmlformats.org/officeDocument/2006/relationships/image" Target="../media/image714.png"/><Relationship Id="rId90" Type="http://schemas.openxmlformats.org/officeDocument/2006/relationships/image" Target="../media/image826.png"/><Relationship Id="rId95" Type="http://schemas.openxmlformats.org/officeDocument/2006/relationships/customXml" Target="../ink/ink5308.xml"/><Relationship Id="rId22" Type="http://schemas.openxmlformats.org/officeDocument/2006/relationships/customXml" Target="../ink/ink5271.xml"/><Relationship Id="rId27" Type="http://schemas.openxmlformats.org/officeDocument/2006/relationships/image" Target="../media/image725.png"/><Relationship Id="rId43" Type="http://schemas.openxmlformats.org/officeDocument/2006/relationships/image" Target="../media/image800.png"/><Relationship Id="rId48" Type="http://schemas.openxmlformats.org/officeDocument/2006/relationships/customXml" Target="../ink/ink5284.xml"/><Relationship Id="rId64" Type="http://schemas.openxmlformats.org/officeDocument/2006/relationships/customXml" Target="../ink/ink5292.xml"/><Relationship Id="rId69" Type="http://schemas.openxmlformats.org/officeDocument/2006/relationships/customXml" Target="../ink/ink5295.xml"/><Relationship Id="rId80" Type="http://schemas.openxmlformats.org/officeDocument/2006/relationships/image" Target="../media/image821.png"/><Relationship Id="rId85" Type="http://schemas.openxmlformats.org/officeDocument/2006/relationships/customXml" Target="../ink/ink5303.xml"/><Relationship Id="rId12" Type="http://schemas.openxmlformats.org/officeDocument/2006/relationships/customXml" Target="../ink/ink5266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279.xml"/><Relationship Id="rId59" Type="http://schemas.openxmlformats.org/officeDocument/2006/relationships/image" Target="../media/image811.png"/><Relationship Id="rId103" Type="http://schemas.openxmlformats.org/officeDocument/2006/relationships/customXml" Target="../ink/ink5312.xml"/><Relationship Id="rId20" Type="http://schemas.openxmlformats.org/officeDocument/2006/relationships/customXml" Target="../ink/ink5270.xml"/><Relationship Id="rId41" Type="http://schemas.openxmlformats.org/officeDocument/2006/relationships/image" Target="../media/image799.png"/><Relationship Id="rId54" Type="http://schemas.openxmlformats.org/officeDocument/2006/relationships/customXml" Target="../ink/ink5287.xml"/><Relationship Id="rId62" Type="http://schemas.openxmlformats.org/officeDocument/2006/relationships/customXml" Target="../ink/ink5291.xml"/><Relationship Id="rId70" Type="http://schemas.openxmlformats.org/officeDocument/2006/relationships/image" Target="../media/image816.png"/><Relationship Id="rId75" Type="http://schemas.openxmlformats.org/officeDocument/2006/relationships/customXml" Target="../ink/ink5298.xml"/><Relationship Id="rId83" Type="http://schemas.openxmlformats.org/officeDocument/2006/relationships/customXml" Target="../ink/ink5302.xml"/><Relationship Id="rId88" Type="http://schemas.openxmlformats.org/officeDocument/2006/relationships/image" Target="../media/image825.png"/><Relationship Id="rId91" Type="http://schemas.openxmlformats.org/officeDocument/2006/relationships/customXml" Target="../ink/ink5306.xml"/><Relationship Id="rId96" Type="http://schemas.openxmlformats.org/officeDocument/2006/relationships/image" Target="../media/image8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3.xml"/><Relationship Id="rId15" Type="http://schemas.openxmlformats.org/officeDocument/2006/relationships/image" Target="../media/image719.png"/><Relationship Id="rId23" Type="http://schemas.openxmlformats.org/officeDocument/2006/relationships/image" Target="../media/image723.png"/><Relationship Id="rId28" Type="http://schemas.openxmlformats.org/officeDocument/2006/relationships/customXml" Target="../ink/ink5274.xml"/><Relationship Id="rId36" Type="http://schemas.openxmlformats.org/officeDocument/2006/relationships/customXml" Target="../ink/ink5278.xml"/><Relationship Id="rId49" Type="http://schemas.openxmlformats.org/officeDocument/2006/relationships/image" Target="../media/image807.png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0" Type="http://schemas.openxmlformats.org/officeDocument/2006/relationships/customXml" Target="../ink/ink5265.xml"/><Relationship Id="rId31" Type="http://schemas.openxmlformats.org/officeDocument/2006/relationships/image" Target="../media/image727.png"/><Relationship Id="rId44" Type="http://schemas.openxmlformats.org/officeDocument/2006/relationships/customXml" Target="../ink/ink5282.xml"/><Relationship Id="rId52" Type="http://schemas.openxmlformats.org/officeDocument/2006/relationships/customXml" Target="../ink/ink5286.xml"/><Relationship Id="rId60" Type="http://schemas.openxmlformats.org/officeDocument/2006/relationships/customXml" Target="../ink/ink5290.xml"/><Relationship Id="rId65" Type="http://schemas.openxmlformats.org/officeDocument/2006/relationships/image" Target="../media/image814.png"/><Relationship Id="rId73" Type="http://schemas.openxmlformats.org/officeDocument/2006/relationships/customXml" Target="../ink/ink5297.xml"/><Relationship Id="rId78" Type="http://schemas.openxmlformats.org/officeDocument/2006/relationships/image" Target="../media/image820.png"/><Relationship Id="rId81" Type="http://schemas.openxmlformats.org/officeDocument/2006/relationships/customXml" Target="../ink/ink5301.xml"/><Relationship Id="rId86" Type="http://schemas.openxmlformats.org/officeDocument/2006/relationships/image" Target="../media/image824.png"/><Relationship Id="rId94" Type="http://schemas.openxmlformats.org/officeDocument/2006/relationships/image" Target="../media/image828.png"/><Relationship Id="rId99" Type="http://schemas.openxmlformats.org/officeDocument/2006/relationships/customXml" Target="../ink/ink5310.xml"/><Relationship Id="rId101" Type="http://schemas.openxmlformats.org/officeDocument/2006/relationships/customXml" Target="../ink/ink5311.xml"/><Relationship Id="rId4" Type="http://schemas.openxmlformats.org/officeDocument/2006/relationships/customXml" Target="../ink/ink5262.xml"/><Relationship Id="rId9" Type="http://schemas.openxmlformats.org/officeDocument/2006/relationships/image" Target="../media/image716.png"/><Relationship Id="rId13" Type="http://schemas.openxmlformats.org/officeDocument/2006/relationships/image" Target="../media/image718.png"/><Relationship Id="rId18" Type="http://schemas.openxmlformats.org/officeDocument/2006/relationships/customXml" Target="../ink/ink5269.xml"/><Relationship Id="rId39" Type="http://schemas.openxmlformats.org/officeDocument/2006/relationships/image" Target="../media/image798.png"/><Relationship Id="rId34" Type="http://schemas.openxmlformats.org/officeDocument/2006/relationships/customXml" Target="../ink/ink5277.xml"/><Relationship Id="rId50" Type="http://schemas.openxmlformats.org/officeDocument/2006/relationships/customXml" Target="../ink/ink5285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309.xml"/><Relationship Id="rId104" Type="http://schemas.openxmlformats.org/officeDocument/2006/relationships/image" Target="../media/image833.png"/><Relationship Id="rId7" Type="http://schemas.openxmlformats.org/officeDocument/2006/relationships/image" Target="../media/image715.png"/><Relationship Id="rId71" Type="http://schemas.openxmlformats.org/officeDocument/2006/relationships/customXml" Target="../ink/ink5296.xml"/><Relationship Id="rId92" Type="http://schemas.openxmlformats.org/officeDocument/2006/relationships/image" Target="../media/image827.png"/><Relationship Id="rId2" Type="http://schemas.openxmlformats.org/officeDocument/2006/relationships/customXml" Target="../ink/ink5261.xml"/><Relationship Id="rId29" Type="http://schemas.openxmlformats.org/officeDocument/2006/relationships/image" Target="../media/image726.png"/><Relationship Id="rId24" Type="http://schemas.openxmlformats.org/officeDocument/2006/relationships/customXml" Target="../ink/ink5272.xml"/><Relationship Id="rId40" Type="http://schemas.openxmlformats.org/officeDocument/2006/relationships/customXml" Target="../ink/ink5280.xml"/><Relationship Id="rId45" Type="http://schemas.openxmlformats.org/officeDocument/2006/relationships/image" Target="../media/image801.png"/><Relationship Id="rId66" Type="http://schemas.openxmlformats.org/officeDocument/2006/relationships/customXml" Target="../ink/ink5293.xml"/><Relationship Id="rId87" Type="http://schemas.openxmlformats.org/officeDocument/2006/relationships/customXml" Target="../ink/ink5304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" Type="http://schemas.openxmlformats.org/officeDocument/2006/relationships/image" Target="../media/image721.png"/><Relationship Id="rId14" Type="http://schemas.openxmlformats.org/officeDocument/2006/relationships/customXml" Target="../ink/ink5267.xml"/><Relationship Id="rId30" Type="http://schemas.openxmlformats.org/officeDocument/2006/relationships/customXml" Target="../ink/ink5275.xml"/><Relationship Id="rId35" Type="http://schemas.openxmlformats.org/officeDocument/2006/relationships/image" Target="../media/image736.png"/><Relationship Id="rId56" Type="http://schemas.openxmlformats.org/officeDocument/2006/relationships/customXml" Target="../ink/ink5288.xml"/><Relationship Id="rId77" Type="http://schemas.openxmlformats.org/officeDocument/2006/relationships/customXml" Target="../ink/ink5299.xml"/><Relationship Id="rId100" Type="http://schemas.openxmlformats.org/officeDocument/2006/relationships/image" Target="../media/image831.png"/><Relationship Id="rId105" Type="http://schemas.openxmlformats.org/officeDocument/2006/relationships/customXml" Target="../ink/ink5313.xml"/><Relationship Id="rId8" Type="http://schemas.openxmlformats.org/officeDocument/2006/relationships/customXml" Target="../ink/ink5264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307.xml"/><Relationship Id="rId98" Type="http://schemas.openxmlformats.org/officeDocument/2006/relationships/image" Target="../media/image830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283.xml"/><Relationship Id="rId67" Type="http://schemas.openxmlformats.org/officeDocument/2006/relationships/image" Target="../media/image815.png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334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6" Type="http://schemas.openxmlformats.org/officeDocument/2006/relationships/customXml" Target="../ink/ink5321.xml"/><Relationship Id="rId107" Type="http://schemas.openxmlformats.org/officeDocument/2006/relationships/customXml" Target="../ink/ink5367.xml"/><Relationship Id="rId11" Type="http://schemas.openxmlformats.org/officeDocument/2006/relationships/image" Target="../media/image717.png"/><Relationship Id="rId32" Type="http://schemas.openxmlformats.org/officeDocument/2006/relationships/customXml" Target="../ink/ink5329.xml"/><Relationship Id="rId37" Type="http://schemas.openxmlformats.org/officeDocument/2006/relationships/image" Target="../media/image797.png"/><Relationship Id="rId53" Type="http://schemas.openxmlformats.org/officeDocument/2006/relationships/image" Target="../media/image509.png"/><Relationship Id="rId58" Type="http://schemas.openxmlformats.org/officeDocument/2006/relationships/customXml" Target="../ink/ink5342.xml"/><Relationship Id="rId74" Type="http://schemas.openxmlformats.org/officeDocument/2006/relationships/image" Target="../media/image818.png"/><Relationship Id="rId79" Type="http://schemas.openxmlformats.org/officeDocument/2006/relationships/customXml" Target="../ink/ink5353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28" Type="http://schemas.openxmlformats.org/officeDocument/2006/relationships/customXml" Target="../ink/ink5378.xml"/><Relationship Id="rId5" Type="http://schemas.openxmlformats.org/officeDocument/2006/relationships/image" Target="../media/image714.png"/><Relationship Id="rId90" Type="http://schemas.openxmlformats.org/officeDocument/2006/relationships/image" Target="../media/image826.png"/><Relationship Id="rId95" Type="http://schemas.openxmlformats.org/officeDocument/2006/relationships/customXml" Target="../ink/ink5361.xml"/><Relationship Id="rId22" Type="http://schemas.openxmlformats.org/officeDocument/2006/relationships/customXml" Target="../ink/ink5324.xml"/><Relationship Id="rId27" Type="http://schemas.openxmlformats.org/officeDocument/2006/relationships/image" Target="../media/image725.png"/><Relationship Id="rId43" Type="http://schemas.openxmlformats.org/officeDocument/2006/relationships/image" Target="../media/image800.png"/><Relationship Id="rId48" Type="http://schemas.openxmlformats.org/officeDocument/2006/relationships/customXml" Target="../ink/ink5337.xml"/><Relationship Id="rId64" Type="http://schemas.openxmlformats.org/officeDocument/2006/relationships/customXml" Target="../ink/ink5345.xml"/><Relationship Id="rId69" Type="http://schemas.openxmlformats.org/officeDocument/2006/relationships/customXml" Target="../ink/ink5348.xml"/><Relationship Id="rId113" Type="http://schemas.openxmlformats.org/officeDocument/2006/relationships/image" Target="../media/image837.png"/><Relationship Id="rId118" Type="http://schemas.openxmlformats.org/officeDocument/2006/relationships/customXml" Target="../ink/ink5373.xml"/><Relationship Id="rId80" Type="http://schemas.openxmlformats.org/officeDocument/2006/relationships/image" Target="../media/image821.png"/><Relationship Id="rId85" Type="http://schemas.openxmlformats.org/officeDocument/2006/relationships/customXml" Target="../ink/ink5356.xml"/><Relationship Id="rId12" Type="http://schemas.openxmlformats.org/officeDocument/2006/relationships/customXml" Target="../ink/ink5319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332.xml"/><Relationship Id="rId59" Type="http://schemas.openxmlformats.org/officeDocument/2006/relationships/image" Target="../media/image811.png"/><Relationship Id="rId103" Type="http://schemas.openxmlformats.org/officeDocument/2006/relationships/customXml" Target="../ink/ink5365.xml"/><Relationship Id="rId108" Type="http://schemas.openxmlformats.org/officeDocument/2006/relationships/image" Target="../media/image835.png"/><Relationship Id="rId124" Type="http://schemas.openxmlformats.org/officeDocument/2006/relationships/customXml" Target="../ink/ink5376.xml"/><Relationship Id="rId129" Type="http://schemas.openxmlformats.org/officeDocument/2006/relationships/image" Target="../media/image845.png"/><Relationship Id="rId54" Type="http://schemas.openxmlformats.org/officeDocument/2006/relationships/customXml" Target="../ink/ink5340.xml"/><Relationship Id="rId70" Type="http://schemas.openxmlformats.org/officeDocument/2006/relationships/image" Target="../media/image816.png"/><Relationship Id="rId75" Type="http://schemas.openxmlformats.org/officeDocument/2006/relationships/customXml" Target="../ink/ink5351.xml"/><Relationship Id="rId91" Type="http://schemas.openxmlformats.org/officeDocument/2006/relationships/customXml" Target="../ink/ink5359.xml"/><Relationship Id="rId96" Type="http://schemas.openxmlformats.org/officeDocument/2006/relationships/image" Target="../media/image8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6.xml"/><Relationship Id="rId23" Type="http://schemas.openxmlformats.org/officeDocument/2006/relationships/image" Target="../media/image723.png"/><Relationship Id="rId28" Type="http://schemas.openxmlformats.org/officeDocument/2006/relationships/customXml" Target="../ink/ink5327.xml"/><Relationship Id="rId49" Type="http://schemas.openxmlformats.org/officeDocument/2006/relationships/image" Target="../media/image807.png"/><Relationship Id="rId114" Type="http://schemas.openxmlformats.org/officeDocument/2006/relationships/customXml" Target="../ink/ink5371.xml"/><Relationship Id="rId119" Type="http://schemas.openxmlformats.org/officeDocument/2006/relationships/image" Target="../media/image840.png"/><Relationship Id="rId44" Type="http://schemas.openxmlformats.org/officeDocument/2006/relationships/customXml" Target="../ink/ink5335.xml"/><Relationship Id="rId60" Type="http://schemas.openxmlformats.org/officeDocument/2006/relationships/customXml" Target="../ink/ink5343.xml"/><Relationship Id="rId65" Type="http://schemas.openxmlformats.org/officeDocument/2006/relationships/image" Target="../media/image814.png"/><Relationship Id="rId81" Type="http://schemas.openxmlformats.org/officeDocument/2006/relationships/customXml" Target="../ink/ink5354.xml"/><Relationship Id="rId86" Type="http://schemas.openxmlformats.org/officeDocument/2006/relationships/image" Target="../media/image824.png"/><Relationship Id="rId130" Type="http://schemas.openxmlformats.org/officeDocument/2006/relationships/customXml" Target="../ink/ink5379.xml"/><Relationship Id="rId13" Type="http://schemas.openxmlformats.org/officeDocument/2006/relationships/image" Target="../media/image718.png"/><Relationship Id="rId18" Type="http://schemas.openxmlformats.org/officeDocument/2006/relationships/customXml" Target="../ink/ink5322.xml"/><Relationship Id="rId39" Type="http://schemas.openxmlformats.org/officeDocument/2006/relationships/image" Target="../media/image798.png"/><Relationship Id="rId109" Type="http://schemas.openxmlformats.org/officeDocument/2006/relationships/customXml" Target="../ink/ink5368.xml"/><Relationship Id="rId34" Type="http://schemas.openxmlformats.org/officeDocument/2006/relationships/customXml" Target="../ink/ink5330.xml"/><Relationship Id="rId50" Type="http://schemas.openxmlformats.org/officeDocument/2006/relationships/customXml" Target="../ink/ink5338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362.xml"/><Relationship Id="rId104" Type="http://schemas.openxmlformats.org/officeDocument/2006/relationships/image" Target="../media/image833.png"/><Relationship Id="rId120" Type="http://schemas.openxmlformats.org/officeDocument/2006/relationships/customXml" Target="../ink/ink5374.xml"/><Relationship Id="rId125" Type="http://schemas.openxmlformats.org/officeDocument/2006/relationships/image" Target="../media/image843.png"/><Relationship Id="rId7" Type="http://schemas.openxmlformats.org/officeDocument/2006/relationships/image" Target="../media/image715.png"/><Relationship Id="rId71" Type="http://schemas.openxmlformats.org/officeDocument/2006/relationships/customXml" Target="../ink/ink5349.xml"/><Relationship Id="rId92" Type="http://schemas.openxmlformats.org/officeDocument/2006/relationships/image" Target="../media/image827.png"/><Relationship Id="rId2" Type="http://schemas.openxmlformats.org/officeDocument/2006/relationships/customXml" Target="../ink/ink5314.xml"/><Relationship Id="rId29" Type="http://schemas.openxmlformats.org/officeDocument/2006/relationships/image" Target="../media/image726.png"/><Relationship Id="rId24" Type="http://schemas.openxmlformats.org/officeDocument/2006/relationships/customXml" Target="../ink/ink5325.xml"/><Relationship Id="rId40" Type="http://schemas.openxmlformats.org/officeDocument/2006/relationships/customXml" Target="../ink/ink5333.xml"/><Relationship Id="rId45" Type="http://schemas.openxmlformats.org/officeDocument/2006/relationships/image" Target="../media/image801.png"/><Relationship Id="rId66" Type="http://schemas.openxmlformats.org/officeDocument/2006/relationships/customXml" Target="../ink/ink5346.xml"/><Relationship Id="rId87" Type="http://schemas.openxmlformats.org/officeDocument/2006/relationships/customXml" Target="../ink/ink5357.xml"/><Relationship Id="rId110" Type="http://schemas.openxmlformats.org/officeDocument/2006/relationships/customXml" Target="../ink/ink5369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" Type="http://schemas.openxmlformats.org/officeDocument/2006/relationships/image" Target="../media/image721.png"/><Relationship Id="rId14" Type="http://schemas.openxmlformats.org/officeDocument/2006/relationships/customXml" Target="../ink/ink5320.xml"/><Relationship Id="rId30" Type="http://schemas.openxmlformats.org/officeDocument/2006/relationships/customXml" Target="../ink/ink5328.xml"/><Relationship Id="rId35" Type="http://schemas.openxmlformats.org/officeDocument/2006/relationships/image" Target="../media/image736.png"/><Relationship Id="rId56" Type="http://schemas.openxmlformats.org/officeDocument/2006/relationships/customXml" Target="../ink/ink5341.xml"/><Relationship Id="rId77" Type="http://schemas.openxmlformats.org/officeDocument/2006/relationships/customXml" Target="../ink/ink5352.xml"/><Relationship Id="rId100" Type="http://schemas.openxmlformats.org/officeDocument/2006/relationships/image" Target="../media/image831.png"/><Relationship Id="rId105" Type="http://schemas.openxmlformats.org/officeDocument/2006/relationships/customXml" Target="../ink/ink5366.xml"/><Relationship Id="rId126" Type="http://schemas.openxmlformats.org/officeDocument/2006/relationships/customXml" Target="../ink/ink5377.xml"/><Relationship Id="rId8" Type="http://schemas.openxmlformats.org/officeDocument/2006/relationships/customXml" Target="../ink/ink5317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360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336.xml"/><Relationship Id="rId67" Type="http://schemas.openxmlformats.org/officeDocument/2006/relationships/image" Target="../media/image815.png"/><Relationship Id="rId116" Type="http://schemas.openxmlformats.org/officeDocument/2006/relationships/customXml" Target="../ink/ink5372.xml"/><Relationship Id="rId20" Type="http://schemas.openxmlformats.org/officeDocument/2006/relationships/customXml" Target="../ink/ink5323.xml"/><Relationship Id="rId41" Type="http://schemas.openxmlformats.org/officeDocument/2006/relationships/image" Target="../media/image799.png"/><Relationship Id="rId62" Type="http://schemas.openxmlformats.org/officeDocument/2006/relationships/customXml" Target="../ink/ink5344.xml"/><Relationship Id="rId83" Type="http://schemas.openxmlformats.org/officeDocument/2006/relationships/customXml" Target="../ink/ink5355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380.xml"/><Relationship Id="rId15" Type="http://schemas.openxmlformats.org/officeDocument/2006/relationships/image" Target="../media/image719.png"/><Relationship Id="rId36" Type="http://schemas.openxmlformats.org/officeDocument/2006/relationships/customXml" Target="../ink/ink5331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318.xml"/><Relationship Id="rId31" Type="http://schemas.openxmlformats.org/officeDocument/2006/relationships/image" Target="../media/image727.png"/><Relationship Id="rId52" Type="http://schemas.openxmlformats.org/officeDocument/2006/relationships/customXml" Target="../ink/ink5339.xml"/><Relationship Id="rId73" Type="http://schemas.openxmlformats.org/officeDocument/2006/relationships/customXml" Target="../ink/ink5350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363.xml"/><Relationship Id="rId101" Type="http://schemas.openxmlformats.org/officeDocument/2006/relationships/customXml" Target="../ink/ink5364.xml"/><Relationship Id="rId122" Type="http://schemas.openxmlformats.org/officeDocument/2006/relationships/customXml" Target="../ink/ink5375.xml"/><Relationship Id="rId4" Type="http://schemas.openxmlformats.org/officeDocument/2006/relationships/customXml" Target="../ink/ink5315.xml"/><Relationship Id="rId9" Type="http://schemas.openxmlformats.org/officeDocument/2006/relationships/image" Target="../media/image716.png"/><Relationship Id="rId26" Type="http://schemas.openxmlformats.org/officeDocument/2006/relationships/customXml" Target="../ink/ink5326.xml"/><Relationship Id="rId47" Type="http://schemas.openxmlformats.org/officeDocument/2006/relationships/image" Target="../media/image806.png"/><Relationship Id="rId68" Type="http://schemas.openxmlformats.org/officeDocument/2006/relationships/customXml" Target="../ink/ink5347.xml"/><Relationship Id="rId89" Type="http://schemas.openxmlformats.org/officeDocument/2006/relationships/customXml" Target="../ink/ink5358.xml"/><Relationship Id="rId112" Type="http://schemas.openxmlformats.org/officeDocument/2006/relationships/customXml" Target="../ink/ink5370.xml"/><Relationship Id="rId133" Type="http://schemas.openxmlformats.org/officeDocument/2006/relationships/image" Target="../media/image847.png"/></Relationships>
</file>

<file path=ppt/slides/_rels/slide1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401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6" Type="http://schemas.openxmlformats.org/officeDocument/2006/relationships/customXml" Target="../ink/ink5388.xml"/><Relationship Id="rId107" Type="http://schemas.openxmlformats.org/officeDocument/2006/relationships/customXml" Target="../ink/ink5434.xml"/><Relationship Id="rId11" Type="http://schemas.openxmlformats.org/officeDocument/2006/relationships/image" Target="../media/image717.png"/><Relationship Id="rId32" Type="http://schemas.openxmlformats.org/officeDocument/2006/relationships/customXml" Target="../ink/ink5396.xml"/><Relationship Id="rId37" Type="http://schemas.openxmlformats.org/officeDocument/2006/relationships/image" Target="../media/image797.png"/><Relationship Id="rId53" Type="http://schemas.openxmlformats.org/officeDocument/2006/relationships/image" Target="../media/image509.png"/><Relationship Id="rId58" Type="http://schemas.openxmlformats.org/officeDocument/2006/relationships/customXml" Target="../ink/ink5409.xml"/><Relationship Id="rId74" Type="http://schemas.openxmlformats.org/officeDocument/2006/relationships/image" Target="../media/image818.png"/><Relationship Id="rId79" Type="http://schemas.openxmlformats.org/officeDocument/2006/relationships/customXml" Target="../ink/ink5420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28" Type="http://schemas.openxmlformats.org/officeDocument/2006/relationships/customXml" Target="../ink/ink5445.xml"/><Relationship Id="rId5" Type="http://schemas.openxmlformats.org/officeDocument/2006/relationships/image" Target="../media/image714.png"/><Relationship Id="rId90" Type="http://schemas.openxmlformats.org/officeDocument/2006/relationships/image" Target="../media/image826.png"/><Relationship Id="rId95" Type="http://schemas.openxmlformats.org/officeDocument/2006/relationships/customXml" Target="../ink/ink5428.xml"/><Relationship Id="rId22" Type="http://schemas.openxmlformats.org/officeDocument/2006/relationships/customXml" Target="../ink/ink5391.xml"/><Relationship Id="rId27" Type="http://schemas.openxmlformats.org/officeDocument/2006/relationships/image" Target="../media/image725.png"/><Relationship Id="rId43" Type="http://schemas.openxmlformats.org/officeDocument/2006/relationships/image" Target="../media/image800.png"/><Relationship Id="rId48" Type="http://schemas.openxmlformats.org/officeDocument/2006/relationships/customXml" Target="../ink/ink5404.xml"/><Relationship Id="rId64" Type="http://schemas.openxmlformats.org/officeDocument/2006/relationships/customXml" Target="../ink/ink5412.xml"/><Relationship Id="rId69" Type="http://schemas.openxmlformats.org/officeDocument/2006/relationships/customXml" Target="../ink/ink5415.xml"/><Relationship Id="rId113" Type="http://schemas.openxmlformats.org/officeDocument/2006/relationships/image" Target="../media/image837.png"/><Relationship Id="rId118" Type="http://schemas.openxmlformats.org/officeDocument/2006/relationships/customXml" Target="../ink/ink5440.xml"/><Relationship Id="rId134" Type="http://schemas.openxmlformats.org/officeDocument/2006/relationships/customXml" Target="../ink/ink5448.xml"/><Relationship Id="rId80" Type="http://schemas.openxmlformats.org/officeDocument/2006/relationships/image" Target="../media/image821.png"/><Relationship Id="rId85" Type="http://schemas.openxmlformats.org/officeDocument/2006/relationships/customXml" Target="../ink/ink5423.xml"/><Relationship Id="rId12" Type="http://schemas.openxmlformats.org/officeDocument/2006/relationships/customXml" Target="../ink/ink5386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399.xml"/><Relationship Id="rId59" Type="http://schemas.openxmlformats.org/officeDocument/2006/relationships/image" Target="../media/image811.png"/><Relationship Id="rId103" Type="http://schemas.openxmlformats.org/officeDocument/2006/relationships/customXml" Target="../ink/ink5432.xml"/><Relationship Id="rId108" Type="http://schemas.openxmlformats.org/officeDocument/2006/relationships/image" Target="../media/image835.png"/><Relationship Id="rId124" Type="http://schemas.openxmlformats.org/officeDocument/2006/relationships/customXml" Target="../ink/ink5443.xml"/><Relationship Id="rId129" Type="http://schemas.openxmlformats.org/officeDocument/2006/relationships/image" Target="../media/image845.png"/><Relationship Id="rId54" Type="http://schemas.openxmlformats.org/officeDocument/2006/relationships/customXml" Target="../ink/ink5407.xml"/><Relationship Id="rId70" Type="http://schemas.openxmlformats.org/officeDocument/2006/relationships/image" Target="../media/image816.png"/><Relationship Id="rId75" Type="http://schemas.openxmlformats.org/officeDocument/2006/relationships/customXml" Target="../ink/ink5418.xml"/><Relationship Id="rId91" Type="http://schemas.openxmlformats.org/officeDocument/2006/relationships/customXml" Target="../ink/ink5426.xml"/><Relationship Id="rId96" Type="http://schemas.openxmlformats.org/officeDocument/2006/relationships/image" Target="../media/image8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3.xml"/><Relationship Id="rId23" Type="http://schemas.openxmlformats.org/officeDocument/2006/relationships/image" Target="../media/image723.png"/><Relationship Id="rId28" Type="http://schemas.openxmlformats.org/officeDocument/2006/relationships/customXml" Target="../ink/ink5394.xml"/><Relationship Id="rId49" Type="http://schemas.openxmlformats.org/officeDocument/2006/relationships/image" Target="../media/image807.png"/><Relationship Id="rId114" Type="http://schemas.openxmlformats.org/officeDocument/2006/relationships/customXml" Target="../ink/ink5438.xml"/><Relationship Id="rId119" Type="http://schemas.openxmlformats.org/officeDocument/2006/relationships/image" Target="../media/image840.png"/><Relationship Id="rId44" Type="http://schemas.openxmlformats.org/officeDocument/2006/relationships/customXml" Target="../ink/ink5402.xml"/><Relationship Id="rId60" Type="http://schemas.openxmlformats.org/officeDocument/2006/relationships/customXml" Target="../ink/ink5410.xml"/><Relationship Id="rId65" Type="http://schemas.openxmlformats.org/officeDocument/2006/relationships/image" Target="../media/image814.png"/><Relationship Id="rId81" Type="http://schemas.openxmlformats.org/officeDocument/2006/relationships/customXml" Target="../ink/ink5421.xml"/><Relationship Id="rId86" Type="http://schemas.openxmlformats.org/officeDocument/2006/relationships/image" Target="../media/image824.png"/><Relationship Id="rId130" Type="http://schemas.openxmlformats.org/officeDocument/2006/relationships/customXml" Target="../ink/ink5446.xml"/><Relationship Id="rId135" Type="http://schemas.openxmlformats.org/officeDocument/2006/relationships/image" Target="../media/image847.png"/><Relationship Id="rId13" Type="http://schemas.openxmlformats.org/officeDocument/2006/relationships/image" Target="../media/image718.png"/><Relationship Id="rId18" Type="http://schemas.openxmlformats.org/officeDocument/2006/relationships/customXml" Target="../ink/ink5389.xml"/><Relationship Id="rId39" Type="http://schemas.openxmlformats.org/officeDocument/2006/relationships/image" Target="../media/image798.png"/><Relationship Id="rId109" Type="http://schemas.openxmlformats.org/officeDocument/2006/relationships/customXml" Target="../ink/ink5435.xml"/><Relationship Id="rId34" Type="http://schemas.openxmlformats.org/officeDocument/2006/relationships/customXml" Target="../ink/ink5397.xml"/><Relationship Id="rId50" Type="http://schemas.openxmlformats.org/officeDocument/2006/relationships/customXml" Target="../ink/ink5405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429.xml"/><Relationship Id="rId104" Type="http://schemas.openxmlformats.org/officeDocument/2006/relationships/image" Target="../media/image833.png"/><Relationship Id="rId120" Type="http://schemas.openxmlformats.org/officeDocument/2006/relationships/customXml" Target="../ink/ink5441.xml"/><Relationship Id="rId125" Type="http://schemas.openxmlformats.org/officeDocument/2006/relationships/image" Target="../media/image843.png"/><Relationship Id="rId7" Type="http://schemas.openxmlformats.org/officeDocument/2006/relationships/image" Target="../media/image715.png"/><Relationship Id="rId71" Type="http://schemas.openxmlformats.org/officeDocument/2006/relationships/customXml" Target="../ink/ink5416.xml"/><Relationship Id="rId92" Type="http://schemas.openxmlformats.org/officeDocument/2006/relationships/image" Target="../media/image827.png"/><Relationship Id="rId2" Type="http://schemas.openxmlformats.org/officeDocument/2006/relationships/customXml" Target="../ink/ink5381.xml"/><Relationship Id="rId29" Type="http://schemas.openxmlformats.org/officeDocument/2006/relationships/image" Target="../media/image726.png"/><Relationship Id="rId24" Type="http://schemas.openxmlformats.org/officeDocument/2006/relationships/customXml" Target="../ink/ink5392.xml"/><Relationship Id="rId40" Type="http://schemas.openxmlformats.org/officeDocument/2006/relationships/customXml" Target="../ink/ink5400.xml"/><Relationship Id="rId45" Type="http://schemas.openxmlformats.org/officeDocument/2006/relationships/image" Target="../media/image801.png"/><Relationship Id="rId66" Type="http://schemas.openxmlformats.org/officeDocument/2006/relationships/customXml" Target="../ink/ink5413.xml"/><Relationship Id="rId87" Type="http://schemas.openxmlformats.org/officeDocument/2006/relationships/customXml" Target="../ink/ink5424.xml"/><Relationship Id="rId110" Type="http://schemas.openxmlformats.org/officeDocument/2006/relationships/customXml" Target="../ink/ink5436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" Type="http://schemas.openxmlformats.org/officeDocument/2006/relationships/image" Target="../media/image721.png"/><Relationship Id="rId14" Type="http://schemas.openxmlformats.org/officeDocument/2006/relationships/customXml" Target="../ink/ink5387.xml"/><Relationship Id="rId30" Type="http://schemas.openxmlformats.org/officeDocument/2006/relationships/customXml" Target="../ink/ink5395.xml"/><Relationship Id="rId35" Type="http://schemas.openxmlformats.org/officeDocument/2006/relationships/image" Target="../media/image736.png"/><Relationship Id="rId56" Type="http://schemas.openxmlformats.org/officeDocument/2006/relationships/customXml" Target="../ink/ink5408.xml"/><Relationship Id="rId77" Type="http://schemas.openxmlformats.org/officeDocument/2006/relationships/customXml" Target="../ink/ink5419.xml"/><Relationship Id="rId100" Type="http://schemas.openxmlformats.org/officeDocument/2006/relationships/image" Target="../media/image831.png"/><Relationship Id="rId105" Type="http://schemas.openxmlformats.org/officeDocument/2006/relationships/customXml" Target="../ink/ink5433.xml"/><Relationship Id="rId126" Type="http://schemas.openxmlformats.org/officeDocument/2006/relationships/customXml" Target="../ink/ink5444.xml"/><Relationship Id="rId8" Type="http://schemas.openxmlformats.org/officeDocument/2006/relationships/customXml" Target="../ink/ink5384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427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403.xml"/><Relationship Id="rId67" Type="http://schemas.openxmlformats.org/officeDocument/2006/relationships/image" Target="../media/image815.png"/><Relationship Id="rId116" Type="http://schemas.openxmlformats.org/officeDocument/2006/relationships/customXml" Target="../ink/ink5439.xml"/><Relationship Id="rId20" Type="http://schemas.openxmlformats.org/officeDocument/2006/relationships/customXml" Target="../ink/ink5390.xml"/><Relationship Id="rId41" Type="http://schemas.openxmlformats.org/officeDocument/2006/relationships/image" Target="../media/image799.png"/><Relationship Id="rId62" Type="http://schemas.openxmlformats.org/officeDocument/2006/relationships/customXml" Target="../ink/ink5411.xml"/><Relationship Id="rId83" Type="http://schemas.openxmlformats.org/officeDocument/2006/relationships/customXml" Target="../ink/ink5422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447.xml"/><Relationship Id="rId15" Type="http://schemas.openxmlformats.org/officeDocument/2006/relationships/image" Target="../media/image719.png"/><Relationship Id="rId36" Type="http://schemas.openxmlformats.org/officeDocument/2006/relationships/customXml" Target="../ink/ink5398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385.xml"/><Relationship Id="rId31" Type="http://schemas.openxmlformats.org/officeDocument/2006/relationships/image" Target="../media/image727.png"/><Relationship Id="rId52" Type="http://schemas.openxmlformats.org/officeDocument/2006/relationships/customXml" Target="../ink/ink5406.xml"/><Relationship Id="rId73" Type="http://schemas.openxmlformats.org/officeDocument/2006/relationships/customXml" Target="../ink/ink5417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430.xml"/><Relationship Id="rId101" Type="http://schemas.openxmlformats.org/officeDocument/2006/relationships/customXml" Target="../ink/ink5431.xml"/><Relationship Id="rId122" Type="http://schemas.openxmlformats.org/officeDocument/2006/relationships/customXml" Target="../ink/ink5442.xml"/><Relationship Id="rId4" Type="http://schemas.openxmlformats.org/officeDocument/2006/relationships/customXml" Target="../ink/ink5382.xml"/><Relationship Id="rId9" Type="http://schemas.openxmlformats.org/officeDocument/2006/relationships/image" Target="../media/image716.png"/><Relationship Id="rId26" Type="http://schemas.openxmlformats.org/officeDocument/2006/relationships/customXml" Target="../ink/ink5393.xml"/><Relationship Id="rId47" Type="http://schemas.openxmlformats.org/officeDocument/2006/relationships/image" Target="../media/image806.png"/><Relationship Id="rId68" Type="http://schemas.openxmlformats.org/officeDocument/2006/relationships/customXml" Target="../ink/ink5414.xml"/><Relationship Id="rId89" Type="http://schemas.openxmlformats.org/officeDocument/2006/relationships/customXml" Target="../ink/ink5425.xml"/><Relationship Id="rId112" Type="http://schemas.openxmlformats.org/officeDocument/2006/relationships/customXml" Target="../ink/ink5437.xml"/><Relationship Id="rId133" Type="http://schemas.openxmlformats.org/officeDocument/2006/relationships/image" Target="../media/image848.png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469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518.xml"/><Relationship Id="rId16" Type="http://schemas.openxmlformats.org/officeDocument/2006/relationships/customXml" Target="../ink/ink5456.xml"/><Relationship Id="rId107" Type="http://schemas.openxmlformats.org/officeDocument/2006/relationships/customXml" Target="../ink/ink5502.xml"/><Relationship Id="rId11" Type="http://schemas.openxmlformats.org/officeDocument/2006/relationships/image" Target="../media/image717.png"/><Relationship Id="rId32" Type="http://schemas.openxmlformats.org/officeDocument/2006/relationships/customXml" Target="../ink/ink5464.xml"/><Relationship Id="rId37" Type="http://schemas.openxmlformats.org/officeDocument/2006/relationships/image" Target="../media/image797.png"/><Relationship Id="rId53" Type="http://schemas.openxmlformats.org/officeDocument/2006/relationships/image" Target="../media/image509.png"/><Relationship Id="rId58" Type="http://schemas.openxmlformats.org/officeDocument/2006/relationships/customXml" Target="../ink/ink5477.xml"/><Relationship Id="rId74" Type="http://schemas.openxmlformats.org/officeDocument/2006/relationships/image" Target="../media/image818.png"/><Relationship Id="rId79" Type="http://schemas.openxmlformats.org/officeDocument/2006/relationships/customXml" Target="../ink/ink5488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28" Type="http://schemas.openxmlformats.org/officeDocument/2006/relationships/customXml" Target="../ink/ink5513.xml"/><Relationship Id="rId5" Type="http://schemas.openxmlformats.org/officeDocument/2006/relationships/image" Target="../media/image714.png"/><Relationship Id="rId90" Type="http://schemas.openxmlformats.org/officeDocument/2006/relationships/image" Target="../media/image826.png"/><Relationship Id="rId95" Type="http://schemas.openxmlformats.org/officeDocument/2006/relationships/customXml" Target="../ink/ink5496.xml"/><Relationship Id="rId22" Type="http://schemas.openxmlformats.org/officeDocument/2006/relationships/customXml" Target="../ink/ink5459.xml"/><Relationship Id="rId27" Type="http://schemas.openxmlformats.org/officeDocument/2006/relationships/image" Target="../media/image725.png"/><Relationship Id="rId43" Type="http://schemas.openxmlformats.org/officeDocument/2006/relationships/image" Target="../media/image800.png"/><Relationship Id="rId48" Type="http://schemas.openxmlformats.org/officeDocument/2006/relationships/customXml" Target="../ink/ink5472.xml"/><Relationship Id="rId64" Type="http://schemas.openxmlformats.org/officeDocument/2006/relationships/customXml" Target="../ink/ink5480.xml"/><Relationship Id="rId69" Type="http://schemas.openxmlformats.org/officeDocument/2006/relationships/customXml" Target="../ink/ink5483.xml"/><Relationship Id="rId113" Type="http://schemas.openxmlformats.org/officeDocument/2006/relationships/image" Target="../media/image837.png"/><Relationship Id="rId118" Type="http://schemas.openxmlformats.org/officeDocument/2006/relationships/customXml" Target="../ink/ink5508.xml"/><Relationship Id="rId134" Type="http://schemas.openxmlformats.org/officeDocument/2006/relationships/customXml" Target="../ink/ink5516.xml"/><Relationship Id="rId139" Type="http://schemas.openxmlformats.org/officeDocument/2006/relationships/image" Target="../media/image850.png"/><Relationship Id="rId80" Type="http://schemas.openxmlformats.org/officeDocument/2006/relationships/image" Target="../media/image821.png"/><Relationship Id="rId85" Type="http://schemas.openxmlformats.org/officeDocument/2006/relationships/customXml" Target="../ink/ink5491.xml"/><Relationship Id="rId12" Type="http://schemas.openxmlformats.org/officeDocument/2006/relationships/customXml" Target="../ink/ink5454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467.xml"/><Relationship Id="rId59" Type="http://schemas.openxmlformats.org/officeDocument/2006/relationships/image" Target="../media/image811.png"/><Relationship Id="rId103" Type="http://schemas.openxmlformats.org/officeDocument/2006/relationships/customXml" Target="../ink/ink5500.xml"/><Relationship Id="rId108" Type="http://schemas.openxmlformats.org/officeDocument/2006/relationships/image" Target="../media/image835.png"/><Relationship Id="rId124" Type="http://schemas.openxmlformats.org/officeDocument/2006/relationships/customXml" Target="../ink/ink5511.xml"/><Relationship Id="rId129" Type="http://schemas.openxmlformats.org/officeDocument/2006/relationships/image" Target="../media/image845.png"/><Relationship Id="rId54" Type="http://schemas.openxmlformats.org/officeDocument/2006/relationships/customXml" Target="../ink/ink5475.xml"/><Relationship Id="rId70" Type="http://schemas.openxmlformats.org/officeDocument/2006/relationships/image" Target="../media/image816.png"/><Relationship Id="rId75" Type="http://schemas.openxmlformats.org/officeDocument/2006/relationships/customXml" Target="../ink/ink5486.xml"/><Relationship Id="rId91" Type="http://schemas.openxmlformats.org/officeDocument/2006/relationships/customXml" Target="../ink/ink5494.xml"/><Relationship Id="rId96" Type="http://schemas.openxmlformats.org/officeDocument/2006/relationships/image" Target="../media/image8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1.xml"/><Relationship Id="rId23" Type="http://schemas.openxmlformats.org/officeDocument/2006/relationships/image" Target="../media/image723.png"/><Relationship Id="rId28" Type="http://schemas.openxmlformats.org/officeDocument/2006/relationships/customXml" Target="../ink/ink5462.xml"/><Relationship Id="rId49" Type="http://schemas.openxmlformats.org/officeDocument/2006/relationships/image" Target="../media/image807.png"/><Relationship Id="rId114" Type="http://schemas.openxmlformats.org/officeDocument/2006/relationships/customXml" Target="../ink/ink5506.xml"/><Relationship Id="rId119" Type="http://schemas.openxmlformats.org/officeDocument/2006/relationships/image" Target="../media/image840.png"/><Relationship Id="rId44" Type="http://schemas.openxmlformats.org/officeDocument/2006/relationships/customXml" Target="../ink/ink5470.xml"/><Relationship Id="rId60" Type="http://schemas.openxmlformats.org/officeDocument/2006/relationships/customXml" Target="../ink/ink5478.xml"/><Relationship Id="rId65" Type="http://schemas.openxmlformats.org/officeDocument/2006/relationships/image" Target="../media/image814.png"/><Relationship Id="rId81" Type="http://schemas.openxmlformats.org/officeDocument/2006/relationships/customXml" Target="../ink/ink5489.xml"/><Relationship Id="rId86" Type="http://schemas.openxmlformats.org/officeDocument/2006/relationships/image" Target="../media/image824.png"/><Relationship Id="rId130" Type="http://schemas.openxmlformats.org/officeDocument/2006/relationships/customXml" Target="../ink/ink5514.xml"/><Relationship Id="rId135" Type="http://schemas.openxmlformats.org/officeDocument/2006/relationships/image" Target="../media/image847.png"/><Relationship Id="rId13" Type="http://schemas.openxmlformats.org/officeDocument/2006/relationships/image" Target="../media/image718.png"/><Relationship Id="rId18" Type="http://schemas.openxmlformats.org/officeDocument/2006/relationships/customXml" Target="../ink/ink5457.xml"/><Relationship Id="rId39" Type="http://schemas.openxmlformats.org/officeDocument/2006/relationships/image" Target="../media/image798.png"/><Relationship Id="rId109" Type="http://schemas.openxmlformats.org/officeDocument/2006/relationships/customXml" Target="../ink/ink5503.xml"/><Relationship Id="rId34" Type="http://schemas.openxmlformats.org/officeDocument/2006/relationships/customXml" Target="../ink/ink5465.xml"/><Relationship Id="rId50" Type="http://schemas.openxmlformats.org/officeDocument/2006/relationships/customXml" Target="../ink/ink5473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497.xml"/><Relationship Id="rId104" Type="http://schemas.openxmlformats.org/officeDocument/2006/relationships/image" Target="../media/image833.png"/><Relationship Id="rId120" Type="http://schemas.openxmlformats.org/officeDocument/2006/relationships/customXml" Target="../ink/ink5509.xml"/><Relationship Id="rId125" Type="http://schemas.openxmlformats.org/officeDocument/2006/relationships/image" Target="../media/image843.png"/><Relationship Id="rId7" Type="http://schemas.openxmlformats.org/officeDocument/2006/relationships/image" Target="../media/image715.png"/><Relationship Id="rId71" Type="http://schemas.openxmlformats.org/officeDocument/2006/relationships/customXml" Target="../ink/ink5484.xml"/><Relationship Id="rId92" Type="http://schemas.openxmlformats.org/officeDocument/2006/relationships/image" Target="../media/image827.png"/><Relationship Id="rId2" Type="http://schemas.openxmlformats.org/officeDocument/2006/relationships/customXml" Target="../ink/ink5449.xml"/><Relationship Id="rId29" Type="http://schemas.openxmlformats.org/officeDocument/2006/relationships/image" Target="../media/image726.png"/><Relationship Id="rId24" Type="http://schemas.openxmlformats.org/officeDocument/2006/relationships/customXml" Target="../ink/ink5460.xml"/><Relationship Id="rId40" Type="http://schemas.openxmlformats.org/officeDocument/2006/relationships/customXml" Target="../ink/ink5468.xml"/><Relationship Id="rId45" Type="http://schemas.openxmlformats.org/officeDocument/2006/relationships/image" Target="../media/image801.png"/><Relationship Id="rId66" Type="http://schemas.openxmlformats.org/officeDocument/2006/relationships/customXml" Target="../ink/ink5481.xml"/><Relationship Id="rId87" Type="http://schemas.openxmlformats.org/officeDocument/2006/relationships/customXml" Target="../ink/ink5492.xml"/><Relationship Id="rId110" Type="http://schemas.openxmlformats.org/officeDocument/2006/relationships/customXml" Target="../ink/ink5504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517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" Type="http://schemas.openxmlformats.org/officeDocument/2006/relationships/image" Target="../media/image721.png"/><Relationship Id="rId14" Type="http://schemas.openxmlformats.org/officeDocument/2006/relationships/customXml" Target="../ink/ink5455.xml"/><Relationship Id="rId30" Type="http://schemas.openxmlformats.org/officeDocument/2006/relationships/customXml" Target="../ink/ink5463.xml"/><Relationship Id="rId35" Type="http://schemas.openxmlformats.org/officeDocument/2006/relationships/image" Target="../media/image736.png"/><Relationship Id="rId56" Type="http://schemas.openxmlformats.org/officeDocument/2006/relationships/customXml" Target="../ink/ink5476.xml"/><Relationship Id="rId77" Type="http://schemas.openxmlformats.org/officeDocument/2006/relationships/customXml" Target="../ink/ink5487.xml"/><Relationship Id="rId100" Type="http://schemas.openxmlformats.org/officeDocument/2006/relationships/image" Target="../media/image831.png"/><Relationship Id="rId105" Type="http://schemas.openxmlformats.org/officeDocument/2006/relationships/customXml" Target="../ink/ink5501.xml"/><Relationship Id="rId126" Type="http://schemas.openxmlformats.org/officeDocument/2006/relationships/customXml" Target="../ink/ink5512.xml"/><Relationship Id="rId8" Type="http://schemas.openxmlformats.org/officeDocument/2006/relationships/customXml" Target="../ink/ink5452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495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471.xml"/><Relationship Id="rId67" Type="http://schemas.openxmlformats.org/officeDocument/2006/relationships/image" Target="../media/image815.png"/><Relationship Id="rId116" Type="http://schemas.openxmlformats.org/officeDocument/2006/relationships/customXml" Target="../ink/ink5507.xml"/><Relationship Id="rId137" Type="http://schemas.openxmlformats.org/officeDocument/2006/relationships/image" Target="../media/image849.png"/><Relationship Id="rId20" Type="http://schemas.openxmlformats.org/officeDocument/2006/relationships/customXml" Target="../ink/ink5458.xml"/><Relationship Id="rId41" Type="http://schemas.openxmlformats.org/officeDocument/2006/relationships/image" Target="../media/image799.png"/><Relationship Id="rId62" Type="http://schemas.openxmlformats.org/officeDocument/2006/relationships/customXml" Target="../ink/ink5479.xml"/><Relationship Id="rId83" Type="http://schemas.openxmlformats.org/officeDocument/2006/relationships/customXml" Target="../ink/ink5490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515.xml"/><Relationship Id="rId15" Type="http://schemas.openxmlformats.org/officeDocument/2006/relationships/image" Target="../media/image719.png"/><Relationship Id="rId36" Type="http://schemas.openxmlformats.org/officeDocument/2006/relationships/customXml" Target="../ink/ink5466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453.xml"/><Relationship Id="rId31" Type="http://schemas.openxmlformats.org/officeDocument/2006/relationships/image" Target="../media/image727.png"/><Relationship Id="rId52" Type="http://schemas.openxmlformats.org/officeDocument/2006/relationships/customXml" Target="../ink/ink5474.xml"/><Relationship Id="rId73" Type="http://schemas.openxmlformats.org/officeDocument/2006/relationships/customXml" Target="../ink/ink5485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498.xml"/><Relationship Id="rId101" Type="http://schemas.openxmlformats.org/officeDocument/2006/relationships/customXml" Target="../ink/ink5499.xml"/><Relationship Id="rId122" Type="http://schemas.openxmlformats.org/officeDocument/2006/relationships/customXml" Target="../ink/ink5510.xml"/><Relationship Id="rId4" Type="http://schemas.openxmlformats.org/officeDocument/2006/relationships/customXml" Target="../ink/ink5450.xml"/><Relationship Id="rId9" Type="http://schemas.openxmlformats.org/officeDocument/2006/relationships/image" Target="../media/image716.png"/><Relationship Id="rId26" Type="http://schemas.openxmlformats.org/officeDocument/2006/relationships/customXml" Target="../ink/ink5461.xml"/><Relationship Id="rId47" Type="http://schemas.openxmlformats.org/officeDocument/2006/relationships/image" Target="../media/image806.png"/><Relationship Id="rId68" Type="http://schemas.openxmlformats.org/officeDocument/2006/relationships/customXml" Target="../ink/ink5482.xml"/><Relationship Id="rId89" Type="http://schemas.openxmlformats.org/officeDocument/2006/relationships/customXml" Target="../ink/ink5493.xml"/><Relationship Id="rId112" Type="http://schemas.openxmlformats.org/officeDocument/2006/relationships/customXml" Target="../ink/ink5505.xml"/><Relationship Id="rId133" Type="http://schemas.openxmlformats.org/officeDocument/2006/relationships/image" Target="../media/image848.png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539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588.xml"/><Relationship Id="rId159" Type="http://schemas.openxmlformats.org/officeDocument/2006/relationships/image" Target="../media/image860.png"/><Relationship Id="rId107" Type="http://schemas.openxmlformats.org/officeDocument/2006/relationships/customXml" Target="../ink/ink5572.xml"/><Relationship Id="rId11" Type="http://schemas.openxmlformats.org/officeDocument/2006/relationships/image" Target="../media/image717.png"/><Relationship Id="rId32" Type="http://schemas.openxmlformats.org/officeDocument/2006/relationships/customXml" Target="../ink/ink5534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5583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5566.xml"/><Relationship Id="rId160" Type="http://schemas.openxmlformats.org/officeDocument/2006/relationships/customXml" Target="../ink/ink5599.xml"/><Relationship Id="rId22" Type="http://schemas.openxmlformats.org/officeDocument/2006/relationships/customXml" Target="../ink/ink5529.xml"/><Relationship Id="rId43" Type="http://schemas.openxmlformats.org/officeDocument/2006/relationships/image" Target="../media/image800.png"/><Relationship Id="rId64" Type="http://schemas.openxmlformats.org/officeDocument/2006/relationships/customXml" Target="../ink/ink5550.xml"/><Relationship Id="rId118" Type="http://schemas.openxmlformats.org/officeDocument/2006/relationships/customXml" Target="../ink/ink5578.xml"/><Relationship Id="rId139" Type="http://schemas.openxmlformats.org/officeDocument/2006/relationships/image" Target="../media/image850.png"/><Relationship Id="rId85" Type="http://schemas.openxmlformats.org/officeDocument/2006/relationships/customXml" Target="../ink/ink5561.xml"/><Relationship Id="rId150" Type="http://schemas.openxmlformats.org/officeDocument/2006/relationships/customXml" Target="../ink/ink5594.xml"/><Relationship Id="rId12" Type="http://schemas.openxmlformats.org/officeDocument/2006/relationships/customXml" Target="../ink/ink5524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537.xml"/><Relationship Id="rId59" Type="http://schemas.openxmlformats.org/officeDocument/2006/relationships/image" Target="../media/image811.png"/><Relationship Id="rId103" Type="http://schemas.openxmlformats.org/officeDocument/2006/relationships/customXml" Target="../ink/ink5570.xml"/><Relationship Id="rId108" Type="http://schemas.openxmlformats.org/officeDocument/2006/relationships/image" Target="../media/image835.png"/><Relationship Id="rId124" Type="http://schemas.openxmlformats.org/officeDocument/2006/relationships/customXml" Target="../ink/ink5581.xml"/><Relationship Id="rId129" Type="http://schemas.openxmlformats.org/officeDocument/2006/relationships/image" Target="../media/image845.png"/><Relationship Id="rId54" Type="http://schemas.openxmlformats.org/officeDocument/2006/relationships/customXml" Target="../ink/ink5545.xml"/><Relationship Id="rId70" Type="http://schemas.openxmlformats.org/officeDocument/2006/relationships/image" Target="../media/image816.png"/><Relationship Id="rId75" Type="http://schemas.openxmlformats.org/officeDocument/2006/relationships/customXml" Target="../ink/ink5556.xml"/><Relationship Id="rId91" Type="http://schemas.openxmlformats.org/officeDocument/2006/relationships/customXml" Target="../ink/ink5564.xml"/><Relationship Id="rId96" Type="http://schemas.openxmlformats.org/officeDocument/2006/relationships/image" Target="../media/image829.png"/><Relationship Id="rId140" Type="http://schemas.openxmlformats.org/officeDocument/2006/relationships/customXml" Target="../ink/ink5589.xml"/><Relationship Id="rId145" Type="http://schemas.openxmlformats.org/officeDocument/2006/relationships/image" Target="../media/image853.png"/><Relationship Id="rId161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1.xml"/><Relationship Id="rId23" Type="http://schemas.openxmlformats.org/officeDocument/2006/relationships/image" Target="../media/image723.png"/><Relationship Id="rId28" Type="http://schemas.openxmlformats.org/officeDocument/2006/relationships/customXml" Target="../ink/ink5532.xml"/><Relationship Id="rId49" Type="http://schemas.openxmlformats.org/officeDocument/2006/relationships/image" Target="../media/image807.png"/><Relationship Id="rId114" Type="http://schemas.openxmlformats.org/officeDocument/2006/relationships/customXml" Target="../ink/ink5576.xml"/><Relationship Id="rId119" Type="http://schemas.openxmlformats.org/officeDocument/2006/relationships/image" Target="../media/image840.png"/><Relationship Id="rId44" Type="http://schemas.openxmlformats.org/officeDocument/2006/relationships/customXml" Target="../ink/ink5540.xml"/><Relationship Id="rId60" Type="http://schemas.openxmlformats.org/officeDocument/2006/relationships/customXml" Target="../ink/ink5548.xml"/><Relationship Id="rId65" Type="http://schemas.openxmlformats.org/officeDocument/2006/relationships/image" Target="../media/image814.png"/><Relationship Id="rId81" Type="http://schemas.openxmlformats.org/officeDocument/2006/relationships/customXml" Target="../ink/ink5559.xml"/><Relationship Id="rId86" Type="http://schemas.openxmlformats.org/officeDocument/2006/relationships/image" Target="../media/image824.png"/><Relationship Id="rId130" Type="http://schemas.openxmlformats.org/officeDocument/2006/relationships/customXml" Target="../ink/ink5584.xml"/><Relationship Id="rId135" Type="http://schemas.openxmlformats.org/officeDocument/2006/relationships/image" Target="../media/image847.png"/><Relationship Id="rId151" Type="http://schemas.openxmlformats.org/officeDocument/2006/relationships/image" Target="../media/image856.png"/><Relationship Id="rId156" Type="http://schemas.openxmlformats.org/officeDocument/2006/relationships/customXml" Target="../ink/ink5597.xml"/><Relationship Id="rId13" Type="http://schemas.openxmlformats.org/officeDocument/2006/relationships/image" Target="../media/image718.png"/><Relationship Id="rId18" Type="http://schemas.openxmlformats.org/officeDocument/2006/relationships/customXml" Target="../ink/ink5527.xml"/><Relationship Id="rId39" Type="http://schemas.openxmlformats.org/officeDocument/2006/relationships/image" Target="../media/image798.png"/><Relationship Id="rId109" Type="http://schemas.openxmlformats.org/officeDocument/2006/relationships/customXml" Target="../ink/ink5573.xml"/><Relationship Id="rId34" Type="http://schemas.openxmlformats.org/officeDocument/2006/relationships/customXml" Target="../ink/ink5535.xml"/><Relationship Id="rId50" Type="http://schemas.openxmlformats.org/officeDocument/2006/relationships/customXml" Target="../ink/ink5543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567.xml"/><Relationship Id="rId104" Type="http://schemas.openxmlformats.org/officeDocument/2006/relationships/image" Target="../media/image833.png"/><Relationship Id="rId120" Type="http://schemas.openxmlformats.org/officeDocument/2006/relationships/customXml" Target="../ink/ink5579.xml"/><Relationship Id="rId125" Type="http://schemas.openxmlformats.org/officeDocument/2006/relationships/image" Target="../media/image843.png"/><Relationship Id="rId141" Type="http://schemas.openxmlformats.org/officeDocument/2006/relationships/image" Target="../media/image851.png"/><Relationship Id="rId146" Type="http://schemas.openxmlformats.org/officeDocument/2006/relationships/customXml" Target="../ink/ink5592.xml"/><Relationship Id="rId7" Type="http://schemas.openxmlformats.org/officeDocument/2006/relationships/image" Target="../media/image715.png"/><Relationship Id="rId71" Type="http://schemas.openxmlformats.org/officeDocument/2006/relationships/customXml" Target="../ink/ink5554.xml"/><Relationship Id="rId92" Type="http://schemas.openxmlformats.org/officeDocument/2006/relationships/image" Target="../media/image827.png"/><Relationship Id="rId2" Type="http://schemas.openxmlformats.org/officeDocument/2006/relationships/customXml" Target="../ink/ink5519.xml"/><Relationship Id="rId29" Type="http://schemas.openxmlformats.org/officeDocument/2006/relationships/image" Target="../media/image726.png"/><Relationship Id="rId24" Type="http://schemas.openxmlformats.org/officeDocument/2006/relationships/customXml" Target="../ink/ink5530.xml"/><Relationship Id="rId40" Type="http://schemas.openxmlformats.org/officeDocument/2006/relationships/customXml" Target="../ink/ink5538.xml"/><Relationship Id="rId45" Type="http://schemas.openxmlformats.org/officeDocument/2006/relationships/image" Target="../media/image801.png"/><Relationship Id="rId66" Type="http://schemas.openxmlformats.org/officeDocument/2006/relationships/customXml" Target="../ink/ink5551.xml"/><Relationship Id="rId87" Type="http://schemas.openxmlformats.org/officeDocument/2006/relationships/customXml" Target="../ink/ink5562.xml"/><Relationship Id="rId110" Type="http://schemas.openxmlformats.org/officeDocument/2006/relationships/customXml" Target="../ink/ink5574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587.xml"/><Relationship Id="rId157" Type="http://schemas.openxmlformats.org/officeDocument/2006/relationships/image" Target="../media/image859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52" Type="http://schemas.openxmlformats.org/officeDocument/2006/relationships/customXml" Target="../ink/ink5595.xml"/><Relationship Id="rId19" Type="http://schemas.openxmlformats.org/officeDocument/2006/relationships/image" Target="../media/image721.png"/><Relationship Id="rId14" Type="http://schemas.openxmlformats.org/officeDocument/2006/relationships/customXml" Target="../ink/ink5525.xml"/><Relationship Id="rId30" Type="http://schemas.openxmlformats.org/officeDocument/2006/relationships/customXml" Target="../ink/ink5533.xml"/><Relationship Id="rId35" Type="http://schemas.openxmlformats.org/officeDocument/2006/relationships/image" Target="../media/image736.png"/><Relationship Id="rId56" Type="http://schemas.openxmlformats.org/officeDocument/2006/relationships/customXml" Target="../ink/ink5546.xml"/><Relationship Id="rId77" Type="http://schemas.openxmlformats.org/officeDocument/2006/relationships/customXml" Target="../ink/ink5557.xml"/><Relationship Id="rId100" Type="http://schemas.openxmlformats.org/officeDocument/2006/relationships/image" Target="../media/image831.png"/><Relationship Id="rId105" Type="http://schemas.openxmlformats.org/officeDocument/2006/relationships/customXml" Target="../ink/ink5571.xml"/><Relationship Id="rId126" Type="http://schemas.openxmlformats.org/officeDocument/2006/relationships/customXml" Target="../ink/ink5582.xml"/><Relationship Id="rId147" Type="http://schemas.openxmlformats.org/officeDocument/2006/relationships/image" Target="../media/image854.png"/><Relationship Id="rId8" Type="http://schemas.openxmlformats.org/officeDocument/2006/relationships/customXml" Target="../ink/ink5522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565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5590.xml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541.xml"/><Relationship Id="rId67" Type="http://schemas.openxmlformats.org/officeDocument/2006/relationships/image" Target="../media/image815.png"/><Relationship Id="rId116" Type="http://schemas.openxmlformats.org/officeDocument/2006/relationships/customXml" Target="../ink/ink5577.xml"/><Relationship Id="rId137" Type="http://schemas.openxmlformats.org/officeDocument/2006/relationships/image" Target="../media/image849.png"/><Relationship Id="rId158" Type="http://schemas.openxmlformats.org/officeDocument/2006/relationships/customXml" Target="../ink/ink5598.xml"/><Relationship Id="rId20" Type="http://schemas.openxmlformats.org/officeDocument/2006/relationships/customXml" Target="../ink/ink5528.xml"/><Relationship Id="rId41" Type="http://schemas.openxmlformats.org/officeDocument/2006/relationships/image" Target="../media/image799.png"/><Relationship Id="rId62" Type="http://schemas.openxmlformats.org/officeDocument/2006/relationships/customXml" Target="../ink/ink5549.xml"/><Relationship Id="rId83" Type="http://schemas.openxmlformats.org/officeDocument/2006/relationships/customXml" Target="../ink/ink5560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585.xml"/><Relationship Id="rId153" Type="http://schemas.openxmlformats.org/officeDocument/2006/relationships/image" Target="../media/image857.png"/><Relationship Id="rId15" Type="http://schemas.openxmlformats.org/officeDocument/2006/relationships/image" Target="../media/image719.png"/><Relationship Id="rId36" Type="http://schemas.openxmlformats.org/officeDocument/2006/relationships/customXml" Target="../ink/ink5536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523.xml"/><Relationship Id="rId31" Type="http://schemas.openxmlformats.org/officeDocument/2006/relationships/image" Target="../media/image727.png"/><Relationship Id="rId52" Type="http://schemas.openxmlformats.org/officeDocument/2006/relationships/customXml" Target="../ink/ink5544.xml"/><Relationship Id="rId73" Type="http://schemas.openxmlformats.org/officeDocument/2006/relationships/customXml" Target="../ink/ink5555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568.xml"/><Relationship Id="rId101" Type="http://schemas.openxmlformats.org/officeDocument/2006/relationships/customXml" Target="../ink/ink5569.xml"/><Relationship Id="rId122" Type="http://schemas.openxmlformats.org/officeDocument/2006/relationships/customXml" Target="../ink/ink5580.xml"/><Relationship Id="rId143" Type="http://schemas.openxmlformats.org/officeDocument/2006/relationships/image" Target="../media/image852.png"/><Relationship Id="rId148" Type="http://schemas.openxmlformats.org/officeDocument/2006/relationships/customXml" Target="../ink/ink5593.xml"/><Relationship Id="rId4" Type="http://schemas.openxmlformats.org/officeDocument/2006/relationships/customXml" Target="../ink/ink5520.xml"/><Relationship Id="rId9" Type="http://schemas.openxmlformats.org/officeDocument/2006/relationships/image" Target="../media/image716.png"/><Relationship Id="rId26" Type="http://schemas.openxmlformats.org/officeDocument/2006/relationships/customXml" Target="../ink/ink5531.xml"/><Relationship Id="rId47" Type="http://schemas.openxmlformats.org/officeDocument/2006/relationships/image" Target="../media/image806.png"/><Relationship Id="rId68" Type="http://schemas.openxmlformats.org/officeDocument/2006/relationships/customXml" Target="../ink/ink5552.xml"/><Relationship Id="rId89" Type="http://schemas.openxmlformats.org/officeDocument/2006/relationships/customXml" Target="../ink/ink5563.xml"/><Relationship Id="rId112" Type="http://schemas.openxmlformats.org/officeDocument/2006/relationships/customXml" Target="../ink/ink5575.xml"/><Relationship Id="rId133" Type="http://schemas.openxmlformats.org/officeDocument/2006/relationships/image" Target="../media/image848.png"/><Relationship Id="rId154" Type="http://schemas.openxmlformats.org/officeDocument/2006/relationships/customXml" Target="../ink/ink5596.xml"/><Relationship Id="rId16" Type="http://schemas.openxmlformats.org/officeDocument/2006/relationships/customXml" Target="../ink/ink5526.xml"/><Relationship Id="rId37" Type="http://schemas.openxmlformats.org/officeDocument/2006/relationships/image" Target="../media/image797.png"/><Relationship Id="rId58" Type="http://schemas.openxmlformats.org/officeDocument/2006/relationships/customXml" Target="../ink/ink5547.xml"/><Relationship Id="rId79" Type="http://schemas.openxmlformats.org/officeDocument/2006/relationships/customXml" Target="../ink/ink5558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5591.xml"/><Relationship Id="rId90" Type="http://schemas.openxmlformats.org/officeDocument/2006/relationships/image" Target="../media/image826.png"/><Relationship Id="rId27" Type="http://schemas.openxmlformats.org/officeDocument/2006/relationships/image" Target="../media/image725.png"/><Relationship Id="rId48" Type="http://schemas.openxmlformats.org/officeDocument/2006/relationships/customXml" Target="../ink/ink5542.xml"/><Relationship Id="rId69" Type="http://schemas.openxmlformats.org/officeDocument/2006/relationships/customXml" Target="../ink/ink5553.xml"/><Relationship Id="rId113" Type="http://schemas.openxmlformats.org/officeDocument/2006/relationships/image" Target="../media/image837.png"/><Relationship Id="rId134" Type="http://schemas.openxmlformats.org/officeDocument/2006/relationships/customXml" Target="../ink/ink5586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620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669.xml"/><Relationship Id="rId159" Type="http://schemas.openxmlformats.org/officeDocument/2006/relationships/image" Target="../media/image860.png"/><Relationship Id="rId107" Type="http://schemas.openxmlformats.org/officeDocument/2006/relationships/customXml" Target="../ink/ink5653.xml"/><Relationship Id="rId11" Type="http://schemas.openxmlformats.org/officeDocument/2006/relationships/image" Target="../media/image717.png"/><Relationship Id="rId32" Type="http://schemas.openxmlformats.org/officeDocument/2006/relationships/customXml" Target="../ink/ink5615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5664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5647.xml"/><Relationship Id="rId160" Type="http://schemas.openxmlformats.org/officeDocument/2006/relationships/customXml" Target="../ink/ink5680.xml"/><Relationship Id="rId22" Type="http://schemas.openxmlformats.org/officeDocument/2006/relationships/customXml" Target="../ink/ink5610.xml"/><Relationship Id="rId43" Type="http://schemas.openxmlformats.org/officeDocument/2006/relationships/image" Target="../media/image800.png"/><Relationship Id="rId64" Type="http://schemas.openxmlformats.org/officeDocument/2006/relationships/customXml" Target="../ink/ink5631.xml"/><Relationship Id="rId118" Type="http://schemas.openxmlformats.org/officeDocument/2006/relationships/customXml" Target="../ink/ink5659.xml"/><Relationship Id="rId139" Type="http://schemas.openxmlformats.org/officeDocument/2006/relationships/image" Target="../media/image850.png"/><Relationship Id="rId85" Type="http://schemas.openxmlformats.org/officeDocument/2006/relationships/customXml" Target="../ink/ink5642.xml"/><Relationship Id="rId150" Type="http://schemas.openxmlformats.org/officeDocument/2006/relationships/customXml" Target="../ink/ink5675.xml"/><Relationship Id="rId12" Type="http://schemas.openxmlformats.org/officeDocument/2006/relationships/customXml" Target="../ink/ink5605.xml"/><Relationship Id="rId17" Type="http://schemas.openxmlformats.org/officeDocument/2006/relationships/image" Target="../media/image720.png"/><Relationship Id="rId33" Type="http://schemas.openxmlformats.org/officeDocument/2006/relationships/image" Target="../media/image728.png"/><Relationship Id="rId38" Type="http://schemas.openxmlformats.org/officeDocument/2006/relationships/customXml" Target="../ink/ink5618.xml"/><Relationship Id="rId59" Type="http://schemas.openxmlformats.org/officeDocument/2006/relationships/image" Target="../media/image811.png"/><Relationship Id="rId103" Type="http://schemas.openxmlformats.org/officeDocument/2006/relationships/customXml" Target="../ink/ink5651.xml"/><Relationship Id="rId108" Type="http://schemas.openxmlformats.org/officeDocument/2006/relationships/image" Target="../media/image835.png"/><Relationship Id="rId124" Type="http://schemas.openxmlformats.org/officeDocument/2006/relationships/customXml" Target="../ink/ink5662.xml"/><Relationship Id="rId129" Type="http://schemas.openxmlformats.org/officeDocument/2006/relationships/image" Target="../media/image845.png"/><Relationship Id="rId54" Type="http://schemas.openxmlformats.org/officeDocument/2006/relationships/customXml" Target="../ink/ink5626.xml"/><Relationship Id="rId70" Type="http://schemas.openxmlformats.org/officeDocument/2006/relationships/image" Target="../media/image816.png"/><Relationship Id="rId75" Type="http://schemas.openxmlformats.org/officeDocument/2006/relationships/customXml" Target="../ink/ink5637.xml"/><Relationship Id="rId91" Type="http://schemas.openxmlformats.org/officeDocument/2006/relationships/customXml" Target="../ink/ink5645.xml"/><Relationship Id="rId96" Type="http://schemas.openxmlformats.org/officeDocument/2006/relationships/image" Target="../media/image829.png"/><Relationship Id="rId140" Type="http://schemas.openxmlformats.org/officeDocument/2006/relationships/customXml" Target="../ink/ink5670.xml"/><Relationship Id="rId145" Type="http://schemas.openxmlformats.org/officeDocument/2006/relationships/image" Target="../media/image853.png"/><Relationship Id="rId161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2.xml"/><Relationship Id="rId23" Type="http://schemas.openxmlformats.org/officeDocument/2006/relationships/image" Target="../media/image723.png"/><Relationship Id="rId28" Type="http://schemas.openxmlformats.org/officeDocument/2006/relationships/customXml" Target="../ink/ink5613.xml"/><Relationship Id="rId49" Type="http://schemas.openxmlformats.org/officeDocument/2006/relationships/image" Target="../media/image807.png"/><Relationship Id="rId114" Type="http://schemas.openxmlformats.org/officeDocument/2006/relationships/customXml" Target="../ink/ink5657.xml"/><Relationship Id="rId119" Type="http://schemas.openxmlformats.org/officeDocument/2006/relationships/image" Target="../media/image840.png"/><Relationship Id="rId44" Type="http://schemas.openxmlformats.org/officeDocument/2006/relationships/customXml" Target="../ink/ink5621.xml"/><Relationship Id="rId60" Type="http://schemas.openxmlformats.org/officeDocument/2006/relationships/customXml" Target="../ink/ink5629.xml"/><Relationship Id="rId65" Type="http://schemas.openxmlformats.org/officeDocument/2006/relationships/image" Target="../media/image814.png"/><Relationship Id="rId81" Type="http://schemas.openxmlformats.org/officeDocument/2006/relationships/customXml" Target="../ink/ink5640.xml"/><Relationship Id="rId86" Type="http://schemas.openxmlformats.org/officeDocument/2006/relationships/image" Target="../media/image824.png"/><Relationship Id="rId130" Type="http://schemas.openxmlformats.org/officeDocument/2006/relationships/customXml" Target="../ink/ink5665.xml"/><Relationship Id="rId135" Type="http://schemas.openxmlformats.org/officeDocument/2006/relationships/image" Target="../media/image847.png"/><Relationship Id="rId151" Type="http://schemas.openxmlformats.org/officeDocument/2006/relationships/image" Target="../media/image856.png"/><Relationship Id="rId156" Type="http://schemas.openxmlformats.org/officeDocument/2006/relationships/customXml" Target="../ink/ink5678.xml"/><Relationship Id="rId13" Type="http://schemas.openxmlformats.org/officeDocument/2006/relationships/image" Target="../media/image718.png"/><Relationship Id="rId18" Type="http://schemas.openxmlformats.org/officeDocument/2006/relationships/customXml" Target="../ink/ink5608.xml"/><Relationship Id="rId39" Type="http://schemas.openxmlformats.org/officeDocument/2006/relationships/image" Target="../media/image798.png"/><Relationship Id="rId109" Type="http://schemas.openxmlformats.org/officeDocument/2006/relationships/customXml" Target="../ink/ink5654.xml"/><Relationship Id="rId34" Type="http://schemas.openxmlformats.org/officeDocument/2006/relationships/customXml" Target="../ink/ink5616.xml"/><Relationship Id="rId50" Type="http://schemas.openxmlformats.org/officeDocument/2006/relationships/customXml" Target="../ink/ink5624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648.xml"/><Relationship Id="rId104" Type="http://schemas.openxmlformats.org/officeDocument/2006/relationships/image" Target="../media/image833.png"/><Relationship Id="rId120" Type="http://schemas.openxmlformats.org/officeDocument/2006/relationships/customXml" Target="../ink/ink5660.xml"/><Relationship Id="rId125" Type="http://schemas.openxmlformats.org/officeDocument/2006/relationships/image" Target="../media/image843.png"/><Relationship Id="rId141" Type="http://schemas.openxmlformats.org/officeDocument/2006/relationships/image" Target="../media/image851.png"/><Relationship Id="rId146" Type="http://schemas.openxmlformats.org/officeDocument/2006/relationships/customXml" Target="../ink/ink5673.xml"/><Relationship Id="rId7" Type="http://schemas.openxmlformats.org/officeDocument/2006/relationships/image" Target="../media/image715.png"/><Relationship Id="rId71" Type="http://schemas.openxmlformats.org/officeDocument/2006/relationships/customXml" Target="../ink/ink5635.xml"/><Relationship Id="rId92" Type="http://schemas.openxmlformats.org/officeDocument/2006/relationships/image" Target="../media/image827.png"/><Relationship Id="rId162" Type="http://schemas.openxmlformats.org/officeDocument/2006/relationships/customXml" Target="../ink/ink5681.xml"/><Relationship Id="rId2" Type="http://schemas.openxmlformats.org/officeDocument/2006/relationships/customXml" Target="../ink/ink5600.xml"/><Relationship Id="rId29" Type="http://schemas.openxmlformats.org/officeDocument/2006/relationships/image" Target="../media/image726.png"/><Relationship Id="rId24" Type="http://schemas.openxmlformats.org/officeDocument/2006/relationships/customXml" Target="../ink/ink5611.xml"/><Relationship Id="rId40" Type="http://schemas.openxmlformats.org/officeDocument/2006/relationships/customXml" Target="../ink/ink5619.xml"/><Relationship Id="rId45" Type="http://schemas.openxmlformats.org/officeDocument/2006/relationships/image" Target="../media/image801.png"/><Relationship Id="rId66" Type="http://schemas.openxmlformats.org/officeDocument/2006/relationships/customXml" Target="../ink/ink5632.xml"/><Relationship Id="rId87" Type="http://schemas.openxmlformats.org/officeDocument/2006/relationships/customXml" Target="../ink/ink5643.xml"/><Relationship Id="rId110" Type="http://schemas.openxmlformats.org/officeDocument/2006/relationships/customXml" Target="../ink/ink5655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668.xml"/><Relationship Id="rId157" Type="http://schemas.openxmlformats.org/officeDocument/2006/relationships/image" Target="../media/image859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52" Type="http://schemas.openxmlformats.org/officeDocument/2006/relationships/customXml" Target="../ink/ink5676.xml"/><Relationship Id="rId19" Type="http://schemas.openxmlformats.org/officeDocument/2006/relationships/image" Target="../media/image721.png"/><Relationship Id="rId14" Type="http://schemas.openxmlformats.org/officeDocument/2006/relationships/customXml" Target="../ink/ink5606.xml"/><Relationship Id="rId30" Type="http://schemas.openxmlformats.org/officeDocument/2006/relationships/customXml" Target="../ink/ink5614.xml"/><Relationship Id="rId35" Type="http://schemas.openxmlformats.org/officeDocument/2006/relationships/image" Target="../media/image736.png"/><Relationship Id="rId56" Type="http://schemas.openxmlformats.org/officeDocument/2006/relationships/customXml" Target="../ink/ink5627.xml"/><Relationship Id="rId77" Type="http://schemas.openxmlformats.org/officeDocument/2006/relationships/customXml" Target="../ink/ink5638.xml"/><Relationship Id="rId100" Type="http://schemas.openxmlformats.org/officeDocument/2006/relationships/image" Target="../media/image831.png"/><Relationship Id="rId105" Type="http://schemas.openxmlformats.org/officeDocument/2006/relationships/customXml" Target="../ink/ink5652.xml"/><Relationship Id="rId126" Type="http://schemas.openxmlformats.org/officeDocument/2006/relationships/customXml" Target="../ink/ink5663.xml"/><Relationship Id="rId147" Type="http://schemas.openxmlformats.org/officeDocument/2006/relationships/image" Target="../media/image854.png"/><Relationship Id="rId8" Type="http://schemas.openxmlformats.org/officeDocument/2006/relationships/customXml" Target="../ink/ink5603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646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5671.xml"/><Relationship Id="rId163" Type="http://schemas.openxmlformats.org/officeDocument/2006/relationships/image" Target="../media/image862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622.xml"/><Relationship Id="rId67" Type="http://schemas.openxmlformats.org/officeDocument/2006/relationships/image" Target="../media/image815.png"/><Relationship Id="rId116" Type="http://schemas.openxmlformats.org/officeDocument/2006/relationships/customXml" Target="../ink/ink5658.xml"/><Relationship Id="rId137" Type="http://schemas.openxmlformats.org/officeDocument/2006/relationships/image" Target="../media/image849.png"/><Relationship Id="rId158" Type="http://schemas.openxmlformats.org/officeDocument/2006/relationships/customXml" Target="../ink/ink5679.xml"/><Relationship Id="rId20" Type="http://schemas.openxmlformats.org/officeDocument/2006/relationships/customXml" Target="../ink/ink5609.xml"/><Relationship Id="rId41" Type="http://schemas.openxmlformats.org/officeDocument/2006/relationships/image" Target="../media/image799.png"/><Relationship Id="rId62" Type="http://schemas.openxmlformats.org/officeDocument/2006/relationships/customXml" Target="../ink/ink5630.xml"/><Relationship Id="rId83" Type="http://schemas.openxmlformats.org/officeDocument/2006/relationships/customXml" Target="../ink/ink5641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666.xml"/><Relationship Id="rId153" Type="http://schemas.openxmlformats.org/officeDocument/2006/relationships/image" Target="../media/image857.png"/><Relationship Id="rId15" Type="http://schemas.openxmlformats.org/officeDocument/2006/relationships/image" Target="../media/image719.png"/><Relationship Id="rId36" Type="http://schemas.openxmlformats.org/officeDocument/2006/relationships/customXml" Target="../ink/ink5617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604.xml"/><Relationship Id="rId31" Type="http://schemas.openxmlformats.org/officeDocument/2006/relationships/image" Target="../media/image727.png"/><Relationship Id="rId52" Type="http://schemas.openxmlformats.org/officeDocument/2006/relationships/customXml" Target="../ink/ink5625.xml"/><Relationship Id="rId73" Type="http://schemas.openxmlformats.org/officeDocument/2006/relationships/customXml" Target="../ink/ink5636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649.xml"/><Relationship Id="rId101" Type="http://schemas.openxmlformats.org/officeDocument/2006/relationships/customXml" Target="../ink/ink5650.xml"/><Relationship Id="rId122" Type="http://schemas.openxmlformats.org/officeDocument/2006/relationships/customXml" Target="../ink/ink5661.xml"/><Relationship Id="rId143" Type="http://schemas.openxmlformats.org/officeDocument/2006/relationships/image" Target="../media/image852.png"/><Relationship Id="rId148" Type="http://schemas.openxmlformats.org/officeDocument/2006/relationships/customXml" Target="../ink/ink5674.xml"/><Relationship Id="rId164" Type="http://schemas.openxmlformats.org/officeDocument/2006/relationships/customXml" Target="../ink/ink5682.xml"/><Relationship Id="rId4" Type="http://schemas.openxmlformats.org/officeDocument/2006/relationships/customXml" Target="../ink/ink5601.xml"/><Relationship Id="rId9" Type="http://schemas.openxmlformats.org/officeDocument/2006/relationships/image" Target="../media/image716.png"/><Relationship Id="rId26" Type="http://schemas.openxmlformats.org/officeDocument/2006/relationships/customXml" Target="../ink/ink5612.xml"/><Relationship Id="rId47" Type="http://schemas.openxmlformats.org/officeDocument/2006/relationships/image" Target="../media/image806.png"/><Relationship Id="rId68" Type="http://schemas.openxmlformats.org/officeDocument/2006/relationships/customXml" Target="../ink/ink5633.xml"/><Relationship Id="rId89" Type="http://schemas.openxmlformats.org/officeDocument/2006/relationships/customXml" Target="../ink/ink5644.xml"/><Relationship Id="rId112" Type="http://schemas.openxmlformats.org/officeDocument/2006/relationships/customXml" Target="../ink/ink5656.xml"/><Relationship Id="rId133" Type="http://schemas.openxmlformats.org/officeDocument/2006/relationships/image" Target="../media/image848.png"/><Relationship Id="rId154" Type="http://schemas.openxmlformats.org/officeDocument/2006/relationships/customXml" Target="../ink/ink5677.xml"/><Relationship Id="rId16" Type="http://schemas.openxmlformats.org/officeDocument/2006/relationships/customXml" Target="../ink/ink5607.xml"/><Relationship Id="rId37" Type="http://schemas.openxmlformats.org/officeDocument/2006/relationships/image" Target="../media/image797.png"/><Relationship Id="rId58" Type="http://schemas.openxmlformats.org/officeDocument/2006/relationships/customXml" Target="../ink/ink5628.xml"/><Relationship Id="rId79" Type="http://schemas.openxmlformats.org/officeDocument/2006/relationships/customXml" Target="../ink/ink5639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5672.xml"/><Relationship Id="rId90" Type="http://schemas.openxmlformats.org/officeDocument/2006/relationships/image" Target="../media/image826.png"/><Relationship Id="rId165" Type="http://schemas.openxmlformats.org/officeDocument/2006/relationships/image" Target="../media/image863.png"/><Relationship Id="rId27" Type="http://schemas.openxmlformats.org/officeDocument/2006/relationships/image" Target="../media/image725.png"/><Relationship Id="rId48" Type="http://schemas.openxmlformats.org/officeDocument/2006/relationships/customXml" Target="../ink/ink5623.xml"/><Relationship Id="rId69" Type="http://schemas.openxmlformats.org/officeDocument/2006/relationships/customXml" Target="../ink/ink5634.xml"/><Relationship Id="rId113" Type="http://schemas.openxmlformats.org/officeDocument/2006/relationships/image" Target="../media/image837.png"/><Relationship Id="rId134" Type="http://schemas.openxmlformats.org/officeDocument/2006/relationships/customXml" Target="../ink/ink5667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703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752.xml"/><Relationship Id="rId159" Type="http://schemas.openxmlformats.org/officeDocument/2006/relationships/image" Target="../media/image860.png"/><Relationship Id="rId107" Type="http://schemas.openxmlformats.org/officeDocument/2006/relationships/customXml" Target="../ink/ink5736.xml"/><Relationship Id="rId11" Type="http://schemas.openxmlformats.org/officeDocument/2006/relationships/image" Target="../media/image717.png"/><Relationship Id="rId32" Type="http://schemas.openxmlformats.org/officeDocument/2006/relationships/customXml" Target="../ink/ink5698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5747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5730.xml"/><Relationship Id="rId160" Type="http://schemas.openxmlformats.org/officeDocument/2006/relationships/customXml" Target="../ink/ink5763.xml"/><Relationship Id="rId22" Type="http://schemas.openxmlformats.org/officeDocument/2006/relationships/customXml" Target="../ink/ink5693.xml"/><Relationship Id="rId43" Type="http://schemas.openxmlformats.org/officeDocument/2006/relationships/image" Target="../media/image800.png"/><Relationship Id="rId64" Type="http://schemas.openxmlformats.org/officeDocument/2006/relationships/customXml" Target="../ink/ink5714.xml"/><Relationship Id="rId118" Type="http://schemas.openxmlformats.org/officeDocument/2006/relationships/customXml" Target="../ink/ink5742.xml"/><Relationship Id="rId139" Type="http://schemas.openxmlformats.org/officeDocument/2006/relationships/image" Target="../media/image850.png"/><Relationship Id="rId85" Type="http://schemas.openxmlformats.org/officeDocument/2006/relationships/customXml" Target="../ink/ink5725.xml"/><Relationship Id="rId150" Type="http://schemas.openxmlformats.org/officeDocument/2006/relationships/customXml" Target="../ink/ink5758.xml"/><Relationship Id="rId12" Type="http://schemas.openxmlformats.org/officeDocument/2006/relationships/customXml" Target="../ink/ink5688.xml"/><Relationship Id="rId33" Type="http://schemas.openxmlformats.org/officeDocument/2006/relationships/image" Target="../media/image728.png"/><Relationship Id="rId108" Type="http://schemas.openxmlformats.org/officeDocument/2006/relationships/image" Target="../media/image835.png"/><Relationship Id="rId129" Type="http://schemas.openxmlformats.org/officeDocument/2006/relationships/image" Target="../media/image845.png"/><Relationship Id="rId54" Type="http://schemas.openxmlformats.org/officeDocument/2006/relationships/customXml" Target="../ink/ink5709.xml"/><Relationship Id="rId70" Type="http://schemas.openxmlformats.org/officeDocument/2006/relationships/image" Target="../media/image816.png"/><Relationship Id="rId75" Type="http://schemas.openxmlformats.org/officeDocument/2006/relationships/customXml" Target="../ink/ink5720.xml"/><Relationship Id="rId91" Type="http://schemas.openxmlformats.org/officeDocument/2006/relationships/customXml" Target="../ink/ink5728.xml"/><Relationship Id="rId96" Type="http://schemas.openxmlformats.org/officeDocument/2006/relationships/image" Target="../media/image829.png"/><Relationship Id="rId140" Type="http://schemas.openxmlformats.org/officeDocument/2006/relationships/customXml" Target="../ink/ink5753.xml"/><Relationship Id="rId145" Type="http://schemas.openxmlformats.org/officeDocument/2006/relationships/image" Target="../media/image853.png"/><Relationship Id="rId161" Type="http://schemas.openxmlformats.org/officeDocument/2006/relationships/image" Target="../media/image861.png"/><Relationship Id="rId166" Type="http://schemas.openxmlformats.org/officeDocument/2006/relationships/customXml" Target="../ink/ink57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5.xml"/><Relationship Id="rId23" Type="http://schemas.openxmlformats.org/officeDocument/2006/relationships/image" Target="../media/image723.png"/><Relationship Id="rId28" Type="http://schemas.openxmlformats.org/officeDocument/2006/relationships/customXml" Target="../ink/ink5696.xml"/><Relationship Id="rId49" Type="http://schemas.openxmlformats.org/officeDocument/2006/relationships/image" Target="../media/image807.png"/><Relationship Id="rId114" Type="http://schemas.openxmlformats.org/officeDocument/2006/relationships/customXml" Target="../ink/ink5740.xml"/><Relationship Id="rId119" Type="http://schemas.openxmlformats.org/officeDocument/2006/relationships/image" Target="../media/image840.png"/><Relationship Id="rId44" Type="http://schemas.openxmlformats.org/officeDocument/2006/relationships/customXml" Target="../ink/ink5704.xml"/><Relationship Id="rId60" Type="http://schemas.openxmlformats.org/officeDocument/2006/relationships/customXml" Target="../ink/ink5712.xml"/><Relationship Id="rId65" Type="http://schemas.openxmlformats.org/officeDocument/2006/relationships/image" Target="../media/image814.png"/><Relationship Id="rId81" Type="http://schemas.openxmlformats.org/officeDocument/2006/relationships/customXml" Target="../ink/ink5723.xml"/><Relationship Id="rId86" Type="http://schemas.openxmlformats.org/officeDocument/2006/relationships/image" Target="../media/image824.png"/><Relationship Id="rId130" Type="http://schemas.openxmlformats.org/officeDocument/2006/relationships/customXml" Target="../ink/ink5748.xml"/><Relationship Id="rId135" Type="http://schemas.openxmlformats.org/officeDocument/2006/relationships/image" Target="../media/image847.png"/><Relationship Id="rId151" Type="http://schemas.openxmlformats.org/officeDocument/2006/relationships/image" Target="../media/image856.png"/><Relationship Id="rId156" Type="http://schemas.openxmlformats.org/officeDocument/2006/relationships/customXml" Target="../ink/ink5761.xml"/><Relationship Id="rId13" Type="http://schemas.openxmlformats.org/officeDocument/2006/relationships/image" Target="../media/image718.png"/><Relationship Id="rId18" Type="http://schemas.openxmlformats.org/officeDocument/2006/relationships/customXml" Target="../ink/ink5691.xml"/><Relationship Id="rId39" Type="http://schemas.openxmlformats.org/officeDocument/2006/relationships/image" Target="../media/image798.png"/><Relationship Id="rId109" Type="http://schemas.openxmlformats.org/officeDocument/2006/relationships/customXml" Target="../ink/ink5737.xml"/><Relationship Id="rId34" Type="http://schemas.openxmlformats.org/officeDocument/2006/relationships/customXml" Target="../ink/ink5699.xml"/><Relationship Id="rId50" Type="http://schemas.openxmlformats.org/officeDocument/2006/relationships/customXml" Target="../ink/ink5707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731.xml"/><Relationship Id="rId104" Type="http://schemas.openxmlformats.org/officeDocument/2006/relationships/image" Target="../media/image833.png"/><Relationship Id="rId120" Type="http://schemas.openxmlformats.org/officeDocument/2006/relationships/customXml" Target="../ink/ink5743.xml"/><Relationship Id="rId125" Type="http://schemas.openxmlformats.org/officeDocument/2006/relationships/image" Target="../media/image843.png"/><Relationship Id="rId141" Type="http://schemas.openxmlformats.org/officeDocument/2006/relationships/image" Target="../media/image851.png"/><Relationship Id="rId146" Type="http://schemas.openxmlformats.org/officeDocument/2006/relationships/customXml" Target="../ink/ink5756.xml"/><Relationship Id="rId167" Type="http://schemas.openxmlformats.org/officeDocument/2006/relationships/image" Target="../media/image865.png"/><Relationship Id="rId7" Type="http://schemas.openxmlformats.org/officeDocument/2006/relationships/image" Target="../media/image715.png"/><Relationship Id="rId71" Type="http://schemas.openxmlformats.org/officeDocument/2006/relationships/customXml" Target="../ink/ink5718.xml"/><Relationship Id="rId92" Type="http://schemas.openxmlformats.org/officeDocument/2006/relationships/image" Target="../media/image827.png"/><Relationship Id="rId162" Type="http://schemas.openxmlformats.org/officeDocument/2006/relationships/customXml" Target="../ink/ink5764.xml"/><Relationship Id="rId2" Type="http://schemas.openxmlformats.org/officeDocument/2006/relationships/customXml" Target="../ink/ink5683.xml"/><Relationship Id="rId29" Type="http://schemas.openxmlformats.org/officeDocument/2006/relationships/image" Target="../media/image726.png"/><Relationship Id="rId24" Type="http://schemas.openxmlformats.org/officeDocument/2006/relationships/customXml" Target="../ink/ink5694.xml"/><Relationship Id="rId40" Type="http://schemas.openxmlformats.org/officeDocument/2006/relationships/customXml" Target="../ink/ink5702.xml"/><Relationship Id="rId45" Type="http://schemas.openxmlformats.org/officeDocument/2006/relationships/image" Target="../media/image801.png"/><Relationship Id="rId66" Type="http://schemas.openxmlformats.org/officeDocument/2006/relationships/customXml" Target="../ink/ink5715.xml"/><Relationship Id="rId87" Type="http://schemas.openxmlformats.org/officeDocument/2006/relationships/customXml" Target="../ink/ink5726.xml"/><Relationship Id="rId110" Type="http://schemas.openxmlformats.org/officeDocument/2006/relationships/customXml" Target="../ink/ink5738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751.xml"/><Relationship Id="rId157" Type="http://schemas.openxmlformats.org/officeDocument/2006/relationships/image" Target="../media/image859.png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52" Type="http://schemas.openxmlformats.org/officeDocument/2006/relationships/customXml" Target="../ink/ink5759.xml"/><Relationship Id="rId19" Type="http://schemas.openxmlformats.org/officeDocument/2006/relationships/image" Target="../media/image721.png"/><Relationship Id="rId14" Type="http://schemas.openxmlformats.org/officeDocument/2006/relationships/customXml" Target="../ink/ink5689.xml"/><Relationship Id="rId30" Type="http://schemas.openxmlformats.org/officeDocument/2006/relationships/customXml" Target="../ink/ink5697.xml"/><Relationship Id="rId35" Type="http://schemas.openxmlformats.org/officeDocument/2006/relationships/image" Target="../media/image736.png"/><Relationship Id="rId56" Type="http://schemas.openxmlformats.org/officeDocument/2006/relationships/customXml" Target="../ink/ink5710.xml"/><Relationship Id="rId77" Type="http://schemas.openxmlformats.org/officeDocument/2006/relationships/customXml" Target="../ink/ink5721.xml"/><Relationship Id="rId100" Type="http://schemas.openxmlformats.org/officeDocument/2006/relationships/image" Target="../media/image831.png"/><Relationship Id="rId105" Type="http://schemas.openxmlformats.org/officeDocument/2006/relationships/customXml" Target="../ink/ink5735.xml"/><Relationship Id="rId126" Type="http://schemas.openxmlformats.org/officeDocument/2006/relationships/customXml" Target="../ink/ink5746.xml"/><Relationship Id="rId147" Type="http://schemas.openxmlformats.org/officeDocument/2006/relationships/image" Target="../media/image854.png"/><Relationship Id="rId168" Type="http://schemas.openxmlformats.org/officeDocument/2006/relationships/customXml" Target="../ink/ink5767.xml"/><Relationship Id="rId8" Type="http://schemas.openxmlformats.org/officeDocument/2006/relationships/customXml" Target="../ink/ink5686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729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5754.xml"/><Relationship Id="rId163" Type="http://schemas.openxmlformats.org/officeDocument/2006/relationships/image" Target="../media/image862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705.xml"/><Relationship Id="rId67" Type="http://schemas.openxmlformats.org/officeDocument/2006/relationships/image" Target="../media/image815.png"/><Relationship Id="rId116" Type="http://schemas.openxmlformats.org/officeDocument/2006/relationships/customXml" Target="../ink/ink5741.xml"/><Relationship Id="rId137" Type="http://schemas.openxmlformats.org/officeDocument/2006/relationships/image" Target="../media/image849.png"/><Relationship Id="rId158" Type="http://schemas.openxmlformats.org/officeDocument/2006/relationships/customXml" Target="../ink/ink5762.xml"/><Relationship Id="rId20" Type="http://schemas.openxmlformats.org/officeDocument/2006/relationships/customXml" Target="../ink/ink5692.xml"/><Relationship Id="rId41" Type="http://schemas.openxmlformats.org/officeDocument/2006/relationships/image" Target="../media/image799.png"/><Relationship Id="rId62" Type="http://schemas.openxmlformats.org/officeDocument/2006/relationships/customXml" Target="../ink/ink5713.xml"/><Relationship Id="rId83" Type="http://schemas.openxmlformats.org/officeDocument/2006/relationships/customXml" Target="../ink/ink5724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749.xml"/><Relationship Id="rId153" Type="http://schemas.openxmlformats.org/officeDocument/2006/relationships/image" Target="../media/image857.png"/><Relationship Id="rId15" Type="http://schemas.openxmlformats.org/officeDocument/2006/relationships/image" Target="../media/image719.png"/><Relationship Id="rId36" Type="http://schemas.openxmlformats.org/officeDocument/2006/relationships/customXml" Target="../ink/ink5700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687.xml"/><Relationship Id="rId31" Type="http://schemas.openxmlformats.org/officeDocument/2006/relationships/image" Target="../media/image727.png"/><Relationship Id="rId52" Type="http://schemas.openxmlformats.org/officeDocument/2006/relationships/customXml" Target="../ink/ink5708.xml"/><Relationship Id="rId73" Type="http://schemas.openxmlformats.org/officeDocument/2006/relationships/customXml" Target="../ink/ink5719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732.xml"/><Relationship Id="rId101" Type="http://schemas.openxmlformats.org/officeDocument/2006/relationships/customXml" Target="../ink/ink5733.xml"/><Relationship Id="rId122" Type="http://schemas.openxmlformats.org/officeDocument/2006/relationships/customXml" Target="../ink/ink5744.xml"/><Relationship Id="rId143" Type="http://schemas.openxmlformats.org/officeDocument/2006/relationships/image" Target="../media/image852.png"/><Relationship Id="rId148" Type="http://schemas.openxmlformats.org/officeDocument/2006/relationships/customXml" Target="../ink/ink5757.xml"/><Relationship Id="rId164" Type="http://schemas.openxmlformats.org/officeDocument/2006/relationships/customXml" Target="../ink/ink5765.xml"/><Relationship Id="rId169" Type="http://schemas.openxmlformats.org/officeDocument/2006/relationships/image" Target="../media/image866.png"/><Relationship Id="rId4" Type="http://schemas.openxmlformats.org/officeDocument/2006/relationships/customXml" Target="../ink/ink5684.xml"/><Relationship Id="rId9" Type="http://schemas.openxmlformats.org/officeDocument/2006/relationships/image" Target="../media/image716.png"/><Relationship Id="rId26" Type="http://schemas.openxmlformats.org/officeDocument/2006/relationships/customXml" Target="../ink/ink5695.xml"/><Relationship Id="rId47" Type="http://schemas.openxmlformats.org/officeDocument/2006/relationships/image" Target="../media/image806.png"/><Relationship Id="rId68" Type="http://schemas.openxmlformats.org/officeDocument/2006/relationships/customXml" Target="../ink/ink5716.xml"/><Relationship Id="rId89" Type="http://schemas.openxmlformats.org/officeDocument/2006/relationships/customXml" Target="../ink/ink5727.xml"/><Relationship Id="rId112" Type="http://schemas.openxmlformats.org/officeDocument/2006/relationships/customXml" Target="../ink/ink5739.xml"/><Relationship Id="rId133" Type="http://schemas.openxmlformats.org/officeDocument/2006/relationships/image" Target="../media/image848.png"/><Relationship Id="rId154" Type="http://schemas.openxmlformats.org/officeDocument/2006/relationships/customXml" Target="../ink/ink5760.xml"/><Relationship Id="rId16" Type="http://schemas.openxmlformats.org/officeDocument/2006/relationships/customXml" Target="../ink/ink5690.xml"/><Relationship Id="rId37" Type="http://schemas.openxmlformats.org/officeDocument/2006/relationships/image" Target="../media/image797.png"/><Relationship Id="rId58" Type="http://schemas.openxmlformats.org/officeDocument/2006/relationships/customXml" Target="../ink/ink5711.xml"/><Relationship Id="rId79" Type="http://schemas.openxmlformats.org/officeDocument/2006/relationships/customXml" Target="../ink/ink5722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5755.xml"/><Relationship Id="rId90" Type="http://schemas.openxmlformats.org/officeDocument/2006/relationships/image" Target="../media/image826.png"/><Relationship Id="rId165" Type="http://schemas.openxmlformats.org/officeDocument/2006/relationships/image" Target="../media/image864.png"/><Relationship Id="rId27" Type="http://schemas.openxmlformats.org/officeDocument/2006/relationships/image" Target="../media/image725.png"/><Relationship Id="rId48" Type="http://schemas.openxmlformats.org/officeDocument/2006/relationships/customXml" Target="../ink/ink5706.xml"/><Relationship Id="rId69" Type="http://schemas.openxmlformats.org/officeDocument/2006/relationships/customXml" Target="../ink/ink5717.xml"/><Relationship Id="rId113" Type="http://schemas.openxmlformats.org/officeDocument/2006/relationships/image" Target="../media/image837.png"/><Relationship Id="rId134" Type="http://schemas.openxmlformats.org/officeDocument/2006/relationships/customXml" Target="../ink/ink5750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Relationship Id="rId17" Type="http://schemas.openxmlformats.org/officeDocument/2006/relationships/image" Target="../media/image720.png"/><Relationship Id="rId38" Type="http://schemas.openxmlformats.org/officeDocument/2006/relationships/customXml" Target="../ink/ink5701.xml"/><Relationship Id="rId59" Type="http://schemas.openxmlformats.org/officeDocument/2006/relationships/image" Target="../media/image811.png"/><Relationship Id="rId103" Type="http://schemas.openxmlformats.org/officeDocument/2006/relationships/customXml" Target="../ink/ink5734.xml"/><Relationship Id="rId124" Type="http://schemas.openxmlformats.org/officeDocument/2006/relationships/customXml" Target="../ink/ink5745.xm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788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837.xml"/><Relationship Id="rId159" Type="http://schemas.openxmlformats.org/officeDocument/2006/relationships/image" Target="../media/image860.png"/><Relationship Id="rId170" Type="http://schemas.openxmlformats.org/officeDocument/2006/relationships/customXml" Target="../ink/ink5853.xml"/><Relationship Id="rId107" Type="http://schemas.openxmlformats.org/officeDocument/2006/relationships/customXml" Target="../ink/ink5821.xml"/><Relationship Id="rId11" Type="http://schemas.openxmlformats.org/officeDocument/2006/relationships/image" Target="../media/image717.png"/><Relationship Id="rId32" Type="http://schemas.openxmlformats.org/officeDocument/2006/relationships/customXml" Target="../ink/ink5783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5832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5815.xml"/><Relationship Id="rId160" Type="http://schemas.openxmlformats.org/officeDocument/2006/relationships/customXml" Target="../ink/ink5848.xml"/><Relationship Id="rId181" Type="http://schemas.openxmlformats.org/officeDocument/2006/relationships/image" Target="../media/image872.png"/><Relationship Id="rId22" Type="http://schemas.openxmlformats.org/officeDocument/2006/relationships/customXml" Target="../ink/ink5778.xml"/><Relationship Id="rId43" Type="http://schemas.openxmlformats.org/officeDocument/2006/relationships/image" Target="../media/image800.png"/><Relationship Id="rId64" Type="http://schemas.openxmlformats.org/officeDocument/2006/relationships/customXml" Target="../ink/ink5799.xml"/><Relationship Id="rId118" Type="http://schemas.openxmlformats.org/officeDocument/2006/relationships/customXml" Target="../ink/ink5827.xml"/><Relationship Id="rId139" Type="http://schemas.openxmlformats.org/officeDocument/2006/relationships/image" Target="../media/image850.png"/><Relationship Id="rId85" Type="http://schemas.openxmlformats.org/officeDocument/2006/relationships/customXml" Target="../ink/ink5810.xml"/><Relationship Id="rId150" Type="http://schemas.openxmlformats.org/officeDocument/2006/relationships/customXml" Target="../ink/ink5843.xml"/><Relationship Id="rId171" Type="http://schemas.openxmlformats.org/officeDocument/2006/relationships/image" Target="../media/image867.png"/><Relationship Id="rId12" Type="http://schemas.openxmlformats.org/officeDocument/2006/relationships/customXml" Target="../ink/ink5773.xml"/><Relationship Id="rId33" Type="http://schemas.openxmlformats.org/officeDocument/2006/relationships/image" Target="../media/image728.png"/><Relationship Id="rId108" Type="http://schemas.openxmlformats.org/officeDocument/2006/relationships/image" Target="../media/image835.png"/><Relationship Id="rId129" Type="http://schemas.openxmlformats.org/officeDocument/2006/relationships/image" Target="../media/image845.png"/><Relationship Id="rId54" Type="http://schemas.openxmlformats.org/officeDocument/2006/relationships/customXml" Target="../ink/ink5794.xml"/><Relationship Id="rId75" Type="http://schemas.openxmlformats.org/officeDocument/2006/relationships/customXml" Target="../ink/ink5805.xml"/><Relationship Id="rId96" Type="http://schemas.openxmlformats.org/officeDocument/2006/relationships/image" Target="../media/image829.png"/><Relationship Id="rId140" Type="http://schemas.openxmlformats.org/officeDocument/2006/relationships/customXml" Target="../ink/ink5838.xml"/><Relationship Id="rId161" Type="http://schemas.openxmlformats.org/officeDocument/2006/relationships/image" Target="../media/image861.png"/><Relationship Id="rId6" Type="http://schemas.openxmlformats.org/officeDocument/2006/relationships/customXml" Target="../ink/ink5770.xml"/><Relationship Id="rId23" Type="http://schemas.openxmlformats.org/officeDocument/2006/relationships/image" Target="../media/image723.png"/><Relationship Id="rId119" Type="http://schemas.openxmlformats.org/officeDocument/2006/relationships/image" Target="../media/image840.png"/><Relationship Id="rId44" Type="http://schemas.openxmlformats.org/officeDocument/2006/relationships/customXml" Target="../ink/ink5789.xml"/><Relationship Id="rId60" Type="http://schemas.openxmlformats.org/officeDocument/2006/relationships/customXml" Target="../ink/ink5797.xml"/><Relationship Id="rId65" Type="http://schemas.openxmlformats.org/officeDocument/2006/relationships/image" Target="../media/image814.png"/><Relationship Id="rId81" Type="http://schemas.openxmlformats.org/officeDocument/2006/relationships/customXml" Target="../ink/ink5808.xml"/><Relationship Id="rId86" Type="http://schemas.openxmlformats.org/officeDocument/2006/relationships/image" Target="../media/image824.png"/><Relationship Id="rId130" Type="http://schemas.openxmlformats.org/officeDocument/2006/relationships/customXml" Target="../ink/ink5833.xml"/><Relationship Id="rId135" Type="http://schemas.openxmlformats.org/officeDocument/2006/relationships/image" Target="../media/image847.png"/><Relationship Id="rId151" Type="http://schemas.openxmlformats.org/officeDocument/2006/relationships/image" Target="../media/image856.png"/><Relationship Id="rId156" Type="http://schemas.openxmlformats.org/officeDocument/2006/relationships/customXml" Target="../ink/ink5846.xml"/><Relationship Id="rId177" Type="http://schemas.openxmlformats.org/officeDocument/2006/relationships/image" Target="../media/image870.png"/><Relationship Id="rId172" Type="http://schemas.openxmlformats.org/officeDocument/2006/relationships/customXml" Target="../ink/ink5854.xml"/><Relationship Id="rId13" Type="http://schemas.openxmlformats.org/officeDocument/2006/relationships/image" Target="../media/image718.png"/><Relationship Id="rId18" Type="http://schemas.openxmlformats.org/officeDocument/2006/relationships/customXml" Target="../ink/ink5776.xml"/><Relationship Id="rId39" Type="http://schemas.openxmlformats.org/officeDocument/2006/relationships/image" Target="../media/image798.png"/><Relationship Id="rId109" Type="http://schemas.openxmlformats.org/officeDocument/2006/relationships/customXml" Target="../ink/ink5822.xml"/><Relationship Id="rId34" Type="http://schemas.openxmlformats.org/officeDocument/2006/relationships/customXml" Target="../ink/ink5784.xml"/><Relationship Id="rId50" Type="http://schemas.openxmlformats.org/officeDocument/2006/relationships/customXml" Target="../ink/ink5792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816.xml"/><Relationship Id="rId104" Type="http://schemas.openxmlformats.org/officeDocument/2006/relationships/image" Target="../media/image833.png"/><Relationship Id="rId120" Type="http://schemas.openxmlformats.org/officeDocument/2006/relationships/customXml" Target="../ink/ink5828.xml"/><Relationship Id="rId125" Type="http://schemas.openxmlformats.org/officeDocument/2006/relationships/image" Target="../media/image843.png"/><Relationship Id="rId141" Type="http://schemas.openxmlformats.org/officeDocument/2006/relationships/image" Target="../media/image851.png"/><Relationship Id="rId146" Type="http://schemas.openxmlformats.org/officeDocument/2006/relationships/customXml" Target="../ink/ink5841.xml"/><Relationship Id="rId167" Type="http://schemas.openxmlformats.org/officeDocument/2006/relationships/image" Target="../media/image865.png"/><Relationship Id="rId7" Type="http://schemas.openxmlformats.org/officeDocument/2006/relationships/image" Target="../media/image715.png"/><Relationship Id="rId71" Type="http://schemas.openxmlformats.org/officeDocument/2006/relationships/customXml" Target="../ink/ink5803.xml"/><Relationship Id="rId92" Type="http://schemas.openxmlformats.org/officeDocument/2006/relationships/image" Target="../media/image827.png"/><Relationship Id="rId162" Type="http://schemas.openxmlformats.org/officeDocument/2006/relationships/customXml" Target="../ink/ink5849.xml"/><Relationship Id="rId2" Type="http://schemas.openxmlformats.org/officeDocument/2006/relationships/customXml" Target="../ink/ink5768.xml"/><Relationship Id="rId29" Type="http://schemas.openxmlformats.org/officeDocument/2006/relationships/image" Target="../media/image726.png"/><Relationship Id="rId24" Type="http://schemas.openxmlformats.org/officeDocument/2006/relationships/customXml" Target="../ink/ink5779.xml"/><Relationship Id="rId40" Type="http://schemas.openxmlformats.org/officeDocument/2006/relationships/customXml" Target="../ink/ink5787.xml"/><Relationship Id="rId45" Type="http://schemas.openxmlformats.org/officeDocument/2006/relationships/image" Target="../media/image801.png"/><Relationship Id="rId66" Type="http://schemas.openxmlformats.org/officeDocument/2006/relationships/customXml" Target="../ink/ink5800.xml"/><Relationship Id="rId87" Type="http://schemas.openxmlformats.org/officeDocument/2006/relationships/customXml" Target="../ink/ink5811.xml"/><Relationship Id="rId110" Type="http://schemas.openxmlformats.org/officeDocument/2006/relationships/customXml" Target="../ink/ink5823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836.xml"/><Relationship Id="rId157" Type="http://schemas.openxmlformats.org/officeDocument/2006/relationships/image" Target="../media/image859.png"/><Relationship Id="rId178" Type="http://schemas.openxmlformats.org/officeDocument/2006/relationships/customXml" Target="../ink/ink5857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52" Type="http://schemas.openxmlformats.org/officeDocument/2006/relationships/customXml" Target="../ink/ink5844.xml"/><Relationship Id="rId173" Type="http://schemas.openxmlformats.org/officeDocument/2006/relationships/image" Target="../media/image868.png"/><Relationship Id="rId19" Type="http://schemas.openxmlformats.org/officeDocument/2006/relationships/image" Target="../media/image721.png"/><Relationship Id="rId14" Type="http://schemas.openxmlformats.org/officeDocument/2006/relationships/customXml" Target="../ink/ink5774.xml"/><Relationship Id="rId30" Type="http://schemas.openxmlformats.org/officeDocument/2006/relationships/customXml" Target="../ink/ink5782.xml"/><Relationship Id="rId35" Type="http://schemas.openxmlformats.org/officeDocument/2006/relationships/image" Target="../media/image736.png"/><Relationship Id="rId56" Type="http://schemas.openxmlformats.org/officeDocument/2006/relationships/customXml" Target="../ink/ink5795.xml"/><Relationship Id="rId77" Type="http://schemas.openxmlformats.org/officeDocument/2006/relationships/customXml" Target="../ink/ink5806.xml"/><Relationship Id="rId100" Type="http://schemas.openxmlformats.org/officeDocument/2006/relationships/image" Target="../media/image831.png"/><Relationship Id="rId105" Type="http://schemas.openxmlformats.org/officeDocument/2006/relationships/customXml" Target="../ink/ink5820.xml"/><Relationship Id="rId126" Type="http://schemas.openxmlformats.org/officeDocument/2006/relationships/customXml" Target="../ink/ink5831.xml"/><Relationship Id="rId147" Type="http://schemas.openxmlformats.org/officeDocument/2006/relationships/image" Target="../media/image854.png"/><Relationship Id="rId168" Type="http://schemas.openxmlformats.org/officeDocument/2006/relationships/customXml" Target="../ink/ink5852.xml"/><Relationship Id="rId8" Type="http://schemas.openxmlformats.org/officeDocument/2006/relationships/customXml" Target="../ink/ink5771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814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5839.xml"/><Relationship Id="rId163" Type="http://schemas.openxmlformats.org/officeDocument/2006/relationships/image" Target="../media/image862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790.xml"/><Relationship Id="rId67" Type="http://schemas.openxmlformats.org/officeDocument/2006/relationships/image" Target="../media/image815.png"/><Relationship Id="rId116" Type="http://schemas.openxmlformats.org/officeDocument/2006/relationships/customXml" Target="../ink/ink5826.xml"/><Relationship Id="rId137" Type="http://schemas.openxmlformats.org/officeDocument/2006/relationships/image" Target="../media/image849.png"/><Relationship Id="rId158" Type="http://schemas.openxmlformats.org/officeDocument/2006/relationships/customXml" Target="../ink/ink5847.xml"/><Relationship Id="rId20" Type="http://schemas.openxmlformats.org/officeDocument/2006/relationships/customXml" Target="../ink/ink5777.xml"/><Relationship Id="rId41" Type="http://schemas.openxmlformats.org/officeDocument/2006/relationships/image" Target="../media/image799.png"/><Relationship Id="rId62" Type="http://schemas.openxmlformats.org/officeDocument/2006/relationships/customXml" Target="../ink/ink5798.xml"/><Relationship Id="rId83" Type="http://schemas.openxmlformats.org/officeDocument/2006/relationships/customXml" Target="../ink/ink5809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834.xml"/><Relationship Id="rId153" Type="http://schemas.openxmlformats.org/officeDocument/2006/relationships/image" Target="../media/image857.png"/><Relationship Id="rId174" Type="http://schemas.openxmlformats.org/officeDocument/2006/relationships/customXml" Target="../ink/ink5855.xml"/><Relationship Id="rId179" Type="http://schemas.openxmlformats.org/officeDocument/2006/relationships/image" Target="../media/image871.png"/><Relationship Id="rId15" Type="http://schemas.openxmlformats.org/officeDocument/2006/relationships/image" Target="../media/image719.png"/><Relationship Id="rId36" Type="http://schemas.openxmlformats.org/officeDocument/2006/relationships/customXml" Target="../ink/ink5785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772.xml"/><Relationship Id="rId31" Type="http://schemas.openxmlformats.org/officeDocument/2006/relationships/image" Target="../media/image727.png"/><Relationship Id="rId52" Type="http://schemas.openxmlformats.org/officeDocument/2006/relationships/customXml" Target="../ink/ink5793.xml"/><Relationship Id="rId73" Type="http://schemas.openxmlformats.org/officeDocument/2006/relationships/customXml" Target="../ink/ink5804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817.xml"/><Relationship Id="rId101" Type="http://schemas.openxmlformats.org/officeDocument/2006/relationships/customXml" Target="../ink/ink5818.xml"/><Relationship Id="rId122" Type="http://schemas.openxmlformats.org/officeDocument/2006/relationships/customXml" Target="../ink/ink5829.xml"/><Relationship Id="rId143" Type="http://schemas.openxmlformats.org/officeDocument/2006/relationships/image" Target="../media/image852.png"/><Relationship Id="rId148" Type="http://schemas.openxmlformats.org/officeDocument/2006/relationships/customXml" Target="../ink/ink5842.xml"/><Relationship Id="rId164" Type="http://schemas.openxmlformats.org/officeDocument/2006/relationships/customXml" Target="../ink/ink5850.xml"/><Relationship Id="rId169" Type="http://schemas.openxmlformats.org/officeDocument/2006/relationships/image" Target="../media/image866.png"/><Relationship Id="rId4" Type="http://schemas.openxmlformats.org/officeDocument/2006/relationships/customXml" Target="../ink/ink5769.xml"/><Relationship Id="rId9" Type="http://schemas.openxmlformats.org/officeDocument/2006/relationships/image" Target="../media/image716.png"/><Relationship Id="rId180" Type="http://schemas.openxmlformats.org/officeDocument/2006/relationships/customXml" Target="../ink/ink5858.xml"/><Relationship Id="rId26" Type="http://schemas.openxmlformats.org/officeDocument/2006/relationships/customXml" Target="../ink/ink5780.xml"/><Relationship Id="rId47" Type="http://schemas.openxmlformats.org/officeDocument/2006/relationships/image" Target="../media/image806.png"/><Relationship Id="rId68" Type="http://schemas.openxmlformats.org/officeDocument/2006/relationships/customXml" Target="../ink/ink5801.xml"/><Relationship Id="rId89" Type="http://schemas.openxmlformats.org/officeDocument/2006/relationships/customXml" Target="../ink/ink5812.xml"/><Relationship Id="rId112" Type="http://schemas.openxmlformats.org/officeDocument/2006/relationships/customXml" Target="../ink/ink5824.xml"/><Relationship Id="rId133" Type="http://schemas.openxmlformats.org/officeDocument/2006/relationships/image" Target="../media/image848.png"/><Relationship Id="rId154" Type="http://schemas.openxmlformats.org/officeDocument/2006/relationships/customXml" Target="../ink/ink5845.xml"/><Relationship Id="rId175" Type="http://schemas.openxmlformats.org/officeDocument/2006/relationships/image" Target="../media/image869.png"/><Relationship Id="rId16" Type="http://schemas.openxmlformats.org/officeDocument/2006/relationships/customXml" Target="../ink/ink5775.xml"/><Relationship Id="rId37" Type="http://schemas.openxmlformats.org/officeDocument/2006/relationships/image" Target="../media/image797.png"/><Relationship Id="rId58" Type="http://schemas.openxmlformats.org/officeDocument/2006/relationships/customXml" Target="../ink/ink5796.xml"/><Relationship Id="rId79" Type="http://schemas.openxmlformats.org/officeDocument/2006/relationships/customXml" Target="../ink/ink5807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5840.xml"/><Relationship Id="rId90" Type="http://schemas.openxmlformats.org/officeDocument/2006/relationships/image" Target="../media/image826.png"/><Relationship Id="rId165" Type="http://schemas.openxmlformats.org/officeDocument/2006/relationships/image" Target="../media/image864.png"/><Relationship Id="rId27" Type="http://schemas.openxmlformats.org/officeDocument/2006/relationships/image" Target="../media/image725.png"/><Relationship Id="rId48" Type="http://schemas.openxmlformats.org/officeDocument/2006/relationships/customXml" Target="../ink/ink5791.xml"/><Relationship Id="rId69" Type="http://schemas.openxmlformats.org/officeDocument/2006/relationships/customXml" Target="../ink/ink5802.xml"/><Relationship Id="rId113" Type="http://schemas.openxmlformats.org/officeDocument/2006/relationships/image" Target="../media/image837.png"/><Relationship Id="rId134" Type="http://schemas.openxmlformats.org/officeDocument/2006/relationships/customXml" Target="../ink/ink5835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Relationship Id="rId176" Type="http://schemas.openxmlformats.org/officeDocument/2006/relationships/customXml" Target="../ink/ink5856.xml"/><Relationship Id="rId17" Type="http://schemas.openxmlformats.org/officeDocument/2006/relationships/image" Target="../media/image720.png"/><Relationship Id="rId38" Type="http://schemas.openxmlformats.org/officeDocument/2006/relationships/customXml" Target="../ink/ink5786.xml"/><Relationship Id="rId59" Type="http://schemas.openxmlformats.org/officeDocument/2006/relationships/image" Target="../media/image811.png"/><Relationship Id="rId103" Type="http://schemas.openxmlformats.org/officeDocument/2006/relationships/customXml" Target="../ink/ink5819.xml"/><Relationship Id="rId124" Type="http://schemas.openxmlformats.org/officeDocument/2006/relationships/customXml" Target="../ink/ink5830.xml"/><Relationship Id="rId70" Type="http://schemas.openxmlformats.org/officeDocument/2006/relationships/image" Target="../media/image816.png"/><Relationship Id="rId91" Type="http://schemas.openxmlformats.org/officeDocument/2006/relationships/customXml" Target="../ink/ink5813.xml"/><Relationship Id="rId145" Type="http://schemas.openxmlformats.org/officeDocument/2006/relationships/image" Target="../media/image853.png"/><Relationship Id="rId166" Type="http://schemas.openxmlformats.org/officeDocument/2006/relationships/customXml" Target="../ink/ink585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781.xml"/><Relationship Id="rId49" Type="http://schemas.openxmlformats.org/officeDocument/2006/relationships/image" Target="../media/image807.png"/><Relationship Id="rId114" Type="http://schemas.openxmlformats.org/officeDocument/2006/relationships/customXml" Target="../ink/ink5825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6.png"/><Relationship Id="rId21" Type="http://schemas.openxmlformats.org/officeDocument/2006/relationships/image" Target="../media/image1410.png"/><Relationship Id="rId42" Type="http://schemas.openxmlformats.org/officeDocument/2006/relationships/customXml" Target="../ink/ink448.xml"/><Relationship Id="rId63" Type="http://schemas.openxmlformats.org/officeDocument/2006/relationships/customXml" Target="../ink/ink459.xml"/><Relationship Id="rId84" Type="http://schemas.openxmlformats.org/officeDocument/2006/relationships/customXml" Target="../ink/ink470.xml"/><Relationship Id="rId138" Type="http://schemas.openxmlformats.org/officeDocument/2006/relationships/image" Target="../media/image80.png"/><Relationship Id="rId159" Type="http://schemas.openxmlformats.org/officeDocument/2006/relationships/customXml" Target="../ink/ink508.xml"/><Relationship Id="rId107" Type="http://schemas.openxmlformats.org/officeDocument/2006/relationships/image" Target="../media/image61.png"/><Relationship Id="rId11" Type="http://schemas.openxmlformats.org/officeDocument/2006/relationships/image" Target="../media/image910.png"/><Relationship Id="rId32" Type="http://schemas.openxmlformats.org/officeDocument/2006/relationships/customXml" Target="../ink/ink443.xml"/><Relationship Id="rId53" Type="http://schemas.openxmlformats.org/officeDocument/2006/relationships/image" Target="../media/image30.png"/><Relationship Id="rId74" Type="http://schemas.openxmlformats.org/officeDocument/2006/relationships/customXml" Target="../ink/ink465.xml"/><Relationship Id="rId128" Type="http://schemas.openxmlformats.org/officeDocument/2006/relationships/image" Target="../media/image71.png"/><Relationship Id="rId149" Type="http://schemas.openxmlformats.org/officeDocument/2006/relationships/customXml" Target="../ink/ink503.xml"/><Relationship Id="rId5" Type="http://schemas.openxmlformats.org/officeDocument/2006/relationships/image" Target="../media/image6100.png"/><Relationship Id="rId95" Type="http://schemas.openxmlformats.org/officeDocument/2006/relationships/image" Target="../media/image50.png"/><Relationship Id="rId160" Type="http://schemas.openxmlformats.org/officeDocument/2006/relationships/image" Target="../media/image91.png"/><Relationship Id="rId22" Type="http://schemas.openxmlformats.org/officeDocument/2006/relationships/customXml" Target="../ink/ink438.xml"/><Relationship Id="rId43" Type="http://schemas.openxmlformats.org/officeDocument/2006/relationships/image" Target="../media/image25.png"/><Relationship Id="rId64" Type="http://schemas.openxmlformats.org/officeDocument/2006/relationships/image" Target="../media/image35.png"/><Relationship Id="rId118" Type="http://schemas.openxmlformats.org/officeDocument/2006/relationships/customXml" Target="../ink/ink487.xml"/><Relationship Id="rId139" Type="http://schemas.openxmlformats.org/officeDocument/2006/relationships/customXml" Target="../ink/ink498.xml"/><Relationship Id="rId85" Type="http://schemas.openxmlformats.org/officeDocument/2006/relationships/image" Target="../media/image45.png"/><Relationship Id="rId150" Type="http://schemas.openxmlformats.org/officeDocument/2006/relationships/image" Target="../media/image86.png"/><Relationship Id="rId12" Type="http://schemas.openxmlformats.org/officeDocument/2006/relationships/customXml" Target="../ink/ink433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446.xml"/><Relationship Id="rId59" Type="http://schemas.openxmlformats.org/officeDocument/2006/relationships/customXml" Target="../ink/ink457.xml"/><Relationship Id="rId103" Type="http://schemas.openxmlformats.org/officeDocument/2006/relationships/image" Target="../media/image54.png"/><Relationship Id="rId108" Type="http://schemas.openxmlformats.org/officeDocument/2006/relationships/customXml" Target="../ink/ink482.xml"/><Relationship Id="rId124" Type="http://schemas.openxmlformats.org/officeDocument/2006/relationships/image" Target="../media/image69.png"/><Relationship Id="rId129" Type="http://schemas.openxmlformats.org/officeDocument/2006/relationships/customXml" Target="../ink/ink493.xml"/><Relationship Id="rId54" Type="http://schemas.openxmlformats.org/officeDocument/2006/relationships/customXml" Target="../ink/ink454.xml"/><Relationship Id="rId70" Type="http://schemas.openxmlformats.org/officeDocument/2006/relationships/customXml" Target="../ink/ink463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476.xml"/><Relationship Id="rId140" Type="http://schemas.openxmlformats.org/officeDocument/2006/relationships/image" Target="../media/image81.png"/><Relationship Id="rId145" Type="http://schemas.openxmlformats.org/officeDocument/2006/relationships/customXml" Target="../ink/ink501.xml"/><Relationship Id="rId161" Type="http://schemas.openxmlformats.org/officeDocument/2006/relationships/customXml" Target="../ink/ink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.xml"/><Relationship Id="rId23" Type="http://schemas.openxmlformats.org/officeDocument/2006/relationships/image" Target="../media/image1510.png"/><Relationship Id="rId28" Type="http://schemas.openxmlformats.org/officeDocument/2006/relationships/customXml" Target="../ink/ink441.xml"/><Relationship Id="rId49" Type="http://schemas.openxmlformats.org/officeDocument/2006/relationships/image" Target="../media/image28.png"/><Relationship Id="rId114" Type="http://schemas.openxmlformats.org/officeDocument/2006/relationships/customXml" Target="../ink/ink485.xml"/><Relationship Id="rId119" Type="http://schemas.openxmlformats.org/officeDocument/2006/relationships/image" Target="../media/image67.png"/><Relationship Id="rId44" Type="http://schemas.openxmlformats.org/officeDocument/2006/relationships/customXml" Target="../ink/ink449.xml"/><Relationship Id="rId60" Type="http://schemas.openxmlformats.org/officeDocument/2006/relationships/image" Target="../media/image33.png"/><Relationship Id="rId65" Type="http://schemas.openxmlformats.org/officeDocument/2006/relationships/customXml" Target="../ink/ink460.xml"/><Relationship Id="rId81" Type="http://schemas.openxmlformats.org/officeDocument/2006/relationships/image" Target="../media/image43.png"/><Relationship Id="rId86" Type="http://schemas.openxmlformats.org/officeDocument/2006/relationships/customXml" Target="../ink/ink471.xml"/><Relationship Id="rId130" Type="http://schemas.openxmlformats.org/officeDocument/2006/relationships/image" Target="../media/image72.png"/><Relationship Id="rId135" Type="http://schemas.openxmlformats.org/officeDocument/2006/relationships/customXml" Target="../ink/ink496.xml"/><Relationship Id="rId151" Type="http://schemas.openxmlformats.org/officeDocument/2006/relationships/customXml" Target="../ink/ink504.xml"/><Relationship Id="rId156" Type="http://schemas.openxmlformats.org/officeDocument/2006/relationships/image" Target="../media/image89.png"/><Relationship Id="rId13" Type="http://schemas.openxmlformats.org/officeDocument/2006/relationships/image" Target="../media/image1010.png"/><Relationship Id="rId18" Type="http://schemas.openxmlformats.org/officeDocument/2006/relationships/customXml" Target="../ink/ink436.xml"/><Relationship Id="rId39" Type="http://schemas.openxmlformats.org/officeDocument/2006/relationships/image" Target="../media/image23.png"/><Relationship Id="rId109" Type="http://schemas.openxmlformats.org/officeDocument/2006/relationships/image" Target="../media/image62.png"/><Relationship Id="rId34" Type="http://schemas.openxmlformats.org/officeDocument/2006/relationships/customXml" Target="../ink/ink444.xml"/><Relationship Id="rId50" Type="http://schemas.openxmlformats.org/officeDocument/2006/relationships/customXml" Target="../ink/ink452.xml"/><Relationship Id="rId55" Type="http://schemas.openxmlformats.org/officeDocument/2006/relationships/image" Target="../media/image31.png"/><Relationship Id="rId76" Type="http://schemas.openxmlformats.org/officeDocument/2006/relationships/customXml" Target="../ink/ink466.xml"/><Relationship Id="rId97" Type="http://schemas.openxmlformats.org/officeDocument/2006/relationships/image" Target="../media/image51.png"/><Relationship Id="rId104" Type="http://schemas.openxmlformats.org/officeDocument/2006/relationships/customXml" Target="../ink/ink480.xml"/><Relationship Id="rId120" Type="http://schemas.openxmlformats.org/officeDocument/2006/relationships/customXml" Target="../ink/ink488.xml"/><Relationship Id="rId125" Type="http://schemas.openxmlformats.org/officeDocument/2006/relationships/customXml" Target="../ink/ink491.xml"/><Relationship Id="rId141" Type="http://schemas.openxmlformats.org/officeDocument/2006/relationships/customXml" Target="../ink/ink499.xml"/><Relationship Id="rId146" Type="http://schemas.openxmlformats.org/officeDocument/2006/relationships/image" Target="../media/image84.png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474.xml"/><Relationship Id="rId162" Type="http://schemas.openxmlformats.org/officeDocument/2006/relationships/image" Target="../media/image92.png"/><Relationship Id="rId2" Type="http://schemas.openxmlformats.org/officeDocument/2006/relationships/customXml" Target="../ink/ink428.xml"/><Relationship Id="rId29" Type="http://schemas.openxmlformats.org/officeDocument/2006/relationships/image" Target="../media/image18.png"/><Relationship Id="rId24" Type="http://schemas.openxmlformats.org/officeDocument/2006/relationships/customXml" Target="../ink/ink439.xml"/><Relationship Id="rId40" Type="http://schemas.openxmlformats.org/officeDocument/2006/relationships/customXml" Target="../ink/ink447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483.xml"/><Relationship Id="rId115" Type="http://schemas.openxmlformats.org/officeDocument/2006/relationships/image" Target="../media/image65.png"/><Relationship Id="rId131" Type="http://schemas.openxmlformats.org/officeDocument/2006/relationships/customXml" Target="../ink/ink494.xml"/><Relationship Id="rId136" Type="http://schemas.openxmlformats.org/officeDocument/2006/relationships/image" Target="../media/image79.png"/><Relationship Id="rId157" Type="http://schemas.openxmlformats.org/officeDocument/2006/relationships/customXml" Target="../ink/ink507.xml"/><Relationship Id="rId61" Type="http://schemas.openxmlformats.org/officeDocument/2006/relationships/customXml" Target="../ink/ink458.xml"/><Relationship Id="rId82" Type="http://schemas.openxmlformats.org/officeDocument/2006/relationships/customXml" Target="../ink/ink469.xml"/><Relationship Id="rId152" Type="http://schemas.openxmlformats.org/officeDocument/2006/relationships/image" Target="../media/image87.png"/><Relationship Id="rId19" Type="http://schemas.openxmlformats.org/officeDocument/2006/relationships/image" Target="../media/image1310.png"/><Relationship Id="rId14" Type="http://schemas.openxmlformats.org/officeDocument/2006/relationships/customXml" Target="../ink/ink434.xml"/><Relationship Id="rId30" Type="http://schemas.openxmlformats.org/officeDocument/2006/relationships/customXml" Target="../ink/ink442.xml"/><Relationship Id="rId35" Type="http://schemas.openxmlformats.org/officeDocument/2006/relationships/image" Target="../media/image21.png"/><Relationship Id="rId56" Type="http://schemas.openxmlformats.org/officeDocument/2006/relationships/customXml" Target="../ink/ink455.xml"/><Relationship Id="rId77" Type="http://schemas.openxmlformats.org/officeDocument/2006/relationships/image" Target="../media/image41.png"/><Relationship Id="rId100" Type="http://schemas.openxmlformats.org/officeDocument/2006/relationships/customXml" Target="../ink/ink478.xml"/><Relationship Id="rId105" Type="http://schemas.openxmlformats.org/officeDocument/2006/relationships/image" Target="../media/image57.png"/><Relationship Id="rId126" Type="http://schemas.openxmlformats.org/officeDocument/2006/relationships/image" Target="../media/image70.png"/><Relationship Id="rId147" Type="http://schemas.openxmlformats.org/officeDocument/2006/relationships/customXml" Target="../ink/ink502.xml"/><Relationship Id="rId8" Type="http://schemas.openxmlformats.org/officeDocument/2006/relationships/customXml" Target="../ink/ink431.xml"/><Relationship Id="rId51" Type="http://schemas.openxmlformats.org/officeDocument/2006/relationships/image" Target="../media/image29.png"/><Relationship Id="rId72" Type="http://schemas.openxmlformats.org/officeDocument/2006/relationships/customXml" Target="../ink/ink464.xml"/><Relationship Id="rId93" Type="http://schemas.openxmlformats.org/officeDocument/2006/relationships/image" Target="../media/image49.png"/><Relationship Id="rId98" Type="http://schemas.openxmlformats.org/officeDocument/2006/relationships/customXml" Target="../ink/ink477.xml"/><Relationship Id="rId121" Type="http://schemas.openxmlformats.org/officeDocument/2006/relationships/image" Target="../media/image68.png"/><Relationship Id="rId142" Type="http://schemas.openxmlformats.org/officeDocument/2006/relationships/image" Target="../media/image82.png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450.xml"/><Relationship Id="rId67" Type="http://schemas.openxmlformats.org/officeDocument/2006/relationships/customXml" Target="../ink/ink461.xml"/><Relationship Id="rId116" Type="http://schemas.openxmlformats.org/officeDocument/2006/relationships/customXml" Target="../ink/ink486.xml"/><Relationship Id="rId137" Type="http://schemas.openxmlformats.org/officeDocument/2006/relationships/customXml" Target="../ink/ink497.xml"/><Relationship Id="rId158" Type="http://schemas.openxmlformats.org/officeDocument/2006/relationships/image" Target="../media/image90.png"/><Relationship Id="rId20" Type="http://schemas.openxmlformats.org/officeDocument/2006/relationships/customXml" Target="../ink/ink437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472.xml"/><Relationship Id="rId111" Type="http://schemas.openxmlformats.org/officeDocument/2006/relationships/image" Target="../media/image63.png"/><Relationship Id="rId132" Type="http://schemas.openxmlformats.org/officeDocument/2006/relationships/image" Target="../media/image73.png"/><Relationship Id="rId153" Type="http://schemas.openxmlformats.org/officeDocument/2006/relationships/customXml" Target="../ink/ink505.xml"/><Relationship Id="rId15" Type="http://schemas.openxmlformats.org/officeDocument/2006/relationships/image" Target="../media/image1110.png"/><Relationship Id="rId36" Type="http://schemas.openxmlformats.org/officeDocument/2006/relationships/customXml" Target="../ink/ink445.xml"/><Relationship Id="rId57" Type="http://schemas.openxmlformats.org/officeDocument/2006/relationships/image" Target="../media/image32.png"/><Relationship Id="rId106" Type="http://schemas.openxmlformats.org/officeDocument/2006/relationships/customXml" Target="../ink/ink481.xml"/><Relationship Id="rId127" Type="http://schemas.openxmlformats.org/officeDocument/2006/relationships/customXml" Target="../ink/ink492.xml"/><Relationship Id="rId10" Type="http://schemas.openxmlformats.org/officeDocument/2006/relationships/customXml" Target="../ink/ink432.xml"/><Relationship Id="rId31" Type="http://schemas.openxmlformats.org/officeDocument/2006/relationships/image" Target="../media/image19.png"/><Relationship Id="rId52" Type="http://schemas.openxmlformats.org/officeDocument/2006/relationships/customXml" Target="../ink/ink453.xml"/><Relationship Id="rId73" Type="http://schemas.openxmlformats.org/officeDocument/2006/relationships/image" Target="../media/image39.png"/><Relationship Id="rId78" Type="http://schemas.openxmlformats.org/officeDocument/2006/relationships/customXml" Target="../ink/ink467.xml"/><Relationship Id="rId94" Type="http://schemas.openxmlformats.org/officeDocument/2006/relationships/customXml" Target="../ink/ink475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89.xml"/><Relationship Id="rId143" Type="http://schemas.openxmlformats.org/officeDocument/2006/relationships/customXml" Target="../ink/ink500.xml"/><Relationship Id="rId148" Type="http://schemas.openxmlformats.org/officeDocument/2006/relationships/image" Target="../media/image85.png"/><Relationship Id="rId4" Type="http://schemas.openxmlformats.org/officeDocument/2006/relationships/customXml" Target="../ink/ink429.xml"/><Relationship Id="rId9" Type="http://schemas.openxmlformats.org/officeDocument/2006/relationships/image" Target="../media/image8100.png"/><Relationship Id="rId26" Type="http://schemas.openxmlformats.org/officeDocument/2006/relationships/customXml" Target="../ink/ink440.xml"/><Relationship Id="rId47" Type="http://schemas.openxmlformats.org/officeDocument/2006/relationships/image" Target="../media/image27.png"/><Relationship Id="rId68" Type="http://schemas.openxmlformats.org/officeDocument/2006/relationships/image" Target="../media/image37.png"/><Relationship Id="rId89" Type="http://schemas.openxmlformats.org/officeDocument/2006/relationships/image" Target="../media/image47.png"/><Relationship Id="rId112" Type="http://schemas.openxmlformats.org/officeDocument/2006/relationships/customXml" Target="../ink/ink484.xml"/><Relationship Id="rId133" Type="http://schemas.openxmlformats.org/officeDocument/2006/relationships/customXml" Target="../ink/ink495.xml"/><Relationship Id="rId154" Type="http://schemas.openxmlformats.org/officeDocument/2006/relationships/image" Target="../media/image88.png"/><Relationship Id="rId16" Type="http://schemas.openxmlformats.org/officeDocument/2006/relationships/customXml" Target="../ink/ink435.xml"/><Relationship Id="rId37" Type="http://schemas.openxmlformats.org/officeDocument/2006/relationships/image" Target="../media/image22.png"/><Relationship Id="rId58" Type="http://schemas.openxmlformats.org/officeDocument/2006/relationships/customXml" Target="../ink/ink456.xml"/><Relationship Id="rId79" Type="http://schemas.openxmlformats.org/officeDocument/2006/relationships/image" Target="../media/image42.png"/><Relationship Id="rId102" Type="http://schemas.openxmlformats.org/officeDocument/2006/relationships/customXml" Target="../ink/ink479.xml"/><Relationship Id="rId123" Type="http://schemas.openxmlformats.org/officeDocument/2006/relationships/customXml" Target="../ink/ink490.xml"/><Relationship Id="rId144" Type="http://schemas.openxmlformats.org/officeDocument/2006/relationships/image" Target="../media/image83.png"/><Relationship Id="rId90" Type="http://schemas.openxmlformats.org/officeDocument/2006/relationships/customXml" Target="../ink/ink473.xml"/><Relationship Id="rId27" Type="http://schemas.openxmlformats.org/officeDocument/2006/relationships/image" Target="../media/image1710.png"/><Relationship Id="rId48" Type="http://schemas.openxmlformats.org/officeDocument/2006/relationships/customXml" Target="../ink/ink451.xml"/><Relationship Id="rId69" Type="http://schemas.openxmlformats.org/officeDocument/2006/relationships/customXml" Target="../ink/ink462.xml"/><Relationship Id="rId113" Type="http://schemas.openxmlformats.org/officeDocument/2006/relationships/image" Target="../media/image64.png"/><Relationship Id="rId134" Type="http://schemas.openxmlformats.org/officeDocument/2006/relationships/image" Target="../media/image74.png"/><Relationship Id="rId80" Type="http://schemas.openxmlformats.org/officeDocument/2006/relationships/customXml" Target="../ink/ink468.xml"/><Relationship Id="rId155" Type="http://schemas.openxmlformats.org/officeDocument/2006/relationships/customXml" Target="../ink/ink506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879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5928.xml"/><Relationship Id="rId159" Type="http://schemas.openxmlformats.org/officeDocument/2006/relationships/image" Target="../media/image860.png"/><Relationship Id="rId170" Type="http://schemas.openxmlformats.org/officeDocument/2006/relationships/customXml" Target="../ink/ink5944.xml"/><Relationship Id="rId191" Type="http://schemas.openxmlformats.org/officeDocument/2006/relationships/image" Target="../media/image877.png"/><Relationship Id="rId107" Type="http://schemas.openxmlformats.org/officeDocument/2006/relationships/customXml" Target="../ink/ink5912.xml"/><Relationship Id="rId11" Type="http://schemas.openxmlformats.org/officeDocument/2006/relationships/image" Target="../media/image717.png"/><Relationship Id="rId32" Type="http://schemas.openxmlformats.org/officeDocument/2006/relationships/customXml" Target="../ink/ink5874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5923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5906.xml"/><Relationship Id="rId160" Type="http://schemas.openxmlformats.org/officeDocument/2006/relationships/customXml" Target="../ink/ink5939.xml"/><Relationship Id="rId181" Type="http://schemas.openxmlformats.org/officeDocument/2006/relationships/image" Target="../media/image872.png"/><Relationship Id="rId22" Type="http://schemas.openxmlformats.org/officeDocument/2006/relationships/customXml" Target="../ink/ink5869.xml"/><Relationship Id="rId43" Type="http://schemas.openxmlformats.org/officeDocument/2006/relationships/image" Target="../media/image800.png"/><Relationship Id="rId64" Type="http://schemas.openxmlformats.org/officeDocument/2006/relationships/customXml" Target="../ink/ink5890.xml"/><Relationship Id="rId118" Type="http://schemas.openxmlformats.org/officeDocument/2006/relationships/customXml" Target="../ink/ink5918.xml"/><Relationship Id="rId139" Type="http://schemas.openxmlformats.org/officeDocument/2006/relationships/image" Target="../media/image850.png"/><Relationship Id="rId85" Type="http://schemas.openxmlformats.org/officeDocument/2006/relationships/customXml" Target="../ink/ink5901.xml"/><Relationship Id="rId150" Type="http://schemas.openxmlformats.org/officeDocument/2006/relationships/customXml" Target="../ink/ink5934.xml"/><Relationship Id="rId171" Type="http://schemas.openxmlformats.org/officeDocument/2006/relationships/image" Target="../media/image867.png"/><Relationship Id="rId192" Type="http://schemas.openxmlformats.org/officeDocument/2006/relationships/customXml" Target="../ink/ink5955.xml"/><Relationship Id="rId12" Type="http://schemas.openxmlformats.org/officeDocument/2006/relationships/customXml" Target="../ink/ink5864.xml"/><Relationship Id="rId33" Type="http://schemas.openxmlformats.org/officeDocument/2006/relationships/image" Target="../media/image728.png"/><Relationship Id="rId108" Type="http://schemas.openxmlformats.org/officeDocument/2006/relationships/image" Target="../media/image835.png"/><Relationship Id="rId129" Type="http://schemas.openxmlformats.org/officeDocument/2006/relationships/image" Target="../media/image845.png"/><Relationship Id="rId54" Type="http://schemas.openxmlformats.org/officeDocument/2006/relationships/customXml" Target="../ink/ink5885.xml"/><Relationship Id="rId75" Type="http://schemas.openxmlformats.org/officeDocument/2006/relationships/customXml" Target="../ink/ink5896.xml"/><Relationship Id="rId96" Type="http://schemas.openxmlformats.org/officeDocument/2006/relationships/image" Target="../media/image829.png"/><Relationship Id="rId140" Type="http://schemas.openxmlformats.org/officeDocument/2006/relationships/customXml" Target="../ink/ink5929.xml"/><Relationship Id="rId161" Type="http://schemas.openxmlformats.org/officeDocument/2006/relationships/image" Target="../media/image861.png"/><Relationship Id="rId182" Type="http://schemas.openxmlformats.org/officeDocument/2006/relationships/customXml" Target="../ink/ink5950.xml"/><Relationship Id="rId6" Type="http://schemas.openxmlformats.org/officeDocument/2006/relationships/customXml" Target="../ink/ink5861.xml"/><Relationship Id="rId23" Type="http://schemas.openxmlformats.org/officeDocument/2006/relationships/image" Target="../media/image723.png"/><Relationship Id="rId119" Type="http://schemas.openxmlformats.org/officeDocument/2006/relationships/image" Target="../media/image840.png"/><Relationship Id="rId44" Type="http://schemas.openxmlformats.org/officeDocument/2006/relationships/customXml" Target="../ink/ink5880.xml"/><Relationship Id="rId65" Type="http://schemas.openxmlformats.org/officeDocument/2006/relationships/image" Target="../media/image814.png"/><Relationship Id="rId86" Type="http://schemas.openxmlformats.org/officeDocument/2006/relationships/image" Target="../media/image824.png"/><Relationship Id="rId130" Type="http://schemas.openxmlformats.org/officeDocument/2006/relationships/customXml" Target="../ink/ink5924.xml"/><Relationship Id="rId151" Type="http://schemas.openxmlformats.org/officeDocument/2006/relationships/image" Target="../media/image856.png"/><Relationship Id="rId172" Type="http://schemas.openxmlformats.org/officeDocument/2006/relationships/customXml" Target="../ink/ink5945.xml"/><Relationship Id="rId193" Type="http://schemas.openxmlformats.org/officeDocument/2006/relationships/image" Target="../media/image878.png"/><Relationship Id="rId13" Type="http://schemas.openxmlformats.org/officeDocument/2006/relationships/image" Target="../media/image718.png"/><Relationship Id="rId109" Type="http://schemas.openxmlformats.org/officeDocument/2006/relationships/customXml" Target="../ink/ink5913.xml"/><Relationship Id="rId34" Type="http://schemas.openxmlformats.org/officeDocument/2006/relationships/customXml" Target="../ink/ink5875.xml"/><Relationship Id="rId50" Type="http://schemas.openxmlformats.org/officeDocument/2006/relationships/customXml" Target="../ink/ink5883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5907.xml"/><Relationship Id="rId104" Type="http://schemas.openxmlformats.org/officeDocument/2006/relationships/image" Target="../media/image833.png"/><Relationship Id="rId120" Type="http://schemas.openxmlformats.org/officeDocument/2006/relationships/customXml" Target="../ink/ink5919.xml"/><Relationship Id="rId125" Type="http://schemas.openxmlformats.org/officeDocument/2006/relationships/image" Target="../media/image843.png"/><Relationship Id="rId141" Type="http://schemas.openxmlformats.org/officeDocument/2006/relationships/image" Target="../media/image851.png"/><Relationship Id="rId146" Type="http://schemas.openxmlformats.org/officeDocument/2006/relationships/customXml" Target="../ink/ink5932.xml"/><Relationship Id="rId167" Type="http://schemas.openxmlformats.org/officeDocument/2006/relationships/image" Target="../media/image865.png"/><Relationship Id="rId188" Type="http://schemas.openxmlformats.org/officeDocument/2006/relationships/customXml" Target="../ink/ink5953.xml"/><Relationship Id="rId7" Type="http://schemas.openxmlformats.org/officeDocument/2006/relationships/image" Target="../media/image715.png"/><Relationship Id="rId71" Type="http://schemas.openxmlformats.org/officeDocument/2006/relationships/customXml" Target="../ink/ink5894.xml"/><Relationship Id="rId92" Type="http://schemas.openxmlformats.org/officeDocument/2006/relationships/image" Target="../media/image827.png"/><Relationship Id="rId162" Type="http://schemas.openxmlformats.org/officeDocument/2006/relationships/customXml" Target="../ink/ink5940.xml"/><Relationship Id="rId183" Type="http://schemas.openxmlformats.org/officeDocument/2006/relationships/image" Target="../media/image873.png"/><Relationship Id="rId2" Type="http://schemas.openxmlformats.org/officeDocument/2006/relationships/customXml" Target="../ink/ink5859.xml"/><Relationship Id="rId29" Type="http://schemas.openxmlformats.org/officeDocument/2006/relationships/image" Target="../media/image726.png"/><Relationship Id="rId24" Type="http://schemas.openxmlformats.org/officeDocument/2006/relationships/customXml" Target="../ink/ink5870.xml"/><Relationship Id="rId40" Type="http://schemas.openxmlformats.org/officeDocument/2006/relationships/customXml" Target="../ink/ink5878.xml"/><Relationship Id="rId45" Type="http://schemas.openxmlformats.org/officeDocument/2006/relationships/image" Target="../media/image801.png"/><Relationship Id="rId66" Type="http://schemas.openxmlformats.org/officeDocument/2006/relationships/customXml" Target="../ink/ink5891.xml"/><Relationship Id="rId87" Type="http://schemas.openxmlformats.org/officeDocument/2006/relationships/customXml" Target="../ink/ink5902.xml"/><Relationship Id="rId110" Type="http://schemas.openxmlformats.org/officeDocument/2006/relationships/customXml" Target="../ink/ink5914.xml"/><Relationship Id="rId115" Type="http://schemas.openxmlformats.org/officeDocument/2006/relationships/image" Target="../media/image838.png"/><Relationship Id="rId131" Type="http://schemas.openxmlformats.org/officeDocument/2006/relationships/image" Target="../media/image846.png"/><Relationship Id="rId136" Type="http://schemas.openxmlformats.org/officeDocument/2006/relationships/customXml" Target="../ink/ink5927.xml"/><Relationship Id="rId157" Type="http://schemas.openxmlformats.org/officeDocument/2006/relationships/image" Target="../media/image859.png"/><Relationship Id="rId178" Type="http://schemas.openxmlformats.org/officeDocument/2006/relationships/customXml" Target="../ink/ink5948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52" Type="http://schemas.openxmlformats.org/officeDocument/2006/relationships/customXml" Target="../ink/ink5935.xml"/><Relationship Id="rId173" Type="http://schemas.openxmlformats.org/officeDocument/2006/relationships/image" Target="../media/image868.png"/><Relationship Id="rId19" Type="http://schemas.openxmlformats.org/officeDocument/2006/relationships/image" Target="../media/image721.png"/><Relationship Id="rId14" Type="http://schemas.openxmlformats.org/officeDocument/2006/relationships/customXml" Target="../ink/ink5865.xml"/><Relationship Id="rId30" Type="http://schemas.openxmlformats.org/officeDocument/2006/relationships/customXml" Target="../ink/ink5873.xml"/><Relationship Id="rId35" Type="http://schemas.openxmlformats.org/officeDocument/2006/relationships/image" Target="../media/image736.png"/><Relationship Id="rId56" Type="http://schemas.openxmlformats.org/officeDocument/2006/relationships/customXml" Target="../ink/ink5886.xml"/><Relationship Id="rId77" Type="http://schemas.openxmlformats.org/officeDocument/2006/relationships/customXml" Target="../ink/ink5897.xml"/><Relationship Id="rId100" Type="http://schemas.openxmlformats.org/officeDocument/2006/relationships/image" Target="../media/image831.png"/><Relationship Id="rId105" Type="http://schemas.openxmlformats.org/officeDocument/2006/relationships/customXml" Target="../ink/ink5911.xml"/><Relationship Id="rId126" Type="http://schemas.openxmlformats.org/officeDocument/2006/relationships/customXml" Target="../ink/ink5922.xml"/><Relationship Id="rId147" Type="http://schemas.openxmlformats.org/officeDocument/2006/relationships/image" Target="../media/image854.png"/><Relationship Id="rId168" Type="http://schemas.openxmlformats.org/officeDocument/2006/relationships/customXml" Target="../ink/ink5943.xml"/><Relationship Id="rId8" Type="http://schemas.openxmlformats.org/officeDocument/2006/relationships/customXml" Target="../ink/ink5862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5905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5930.xml"/><Relationship Id="rId163" Type="http://schemas.openxmlformats.org/officeDocument/2006/relationships/image" Target="../media/image862.png"/><Relationship Id="rId184" Type="http://schemas.openxmlformats.org/officeDocument/2006/relationships/customXml" Target="../ink/ink5951.xml"/><Relationship Id="rId189" Type="http://schemas.openxmlformats.org/officeDocument/2006/relationships/image" Target="../media/image876.png"/><Relationship Id="rId3" Type="http://schemas.openxmlformats.org/officeDocument/2006/relationships/image" Target="../media/image713.png"/><Relationship Id="rId25" Type="http://schemas.openxmlformats.org/officeDocument/2006/relationships/image" Target="../media/image724.png"/><Relationship Id="rId46" Type="http://schemas.openxmlformats.org/officeDocument/2006/relationships/customXml" Target="../ink/ink5881.xml"/><Relationship Id="rId67" Type="http://schemas.openxmlformats.org/officeDocument/2006/relationships/image" Target="../media/image815.png"/><Relationship Id="rId116" Type="http://schemas.openxmlformats.org/officeDocument/2006/relationships/customXml" Target="../ink/ink5917.xml"/><Relationship Id="rId137" Type="http://schemas.openxmlformats.org/officeDocument/2006/relationships/image" Target="../media/image849.png"/><Relationship Id="rId158" Type="http://schemas.openxmlformats.org/officeDocument/2006/relationships/customXml" Target="../ink/ink5938.xml"/><Relationship Id="rId20" Type="http://schemas.openxmlformats.org/officeDocument/2006/relationships/customXml" Target="../ink/ink5868.xml"/><Relationship Id="rId41" Type="http://schemas.openxmlformats.org/officeDocument/2006/relationships/image" Target="../media/image799.png"/><Relationship Id="rId62" Type="http://schemas.openxmlformats.org/officeDocument/2006/relationships/customXml" Target="../ink/ink5889.xml"/><Relationship Id="rId83" Type="http://schemas.openxmlformats.org/officeDocument/2006/relationships/customXml" Target="../ink/ink5900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5925.xml"/><Relationship Id="rId153" Type="http://schemas.openxmlformats.org/officeDocument/2006/relationships/image" Target="../media/image857.png"/><Relationship Id="rId174" Type="http://schemas.openxmlformats.org/officeDocument/2006/relationships/customXml" Target="../ink/ink5946.xml"/><Relationship Id="rId179" Type="http://schemas.openxmlformats.org/officeDocument/2006/relationships/image" Target="../media/image871.png"/><Relationship Id="rId190" Type="http://schemas.openxmlformats.org/officeDocument/2006/relationships/customXml" Target="../ink/ink5954.xml"/><Relationship Id="rId15" Type="http://schemas.openxmlformats.org/officeDocument/2006/relationships/image" Target="../media/image719.png"/><Relationship Id="rId36" Type="http://schemas.openxmlformats.org/officeDocument/2006/relationships/customXml" Target="../ink/ink5876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863.xml"/><Relationship Id="rId31" Type="http://schemas.openxmlformats.org/officeDocument/2006/relationships/image" Target="../media/image727.png"/><Relationship Id="rId52" Type="http://schemas.openxmlformats.org/officeDocument/2006/relationships/customXml" Target="../ink/ink5884.xml"/><Relationship Id="rId73" Type="http://schemas.openxmlformats.org/officeDocument/2006/relationships/customXml" Target="../ink/ink5895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5908.xml"/><Relationship Id="rId101" Type="http://schemas.openxmlformats.org/officeDocument/2006/relationships/customXml" Target="../ink/ink5909.xml"/><Relationship Id="rId122" Type="http://schemas.openxmlformats.org/officeDocument/2006/relationships/customXml" Target="../ink/ink5920.xml"/><Relationship Id="rId143" Type="http://schemas.openxmlformats.org/officeDocument/2006/relationships/image" Target="../media/image852.png"/><Relationship Id="rId148" Type="http://schemas.openxmlformats.org/officeDocument/2006/relationships/customXml" Target="../ink/ink5933.xml"/><Relationship Id="rId164" Type="http://schemas.openxmlformats.org/officeDocument/2006/relationships/customXml" Target="../ink/ink5941.xml"/><Relationship Id="rId169" Type="http://schemas.openxmlformats.org/officeDocument/2006/relationships/image" Target="../media/image866.png"/><Relationship Id="rId185" Type="http://schemas.openxmlformats.org/officeDocument/2006/relationships/image" Target="../media/image874.png"/><Relationship Id="rId4" Type="http://schemas.openxmlformats.org/officeDocument/2006/relationships/customXml" Target="../ink/ink5860.xml"/><Relationship Id="rId9" Type="http://schemas.openxmlformats.org/officeDocument/2006/relationships/image" Target="../media/image716.png"/><Relationship Id="rId180" Type="http://schemas.openxmlformats.org/officeDocument/2006/relationships/customXml" Target="../ink/ink5949.xml"/><Relationship Id="rId26" Type="http://schemas.openxmlformats.org/officeDocument/2006/relationships/customXml" Target="../ink/ink5871.xml"/><Relationship Id="rId47" Type="http://schemas.openxmlformats.org/officeDocument/2006/relationships/image" Target="../media/image806.png"/><Relationship Id="rId68" Type="http://schemas.openxmlformats.org/officeDocument/2006/relationships/customXml" Target="../ink/ink5892.xml"/><Relationship Id="rId89" Type="http://schemas.openxmlformats.org/officeDocument/2006/relationships/customXml" Target="../ink/ink5903.xml"/><Relationship Id="rId112" Type="http://schemas.openxmlformats.org/officeDocument/2006/relationships/customXml" Target="../ink/ink5915.xml"/><Relationship Id="rId133" Type="http://schemas.openxmlformats.org/officeDocument/2006/relationships/image" Target="../media/image848.png"/><Relationship Id="rId154" Type="http://schemas.openxmlformats.org/officeDocument/2006/relationships/customXml" Target="../ink/ink5936.xml"/><Relationship Id="rId175" Type="http://schemas.openxmlformats.org/officeDocument/2006/relationships/image" Target="../media/image869.png"/><Relationship Id="rId16" Type="http://schemas.openxmlformats.org/officeDocument/2006/relationships/customXml" Target="../ink/ink5866.xml"/><Relationship Id="rId37" Type="http://schemas.openxmlformats.org/officeDocument/2006/relationships/image" Target="../media/image797.png"/><Relationship Id="rId58" Type="http://schemas.openxmlformats.org/officeDocument/2006/relationships/customXml" Target="../ink/ink5887.xml"/><Relationship Id="rId79" Type="http://schemas.openxmlformats.org/officeDocument/2006/relationships/customXml" Target="../ink/ink5898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5931.xml"/><Relationship Id="rId90" Type="http://schemas.openxmlformats.org/officeDocument/2006/relationships/image" Target="../media/image826.png"/><Relationship Id="rId165" Type="http://schemas.openxmlformats.org/officeDocument/2006/relationships/image" Target="../media/image864.png"/><Relationship Id="rId186" Type="http://schemas.openxmlformats.org/officeDocument/2006/relationships/customXml" Target="../ink/ink5952.xml"/><Relationship Id="rId27" Type="http://schemas.openxmlformats.org/officeDocument/2006/relationships/image" Target="../media/image725.png"/><Relationship Id="rId48" Type="http://schemas.openxmlformats.org/officeDocument/2006/relationships/customXml" Target="../ink/ink5882.xml"/><Relationship Id="rId69" Type="http://schemas.openxmlformats.org/officeDocument/2006/relationships/customXml" Target="../ink/ink5893.xml"/><Relationship Id="rId113" Type="http://schemas.openxmlformats.org/officeDocument/2006/relationships/image" Target="../media/image837.png"/><Relationship Id="rId134" Type="http://schemas.openxmlformats.org/officeDocument/2006/relationships/customXml" Target="../ink/ink5926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Relationship Id="rId176" Type="http://schemas.openxmlformats.org/officeDocument/2006/relationships/customXml" Target="../ink/ink5947.xml"/><Relationship Id="rId17" Type="http://schemas.openxmlformats.org/officeDocument/2006/relationships/image" Target="../media/image720.png"/><Relationship Id="rId38" Type="http://schemas.openxmlformats.org/officeDocument/2006/relationships/customXml" Target="../ink/ink5877.xml"/><Relationship Id="rId59" Type="http://schemas.openxmlformats.org/officeDocument/2006/relationships/image" Target="../media/image811.png"/><Relationship Id="rId103" Type="http://schemas.openxmlformats.org/officeDocument/2006/relationships/customXml" Target="../ink/ink5910.xml"/><Relationship Id="rId124" Type="http://schemas.openxmlformats.org/officeDocument/2006/relationships/customXml" Target="../ink/ink5921.xml"/><Relationship Id="rId70" Type="http://schemas.openxmlformats.org/officeDocument/2006/relationships/image" Target="../media/image816.png"/><Relationship Id="rId91" Type="http://schemas.openxmlformats.org/officeDocument/2006/relationships/customXml" Target="../ink/ink5904.xml"/><Relationship Id="rId145" Type="http://schemas.openxmlformats.org/officeDocument/2006/relationships/image" Target="../media/image853.png"/><Relationship Id="rId166" Type="http://schemas.openxmlformats.org/officeDocument/2006/relationships/customXml" Target="../ink/ink5942.xml"/><Relationship Id="rId187" Type="http://schemas.openxmlformats.org/officeDocument/2006/relationships/image" Target="../media/image8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872.xml"/><Relationship Id="rId49" Type="http://schemas.openxmlformats.org/officeDocument/2006/relationships/image" Target="../media/image807.png"/><Relationship Id="rId114" Type="http://schemas.openxmlformats.org/officeDocument/2006/relationships/customXml" Target="../ink/ink5916.xml"/><Relationship Id="rId60" Type="http://schemas.openxmlformats.org/officeDocument/2006/relationships/customXml" Target="../ink/ink5888.xml"/><Relationship Id="rId81" Type="http://schemas.openxmlformats.org/officeDocument/2006/relationships/customXml" Target="../ink/ink5899.xml"/><Relationship Id="rId135" Type="http://schemas.openxmlformats.org/officeDocument/2006/relationships/image" Target="../media/image847.png"/><Relationship Id="rId156" Type="http://schemas.openxmlformats.org/officeDocument/2006/relationships/customXml" Target="../ink/ink5937.xml"/><Relationship Id="rId177" Type="http://schemas.openxmlformats.org/officeDocument/2006/relationships/image" Target="../media/image870.png"/><Relationship Id="rId18" Type="http://schemas.openxmlformats.org/officeDocument/2006/relationships/customXml" Target="../ink/ink5867.xml"/><Relationship Id="rId39" Type="http://schemas.openxmlformats.org/officeDocument/2006/relationships/image" Target="../media/image798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5976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6025.xml"/><Relationship Id="rId159" Type="http://schemas.openxmlformats.org/officeDocument/2006/relationships/image" Target="../media/image860.png"/><Relationship Id="rId170" Type="http://schemas.openxmlformats.org/officeDocument/2006/relationships/customXml" Target="../ink/ink6041.xml"/><Relationship Id="rId191" Type="http://schemas.openxmlformats.org/officeDocument/2006/relationships/image" Target="../media/image877.png"/><Relationship Id="rId205" Type="http://schemas.openxmlformats.org/officeDocument/2006/relationships/customXml" Target="../ink/ink6059.xml"/><Relationship Id="rId107" Type="http://schemas.openxmlformats.org/officeDocument/2006/relationships/customXml" Target="../ink/ink6009.xml"/><Relationship Id="rId11" Type="http://schemas.openxmlformats.org/officeDocument/2006/relationships/image" Target="../media/image717.png"/><Relationship Id="rId32" Type="http://schemas.openxmlformats.org/officeDocument/2006/relationships/customXml" Target="../ink/ink5971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6020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6003.xml"/><Relationship Id="rId160" Type="http://schemas.openxmlformats.org/officeDocument/2006/relationships/customXml" Target="../ink/ink6036.xml"/><Relationship Id="rId181" Type="http://schemas.openxmlformats.org/officeDocument/2006/relationships/image" Target="../media/image872.png"/><Relationship Id="rId216" Type="http://schemas.openxmlformats.org/officeDocument/2006/relationships/customXml" Target="../ink/ink6065.xml"/><Relationship Id="rId22" Type="http://schemas.openxmlformats.org/officeDocument/2006/relationships/customXml" Target="../ink/ink5966.xml"/><Relationship Id="rId43" Type="http://schemas.openxmlformats.org/officeDocument/2006/relationships/image" Target="../media/image800.png"/><Relationship Id="rId64" Type="http://schemas.openxmlformats.org/officeDocument/2006/relationships/customXml" Target="../ink/ink5987.xml"/><Relationship Id="rId118" Type="http://schemas.openxmlformats.org/officeDocument/2006/relationships/customXml" Target="../ink/ink6015.xml"/><Relationship Id="rId139" Type="http://schemas.openxmlformats.org/officeDocument/2006/relationships/image" Target="../media/image850.png"/><Relationship Id="rId85" Type="http://schemas.openxmlformats.org/officeDocument/2006/relationships/customXml" Target="../ink/ink5998.xml"/><Relationship Id="rId150" Type="http://schemas.openxmlformats.org/officeDocument/2006/relationships/customXml" Target="../ink/ink6031.xml"/><Relationship Id="rId171" Type="http://schemas.openxmlformats.org/officeDocument/2006/relationships/image" Target="../media/image867.png"/><Relationship Id="rId192" Type="http://schemas.openxmlformats.org/officeDocument/2006/relationships/customXml" Target="../ink/ink6052.xml"/><Relationship Id="rId206" Type="http://schemas.openxmlformats.org/officeDocument/2006/relationships/image" Target="../media/image884.png"/><Relationship Id="rId12" Type="http://schemas.openxmlformats.org/officeDocument/2006/relationships/customXml" Target="../ink/ink5961.xml"/><Relationship Id="rId33" Type="http://schemas.openxmlformats.org/officeDocument/2006/relationships/image" Target="../media/image728.png"/><Relationship Id="rId108" Type="http://schemas.openxmlformats.org/officeDocument/2006/relationships/image" Target="../media/image835.png"/><Relationship Id="rId129" Type="http://schemas.openxmlformats.org/officeDocument/2006/relationships/image" Target="../media/image845.png"/><Relationship Id="rId54" Type="http://schemas.openxmlformats.org/officeDocument/2006/relationships/customXml" Target="../ink/ink5982.xml"/><Relationship Id="rId75" Type="http://schemas.openxmlformats.org/officeDocument/2006/relationships/customXml" Target="../ink/ink5993.xml"/><Relationship Id="rId96" Type="http://schemas.openxmlformats.org/officeDocument/2006/relationships/image" Target="../media/image829.png"/><Relationship Id="rId140" Type="http://schemas.openxmlformats.org/officeDocument/2006/relationships/customXml" Target="../ink/ink6026.xml"/><Relationship Id="rId161" Type="http://schemas.openxmlformats.org/officeDocument/2006/relationships/image" Target="../media/image861.png"/><Relationship Id="rId182" Type="http://schemas.openxmlformats.org/officeDocument/2006/relationships/customXml" Target="../ink/ink6047.xml"/><Relationship Id="rId217" Type="http://schemas.openxmlformats.org/officeDocument/2006/relationships/image" Target="../media/image889.png"/><Relationship Id="rId6" Type="http://schemas.openxmlformats.org/officeDocument/2006/relationships/customXml" Target="../ink/ink5958.xml"/><Relationship Id="rId23" Type="http://schemas.openxmlformats.org/officeDocument/2006/relationships/image" Target="../media/image723.png"/><Relationship Id="rId119" Type="http://schemas.openxmlformats.org/officeDocument/2006/relationships/image" Target="../media/image840.png"/><Relationship Id="rId44" Type="http://schemas.openxmlformats.org/officeDocument/2006/relationships/customXml" Target="../ink/ink5977.xml"/><Relationship Id="rId65" Type="http://schemas.openxmlformats.org/officeDocument/2006/relationships/image" Target="../media/image814.png"/><Relationship Id="rId86" Type="http://schemas.openxmlformats.org/officeDocument/2006/relationships/image" Target="../media/image824.png"/><Relationship Id="rId130" Type="http://schemas.openxmlformats.org/officeDocument/2006/relationships/customXml" Target="../ink/ink6021.xml"/><Relationship Id="rId151" Type="http://schemas.openxmlformats.org/officeDocument/2006/relationships/image" Target="../media/image856.png"/><Relationship Id="rId172" Type="http://schemas.openxmlformats.org/officeDocument/2006/relationships/customXml" Target="../ink/ink6042.xml"/><Relationship Id="rId193" Type="http://schemas.openxmlformats.org/officeDocument/2006/relationships/image" Target="../media/image878.png"/><Relationship Id="rId207" Type="http://schemas.openxmlformats.org/officeDocument/2006/relationships/customXml" Target="../ink/ink6060.xml"/><Relationship Id="rId13" Type="http://schemas.openxmlformats.org/officeDocument/2006/relationships/image" Target="../media/image718.png"/><Relationship Id="rId109" Type="http://schemas.openxmlformats.org/officeDocument/2006/relationships/customXml" Target="../ink/ink6010.xml"/><Relationship Id="rId34" Type="http://schemas.openxmlformats.org/officeDocument/2006/relationships/customXml" Target="../ink/ink5972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6004.xml"/><Relationship Id="rId120" Type="http://schemas.openxmlformats.org/officeDocument/2006/relationships/customXml" Target="../ink/ink6016.xml"/><Relationship Id="rId141" Type="http://schemas.openxmlformats.org/officeDocument/2006/relationships/image" Target="../media/image851.png"/><Relationship Id="rId7" Type="http://schemas.openxmlformats.org/officeDocument/2006/relationships/image" Target="../media/image715.png"/><Relationship Id="rId162" Type="http://schemas.openxmlformats.org/officeDocument/2006/relationships/customXml" Target="../ink/ink6037.xml"/><Relationship Id="rId183" Type="http://schemas.openxmlformats.org/officeDocument/2006/relationships/image" Target="../media/image873.png"/><Relationship Id="rId24" Type="http://schemas.openxmlformats.org/officeDocument/2006/relationships/customXml" Target="../ink/ink5967.xml"/><Relationship Id="rId45" Type="http://schemas.openxmlformats.org/officeDocument/2006/relationships/image" Target="../media/image801.png"/><Relationship Id="rId66" Type="http://schemas.openxmlformats.org/officeDocument/2006/relationships/customXml" Target="../ink/ink5988.xml"/><Relationship Id="rId87" Type="http://schemas.openxmlformats.org/officeDocument/2006/relationships/customXml" Target="../ink/ink5999.xml"/><Relationship Id="rId110" Type="http://schemas.openxmlformats.org/officeDocument/2006/relationships/customXml" Target="../ink/ink6011.xml"/><Relationship Id="rId131" Type="http://schemas.openxmlformats.org/officeDocument/2006/relationships/image" Target="../media/image846.png"/><Relationship Id="rId152" Type="http://schemas.openxmlformats.org/officeDocument/2006/relationships/customXml" Target="../ink/ink6032.xml"/><Relationship Id="rId173" Type="http://schemas.openxmlformats.org/officeDocument/2006/relationships/image" Target="../media/image868.png"/><Relationship Id="rId194" Type="http://schemas.openxmlformats.org/officeDocument/2006/relationships/customXml" Target="../ink/ink6053.xml"/><Relationship Id="rId208" Type="http://schemas.openxmlformats.org/officeDocument/2006/relationships/customXml" Target="../ink/ink6061.xml"/><Relationship Id="rId14" Type="http://schemas.openxmlformats.org/officeDocument/2006/relationships/customXml" Target="../ink/ink5962.xml"/><Relationship Id="rId30" Type="http://schemas.openxmlformats.org/officeDocument/2006/relationships/customXml" Target="../ink/ink5970.xml"/><Relationship Id="rId35" Type="http://schemas.openxmlformats.org/officeDocument/2006/relationships/image" Target="../media/image736.png"/><Relationship Id="rId56" Type="http://schemas.openxmlformats.org/officeDocument/2006/relationships/customXml" Target="../ink/ink5983.xml"/><Relationship Id="rId77" Type="http://schemas.openxmlformats.org/officeDocument/2006/relationships/customXml" Target="../ink/ink5994.xml"/><Relationship Id="rId100" Type="http://schemas.openxmlformats.org/officeDocument/2006/relationships/image" Target="../media/image831.png"/><Relationship Id="rId105" Type="http://schemas.openxmlformats.org/officeDocument/2006/relationships/customXml" Target="../ink/ink6008.xml"/><Relationship Id="rId126" Type="http://schemas.openxmlformats.org/officeDocument/2006/relationships/customXml" Target="../ink/ink6019.xml"/><Relationship Id="rId147" Type="http://schemas.openxmlformats.org/officeDocument/2006/relationships/image" Target="../media/image854.png"/><Relationship Id="rId168" Type="http://schemas.openxmlformats.org/officeDocument/2006/relationships/customXml" Target="../ink/ink6040.xml"/><Relationship Id="rId8" Type="http://schemas.openxmlformats.org/officeDocument/2006/relationships/customXml" Target="../ink/ink5959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6002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6027.xml"/><Relationship Id="rId163" Type="http://schemas.openxmlformats.org/officeDocument/2006/relationships/image" Target="../media/image862.png"/><Relationship Id="rId184" Type="http://schemas.openxmlformats.org/officeDocument/2006/relationships/customXml" Target="../ink/ink6048.xml"/><Relationship Id="rId189" Type="http://schemas.openxmlformats.org/officeDocument/2006/relationships/image" Target="../media/image876.png"/><Relationship Id="rId3" Type="http://schemas.openxmlformats.org/officeDocument/2006/relationships/image" Target="../media/image713.png"/><Relationship Id="rId214" Type="http://schemas.openxmlformats.org/officeDocument/2006/relationships/customXml" Target="../ink/ink6064.xml"/><Relationship Id="rId25" Type="http://schemas.openxmlformats.org/officeDocument/2006/relationships/image" Target="../media/image724.png"/><Relationship Id="rId46" Type="http://schemas.openxmlformats.org/officeDocument/2006/relationships/customXml" Target="../ink/ink5978.xml"/><Relationship Id="rId67" Type="http://schemas.openxmlformats.org/officeDocument/2006/relationships/image" Target="../media/image815.png"/><Relationship Id="rId116" Type="http://schemas.openxmlformats.org/officeDocument/2006/relationships/customXml" Target="../ink/ink6014.xml"/><Relationship Id="rId137" Type="http://schemas.openxmlformats.org/officeDocument/2006/relationships/image" Target="../media/image849.png"/><Relationship Id="rId158" Type="http://schemas.openxmlformats.org/officeDocument/2006/relationships/customXml" Target="../ink/ink6035.xml"/><Relationship Id="rId20" Type="http://schemas.openxmlformats.org/officeDocument/2006/relationships/customXml" Target="../ink/ink5965.xml"/><Relationship Id="rId41" Type="http://schemas.openxmlformats.org/officeDocument/2006/relationships/image" Target="../media/image799.png"/><Relationship Id="rId62" Type="http://schemas.openxmlformats.org/officeDocument/2006/relationships/customXml" Target="../ink/ink5986.xml"/><Relationship Id="rId83" Type="http://schemas.openxmlformats.org/officeDocument/2006/relationships/customXml" Target="../ink/ink5997.xml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6022.xml"/><Relationship Id="rId153" Type="http://schemas.openxmlformats.org/officeDocument/2006/relationships/image" Target="../media/image857.png"/><Relationship Id="rId174" Type="http://schemas.openxmlformats.org/officeDocument/2006/relationships/customXml" Target="../ink/ink6043.xml"/><Relationship Id="rId179" Type="http://schemas.openxmlformats.org/officeDocument/2006/relationships/image" Target="../media/image871.png"/><Relationship Id="rId195" Type="http://schemas.openxmlformats.org/officeDocument/2006/relationships/image" Target="../media/image879.png"/><Relationship Id="rId209" Type="http://schemas.openxmlformats.org/officeDocument/2006/relationships/image" Target="../media/image885.png"/><Relationship Id="rId190" Type="http://schemas.openxmlformats.org/officeDocument/2006/relationships/customXml" Target="../ink/ink6051.xml"/><Relationship Id="rId204" Type="http://schemas.openxmlformats.org/officeDocument/2006/relationships/image" Target="../media/image883.png"/><Relationship Id="rId15" Type="http://schemas.openxmlformats.org/officeDocument/2006/relationships/image" Target="../media/image719.png"/><Relationship Id="rId36" Type="http://schemas.openxmlformats.org/officeDocument/2006/relationships/customXml" Target="../ink/ink5973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5960.xml"/><Relationship Id="rId31" Type="http://schemas.openxmlformats.org/officeDocument/2006/relationships/image" Target="../media/image727.png"/><Relationship Id="rId52" Type="http://schemas.openxmlformats.org/officeDocument/2006/relationships/customXml" Target="../ink/ink5981.xml"/><Relationship Id="rId73" Type="http://schemas.openxmlformats.org/officeDocument/2006/relationships/customXml" Target="../ink/ink5992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6005.xml"/><Relationship Id="rId101" Type="http://schemas.openxmlformats.org/officeDocument/2006/relationships/customXml" Target="../ink/ink6006.xml"/><Relationship Id="rId122" Type="http://schemas.openxmlformats.org/officeDocument/2006/relationships/customXml" Target="../ink/ink6017.xml"/><Relationship Id="rId143" Type="http://schemas.openxmlformats.org/officeDocument/2006/relationships/image" Target="../media/image852.png"/><Relationship Id="rId148" Type="http://schemas.openxmlformats.org/officeDocument/2006/relationships/customXml" Target="../ink/ink6030.xml"/><Relationship Id="rId164" Type="http://schemas.openxmlformats.org/officeDocument/2006/relationships/customXml" Target="../ink/ink6038.xml"/><Relationship Id="rId169" Type="http://schemas.openxmlformats.org/officeDocument/2006/relationships/image" Target="../media/image866.png"/><Relationship Id="rId185" Type="http://schemas.openxmlformats.org/officeDocument/2006/relationships/image" Target="../media/image874.png"/><Relationship Id="rId4" Type="http://schemas.openxmlformats.org/officeDocument/2006/relationships/customXml" Target="../ink/ink5957.xml"/><Relationship Id="rId9" Type="http://schemas.openxmlformats.org/officeDocument/2006/relationships/image" Target="../media/image716.png"/><Relationship Id="rId180" Type="http://schemas.openxmlformats.org/officeDocument/2006/relationships/customXml" Target="../ink/ink6046.xml"/><Relationship Id="rId210" Type="http://schemas.openxmlformats.org/officeDocument/2006/relationships/customXml" Target="../ink/ink6062.xml"/><Relationship Id="rId215" Type="http://schemas.openxmlformats.org/officeDocument/2006/relationships/image" Target="../media/image888.png"/><Relationship Id="rId26" Type="http://schemas.openxmlformats.org/officeDocument/2006/relationships/customXml" Target="../ink/ink5968.xml"/><Relationship Id="rId47" Type="http://schemas.openxmlformats.org/officeDocument/2006/relationships/image" Target="../media/image806.png"/><Relationship Id="rId68" Type="http://schemas.openxmlformats.org/officeDocument/2006/relationships/customXml" Target="../ink/ink5989.xml"/><Relationship Id="rId89" Type="http://schemas.openxmlformats.org/officeDocument/2006/relationships/customXml" Target="../ink/ink6000.xml"/><Relationship Id="rId112" Type="http://schemas.openxmlformats.org/officeDocument/2006/relationships/customXml" Target="../ink/ink6012.xml"/><Relationship Id="rId133" Type="http://schemas.openxmlformats.org/officeDocument/2006/relationships/image" Target="../media/image848.png"/><Relationship Id="rId154" Type="http://schemas.openxmlformats.org/officeDocument/2006/relationships/customXml" Target="../ink/ink6033.xml"/><Relationship Id="rId175" Type="http://schemas.openxmlformats.org/officeDocument/2006/relationships/image" Target="../media/image869.png"/><Relationship Id="rId196" Type="http://schemas.openxmlformats.org/officeDocument/2006/relationships/customXml" Target="../ink/ink6054.xml"/><Relationship Id="rId200" Type="http://schemas.openxmlformats.org/officeDocument/2006/relationships/image" Target="../media/image881.png"/><Relationship Id="rId16" Type="http://schemas.openxmlformats.org/officeDocument/2006/relationships/customXml" Target="../ink/ink5963.xml"/><Relationship Id="rId37" Type="http://schemas.openxmlformats.org/officeDocument/2006/relationships/image" Target="../media/image797.png"/><Relationship Id="rId58" Type="http://schemas.openxmlformats.org/officeDocument/2006/relationships/customXml" Target="../ink/ink5984.xml"/><Relationship Id="rId79" Type="http://schemas.openxmlformats.org/officeDocument/2006/relationships/customXml" Target="../ink/ink5995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6028.xml"/><Relationship Id="rId90" Type="http://schemas.openxmlformats.org/officeDocument/2006/relationships/image" Target="../media/image826.png"/><Relationship Id="rId165" Type="http://schemas.openxmlformats.org/officeDocument/2006/relationships/image" Target="../media/image864.png"/><Relationship Id="rId186" Type="http://schemas.openxmlformats.org/officeDocument/2006/relationships/customXml" Target="../ink/ink6049.xml"/><Relationship Id="rId211" Type="http://schemas.openxmlformats.org/officeDocument/2006/relationships/image" Target="../media/image886.png"/><Relationship Id="rId27" Type="http://schemas.openxmlformats.org/officeDocument/2006/relationships/image" Target="../media/image725.png"/><Relationship Id="rId48" Type="http://schemas.openxmlformats.org/officeDocument/2006/relationships/customXml" Target="../ink/ink5979.xml"/><Relationship Id="rId69" Type="http://schemas.openxmlformats.org/officeDocument/2006/relationships/customXml" Target="../ink/ink5990.xml"/><Relationship Id="rId113" Type="http://schemas.openxmlformats.org/officeDocument/2006/relationships/image" Target="../media/image837.png"/><Relationship Id="rId134" Type="http://schemas.openxmlformats.org/officeDocument/2006/relationships/customXml" Target="../ink/ink6023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Relationship Id="rId176" Type="http://schemas.openxmlformats.org/officeDocument/2006/relationships/customXml" Target="../ink/ink6044.xml"/><Relationship Id="rId197" Type="http://schemas.openxmlformats.org/officeDocument/2006/relationships/customXml" Target="../ink/ink6055.xml"/><Relationship Id="rId201" Type="http://schemas.openxmlformats.org/officeDocument/2006/relationships/customXml" Target="../ink/ink6057.xml"/><Relationship Id="rId17" Type="http://schemas.openxmlformats.org/officeDocument/2006/relationships/image" Target="../media/image720.png"/><Relationship Id="rId38" Type="http://schemas.openxmlformats.org/officeDocument/2006/relationships/customXml" Target="../ink/ink5974.xml"/><Relationship Id="rId59" Type="http://schemas.openxmlformats.org/officeDocument/2006/relationships/image" Target="../media/image811.png"/><Relationship Id="rId103" Type="http://schemas.openxmlformats.org/officeDocument/2006/relationships/customXml" Target="../ink/ink6007.xml"/><Relationship Id="rId124" Type="http://schemas.openxmlformats.org/officeDocument/2006/relationships/customXml" Target="../ink/ink6018.xml"/><Relationship Id="rId70" Type="http://schemas.openxmlformats.org/officeDocument/2006/relationships/image" Target="../media/image816.png"/><Relationship Id="rId91" Type="http://schemas.openxmlformats.org/officeDocument/2006/relationships/customXml" Target="../ink/ink6001.xml"/><Relationship Id="rId145" Type="http://schemas.openxmlformats.org/officeDocument/2006/relationships/image" Target="../media/image853.png"/><Relationship Id="rId166" Type="http://schemas.openxmlformats.org/officeDocument/2006/relationships/customXml" Target="../ink/ink6039.xml"/><Relationship Id="rId187" Type="http://schemas.openxmlformats.org/officeDocument/2006/relationships/image" Target="../media/image8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063.xml"/><Relationship Id="rId28" Type="http://schemas.openxmlformats.org/officeDocument/2006/relationships/customXml" Target="../ink/ink5969.xml"/><Relationship Id="rId49" Type="http://schemas.openxmlformats.org/officeDocument/2006/relationships/image" Target="../media/image807.png"/><Relationship Id="rId114" Type="http://schemas.openxmlformats.org/officeDocument/2006/relationships/customXml" Target="../ink/ink6013.xml"/><Relationship Id="rId60" Type="http://schemas.openxmlformats.org/officeDocument/2006/relationships/customXml" Target="../ink/ink5985.xml"/><Relationship Id="rId81" Type="http://schemas.openxmlformats.org/officeDocument/2006/relationships/customXml" Target="../ink/ink5996.xml"/><Relationship Id="rId135" Type="http://schemas.openxmlformats.org/officeDocument/2006/relationships/image" Target="../media/image847.png"/><Relationship Id="rId156" Type="http://schemas.openxmlformats.org/officeDocument/2006/relationships/customXml" Target="../ink/ink6034.xml"/><Relationship Id="rId177" Type="http://schemas.openxmlformats.org/officeDocument/2006/relationships/image" Target="../media/image870.png"/><Relationship Id="rId198" Type="http://schemas.openxmlformats.org/officeDocument/2006/relationships/image" Target="../media/image880.png"/><Relationship Id="rId202" Type="http://schemas.openxmlformats.org/officeDocument/2006/relationships/image" Target="../media/image882.png"/><Relationship Id="rId18" Type="http://schemas.openxmlformats.org/officeDocument/2006/relationships/customXml" Target="../ink/ink5964.xml"/><Relationship Id="rId39" Type="http://schemas.openxmlformats.org/officeDocument/2006/relationships/image" Target="../media/image798.png"/><Relationship Id="rId50" Type="http://schemas.openxmlformats.org/officeDocument/2006/relationships/customXml" Target="../ink/ink5980.xml"/><Relationship Id="rId104" Type="http://schemas.openxmlformats.org/officeDocument/2006/relationships/image" Target="../media/image833.png"/><Relationship Id="rId125" Type="http://schemas.openxmlformats.org/officeDocument/2006/relationships/image" Target="../media/image843.png"/><Relationship Id="rId146" Type="http://schemas.openxmlformats.org/officeDocument/2006/relationships/customXml" Target="../ink/ink6029.xml"/><Relationship Id="rId167" Type="http://schemas.openxmlformats.org/officeDocument/2006/relationships/image" Target="../media/image865.png"/><Relationship Id="rId188" Type="http://schemas.openxmlformats.org/officeDocument/2006/relationships/customXml" Target="../ink/ink6050.xml"/><Relationship Id="rId71" Type="http://schemas.openxmlformats.org/officeDocument/2006/relationships/customXml" Target="../ink/ink5991.xml"/><Relationship Id="rId92" Type="http://schemas.openxmlformats.org/officeDocument/2006/relationships/image" Target="../media/image827.png"/><Relationship Id="rId213" Type="http://schemas.openxmlformats.org/officeDocument/2006/relationships/image" Target="../media/image887.png"/><Relationship Id="rId2" Type="http://schemas.openxmlformats.org/officeDocument/2006/relationships/customXml" Target="../ink/ink5956.xml"/><Relationship Id="rId29" Type="http://schemas.openxmlformats.org/officeDocument/2006/relationships/image" Target="../media/image726.png"/><Relationship Id="rId40" Type="http://schemas.openxmlformats.org/officeDocument/2006/relationships/customXml" Target="../ink/ink5975.xml"/><Relationship Id="rId115" Type="http://schemas.openxmlformats.org/officeDocument/2006/relationships/image" Target="../media/image838.png"/><Relationship Id="rId136" Type="http://schemas.openxmlformats.org/officeDocument/2006/relationships/customXml" Target="../ink/ink6024.xml"/><Relationship Id="rId157" Type="http://schemas.openxmlformats.org/officeDocument/2006/relationships/image" Target="../media/image859.png"/><Relationship Id="rId178" Type="http://schemas.openxmlformats.org/officeDocument/2006/relationships/customXml" Target="../ink/ink6045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9" Type="http://schemas.openxmlformats.org/officeDocument/2006/relationships/customXml" Target="../ink/ink6056.xml"/><Relationship Id="rId203" Type="http://schemas.openxmlformats.org/officeDocument/2006/relationships/customXml" Target="../ink/ink6058.xml"/><Relationship Id="rId19" Type="http://schemas.openxmlformats.org/officeDocument/2006/relationships/image" Target="../media/image721.png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9.png"/><Relationship Id="rId21" Type="http://schemas.openxmlformats.org/officeDocument/2006/relationships/image" Target="../media/image722.png"/><Relationship Id="rId42" Type="http://schemas.openxmlformats.org/officeDocument/2006/relationships/customXml" Target="../ink/ink6086.xml"/><Relationship Id="rId63" Type="http://schemas.openxmlformats.org/officeDocument/2006/relationships/image" Target="../media/image813.png"/><Relationship Id="rId84" Type="http://schemas.openxmlformats.org/officeDocument/2006/relationships/image" Target="../media/image823.png"/><Relationship Id="rId138" Type="http://schemas.openxmlformats.org/officeDocument/2006/relationships/customXml" Target="../ink/ink6135.xml"/><Relationship Id="rId159" Type="http://schemas.openxmlformats.org/officeDocument/2006/relationships/image" Target="../media/image860.png"/><Relationship Id="rId170" Type="http://schemas.openxmlformats.org/officeDocument/2006/relationships/customXml" Target="../ink/ink6151.xml"/><Relationship Id="rId191" Type="http://schemas.openxmlformats.org/officeDocument/2006/relationships/image" Target="../media/image877.png"/><Relationship Id="rId205" Type="http://schemas.openxmlformats.org/officeDocument/2006/relationships/customXml" Target="../ink/ink6169.xml"/><Relationship Id="rId226" Type="http://schemas.openxmlformats.org/officeDocument/2006/relationships/customXml" Target="../ink/ink6180.xml"/><Relationship Id="rId107" Type="http://schemas.openxmlformats.org/officeDocument/2006/relationships/customXml" Target="../ink/ink6119.xml"/><Relationship Id="rId11" Type="http://schemas.openxmlformats.org/officeDocument/2006/relationships/image" Target="../media/image717.png"/><Relationship Id="rId32" Type="http://schemas.openxmlformats.org/officeDocument/2006/relationships/customXml" Target="../ink/ink6081.xml"/><Relationship Id="rId53" Type="http://schemas.openxmlformats.org/officeDocument/2006/relationships/image" Target="../media/image509.png"/><Relationship Id="rId74" Type="http://schemas.openxmlformats.org/officeDocument/2006/relationships/image" Target="../media/image818.png"/><Relationship Id="rId128" Type="http://schemas.openxmlformats.org/officeDocument/2006/relationships/customXml" Target="../ink/ink6130.xml"/><Relationship Id="rId149" Type="http://schemas.openxmlformats.org/officeDocument/2006/relationships/image" Target="../media/image855.png"/><Relationship Id="rId5" Type="http://schemas.openxmlformats.org/officeDocument/2006/relationships/image" Target="../media/image714.png"/><Relationship Id="rId95" Type="http://schemas.openxmlformats.org/officeDocument/2006/relationships/customXml" Target="../ink/ink6113.xml"/><Relationship Id="rId160" Type="http://schemas.openxmlformats.org/officeDocument/2006/relationships/customXml" Target="../ink/ink6146.xml"/><Relationship Id="rId181" Type="http://schemas.openxmlformats.org/officeDocument/2006/relationships/image" Target="../media/image872.png"/><Relationship Id="rId216" Type="http://schemas.openxmlformats.org/officeDocument/2006/relationships/customXml" Target="../ink/ink6175.xml"/><Relationship Id="rId237" Type="http://schemas.openxmlformats.org/officeDocument/2006/relationships/image" Target="../media/image899.png"/><Relationship Id="rId22" Type="http://schemas.openxmlformats.org/officeDocument/2006/relationships/customXml" Target="../ink/ink6076.xml"/><Relationship Id="rId43" Type="http://schemas.openxmlformats.org/officeDocument/2006/relationships/image" Target="../media/image800.png"/><Relationship Id="rId64" Type="http://schemas.openxmlformats.org/officeDocument/2006/relationships/customXml" Target="../ink/ink6097.xml"/><Relationship Id="rId118" Type="http://schemas.openxmlformats.org/officeDocument/2006/relationships/customXml" Target="../ink/ink6125.xml"/><Relationship Id="rId139" Type="http://schemas.openxmlformats.org/officeDocument/2006/relationships/image" Target="../media/image850.png"/><Relationship Id="rId85" Type="http://schemas.openxmlformats.org/officeDocument/2006/relationships/customXml" Target="../ink/ink6108.xml"/><Relationship Id="rId150" Type="http://schemas.openxmlformats.org/officeDocument/2006/relationships/customXml" Target="../ink/ink6141.xml"/><Relationship Id="rId171" Type="http://schemas.openxmlformats.org/officeDocument/2006/relationships/image" Target="../media/image867.png"/><Relationship Id="rId192" Type="http://schemas.openxmlformats.org/officeDocument/2006/relationships/customXml" Target="../ink/ink6162.xml"/><Relationship Id="rId206" Type="http://schemas.openxmlformats.org/officeDocument/2006/relationships/image" Target="../media/image884.png"/><Relationship Id="rId227" Type="http://schemas.openxmlformats.org/officeDocument/2006/relationships/image" Target="../media/image894.png"/><Relationship Id="rId12" Type="http://schemas.openxmlformats.org/officeDocument/2006/relationships/customXml" Target="../ink/ink6071.xml"/><Relationship Id="rId33" Type="http://schemas.openxmlformats.org/officeDocument/2006/relationships/image" Target="../media/image728.png"/><Relationship Id="rId108" Type="http://schemas.openxmlformats.org/officeDocument/2006/relationships/image" Target="../media/image835.png"/><Relationship Id="rId129" Type="http://schemas.openxmlformats.org/officeDocument/2006/relationships/image" Target="../media/image845.png"/><Relationship Id="rId54" Type="http://schemas.openxmlformats.org/officeDocument/2006/relationships/customXml" Target="../ink/ink6092.xml"/><Relationship Id="rId75" Type="http://schemas.openxmlformats.org/officeDocument/2006/relationships/customXml" Target="../ink/ink6103.xml"/><Relationship Id="rId96" Type="http://schemas.openxmlformats.org/officeDocument/2006/relationships/image" Target="../media/image829.png"/><Relationship Id="rId140" Type="http://schemas.openxmlformats.org/officeDocument/2006/relationships/customXml" Target="../ink/ink6136.xml"/><Relationship Id="rId161" Type="http://schemas.openxmlformats.org/officeDocument/2006/relationships/image" Target="../media/image861.png"/><Relationship Id="rId182" Type="http://schemas.openxmlformats.org/officeDocument/2006/relationships/customXml" Target="../ink/ink6157.xml"/><Relationship Id="rId217" Type="http://schemas.openxmlformats.org/officeDocument/2006/relationships/image" Target="../media/image889.png"/><Relationship Id="rId6" Type="http://schemas.openxmlformats.org/officeDocument/2006/relationships/customXml" Target="../ink/ink6068.xml"/><Relationship Id="rId238" Type="http://schemas.openxmlformats.org/officeDocument/2006/relationships/customXml" Target="../ink/ink6186.xml"/><Relationship Id="rId23" Type="http://schemas.openxmlformats.org/officeDocument/2006/relationships/image" Target="../media/image723.png"/><Relationship Id="rId119" Type="http://schemas.openxmlformats.org/officeDocument/2006/relationships/image" Target="../media/image840.png"/><Relationship Id="rId44" Type="http://schemas.openxmlformats.org/officeDocument/2006/relationships/customXml" Target="../ink/ink6087.xml"/><Relationship Id="rId65" Type="http://schemas.openxmlformats.org/officeDocument/2006/relationships/image" Target="../media/image814.png"/><Relationship Id="rId86" Type="http://schemas.openxmlformats.org/officeDocument/2006/relationships/image" Target="../media/image824.png"/><Relationship Id="rId130" Type="http://schemas.openxmlformats.org/officeDocument/2006/relationships/customXml" Target="../ink/ink6131.xml"/><Relationship Id="rId151" Type="http://schemas.openxmlformats.org/officeDocument/2006/relationships/image" Target="../media/image856.png"/><Relationship Id="rId172" Type="http://schemas.openxmlformats.org/officeDocument/2006/relationships/customXml" Target="../ink/ink6152.xml"/><Relationship Id="rId193" Type="http://schemas.openxmlformats.org/officeDocument/2006/relationships/image" Target="../media/image878.png"/><Relationship Id="rId207" Type="http://schemas.openxmlformats.org/officeDocument/2006/relationships/customXml" Target="../ink/ink6170.xml"/><Relationship Id="rId228" Type="http://schemas.openxmlformats.org/officeDocument/2006/relationships/customXml" Target="../ink/ink6181.xml"/><Relationship Id="rId13" Type="http://schemas.openxmlformats.org/officeDocument/2006/relationships/image" Target="../media/image718.png"/><Relationship Id="rId109" Type="http://schemas.openxmlformats.org/officeDocument/2006/relationships/customXml" Target="../ink/ink6120.xml"/><Relationship Id="rId34" Type="http://schemas.openxmlformats.org/officeDocument/2006/relationships/customXml" Target="../ink/ink6082.xml"/><Relationship Id="rId55" Type="http://schemas.openxmlformats.org/officeDocument/2006/relationships/image" Target="../media/image809.png"/><Relationship Id="rId76" Type="http://schemas.openxmlformats.org/officeDocument/2006/relationships/image" Target="../media/image819.png"/><Relationship Id="rId97" Type="http://schemas.openxmlformats.org/officeDocument/2006/relationships/customXml" Target="../ink/ink6114.xml"/><Relationship Id="rId120" Type="http://schemas.openxmlformats.org/officeDocument/2006/relationships/customXml" Target="../ink/ink6126.xml"/><Relationship Id="rId141" Type="http://schemas.openxmlformats.org/officeDocument/2006/relationships/image" Target="../media/image851.png"/><Relationship Id="rId7" Type="http://schemas.openxmlformats.org/officeDocument/2006/relationships/image" Target="../media/image715.png"/><Relationship Id="rId162" Type="http://schemas.openxmlformats.org/officeDocument/2006/relationships/customXml" Target="../ink/ink6147.xml"/><Relationship Id="rId183" Type="http://schemas.openxmlformats.org/officeDocument/2006/relationships/image" Target="../media/image873.png"/><Relationship Id="rId218" Type="http://schemas.openxmlformats.org/officeDocument/2006/relationships/customXml" Target="../ink/ink6176.xml"/><Relationship Id="rId239" Type="http://schemas.openxmlformats.org/officeDocument/2006/relationships/image" Target="../media/image900.png"/><Relationship Id="rId24" Type="http://schemas.openxmlformats.org/officeDocument/2006/relationships/customXml" Target="../ink/ink6077.xml"/><Relationship Id="rId45" Type="http://schemas.openxmlformats.org/officeDocument/2006/relationships/image" Target="../media/image801.png"/><Relationship Id="rId66" Type="http://schemas.openxmlformats.org/officeDocument/2006/relationships/customXml" Target="../ink/ink6098.xml"/><Relationship Id="rId87" Type="http://schemas.openxmlformats.org/officeDocument/2006/relationships/customXml" Target="../ink/ink6109.xml"/><Relationship Id="rId110" Type="http://schemas.openxmlformats.org/officeDocument/2006/relationships/customXml" Target="../ink/ink6121.xml"/><Relationship Id="rId131" Type="http://schemas.openxmlformats.org/officeDocument/2006/relationships/image" Target="../media/image846.png"/><Relationship Id="rId152" Type="http://schemas.openxmlformats.org/officeDocument/2006/relationships/customXml" Target="../ink/ink6142.xml"/><Relationship Id="rId173" Type="http://schemas.openxmlformats.org/officeDocument/2006/relationships/image" Target="../media/image868.png"/><Relationship Id="rId194" Type="http://schemas.openxmlformats.org/officeDocument/2006/relationships/customXml" Target="../ink/ink6163.xml"/><Relationship Id="rId208" Type="http://schemas.openxmlformats.org/officeDocument/2006/relationships/customXml" Target="../ink/ink6171.xml"/><Relationship Id="rId229" Type="http://schemas.openxmlformats.org/officeDocument/2006/relationships/image" Target="../media/image895.png"/><Relationship Id="rId14" Type="http://schemas.openxmlformats.org/officeDocument/2006/relationships/customXml" Target="../ink/ink6072.xml"/><Relationship Id="rId35" Type="http://schemas.openxmlformats.org/officeDocument/2006/relationships/image" Target="../media/image736.png"/><Relationship Id="rId56" Type="http://schemas.openxmlformats.org/officeDocument/2006/relationships/customXml" Target="../ink/ink6093.xml"/><Relationship Id="rId77" Type="http://schemas.openxmlformats.org/officeDocument/2006/relationships/customXml" Target="../ink/ink6104.xml"/><Relationship Id="rId100" Type="http://schemas.openxmlformats.org/officeDocument/2006/relationships/image" Target="../media/image831.png"/><Relationship Id="rId8" Type="http://schemas.openxmlformats.org/officeDocument/2006/relationships/customXml" Target="../ink/ink6069.xml"/><Relationship Id="rId98" Type="http://schemas.openxmlformats.org/officeDocument/2006/relationships/image" Target="../media/image830.png"/><Relationship Id="rId121" Type="http://schemas.openxmlformats.org/officeDocument/2006/relationships/image" Target="../media/image841.png"/><Relationship Id="rId142" Type="http://schemas.openxmlformats.org/officeDocument/2006/relationships/customXml" Target="../ink/ink6137.xml"/><Relationship Id="rId163" Type="http://schemas.openxmlformats.org/officeDocument/2006/relationships/image" Target="../media/image862.png"/><Relationship Id="rId184" Type="http://schemas.openxmlformats.org/officeDocument/2006/relationships/customXml" Target="../ink/ink6158.xml"/><Relationship Id="rId219" Type="http://schemas.openxmlformats.org/officeDocument/2006/relationships/image" Target="../media/image890.png"/><Relationship Id="rId230" Type="http://schemas.openxmlformats.org/officeDocument/2006/relationships/customXml" Target="../ink/ink6182.xml"/><Relationship Id="rId25" Type="http://schemas.openxmlformats.org/officeDocument/2006/relationships/image" Target="../media/image724.png"/><Relationship Id="rId46" Type="http://schemas.openxmlformats.org/officeDocument/2006/relationships/customXml" Target="../ink/ink6088.xml"/><Relationship Id="rId67" Type="http://schemas.openxmlformats.org/officeDocument/2006/relationships/image" Target="../media/image815.png"/><Relationship Id="rId88" Type="http://schemas.openxmlformats.org/officeDocument/2006/relationships/image" Target="../media/image825.png"/><Relationship Id="rId111" Type="http://schemas.openxmlformats.org/officeDocument/2006/relationships/image" Target="../media/image836.png"/><Relationship Id="rId132" Type="http://schemas.openxmlformats.org/officeDocument/2006/relationships/customXml" Target="../ink/ink6132.xml"/><Relationship Id="rId153" Type="http://schemas.openxmlformats.org/officeDocument/2006/relationships/image" Target="../media/image857.png"/><Relationship Id="rId174" Type="http://schemas.openxmlformats.org/officeDocument/2006/relationships/customXml" Target="../ink/ink6153.xml"/><Relationship Id="rId195" Type="http://schemas.openxmlformats.org/officeDocument/2006/relationships/image" Target="../media/image879.png"/><Relationship Id="rId209" Type="http://schemas.openxmlformats.org/officeDocument/2006/relationships/image" Target="../media/image885.png"/><Relationship Id="rId190" Type="http://schemas.openxmlformats.org/officeDocument/2006/relationships/customXml" Target="../ink/ink6161.xml"/><Relationship Id="rId204" Type="http://schemas.openxmlformats.org/officeDocument/2006/relationships/image" Target="../media/image883.png"/><Relationship Id="rId220" Type="http://schemas.openxmlformats.org/officeDocument/2006/relationships/customXml" Target="../ink/ink6177.xml"/><Relationship Id="rId225" Type="http://schemas.openxmlformats.org/officeDocument/2006/relationships/image" Target="../media/image893.png"/><Relationship Id="rId15" Type="http://schemas.openxmlformats.org/officeDocument/2006/relationships/image" Target="../media/image719.png"/><Relationship Id="rId36" Type="http://schemas.openxmlformats.org/officeDocument/2006/relationships/customXml" Target="../ink/ink6083.xml"/><Relationship Id="rId57" Type="http://schemas.openxmlformats.org/officeDocument/2006/relationships/image" Target="../media/image810.png"/><Relationship Id="rId106" Type="http://schemas.openxmlformats.org/officeDocument/2006/relationships/image" Target="../media/image834.png"/><Relationship Id="rId127" Type="http://schemas.openxmlformats.org/officeDocument/2006/relationships/image" Target="../media/image844.png"/><Relationship Id="rId10" Type="http://schemas.openxmlformats.org/officeDocument/2006/relationships/customXml" Target="../ink/ink6070.xml"/><Relationship Id="rId31" Type="http://schemas.openxmlformats.org/officeDocument/2006/relationships/image" Target="../media/image727.png"/><Relationship Id="rId52" Type="http://schemas.openxmlformats.org/officeDocument/2006/relationships/customXml" Target="../ink/ink6091.xml"/><Relationship Id="rId73" Type="http://schemas.openxmlformats.org/officeDocument/2006/relationships/customXml" Target="../ink/ink6102.xml"/><Relationship Id="rId78" Type="http://schemas.openxmlformats.org/officeDocument/2006/relationships/image" Target="../media/image820.png"/><Relationship Id="rId94" Type="http://schemas.openxmlformats.org/officeDocument/2006/relationships/image" Target="../media/image828.png"/><Relationship Id="rId99" Type="http://schemas.openxmlformats.org/officeDocument/2006/relationships/customXml" Target="../ink/ink6115.xml"/><Relationship Id="rId101" Type="http://schemas.openxmlformats.org/officeDocument/2006/relationships/customXml" Target="../ink/ink6116.xml"/><Relationship Id="rId122" Type="http://schemas.openxmlformats.org/officeDocument/2006/relationships/customXml" Target="../ink/ink6127.xml"/><Relationship Id="rId143" Type="http://schemas.openxmlformats.org/officeDocument/2006/relationships/image" Target="../media/image852.png"/><Relationship Id="rId148" Type="http://schemas.openxmlformats.org/officeDocument/2006/relationships/customXml" Target="../ink/ink6140.xml"/><Relationship Id="rId164" Type="http://schemas.openxmlformats.org/officeDocument/2006/relationships/customXml" Target="../ink/ink6148.xml"/><Relationship Id="rId169" Type="http://schemas.openxmlformats.org/officeDocument/2006/relationships/image" Target="../media/image866.png"/><Relationship Id="rId185" Type="http://schemas.openxmlformats.org/officeDocument/2006/relationships/image" Target="../media/image874.png"/><Relationship Id="rId4" Type="http://schemas.openxmlformats.org/officeDocument/2006/relationships/customXml" Target="../ink/ink6067.xml"/><Relationship Id="rId9" Type="http://schemas.openxmlformats.org/officeDocument/2006/relationships/image" Target="../media/image716.png"/><Relationship Id="rId180" Type="http://schemas.openxmlformats.org/officeDocument/2006/relationships/customXml" Target="../ink/ink6156.xml"/><Relationship Id="rId210" Type="http://schemas.openxmlformats.org/officeDocument/2006/relationships/customXml" Target="../ink/ink6172.xml"/><Relationship Id="rId215" Type="http://schemas.openxmlformats.org/officeDocument/2006/relationships/image" Target="../media/image888.png"/><Relationship Id="rId236" Type="http://schemas.openxmlformats.org/officeDocument/2006/relationships/customXml" Target="../ink/ink6185.xml"/><Relationship Id="rId26" Type="http://schemas.openxmlformats.org/officeDocument/2006/relationships/customXml" Target="../ink/ink6078.xml"/><Relationship Id="rId231" Type="http://schemas.openxmlformats.org/officeDocument/2006/relationships/image" Target="../media/image896.png"/><Relationship Id="rId47" Type="http://schemas.openxmlformats.org/officeDocument/2006/relationships/image" Target="../media/image806.png"/><Relationship Id="rId68" Type="http://schemas.openxmlformats.org/officeDocument/2006/relationships/customXml" Target="../ink/ink6099.xml"/><Relationship Id="rId89" Type="http://schemas.openxmlformats.org/officeDocument/2006/relationships/customXml" Target="../ink/ink6110.xml"/><Relationship Id="rId112" Type="http://schemas.openxmlformats.org/officeDocument/2006/relationships/customXml" Target="../ink/ink6122.xml"/><Relationship Id="rId133" Type="http://schemas.openxmlformats.org/officeDocument/2006/relationships/image" Target="../media/image848.png"/><Relationship Id="rId154" Type="http://schemas.openxmlformats.org/officeDocument/2006/relationships/customXml" Target="../ink/ink6143.xml"/><Relationship Id="rId175" Type="http://schemas.openxmlformats.org/officeDocument/2006/relationships/image" Target="../media/image869.png"/><Relationship Id="rId196" Type="http://schemas.openxmlformats.org/officeDocument/2006/relationships/customXml" Target="../ink/ink6164.xml"/><Relationship Id="rId200" Type="http://schemas.openxmlformats.org/officeDocument/2006/relationships/image" Target="../media/image881.png"/><Relationship Id="rId16" Type="http://schemas.openxmlformats.org/officeDocument/2006/relationships/customXml" Target="../ink/ink6073.xml"/><Relationship Id="rId221" Type="http://schemas.openxmlformats.org/officeDocument/2006/relationships/image" Target="../media/image891.png"/><Relationship Id="rId37" Type="http://schemas.openxmlformats.org/officeDocument/2006/relationships/image" Target="../media/image797.png"/><Relationship Id="rId58" Type="http://schemas.openxmlformats.org/officeDocument/2006/relationships/customXml" Target="../ink/ink6094.xml"/><Relationship Id="rId79" Type="http://schemas.openxmlformats.org/officeDocument/2006/relationships/customXml" Target="../ink/ink6105.xml"/><Relationship Id="rId102" Type="http://schemas.openxmlformats.org/officeDocument/2006/relationships/image" Target="../media/image832.png"/><Relationship Id="rId123" Type="http://schemas.openxmlformats.org/officeDocument/2006/relationships/image" Target="../media/image842.png"/><Relationship Id="rId144" Type="http://schemas.openxmlformats.org/officeDocument/2006/relationships/customXml" Target="../ink/ink6138.xml"/><Relationship Id="rId90" Type="http://schemas.openxmlformats.org/officeDocument/2006/relationships/image" Target="../media/image826.png"/><Relationship Id="rId165" Type="http://schemas.openxmlformats.org/officeDocument/2006/relationships/image" Target="../media/image864.png"/><Relationship Id="rId186" Type="http://schemas.openxmlformats.org/officeDocument/2006/relationships/customXml" Target="../ink/ink6159.xml"/><Relationship Id="rId211" Type="http://schemas.openxmlformats.org/officeDocument/2006/relationships/image" Target="../media/image886.png"/><Relationship Id="rId232" Type="http://schemas.openxmlformats.org/officeDocument/2006/relationships/customXml" Target="../ink/ink6183.xml"/><Relationship Id="rId27" Type="http://schemas.openxmlformats.org/officeDocument/2006/relationships/image" Target="../media/image725.png"/><Relationship Id="rId48" Type="http://schemas.openxmlformats.org/officeDocument/2006/relationships/customXml" Target="../ink/ink6089.xml"/><Relationship Id="rId69" Type="http://schemas.openxmlformats.org/officeDocument/2006/relationships/customXml" Target="../ink/ink6100.xml"/><Relationship Id="rId113" Type="http://schemas.openxmlformats.org/officeDocument/2006/relationships/image" Target="../media/image837.png"/><Relationship Id="rId134" Type="http://schemas.openxmlformats.org/officeDocument/2006/relationships/customXml" Target="../ink/ink6133.xml"/><Relationship Id="rId80" Type="http://schemas.openxmlformats.org/officeDocument/2006/relationships/image" Target="../media/image821.png"/><Relationship Id="rId155" Type="http://schemas.openxmlformats.org/officeDocument/2006/relationships/image" Target="../media/image858.png"/><Relationship Id="rId176" Type="http://schemas.openxmlformats.org/officeDocument/2006/relationships/customXml" Target="../ink/ink6154.xml"/><Relationship Id="rId197" Type="http://schemas.openxmlformats.org/officeDocument/2006/relationships/customXml" Target="../ink/ink6165.xml"/><Relationship Id="rId201" Type="http://schemas.openxmlformats.org/officeDocument/2006/relationships/customXml" Target="../ink/ink6167.xml"/><Relationship Id="rId222" Type="http://schemas.openxmlformats.org/officeDocument/2006/relationships/customXml" Target="../ink/ink6178.xml"/><Relationship Id="rId17" Type="http://schemas.openxmlformats.org/officeDocument/2006/relationships/image" Target="../media/image720.png"/><Relationship Id="rId38" Type="http://schemas.openxmlformats.org/officeDocument/2006/relationships/customXml" Target="../ink/ink6084.xml"/><Relationship Id="rId59" Type="http://schemas.openxmlformats.org/officeDocument/2006/relationships/image" Target="../media/image811.png"/><Relationship Id="rId103" Type="http://schemas.openxmlformats.org/officeDocument/2006/relationships/customXml" Target="../ink/ink6117.xml"/><Relationship Id="rId124" Type="http://schemas.openxmlformats.org/officeDocument/2006/relationships/customXml" Target="../ink/ink6128.xml"/><Relationship Id="rId70" Type="http://schemas.openxmlformats.org/officeDocument/2006/relationships/image" Target="../media/image816.png"/><Relationship Id="rId91" Type="http://schemas.openxmlformats.org/officeDocument/2006/relationships/customXml" Target="../ink/ink6111.xml"/><Relationship Id="rId145" Type="http://schemas.openxmlformats.org/officeDocument/2006/relationships/image" Target="../media/image853.png"/><Relationship Id="rId166" Type="http://schemas.openxmlformats.org/officeDocument/2006/relationships/customXml" Target="../ink/ink6149.xml"/><Relationship Id="rId187" Type="http://schemas.openxmlformats.org/officeDocument/2006/relationships/image" Target="../media/image87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73.xml"/><Relationship Id="rId233" Type="http://schemas.openxmlformats.org/officeDocument/2006/relationships/image" Target="../media/image897.png"/><Relationship Id="rId28" Type="http://schemas.openxmlformats.org/officeDocument/2006/relationships/customXml" Target="../ink/ink6079.xml"/><Relationship Id="rId49" Type="http://schemas.openxmlformats.org/officeDocument/2006/relationships/image" Target="../media/image807.png"/><Relationship Id="rId114" Type="http://schemas.openxmlformats.org/officeDocument/2006/relationships/customXml" Target="../ink/ink6123.xml"/><Relationship Id="rId60" Type="http://schemas.openxmlformats.org/officeDocument/2006/relationships/customXml" Target="../ink/ink6095.xml"/><Relationship Id="rId81" Type="http://schemas.openxmlformats.org/officeDocument/2006/relationships/customXml" Target="../ink/ink6106.xml"/><Relationship Id="rId135" Type="http://schemas.openxmlformats.org/officeDocument/2006/relationships/image" Target="../media/image847.png"/><Relationship Id="rId156" Type="http://schemas.openxmlformats.org/officeDocument/2006/relationships/customXml" Target="../ink/ink6144.xml"/><Relationship Id="rId177" Type="http://schemas.openxmlformats.org/officeDocument/2006/relationships/image" Target="../media/image870.png"/><Relationship Id="rId198" Type="http://schemas.openxmlformats.org/officeDocument/2006/relationships/image" Target="../media/image880.png"/><Relationship Id="rId202" Type="http://schemas.openxmlformats.org/officeDocument/2006/relationships/image" Target="../media/image882.png"/><Relationship Id="rId223" Type="http://schemas.openxmlformats.org/officeDocument/2006/relationships/image" Target="../media/image892.png"/><Relationship Id="rId18" Type="http://schemas.openxmlformats.org/officeDocument/2006/relationships/customXml" Target="../ink/ink6074.xml"/><Relationship Id="rId39" Type="http://schemas.openxmlformats.org/officeDocument/2006/relationships/image" Target="../media/image798.png"/><Relationship Id="rId50" Type="http://schemas.openxmlformats.org/officeDocument/2006/relationships/customXml" Target="../ink/ink6090.xml"/><Relationship Id="rId104" Type="http://schemas.openxmlformats.org/officeDocument/2006/relationships/image" Target="../media/image833.png"/><Relationship Id="rId125" Type="http://schemas.openxmlformats.org/officeDocument/2006/relationships/image" Target="../media/image843.png"/><Relationship Id="rId146" Type="http://schemas.openxmlformats.org/officeDocument/2006/relationships/customXml" Target="../ink/ink6139.xml"/><Relationship Id="rId167" Type="http://schemas.openxmlformats.org/officeDocument/2006/relationships/image" Target="../media/image865.png"/><Relationship Id="rId188" Type="http://schemas.openxmlformats.org/officeDocument/2006/relationships/customXml" Target="../ink/ink6160.xml"/><Relationship Id="rId71" Type="http://schemas.openxmlformats.org/officeDocument/2006/relationships/customXml" Target="../ink/ink6101.xml"/><Relationship Id="rId92" Type="http://schemas.openxmlformats.org/officeDocument/2006/relationships/image" Target="../media/image827.png"/><Relationship Id="rId213" Type="http://schemas.openxmlformats.org/officeDocument/2006/relationships/image" Target="../media/image887.png"/><Relationship Id="rId234" Type="http://schemas.openxmlformats.org/officeDocument/2006/relationships/customXml" Target="../ink/ink6184.xml"/><Relationship Id="rId2" Type="http://schemas.openxmlformats.org/officeDocument/2006/relationships/customXml" Target="../ink/ink6066.xml"/><Relationship Id="rId29" Type="http://schemas.openxmlformats.org/officeDocument/2006/relationships/image" Target="../media/image726.png"/><Relationship Id="rId40" Type="http://schemas.openxmlformats.org/officeDocument/2006/relationships/customXml" Target="../ink/ink6085.xml"/><Relationship Id="rId115" Type="http://schemas.openxmlformats.org/officeDocument/2006/relationships/image" Target="../media/image838.png"/><Relationship Id="rId136" Type="http://schemas.openxmlformats.org/officeDocument/2006/relationships/customXml" Target="../ink/ink6134.xml"/><Relationship Id="rId157" Type="http://schemas.openxmlformats.org/officeDocument/2006/relationships/image" Target="../media/image859.png"/><Relationship Id="rId178" Type="http://schemas.openxmlformats.org/officeDocument/2006/relationships/customXml" Target="../ink/ink6155.xml"/><Relationship Id="rId61" Type="http://schemas.openxmlformats.org/officeDocument/2006/relationships/image" Target="../media/image812.png"/><Relationship Id="rId82" Type="http://schemas.openxmlformats.org/officeDocument/2006/relationships/image" Target="../media/image822.png"/><Relationship Id="rId199" Type="http://schemas.openxmlformats.org/officeDocument/2006/relationships/customXml" Target="../ink/ink6166.xml"/><Relationship Id="rId203" Type="http://schemas.openxmlformats.org/officeDocument/2006/relationships/customXml" Target="../ink/ink6168.xml"/><Relationship Id="rId19" Type="http://schemas.openxmlformats.org/officeDocument/2006/relationships/image" Target="../media/image721.png"/><Relationship Id="rId224" Type="http://schemas.openxmlformats.org/officeDocument/2006/relationships/customXml" Target="../ink/ink6179.xml"/><Relationship Id="rId30" Type="http://schemas.openxmlformats.org/officeDocument/2006/relationships/customXml" Target="../ink/ink6080.xml"/><Relationship Id="rId105" Type="http://schemas.openxmlformats.org/officeDocument/2006/relationships/customXml" Target="../ink/ink6118.xml"/><Relationship Id="rId126" Type="http://schemas.openxmlformats.org/officeDocument/2006/relationships/customXml" Target="../ink/ink6129.xml"/><Relationship Id="rId147" Type="http://schemas.openxmlformats.org/officeDocument/2006/relationships/image" Target="../media/image854.png"/><Relationship Id="rId168" Type="http://schemas.openxmlformats.org/officeDocument/2006/relationships/customXml" Target="../ink/ink6150.xml"/><Relationship Id="rId51" Type="http://schemas.openxmlformats.org/officeDocument/2006/relationships/image" Target="../media/image808.png"/><Relationship Id="rId72" Type="http://schemas.openxmlformats.org/officeDocument/2006/relationships/image" Target="../media/image817.png"/><Relationship Id="rId93" Type="http://schemas.openxmlformats.org/officeDocument/2006/relationships/customXml" Target="../ink/ink6112.xml"/><Relationship Id="rId189" Type="http://schemas.openxmlformats.org/officeDocument/2006/relationships/image" Target="../media/image876.png"/><Relationship Id="rId3" Type="http://schemas.openxmlformats.org/officeDocument/2006/relationships/image" Target="../media/image713.png"/><Relationship Id="rId214" Type="http://schemas.openxmlformats.org/officeDocument/2006/relationships/customXml" Target="../ink/ink6174.xml"/><Relationship Id="rId235" Type="http://schemas.openxmlformats.org/officeDocument/2006/relationships/image" Target="../media/image898.png"/><Relationship Id="rId116" Type="http://schemas.openxmlformats.org/officeDocument/2006/relationships/customXml" Target="../ink/ink6124.xml"/><Relationship Id="rId137" Type="http://schemas.openxmlformats.org/officeDocument/2006/relationships/image" Target="../media/image849.png"/><Relationship Id="rId158" Type="http://schemas.openxmlformats.org/officeDocument/2006/relationships/customXml" Target="../ink/ink6145.xml"/><Relationship Id="rId20" Type="http://schemas.openxmlformats.org/officeDocument/2006/relationships/customXml" Target="../ink/ink6075.xml"/><Relationship Id="rId41" Type="http://schemas.openxmlformats.org/officeDocument/2006/relationships/image" Target="../media/image799.png"/><Relationship Id="rId62" Type="http://schemas.openxmlformats.org/officeDocument/2006/relationships/customXml" Target="../ink/ink6096.xml"/><Relationship Id="rId83" Type="http://schemas.openxmlformats.org/officeDocument/2006/relationships/customXml" Target="../ink/ink6107.xml"/><Relationship Id="rId179" Type="http://schemas.openxmlformats.org/officeDocument/2006/relationships/image" Target="../media/image871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1.png"/><Relationship Id="rId2" Type="http://schemas.openxmlformats.org/officeDocument/2006/relationships/customXml" Target="../ink/ink6187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1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90.xml"/><Relationship Id="rId5" Type="http://schemas.openxmlformats.org/officeDocument/2006/relationships/image" Target="NULL"/><Relationship Id="rId4" Type="http://schemas.openxmlformats.org/officeDocument/2006/relationships/customXml" Target="../ink/ink6189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94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196.xml"/><Relationship Id="rId2" Type="http://schemas.openxmlformats.org/officeDocument/2006/relationships/customXml" Target="../ink/ink6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93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195.xml"/><Relationship Id="rId4" Type="http://schemas.openxmlformats.org/officeDocument/2006/relationships/customXml" Target="../ink/ink6192.xml"/><Relationship Id="rId9" Type="http://schemas.openxmlformats.org/officeDocument/2006/relationships/image" Target="NULL"/><Relationship Id="rId14" Type="http://schemas.openxmlformats.org/officeDocument/2006/relationships/customXml" Target="../ink/ink6197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01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1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00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202.xml"/><Relationship Id="rId4" Type="http://schemas.openxmlformats.org/officeDocument/2006/relationships/customXml" Target="../ink/ink6199.xml"/><Relationship Id="rId9" Type="http://schemas.openxmlformats.org/officeDocument/2006/relationships/image" Target="NUL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06.xml"/><Relationship Id="rId13" Type="http://schemas.openxmlformats.org/officeDocument/2006/relationships/image" Target="NULL"/><Relationship Id="rId18" Type="http://schemas.openxmlformats.org/officeDocument/2006/relationships/customXml" Target="../ink/ink6211.xml"/><Relationship Id="rId26" Type="http://schemas.openxmlformats.org/officeDocument/2006/relationships/customXml" Target="../ink/ink6215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08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6203.xml"/><Relationship Id="rId16" Type="http://schemas.openxmlformats.org/officeDocument/2006/relationships/customXml" Target="../ink/ink6210.xml"/><Relationship Id="rId20" Type="http://schemas.openxmlformats.org/officeDocument/2006/relationships/customXml" Target="../ink/ink6212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05.xml"/><Relationship Id="rId11" Type="http://schemas.openxmlformats.org/officeDocument/2006/relationships/image" Target="NULL"/><Relationship Id="rId24" Type="http://schemas.openxmlformats.org/officeDocument/2006/relationships/customXml" Target="../ink/ink621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16.xml"/><Relationship Id="rId10" Type="http://schemas.openxmlformats.org/officeDocument/2006/relationships/customXml" Target="../ink/ink6207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204.xml"/><Relationship Id="rId9" Type="http://schemas.openxmlformats.org/officeDocument/2006/relationships/image" Target="NULL"/><Relationship Id="rId14" Type="http://schemas.openxmlformats.org/officeDocument/2006/relationships/customXml" Target="../ink/ink6209.xml"/><Relationship Id="rId22" Type="http://schemas.openxmlformats.org/officeDocument/2006/relationships/customXml" Target="../ink/ink6213.xml"/><Relationship Id="rId27" Type="http://schemas.openxmlformats.org/officeDocument/2006/relationships/image" Target="NULL"/><Relationship Id="rId30" Type="http://schemas.openxmlformats.org/officeDocument/2006/relationships/customXml" Target="../ink/ink6217.xml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26.xml"/><Relationship Id="rId26" Type="http://schemas.openxmlformats.org/officeDocument/2006/relationships/customXml" Target="../ink/ink623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34.xml"/><Relationship Id="rId7" Type="http://schemas.openxmlformats.org/officeDocument/2006/relationships/image" Target="NULL"/><Relationship Id="rId12" Type="http://schemas.openxmlformats.org/officeDocument/2006/relationships/customXml" Target="../ink/ink622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36.xml"/><Relationship Id="rId2" Type="http://schemas.openxmlformats.org/officeDocument/2006/relationships/customXml" Target="../ink/ink6218.xml"/><Relationship Id="rId16" Type="http://schemas.openxmlformats.org/officeDocument/2006/relationships/customXml" Target="../ink/ink6225.xml"/><Relationship Id="rId20" Type="http://schemas.openxmlformats.org/officeDocument/2006/relationships/customXml" Target="../ink/ink6227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0.xml"/><Relationship Id="rId11" Type="http://schemas.openxmlformats.org/officeDocument/2006/relationships/image" Target="NULL"/><Relationship Id="rId24" Type="http://schemas.openxmlformats.org/officeDocument/2006/relationships/customXml" Target="../ink/ink6229.xml"/><Relationship Id="rId32" Type="http://schemas.openxmlformats.org/officeDocument/2006/relationships/customXml" Target="../ink/ink6233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31.xml"/><Relationship Id="rId36" Type="http://schemas.openxmlformats.org/officeDocument/2006/relationships/customXml" Target="../ink/ink6235.xml"/><Relationship Id="rId10" Type="http://schemas.openxmlformats.org/officeDocument/2006/relationships/customXml" Target="../ink/ink6222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219.xml"/><Relationship Id="rId9" Type="http://schemas.openxmlformats.org/officeDocument/2006/relationships/image" Target="NULL"/><Relationship Id="rId14" Type="http://schemas.openxmlformats.org/officeDocument/2006/relationships/customXml" Target="../ink/ink6224.xml"/><Relationship Id="rId22" Type="http://schemas.openxmlformats.org/officeDocument/2006/relationships/customXml" Target="../ink/ink6228.xml"/><Relationship Id="rId27" Type="http://schemas.openxmlformats.org/officeDocument/2006/relationships/image" Target="NULL"/><Relationship Id="rId30" Type="http://schemas.openxmlformats.org/officeDocument/2006/relationships/customXml" Target="../ink/ink6232.xml"/><Relationship Id="rId35" Type="http://schemas.openxmlformats.org/officeDocument/2006/relationships/image" Target="NULL"/><Relationship Id="rId8" Type="http://schemas.openxmlformats.org/officeDocument/2006/relationships/customXml" Target="../ink/ink6221.xml"/><Relationship Id="rId3" Type="http://schemas.openxmlformats.org/officeDocument/2006/relationships/image" Target="NULL"/></Relationships>
</file>

<file path=ppt/slides/_rels/slide14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45.xml"/><Relationship Id="rId26" Type="http://schemas.openxmlformats.org/officeDocument/2006/relationships/customXml" Target="../ink/ink624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53.xml"/><Relationship Id="rId42" Type="http://schemas.openxmlformats.org/officeDocument/2006/relationships/customXml" Target="../ink/ink6257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37.xml"/><Relationship Id="rId16" Type="http://schemas.openxmlformats.org/officeDocument/2006/relationships/customXml" Target="../ink/ink624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48.xml"/><Relationship Id="rId32" Type="http://schemas.openxmlformats.org/officeDocument/2006/relationships/customXml" Target="../ink/ink6252.xml"/><Relationship Id="rId37" Type="http://schemas.openxmlformats.org/officeDocument/2006/relationships/image" Target="NULL"/><Relationship Id="rId40" Type="http://schemas.openxmlformats.org/officeDocument/2006/relationships/customXml" Target="../ink/ink6256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50.xml"/><Relationship Id="rId36" Type="http://schemas.openxmlformats.org/officeDocument/2006/relationships/customXml" Target="../ink/ink6254.xml"/><Relationship Id="rId49" Type="http://schemas.openxmlformats.org/officeDocument/2006/relationships/image" Target="NULL"/><Relationship Id="rId10" Type="http://schemas.openxmlformats.org/officeDocument/2006/relationships/customXml" Target="../ink/ink6241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258.xml"/><Relationship Id="rId4" Type="http://schemas.openxmlformats.org/officeDocument/2006/relationships/customXml" Target="../ink/ink6238.xml"/><Relationship Id="rId9" Type="http://schemas.openxmlformats.org/officeDocument/2006/relationships/image" Target="NULL"/><Relationship Id="rId14" Type="http://schemas.openxmlformats.org/officeDocument/2006/relationships/customXml" Target="../ink/ink6243.xml"/><Relationship Id="rId22" Type="http://schemas.openxmlformats.org/officeDocument/2006/relationships/customXml" Target="../ink/ink6247.xml"/><Relationship Id="rId27" Type="http://schemas.openxmlformats.org/officeDocument/2006/relationships/image" Target="NULL"/><Relationship Id="rId30" Type="http://schemas.openxmlformats.org/officeDocument/2006/relationships/customXml" Target="../ink/ink625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60.xml"/><Relationship Id="rId8" Type="http://schemas.openxmlformats.org/officeDocument/2006/relationships/customXml" Target="../ink/ink6240.xml"/><Relationship Id="rId3" Type="http://schemas.openxmlformats.org/officeDocument/2006/relationships/image" Target="NULL"/><Relationship Id="rId12" Type="http://schemas.openxmlformats.org/officeDocument/2006/relationships/customXml" Target="../ink/ink624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55.xml"/><Relationship Id="rId46" Type="http://schemas.openxmlformats.org/officeDocument/2006/relationships/customXml" Target="../ink/ink6259.xml"/><Relationship Id="rId20" Type="http://schemas.openxmlformats.org/officeDocument/2006/relationships/customXml" Target="../ink/ink6246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9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7.png"/><Relationship Id="rId21" Type="http://schemas.openxmlformats.org/officeDocument/2006/relationships/image" Target="../media/image1410.png"/><Relationship Id="rId42" Type="http://schemas.openxmlformats.org/officeDocument/2006/relationships/customXml" Target="../ink/ink530.xml"/><Relationship Id="rId63" Type="http://schemas.openxmlformats.org/officeDocument/2006/relationships/customXml" Target="../ink/ink541.xml"/><Relationship Id="rId84" Type="http://schemas.openxmlformats.org/officeDocument/2006/relationships/customXml" Target="../ink/ink552.xml"/><Relationship Id="rId138" Type="http://schemas.openxmlformats.org/officeDocument/2006/relationships/image" Target="../media/image84.png"/><Relationship Id="rId159" Type="http://schemas.openxmlformats.org/officeDocument/2006/relationships/customXml" Target="../ink/ink590.xml"/><Relationship Id="rId107" Type="http://schemas.openxmlformats.org/officeDocument/2006/relationships/image" Target="../media/image62.png"/><Relationship Id="rId11" Type="http://schemas.openxmlformats.org/officeDocument/2006/relationships/image" Target="../media/image910.png"/><Relationship Id="rId32" Type="http://schemas.openxmlformats.org/officeDocument/2006/relationships/customXml" Target="../ink/ink525.xml"/><Relationship Id="rId53" Type="http://schemas.openxmlformats.org/officeDocument/2006/relationships/image" Target="../media/image30.png"/><Relationship Id="rId74" Type="http://schemas.openxmlformats.org/officeDocument/2006/relationships/customXml" Target="../ink/ink547.xml"/><Relationship Id="rId128" Type="http://schemas.openxmlformats.org/officeDocument/2006/relationships/image" Target="../media/image79.png"/><Relationship Id="rId149" Type="http://schemas.openxmlformats.org/officeDocument/2006/relationships/customXml" Target="../ink/ink585.xml"/><Relationship Id="rId5" Type="http://schemas.openxmlformats.org/officeDocument/2006/relationships/image" Target="../media/image6100.png"/><Relationship Id="rId95" Type="http://schemas.openxmlformats.org/officeDocument/2006/relationships/image" Target="../media/image50.png"/><Relationship Id="rId160" Type="http://schemas.openxmlformats.org/officeDocument/2006/relationships/image" Target="../media/image95.png"/><Relationship Id="rId22" Type="http://schemas.openxmlformats.org/officeDocument/2006/relationships/customXml" Target="../ink/ink520.xml"/><Relationship Id="rId43" Type="http://schemas.openxmlformats.org/officeDocument/2006/relationships/image" Target="../media/image25.png"/><Relationship Id="rId64" Type="http://schemas.openxmlformats.org/officeDocument/2006/relationships/image" Target="../media/image35.png"/><Relationship Id="rId118" Type="http://schemas.openxmlformats.org/officeDocument/2006/relationships/customXml" Target="../ink/ink569.xml"/><Relationship Id="rId139" Type="http://schemas.openxmlformats.org/officeDocument/2006/relationships/customXml" Target="../ink/ink580.xml"/><Relationship Id="rId85" Type="http://schemas.openxmlformats.org/officeDocument/2006/relationships/image" Target="../media/image45.png"/><Relationship Id="rId150" Type="http://schemas.openxmlformats.org/officeDocument/2006/relationships/image" Target="../media/image90.png"/><Relationship Id="rId12" Type="http://schemas.openxmlformats.org/officeDocument/2006/relationships/customXml" Target="../ink/ink515.xml"/><Relationship Id="rId17" Type="http://schemas.openxmlformats.org/officeDocument/2006/relationships/image" Target="../media/image1210.png"/><Relationship Id="rId33" Type="http://schemas.openxmlformats.org/officeDocument/2006/relationships/image" Target="../media/image20.png"/><Relationship Id="rId38" Type="http://schemas.openxmlformats.org/officeDocument/2006/relationships/customXml" Target="../ink/ink528.xml"/><Relationship Id="rId59" Type="http://schemas.openxmlformats.org/officeDocument/2006/relationships/customXml" Target="../ink/ink539.xml"/><Relationship Id="rId103" Type="http://schemas.openxmlformats.org/officeDocument/2006/relationships/image" Target="../media/image54.png"/><Relationship Id="rId108" Type="http://schemas.openxmlformats.org/officeDocument/2006/relationships/customXml" Target="../ink/ink564.xml"/><Relationship Id="rId124" Type="http://schemas.openxmlformats.org/officeDocument/2006/relationships/image" Target="../media/image70.png"/><Relationship Id="rId129" Type="http://schemas.openxmlformats.org/officeDocument/2006/relationships/customXml" Target="../ink/ink575.xml"/><Relationship Id="rId54" Type="http://schemas.openxmlformats.org/officeDocument/2006/relationships/customXml" Target="../ink/ink536.xml"/><Relationship Id="rId70" Type="http://schemas.openxmlformats.org/officeDocument/2006/relationships/customXml" Target="../ink/ink545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558.xml"/><Relationship Id="rId140" Type="http://schemas.openxmlformats.org/officeDocument/2006/relationships/image" Target="../media/image85.png"/><Relationship Id="rId145" Type="http://schemas.openxmlformats.org/officeDocument/2006/relationships/customXml" Target="../ink/ink583.xml"/><Relationship Id="rId161" Type="http://schemas.openxmlformats.org/officeDocument/2006/relationships/customXml" Target="../ink/ink591.xml"/><Relationship Id="rId166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.xml"/><Relationship Id="rId23" Type="http://schemas.openxmlformats.org/officeDocument/2006/relationships/image" Target="../media/image1510.png"/><Relationship Id="rId28" Type="http://schemas.openxmlformats.org/officeDocument/2006/relationships/customXml" Target="../ink/ink523.xml"/><Relationship Id="rId49" Type="http://schemas.openxmlformats.org/officeDocument/2006/relationships/image" Target="../media/image28.png"/><Relationship Id="rId114" Type="http://schemas.openxmlformats.org/officeDocument/2006/relationships/customXml" Target="../ink/ink567.xml"/><Relationship Id="rId119" Type="http://schemas.openxmlformats.org/officeDocument/2006/relationships/image" Target="../media/image68.png"/><Relationship Id="rId44" Type="http://schemas.openxmlformats.org/officeDocument/2006/relationships/customXml" Target="../ink/ink531.xml"/><Relationship Id="rId60" Type="http://schemas.openxmlformats.org/officeDocument/2006/relationships/image" Target="../media/image33.png"/><Relationship Id="rId65" Type="http://schemas.openxmlformats.org/officeDocument/2006/relationships/customXml" Target="../ink/ink542.xml"/><Relationship Id="rId81" Type="http://schemas.openxmlformats.org/officeDocument/2006/relationships/image" Target="../media/image43.png"/><Relationship Id="rId86" Type="http://schemas.openxmlformats.org/officeDocument/2006/relationships/customXml" Target="../ink/ink553.xml"/><Relationship Id="rId130" Type="http://schemas.openxmlformats.org/officeDocument/2006/relationships/image" Target="../media/image80.png"/><Relationship Id="rId135" Type="http://schemas.openxmlformats.org/officeDocument/2006/relationships/customXml" Target="../ink/ink578.xml"/><Relationship Id="rId151" Type="http://schemas.openxmlformats.org/officeDocument/2006/relationships/customXml" Target="../ink/ink586.xml"/><Relationship Id="rId156" Type="http://schemas.openxmlformats.org/officeDocument/2006/relationships/image" Target="../media/image93.png"/><Relationship Id="rId13" Type="http://schemas.openxmlformats.org/officeDocument/2006/relationships/image" Target="../media/image1010.png"/><Relationship Id="rId18" Type="http://schemas.openxmlformats.org/officeDocument/2006/relationships/customXml" Target="../ink/ink518.xml"/><Relationship Id="rId39" Type="http://schemas.openxmlformats.org/officeDocument/2006/relationships/image" Target="../media/image23.png"/><Relationship Id="rId109" Type="http://schemas.openxmlformats.org/officeDocument/2006/relationships/image" Target="../media/image63.png"/><Relationship Id="rId34" Type="http://schemas.openxmlformats.org/officeDocument/2006/relationships/customXml" Target="../ink/ink526.xml"/><Relationship Id="rId50" Type="http://schemas.openxmlformats.org/officeDocument/2006/relationships/customXml" Target="../ink/ink534.xml"/><Relationship Id="rId55" Type="http://schemas.openxmlformats.org/officeDocument/2006/relationships/image" Target="../media/image31.png"/><Relationship Id="rId76" Type="http://schemas.openxmlformats.org/officeDocument/2006/relationships/customXml" Target="../ink/ink548.xml"/><Relationship Id="rId97" Type="http://schemas.openxmlformats.org/officeDocument/2006/relationships/image" Target="../media/image51.png"/><Relationship Id="rId104" Type="http://schemas.openxmlformats.org/officeDocument/2006/relationships/customXml" Target="../ink/ink562.xml"/><Relationship Id="rId120" Type="http://schemas.openxmlformats.org/officeDocument/2006/relationships/customXml" Target="../ink/ink570.xml"/><Relationship Id="rId125" Type="http://schemas.openxmlformats.org/officeDocument/2006/relationships/customXml" Target="../ink/ink573.xml"/><Relationship Id="rId141" Type="http://schemas.openxmlformats.org/officeDocument/2006/relationships/customXml" Target="../ink/ink581.xml"/><Relationship Id="rId146" Type="http://schemas.openxmlformats.org/officeDocument/2006/relationships/image" Target="../media/image88.png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556.xml"/><Relationship Id="rId162" Type="http://schemas.openxmlformats.org/officeDocument/2006/relationships/image" Target="../media/image96.png"/><Relationship Id="rId2" Type="http://schemas.openxmlformats.org/officeDocument/2006/relationships/customXml" Target="../ink/ink510.xml"/><Relationship Id="rId29" Type="http://schemas.openxmlformats.org/officeDocument/2006/relationships/image" Target="../media/image18.png"/><Relationship Id="rId24" Type="http://schemas.openxmlformats.org/officeDocument/2006/relationships/customXml" Target="../ink/ink521.xml"/><Relationship Id="rId40" Type="http://schemas.openxmlformats.org/officeDocument/2006/relationships/customXml" Target="../ink/ink529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565.xml"/><Relationship Id="rId115" Type="http://schemas.openxmlformats.org/officeDocument/2006/relationships/image" Target="../media/image66.png"/><Relationship Id="rId131" Type="http://schemas.openxmlformats.org/officeDocument/2006/relationships/customXml" Target="../ink/ink576.xml"/><Relationship Id="rId136" Type="http://schemas.openxmlformats.org/officeDocument/2006/relationships/image" Target="../media/image83.png"/><Relationship Id="rId157" Type="http://schemas.openxmlformats.org/officeDocument/2006/relationships/customXml" Target="../ink/ink589.xml"/><Relationship Id="rId61" Type="http://schemas.openxmlformats.org/officeDocument/2006/relationships/customXml" Target="../ink/ink540.xml"/><Relationship Id="rId82" Type="http://schemas.openxmlformats.org/officeDocument/2006/relationships/customXml" Target="../ink/ink551.xml"/><Relationship Id="rId152" Type="http://schemas.openxmlformats.org/officeDocument/2006/relationships/image" Target="../media/image91.png"/><Relationship Id="rId19" Type="http://schemas.openxmlformats.org/officeDocument/2006/relationships/image" Target="../media/image1310.png"/><Relationship Id="rId14" Type="http://schemas.openxmlformats.org/officeDocument/2006/relationships/customXml" Target="../ink/ink516.xml"/><Relationship Id="rId30" Type="http://schemas.openxmlformats.org/officeDocument/2006/relationships/customXml" Target="../ink/ink524.xml"/><Relationship Id="rId35" Type="http://schemas.openxmlformats.org/officeDocument/2006/relationships/image" Target="../media/image21.png"/><Relationship Id="rId56" Type="http://schemas.openxmlformats.org/officeDocument/2006/relationships/customXml" Target="../ink/ink537.xml"/><Relationship Id="rId77" Type="http://schemas.openxmlformats.org/officeDocument/2006/relationships/image" Target="../media/image41.png"/><Relationship Id="rId100" Type="http://schemas.openxmlformats.org/officeDocument/2006/relationships/customXml" Target="../ink/ink560.xml"/><Relationship Id="rId105" Type="http://schemas.openxmlformats.org/officeDocument/2006/relationships/image" Target="../media/image61.png"/><Relationship Id="rId126" Type="http://schemas.openxmlformats.org/officeDocument/2006/relationships/image" Target="../media/image71.png"/><Relationship Id="rId147" Type="http://schemas.openxmlformats.org/officeDocument/2006/relationships/customXml" Target="../ink/ink584.xml"/><Relationship Id="rId8" Type="http://schemas.openxmlformats.org/officeDocument/2006/relationships/customXml" Target="../ink/ink513.xml"/><Relationship Id="rId51" Type="http://schemas.openxmlformats.org/officeDocument/2006/relationships/image" Target="../media/image29.png"/><Relationship Id="rId72" Type="http://schemas.openxmlformats.org/officeDocument/2006/relationships/customXml" Target="../ink/ink546.xml"/><Relationship Id="rId93" Type="http://schemas.openxmlformats.org/officeDocument/2006/relationships/image" Target="../media/image49.png"/><Relationship Id="rId98" Type="http://schemas.openxmlformats.org/officeDocument/2006/relationships/customXml" Target="../ink/ink559.xml"/><Relationship Id="rId121" Type="http://schemas.openxmlformats.org/officeDocument/2006/relationships/customXml" Target="../ink/ink571.xml"/><Relationship Id="rId142" Type="http://schemas.openxmlformats.org/officeDocument/2006/relationships/image" Target="../media/image86.png"/><Relationship Id="rId163" Type="http://schemas.openxmlformats.org/officeDocument/2006/relationships/customXml" Target="../ink/ink592.xml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532.xml"/><Relationship Id="rId67" Type="http://schemas.openxmlformats.org/officeDocument/2006/relationships/customXml" Target="../ink/ink543.xml"/><Relationship Id="rId116" Type="http://schemas.openxmlformats.org/officeDocument/2006/relationships/customXml" Target="../ink/ink568.xml"/><Relationship Id="rId137" Type="http://schemas.openxmlformats.org/officeDocument/2006/relationships/customXml" Target="../ink/ink579.xml"/><Relationship Id="rId158" Type="http://schemas.openxmlformats.org/officeDocument/2006/relationships/image" Target="../media/image94.png"/><Relationship Id="rId20" Type="http://schemas.openxmlformats.org/officeDocument/2006/relationships/customXml" Target="../ink/ink519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554.xml"/><Relationship Id="rId111" Type="http://schemas.openxmlformats.org/officeDocument/2006/relationships/image" Target="../media/image64.png"/><Relationship Id="rId132" Type="http://schemas.openxmlformats.org/officeDocument/2006/relationships/image" Target="../media/image81.png"/><Relationship Id="rId153" Type="http://schemas.openxmlformats.org/officeDocument/2006/relationships/customXml" Target="../ink/ink587.xml"/><Relationship Id="rId15" Type="http://schemas.openxmlformats.org/officeDocument/2006/relationships/image" Target="../media/image1110.png"/><Relationship Id="rId36" Type="http://schemas.openxmlformats.org/officeDocument/2006/relationships/customXml" Target="../ink/ink527.xml"/><Relationship Id="rId57" Type="http://schemas.openxmlformats.org/officeDocument/2006/relationships/image" Target="../media/image32.png"/><Relationship Id="rId106" Type="http://schemas.openxmlformats.org/officeDocument/2006/relationships/customXml" Target="../ink/ink563.xml"/><Relationship Id="rId127" Type="http://schemas.openxmlformats.org/officeDocument/2006/relationships/customXml" Target="../ink/ink574.xml"/><Relationship Id="rId10" Type="http://schemas.openxmlformats.org/officeDocument/2006/relationships/customXml" Target="../ink/ink514.xml"/><Relationship Id="rId31" Type="http://schemas.openxmlformats.org/officeDocument/2006/relationships/image" Target="../media/image19.png"/><Relationship Id="rId52" Type="http://schemas.openxmlformats.org/officeDocument/2006/relationships/customXml" Target="../ink/ink535.xml"/><Relationship Id="rId73" Type="http://schemas.openxmlformats.org/officeDocument/2006/relationships/image" Target="../media/image39.png"/><Relationship Id="rId78" Type="http://schemas.openxmlformats.org/officeDocument/2006/relationships/customXml" Target="../ink/ink549.xml"/><Relationship Id="rId94" Type="http://schemas.openxmlformats.org/officeDocument/2006/relationships/customXml" Target="../ink/ink557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image" Target="../media/image69.png"/><Relationship Id="rId143" Type="http://schemas.openxmlformats.org/officeDocument/2006/relationships/customXml" Target="../ink/ink582.xml"/><Relationship Id="rId148" Type="http://schemas.openxmlformats.org/officeDocument/2006/relationships/image" Target="../media/image89.png"/><Relationship Id="rId164" Type="http://schemas.openxmlformats.org/officeDocument/2006/relationships/image" Target="../media/image97.png"/><Relationship Id="rId4" Type="http://schemas.openxmlformats.org/officeDocument/2006/relationships/customXml" Target="../ink/ink511.xml"/><Relationship Id="rId9" Type="http://schemas.openxmlformats.org/officeDocument/2006/relationships/image" Target="../media/image8100.png"/><Relationship Id="rId26" Type="http://schemas.openxmlformats.org/officeDocument/2006/relationships/customXml" Target="../ink/ink522.xml"/><Relationship Id="rId47" Type="http://schemas.openxmlformats.org/officeDocument/2006/relationships/image" Target="../media/image27.png"/><Relationship Id="rId68" Type="http://schemas.openxmlformats.org/officeDocument/2006/relationships/image" Target="../media/image37.png"/><Relationship Id="rId89" Type="http://schemas.openxmlformats.org/officeDocument/2006/relationships/image" Target="../media/image47.png"/><Relationship Id="rId112" Type="http://schemas.openxmlformats.org/officeDocument/2006/relationships/customXml" Target="../ink/ink566.xml"/><Relationship Id="rId133" Type="http://schemas.openxmlformats.org/officeDocument/2006/relationships/customXml" Target="../ink/ink577.xml"/><Relationship Id="rId154" Type="http://schemas.openxmlformats.org/officeDocument/2006/relationships/image" Target="../media/image92.png"/><Relationship Id="rId16" Type="http://schemas.openxmlformats.org/officeDocument/2006/relationships/customXml" Target="../ink/ink517.xml"/><Relationship Id="rId37" Type="http://schemas.openxmlformats.org/officeDocument/2006/relationships/image" Target="../media/image22.png"/><Relationship Id="rId58" Type="http://schemas.openxmlformats.org/officeDocument/2006/relationships/customXml" Target="../ink/ink538.xml"/><Relationship Id="rId79" Type="http://schemas.openxmlformats.org/officeDocument/2006/relationships/image" Target="../media/image42.png"/><Relationship Id="rId102" Type="http://schemas.openxmlformats.org/officeDocument/2006/relationships/customXml" Target="../ink/ink561.xml"/><Relationship Id="rId123" Type="http://schemas.openxmlformats.org/officeDocument/2006/relationships/customXml" Target="../ink/ink572.xml"/><Relationship Id="rId144" Type="http://schemas.openxmlformats.org/officeDocument/2006/relationships/image" Target="../media/image87.png"/><Relationship Id="rId90" Type="http://schemas.openxmlformats.org/officeDocument/2006/relationships/customXml" Target="../ink/ink555.xml"/><Relationship Id="rId165" Type="http://schemas.openxmlformats.org/officeDocument/2006/relationships/customXml" Target="../ink/ink593.xml"/><Relationship Id="rId27" Type="http://schemas.openxmlformats.org/officeDocument/2006/relationships/image" Target="../media/image1710.png"/><Relationship Id="rId48" Type="http://schemas.openxmlformats.org/officeDocument/2006/relationships/customXml" Target="../ink/ink533.xml"/><Relationship Id="rId69" Type="http://schemas.openxmlformats.org/officeDocument/2006/relationships/customXml" Target="../ink/ink544.xml"/><Relationship Id="rId113" Type="http://schemas.openxmlformats.org/officeDocument/2006/relationships/image" Target="../media/image65.png"/><Relationship Id="rId134" Type="http://schemas.openxmlformats.org/officeDocument/2006/relationships/image" Target="../media/image82.png"/><Relationship Id="rId80" Type="http://schemas.openxmlformats.org/officeDocument/2006/relationships/customXml" Target="../ink/ink550.xml"/><Relationship Id="rId155" Type="http://schemas.openxmlformats.org/officeDocument/2006/relationships/customXml" Target="../ink/ink588.xml"/></Relationships>
</file>

<file path=ppt/slides/_rels/slide15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69.xml"/><Relationship Id="rId26" Type="http://schemas.openxmlformats.org/officeDocument/2006/relationships/customXml" Target="../ink/ink627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77.xml"/><Relationship Id="rId42" Type="http://schemas.openxmlformats.org/officeDocument/2006/relationships/customXml" Target="../ink/ink6281.xml"/><Relationship Id="rId47" Type="http://schemas.openxmlformats.org/officeDocument/2006/relationships/image" Target="NULL"/><Relationship Id="rId50" Type="http://schemas.openxmlformats.org/officeDocument/2006/relationships/customXml" Target="../ink/ink6285.xml"/><Relationship Id="rId7" Type="http://schemas.openxmlformats.org/officeDocument/2006/relationships/image" Target="NULL"/><Relationship Id="rId2" Type="http://schemas.openxmlformats.org/officeDocument/2006/relationships/customXml" Target="../ink/ink6261.xml"/><Relationship Id="rId16" Type="http://schemas.openxmlformats.org/officeDocument/2006/relationships/customXml" Target="../ink/ink626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72.xml"/><Relationship Id="rId32" Type="http://schemas.openxmlformats.org/officeDocument/2006/relationships/customXml" Target="../ink/ink6276.xml"/><Relationship Id="rId37" Type="http://schemas.openxmlformats.org/officeDocument/2006/relationships/image" Target="NULL"/><Relationship Id="rId40" Type="http://schemas.openxmlformats.org/officeDocument/2006/relationships/customXml" Target="../ink/ink6280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74.xml"/><Relationship Id="rId36" Type="http://schemas.openxmlformats.org/officeDocument/2006/relationships/customXml" Target="../ink/ink6278.xml"/><Relationship Id="rId49" Type="http://schemas.openxmlformats.org/officeDocument/2006/relationships/image" Target="NULL"/><Relationship Id="rId10" Type="http://schemas.openxmlformats.org/officeDocument/2006/relationships/customXml" Target="../ink/ink6265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282.xml"/><Relationship Id="rId4" Type="http://schemas.openxmlformats.org/officeDocument/2006/relationships/customXml" Target="../ink/ink6262.xml"/><Relationship Id="rId9" Type="http://schemas.openxmlformats.org/officeDocument/2006/relationships/image" Target="NULL"/><Relationship Id="rId14" Type="http://schemas.openxmlformats.org/officeDocument/2006/relationships/customXml" Target="../ink/ink6267.xml"/><Relationship Id="rId22" Type="http://schemas.openxmlformats.org/officeDocument/2006/relationships/customXml" Target="../ink/ink6271.xml"/><Relationship Id="rId27" Type="http://schemas.openxmlformats.org/officeDocument/2006/relationships/image" Target="NULL"/><Relationship Id="rId30" Type="http://schemas.openxmlformats.org/officeDocument/2006/relationships/customXml" Target="../ink/ink627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84.xml"/><Relationship Id="rId8" Type="http://schemas.openxmlformats.org/officeDocument/2006/relationships/customXml" Target="../ink/ink626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26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79.xml"/><Relationship Id="rId46" Type="http://schemas.openxmlformats.org/officeDocument/2006/relationships/customXml" Target="../ink/ink6283.xml"/><Relationship Id="rId20" Type="http://schemas.openxmlformats.org/officeDocument/2006/relationships/customXml" Target="../ink/ink6270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63.xml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98.xml"/><Relationship Id="rId21" Type="http://schemas.openxmlformats.org/officeDocument/2006/relationships/image" Target="NULL"/><Relationship Id="rId42" Type="http://schemas.openxmlformats.org/officeDocument/2006/relationships/customXml" Target="../ink/ink630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19.xml"/><Relationship Id="rId7" Type="http://schemas.openxmlformats.org/officeDocument/2006/relationships/image" Target="NULL"/><Relationship Id="rId2" Type="http://schemas.openxmlformats.org/officeDocument/2006/relationships/customXml" Target="../ink/ink6286.xml"/><Relationship Id="rId16" Type="http://schemas.openxmlformats.org/officeDocument/2006/relationships/customXml" Target="../ink/ink629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97.xml"/><Relationship Id="rId32" Type="http://schemas.openxmlformats.org/officeDocument/2006/relationships/customXml" Target="../ink/ink6301.xml"/><Relationship Id="rId37" Type="http://schemas.openxmlformats.org/officeDocument/2006/relationships/image" Target="NULL"/><Relationship Id="rId40" Type="http://schemas.openxmlformats.org/officeDocument/2006/relationships/customXml" Target="../ink/ink6305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14.xml"/><Relationship Id="rId66" Type="http://schemas.openxmlformats.org/officeDocument/2006/relationships/customXml" Target="../ink/ink631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92.xml"/><Relationship Id="rId22" Type="http://schemas.openxmlformats.org/officeDocument/2006/relationships/customXml" Target="../ink/ink6296.xml"/><Relationship Id="rId27" Type="http://schemas.openxmlformats.org/officeDocument/2006/relationships/image" Target="NULL"/><Relationship Id="rId30" Type="http://schemas.openxmlformats.org/officeDocument/2006/relationships/customXml" Target="../ink/ink630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09.xml"/><Relationship Id="rId56" Type="http://schemas.openxmlformats.org/officeDocument/2006/relationships/customXml" Target="../ink/ink6313.xml"/><Relationship Id="rId64" Type="http://schemas.openxmlformats.org/officeDocument/2006/relationships/customXml" Target="../ink/ink6317.xml"/><Relationship Id="rId69" Type="http://schemas.openxmlformats.org/officeDocument/2006/relationships/image" Target="NULL"/><Relationship Id="rId8" Type="http://schemas.openxmlformats.org/officeDocument/2006/relationships/customXml" Target="../ink/ink628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29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04.xml"/><Relationship Id="rId46" Type="http://schemas.openxmlformats.org/officeDocument/2006/relationships/customXml" Target="../ink/ink630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295.xml"/><Relationship Id="rId41" Type="http://schemas.openxmlformats.org/officeDocument/2006/relationships/image" Target="NULL"/><Relationship Id="rId54" Type="http://schemas.openxmlformats.org/officeDocument/2006/relationships/customXml" Target="../ink/ink6312.xml"/><Relationship Id="rId62" Type="http://schemas.openxmlformats.org/officeDocument/2006/relationships/customXml" Target="../ink/ink63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99.xml"/><Relationship Id="rId36" Type="http://schemas.openxmlformats.org/officeDocument/2006/relationships/customXml" Target="../ink/ink630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90.xml"/><Relationship Id="rId31" Type="http://schemas.openxmlformats.org/officeDocument/2006/relationships/image" Target="NULL"/><Relationship Id="rId44" Type="http://schemas.openxmlformats.org/officeDocument/2006/relationships/customXml" Target="../ink/ink6307.xml"/><Relationship Id="rId52" Type="http://schemas.openxmlformats.org/officeDocument/2006/relationships/customXml" Target="../ink/ink6311.xml"/><Relationship Id="rId60" Type="http://schemas.openxmlformats.org/officeDocument/2006/relationships/customXml" Target="../ink/ink6315.xml"/><Relationship Id="rId65" Type="http://schemas.openxmlformats.org/officeDocument/2006/relationships/image" Target="NULL"/><Relationship Id="rId4" Type="http://schemas.openxmlformats.org/officeDocument/2006/relationships/customXml" Target="../ink/ink628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94.xml"/><Relationship Id="rId39" Type="http://schemas.openxmlformats.org/officeDocument/2006/relationships/image" Target="NULL"/><Relationship Id="rId34" Type="http://schemas.openxmlformats.org/officeDocument/2006/relationships/customXml" Target="../ink/ink6302.xml"/><Relationship Id="rId50" Type="http://schemas.openxmlformats.org/officeDocument/2006/relationships/customXml" Target="../ink/ink6310.xml"/><Relationship Id="rId55" Type="http://schemas.openxmlformats.org/officeDocument/2006/relationships/image" Target="NULL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2.xml"/><Relationship Id="rId21" Type="http://schemas.openxmlformats.org/officeDocument/2006/relationships/image" Target="NULL"/><Relationship Id="rId42" Type="http://schemas.openxmlformats.org/officeDocument/2006/relationships/customXml" Target="../ink/ink634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53.xml"/><Relationship Id="rId16" Type="http://schemas.openxmlformats.org/officeDocument/2006/relationships/customXml" Target="../ink/ink6327.xml"/><Relationship Id="rId11" Type="http://schemas.openxmlformats.org/officeDocument/2006/relationships/image" Target="NULL"/><Relationship Id="rId32" Type="http://schemas.openxmlformats.org/officeDocument/2006/relationships/customXml" Target="../ink/ink633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48.xml"/><Relationship Id="rId74" Type="http://schemas.openxmlformats.org/officeDocument/2006/relationships/customXml" Target="../ink/ink6356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326.xml"/><Relationship Id="rId22" Type="http://schemas.openxmlformats.org/officeDocument/2006/relationships/customXml" Target="../ink/ink6330.xml"/><Relationship Id="rId27" Type="http://schemas.openxmlformats.org/officeDocument/2006/relationships/image" Target="NULL"/><Relationship Id="rId30" Type="http://schemas.openxmlformats.org/officeDocument/2006/relationships/customXml" Target="../ink/ink633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43.xml"/><Relationship Id="rId56" Type="http://schemas.openxmlformats.org/officeDocument/2006/relationships/customXml" Target="../ink/ink6347.xml"/><Relationship Id="rId64" Type="http://schemas.openxmlformats.org/officeDocument/2006/relationships/customXml" Target="../ink/ink635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23.xml"/><Relationship Id="rId51" Type="http://schemas.openxmlformats.org/officeDocument/2006/relationships/image" Target="NULL"/><Relationship Id="rId72" Type="http://schemas.openxmlformats.org/officeDocument/2006/relationships/customXml" Target="../ink/ink6355.xml"/><Relationship Id="rId80" Type="http://schemas.openxmlformats.org/officeDocument/2006/relationships/customXml" Target="../ink/ink6359.xml"/><Relationship Id="rId3" Type="http://schemas.openxmlformats.org/officeDocument/2006/relationships/image" Target="NULL"/><Relationship Id="rId12" Type="http://schemas.openxmlformats.org/officeDocument/2006/relationships/customXml" Target="../ink/ink632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38.xml"/><Relationship Id="rId46" Type="http://schemas.openxmlformats.org/officeDocument/2006/relationships/customXml" Target="../ink/ink634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29.xml"/><Relationship Id="rId41" Type="http://schemas.openxmlformats.org/officeDocument/2006/relationships/image" Target="NULL"/><Relationship Id="rId54" Type="http://schemas.openxmlformats.org/officeDocument/2006/relationships/customXml" Target="../ink/ink6346.xml"/><Relationship Id="rId62" Type="http://schemas.openxmlformats.org/officeDocument/2006/relationships/customXml" Target="../ink/ink6350.xml"/><Relationship Id="rId70" Type="http://schemas.openxmlformats.org/officeDocument/2006/relationships/customXml" Target="../ink/ink6354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2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33.xml"/><Relationship Id="rId36" Type="http://schemas.openxmlformats.org/officeDocument/2006/relationships/customXml" Target="../ink/ink633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24.xml"/><Relationship Id="rId31" Type="http://schemas.openxmlformats.org/officeDocument/2006/relationships/image" Target="NULL"/><Relationship Id="rId44" Type="http://schemas.openxmlformats.org/officeDocument/2006/relationships/customXml" Target="../ink/ink6341.xml"/><Relationship Id="rId52" Type="http://schemas.openxmlformats.org/officeDocument/2006/relationships/customXml" Target="../ink/ink6345.xml"/><Relationship Id="rId60" Type="http://schemas.openxmlformats.org/officeDocument/2006/relationships/customXml" Target="../ink/ink634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58.xml"/><Relationship Id="rId81" Type="http://schemas.openxmlformats.org/officeDocument/2006/relationships/image" Target="NULL"/><Relationship Id="rId4" Type="http://schemas.openxmlformats.org/officeDocument/2006/relationships/customXml" Target="../ink/ink632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28.xml"/><Relationship Id="rId39" Type="http://schemas.openxmlformats.org/officeDocument/2006/relationships/image" Target="NULL"/><Relationship Id="rId34" Type="http://schemas.openxmlformats.org/officeDocument/2006/relationships/customXml" Target="../ink/ink6336.xml"/><Relationship Id="rId50" Type="http://schemas.openxmlformats.org/officeDocument/2006/relationships/customXml" Target="../ink/ink6344.xml"/><Relationship Id="rId55" Type="http://schemas.openxmlformats.org/officeDocument/2006/relationships/image" Target="NULL"/><Relationship Id="rId76" Type="http://schemas.openxmlformats.org/officeDocument/2006/relationships/customXml" Target="../ink/ink635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320.xml"/><Relationship Id="rId29" Type="http://schemas.openxmlformats.org/officeDocument/2006/relationships/image" Target="NULL"/><Relationship Id="rId24" Type="http://schemas.openxmlformats.org/officeDocument/2006/relationships/customXml" Target="../ink/ink6331.xml"/><Relationship Id="rId40" Type="http://schemas.openxmlformats.org/officeDocument/2006/relationships/customXml" Target="../ink/ink6339.xml"/><Relationship Id="rId45" Type="http://schemas.openxmlformats.org/officeDocument/2006/relationships/image" Target="NULL"/><Relationship Id="rId66" Type="http://schemas.openxmlformats.org/officeDocument/2006/relationships/customXml" Target="../ink/ink6352.xml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72.xml"/><Relationship Id="rId21" Type="http://schemas.openxmlformats.org/officeDocument/2006/relationships/image" Target="NULL"/><Relationship Id="rId42" Type="http://schemas.openxmlformats.org/officeDocument/2006/relationships/customXml" Target="../ink/ink638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93.xml"/><Relationship Id="rId16" Type="http://schemas.openxmlformats.org/officeDocument/2006/relationships/customXml" Target="../ink/ink6367.xml"/><Relationship Id="rId11" Type="http://schemas.openxmlformats.org/officeDocument/2006/relationships/image" Target="NULL"/><Relationship Id="rId32" Type="http://schemas.openxmlformats.org/officeDocument/2006/relationships/customXml" Target="../ink/ink637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88.xml"/><Relationship Id="rId74" Type="http://schemas.openxmlformats.org/officeDocument/2006/relationships/customXml" Target="../ink/ink6396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00.xml"/><Relationship Id="rId19" Type="http://schemas.openxmlformats.org/officeDocument/2006/relationships/image" Target="NULL"/><Relationship Id="rId14" Type="http://schemas.openxmlformats.org/officeDocument/2006/relationships/customXml" Target="../ink/ink6366.xml"/><Relationship Id="rId22" Type="http://schemas.openxmlformats.org/officeDocument/2006/relationships/customXml" Target="../ink/ink6370.xml"/><Relationship Id="rId27" Type="http://schemas.openxmlformats.org/officeDocument/2006/relationships/image" Target="NULL"/><Relationship Id="rId30" Type="http://schemas.openxmlformats.org/officeDocument/2006/relationships/customXml" Target="../ink/ink637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83.xml"/><Relationship Id="rId56" Type="http://schemas.openxmlformats.org/officeDocument/2006/relationships/customXml" Target="../ink/ink6387.xml"/><Relationship Id="rId64" Type="http://schemas.openxmlformats.org/officeDocument/2006/relationships/customXml" Target="../ink/ink639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63.xml"/><Relationship Id="rId51" Type="http://schemas.openxmlformats.org/officeDocument/2006/relationships/image" Target="NULL"/><Relationship Id="rId72" Type="http://schemas.openxmlformats.org/officeDocument/2006/relationships/customXml" Target="../ink/ink6395.xml"/><Relationship Id="rId80" Type="http://schemas.openxmlformats.org/officeDocument/2006/relationships/customXml" Target="../ink/ink6399.xml"/><Relationship Id="rId3" Type="http://schemas.openxmlformats.org/officeDocument/2006/relationships/image" Target="NULL"/><Relationship Id="rId12" Type="http://schemas.openxmlformats.org/officeDocument/2006/relationships/customXml" Target="../ink/ink636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78.xml"/><Relationship Id="rId46" Type="http://schemas.openxmlformats.org/officeDocument/2006/relationships/customXml" Target="../ink/ink638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69.xml"/><Relationship Id="rId41" Type="http://schemas.openxmlformats.org/officeDocument/2006/relationships/image" Target="NULL"/><Relationship Id="rId54" Type="http://schemas.openxmlformats.org/officeDocument/2006/relationships/customXml" Target="../ink/ink6386.xml"/><Relationship Id="rId62" Type="http://schemas.openxmlformats.org/officeDocument/2006/relationships/customXml" Target="../ink/ink6390.xml"/><Relationship Id="rId70" Type="http://schemas.openxmlformats.org/officeDocument/2006/relationships/customXml" Target="../ink/ink6394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6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73.xml"/><Relationship Id="rId36" Type="http://schemas.openxmlformats.org/officeDocument/2006/relationships/customXml" Target="../ink/ink637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64.xml"/><Relationship Id="rId31" Type="http://schemas.openxmlformats.org/officeDocument/2006/relationships/image" Target="NULL"/><Relationship Id="rId44" Type="http://schemas.openxmlformats.org/officeDocument/2006/relationships/customXml" Target="../ink/ink6381.xml"/><Relationship Id="rId52" Type="http://schemas.openxmlformats.org/officeDocument/2006/relationships/customXml" Target="../ink/ink6385.xml"/><Relationship Id="rId60" Type="http://schemas.openxmlformats.org/officeDocument/2006/relationships/customXml" Target="../ink/ink638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98.xml"/><Relationship Id="rId81" Type="http://schemas.openxmlformats.org/officeDocument/2006/relationships/image" Target="NULL"/><Relationship Id="rId4" Type="http://schemas.openxmlformats.org/officeDocument/2006/relationships/customXml" Target="../ink/ink636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68.xml"/><Relationship Id="rId39" Type="http://schemas.openxmlformats.org/officeDocument/2006/relationships/image" Target="NULL"/><Relationship Id="rId34" Type="http://schemas.openxmlformats.org/officeDocument/2006/relationships/customXml" Target="../ink/ink6376.xml"/><Relationship Id="rId50" Type="http://schemas.openxmlformats.org/officeDocument/2006/relationships/customXml" Target="../ink/ink6384.xml"/><Relationship Id="rId55" Type="http://schemas.openxmlformats.org/officeDocument/2006/relationships/image" Target="NULL"/><Relationship Id="rId76" Type="http://schemas.openxmlformats.org/officeDocument/2006/relationships/customXml" Target="../ink/ink639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360.xml"/><Relationship Id="rId29" Type="http://schemas.openxmlformats.org/officeDocument/2006/relationships/image" Target="NULL"/><Relationship Id="rId24" Type="http://schemas.openxmlformats.org/officeDocument/2006/relationships/customXml" Target="../ink/ink6371.xml"/><Relationship Id="rId40" Type="http://schemas.openxmlformats.org/officeDocument/2006/relationships/customXml" Target="../ink/ink6379.xml"/><Relationship Id="rId45" Type="http://schemas.openxmlformats.org/officeDocument/2006/relationships/image" Target="NULL"/><Relationship Id="rId66" Type="http://schemas.openxmlformats.org/officeDocument/2006/relationships/customXml" Target="../ink/ink6392.xml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13.xml"/><Relationship Id="rId21" Type="http://schemas.openxmlformats.org/officeDocument/2006/relationships/image" Target="NULL"/><Relationship Id="rId42" Type="http://schemas.openxmlformats.org/officeDocument/2006/relationships/customXml" Target="../ink/ink642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34.xml"/><Relationship Id="rId84" Type="http://schemas.openxmlformats.org/officeDocument/2006/relationships/customXml" Target="../ink/ink6442.xml"/><Relationship Id="rId16" Type="http://schemas.openxmlformats.org/officeDocument/2006/relationships/customXml" Target="../ink/ink6408.xml"/><Relationship Id="rId11" Type="http://schemas.openxmlformats.org/officeDocument/2006/relationships/image" Target="NULL"/><Relationship Id="rId32" Type="http://schemas.openxmlformats.org/officeDocument/2006/relationships/customXml" Target="../ink/ink641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29.xml"/><Relationship Id="rId74" Type="http://schemas.openxmlformats.org/officeDocument/2006/relationships/customXml" Target="../ink/ink6437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407.xml"/><Relationship Id="rId22" Type="http://schemas.openxmlformats.org/officeDocument/2006/relationships/customXml" Target="../ink/ink6411.xml"/><Relationship Id="rId27" Type="http://schemas.openxmlformats.org/officeDocument/2006/relationships/image" Target="NULL"/><Relationship Id="rId30" Type="http://schemas.openxmlformats.org/officeDocument/2006/relationships/customXml" Target="../ink/ink641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24.xml"/><Relationship Id="rId56" Type="http://schemas.openxmlformats.org/officeDocument/2006/relationships/customXml" Target="../ink/ink6428.xml"/><Relationship Id="rId64" Type="http://schemas.openxmlformats.org/officeDocument/2006/relationships/customXml" Target="../ink/ink6432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404.xml"/><Relationship Id="rId51" Type="http://schemas.openxmlformats.org/officeDocument/2006/relationships/image" Target="NULL"/><Relationship Id="rId72" Type="http://schemas.openxmlformats.org/officeDocument/2006/relationships/customXml" Target="../ink/ink6436.xml"/><Relationship Id="rId80" Type="http://schemas.openxmlformats.org/officeDocument/2006/relationships/customXml" Target="../ink/ink6440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40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19.xml"/><Relationship Id="rId46" Type="http://schemas.openxmlformats.org/officeDocument/2006/relationships/customXml" Target="../ink/ink642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410.xml"/><Relationship Id="rId41" Type="http://schemas.openxmlformats.org/officeDocument/2006/relationships/image" Target="NULL"/><Relationship Id="rId54" Type="http://schemas.openxmlformats.org/officeDocument/2006/relationships/customXml" Target="../ink/ink6427.xml"/><Relationship Id="rId62" Type="http://schemas.openxmlformats.org/officeDocument/2006/relationships/customXml" Target="../ink/ink6431.xml"/><Relationship Id="rId70" Type="http://schemas.openxmlformats.org/officeDocument/2006/relationships/customXml" Target="../ink/ink6435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0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14.xml"/><Relationship Id="rId36" Type="http://schemas.openxmlformats.org/officeDocument/2006/relationships/customXml" Target="../ink/ink641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05.xml"/><Relationship Id="rId31" Type="http://schemas.openxmlformats.org/officeDocument/2006/relationships/image" Target="NULL"/><Relationship Id="rId44" Type="http://schemas.openxmlformats.org/officeDocument/2006/relationships/customXml" Target="../ink/ink6422.xml"/><Relationship Id="rId52" Type="http://schemas.openxmlformats.org/officeDocument/2006/relationships/customXml" Target="../ink/ink6426.xml"/><Relationship Id="rId60" Type="http://schemas.openxmlformats.org/officeDocument/2006/relationships/customXml" Target="../ink/ink643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439.xml"/><Relationship Id="rId81" Type="http://schemas.openxmlformats.org/officeDocument/2006/relationships/image" Target="NULL"/><Relationship Id="rId86" Type="http://schemas.openxmlformats.org/officeDocument/2006/relationships/customXml" Target="../ink/ink6443.xml"/><Relationship Id="rId4" Type="http://schemas.openxmlformats.org/officeDocument/2006/relationships/customXml" Target="../ink/ink640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09.xml"/><Relationship Id="rId39" Type="http://schemas.openxmlformats.org/officeDocument/2006/relationships/image" Target="NULL"/><Relationship Id="rId34" Type="http://schemas.openxmlformats.org/officeDocument/2006/relationships/customXml" Target="../ink/ink6417.xml"/><Relationship Id="rId50" Type="http://schemas.openxmlformats.org/officeDocument/2006/relationships/customXml" Target="../ink/ink6425.xml"/><Relationship Id="rId55" Type="http://schemas.openxmlformats.org/officeDocument/2006/relationships/image" Target="NULL"/><Relationship Id="rId76" Type="http://schemas.openxmlformats.org/officeDocument/2006/relationships/customXml" Target="../ink/ink643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401.xml"/><Relationship Id="rId29" Type="http://schemas.openxmlformats.org/officeDocument/2006/relationships/image" Target="NULL"/><Relationship Id="rId24" Type="http://schemas.openxmlformats.org/officeDocument/2006/relationships/customXml" Target="../ink/ink6412.xml"/><Relationship Id="rId40" Type="http://schemas.openxmlformats.org/officeDocument/2006/relationships/customXml" Target="../ink/ink6420.xml"/><Relationship Id="rId45" Type="http://schemas.openxmlformats.org/officeDocument/2006/relationships/image" Target="NULL"/><Relationship Id="rId66" Type="http://schemas.openxmlformats.org/officeDocument/2006/relationships/customXml" Target="../ink/ink6433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41.xml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56.xml"/><Relationship Id="rId21" Type="http://schemas.openxmlformats.org/officeDocument/2006/relationships/image" Target="NULL"/><Relationship Id="rId42" Type="http://schemas.openxmlformats.org/officeDocument/2006/relationships/customXml" Target="../ink/ink646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77.xml"/><Relationship Id="rId84" Type="http://schemas.openxmlformats.org/officeDocument/2006/relationships/customXml" Target="../ink/ink6485.xml"/><Relationship Id="rId89" Type="http://schemas.openxmlformats.org/officeDocument/2006/relationships/image" Target="NULL"/><Relationship Id="rId16" Type="http://schemas.openxmlformats.org/officeDocument/2006/relationships/customXml" Target="../ink/ink6451.xml"/><Relationship Id="rId11" Type="http://schemas.openxmlformats.org/officeDocument/2006/relationships/image" Target="NULL"/><Relationship Id="rId32" Type="http://schemas.openxmlformats.org/officeDocument/2006/relationships/customXml" Target="../ink/ink645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72.xml"/><Relationship Id="rId74" Type="http://schemas.openxmlformats.org/officeDocument/2006/relationships/customXml" Target="../ink/ink648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488.xml"/><Relationship Id="rId22" Type="http://schemas.openxmlformats.org/officeDocument/2006/relationships/customXml" Target="../ink/ink645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67.xml"/><Relationship Id="rId64" Type="http://schemas.openxmlformats.org/officeDocument/2006/relationships/customXml" Target="../ink/ink6475.xml"/><Relationship Id="rId69" Type="http://schemas.openxmlformats.org/officeDocument/2006/relationships/image" Target="NULL"/><Relationship Id="rId8" Type="http://schemas.openxmlformats.org/officeDocument/2006/relationships/customXml" Target="../ink/ink6447.xml"/><Relationship Id="rId51" Type="http://schemas.openxmlformats.org/officeDocument/2006/relationships/image" Target="NULL"/><Relationship Id="rId72" Type="http://schemas.openxmlformats.org/officeDocument/2006/relationships/customXml" Target="../ink/ink6479.xml"/><Relationship Id="rId80" Type="http://schemas.openxmlformats.org/officeDocument/2006/relationships/customXml" Target="../ink/ink6483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44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62.xml"/><Relationship Id="rId46" Type="http://schemas.openxmlformats.org/officeDocument/2006/relationships/customXml" Target="../ink/ink646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453.xml"/><Relationship Id="rId41" Type="http://schemas.openxmlformats.org/officeDocument/2006/relationships/image" Target="NULL"/><Relationship Id="rId54" Type="http://schemas.openxmlformats.org/officeDocument/2006/relationships/customXml" Target="../ink/ink6470.xml"/><Relationship Id="rId62" Type="http://schemas.openxmlformats.org/officeDocument/2006/relationships/customXml" Target="../ink/ink6474.xml"/><Relationship Id="rId70" Type="http://schemas.openxmlformats.org/officeDocument/2006/relationships/customXml" Target="../ink/ink647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487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4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57.xml"/><Relationship Id="rId36" Type="http://schemas.openxmlformats.org/officeDocument/2006/relationships/customXml" Target="../ink/ink646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48.xml"/><Relationship Id="rId31" Type="http://schemas.openxmlformats.org/officeDocument/2006/relationships/image" Target="NULL"/><Relationship Id="rId44" Type="http://schemas.openxmlformats.org/officeDocument/2006/relationships/customXml" Target="../ink/ink6465.xml"/><Relationship Id="rId52" Type="http://schemas.openxmlformats.org/officeDocument/2006/relationships/customXml" Target="../ink/ink6469.xml"/><Relationship Id="rId60" Type="http://schemas.openxmlformats.org/officeDocument/2006/relationships/customXml" Target="../ink/ink647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482.xml"/><Relationship Id="rId81" Type="http://schemas.openxmlformats.org/officeDocument/2006/relationships/image" Target="NULL"/><Relationship Id="rId86" Type="http://schemas.openxmlformats.org/officeDocument/2006/relationships/customXml" Target="../ink/ink6486.xml"/><Relationship Id="rId4" Type="http://schemas.openxmlformats.org/officeDocument/2006/relationships/customXml" Target="../ink/ink644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52.xml"/><Relationship Id="rId39" Type="http://schemas.openxmlformats.org/officeDocument/2006/relationships/image" Target="NULL"/><Relationship Id="rId34" Type="http://schemas.openxmlformats.org/officeDocument/2006/relationships/customXml" Target="../ink/ink6460.xml"/><Relationship Id="rId50" Type="http://schemas.openxmlformats.org/officeDocument/2006/relationships/customXml" Target="../ink/ink6468.xml"/><Relationship Id="rId55" Type="http://schemas.openxmlformats.org/officeDocument/2006/relationships/image" Target="NULL"/><Relationship Id="rId76" Type="http://schemas.openxmlformats.org/officeDocument/2006/relationships/customXml" Target="../ink/ink648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489.xml"/><Relationship Id="rId2" Type="http://schemas.openxmlformats.org/officeDocument/2006/relationships/customXml" Target="../ink/ink6444.xml"/><Relationship Id="rId29" Type="http://schemas.openxmlformats.org/officeDocument/2006/relationships/image" Target="NULL"/><Relationship Id="rId24" Type="http://schemas.openxmlformats.org/officeDocument/2006/relationships/customXml" Target="../ink/ink6455.xml"/><Relationship Id="rId40" Type="http://schemas.openxmlformats.org/officeDocument/2006/relationships/customXml" Target="../ink/ink6463.xml"/><Relationship Id="rId45" Type="http://schemas.openxmlformats.org/officeDocument/2006/relationships/image" Target="NULL"/><Relationship Id="rId66" Type="http://schemas.openxmlformats.org/officeDocument/2006/relationships/customXml" Target="../ink/ink647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84.xml"/><Relationship Id="rId19" Type="http://schemas.openxmlformats.org/officeDocument/2006/relationships/image" Target="NULL"/><Relationship Id="rId14" Type="http://schemas.openxmlformats.org/officeDocument/2006/relationships/customXml" Target="../ink/ink6450.xml"/><Relationship Id="rId30" Type="http://schemas.openxmlformats.org/officeDocument/2006/relationships/customXml" Target="../ink/ink6458.xml"/><Relationship Id="rId35" Type="http://schemas.openxmlformats.org/officeDocument/2006/relationships/image" Target="NULL"/><Relationship Id="rId56" Type="http://schemas.openxmlformats.org/officeDocument/2006/relationships/customXml" Target="../ink/ink6471.xml"/><Relationship Id="rId77" Type="http://schemas.openxmlformats.org/officeDocument/2006/relationships/image" Target="NULL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02.xml"/><Relationship Id="rId117" Type="http://schemas.openxmlformats.org/officeDocument/2006/relationships/customXml" Target="../ink/ink6548.xml"/><Relationship Id="rId21" Type="http://schemas.openxmlformats.org/officeDocument/2006/relationships/image" Target="NULL"/><Relationship Id="rId42" Type="http://schemas.openxmlformats.org/officeDocument/2006/relationships/customXml" Target="../ink/ink651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523.xml"/><Relationship Id="rId84" Type="http://schemas.openxmlformats.org/officeDocument/2006/relationships/customXml" Target="../ink/ink6531.xml"/><Relationship Id="rId89" Type="http://schemas.openxmlformats.org/officeDocument/2006/relationships/image" Target="NULL"/><Relationship Id="rId112" Type="http://schemas.openxmlformats.org/officeDocument/2006/relationships/image" Target="NULL"/><Relationship Id="rId16" Type="http://schemas.openxmlformats.org/officeDocument/2006/relationships/customXml" Target="../ink/ink6497.xml"/><Relationship Id="rId107" Type="http://schemas.openxmlformats.org/officeDocument/2006/relationships/customXml" Target="../ink/ink6543.xml"/><Relationship Id="rId11" Type="http://schemas.openxmlformats.org/officeDocument/2006/relationships/image" Target="NULL"/><Relationship Id="rId32" Type="http://schemas.openxmlformats.org/officeDocument/2006/relationships/customXml" Target="../ink/ink650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18.xml"/><Relationship Id="rId74" Type="http://schemas.openxmlformats.org/officeDocument/2006/relationships/customXml" Target="../ink/ink6526.xml"/><Relationship Id="rId79" Type="http://schemas.openxmlformats.org/officeDocument/2006/relationships/image" Target="NULL"/><Relationship Id="rId102" Type="http://schemas.openxmlformats.org/officeDocument/2006/relationships/customXml" Target="../ink/ink6540.xml"/><Relationship Id="rId5" Type="http://schemas.openxmlformats.org/officeDocument/2006/relationships/image" Target="NULL"/><Relationship Id="rId90" Type="http://schemas.openxmlformats.org/officeDocument/2006/relationships/customXml" Target="../ink/ink6534.xml"/><Relationship Id="rId95" Type="http://schemas.openxmlformats.org/officeDocument/2006/relationships/image" Target="NULL"/><Relationship Id="rId22" Type="http://schemas.openxmlformats.org/officeDocument/2006/relationships/customXml" Target="../ink/ink650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13.xml"/><Relationship Id="rId64" Type="http://schemas.openxmlformats.org/officeDocument/2006/relationships/customXml" Target="../ink/ink6521.xml"/><Relationship Id="rId69" Type="http://schemas.openxmlformats.org/officeDocument/2006/relationships/image" Target="NULL"/><Relationship Id="rId113" Type="http://schemas.openxmlformats.org/officeDocument/2006/relationships/customXml" Target="../ink/ink6546.xml"/><Relationship Id="rId118" Type="http://schemas.openxmlformats.org/officeDocument/2006/relationships/image" Target="NULL"/><Relationship Id="rId80" Type="http://schemas.openxmlformats.org/officeDocument/2006/relationships/customXml" Target="../ink/ink6529.xml"/><Relationship Id="rId85" Type="http://schemas.openxmlformats.org/officeDocument/2006/relationships/image" Target="NULL"/><Relationship Id="rId12" Type="http://schemas.openxmlformats.org/officeDocument/2006/relationships/customXml" Target="../ink/ink649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0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image" Target="NULL"/><Relationship Id="rId54" Type="http://schemas.openxmlformats.org/officeDocument/2006/relationships/customXml" Target="../ink/ink6516.xml"/><Relationship Id="rId70" Type="http://schemas.openxmlformats.org/officeDocument/2006/relationships/customXml" Target="../ink/ink652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5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92.xml"/><Relationship Id="rId23" Type="http://schemas.openxmlformats.org/officeDocument/2006/relationships/image" Target="NULL"/><Relationship Id="rId28" Type="http://schemas.openxmlformats.org/officeDocument/2006/relationships/customXml" Target="../ink/ink6503.xml"/><Relationship Id="rId49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6494.xml"/><Relationship Id="rId31" Type="http://schemas.openxmlformats.org/officeDocument/2006/relationships/image" Target="NULL"/><Relationship Id="rId44" Type="http://schemas.openxmlformats.org/officeDocument/2006/relationships/customXml" Target="../ink/ink6511.xml"/><Relationship Id="rId52" Type="http://schemas.openxmlformats.org/officeDocument/2006/relationships/customXml" Target="../ink/ink6515.xml"/><Relationship Id="rId60" Type="http://schemas.openxmlformats.org/officeDocument/2006/relationships/customXml" Target="../ink/ink651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528.xml"/><Relationship Id="rId81" Type="http://schemas.openxmlformats.org/officeDocument/2006/relationships/image" Target="NULL"/><Relationship Id="rId86" Type="http://schemas.openxmlformats.org/officeDocument/2006/relationships/customXml" Target="../ink/ink6532.xml"/><Relationship Id="rId94" Type="http://schemas.openxmlformats.org/officeDocument/2006/relationships/customXml" Target="../ink/ink6536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49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98.xml"/><Relationship Id="rId39" Type="http://schemas.openxmlformats.org/officeDocument/2006/relationships/image" Target="NULL"/><Relationship Id="rId109" Type="http://schemas.openxmlformats.org/officeDocument/2006/relationships/customXml" Target="../ink/ink6544.xml"/><Relationship Id="rId34" Type="http://schemas.openxmlformats.org/officeDocument/2006/relationships/customXml" Target="../ink/ink6506.xml"/><Relationship Id="rId50" Type="http://schemas.openxmlformats.org/officeDocument/2006/relationships/customXml" Target="../ink/ink6514.xml"/><Relationship Id="rId55" Type="http://schemas.openxmlformats.org/officeDocument/2006/relationships/image" Target="NULL"/><Relationship Id="rId76" Type="http://schemas.openxmlformats.org/officeDocument/2006/relationships/customXml" Target="../ink/ink6527.xml"/><Relationship Id="rId97" Type="http://schemas.openxmlformats.org/officeDocument/2006/relationships/image" Target="NULL"/><Relationship Id="rId104" Type="http://schemas.openxmlformats.org/officeDocument/2006/relationships/customXml" Target="../ink/ink654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535.xml"/><Relationship Id="rId2" Type="http://schemas.openxmlformats.org/officeDocument/2006/relationships/customXml" Target="../ink/ink6490.xml"/><Relationship Id="rId29" Type="http://schemas.openxmlformats.org/officeDocument/2006/relationships/image" Target="NULL"/><Relationship Id="rId24" Type="http://schemas.openxmlformats.org/officeDocument/2006/relationships/customXml" Target="../ink/ink6501.xml"/><Relationship Id="rId40" Type="http://schemas.openxmlformats.org/officeDocument/2006/relationships/customXml" Target="../ink/ink6509.xml"/><Relationship Id="rId45" Type="http://schemas.openxmlformats.org/officeDocument/2006/relationships/image" Target="NULL"/><Relationship Id="rId66" Type="http://schemas.openxmlformats.org/officeDocument/2006/relationships/customXml" Target="../ink/ink6522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547.xml"/><Relationship Id="rId61" Type="http://schemas.openxmlformats.org/officeDocument/2006/relationships/image" Target="NULL"/><Relationship Id="rId82" Type="http://schemas.openxmlformats.org/officeDocument/2006/relationships/customXml" Target="../ink/ink6530.xml"/><Relationship Id="rId19" Type="http://schemas.openxmlformats.org/officeDocument/2006/relationships/image" Target="NULL"/><Relationship Id="rId14" Type="http://schemas.openxmlformats.org/officeDocument/2006/relationships/customXml" Target="../ink/ink6496.xml"/><Relationship Id="rId30" Type="http://schemas.openxmlformats.org/officeDocument/2006/relationships/customXml" Target="../ink/ink6504.xml"/><Relationship Id="rId35" Type="http://schemas.openxmlformats.org/officeDocument/2006/relationships/image" Target="NULL"/><Relationship Id="rId56" Type="http://schemas.openxmlformats.org/officeDocument/2006/relationships/customXml" Target="../ink/ink6517.xml"/><Relationship Id="rId77" Type="http://schemas.openxmlformats.org/officeDocument/2006/relationships/image" Target="NULL"/><Relationship Id="rId100" Type="http://schemas.openxmlformats.org/officeDocument/2006/relationships/customXml" Target="../ink/ink6539.xml"/><Relationship Id="rId105" Type="http://schemas.openxmlformats.org/officeDocument/2006/relationships/image" Target="NULL"/><Relationship Id="rId8" Type="http://schemas.openxmlformats.org/officeDocument/2006/relationships/customXml" Target="../ink/ink6493.xml"/><Relationship Id="rId51" Type="http://schemas.openxmlformats.org/officeDocument/2006/relationships/image" Target="NULL"/><Relationship Id="rId72" Type="http://schemas.openxmlformats.org/officeDocument/2006/relationships/customXml" Target="../ink/ink6525.xml"/><Relationship Id="rId93" Type="http://schemas.openxmlformats.org/officeDocument/2006/relationships/image" Target="NULL"/><Relationship Id="rId98" Type="http://schemas.openxmlformats.org/officeDocument/2006/relationships/customXml" Target="../ink/ink653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12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6499.xml"/><Relationship Id="rId41" Type="http://schemas.openxmlformats.org/officeDocument/2006/relationships/image" Target="NULL"/><Relationship Id="rId62" Type="http://schemas.openxmlformats.org/officeDocument/2006/relationships/customXml" Target="../ink/ink6520.xml"/><Relationship Id="rId83" Type="http://schemas.openxmlformats.org/officeDocument/2006/relationships/image" Target="NULL"/><Relationship Id="rId88" Type="http://schemas.openxmlformats.org/officeDocument/2006/relationships/customXml" Target="../ink/ink6533.xml"/><Relationship Id="rId111" Type="http://schemas.openxmlformats.org/officeDocument/2006/relationships/customXml" Target="../ink/ink6545.xml"/><Relationship Id="rId15" Type="http://schemas.openxmlformats.org/officeDocument/2006/relationships/image" Target="NULL"/><Relationship Id="rId36" Type="http://schemas.openxmlformats.org/officeDocument/2006/relationships/customXml" Target="../ink/ink6507.xml"/><Relationship Id="rId57" Type="http://schemas.openxmlformats.org/officeDocument/2006/relationships/image" Target="NULL"/><Relationship Id="rId106" Type="http://schemas.openxmlformats.org/officeDocument/2006/relationships/customXml" Target="../ink/ink6542.xml"/></Relationships>
</file>

<file path=ppt/slides/_rels/slide1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61.xml"/><Relationship Id="rId117" Type="http://schemas.openxmlformats.org/officeDocument/2006/relationships/customXml" Target="../ink/ink6607.xml"/><Relationship Id="rId21" Type="http://schemas.openxmlformats.org/officeDocument/2006/relationships/image" Target="NULL"/><Relationship Id="rId42" Type="http://schemas.openxmlformats.org/officeDocument/2006/relationships/customXml" Target="../ink/ink656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582.xml"/><Relationship Id="rId84" Type="http://schemas.openxmlformats.org/officeDocument/2006/relationships/customXml" Target="../ink/ink6590.xml"/><Relationship Id="rId89" Type="http://schemas.openxmlformats.org/officeDocument/2006/relationships/image" Target="NULL"/><Relationship Id="rId112" Type="http://schemas.openxmlformats.org/officeDocument/2006/relationships/image" Target="NULL"/><Relationship Id="rId16" Type="http://schemas.openxmlformats.org/officeDocument/2006/relationships/customXml" Target="../ink/ink6556.xml"/><Relationship Id="rId107" Type="http://schemas.openxmlformats.org/officeDocument/2006/relationships/customXml" Target="../ink/ink6602.xml"/><Relationship Id="rId11" Type="http://schemas.openxmlformats.org/officeDocument/2006/relationships/image" Target="NULL"/><Relationship Id="rId32" Type="http://schemas.openxmlformats.org/officeDocument/2006/relationships/customXml" Target="../ink/ink656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77.xml"/><Relationship Id="rId74" Type="http://schemas.openxmlformats.org/officeDocument/2006/relationships/customXml" Target="../ink/ink6585.xml"/><Relationship Id="rId79" Type="http://schemas.openxmlformats.org/officeDocument/2006/relationships/image" Target="NULL"/><Relationship Id="rId102" Type="http://schemas.openxmlformats.org/officeDocument/2006/relationships/customXml" Target="../ink/ink6599.xml"/><Relationship Id="rId123" Type="http://schemas.openxmlformats.org/officeDocument/2006/relationships/customXml" Target="../ink/ink6610.xml"/><Relationship Id="rId128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593.xml"/><Relationship Id="rId95" Type="http://schemas.openxmlformats.org/officeDocument/2006/relationships/image" Target="NULL"/><Relationship Id="rId22" Type="http://schemas.openxmlformats.org/officeDocument/2006/relationships/customXml" Target="../ink/ink655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72.xml"/><Relationship Id="rId64" Type="http://schemas.openxmlformats.org/officeDocument/2006/relationships/customXml" Target="../ink/ink6580.xml"/><Relationship Id="rId69" Type="http://schemas.openxmlformats.org/officeDocument/2006/relationships/image" Target="NULL"/><Relationship Id="rId113" Type="http://schemas.openxmlformats.org/officeDocument/2006/relationships/customXml" Target="../ink/ink6605.xml"/><Relationship Id="rId118" Type="http://schemas.openxmlformats.org/officeDocument/2006/relationships/image" Target="NULL"/><Relationship Id="rId80" Type="http://schemas.openxmlformats.org/officeDocument/2006/relationships/customXml" Target="../ink/ink6588.xml"/><Relationship Id="rId85" Type="http://schemas.openxmlformats.org/officeDocument/2006/relationships/image" Target="NULL"/><Relationship Id="rId12" Type="http://schemas.openxmlformats.org/officeDocument/2006/relationships/customXml" Target="../ink/ink655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6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54" Type="http://schemas.openxmlformats.org/officeDocument/2006/relationships/customXml" Target="../ink/ink6575.xml"/><Relationship Id="rId70" Type="http://schemas.openxmlformats.org/officeDocument/2006/relationships/customXml" Target="../ink/ink658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5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51.xml"/><Relationship Id="rId23" Type="http://schemas.openxmlformats.org/officeDocument/2006/relationships/image" Target="NULL"/><Relationship Id="rId28" Type="http://schemas.openxmlformats.org/officeDocument/2006/relationships/customXml" Target="../ink/ink6562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608.xml"/><Relationship Id="rId44" Type="http://schemas.openxmlformats.org/officeDocument/2006/relationships/customXml" Target="../ink/ink6570.xml"/><Relationship Id="rId60" Type="http://schemas.openxmlformats.org/officeDocument/2006/relationships/customXml" Target="../ink/ink657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591.xml"/><Relationship Id="rId13" Type="http://schemas.openxmlformats.org/officeDocument/2006/relationships/image" Target="NULL"/><Relationship Id="rId18" Type="http://schemas.openxmlformats.org/officeDocument/2006/relationships/customXml" Target="../ink/ink6557.xml"/><Relationship Id="rId39" Type="http://schemas.openxmlformats.org/officeDocument/2006/relationships/image" Target="NULL"/><Relationship Id="rId109" Type="http://schemas.openxmlformats.org/officeDocument/2006/relationships/customXml" Target="../ink/ink6603.xml"/><Relationship Id="rId34" Type="http://schemas.openxmlformats.org/officeDocument/2006/relationships/customXml" Target="../ink/ink6565.xml"/><Relationship Id="rId50" Type="http://schemas.openxmlformats.org/officeDocument/2006/relationships/customXml" Target="../ink/ink6573.xml"/><Relationship Id="rId55" Type="http://schemas.openxmlformats.org/officeDocument/2006/relationships/image" Target="NULL"/><Relationship Id="rId76" Type="http://schemas.openxmlformats.org/officeDocument/2006/relationships/customXml" Target="../ink/ink6586.xml"/><Relationship Id="rId97" Type="http://schemas.openxmlformats.org/officeDocument/2006/relationships/image" Target="NULL"/><Relationship Id="rId104" Type="http://schemas.openxmlformats.org/officeDocument/2006/relationships/customXml" Target="../ink/ink6600.xml"/><Relationship Id="rId120" Type="http://schemas.openxmlformats.org/officeDocument/2006/relationships/image" Target="NULL"/><Relationship Id="rId125" Type="http://schemas.openxmlformats.org/officeDocument/2006/relationships/customXml" Target="../ink/ink661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594.xml"/><Relationship Id="rId2" Type="http://schemas.openxmlformats.org/officeDocument/2006/relationships/customXml" Target="../ink/ink6549.xml"/><Relationship Id="rId29" Type="http://schemas.openxmlformats.org/officeDocument/2006/relationships/image" Target="NULL"/><Relationship Id="rId24" Type="http://schemas.openxmlformats.org/officeDocument/2006/relationships/customXml" Target="../ink/ink6560.xml"/><Relationship Id="rId40" Type="http://schemas.openxmlformats.org/officeDocument/2006/relationships/customXml" Target="../ink/ink6568.xml"/><Relationship Id="rId45" Type="http://schemas.openxmlformats.org/officeDocument/2006/relationships/image" Target="NULL"/><Relationship Id="rId66" Type="http://schemas.openxmlformats.org/officeDocument/2006/relationships/customXml" Target="../ink/ink6581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606.xml"/><Relationship Id="rId61" Type="http://schemas.openxmlformats.org/officeDocument/2006/relationships/image" Target="NULL"/><Relationship Id="rId82" Type="http://schemas.openxmlformats.org/officeDocument/2006/relationships/customXml" Target="../ink/ink6589.xml"/><Relationship Id="rId19" Type="http://schemas.openxmlformats.org/officeDocument/2006/relationships/image" Target="NULL"/><Relationship Id="rId14" Type="http://schemas.openxmlformats.org/officeDocument/2006/relationships/customXml" Target="../ink/ink6555.xml"/><Relationship Id="rId30" Type="http://schemas.openxmlformats.org/officeDocument/2006/relationships/customXml" Target="../ink/ink6563.xml"/><Relationship Id="rId35" Type="http://schemas.openxmlformats.org/officeDocument/2006/relationships/image" Target="NULL"/><Relationship Id="rId56" Type="http://schemas.openxmlformats.org/officeDocument/2006/relationships/customXml" Target="../ink/ink6576.xml"/><Relationship Id="rId77" Type="http://schemas.openxmlformats.org/officeDocument/2006/relationships/image" Target="NULL"/><Relationship Id="rId100" Type="http://schemas.openxmlformats.org/officeDocument/2006/relationships/customXml" Target="../ink/ink6598.xml"/><Relationship Id="rId105" Type="http://schemas.openxmlformats.org/officeDocument/2006/relationships/image" Target="NULL"/><Relationship Id="rId126" Type="http://schemas.openxmlformats.org/officeDocument/2006/relationships/image" Target="NULL"/><Relationship Id="rId8" Type="http://schemas.openxmlformats.org/officeDocument/2006/relationships/customXml" Target="../ink/ink6552.xml"/><Relationship Id="rId51" Type="http://schemas.openxmlformats.org/officeDocument/2006/relationships/image" Target="NULL"/><Relationship Id="rId72" Type="http://schemas.openxmlformats.org/officeDocument/2006/relationships/customXml" Target="../ink/ink6584.xml"/><Relationship Id="rId93" Type="http://schemas.openxmlformats.org/officeDocument/2006/relationships/image" Target="NULL"/><Relationship Id="rId98" Type="http://schemas.openxmlformats.org/officeDocument/2006/relationships/customXml" Target="../ink/ink6597.xml"/><Relationship Id="rId121" Type="http://schemas.openxmlformats.org/officeDocument/2006/relationships/customXml" Target="../ink/ink660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71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6558.xml"/><Relationship Id="rId41" Type="http://schemas.openxmlformats.org/officeDocument/2006/relationships/image" Target="NULL"/><Relationship Id="rId62" Type="http://schemas.openxmlformats.org/officeDocument/2006/relationships/customXml" Target="../ink/ink6579.xml"/><Relationship Id="rId83" Type="http://schemas.openxmlformats.org/officeDocument/2006/relationships/image" Target="NULL"/><Relationship Id="rId88" Type="http://schemas.openxmlformats.org/officeDocument/2006/relationships/customXml" Target="../ink/ink6592.xml"/><Relationship Id="rId111" Type="http://schemas.openxmlformats.org/officeDocument/2006/relationships/customXml" Target="../ink/ink6604.xml"/><Relationship Id="rId15" Type="http://schemas.openxmlformats.org/officeDocument/2006/relationships/image" Target="NULL"/><Relationship Id="rId36" Type="http://schemas.openxmlformats.org/officeDocument/2006/relationships/customXml" Target="../ink/ink6566.xml"/><Relationship Id="rId57" Type="http://schemas.openxmlformats.org/officeDocument/2006/relationships/image" Target="NULL"/><Relationship Id="rId106" Type="http://schemas.openxmlformats.org/officeDocument/2006/relationships/customXml" Target="../ink/ink6601.xml"/><Relationship Id="rId127" Type="http://schemas.openxmlformats.org/officeDocument/2006/relationships/customXml" Target="../ink/ink6612.xml"/><Relationship Id="rId10" Type="http://schemas.openxmlformats.org/officeDocument/2006/relationships/customXml" Target="../ink/ink6553.xml"/><Relationship Id="rId31" Type="http://schemas.openxmlformats.org/officeDocument/2006/relationships/image" Target="NULL"/><Relationship Id="rId52" Type="http://schemas.openxmlformats.org/officeDocument/2006/relationships/customXml" Target="../ink/ink6574.xml"/><Relationship Id="rId73" Type="http://schemas.openxmlformats.org/officeDocument/2006/relationships/image" Target="NULL"/><Relationship Id="rId78" Type="http://schemas.openxmlformats.org/officeDocument/2006/relationships/customXml" Target="../ink/ink6587.xml"/><Relationship Id="rId94" Type="http://schemas.openxmlformats.org/officeDocument/2006/relationships/customXml" Target="../ink/ink659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4" Type="http://schemas.openxmlformats.org/officeDocument/2006/relationships/customXml" Target="../ink/ink6550.xml"/><Relationship Id="rId9" Type="http://schemas.openxmlformats.org/officeDocument/2006/relationships/image" Target="NUL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671.xml"/><Relationship Id="rId21" Type="http://schemas.openxmlformats.org/officeDocument/2006/relationships/image" Target="NULL"/><Relationship Id="rId42" Type="http://schemas.openxmlformats.org/officeDocument/2006/relationships/customXml" Target="../ink/ink6633.xml"/><Relationship Id="rId63" Type="http://schemas.openxmlformats.org/officeDocument/2006/relationships/image" Target="NULL"/><Relationship Id="rId84" Type="http://schemas.openxmlformats.org/officeDocument/2006/relationships/customXml" Target="../ink/ink6654.xml"/><Relationship Id="rId138" Type="http://schemas.openxmlformats.org/officeDocument/2006/relationships/image" Target="NULL"/><Relationship Id="rId107" Type="http://schemas.openxmlformats.org/officeDocument/2006/relationships/customXml" Target="../ink/ink6666.xml"/><Relationship Id="rId11" Type="http://schemas.openxmlformats.org/officeDocument/2006/relationships/image" Target="NULL"/><Relationship Id="rId32" Type="http://schemas.openxmlformats.org/officeDocument/2006/relationships/customXml" Target="../ink/ink6628.xml"/><Relationship Id="rId53" Type="http://schemas.openxmlformats.org/officeDocument/2006/relationships/image" Target="NULL"/><Relationship Id="rId74" Type="http://schemas.openxmlformats.org/officeDocument/2006/relationships/customXml" Target="../ink/ink6649.xml"/><Relationship Id="rId128" Type="http://schemas.openxmlformats.org/officeDocument/2006/relationships/image" Target="NULL"/><Relationship Id="rId149" Type="http://schemas.openxmlformats.org/officeDocument/2006/relationships/customXml" Target="../ink/ink6687.xm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6623.xml"/><Relationship Id="rId43" Type="http://schemas.openxmlformats.org/officeDocument/2006/relationships/image" Target="NULL"/><Relationship Id="rId64" Type="http://schemas.openxmlformats.org/officeDocument/2006/relationships/customXml" Target="../ink/ink6644.xml"/><Relationship Id="rId118" Type="http://schemas.openxmlformats.org/officeDocument/2006/relationships/image" Target="NULL"/><Relationship Id="rId139" Type="http://schemas.openxmlformats.org/officeDocument/2006/relationships/customXml" Target="../ink/ink6682.xml"/><Relationship Id="rId80" Type="http://schemas.openxmlformats.org/officeDocument/2006/relationships/customXml" Target="../ink/ink6652.xml"/><Relationship Id="rId85" Type="http://schemas.openxmlformats.org/officeDocument/2006/relationships/image" Target="NULL"/><Relationship Id="rId150" Type="http://schemas.openxmlformats.org/officeDocument/2006/relationships/image" Target="NULL"/><Relationship Id="rId155" Type="http://schemas.openxmlformats.org/officeDocument/2006/relationships/customXml" Target="../ink/ink6690.xml"/><Relationship Id="rId12" Type="http://schemas.openxmlformats.org/officeDocument/2006/relationships/customXml" Target="../ink/ink661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63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6677.xml"/><Relationship Id="rId54" Type="http://schemas.openxmlformats.org/officeDocument/2006/relationships/customXml" Target="../ink/ink6639.xml"/><Relationship Id="rId70" Type="http://schemas.openxmlformats.org/officeDocument/2006/relationships/customXml" Target="../ink/ink664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660.xml"/><Relationship Id="rId140" Type="http://schemas.openxmlformats.org/officeDocument/2006/relationships/image" Target="NULL"/><Relationship Id="rId145" Type="http://schemas.openxmlformats.org/officeDocument/2006/relationships/customXml" Target="../ink/ink66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15.xml"/><Relationship Id="rId23" Type="http://schemas.openxmlformats.org/officeDocument/2006/relationships/image" Target="NULL"/><Relationship Id="rId28" Type="http://schemas.openxmlformats.org/officeDocument/2006/relationships/customXml" Target="../ink/ink6626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672.xml"/><Relationship Id="rId44" Type="http://schemas.openxmlformats.org/officeDocument/2006/relationships/customXml" Target="../ink/ink6634.xml"/><Relationship Id="rId60" Type="http://schemas.openxmlformats.org/officeDocument/2006/relationships/customXml" Target="../ink/ink664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655.xml"/><Relationship Id="rId130" Type="http://schemas.openxmlformats.org/officeDocument/2006/relationships/image" Target="NULL"/><Relationship Id="rId135" Type="http://schemas.openxmlformats.org/officeDocument/2006/relationships/customXml" Target="../ink/ink6680.xml"/><Relationship Id="rId151" Type="http://schemas.openxmlformats.org/officeDocument/2006/relationships/customXml" Target="../ink/ink6688.xml"/><Relationship Id="rId156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621.xml"/><Relationship Id="rId39" Type="http://schemas.openxmlformats.org/officeDocument/2006/relationships/image" Target="NULL"/><Relationship Id="rId109" Type="http://schemas.openxmlformats.org/officeDocument/2006/relationships/customXml" Target="../ink/ink6667.xml"/><Relationship Id="rId34" Type="http://schemas.openxmlformats.org/officeDocument/2006/relationships/customXml" Target="../ink/ink6629.xml"/><Relationship Id="rId50" Type="http://schemas.openxmlformats.org/officeDocument/2006/relationships/customXml" Target="../ink/ink6637.xml"/><Relationship Id="rId55" Type="http://schemas.openxmlformats.org/officeDocument/2006/relationships/image" Target="NULL"/><Relationship Id="rId76" Type="http://schemas.openxmlformats.org/officeDocument/2006/relationships/customXml" Target="../ink/ink6650.xml"/><Relationship Id="rId97" Type="http://schemas.openxmlformats.org/officeDocument/2006/relationships/image" Target="NULL"/><Relationship Id="rId104" Type="http://schemas.openxmlformats.org/officeDocument/2006/relationships/customXml" Target="../ink/ink6664.xml"/><Relationship Id="rId120" Type="http://schemas.openxmlformats.org/officeDocument/2006/relationships/image" Target="NULL"/><Relationship Id="rId125" Type="http://schemas.openxmlformats.org/officeDocument/2006/relationships/customXml" Target="../ink/ink6675.xml"/><Relationship Id="rId141" Type="http://schemas.openxmlformats.org/officeDocument/2006/relationships/customXml" Target="../ink/ink6683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658.xml"/><Relationship Id="rId2" Type="http://schemas.openxmlformats.org/officeDocument/2006/relationships/customXml" Target="../ink/ink6613.xml"/><Relationship Id="rId29" Type="http://schemas.openxmlformats.org/officeDocument/2006/relationships/image" Target="NULL"/><Relationship Id="rId24" Type="http://schemas.openxmlformats.org/officeDocument/2006/relationships/customXml" Target="../ink/ink6624.xml"/><Relationship Id="rId40" Type="http://schemas.openxmlformats.org/officeDocument/2006/relationships/customXml" Target="../ink/ink6632.xml"/><Relationship Id="rId45" Type="http://schemas.openxmlformats.org/officeDocument/2006/relationships/image" Target="NULL"/><Relationship Id="rId66" Type="http://schemas.openxmlformats.org/officeDocument/2006/relationships/customXml" Target="../ink/ink6645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670.xml"/><Relationship Id="rId131" Type="http://schemas.openxmlformats.org/officeDocument/2006/relationships/customXml" Target="../ink/ink6678.xml"/><Relationship Id="rId136" Type="http://schemas.openxmlformats.org/officeDocument/2006/relationships/image" Target="NULL"/><Relationship Id="rId157" Type="http://schemas.openxmlformats.org/officeDocument/2006/relationships/customXml" Target="../ink/ink6691.xml"/><Relationship Id="rId61" Type="http://schemas.openxmlformats.org/officeDocument/2006/relationships/image" Target="NULL"/><Relationship Id="rId82" Type="http://schemas.openxmlformats.org/officeDocument/2006/relationships/customXml" Target="../ink/ink6653.xml"/><Relationship Id="rId15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619.xml"/><Relationship Id="rId30" Type="http://schemas.openxmlformats.org/officeDocument/2006/relationships/customXml" Target="../ink/ink6627.xml"/><Relationship Id="rId35" Type="http://schemas.openxmlformats.org/officeDocument/2006/relationships/image" Target="NULL"/><Relationship Id="rId56" Type="http://schemas.openxmlformats.org/officeDocument/2006/relationships/customXml" Target="../ink/ink6640.xml"/><Relationship Id="rId77" Type="http://schemas.openxmlformats.org/officeDocument/2006/relationships/image" Target="NULL"/><Relationship Id="rId100" Type="http://schemas.openxmlformats.org/officeDocument/2006/relationships/customXml" Target="../ink/ink6662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686.xml"/><Relationship Id="rId8" Type="http://schemas.openxmlformats.org/officeDocument/2006/relationships/customXml" Target="../ink/ink6616.xml"/><Relationship Id="rId51" Type="http://schemas.openxmlformats.org/officeDocument/2006/relationships/image" Target="NULL"/><Relationship Id="rId72" Type="http://schemas.openxmlformats.org/officeDocument/2006/relationships/customXml" Target="../ink/ink6648.xml"/><Relationship Id="rId93" Type="http://schemas.openxmlformats.org/officeDocument/2006/relationships/image" Target="NULL"/><Relationship Id="rId98" Type="http://schemas.openxmlformats.org/officeDocument/2006/relationships/customXml" Target="../ink/ink6661.xml"/><Relationship Id="rId121" Type="http://schemas.openxmlformats.org/officeDocument/2006/relationships/customXml" Target="../ink/ink6673.xm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35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6681.xml"/><Relationship Id="rId158" Type="http://schemas.openxmlformats.org/officeDocument/2006/relationships/image" Target="NULL"/><Relationship Id="rId20" Type="http://schemas.openxmlformats.org/officeDocument/2006/relationships/customXml" Target="../ink/ink6622.xml"/><Relationship Id="rId41" Type="http://schemas.openxmlformats.org/officeDocument/2006/relationships/image" Target="NULL"/><Relationship Id="rId62" Type="http://schemas.openxmlformats.org/officeDocument/2006/relationships/customXml" Target="../ink/ink6643.xml"/><Relationship Id="rId83" Type="http://schemas.openxmlformats.org/officeDocument/2006/relationships/image" Target="NULL"/><Relationship Id="rId88" Type="http://schemas.openxmlformats.org/officeDocument/2006/relationships/customXml" Target="../ink/ink6656.xml"/><Relationship Id="rId111" Type="http://schemas.openxmlformats.org/officeDocument/2006/relationships/customXml" Target="../ink/ink6668.xml"/><Relationship Id="rId132" Type="http://schemas.openxmlformats.org/officeDocument/2006/relationships/image" Target="NULL"/><Relationship Id="rId153" Type="http://schemas.openxmlformats.org/officeDocument/2006/relationships/customXml" Target="../ink/ink6689.xml"/><Relationship Id="rId15" Type="http://schemas.openxmlformats.org/officeDocument/2006/relationships/image" Target="NULL"/><Relationship Id="rId36" Type="http://schemas.openxmlformats.org/officeDocument/2006/relationships/customXml" Target="../ink/ink6630.xml"/><Relationship Id="rId57" Type="http://schemas.openxmlformats.org/officeDocument/2006/relationships/image" Target="NULL"/><Relationship Id="rId106" Type="http://schemas.openxmlformats.org/officeDocument/2006/relationships/customXml" Target="../ink/ink6665.xml"/><Relationship Id="rId127" Type="http://schemas.openxmlformats.org/officeDocument/2006/relationships/customXml" Target="../ink/ink6676.xml"/><Relationship Id="rId10" Type="http://schemas.openxmlformats.org/officeDocument/2006/relationships/customXml" Target="../ink/ink6617.xml"/><Relationship Id="rId31" Type="http://schemas.openxmlformats.org/officeDocument/2006/relationships/image" Target="NULL"/><Relationship Id="rId52" Type="http://schemas.openxmlformats.org/officeDocument/2006/relationships/customXml" Target="../ink/ink6638.xml"/><Relationship Id="rId73" Type="http://schemas.openxmlformats.org/officeDocument/2006/relationships/image" Target="NULL"/><Relationship Id="rId78" Type="http://schemas.openxmlformats.org/officeDocument/2006/relationships/customXml" Target="../ink/ink6651.xml"/><Relationship Id="rId94" Type="http://schemas.openxmlformats.org/officeDocument/2006/relationships/customXml" Target="../ink/ink665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6684.xml"/><Relationship Id="rId148" Type="http://schemas.openxmlformats.org/officeDocument/2006/relationships/image" Target="NULL"/><Relationship Id="rId4" Type="http://schemas.openxmlformats.org/officeDocument/2006/relationships/customXml" Target="../ink/ink6614.xml"/><Relationship Id="rId9" Type="http://schemas.openxmlformats.org/officeDocument/2006/relationships/image" Target="NULL"/><Relationship Id="rId26" Type="http://schemas.openxmlformats.org/officeDocument/2006/relationships/customXml" Target="../ink/ink6625.xml"/><Relationship Id="rId47" Type="http://schemas.openxmlformats.org/officeDocument/2006/relationships/image" Target="NULL"/><Relationship Id="rId68" Type="http://schemas.openxmlformats.org/officeDocument/2006/relationships/customXml" Target="../ink/ink6646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6679.xml"/><Relationship Id="rId154" Type="http://schemas.openxmlformats.org/officeDocument/2006/relationships/image" Target="NULL"/><Relationship Id="rId16" Type="http://schemas.openxmlformats.org/officeDocument/2006/relationships/customXml" Target="../ink/ink6620.xml"/><Relationship Id="rId37" Type="http://schemas.openxmlformats.org/officeDocument/2006/relationships/image" Target="NULL"/><Relationship Id="rId58" Type="http://schemas.openxmlformats.org/officeDocument/2006/relationships/customXml" Target="../ink/ink6641.xml"/><Relationship Id="rId79" Type="http://schemas.openxmlformats.org/officeDocument/2006/relationships/image" Target="NULL"/><Relationship Id="rId102" Type="http://schemas.openxmlformats.org/officeDocument/2006/relationships/customXml" Target="../ink/ink6663.xml"/><Relationship Id="rId123" Type="http://schemas.openxmlformats.org/officeDocument/2006/relationships/customXml" Target="../ink/ink6674.xml"/><Relationship Id="rId144" Type="http://schemas.openxmlformats.org/officeDocument/2006/relationships/image" Target="NULL"/><Relationship Id="rId90" Type="http://schemas.openxmlformats.org/officeDocument/2006/relationships/customXml" Target="../ink/ink6657.xml"/><Relationship Id="rId27" Type="http://schemas.openxmlformats.org/officeDocument/2006/relationships/image" Target="NULL"/><Relationship Id="rId48" Type="http://schemas.openxmlformats.org/officeDocument/2006/relationships/customXml" Target="../ink/ink6636.xml"/><Relationship Id="rId69" Type="http://schemas.openxmlformats.org/officeDocument/2006/relationships/image" Target="NULL"/><Relationship Id="rId113" Type="http://schemas.openxmlformats.org/officeDocument/2006/relationships/customXml" Target="../ink/ink6669.xml"/><Relationship Id="rId134" Type="http://schemas.openxmlformats.org/officeDocument/2006/relationships/image" Target="NULL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750.xml"/><Relationship Id="rId21" Type="http://schemas.openxmlformats.org/officeDocument/2006/relationships/image" Target="NULL"/><Relationship Id="rId42" Type="http://schemas.openxmlformats.org/officeDocument/2006/relationships/customXml" Target="../ink/ink6712.xml"/><Relationship Id="rId63" Type="http://schemas.openxmlformats.org/officeDocument/2006/relationships/image" Target="NULL"/><Relationship Id="rId84" Type="http://schemas.openxmlformats.org/officeDocument/2006/relationships/customXml" Target="../ink/ink6733.xml"/><Relationship Id="rId138" Type="http://schemas.openxmlformats.org/officeDocument/2006/relationships/image" Target="NULL"/><Relationship Id="rId159" Type="http://schemas.openxmlformats.org/officeDocument/2006/relationships/customXml" Target="../ink/ink6771.xml"/><Relationship Id="rId170" Type="http://schemas.openxmlformats.org/officeDocument/2006/relationships/image" Target="NULL"/><Relationship Id="rId107" Type="http://schemas.openxmlformats.org/officeDocument/2006/relationships/customXml" Target="../ink/ink6745.xml"/><Relationship Id="rId11" Type="http://schemas.openxmlformats.org/officeDocument/2006/relationships/image" Target="NULL"/><Relationship Id="rId32" Type="http://schemas.openxmlformats.org/officeDocument/2006/relationships/customXml" Target="../ink/ink6707.xml"/><Relationship Id="rId53" Type="http://schemas.openxmlformats.org/officeDocument/2006/relationships/image" Target="NULL"/><Relationship Id="rId74" Type="http://schemas.openxmlformats.org/officeDocument/2006/relationships/customXml" Target="../ink/ink6728.xml"/><Relationship Id="rId128" Type="http://schemas.openxmlformats.org/officeDocument/2006/relationships/image" Target="NULL"/><Relationship Id="rId149" Type="http://schemas.openxmlformats.org/officeDocument/2006/relationships/customXml" Target="../ink/ink6766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6702.xml"/><Relationship Id="rId43" Type="http://schemas.openxmlformats.org/officeDocument/2006/relationships/image" Target="NULL"/><Relationship Id="rId64" Type="http://schemas.openxmlformats.org/officeDocument/2006/relationships/customXml" Target="../ink/ink6723.xml"/><Relationship Id="rId118" Type="http://schemas.openxmlformats.org/officeDocument/2006/relationships/image" Target="NULL"/><Relationship Id="rId139" Type="http://schemas.openxmlformats.org/officeDocument/2006/relationships/customXml" Target="../ink/ink6761.xml"/><Relationship Id="rId85" Type="http://schemas.openxmlformats.org/officeDocument/2006/relationships/image" Target="NULL"/><Relationship Id="rId150" Type="http://schemas.openxmlformats.org/officeDocument/2006/relationships/image" Target="NULL"/><Relationship Id="rId12" Type="http://schemas.openxmlformats.org/officeDocument/2006/relationships/customXml" Target="../ink/ink6697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6756.xml"/><Relationship Id="rId54" Type="http://schemas.openxmlformats.org/officeDocument/2006/relationships/customXml" Target="../ink/ink6718.xml"/><Relationship Id="rId70" Type="http://schemas.openxmlformats.org/officeDocument/2006/relationships/customXml" Target="../ink/ink672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739.xml"/><Relationship Id="rId140" Type="http://schemas.openxmlformats.org/officeDocument/2006/relationships/image" Target="NULL"/><Relationship Id="rId145" Type="http://schemas.openxmlformats.org/officeDocument/2006/relationships/customXml" Target="../ink/ink6764.xml"/><Relationship Id="rId161" Type="http://schemas.openxmlformats.org/officeDocument/2006/relationships/customXml" Target="../ink/ink6772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94.xml"/><Relationship Id="rId23" Type="http://schemas.openxmlformats.org/officeDocument/2006/relationships/image" Target="NULL"/><Relationship Id="rId28" Type="http://schemas.openxmlformats.org/officeDocument/2006/relationships/customXml" Target="../ink/ink6705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751.xml"/><Relationship Id="rId44" Type="http://schemas.openxmlformats.org/officeDocument/2006/relationships/customXml" Target="../ink/ink6713.xml"/><Relationship Id="rId60" Type="http://schemas.openxmlformats.org/officeDocument/2006/relationships/customXml" Target="../ink/ink672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734.xml"/><Relationship Id="rId130" Type="http://schemas.openxmlformats.org/officeDocument/2006/relationships/image" Target="NULL"/><Relationship Id="rId135" Type="http://schemas.openxmlformats.org/officeDocument/2006/relationships/customXml" Target="../ink/ink6759.xml"/><Relationship Id="rId151" Type="http://schemas.openxmlformats.org/officeDocument/2006/relationships/customXml" Target="../ink/ink6767.xml"/><Relationship Id="rId156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700.xml"/><Relationship Id="rId39" Type="http://schemas.openxmlformats.org/officeDocument/2006/relationships/image" Target="NULL"/><Relationship Id="rId109" Type="http://schemas.openxmlformats.org/officeDocument/2006/relationships/customXml" Target="../ink/ink6746.xml"/><Relationship Id="rId34" Type="http://schemas.openxmlformats.org/officeDocument/2006/relationships/customXml" Target="../ink/ink6708.xml"/><Relationship Id="rId50" Type="http://schemas.openxmlformats.org/officeDocument/2006/relationships/customXml" Target="../ink/ink6716.xml"/><Relationship Id="rId55" Type="http://schemas.openxmlformats.org/officeDocument/2006/relationships/image" Target="NULL"/><Relationship Id="rId76" Type="http://schemas.openxmlformats.org/officeDocument/2006/relationships/customXml" Target="../ink/ink6729.xml"/><Relationship Id="rId97" Type="http://schemas.openxmlformats.org/officeDocument/2006/relationships/image" Target="NULL"/><Relationship Id="rId104" Type="http://schemas.openxmlformats.org/officeDocument/2006/relationships/customXml" Target="../ink/ink6743.xml"/><Relationship Id="rId120" Type="http://schemas.openxmlformats.org/officeDocument/2006/relationships/image" Target="NULL"/><Relationship Id="rId125" Type="http://schemas.openxmlformats.org/officeDocument/2006/relationships/customXml" Target="../ink/ink6754.xml"/><Relationship Id="rId141" Type="http://schemas.openxmlformats.org/officeDocument/2006/relationships/customXml" Target="../ink/ink6762.xml"/><Relationship Id="rId146" Type="http://schemas.openxmlformats.org/officeDocument/2006/relationships/image" Target="NULL"/><Relationship Id="rId167" Type="http://schemas.openxmlformats.org/officeDocument/2006/relationships/customXml" Target="../ink/ink677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737.xml"/><Relationship Id="rId162" Type="http://schemas.openxmlformats.org/officeDocument/2006/relationships/image" Target="NULL"/><Relationship Id="rId2" Type="http://schemas.openxmlformats.org/officeDocument/2006/relationships/customXml" Target="../ink/ink6692.xml"/><Relationship Id="rId29" Type="http://schemas.openxmlformats.org/officeDocument/2006/relationships/image" Target="NULL"/><Relationship Id="rId24" Type="http://schemas.openxmlformats.org/officeDocument/2006/relationships/customXml" Target="../ink/ink6703.xml"/><Relationship Id="rId40" Type="http://schemas.openxmlformats.org/officeDocument/2006/relationships/customXml" Target="../ink/ink6711.xml"/><Relationship Id="rId45" Type="http://schemas.openxmlformats.org/officeDocument/2006/relationships/image" Target="NULL"/><Relationship Id="rId66" Type="http://schemas.openxmlformats.org/officeDocument/2006/relationships/customXml" Target="../ink/ink6724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749.xml"/><Relationship Id="rId131" Type="http://schemas.openxmlformats.org/officeDocument/2006/relationships/customXml" Target="../ink/ink6757.xml"/><Relationship Id="rId136" Type="http://schemas.openxmlformats.org/officeDocument/2006/relationships/image" Target="NULL"/><Relationship Id="rId157" Type="http://schemas.openxmlformats.org/officeDocument/2006/relationships/customXml" Target="../ink/ink6770.xml"/><Relationship Id="rId61" Type="http://schemas.openxmlformats.org/officeDocument/2006/relationships/image" Target="NULL"/><Relationship Id="rId82" Type="http://schemas.openxmlformats.org/officeDocument/2006/relationships/customXml" Target="../ink/ink6732.xml"/><Relationship Id="rId15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698.xml"/><Relationship Id="rId30" Type="http://schemas.openxmlformats.org/officeDocument/2006/relationships/customXml" Target="../ink/ink6706.xml"/><Relationship Id="rId35" Type="http://schemas.openxmlformats.org/officeDocument/2006/relationships/image" Target="NULL"/><Relationship Id="rId56" Type="http://schemas.openxmlformats.org/officeDocument/2006/relationships/customXml" Target="../ink/ink6719.xml"/><Relationship Id="rId77" Type="http://schemas.openxmlformats.org/officeDocument/2006/relationships/image" Target="NULL"/><Relationship Id="rId100" Type="http://schemas.openxmlformats.org/officeDocument/2006/relationships/customXml" Target="../ink/ink6741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765.xml"/><Relationship Id="rId168" Type="http://schemas.openxmlformats.org/officeDocument/2006/relationships/image" Target="NULL"/><Relationship Id="rId8" Type="http://schemas.openxmlformats.org/officeDocument/2006/relationships/customXml" Target="../ink/ink6695.xml"/><Relationship Id="rId51" Type="http://schemas.openxmlformats.org/officeDocument/2006/relationships/image" Target="NULL"/><Relationship Id="rId72" Type="http://schemas.openxmlformats.org/officeDocument/2006/relationships/customXml" Target="../ink/ink6727.xml"/><Relationship Id="rId93" Type="http://schemas.openxmlformats.org/officeDocument/2006/relationships/image" Target="NULL"/><Relationship Id="rId98" Type="http://schemas.openxmlformats.org/officeDocument/2006/relationships/customXml" Target="../ink/ink6740.xml"/><Relationship Id="rId121" Type="http://schemas.openxmlformats.org/officeDocument/2006/relationships/customXml" Target="../ink/ink6752.xml"/><Relationship Id="rId142" Type="http://schemas.openxmlformats.org/officeDocument/2006/relationships/image" Target="NULL"/><Relationship Id="rId163" Type="http://schemas.openxmlformats.org/officeDocument/2006/relationships/customXml" Target="../ink/ink677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714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6760.xml"/><Relationship Id="rId158" Type="http://schemas.openxmlformats.org/officeDocument/2006/relationships/image" Target="NULL"/><Relationship Id="rId20" Type="http://schemas.openxmlformats.org/officeDocument/2006/relationships/customXml" Target="../ink/ink6701.xml"/><Relationship Id="rId41" Type="http://schemas.openxmlformats.org/officeDocument/2006/relationships/image" Target="NULL"/><Relationship Id="rId62" Type="http://schemas.openxmlformats.org/officeDocument/2006/relationships/customXml" Target="../ink/ink6722.xml"/><Relationship Id="rId83" Type="http://schemas.openxmlformats.org/officeDocument/2006/relationships/image" Target="NULL"/><Relationship Id="rId88" Type="http://schemas.openxmlformats.org/officeDocument/2006/relationships/customXml" Target="../ink/ink6735.xml"/><Relationship Id="rId111" Type="http://schemas.openxmlformats.org/officeDocument/2006/relationships/customXml" Target="../ink/ink6747.xml"/><Relationship Id="rId132" Type="http://schemas.openxmlformats.org/officeDocument/2006/relationships/image" Target="NULL"/><Relationship Id="rId153" Type="http://schemas.openxmlformats.org/officeDocument/2006/relationships/customXml" Target="../ink/ink6768.xml"/><Relationship Id="rId15" Type="http://schemas.openxmlformats.org/officeDocument/2006/relationships/image" Target="NULL"/><Relationship Id="rId36" Type="http://schemas.openxmlformats.org/officeDocument/2006/relationships/customXml" Target="../ink/ink6709.xml"/><Relationship Id="rId57" Type="http://schemas.openxmlformats.org/officeDocument/2006/relationships/image" Target="NULL"/><Relationship Id="rId106" Type="http://schemas.openxmlformats.org/officeDocument/2006/relationships/customXml" Target="../ink/ink6744.xml"/><Relationship Id="rId127" Type="http://schemas.openxmlformats.org/officeDocument/2006/relationships/customXml" Target="../ink/ink6755.xml"/><Relationship Id="rId10" Type="http://schemas.openxmlformats.org/officeDocument/2006/relationships/customXml" Target="../ink/ink6696.xml"/><Relationship Id="rId31" Type="http://schemas.openxmlformats.org/officeDocument/2006/relationships/image" Target="NULL"/><Relationship Id="rId52" Type="http://schemas.openxmlformats.org/officeDocument/2006/relationships/customXml" Target="../ink/ink6717.xml"/><Relationship Id="rId73" Type="http://schemas.openxmlformats.org/officeDocument/2006/relationships/image" Target="NULL"/><Relationship Id="rId78" Type="http://schemas.openxmlformats.org/officeDocument/2006/relationships/customXml" Target="../ink/ink6730.xml"/><Relationship Id="rId94" Type="http://schemas.openxmlformats.org/officeDocument/2006/relationships/customXml" Target="../ink/ink673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6763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776.xml"/><Relationship Id="rId4" Type="http://schemas.openxmlformats.org/officeDocument/2006/relationships/customXml" Target="../ink/ink6693.xml"/><Relationship Id="rId9" Type="http://schemas.openxmlformats.org/officeDocument/2006/relationships/image" Target="NULL"/><Relationship Id="rId26" Type="http://schemas.openxmlformats.org/officeDocument/2006/relationships/customXml" Target="../ink/ink6704.xml"/><Relationship Id="rId47" Type="http://schemas.openxmlformats.org/officeDocument/2006/relationships/image" Target="NULL"/><Relationship Id="rId68" Type="http://schemas.openxmlformats.org/officeDocument/2006/relationships/customXml" Target="../ink/ink6725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6758.xml"/><Relationship Id="rId154" Type="http://schemas.openxmlformats.org/officeDocument/2006/relationships/image" Target="NULL"/><Relationship Id="rId16" Type="http://schemas.openxmlformats.org/officeDocument/2006/relationships/customXml" Target="../ink/ink6699.xml"/><Relationship Id="rId37" Type="http://schemas.openxmlformats.org/officeDocument/2006/relationships/image" Target="NULL"/><Relationship Id="rId58" Type="http://schemas.openxmlformats.org/officeDocument/2006/relationships/customXml" Target="../ink/ink6720.xml"/><Relationship Id="rId79" Type="http://schemas.openxmlformats.org/officeDocument/2006/relationships/image" Target="NULL"/><Relationship Id="rId102" Type="http://schemas.openxmlformats.org/officeDocument/2006/relationships/customXml" Target="../ink/ink6742.xml"/><Relationship Id="rId123" Type="http://schemas.openxmlformats.org/officeDocument/2006/relationships/customXml" Target="../ink/ink6753.xml"/><Relationship Id="rId144" Type="http://schemas.openxmlformats.org/officeDocument/2006/relationships/image" Target="NULL"/><Relationship Id="rId90" Type="http://schemas.openxmlformats.org/officeDocument/2006/relationships/customXml" Target="../ink/ink6736.xml"/><Relationship Id="rId165" Type="http://schemas.openxmlformats.org/officeDocument/2006/relationships/customXml" Target="../ink/ink6774.xml"/><Relationship Id="rId27" Type="http://schemas.openxmlformats.org/officeDocument/2006/relationships/image" Target="NULL"/><Relationship Id="rId48" Type="http://schemas.openxmlformats.org/officeDocument/2006/relationships/customXml" Target="../ink/ink6715.xml"/><Relationship Id="rId69" Type="http://schemas.openxmlformats.org/officeDocument/2006/relationships/image" Target="NULL"/><Relationship Id="rId113" Type="http://schemas.openxmlformats.org/officeDocument/2006/relationships/customXml" Target="../ink/ink6748.xml"/><Relationship Id="rId134" Type="http://schemas.openxmlformats.org/officeDocument/2006/relationships/image" Target="NULL"/><Relationship Id="rId80" Type="http://schemas.openxmlformats.org/officeDocument/2006/relationships/customXml" Target="../ink/ink6731.xml"/><Relationship Id="rId155" Type="http://schemas.openxmlformats.org/officeDocument/2006/relationships/customXml" Target="../ink/ink6769.xml"/><Relationship Id="rId17" Type="http://schemas.openxmlformats.org/officeDocument/2006/relationships/image" Target="NULL"/><Relationship Id="rId38" Type="http://schemas.openxmlformats.org/officeDocument/2006/relationships/customXml" Target="../ink/ink671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7.png"/><Relationship Id="rId21" Type="http://schemas.openxmlformats.org/officeDocument/2006/relationships/image" Target="../media/image1410.png"/><Relationship Id="rId42" Type="http://schemas.openxmlformats.org/officeDocument/2006/relationships/customXml" Target="../ink/ink614.xml"/><Relationship Id="rId63" Type="http://schemas.openxmlformats.org/officeDocument/2006/relationships/customXml" Target="../ink/ink625.xml"/><Relationship Id="rId84" Type="http://schemas.openxmlformats.org/officeDocument/2006/relationships/customXml" Target="../ink/ink636.xml"/><Relationship Id="rId138" Type="http://schemas.openxmlformats.org/officeDocument/2006/relationships/image" Target="../media/image84.png"/><Relationship Id="rId159" Type="http://schemas.openxmlformats.org/officeDocument/2006/relationships/customXml" Target="../ink/ink674.xml"/><Relationship Id="rId170" Type="http://schemas.openxmlformats.org/officeDocument/2006/relationships/image" Target="../media/image100.png"/><Relationship Id="rId107" Type="http://schemas.openxmlformats.org/officeDocument/2006/relationships/image" Target="../media/image62.png"/><Relationship Id="rId11" Type="http://schemas.openxmlformats.org/officeDocument/2006/relationships/image" Target="../media/image910.png"/><Relationship Id="rId32" Type="http://schemas.openxmlformats.org/officeDocument/2006/relationships/customXml" Target="../ink/ink609.xml"/><Relationship Id="rId53" Type="http://schemas.openxmlformats.org/officeDocument/2006/relationships/image" Target="../media/image30.png"/><Relationship Id="rId74" Type="http://schemas.openxmlformats.org/officeDocument/2006/relationships/customXml" Target="../ink/ink631.xml"/><Relationship Id="rId128" Type="http://schemas.openxmlformats.org/officeDocument/2006/relationships/image" Target="../media/image79.png"/><Relationship Id="rId149" Type="http://schemas.openxmlformats.org/officeDocument/2006/relationships/customXml" Target="../ink/ink669.xml"/><Relationship Id="rId5" Type="http://schemas.openxmlformats.org/officeDocument/2006/relationships/image" Target="../media/image6100.png"/><Relationship Id="rId95" Type="http://schemas.openxmlformats.org/officeDocument/2006/relationships/image" Target="../media/image50.png"/><Relationship Id="rId160" Type="http://schemas.openxmlformats.org/officeDocument/2006/relationships/image" Target="../media/image95.png"/><Relationship Id="rId22" Type="http://schemas.openxmlformats.org/officeDocument/2006/relationships/customXml" Target="../ink/ink604.xml"/><Relationship Id="rId43" Type="http://schemas.openxmlformats.org/officeDocument/2006/relationships/image" Target="../media/image25.png"/><Relationship Id="rId64" Type="http://schemas.openxmlformats.org/officeDocument/2006/relationships/image" Target="../media/image35.png"/><Relationship Id="rId118" Type="http://schemas.openxmlformats.org/officeDocument/2006/relationships/customXml" Target="../ink/ink653.xml"/><Relationship Id="rId139" Type="http://schemas.openxmlformats.org/officeDocument/2006/relationships/customXml" Target="../ink/ink664.xml"/><Relationship Id="rId85" Type="http://schemas.openxmlformats.org/officeDocument/2006/relationships/image" Target="../media/image45.png"/><Relationship Id="rId150" Type="http://schemas.openxmlformats.org/officeDocument/2006/relationships/image" Target="../media/image90.png"/><Relationship Id="rId171" Type="http://schemas.openxmlformats.org/officeDocument/2006/relationships/customXml" Target="../ink/ink680.xml"/><Relationship Id="rId12" Type="http://schemas.openxmlformats.org/officeDocument/2006/relationships/customXml" Target="../ink/ink599.xml"/><Relationship Id="rId33" Type="http://schemas.openxmlformats.org/officeDocument/2006/relationships/image" Target="../media/image20.png"/><Relationship Id="rId108" Type="http://schemas.openxmlformats.org/officeDocument/2006/relationships/customXml" Target="../ink/ink648.xml"/><Relationship Id="rId129" Type="http://schemas.openxmlformats.org/officeDocument/2006/relationships/customXml" Target="../ink/ink659.xml"/><Relationship Id="rId54" Type="http://schemas.openxmlformats.org/officeDocument/2006/relationships/customXml" Target="../ink/ink620.xml"/><Relationship Id="rId70" Type="http://schemas.openxmlformats.org/officeDocument/2006/relationships/customXml" Target="../ink/ink629.xml"/><Relationship Id="rId75" Type="http://schemas.openxmlformats.org/officeDocument/2006/relationships/image" Target="../media/image40.png"/><Relationship Id="rId91" Type="http://schemas.openxmlformats.org/officeDocument/2006/relationships/image" Target="../media/image48.png"/><Relationship Id="rId96" Type="http://schemas.openxmlformats.org/officeDocument/2006/relationships/customXml" Target="../ink/ink642.xml"/><Relationship Id="rId140" Type="http://schemas.openxmlformats.org/officeDocument/2006/relationships/image" Target="../media/image85.png"/><Relationship Id="rId145" Type="http://schemas.openxmlformats.org/officeDocument/2006/relationships/customXml" Target="../ink/ink667.xml"/><Relationship Id="rId161" Type="http://schemas.openxmlformats.org/officeDocument/2006/relationships/customXml" Target="../ink/ink675.xml"/><Relationship Id="rId166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.xml"/><Relationship Id="rId23" Type="http://schemas.openxmlformats.org/officeDocument/2006/relationships/image" Target="../media/image1510.png"/><Relationship Id="rId28" Type="http://schemas.openxmlformats.org/officeDocument/2006/relationships/customXml" Target="../ink/ink607.xml"/><Relationship Id="rId49" Type="http://schemas.openxmlformats.org/officeDocument/2006/relationships/image" Target="../media/image28.png"/><Relationship Id="rId114" Type="http://schemas.openxmlformats.org/officeDocument/2006/relationships/customXml" Target="../ink/ink651.xml"/><Relationship Id="rId119" Type="http://schemas.openxmlformats.org/officeDocument/2006/relationships/image" Target="../media/image68.png"/><Relationship Id="rId44" Type="http://schemas.openxmlformats.org/officeDocument/2006/relationships/customXml" Target="../ink/ink615.xml"/><Relationship Id="rId60" Type="http://schemas.openxmlformats.org/officeDocument/2006/relationships/image" Target="../media/image33.png"/><Relationship Id="rId65" Type="http://schemas.openxmlformats.org/officeDocument/2006/relationships/customXml" Target="../ink/ink626.xml"/><Relationship Id="rId81" Type="http://schemas.openxmlformats.org/officeDocument/2006/relationships/image" Target="../media/image43.png"/><Relationship Id="rId86" Type="http://schemas.openxmlformats.org/officeDocument/2006/relationships/customXml" Target="../ink/ink637.xml"/><Relationship Id="rId130" Type="http://schemas.openxmlformats.org/officeDocument/2006/relationships/image" Target="../media/image80.png"/><Relationship Id="rId135" Type="http://schemas.openxmlformats.org/officeDocument/2006/relationships/customXml" Target="../ink/ink662.xml"/><Relationship Id="rId151" Type="http://schemas.openxmlformats.org/officeDocument/2006/relationships/customXml" Target="../ink/ink670.xml"/><Relationship Id="rId156" Type="http://schemas.openxmlformats.org/officeDocument/2006/relationships/image" Target="../media/image93.png"/><Relationship Id="rId172" Type="http://schemas.openxmlformats.org/officeDocument/2006/relationships/image" Target="../media/image101.png"/><Relationship Id="rId13" Type="http://schemas.openxmlformats.org/officeDocument/2006/relationships/image" Target="../media/image1010.png"/><Relationship Id="rId18" Type="http://schemas.openxmlformats.org/officeDocument/2006/relationships/customXml" Target="../ink/ink602.xml"/><Relationship Id="rId39" Type="http://schemas.openxmlformats.org/officeDocument/2006/relationships/image" Target="../media/image23.png"/><Relationship Id="rId109" Type="http://schemas.openxmlformats.org/officeDocument/2006/relationships/image" Target="../media/image63.png"/><Relationship Id="rId34" Type="http://schemas.openxmlformats.org/officeDocument/2006/relationships/customXml" Target="../ink/ink610.xml"/><Relationship Id="rId50" Type="http://schemas.openxmlformats.org/officeDocument/2006/relationships/customXml" Target="../ink/ink618.xml"/><Relationship Id="rId55" Type="http://schemas.openxmlformats.org/officeDocument/2006/relationships/image" Target="../media/image31.png"/><Relationship Id="rId76" Type="http://schemas.openxmlformats.org/officeDocument/2006/relationships/customXml" Target="../ink/ink632.xml"/><Relationship Id="rId97" Type="http://schemas.openxmlformats.org/officeDocument/2006/relationships/image" Target="../media/image51.png"/><Relationship Id="rId104" Type="http://schemas.openxmlformats.org/officeDocument/2006/relationships/customXml" Target="../ink/ink646.xml"/><Relationship Id="rId120" Type="http://schemas.openxmlformats.org/officeDocument/2006/relationships/customXml" Target="../ink/ink654.xml"/><Relationship Id="rId125" Type="http://schemas.openxmlformats.org/officeDocument/2006/relationships/customXml" Target="../ink/ink657.xml"/><Relationship Id="rId141" Type="http://schemas.openxmlformats.org/officeDocument/2006/relationships/customXml" Target="../ink/ink665.xml"/><Relationship Id="rId146" Type="http://schemas.openxmlformats.org/officeDocument/2006/relationships/image" Target="../media/image88.png"/><Relationship Id="rId167" Type="http://schemas.openxmlformats.org/officeDocument/2006/relationships/customXml" Target="../ink/ink678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640.xml"/><Relationship Id="rId162" Type="http://schemas.openxmlformats.org/officeDocument/2006/relationships/image" Target="../media/image96.png"/><Relationship Id="rId2" Type="http://schemas.openxmlformats.org/officeDocument/2006/relationships/customXml" Target="../ink/ink594.xml"/><Relationship Id="rId29" Type="http://schemas.openxmlformats.org/officeDocument/2006/relationships/image" Target="../media/image18.png"/><Relationship Id="rId24" Type="http://schemas.openxmlformats.org/officeDocument/2006/relationships/customXml" Target="../ink/ink605.xml"/><Relationship Id="rId40" Type="http://schemas.openxmlformats.org/officeDocument/2006/relationships/customXml" Target="../ink/ink613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110" Type="http://schemas.openxmlformats.org/officeDocument/2006/relationships/customXml" Target="../ink/ink649.xml"/><Relationship Id="rId115" Type="http://schemas.openxmlformats.org/officeDocument/2006/relationships/image" Target="../media/image66.png"/><Relationship Id="rId131" Type="http://schemas.openxmlformats.org/officeDocument/2006/relationships/customXml" Target="../ink/ink660.xml"/><Relationship Id="rId136" Type="http://schemas.openxmlformats.org/officeDocument/2006/relationships/image" Target="../media/image83.png"/><Relationship Id="rId157" Type="http://schemas.openxmlformats.org/officeDocument/2006/relationships/customXml" Target="../ink/ink673.xml"/><Relationship Id="rId61" Type="http://schemas.openxmlformats.org/officeDocument/2006/relationships/customXml" Target="../ink/ink624.xml"/><Relationship Id="rId82" Type="http://schemas.openxmlformats.org/officeDocument/2006/relationships/customXml" Target="../ink/ink635.xml"/><Relationship Id="rId152" Type="http://schemas.openxmlformats.org/officeDocument/2006/relationships/image" Target="../media/image91.png"/><Relationship Id="rId19" Type="http://schemas.openxmlformats.org/officeDocument/2006/relationships/image" Target="../media/image1310.png"/><Relationship Id="rId14" Type="http://schemas.openxmlformats.org/officeDocument/2006/relationships/customXml" Target="../ink/ink600.xml"/><Relationship Id="rId30" Type="http://schemas.openxmlformats.org/officeDocument/2006/relationships/customXml" Target="../ink/ink608.xml"/><Relationship Id="rId35" Type="http://schemas.openxmlformats.org/officeDocument/2006/relationships/image" Target="../media/image21.png"/><Relationship Id="rId56" Type="http://schemas.openxmlformats.org/officeDocument/2006/relationships/customXml" Target="../ink/ink621.xml"/><Relationship Id="rId77" Type="http://schemas.openxmlformats.org/officeDocument/2006/relationships/image" Target="../media/image41.png"/><Relationship Id="rId100" Type="http://schemas.openxmlformats.org/officeDocument/2006/relationships/customXml" Target="../ink/ink644.xml"/><Relationship Id="rId105" Type="http://schemas.openxmlformats.org/officeDocument/2006/relationships/image" Target="../media/image61.png"/><Relationship Id="rId126" Type="http://schemas.openxmlformats.org/officeDocument/2006/relationships/image" Target="../media/image71.png"/><Relationship Id="rId147" Type="http://schemas.openxmlformats.org/officeDocument/2006/relationships/customXml" Target="../ink/ink668.xml"/><Relationship Id="rId168" Type="http://schemas.openxmlformats.org/officeDocument/2006/relationships/image" Target="../media/image99.png"/><Relationship Id="rId8" Type="http://schemas.openxmlformats.org/officeDocument/2006/relationships/customXml" Target="../ink/ink597.xml"/><Relationship Id="rId51" Type="http://schemas.openxmlformats.org/officeDocument/2006/relationships/image" Target="../media/image29.png"/><Relationship Id="rId72" Type="http://schemas.openxmlformats.org/officeDocument/2006/relationships/customXml" Target="../ink/ink630.xml"/><Relationship Id="rId93" Type="http://schemas.openxmlformats.org/officeDocument/2006/relationships/image" Target="../media/image49.png"/><Relationship Id="rId98" Type="http://schemas.openxmlformats.org/officeDocument/2006/relationships/customXml" Target="../ink/ink643.xml"/><Relationship Id="rId121" Type="http://schemas.openxmlformats.org/officeDocument/2006/relationships/customXml" Target="../ink/ink655.xml"/><Relationship Id="rId142" Type="http://schemas.openxmlformats.org/officeDocument/2006/relationships/image" Target="../media/image86.png"/><Relationship Id="rId163" Type="http://schemas.openxmlformats.org/officeDocument/2006/relationships/customXml" Target="../ink/ink676.xml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616.xml"/><Relationship Id="rId67" Type="http://schemas.openxmlformats.org/officeDocument/2006/relationships/customXml" Target="../ink/ink627.xml"/><Relationship Id="rId116" Type="http://schemas.openxmlformats.org/officeDocument/2006/relationships/customXml" Target="../ink/ink652.xml"/><Relationship Id="rId137" Type="http://schemas.openxmlformats.org/officeDocument/2006/relationships/customXml" Target="../ink/ink663.xml"/><Relationship Id="rId158" Type="http://schemas.openxmlformats.org/officeDocument/2006/relationships/image" Target="../media/image94.png"/><Relationship Id="rId20" Type="http://schemas.openxmlformats.org/officeDocument/2006/relationships/customXml" Target="../ink/ink603.xml"/><Relationship Id="rId41" Type="http://schemas.openxmlformats.org/officeDocument/2006/relationships/image" Target="../media/image24.png"/><Relationship Id="rId62" Type="http://schemas.openxmlformats.org/officeDocument/2006/relationships/image" Target="../media/image34.png"/><Relationship Id="rId83" Type="http://schemas.openxmlformats.org/officeDocument/2006/relationships/image" Target="../media/image44.png"/><Relationship Id="rId88" Type="http://schemas.openxmlformats.org/officeDocument/2006/relationships/customXml" Target="../ink/ink638.xml"/><Relationship Id="rId111" Type="http://schemas.openxmlformats.org/officeDocument/2006/relationships/image" Target="../media/image64.png"/><Relationship Id="rId132" Type="http://schemas.openxmlformats.org/officeDocument/2006/relationships/image" Target="../media/image81.png"/><Relationship Id="rId153" Type="http://schemas.openxmlformats.org/officeDocument/2006/relationships/customXml" Target="../ink/ink671.xml"/><Relationship Id="rId15" Type="http://schemas.openxmlformats.org/officeDocument/2006/relationships/image" Target="../media/image1110.png"/><Relationship Id="rId36" Type="http://schemas.openxmlformats.org/officeDocument/2006/relationships/customXml" Target="../ink/ink611.xml"/><Relationship Id="rId57" Type="http://schemas.openxmlformats.org/officeDocument/2006/relationships/image" Target="../media/image32.png"/><Relationship Id="rId106" Type="http://schemas.openxmlformats.org/officeDocument/2006/relationships/customXml" Target="../ink/ink647.xml"/><Relationship Id="rId127" Type="http://schemas.openxmlformats.org/officeDocument/2006/relationships/customXml" Target="../ink/ink658.xml"/><Relationship Id="rId10" Type="http://schemas.openxmlformats.org/officeDocument/2006/relationships/customXml" Target="../ink/ink598.xml"/><Relationship Id="rId31" Type="http://schemas.openxmlformats.org/officeDocument/2006/relationships/image" Target="../media/image19.png"/><Relationship Id="rId52" Type="http://schemas.openxmlformats.org/officeDocument/2006/relationships/customXml" Target="../ink/ink619.xml"/><Relationship Id="rId73" Type="http://schemas.openxmlformats.org/officeDocument/2006/relationships/image" Target="../media/image39.png"/><Relationship Id="rId78" Type="http://schemas.openxmlformats.org/officeDocument/2006/relationships/customXml" Target="../ink/ink633.xml"/><Relationship Id="rId94" Type="http://schemas.openxmlformats.org/officeDocument/2006/relationships/customXml" Target="../ink/ink641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image" Target="../media/image69.png"/><Relationship Id="rId143" Type="http://schemas.openxmlformats.org/officeDocument/2006/relationships/customXml" Target="../ink/ink666.xml"/><Relationship Id="rId148" Type="http://schemas.openxmlformats.org/officeDocument/2006/relationships/image" Target="../media/image89.png"/><Relationship Id="rId164" Type="http://schemas.openxmlformats.org/officeDocument/2006/relationships/image" Target="../media/image97.png"/><Relationship Id="rId169" Type="http://schemas.openxmlformats.org/officeDocument/2006/relationships/customXml" Target="../ink/ink679.xml"/><Relationship Id="rId4" Type="http://schemas.openxmlformats.org/officeDocument/2006/relationships/customXml" Target="../ink/ink595.xml"/><Relationship Id="rId9" Type="http://schemas.openxmlformats.org/officeDocument/2006/relationships/image" Target="../media/image8100.png"/><Relationship Id="rId26" Type="http://schemas.openxmlformats.org/officeDocument/2006/relationships/customXml" Target="../ink/ink606.xml"/><Relationship Id="rId47" Type="http://schemas.openxmlformats.org/officeDocument/2006/relationships/image" Target="../media/image27.png"/><Relationship Id="rId68" Type="http://schemas.openxmlformats.org/officeDocument/2006/relationships/image" Target="../media/image37.png"/><Relationship Id="rId89" Type="http://schemas.openxmlformats.org/officeDocument/2006/relationships/image" Target="../media/image47.png"/><Relationship Id="rId112" Type="http://schemas.openxmlformats.org/officeDocument/2006/relationships/customXml" Target="../ink/ink650.xml"/><Relationship Id="rId133" Type="http://schemas.openxmlformats.org/officeDocument/2006/relationships/customXml" Target="../ink/ink661.xml"/><Relationship Id="rId154" Type="http://schemas.openxmlformats.org/officeDocument/2006/relationships/image" Target="../media/image92.png"/><Relationship Id="rId16" Type="http://schemas.openxmlformats.org/officeDocument/2006/relationships/customXml" Target="../ink/ink601.xml"/><Relationship Id="rId37" Type="http://schemas.openxmlformats.org/officeDocument/2006/relationships/image" Target="../media/image22.png"/><Relationship Id="rId58" Type="http://schemas.openxmlformats.org/officeDocument/2006/relationships/customXml" Target="../ink/ink622.xml"/><Relationship Id="rId79" Type="http://schemas.openxmlformats.org/officeDocument/2006/relationships/image" Target="../media/image42.png"/><Relationship Id="rId102" Type="http://schemas.openxmlformats.org/officeDocument/2006/relationships/customXml" Target="../ink/ink645.xml"/><Relationship Id="rId123" Type="http://schemas.openxmlformats.org/officeDocument/2006/relationships/customXml" Target="../ink/ink656.xml"/><Relationship Id="rId144" Type="http://schemas.openxmlformats.org/officeDocument/2006/relationships/image" Target="../media/image87.png"/><Relationship Id="rId90" Type="http://schemas.openxmlformats.org/officeDocument/2006/relationships/customXml" Target="../ink/ink639.xml"/><Relationship Id="rId165" Type="http://schemas.openxmlformats.org/officeDocument/2006/relationships/customXml" Target="../ink/ink677.xml"/><Relationship Id="rId27" Type="http://schemas.openxmlformats.org/officeDocument/2006/relationships/image" Target="../media/image1710.png"/><Relationship Id="rId48" Type="http://schemas.openxmlformats.org/officeDocument/2006/relationships/customXml" Target="../ink/ink617.xml"/><Relationship Id="rId69" Type="http://schemas.openxmlformats.org/officeDocument/2006/relationships/customXml" Target="../ink/ink628.xml"/><Relationship Id="rId113" Type="http://schemas.openxmlformats.org/officeDocument/2006/relationships/image" Target="../media/image65.png"/><Relationship Id="rId134" Type="http://schemas.openxmlformats.org/officeDocument/2006/relationships/image" Target="../media/image82.png"/><Relationship Id="rId80" Type="http://schemas.openxmlformats.org/officeDocument/2006/relationships/customXml" Target="../ink/ink634.xml"/><Relationship Id="rId155" Type="http://schemas.openxmlformats.org/officeDocument/2006/relationships/customXml" Target="../ink/ink672.xml"/><Relationship Id="rId17" Type="http://schemas.openxmlformats.org/officeDocument/2006/relationships/image" Target="../media/image1210.png"/><Relationship Id="rId38" Type="http://schemas.openxmlformats.org/officeDocument/2006/relationships/customXml" Target="../ink/ink612.xml"/><Relationship Id="rId59" Type="http://schemas.openxmlformats.org/officeDocument/2006/relationships/customXml" Target="../ink/ink623.xml"/><Relationship Id="rId103" Type="http://schemas.openxmlformats.org/officeDocument/2006/relationships/image" Target="../media/image54.png"/><Relationship Id="rId124" Type="http://schemas.openxmlformats.org/officeDocument/2006/relationships/image" Target="../media/image70.png"/></Relationships>
</file>

<file path=ppt/slides/_rels/slide1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835.xml"/><Relationship Id="rId21" Type="http://schemas.openxmlformats.org/officeDocument/2006/relationships/image" Target="NULL"/><Relationship Id="rId42" Type="http://schemas.openxmlformats.org/officeDocument/2006/relationships/customXml" Target="../ink/ink6797.xml"/><Relationship Id="rId63" Type="http://schemas.openxmlformats.org/officeDocument/2006/relationships/image" Target="NULL"/><Relationship Id="rId84" Type="http://schemas.openxmlformats.org/officeDocument/2006/relationships/customXml" Target="../ink/ink6818.xml"/><Relationship Id="rId138" Type="http://schemas.openxmlformats.org/officeDocument/2006/relationships/image" Target="NULL"/><Relationship Id="rId159" Type="http://schemas.openxmlformats.org/officeDocument/2006/relationships/customXml" Target="../ink/ink6856.xml"/><Relationship Id="rId170" Type="http://schemas.openxmlformats.org/officeDocument/2006/relationships/image" Target="NULL"/><Relationship Id="rId107" Type="http://schemas.openxmlformats.org/officeDocument/2006/relationships/customXml" Target="../ink/ink6830.xml"/><Relationship Id="rId11" Type="http://schemas.openxmlformats.org/officeDocument/2006/relationships/image" Target="NULL"/><Relationship Id="rId32" Type="http://schemas.openxmlformats.org/officeDocument/2006/relationships/customXml" Target="../ink/ink6792.xml"/><Relationship Id="rId53" Type="http://schemas.openxmlformats.org/officeDocument/2006/relationships/image" Target="NULL"/><Relationship Id="rId74" Type="http://schemas.openxmlformats.org/officeDocument/2006/relationships/customXml" Target="../ink/ink6813.xml"/><Relationship Id="rId128" Type="http://schemas.openxmlformats.org/officeDocument/2006/relationships/image" Target="NULL"/><Relationship Id="rId149" Type="http://schemas.openxmlformats.org/officeDocument/2006/relationships/customXml" Target="../ink/ink6851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6787.xml"/><Relationship Id="rId43" Type="http://schemas.openxmlformats.org/officeDocument/2006/relationships/image" Target="NULL"/><Relationship Id="rId64" Type="http://schemas.openxmlformats.org/officeDocument/2006/relationships/customXml" Target="../ink/ink6808.xml"/><Relationship Id="rId118" Type="http://schemas.openxmlformats.org/officeDocument/2006/relationships/image" Target="NULL"/><Relationship Id="rId139" Type="http://schemas.openxmlformats.org/officeDocument/2006/relationships/customXml" Target="../ink/ink6846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6862.xml"/><Relationship Id="rId12" Type="http://schemas.openxmlformats.org/officeDocument/2006/relationships/customXml" Target="../ink/ink6782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6841.xml"/><Relationship Id="rId54" Type="http://schemas.openxmlformats.org/officeDocument/2006/relationships/customXml" Target="../ink/ink6803.xml"/><Relationship Id="rId75" Type="http://schemas.openxmlformats.org/officeDocument/2006/relationships/image" Target="NULL"/><Relationship Id="rId96" Type="http://schemas.openxmlformats.org/officeDocument/2006/relationships/customXml" Target="../ink/ink6824.xml"/><Relationship Id="rId140" Type="http://schemas.openxmlformats.org/officeDocument/2006/relationships/image" Target="NULL"/><Relationship Id="rId161" Type="http://schemas.openxmlformats.org/officeDocument/2006/relationships/customXml" Target="../ink/ink68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9.xml"/><Relationship Id="rId23" Type="http://schemas.openxmlformats.org/officeDocument/2006/relationships/image" Target="NULL"/><Relationship Id="rId28" Type="http://schemas.openxmlformats.org/officeDocument/2006/relationships/customXml" Target="../ink/ink6790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836.xml"/><Relationship Id="rId44" Type="http://schemas.openxmlformats.org/officeDocument/2006/relationships/customXml" Target="../ink/ink6798.xml"/><Relationship Id="rId60" Type="http://schemas.openxmlformats.org/officeDocument/2006/relationships/customXml" Target="../ink/ink680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819.xml"/><Relationship Id="rId130" Type="http://schemas.openxmlformats.org/officeDocument/2006/relationships/image" Target="NULL"/><Relationship Id="rId135" Type="http://schemas.openxmlformats.org/officeDocument/2006/relationships/customXml" Target="../ink/ink6844.xml"/><Relationship Id="rId151" Type="http://schemas.openxmlformats.org/officeDocument/2006/relationships/customXml" Target="../ink/ink6852.xml"/><Relationship Id="rId156" Type="http://schemas.openxmlformats.org/officeDocument/2006/relationships/image" Target="NULL"/><Relationship Id="rId172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785.xml"/><Relationship Id="rId39" Type="http://schemas.openxmlformats.org/officeDocument/2006/relationships/image" Target="NULL"/><Relationship Id="rId109" Type="http://schemas.openxmlformats.org/officeDocument/2006/relationships/customXml" Target="../ink/ink6831.xml"/><Relationship Id="rId34" Type="http://schemas.openxmlformats.org/officeDocument/2006/relationships/customXml" Target="../ink/ink6793.xml"/><Relationship Id="rId50" Type="http://schemas.openxmlformats.org/officeDocument/2006/relationships/customXml" Target="../ink/ink6801.xml"/><Relationship Id="rId55" Type="http://schemas.openxmlformats.org/officeDocument/2006/relationships/image" Target="NULL"/><Relationship Id="rId76" Type="http://schemas.openxmlformats.org/officeDocument/2006/relationships/customXml" Target="../ink/ink6814.xml"/><Relationship Id="rId97" Type="http://schemas.openxmlformats.org/officeDocument/2006/relationships/image" Target="NULL"/><Relationship Id="rId104" Type="http://schemas.openxmlformats.org/officeDocument/2006/relationships/customXml" Target="../ink/ink6828.xml"/><Relationship Id="rId120" Type="http://schemas.openxmlformats.org/officeDocument/2006/relationships/image" Target="NULL"/><Relationship Id="rId125" Type="http://schemas.openxmlformats.org/officeDocument/2006/relationships/customXml" Target="../ink/ink6839.xml"/><Relationship Id="rId141" Type="http://schemas.openxmlformats.org/officeDocument/2006/relationships/customXml" Target="../ink/ink6847.xml"/><Relationship Id="rId146" Type="http://schemas.openxmlformats.org/officeDocument/2006/relationships/image" Target="NULL"/><Relationship Id="rId167" Type="http://schemas.openxmlformats.org/officeDocument/2006/relationships/customXml" Target="../ink/ink686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822.xml"/><Relationship Id="rId162" Type="http://schemas.openxmlformats.org/officeDocument/2006/relationships/image" Target="NULL"/><Relationship Id="rId2" Type="http://schemas.openxmlformats.org/officeDocument/2006/relationships/customXml" Target="../ink/ink6777.xml"/><Relationship Id="rId29" Type="http://schemas.openxmlformats.org/officeDocument/2006/relationships/image" Target="NULL"/><Relationship Id="rId24" Type="http://schemas.openxmlformats.org/officeDocument/2006/relationships/customXml" Target="../ink/ink6788.xml"/><Relationship Id="rId40" Type="http://schemas.openxmlformats.org/officeDocument/2006/relationships/customXml" Target="../ink/ink6796.xml"/><Relationship Id="rId45" Type="http://schemas.openxmlformats.org/officeDocument/2006/relationships/image" Target="NULL"/><Relationship Id="rId66" Type="http://schemas.openxmlformats.org/officeDocument/2006/relationships/customXml" Target="../ink/ink6809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834.xml"/><Relationship Id="rId131" Type="http://schemas.openxmlformats.org/officeDocument/2006/relationships/customXml" Target="../ink/ink6842.xml"/><Relationship Id="rId136" Type="http://schemas.openxmlformats.org/officeDocument/2006/relationships/image" Target="NULL"/><Relationship Id="rId157" Type="http://schemas.openxmlformats.org/officeDocument/2006/relationships/customXml" Target="../ink/ink6855.xml"/><Relationship Id="rId61" Type="http://schemas.openxmlformats.org/officeDocument/2006/relationships/image" Target="NULL"/><Relationship Id="rId82" Type="http://schemas.openxmlformats.org/officeDocument/2006/relationships/customXml" Target="../ink/ink6817.xml"/><Relationship Id="rId152" Type="http://schemas.openxmlformats.org/officeDocument/2006/relationships/image" Target="NULL"/><Relationship Id="rId173" Type="http://schemas.openxmlformats.org/officeDocument/2006/relationships/customXml" Target="../ink/ink6863.xml"/><Relationship Id="rId19" Type="http://schemas.openxmlformats.org/officeDocument/2006/relationships/image" Target="NULL"/><Relationship Id="rId14" Type="http://schemas.openxmlformats.org/officeDocument/2006/relationships/customXml" Target="../ink/ink6783.xml"/><Relationship Id="rId30" Type="http://schemas.openxmlformats.org/officeDocument/2006/relationships/customXml" Target="../ink/ink6791.xml"/><Relationship Id="rId35" Type="http://schemas.openxmlformats.org/officeDocument/2006/relationships/image" Target="NULL"/><Relationship Id="rId56" Type="http://schemas.openxmlformats.org/officeDocument/2006/relationships/customXml" Target="../ink/ink6804.xml"/><Relationship Id="rId77" Type="http://schemas.openxmlformats.org/officeDocument/2006/relationships/image" Target="NULL"/><Relationship Id="rId100" Type="http://schemas.openxmlformats.org/officeDocument/2006/relationships/customXml" Target="../ink/ink6826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850.xml"/><Relationship Id="rId168" Type="http://schemas.openxmlformats.org/officeDocument/2006/relationships/image" Target="NULL"/><Relationship Id="rId8" Type="http://schemas.openxmlformats.org/officeDocument/2006/relationships/customXml" Target="../ink/ink6780.xml"/><Relationship Id="rId51" Type="http://schemas.openxmlformats.org/officeDocument/2006/relationships/image" Target="NULL"/><Relationship Id="rId72" Type="http://schemas.openxmlformats.org/officeDocument/2006/relationships/customXml" Target="../ink/ink6812.xml"/><Relationship Id="rId93" Type="http://schemas.openxmlformats.org/officeDocument/2006/relationships/image" Target="NULL"/><Relationship Id="rId98" Type="http://schemas.openxmlformats.org/officeDocument/2006/relationships/customXml" Target="../ink/ink6825.xml"/><Relationship Id="rId121" Type="http://schemas.openxmlformats.org/officeDocument/2006/relationships/customXml" Target="../ink/ink6837.xml"/><Relationship Id="rId142" Type="http://schemas.openxmlformats.org/officeDocument/2006/relationships/image" Target="NULL"/><Relationship Id="rId163" Type="http://schemas.openxmlformats.org/officeDocument/2006/relationships/customXml" Target="../ink/ink685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799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6845.xml"/><Relationship Id="rId158" Type="http://schemas.openxmlformats.org/officeDocument/2006/relationships/image" Target="NULL"/><Relationship Id="rId20" Type="http://schemas.openxmlformats.org/officeDocument/2006/relationships/customXml" Target="../ink/ink6786.xml"/><Relationship Id="rId41" Type="http://schemas.openxmlformats.org/officeDocument/2006/relationships/image" Target="NULL"/><Relationship Id="rId62" Type="http://schemas.openxmlformats.org/officeDocument/2006/relationships/customXml" Target="../ink/ink6807.xml"/><Relationship Id="rId83" Type="http://schemas.openxmlformats.org/officeDocument/2006/relationships/image" Target="NULL"/><Relationship Id="rId88" Type="http://schemas.openxmlformats.org/officeDocument/2006/relationships/customXml" Target="../ink/ink6820.xml"/><Relationship Id="rId111" Type="http://schemas.openxmlformats.org/officeDocument/2006/relationships/customXml" Target="../ink/ink6832.xml"/><Relationship Id="rId132" Type="http://schemas.openxmlformats.org/officeDocument/2006/relationships/image" Target="NULL"/><Relationship Id="rId153" Type="http://schemas.openxmlformats.org/officeDocument/2006/relationships/customXml" Target="../ink/ink6853.xml"/><Relationship Id="rId17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794.xml"/><Relationship Id="rId57" Type="http://schemas.openxmlformats.org/officeDocument/2006/relationships/image" Target="NULL"/><Relationship Id="rId106" Type="http://schemas.openxmlformats.org/officeDocument/2006/relationships/customXml" Target="../ink/ink6829.xml"/><Relationship Id="rId127" Type="http://schemas.openxmlformats.org/officeDocument/2006/relationships/customXml" Target="../ink/ink6840.xml"/><Relationship Id="rId10" Type="http://schemas.openxmlformats.org/officeDocument/2006/relationships/customXml" Target="../ink/ink6781.xml"/><Relationship Id="rId31" Type="http://schemas.openxmlformats.org/officeDocument/2006/relationships/image" Target="NULL"/><Relationship Id="rId52" Type="http://schemas.openxmlformats.org/officeDocument/2006/relationships/customXml" Target="../ink/ink6802.xml"/><Relationship Id="rId73" Type="http://schemas.openxmlformats.org/officeDocument/2006/relationships/image" Target="NULL"/><Relationship Id="rId78" Type="http://schemas.openxmlformats.org/officeDocument/2006/relationships/customXml" Target="../ink/ink6815.xml"/><Relationship Id="rId94" Type="http://schemas.openxmlformats.org/officeDocument/2006/relationships/customXml" Target="../ink/ink682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6848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6861.xml"/><Relationship Id="rId4" Type="http://schemas.openxmlformats.org/officeDocument/2006/relationships/customXml" Target="../ink/ink6778.xml"/><Relationship Id="rId9" Type="http://schemas.openxmlformats.org/officeDocument/2006/relationships/image" Target="NULL"/><Relationship Id="rId26" Type="http://schemas.openxmlformats.org/officeDocument/2006/relationships/customXml" Target="../ink/ink6789.xml"/><Relationship Id="rId47" Type="http://schemas.openxmlformats.org/officeDocument/2006/relationships/image" Target="NULL"/><Relationship Id="rId68" Type="http://schemas.openxmlformats.org/officeDocument/2006/relationships/customXml" Target="../ink/ink6810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6843.xml"/><Relationship Id="rId154" Type="http://schemas.openxmlformats.org/officeDocument/2006/relationships/image" Target="NULL"/><Relationship Id="rId16" Type="http://schemas.openxmlformats.org/officeDocument/2006/relationships/customXml" Target="../ink/ink6784.xml"/><Relationship Id="rId37" Type="http://schemas.openxmlformats.org/officeDocument/2006/relationships/image" Target="NULL"/><Relationship Id="rId58" Type="http://schemas.openxmlformats.org/officeDocument/2006/relationships/customXml" Target="../ink/ink6805.xml"/><Relationship Id="rId79" Type="http://schemas.openxmlformats.org/officeDocument/2006/relationships/image" Target="NULL"/><Relationship Id="rId102" Type="http://schemas.openxmlformats.org/officeDocument/2006/relationships/customXml" Target="../ink/ink6827.xml"/><Relationship Id="rId123" Type="http://schemas.openxmlformats.org/officeDocument/2006/relationships/customXml" Target="../ink/ink6838.xml"/><Relationship Id="rId144" Type="http://schemas.openxmlformats.org/officeDocument/2006/relationships/image" Target="NULL"/><Relationship Id="rId90" Type="http://schemas.openxmlformats.org/officeDocument/2006/relationships/customXml" Target="../ink/ink6821.xml"/><Relationship Id="rId165" Type="http://schemas.openxmlformats.org/officeDocument/2006/relationships/customXml" Target="../ink/ink6859.xml"/><Relationship Id="rId27" Type="http://schemas.openxmlformats.org/officeDocument/2006/relationships/image" Target="NULL"/><Relationship Id="rId48" Type="http://schemas.openxmlformats.org/officeDocument/2006/relationships/customXml" Target="../ink/ink6800.xml"/><Relationship Id="rId69" Type="http://schemas.openxmlformats.org/officeDocument/2006/relationships/image" Target="NULL"/><Relationship Id="rId113" Type="http://schemas.openxmlformats.org/officeDocument/2006/relationships/customXml" Target="../ink/ink6833.xml"/><Relationship Id="rId134" Type="http://schemas.openxmlformats.org/officeDocument/2006/relationships/image" Target="NULL"/><Relationship Id="rId80" Type="http://schemas.openxmlformats.org/officeDocument/2006/relationships/customXml" Target="../ink/ink6816.xml"/><Relationship Id="rId155" Type="http://schemas.openxmlformats.org/officeDocument/2006/relationships/customXml" Target="../ink/ink6854.xml"/><Relationship Id="rId17" Type="http://schemas.openxmlformats.org/officeDocument/2006/relationships/image" Target="NULL"/><Relationship Id="rId38" Type="http://schemas.openxmlformats.org/officeDocument/2006/relationships/customXml" Target="../ink/ink679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6811.xml"/><Relationship Id="rId91" Type="http://schemas.openxmlformats.org/officeDocument/2006/relationships/image" Target="NULL"/><Relationship Id="rId145" Type="http://schemas.openxmlformats.org/officeDocument/2006/relationships/customXml" Target="../ink/ink6849.xml"/><Relationship Id="rId166" Type="http://schemas.openxmlformats.org/officeDocument/2006/relationships/image" Target="NULL"/></Relationships>
</file>

<file path=ppt/slides/_rels/slide16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922.xml"/><Relationship Id="rId21" Type="http://schemas.openxmlformats.org/officeDocument/2006/relationships/image" Target="NULL"/><Relationship Id="rId42" Type="http://schemas.openxmlformats.org/officeDocument/2006/relationships/customXml" Target="../ink/ink6884.xml"/><Relationship Id="rId63" Type="http://schemas.openxmlformats.org/officeDocument/2006/relationships/image" Target="NULL"/><Relationship Id="rId84" Type="http://schemas.openxmlformats.org/officeDocument/2006/relationships/customXml" Target="../ink/ink6905.xml"/><Relationship Id="rId138" Type="http://schemas.openxmlformats.org/officeDocument/2006/relationships/image" Target="NULL"/><Relationship Id="rId159" Type="http://schemas.openxmlformats.org/officeDocument/2006/relationships/customXml" Target="../ink/ink6943.xml"/><Relationship Id="rId107" Type="http://schemas.openxmlformats.org/officeDocument/2006/relationships/customXml" Target="../ink/ink6917.xml"/><Relationship Id="rId11" Type="http://schemas.openxmlformats.org/officeDocument/2006/relationships/image" Target="NULL"/><Relationship Id="rId32" Type="http://schemas.openxmlformats.org/officeDocument/2006/relationships/customXml" Target="../ink/ink6879.xml"/><Relationship Id="rId53" Type="http://schemas.openxmlformats.org/officeDocument/2006/relationships/image" Target="NULL"/><Relationship Id="rId74" Type="http://schemas.openxmlformats.org/officeDocument/2006/relationships/customXml" Target="../ink/ink6900.xml"/><Relationship Id="rId128" Type="http://schemas.openxmlformats.org/officeDocument/2006/relationships/image" Target="NULL"/><Relationship Id="rId149" Type="http://schemas.openxmlformats.org/officeDocument/2006/relationships/customXml" Target="../ink/ink6938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6874.xml"/><Relationship Id="rId43" Type="http://schemas.openxmlformats.org/officeDocument/2006/relationships/image" Target="NULL"/><Relationship Id="rId64" Type="http://schemas.openxmlformats.org/officeDocument/2006/relationships/customXml" Target="../ink/ink6895.xml"/><Relationship Id="rId118" Type="http://schemas.openxmlformats.org/officeDocument/2006/relationships/image" Target="NULL"/><Relationship Id="rId139" Type="http://schemas.openxmlformats.org/officeDocument/2006/relationships/customXml" Target="../ink/ink6933.xml"/><Relationship Id="rId85" Type="http://schemas.openxmlformats.org/officeDocument/2006/relationships/image" Target="NULL"/><Relationship Id="rId150" Type="http://schemas.openxmlformats.org/officeDocument/2006/relationships/image" Target="NULL"/><Relationship Id="rId12" Type="http://schemas.openxmlformats.org/officeDocument/2006/relationships/customXml" Target="../ink/ink686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88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6928.xml"/><Relationship Id="rId54" Type="http://schemas.openxmlformats.org/officeDocument/2006/relationships/customXml" Target="../ink/ink6890.xml"/><Relationship Id="rId70" Type="http://schemas.openxmlformats.org/officeDocument/2006/relationships/customXml" Target="../ink/ink689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911.xml"/><Relationship Id="rId140" Type="http://schemas.openxmlformats.org/officeDocument/2006/relationships/image" Target="NULL"/><Relationship Id="rId145" Type="http://schemas.openxmlformats.org/officeDocument/2006/relationships/customXml" Target="../ink/ink6936.xml"/><Relationship Id="rId161" Type="http://schemas.openxmlformats.org/officeDocument/2006/relationships/customXml" Target="../ink/ink6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6.xml"/><Relationship Id="rId23" Type="http://schemas.openxmlformats.org/officeDocument/2006/relationships/image" Target="NULL"/><Relationship Id="rId28" Type="http://schemas.openxmlformats.org/officeDocument/2006/relationships/customXml" Target="../ink/ink6877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6923.xml"/><Relationship Id="rId44" Type="http://schemas.openxmlformats.org/officeDocument/2006/relationships/customXml" Target="../ink/ink6885.xml"/><Relationship Id="rId60" Type="http://schemas.openxmlformats.org/officeDocument/2006/relationships/customXml" Target="../ink/ink689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906.xml"/><Relationship Id="rId130" Type="http://schemas.openxmlformats.org/officeDocument/2006/relationships/image" Target="NULL"/><Relationship Id="rId135" Type="http://schemas.openxmlformats.org/officeDocument/2006/relationships/customXml" Target="../ink/ink6931.xml"/><Relationship Id="rId151" Type="http://schemas.openxmlformats.org/officeDocument/2006/relationships/customXml" Target="../ink/ink6939.xml"/><Relationship Id="rId156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872.xml"/><Relationship Id="rId39" Type="http://schemas.openxmlformats.org/officeDocument/2006/relationships/image" Target="NULL"/><Relationship Id="rId109" Type="http://schemas.openxmlformats.org/officeDocument/2006/relationships/customXml" Target="../ink/ink6918.xml"/><Relationship Id="rId34" Type="http://schemas.openxmlformats.org/officeDocument/2006/relationships/customXml" Target="../ink/ink6880.xml"/><Relationship Id="rId50" Type="http://schemas.openxmlformats.org/officeDocument/2006/relationships/customXml" Target="../ink/ink6888.xml"/><Relationship Id="rId55" Type="http://schemas.openxmlformats.org/officeDocument/2006/relationships/image" Target="NULL"/><Relationship Id="rId76" Type="http://schemas.openxmlformats.org/officeDocument/2006/relationships/customXml" Target="../ink/ink6901.xml"/><Relationship Id="rId97" Type="http://schemas.openxmlformats.org/officeDocument/2006/relationships/image" Target="NULL"/><Relationship Id="rId104" Type="http://schemas.openxmlformats.org/officeDocument/2006/relationships/customXml" Target="../ink/ink6915.xml"/><Relationship Id="rId120" Type="http://schemas.openxmlformats.org/officeDocument/2006/relationships/image" Target="NULL"/><Relationship Id="rId125" Type="http://schemas.openxmlformats.org/officeDocument/2006/relationships/customXml" Target="../ink/ink6926.xml"/><Relationship Id="rId141" Type="http://schemas.openxmlformats.org/officeDocument/2006/relationships/customXml" Target="../ink/ink6934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909.xml"/><Relationship Id="rId162" Type="http://schemas.openxmlformats.org/officeDocument/2006/relationships/image" Target="NULL"/><Relationship Id="rId2" Type="http://schemas.openxmlformats.org/officeDocument/2006/relationships/customXml" Target="../ink/ink6864.xml"/><Relationship Id="rId29" Type="http://schemas.openxmlformats.org/officeDocument/2006/relationships/image" Target="NULL"/><Relationship Id="rId24" Type="http://schemas.openxmlformats.org/officeDocument/2006/relationships/customXml" Target="../ink/ink6875.xml"/><Relationship Id="rId40" Type="http://schemas.openxmlformats.org/officeDocument/2006/relationships/customXml" Target="../ink/ink6883.xml"/><Relationship Id="rId45" Type="http://schemas.openxmlformats.org/officeDocument/2006/relationships/image" Target="NULL"/><Relationship Id="rId66" Type="http://schemas.openxmlformats.org/officeDocument/2006/relationships/customXml" Target="../ink/ink6896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6921.xml"/><Relationship Id="rId131" Type="http://schemas.openxmlformats.org/officeDocument/2006/relationships/customXml" Target="../ink/ink6929.xml"/><Relationship Id="rId136" Type="http://schemas.openxmlformats.org/officeDocument/2006/relationships/image" Target="NULL"/><Relationship Id="rId157" Type="http://schemas.openxmlformats.org/officeDocument/2006/relationships/customXml" Target="../ink/ink6942.xml"/><Relationship Id="rId61" Type="http://schemas.openxmlformats.org/officeDocument/2006/relationships/image" Target="NULL"/><Relationship Id="rId82" Type="http://schemas.openxmlformats.org/officeDocument/2006/relationships/customXml" Target="../ink/ink6904.xml"/><Relationship Id="rId15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870.xml"/><Relationship Id="rId30" Type="http://schemas.openxmlformats.org/officeDocument/2006/relationships/customXml" Target="../ink/ink6878.xml"/><Relationship Id="rId35" Type="http://schemas.openxmlformats.org/officeDocument/2006/relationships/image" Target="NULL"/><Relationship Id="rId56" Type="http://schemas.openxmlformats.org/officeDocument/2006/relationships/customXml" Target="../ink/ink6891.xml"/><Relationship Id="rId77" Type="http://schemas.openxmlformats.org/officeDocument/2006/relationships/image" Target="NULL"/><Relationship Id="rId100" Type="http://schemas.openxmlformats.org/officeDocument/2006/relationships/customXml" Target="../ink/ink6913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6937.xml"/><Relationship Id="rId8" Type="http://schemas.openxmlformats.org/officeDocument/2006/relationships/customXml" Target="../ink/ink6867.xml"/><Relationship Id="rId51" Type="http://schemas.openxmlformats.org/officeDocument/2006/relationships/image" Target="NULL"/><Relationship Id="rId72" Type="http://schemas.openxmlformats.org/officeDocument/2006/relationships/customXml" Target="../ink/ink6899.xml"/><Relationship Id="rId93" Type="http://schemas.openxmlformats.org/officeDocument/2006/relationships/image" Target="NULL"/><Relationship Id="rId98" Type="http://schemas.openxmlformats.org/officeDocument/2006/relationships/customXml" Target="../ink/ink6912.xml"/><Relationship Id="rId121" Type="http://schemas.openxmlformats.org/officeDocument/2006/relationships/customXml" Target="../ink/ink6924.xml"/><Relationship Id="rId142" Type="http://schemas.openxmlformats.org/officeDocument/2006/relationships/image" Target="NULL"/><Relationship Id="rId163" Type="http://schemas.openxmlformats.org/officeDocument/2006/relationships/customXml" Target="../ink/ink694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886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6932.xml"/><Relationship Id="rId158" Type="http://schemas.openxmlformats.org/officeDocument/2006/relationships/image" Target="NULL"/><Relationship Id="rId20" Type="http://schemas.openxmlformats.org/officeDocument/2006/relationships/customXml" Target="../ink/ink6873.xml"/><Relationship Id="rId41" Type="http://schemas.openxmlformats.org/officeDocument/2006/relationships/image" Target="NULL"/><Relationship Id="rId62" Type="http://schemas.openxmlformats.org/officeDocument/2006/relationships/customXml" Target="../ink/ink6894.xml"/><Relationship Id="rId83" Type="http://schemas.openxmlformats.org/officeDocument/2006/relationships/image" Target="NULL"/><Relationship Id="rId88" Type="http://schemas.openxmlformats.org/officeDocument/2006/relationships/customXml" Target="../ink/ink6907.xml"/><Relationship Id="rId111" Type="http://schemas.openxmlformats.org/officeDocument/2006/relationships/customXml" Target="../ink/ink6919.xml"/><Relationship Id="rId132" Type="http://schemas.openxmlformats.org/officeDocument/2006/relationships/image" Target="NULL"/><Relationship Id="rId153" Type="http://schemas.openxmlformats.org/officeDocument/2006/relationships/customXml" Target="../ink/ink6940.xml"/><Relationship Id="rId15" Type="http://schemas.openxmlformats.org/officeDocument/2006/relationships/image" Target="NULL"/><Relationship Id="rId36" Type="http://schemas.openxmlformats.org/officeDocument/2006/relationships/customXml" Target="../ink/ink6881.xml"/><Relationship Id="rId57" Type="http://schemas.openxmlformats.org/officeDocument/2006/relationships/image" Target="NULL"/><Relationship Id="rId106" Type="http://schemas.openxmlformats.org/officeDocument/2006/relationships/customXml" Target="../ink/ink6916.xml"/><Relationship Id="rId127" Type="http://schemas.openxmlformats.org/officeDocument/2006/relationships/customXml" Target="../ink/ink6927.xml"/><Relationship Id="rId10" Type="http://schemas.openxmlformats.org/officeDocument/2006/relationships/customXml" Target="../ink/ink6868.xml"/><Relationship Id="rId31" Type="http://schemas.openxmlformats.org/officeDocument/2006/relationships/image" Target="NULL"/><Relationship Id="rId52" Type="http://schemas.openxmlformats.org/officeDocument/2006/relationships/customXml" Target="../ink/ink6889.xml"/><Relationship Id="rId73" Type="http://schemas.openxmlformats.org/officeDocument/2006/relationships/image" Target="NULL"/><Relationship Id="rId78" Type="http://schemas.openxmlformats.org/officeDocument/2006/relationships/customXml" Target="../ink/ink6902.xml"/><Relationship Id="rId94" Type="http://schemas.openxmlformats.org/officeDocument/2006/relationships/customXml" Target="../ink/ink691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6935.xml"/><Relationship Id="rId148" Type="http://schemas.openxmlformats.org/officeDocument/2006/relationships/image" Target="NULL"/><Relationship Id="rId164" Type="http://schemas.openxmlformats.org/officeDocument/2006/relationships/image" Target="NULL"/><Relationship Id="rId4" Type="http://schemas.openxmlformats.org/officeDocument/2006/relationships/customXml" Target="../ink/ink6865.xml"/><Relationship Id="rId9" Type="http://schemas.openxmlformats.org/officeDocument/2006/relationships/image" Target="NULL"/><Relationship Id="rId26" Type="http://schemas.openxmlformats.org/officeDocument/2006/relationships/customXml" Target="../ink/ink6876.xml"/><Relationship Id="rId47" Type="http://schemas.openxmlformats.org/officeDocument/2006/relationships/image" Target="NULL"/><Relationship Id="rId68" Type="http://schemas.openxmlformats.org/officeDocument/2006/relationships/customXml" Target="../ink/ink6897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6930.xml"/><Relationship Id="rId154" Type="http://schemas.openxmlformats.org/officeDocument/2006/relationships/image" Target="NULL"/><Relationship Id="rId16" Type="http://schemas.openxmlformats.org/officeDocument/2006/relationships/customXml" Target="../ink/ink6871.xml"/><Relationship Id="rId37" Type="http://schemas.openxmlformats.org/officeDocument/2006/relationships/image" Target="NULL"/><Relationship Id="rId58" Type="http://schemas.openxmlformats.org/officeDocument/2006/relationships/customXml" Target="../ink/ink6892.xml"/><Relationship Id="rId79" Type="http://schemas.openxmlformats.org/officeDocument/2006/relationships/image" Target="NULL"/><Relationship Id="rId102" Type="http://schemas.openxmlformats.org/officeDocument/2006/relationships/customXml" Target="../ink/ink6914.xml"/><Relationship Id="rId123" Type="http://schemas.openxmlformats.org/officeDocument/2006/relationships/customXml" Target="../ink/ink6925.xml"/><Relationship Id="rId144" Type="http://schemas.openxmlformats.org/officeDocument/2006/relationships/image" Target="NULL"/><Relationship Id="rId90" Type="http://schemas.openxmlformats.org/officeDocument/2006/relationships/customXml" Target="../ink/ink6908.xml"/><Relationship Id="rId27" Type="http://schemas.openxmlformats.org/officeDocument/2006/relationships/image" Target="NULL"/><Relationship Id="rId48" Type="http://schemas.openxmlformats.org/officeDocument/2006/relationships/customXml" Target="../ink/ink6887.xml"/><Relationship Id="rId69" Type="http://schemas.openxmlformats.org/officeDocument/2006/relationships/image" Target="NULL"/><Relationship Id="rId113" Type="http://schemas.openxmlformats.org/officeDocument/2006/relationships/customXml" Target="../ink/ink6920.xml"/><Relationship Id="rId134" Type="http://schemas.openxmlformats.org/officeDocument/2006/relationships/image" Target="NULL"/><Relationship Id="rId80" Type="http://schemas.openxmlformats.org/officeDocument/2006/relationships/customXml" Target="../ink/ink6903.xml"/><Relationship Id="rId155" Type="http://schemas.openxmlformats.org/officeDocument/2006/relationships/customXml" Target="../ink/ink6941.xml"/></Relationships>
</file>

<file path=ppt/slides/_rels/slide1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04.xml"/><Relationship Id="rId21" Type="http://schemas.openxmlformats.org/officeDocument/2006/relationships/image" Target="NULL"/><Relationship Id="rId42" Type="http://schemas.openxmlformats.org/officeDocument/2006/relationships/customXml" Target="../ink/ink6966.xml"/><Relationship Id="rId63" Type="http://schemas.openxmlformats.org/officeDocument/2006/relationships/image" Target="NULL"/><Relationship Id="rId84" Type="http://schemas.openxmlformats.org/officeDocument/2006/relationships/customXml" Target="../ink/ink6987.xml"/><Relationship Id="rId138" Type="http://schemas.openxmlformats.org/officeDocument/2006/relationships/image" Target="NULL"/><Relationship Id="rId159" Type="http://schemas.openxmlformats.org/officeDocument/2006/relationships/customXml" Target="../ink/ink7025.xml"/><Relationship Id="rId170" Type="http://schemas.openxmlformats.org/officeDocument/2006/relationships/image" Target="NULL"/><Relationship Id="rId107" Type="http://schemas.openxmlformats.org/officeDocument/2006/relationships/customXml" Target="../ink/ink6999.xml"/><Relationship Id="rId11" Type="http://schemas.openxmlformats.org/officeDocument/2006/relationships/image" Target="NULL"/><Relationship Id="rId32" Type="http://schemas.openxmlformats.org/officeDocument/2006/relationships/customXml" Target="../ink/ink6961.xml"/><Relationship Id="rId53" Type="http://schemas.openxmlformats.org/officeDocument/2006/relationships/image" Target="NULL"/><Relationship Id="rId74" Type="http://schemas.openxmlformats.org/officeDocument/2006/relationships/customXml" Target="../ink/ink6982.xml"/><Relationship Id="rId128" Type="http://schemas.openxmlformats.org/officeDocument/2006/relationships/image" Target="NULL"/><Relationship Id="rId149" Type="http://schemas.openxmlformats.org/officeDocument/2006/relationships/customXml" Target="../ink/ink7020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6956.xml"/><Relationship Id="rId43" Type="http://schemas.openxmlformats.org/officeDocument/2006/relationships/image" Target="NULL"/><Relationship Id="rId64" Type="http://schemas.openxmlformats.org/officeDocument/2006/relationships/customXml" Target="../ink/ink6977.xml"/><Relationship Id="rId118" Type="http://schemas.openxmlformats.org/officeDocument/2006/relationships/image" Target="NULL"/><Relationship Id="rId139" Type="http://schemas.openxmlformats.org/officeDocument/2006/relationships/customXml" Target="../ink/ink7015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031.xml"/><Relationship Id="rId12" Type="http://schemas.openxmlformats.org/officeDocument/2006/relationships/customXml" Target="../ink/ink6951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010.xml"/><Relationship Id="rId54" Type="http://schemas.openxmlformats.org/officeDocument/2006/relationships/customXml" Target="../ink/ink6972.xml"/><Relationship Id="rId75" Type="http://schemas.openxmlformats.org/officeDocument/2006/relationships/image" Target="NULL"/><Relationship Id="rId96" Type="http://schemas.openxmlformats.org/officeDocument/2006/relationships/customXml" Target="../ink/ink6993.xml"/><Relationship Id="rId140" Type="http://schemas.openxmlformats.org/officeDocument/2006/relationships/image" Target="NULL"/><Relationship Id="rId161" Type="http://schemas.openxmlformats.org/officeDocument/2006/relationships/customXml" Target="../ink/ink7026.xml"/><Relationship Id="rId6" Type="http://schemas.openxmlformats.org/officeDocument/2006/relationships/customXml" Target="../ink/ink6948.xml"/><Relationship Id="rId23" Type="http://schemas.openxmlformats.org/officeDocument/2006/relationships/image" Target="NULL"/><Relationship Id="rId28" Type="http://schemas.openxmlformats.org/officeDocument/2006/relationships/customXml" Target="../ink/ink6959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7005.xml"/><Relationship Id="rId44" Type="http://schemas.openxmlformats.org/officeDocument/2006/relationships/customXml" Target="../ink/ink6967.xml"/><Relationship Id="rId60" Type="http://schemas.openxmlformats.org/officeDocument/2006/relationships/customXml" Target="../ink/ink697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988.xml"/><Relationship Id="rId130" Type="http://schemas.openxmlformats.org/officeDocument/2006/relationships/image" Target="NULL"/><Relationship Id="rId135" Type="http://schemas.openxmlformats.org/officeDocument/2006/relationships/customXml" Target="../ink/ink7013.xml"/><Relationship Id="rId151" Type="http://schemas.openxmlformats.org/officeDocument/2006/relationships/customXml" Target="../ink/ink7021.xml"/><Relationship Id="rId156" Type="http://schemas.openxmlformats.org/officeDocument/2006/relationships/image" Target="NULL"/><Relationship Id="rId177" Type="http://schemas.openxmlformats.org/officeDocument/2006/relationships/customXml" Target="../ink/ink7034.xml"/><Relationship Id="rId172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954.xml"/><Relationship Id="rId39" Type="http://schemas.openxmlformats.org/officeDocument/2006/relationships/image" Target="NULL"/><Relationship Id="rId109" Type="http://schemas.openxmlformats.org/officeDocument/2006/relationships/customXml" Target="../ink/ink7000.xml"/><Relationship Id="rId34" Type="http://schemas.openxmlformats.org/officeDocument/2006/relationships/customXml" Target="../ink/ink6962.xml"/><Relationship Id="rId50" Type="http://schemas.openxmlformats.org/officeDocument/2006/relationships/customXml" Target="../ink/ink6970.xml"/><Relationship Id="rId55" Type="http://schemas.openxmlformats.org/officeDocument/2006/relationships/image" Target="NULL"/><Relationship Id="rId76" Type="http://schemas.openxmlformats.org/officeDocument/2006/relationships/customXml" Target="../ink/ink6983.xml"/><Relationship Id="rId97" Type="http://schemas.openxmlformats.org/officeDocument/2006/relationships/image" Target="NULL"/><Relationship Id="rId104" Type="http://schemas.openxmlformats.org/officeDocument/2006/relationships/customXml" Target="../ink/ink6997.xml"/><Relationship Id="rId120" Type="http://schemas.openxmlformats.org/officeDocument/2006/relationships/image" Target="NULL"/><Relationship Id="rId125" Type="http://schemas.openxmlformats.org/officeDocument/2006/relationships/customXml" Target="../ink/ink7008.xml"/><Relationship Id="rId141" Type="http://schemas.openxmlformats.org/officeDocument/2006/relationships/customXml" Target="../ink/ink7016.xml"/><Relationship Id="rId146" Type="http://schemas.openxmlformats.org/officeDocument/2006/relationships/image" Target="NULL"/><Relationship Id="rId167" Type="http://schemas.openxmlformats.org/officeDocument/2006/relationships/customXml" Target="../ink/ink702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991.xml"/><Relationship Id="rId162" Type="http://schemas.openxmlformats.org/officeDocument/2006/relationships/image" Target="NULL"/><Relationship Id="rId2" Type="http://schemas.openxmlformats.org/officeDocument/2006/relationships/customXml" Target="../ink/ink6946.xml"/><Relationship Id="rId29" Type="http://schemas.openxmlformats.org/officeDocument/2006/relationships/image" Target="NULL"/><Relationship Id="rId24" Type="http://schemas.openxmlformats.org/officeDocument/2006/relationships/customXml" Target="../ink/ink6957.xml"/><Relationship Id="rId40" Type="http://schemas.openxmlformats.org/officeDocument/2006/relationships/customXml" Target="../ink/ink6965.xml"/><Relationship Id="rId45" Type="http://schemas.openxmlformats.org/officeDocument/2006/relationships/image" Target="NULL"/><Relationship Id="rId66" Type="http://schemas.openxmlformats.org/officeDocument/2006/relationships/customXml" Target="../ink/ink6978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003.xml"/><Relationship Id="rId131" Type="http://schemas.openxmlformats.org/officeDocument/2006/relationships/customXml" Target="../ink/ink7011.xml"/><Relationship Id="rId136" Type="http://schemas.openxmlformats.org/officeDocument/2006/relationships/image" Target="NULL"/><Relationship Id="rId157" Type="http://schemas.openxmlformats.org/officeDocument/2006/relationships/customXml" Target="../ink/ink7024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986.xml"/><Relationship Id="rId152" Type="http://schemas.openxmlformats.org/officeDocument/2006/relationships/image" Target="NULL"/><Relationship Id="rId173" Type="http://schemas.openxmlformats.org/officeDocument/2006/relationships/customXml" Target="../ink/ink7032.xml"/><Relationship Id="rId19" Type="http://schemas.openxmlformats.org/officeDocument/2006/relationships/image" Target="NULL"/><Relationship Id="rId14" Type="http://schemas.openxmlformats.org/officeDocument/2006/relationships/customXml" Target="../ink/ink6952.xml"/><Relationship Id="rId30" Type="http://schemas.openxmlformats.org/officeDocument/2006/relationships/customXml" Target="../ink/ink6960.xml"/><Relationship Id="rId35" Type="http://schemas.openxmlformats.org/officeDocument/2006/relationships/image" Target="NULL"/><Relationship Id="rId56" Type="http://schemas.openxmlformats.org/officeDocument/2006/relationships/customXml" Target="../ink/ink6973.xml"/><Relationship Id="rId77" Type="http://schemas.openxmlformats.org/officeDocument/2006/relationships/image" Target="NULL"/><Relationship Id="rId100" Type="http://schemas.openxmlformats.org/officeDocument/2006/relationships/customXml" Target="../ink/ink6995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019.xml"/><Relationship Id="rId168" Type="http://schemas.openxmlformats.org/officeDocument/2006/relationships/image" Target="NULL"/><Relationship Id="rId8" Type="http://schemas.openxmlformats.org/officeDocument/2006/relationships/customXml" Target="../ink/ink6949.xml"/><Relationship Id="rId51" Type="http://schemas.openxmlformats.org/officeDocument/2006/relationships/image" Target="NULL"/><Relationship Id="rId72" Type="http://schemas.openxmlformats.org/officeDocument/2006/relationships/customXml" Target="../ink/ink6981.xml"/><Relationship Id="rId93" Type="http://schemas.openxmlformats.org/officeDocument/2006/relationships/image" Target="NULL"/><Relationship Id="rId98" Type="http://schemas.openxmlformats.org/officeDocument/2006/relationships/customXml" Target="../ink/ink6994.xml"/><Relationship Id="rId121" Type="http://schemas.openxmlformats.org/officeDocument/2006/relationships/customXml" Target="../ink/ink7006.xml"/><Relationship Id="rId142" Type="http://schemas.openxmlformats.org/officeDocument/2006/relationships/image" Target="NULL"/><Relationship Id="rId163" Type="http://schemas.openxmlformats.org/officeDocument/2006/relationships/customXml" Target="../ink/ink702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968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014.xml"/><Relationship Id="rId158" Type="http://schemas.openxmlformats.org/officeDocument/2006/relationships/image" Target="NULL"/><Relationship Id="rId20" Type="http://schemas.openxmlformats.org/officeDocument/2006/relationships/customXml" Target="../ink/ink6955.xml"/><Relationship Id="rId41" Type="http://schemas.openxmlformats.org/officeDocument/2006/relationships/image" Target="NULL"/><Relationship Id="rId62" Type="http://schemas.openxmlformats.org/officeDocument/2006/relationships/customXml" Target="../ink/ink6976.xml"/><Relationship Id="rId83" Type="http://schemas.openxmlformats.org/officeDocument/2006/relationships/image" Target="NULL"/><Relationship Id="rId88" Type="http://schemas.openxmlformats.org/officeDocument/2006/relationships/customXml" Target="../ink/ink6989.xml"/><Relationship Id="rId111" Type="http://schemas.openxmlformats.org/officeDocument/2006/relationships/customXml" Target="../ink/ink7001.xml"/><Relationship Id="rId132" Type="http://schemas.openxmlformats.org/officeDocument/2006/relationships/image" Target="NULL"/><Relationship Id="rId153" Type="http://schemas.openxmlformats.org/officeDocument/2006/relationships/customXml" Target="../ink/ink7022.xml"/><Relationship Id="rId174" Type="http://schemas.openxmlformats.org/officeDocument/2006/relationships/image" Target="NULL"/><Relationship Id="rId179" Type="http://schemas.openxmlformats.org/officeDocument/2006/relationships/customXml" Target="../ink/ink7035.xml"/><Relationship Id="rId15" Type="http://schemas.openxmlformats.org/officeDocument/2006/relationships/image" Target="NULL"/><Relationship Id="rId36" Type="http://schemas.openxmlformats.org/officeDocument/2006/relationships/customXml" Target="../ink/ink6963.xml"/><Relationship Id="rId57" Type="http://schemas.openxmlformats.org/officeDocument/2006/relationships/image" Target="NULL"/><Relationship Id="rId106" Type="http://schemas.openxmlformats.org/officeDocument/2006/relationships/customXml" Target="../ink/ink6998.xml"/><Relationship Id="rId127" Type="http://schemas.openxmlformats.org/officeDocument/2006/relationships/customXml" Target="../ink/ink7009.xml"/><Relationship Id="rId10" Type="http://schemas.openxmlformats.org/officeDocument/2006/relationships/customXml" Target="../ink/ink6950.xml"/><Relationship Id="rId31" Type="http://schemas.openxmlformats.org/officeDocument/2006/relationships/image" Target="NULL"/><Relationship Id="rId52" Type="http://schemas.openxmlformats.org/officeDocument/2006/relationships/customXml" Target="../ink/ink6971.xml"/><Relationship Id="rId73" Type="http://schemas.openxmlformats.org/officeDocument/2006/relationships/image" Target="NULL"/><Relationship Id="rId78" Type="http://schemas.openxmlformats.org/officeDocument/2006/relationships/customXml" Target="../ink/ink6984.xml"/><Relationship Id="rId94" Type="http://schemas.openxmlformats.org/officeDocument/2006/relationships/customXml" Target="../ink/ink699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017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030.xml"/><Relationship Id="rId4" Type="http://schemas.openxmlformats.org/officeDocument/2006/relationships/customXml" Target="../ink/ink6947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customXml" Target="../ink/ink6958.xml"/><Relationship Id="rId47" Type="http://schemas.openxmlformats.org/officeDocument/2006/relationships/image" Target="NULL"/><Relationship Id="rId68" Type="http://schemas.openxmlformats.org/officeDocument/2006/relationships/customXml" Target="../ink/ink6979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012.xml"/><Relationship Id="rId154" Type="http://schemas.openxmlformats.org/officeDocument/2006/relationships/image" Target="NULL"/><Relationship Id="rId175" Type="http://schemas.openxmlformats.org/officeDocument/2006/relationships/customXml" Target="../ink/ink7033.xml"/><Relationship Id="rId16" Type="http://schemas.openxmlformats.org/officeDocument/2006/relationships/customXml" Target="../ink/ink6953.xml"/><Relationship Id="rId37" Type="http://schemas.openxmlformats.org/officeDocument/2006/relationships/image" Target="NULL"/><Relationship Id="rId58" Type="http://schemas.openxmlformats.org/officeDocument/2006/relationships/customXml" Target="../ink/ink6974.xml"/><Relationship Id="rId79" Type="http://schemas.openxmlformats.org/officeDocument/2006/relationships/image" Target="NULL"/><Relationship Id="rId102" Type="http://schemas.openxmlformats.org/officeDocument/2006/relationships/customXml" Target="../ink/ink6996.xml"/><Relationship Id="rId123" Type="http://schemas.openxmlformats.org/officeDocument/2006/relationships/customXml" Target="../ink/ink7007.xml"/><Relationship Id="rId144" Type="http://schemas.openxmlformats.org/officeDocument/2006/relationships/image" Target="NULL"/><Relationship Id="rId90" Type="http://schemas.openxmlformats.org/officeDocument/2006/relationships/customXml" Target="../ink/ink6990.xml"/><Relationship Id="rId165" Type="http://schemas.openxmlformats.org/officeDocument/2006/relationships/customXml" Target="../ink/ink7028.xml"/><Relationship Id="rId27" Type="http://schemas.openxmlformats.org/officeDocument/2006/relationships/image" Target="NULL"/><Relationship Id="rId48" Type="http://schemas.openxmlformats.org/officeDocument/2006/relationships/customXml" Target="../ink/ink6969.xml"/><Relationship Id="rId69" Type="http://schemas.openxmlformats.org/officeDocument/2006/relationships/image" Target="NULL"/><Relationship Id="rId113" Type="http://schemas.openxmlformats.org/officeDocument/2006/relationships/customXml" Target="../ink/ink7002.xml"/><Relationship Id="rId134" Type="http://schemas.openxmlformats.org/officeDocument/2006/relationships/image" Target="NULL"/><Relationship Id="rId80" Type="http://schemas.openxmlformats.org/officeDocument/2006/relationships/customXml" Target="../ink/ink6985.xml"/><Relationship Id="rId155" Type="http://schemas.openxmlformats.org/officeDocument/2006/relationships/customXml" Target="../ink/ink7023.xml"/><Relationship Id="rId176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696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6980.xml"/><Relationship Id="rId91" Type="http://schemas.openxmlformats.org/officeDocument/2006/relationships/image" Target="NULL"/><Relationship Id="rId145" Type="http://schemas.openxmlformats.org/officeDocument/2006/relationships/customXml" Target="../ink/ink7018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94.xml"/><Relationship Id="rId21" Type="http://schemas.openxmlformats.org/officeDocument/2006/relationships/image" Target="NULL"/><Relationship Id="rId42" Type="http://schemas.openxmlformats.org/officeDocument/2006/relationships/customXml" Target="../ink/ink7056.xml"/><Relationship Id="rId63" Type="http://schemas.openxmlformats.org/officeDocument/2006/relationships/image" Target="NULL"/><Relationship Id="rId84" Type="http://schemas.openxmlformats.org/officeDocument/2006/relationships/customXml" Target="../ink/ink7077.xml"/><Relationship Id="rId138" Type="http://schemas.openxmlformats.org/officeDocument/2006/relationships/image" Target="NULL"/><Relationship Id="rId159" Type="http://schemas.openxmlformats.org/officeDocument/2006/relationships/customXml" Target="../ink/ink7115.xml"/><Relationship Id="rId170" Type="http://schemas.openxmlformats.org/officeDocument/2006/relationships/image" Target="NULL"/><Relationship Id="rId191" Type="http://schemas.openxmlformats.org/officeDocument/2006/relationships/customXml" Target="../ink/ink7131.xml"/><Relationship Id="rId107" Type="http://schemas.openxmlformats.org/officeDocument/2006/relationships/customXml" Target="../ink/ink7089.xml"/><Relationship Id="rId11" Type="http://schemas.openxmlformats.org/officeDocument/2006/relationships/image" Target="NULL"/><Relationship Id="rId32" Type="http://schemas.openxmlformats.org/officeDocument/2006/relationships/customXml" Target="../ink/ink7051.xml"/><Relationship Id="rId53" Type="http://schemas.openxmlformats.org/officeDocument/2006/relationships/image" Target="NULL"/><Relationship Id="rId74" Type="http://schemas.openxmlformats.org/officeDocument/2006/relationships/customXml" Target="../ink/ink7072.xml"/><Relationship Id="rId128" Type="http://schemas.openxmlformats.org/officeDocument/2006/relationships/image" Target="NULL"/><Relationship Id="rId149" Type="http://schemas.openxmlformats.org/officeDocument/2006/relationships/customXml" Target="../ink/ink7110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customXml" Target="../ink/ink7126.xml"/><Relationship Id="rId22" Type="http://schemas.openxmlformats.org/officeDocument/2006/relationships/customXml" Target="../ink/ink7046.xml"/><Relationship Id="rId43" Type="http://schemas.openxmlformats.org/officeDocument/2006/relationships/image" Target="NULL"/><Relationship Id="rId64" Type="http://schemas.openxmlformats.org/officeDocument/2006/relationships/customXml" Target="../ink/ink7067.xml"/><Relationship Id="rId118" Type="http://schemas.openxmlformats.org/officeDocument/2006/relationships/image" Target="NULL"/><Relationship Id="rId139" Type="http://schemas.openxmlformats.org/officeDocument/2006/relationships/customXml" Target="../ink/ink7105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121.xml"/><Relationship Id="rId192" Type="http://schemas.openxmlformats.org/officeDocument/2006/relationships/image" Target="NULL"/><Relationship Id="rId12" Type="http://schemas.openxmlformats.org/officeDocument/2006/relationships/customXml" Target="../ink/ink7041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100.xml"/><Relationship Id="rId54" Type="http://schemas.openxmlformats.org/officeDocument/2006/relationships/customXml" Target="../ink/ink7062.xml"/><Relationship Id="rId75" Type="http://schemas.openxmlformats.org/officeDocument/2006/relationships/image" Target="NULL"/><Relationship Id="rId96" Type="http://schemas.openxmlformats.org/officeDocument/2006/relationships/customXml" Target="../ink/ink7083.xml"/><Relationship Id="rId140" Type="http://schemas.openxmlformats.org/officeDocument/2006/relationships/image" Target="NULL"/><Relationship Id="rId161" Type="http://schemas.openxmlformats.org/officeDocument/2006/relationships/customXml" Target="../ink/ink7116.xml"/><Relationship Id="rId182" Type="http://schemas.openxmlformats.org/officeDocument/2006/relationships/image" Target="NULL"/><Relationship Id="rId6" Type="http://schemas.openxmlformats.org/officeDocument/2006/relationships/customXml" Target="../ink/ink7038.xml"/><Relationship Id="rId23" Type="http://schemas.openxmlformats.org/officeDocument/2006/relationships/image" Target="NULL"/><Relationship Id="rId119" Type="http://schemas.openxmlformats.org/officeDocument/2006/relationships/customXml" Target="../ink/ink7095.xml"/><Relationship Id="rId44" Type="http://schemas.openxmlformats.org/officeDocument/2006/relationships/customXml" Target="../ink/ink7057.xml"/><Relationship Id="rId65" Type="http://schemas.openxmlformats.org/officeDocument/2006/relationships/image" Target="NULL"/><Relationship Id="rId86" Type="http://schemas.openxmlformats.org/officeDocument/2006/relationships/customXml" Target="../ink/ink7078.xml"/><Relationship Id="rId130" Type="http://schemas.openxmlformats.org/officeDocument/2006/relationships/image" Target="NULL"/><Relationship Id="rId151" Type="http://schemas.openxmlformats.org/officeDocument/2006/relationships/customXml" Target="../ink/ink7111.xml"/><Relationship Id="rId172" Type="http://schemas.openxmlformats.org/officeDocument/2006/relationships/image" Target="NULL"/><Relationship Id="rId193" Type="http://schemas.openxmlformats.org/officeDocument/2006/relationships/customXml" Target="../ink/ink7132.xml"/><Relationship Id="rId13" Type="http://schemas.openxmlformats.org/officeDocument/2006/relationships/image" Target="NULL"/><Relationship Id="rId109" Type="http://schemas.openxmlformats.org/officeDocument/2006/relationships/customXml" Target="../ink/ink7090.xml"/><Relationship Id="rId34" Type="http://schemas.openxmlformats.org/officeDocument/2006/relationships/customXml" Target="../ink/ink7052.xml"/><Relationship Id="rId55" Type="http://schemas.openxmlformats.org/officeDocument/2006/relationships/image" Target="NULL"/><Relationship Id="rId76" Type="http://schemas.openxmlformats.org/officeDocument/2006/relationships/customXml" Target="../ink/ink7073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710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081.xml"/><Relationship Id="rId162" Type="http://schemas.openxmlformats.org/officeDocument/2006/relationships/image" Target="NULL"/><Relationship Id="rId183" Type="http://schemas.openxmlformats.org/officeDocument/2006/relationships/customXml" Target="../ink/ink7127.xml"/><Relationship Id="rId2" Type="http://schemas.openxmlformats.org/officeDocument/2006/relationships/customXml" Target="../ink/ink7036.xml"/><Relationship Id="rId29" Type="http://schemas.openxmlformats.org/officeDocument/2006/relationships/image" Target="NULL"/><Relationship Id="rId24" Type="http://schemas.openxmlformats.org/officeDocument/2006/relationships/customXml" Target="../ink/ink7047.xml"/><Relationship Id="rId40" Type="http://schemas.openxmlformats.org/officeDocument/2006/relationships/customXml" Target="../ink/ink7055.xml"/><Relationship Id="rId45" Type="http://schemas.openxmlformats.org/officeDocument/2006/relationships/image" Target="NULL"/><Relationship Id="rId66" Type="http://schemas.openxmlformats.org/officeDocument/2006/relationships/customXml" Target="../ink/ink7068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093.xml"/><Relationship Id="rId131" Type="http://schemas.openxmlformats.org/officeDocument/2006/relationships/customXml" Target="../ink/ink7101.xml"/><Relationship Id="rId136" Type="http://schemas.openxmlformats.org/officeDocument/2006/relationships/image" Target="NULL"/><Relationship Id="rId157" Type="http://schemas.openxmlformats.org/officeDocument/2006/relationships/customXml" Target="../ink/ink7114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076.xml"/><Relationship Id="rId152" Type="http://schemas.openxmlformats.org/officeDocument/2006/relationships/image" Target="NULL"/><Relationship Id="rId173" Type="http://schemas.openxmlformats.org/officeDocument/2006/relationships/customXml" Target="../ink/ink7122.xml"/><Relationship Id="rId194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042.xml"/><Relationship Id="rId30" Type="http://schemas.openxmlformats.org/officeDocument/2006/relationships/customXml" Target="../ink/ink7050.xml"/><Relationship Id="rId35" Type="http://schemas.openxmlformats.org/officeDocument/2006/relationships/image" Target="NULL"/><Relationship Id="rId56" Type="http://schemas.openxmlformats.org/officeDocument/2006/relationships/customXml" Target="../ink/ink7063.xml"/><Relationship Id="rId77" Type="http://schemas.openxmlformats.org/officeDocument/2006/relationships/image" Target="NULL"/><Relationship Id="rId100" Type="http://schemas.openxmlformats.org/officeDocument/2006/relationships/customXml" Target="../ink/ink7085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109.xml"/><Relationship Id="rId168" Type="http://schemas.openxmlformats.org/officeDocument/2006/relationships/image" Target="NULL"/><Relationship Id="rId8" Type="http://schemas.openxmlformats.org/officeDocument/2006/relationships/customXml" Target="../ink/ink7039.xml"/><Relationship Id="rId51" Type="http://schemas.openxmlformats.org/officeDocument/2006/relationships/image" Target="NULL"/><Relationship Id="rId72" Type="http://schemas.openxmlformats.org/officeDocument/2006/relationships/customXml" Target="../ink/ink7071.xml"/><Relationship Id="rId93" Type="http://schemas.openxmlformats.org/officeDocument/2006/relationships/image" Target="NULL"/><Relationship Id="rId98" Type="http://schemas.openxmlformats.org/officeDocument/2006/relationships/customXml" Target="../ink/ink7084.xml"/><Relationship Id="rId121" Type="http://schemas.openxmlformats.org/officeDocument/2006/relationships/customXml" Target="../ink/ink7096.xml"/><Relationship Id="rId142" Type="http://schemas.openxmlformats.org/officeDocument/2006/relationships/image" Target="NULL"/><Relationship Id="rId163" Type="http://schemas.openxmlformats.org/officeDocument/2006/relationships/customXml" Target="../ink/ink7117.xml"/><Relationship Id="rId184" Type="http://schemas.openxmlformats.org/officeDocument/2006/relationships/image" Target="NULL"/><Relationship Id="rId189" Type="http://schemas.openxmlformats.org/officeDocument/2006/relationships/customXml" Target="../ink/ink713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058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104.xml"/><Relationship Id="rId158" Type="http://schemas.openxmlformats.org/officeDocument/2006/relationships/image" Target="NULL"/><Relationship Id="rId20" Type="http://schemas.openxmlformats.org/officeDocument/2006/relationships/customXml" Target="../ink/ink7045.xml"/><Relationship Id="rId41" Type="http://schemas.openxmlformats.org/officeDocument/2006/relationships/image" Target="NULL"/><Relationship Id="rId62" Type="http://schemas.openxmlformats.org/officeDocument/2006/relationships/customXml" Target="../ink/ink7066.xml"/><Relationship Id="rId83" Type="http://schemas.openxmlformats.org/officeDocument/2006/relationships/image" Target="NULL"/><Relationship Id="rId88" Type="http://schemas.openxmlformats.org/officeDocument/2006/relationships/customXml" Target="../ink/ink7079.xml"/><Relationship Id="rId111" Type="http://schemas.openxmlformats.org/officeDocument/2006/relationships/customXml" Target="../ink/ink7091.xml"/><Relationship Id="rId132" Type="http://schemas.openxmlformats.org/officeDocument/2006/relationships/image" Target="NULL"/><Relationship Id="rId153" Type="http://schemas.openxmlformats.org/officeDocument/2006/relationships/customXml" Target="../ink/ink7112.xml"/><Relationship Id="rId174" Type="http://schemas.openxmlformats.org/officeDocument/2006/relationships/image" Target="NULL"/><Relationship Id="rId179" Type="http://schemas.openxmlformats.org/officeDocument/2006/relationships/customXml" Target="../ink/ink7125.xml"/><Relationship Id="rId195" Type="http://schemas.openxmlformats.org/officeDocument/2006/relationships/customXml" Target="../ink/ink7133.xml"/><Relationship Id="rId190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053.xml"/><Relationship Id="rId57" Type="http://schemas.openxmlformats.org/officeDocument/2006/relationships/image" Target="NULL"/><Relationship Id="rId106" Type="http://schemas.openxmlformats.org/officeDocument/2006/relationships/customXml" Target="../ink/ink7088.xml"/><Relationship Id="rId127" Type="http://schemas.openxmlformats.org/officeDocument/2006/relationships/customXml" Target="../ink/ink7099.xml"/><Relationship Id="rId10" Type="http://schemas.openxmlformats.org/officeDocument/2006/relationships/customXml" Target="../ink/ink7040.xml"/><Relationship Id="rId31" Type="http://schemas.openxmlformats.org/officeDocument/2006/relationships/image" Target="NULL"/><Relationship Id="rId52" Type="http://schemas.openxmlformats.org/officeDocument/2006/relationships/customXml" Target="../ink/ink7061.xml"/><Relationship Id="rId73" Type="http://schemas.openxmlformats.org/officeDocument/2006/relationships/image" Target="NULL"/><Relationship Id="rId78" Type="http://schemas.openxmlformats.org/officeDocument/2006/relationships/customXml" Target="../ink/ink7074.xml"/><Relationship Id="rId94" Type="http://schemas.openxmlformats.org/officeDocument/2006/relationships/customXml" Target="../ink/ink708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107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120.xml"/><Relationship Id="rId185" Type="http://schemas.openxmlformats.org/officeDocument/2006/relationships/customXml" Target="../ink/ink7128.xml"/><Relationship Id="rId4" Type="http://schemas.openxmlformats.org/officeDocument/2006/relationships/customXml" Target="../ink/ink7037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customXml" Target="../ink/ink7048.xml"/><Relationship Id="rId47" Type="http://schemas.openxmlformats.org/officeDocument/2006/relationships/image" Target="NULL"/><Relationship Id="rId68" Type="http://schemas.openxmlformats.org/officeDocument/2006/relationships/customXml" Target="../ink/ink7069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102.xml"/><Relationship Id="rId154" Type="http://schemas.openxmlformats.org/officeDocument/2006/relationships/image" Target="NULL"/><Relationship Id="rId175" Type="http://schemas.openxmlformats.org/officeDocument/2006/relationships/customXml" Target="../ink/ink7123.xml"/><Relationship Id="rId196" Type="http://schemas.openxmlformats.org/officeDocument/2006/relationships/image" Target="NULL"/><Relationship Id="rId16" Type="http://schemas.openxmlformats.org/officeDocument/2006/relationships/customXml" Target="../ink/ink7043.xml"/><Relationship Id="rId37" Type="http://schemas.openxmlformats.org/officeDocument/2006/relationships/image" Target="NULL"/><Relationship Id="rId58" Type="http://schemas.openxmlformats.org/officeDocument/2006/relationships/customXml" Target="../ink/ink7064.xml"/><Relationship Id="rId79" Type="http://schemas.openxmlformats.org/officeDocument/2006/relationships/image" Target="NULL"/><Relationship Id="rId102" Type="http://schemas.openxmlformats.org/officeDocument/2006/relationships/customXml" Target="../ink/ink7086.xml"/><Relationship Id="rId123" Type="http://schemas.openxmlformats.org/officeDocument/2006/relationships/customXml" Target="../ink/ink7097.xml"/><Relationship Id="rId144" Type="http://schemas.openxmlformats.org/officeDocument/2006/relationships/image" Target="NULL"/><Relationship Id="rId90" Type="http://schemas.openxmlformats.org/officeDocument/2006/relationships/customXml" Target="../ink/ink7080.xml"/><Relationship Id="rId165" Type="http://schemas.openxmlformats.org/officeDocument/2006/relationships/customXml" Target="../ink/ink7118.xm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059.xml"/><Relationship Id="rId69" Type="http://schemas.openxmlformats.org/officeDocument/2006/relationships/image" Target="NULL"/><Relationship Id="rId113" Type="http://schemas.openxmlformats.org/officeDocument/2006/relationships/customXml" Target="../ink/ink7092.xml"/><Relationship Id="rId134" Type="http://schemas.openxmlformats.org/officeDocument/2006/relationships/image" Target="NULL"/><Relationship Id="rId80" Type="http://schemas.openxmlformats.org/officeDocument/2006/relationships/customXml" Target="../ink/ink7075.xml"/><Relationship Id="rId155" Type="http://schemas.openxmlformats.org/officeDocument/2006/relationships/customXml" Target="../ink/ink7113.xml"/><Relationship Id="rId176" Type="http://schemas.openxmlformats.org/officeDocument/2006/relationships/image" Target="NULL"/><Relationship Id="rId197" Type="http://schemas.openxmlformats.org/officeDocument/2006/relationships/customXml" Target="../ink/ink7134.xml"/><Relationship Id="rId17" Type="http://schemas.openxmlformats.org/officeDocument/2006/relationships/image" Target="NULL"/><Relationship Id="rId38" Type="http://schemas.openxmlformats.org/officeDocument/2006/relationships/customXml" Target="../ink/ink705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070.xml"/><Relationship Id="rId91" Type="http://schemas.openxmlformats.org/officeDocument/2006/relationships/image" Target="NULL"/><Relationship Id="rId145" Type="http://schemas.openxmlformats.org/officeDocument/2006/relationships/customXml" Target="../ink/ink7108.xml"/><Relationship Id="rId166" Type="http://schemas.openxmlformats.org/officeDocument/2006/relationships/image" Target="NULL"/><Relationship Id="rId187" Type="http://schemas.openxmlformats.org/officeDocument/2006/relationships/customXml" Target="../ink/ink712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049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065.xml"/><Relationship Id="rId81" Type="http://schemas.openxmlformats.org/officeDocument/2006/relationships/image" Target="NULL"/><Relationship Id="rId135" Type="http://schemas.openxmlformats.org/officeDocument/2006/relationships/customXml" Target="../ink/ink7103.xml"/><Relationship Id="rId156" Type="http://schemas.openxmlformats.org/officeDocument/2006/relationships/image" Target="NULL"/><Relationship Id="rId177" Type="http://schemas.openxmlformats.org/officeDocument/2006/relationships/customXml" Target="../ink/ink7124.xml"/><Relationship Id="rId198" Type="http://schemas.openxmlformats.org/officeDocument/2006/relationships/image" Target="NULL"/><Relationship Id="rId18" Type="http://schemas.openxmlformats.org/officeDocument/2006/relationships/customXml" Target="../ink/ink7044.xml"/><Relationship Id="rId39" Type="http://schemas.openxmlformats.org/officeDocument/2006/relationships/image" Target="NULL"/><Relationship Id="rId50" Type="http://schemas.openxmlformats.org/officeDocument/2006/relationships/customXml" Target="../ink/ink7060.xml"/><Relationship Id="rId104" Type="http://schemas.openxmlformats.org/officeDocument/2006/relationships/customXml" Target="../ink/ink7087.xml"/><Relationship Id="rId125" Type="http://schemas.openxmlformats.org/officeDocument/2006/relationships/customXml" Target="../ink/ink7098.xml"/><Relationship Id="rId146" Type="http://schemas.openxmlformats.org/officeDocument/2006/relationships/image" Target="NULL"/><Relationship Id="rId167" Type="http://schemas.openxmlformats.org/officeDocument/2006/relationships/customXml" Target="../ink/ink7119.xml"/><Relationship Id="rId188" Type="http://schemas.openxmlformats.org/officeDocument/2006/relationships/image" Target="NULL"/></Relationships>
</file>

<file path=ppt/slides/_rels/slide1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93.xml"/><Relationship Id="rId21" Type="http://schemas.openxmlformats.org/officeDocument/2006/relationships/image" Target="NULL"/><Relationship Id="rId42" Type="http://schemas.openxmlformats.org/officeDocument/2006/relationships/customXml" Target="../ink/ink7155.xml"/><Relationship Id="rId63" Type="http://schemas.openxmlformats.org/officeDocument/2006/relationships/image" Target="NULL"/><Relationship Id="rId84" Type="http://schemas.openxmlformats.org/officeDocument/2006/relationships/customXml" Target="../ink/ink7176.xml"/><Relationship Id="rId138" Type="http://schemas.openxmlformats.org/officeDocument/2006/relationships/image" Target="NULL"/><Relationship Id="rId159" Type="http://schemas.openxmlformats.org/officeDocument/2006/relationships/customXml" Target="../ink/ink7214.xml"/><Relationship Id="rId170" Type="http://schemas.openxmlformats.org/officeDocument/2006/relationships/image" Target="NULL"/><Relationship Id="rId191" Type="http://schemas.openxmlformats.org/officeDocument/2006/relationships/customXml" Target="../ink/ink7230.xml"/><Relationship Id="rId205" Type="http://schemas.openxmlformats.org/officeDocument/2006/relationships/customXml" Target="../ink/ink7237.xml"/><Relationship Id="rId107" Type="http://schemas.openxmlformats.org/officeDocument/2006/relationships/customXml" Target="../ink/ink7188.xml"/><Relationship Id="rId11" Type="http://schemas.openxmlformats.org/officeDocument/2006/relationships/image" Target="NULL"/><Relationship Id="rId32" Type="http://schemas.openxmlformats.org/officeDocument/2006/relationships/customXml" Target="../ink/ink7150.xml"/><Relationship Id="rId53" Type="http://schemas.openxmlformats.org/officeDocument/2006/relationships/image" Target="NULL"/><Relationship Id="rId74" Type="http://schemas.openxmlformats.org/officeDocument/2006/relationships/customXml" Target="../ink/ink7171.xml"/><Relationship Id="rId128" Type="http://schemas.openxmlformats.org/officeDocument/2006/relationships/image" Target="NULL"/><Relationship Id="rId149" Type="http://schemas.openxmlformats.org/officeDocument/2006/relationships/customXml" Target="../ink/ink7209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customXml" Target="../ink/ink7225.xml"/><Relationship Id="rId216" Type="http://schemas.openxmlformats.org/officeDocument/2006/relationships/image" Target="NULL"/><Relationship Id="rId22" Type="http://schemas.openxmlformats.org/officeDocument/2006/relationships/customXml" Target="../ink/ink7145.xml"/><Relationship Id="rId43" Type="http://schemas.openxmlformats.org/officeDocument/2006/relationships/image" Target="NULL"/><Relationship Id="rId64" Type="http://schemas.openxmlformats.org/officeDocument/2006/relationships/customXml" Target="../ink/ink7166.xml"/><Relationship Id="rId118" Type="http://schemas.openxmlformats.org/officeDocument/2006/relationships/image" Target="NULL"/><Relationship Id="rId139" Type="http://schemas.openxmlformats.org/officeDocument/2006/relationships/customXml" Target="../ink/ink7204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220.xml"/><Relationship Id="rId192" Type="http://schemas.openxmlformats.org/officeDocument/2006/relationships/image" Target="NULL"/><Relationship Id="rId206" Type="http://schemas.openxmlformats.org/officeDocument/2006/relationships/image" Target="NULL"/><Relationship Id="rId12" Type="http://schemas.openxmlformats.org/officeDocument/2006/relationships/customXml" Target="../ink/ink7140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199.xml"/><Relationship Id="rId54" Type="http://schemas.openxmlformats.org/officeDocument/2006/relationships/customXml" Target="../ink/ink7161.xml"/><Relationship Id="rId75" Type="http://schemas.openxmlformats.org/officeDocument/2006/relationships/image" Target="NULL"/><Relationship Id="rId96" Type="http://schemas.openxmlformats.org/officeDocument/2006/relationships/customXml" Target="../ink/ink7182.xml"/><Relationship Id="rId140" Type="http://schemas.openxmlformats.org/officeDocument/2006/relationships/image" Target="NULL"/><Relationship Id="rId161" Type="http://schemas.openxmlformats.org/officeDocument/2006/relationships/customXml" Target="../ink/ink7215.xml"/><Relationship Id="rId182" Type="http://schemas.openxmlformats.org/officeDocument/2006/relationships/image" Target="NULL"/><Relationship Id="rId217" Type="http://schemas.openxmlformats.org/officeDocument/2006/relationships/customXml" Target="../ink/ink7243.xml"/><Relationship Id="rId6" Type="http://schemas.openxmlformats.org/officeDocument/2006/relationships/customXml" Target="../ink/ink7137.xml"/><Relationship Id="rId23" Type="http://schemas.openxmlformats.org/officeDocument/2006/relationships/image" Target="NULL"/><Relationship Id="rId119" Type="http://schemas.openxmlformats.org/officeDocument/2006/relationships/customXml" Target="../ink/ink7194.xml"/><Relationship Id="rId44" Type="http://schemas.openxmlformats.org/officeDocument/2006/relationships/customXml" Target="../ink/ink7156.xml"/><Relationship Id="rId65" Type="http://schemas.openxmlformats.org/officeDocument/2006/relationships/image" Target="NULL"/><Relationship Id="rId86" Type="http://schemas.openxmlformats.org/officeDocument/2006/relationships/customXml" Target="../ink/ink7177.xml"/><Relationship Id="rId130" Type="http://schemas.openxmlformats.org/officeDocument/2006/relationships/image" Target="NULL"/><Relationship Id="rId151" Type="http://schemas.openxmlformats.org/officeDocument/2006/relationships/customXml" Target="../ink/ink7210.xml"/><Relationship Id="rId172" Type="http://schemas.openxmlformats.org/officeDocument/2006/relationships/image" Target="NULL"/><Relationship Id="rId193" Type="http://schemas.openxmlformats.org/officeDocument/2006/relationships/customXml" Target="../ink/ink7231.xml"/><Relationship Id="rId207" Type="http://schemas.openxmlformats.org/officeDocument/2006/relationships/customXml" Target="../ink/ink7238.xml"/><Relationship Id="rId13" Type="http://schemas.openxmlformats.org/officeDocument/2006/relationships/image" Target="NULL"/><Relationship Id="rId109" Type="http://schemas.openxmlformats.org/officeDocument/2006/relationships/customXml" Target="../ink/ink7189.xml"/><Relationship Id="rId34" Type="http://schemas.openxmlformats.org/officeDocument/2006/relationships/customXml" Target="../ink/ink7151.xml"/><Relationship Id="rId55" Type="http://schemas.openxmlformats.org/officeDocument/2006/relationships/image" Target="NULL"/><Relationship Id="rId76" Type="http://schemas.openxmlformats.org/officeDocument/2006/relationships/customXml" Target="../ink/ink7172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7205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customXml" Target="../ink/ink7226.xml"/><Relationship Id="rId218" Type="http://schemas.openxmlformats.org/officeDocument/2006/relationships/image" Target="NULL"/><Relationship Id="rId24" Type="http://schemas.openxmlformats.org/officeDocument/2006/relationships/customXml" Target="../ink/ink7146.xml"/><Relationship Id="rId45" Type="http://schemas.openxmlformats.org/officeDocument/2006/relationships/image" Target="NULL"/><Relationship Id="rId66" Type="http://schemas.openxmlformats.org/officeDocument/2006/relationships/customXml" Target="../ink/ink7167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7200.xml"/><Relationship Id="rId152" Type="http://schemas.openxmlformats.org/officeDocument/2006/relationships/image" Target="NULL"/><Relationship Id="rId173" Type="http://schemas.openxmlformats.org/officeDocument/2006/relationships/customXml" Target="../ink/ink7221.xml"/><Relationship Id="rId194" Type="http://schemas.openxmlformats.org/officeDocument/2006/relationships/image" Target="NULL"/><Relationship Id="rId208" Type="http://schemas.openxmlformats.org/officeDocument/2006/relationships/image" Target="NULL"/><Relationship Id="rId14" Type="http://schemas.openxmlformats.org/officeDocument/2006/relationships/customXml" Target="../ink/ink7141.xml"/><Relationship Id="rId30" Type="http://schemas.openxmlformats.org/officeDocument/2006/relationships/customXml" Target="../ink/ink7149.xml"/><Relationship Id="rId35" Type="http://schemas.openxmlformats.org/officeDocument/2006/relationships/image" Target="NULL"/><Relationship Id="rId56" Type="http://schemas.openxmlformats.org/officeDocument/2006/relationships/customXml" Target="../ink/ink7162.xml"/><Relationship Id="rId77" Type="http://schemas.openxmlformats.org/officeDocument/2006/relationships/image" Target="NULL"/><Relationship Id="rId100" Type="http://schemas.openxmlformats.org/officeDocument/2006/relationships/customXml" Target="../ink/ink7184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208.xml"/><Relationship Id="rId168" Type="http://schemas.openxmlformats.org/officeDocument/2006/relationships/image" Target="NULL"/><Relationship Id="rId8" Type="http://schemas.openxmlformats.org/officeDocument/2006/relationships/customXml" Target="../ink/ink7138.xml"/><Relationship Id="rId51" Type="http://schemas.openxmlformats.org/officeDocument/2006/relationships/image" Target="NULL"/><Relationship Id="rId72" Type="http://schemas.openxmlformats.org/officeDocument/2006/relationships/customXml" Target="../ink/ink7170.xml"/><Relationship Id="rId93" Type="http://schemas.openxmlformats.org/officeDocument/2006/relationships/image" Target="NULL"/><Relationship Id="rId98" Type="http://schemas.openxmlformats.org/officeDocument/2006/relationships/customXml" Target="../ink/ink7183.xml"/><Relationship Id="rId121" Type="http://schemas.openxmlformats.org/officeDocument/2006/relationships/customXml" Target="../ink/ink7195.xml"/><Relationship Id="rId142" Type="http://schemas.openxmlformats.org/officeDocument/2006/relationships/image" Target="NULL"/><Relationship Id="rId163" Type="http://schemas.openxmlformats.org/officeDocument/2006/relationships/customXml" Target="../ink/ink7216.xml"/><Relationship Id="rId184" Type="http://schemas.openxmlformats.org/officeDocument/2006/relationships/image" Target="NULL"/><Relationship Id="rId189" Type="http://schemas.openxmlformats.org/officeDocument/2006/relationships/customXml" Target="../ink/ink7229.xml"/><Relationship Id="rId3" Type="http://schemas.openxmlformats.org/officeDocument/2006/relationships/image" Target="NULL"/><Relationship Id="rId214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15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203.xml"/><Relationship Id="rId158" Type="http://schemas.openxmlformats.org/officeDocument/2006/relationships/image" Target="NULL"/><Relationship Id="rId20" Type="http://schemas.openxmlformats.org/officeDocument/2006/relationships/customXml" Target="../ink/ink7144.xml"/><Relationship Id="rId41" Type="http://schemas.openxmlformats.org/officeDocument/2006/relationships/image" Target="NULL"/><Relationship Id="rId62" Type="http://schemas.openxmlformats.org/officeDocument/2006/relationships/customXml" Target="../ink/ink7165.xml"/><Relationship Id="rId83" Type="http://schemas.openxmlformats.org/officeDocument/2006/relationships/image" Target="NULL"/><Relationship Id="rId88" Type="http://schemas.openxmlformats.org/officeDocument/2006/relationships/customXml" Target="../ink/ink7178.xml"/><Relationship Id="rId111" Type="http://schemas.openxmlformats.org/officeDocument/2006/relationships/customXml" Target="../ink/ink7190.xml"/><Relationship Id="rId132" Type="http://schemas.openxmlformats.org/officeDocument/2006/relationships/image" Target="NULL"/><Relationship Id="rId153" Type="http://schemas.openxmlformats.org/officeDocument/2006/relationships/customXml" Target="../ink/ink7211.xml"/><Relationship Id="rId174" Type="http://schemas.openxmlformats.org/officeDocument/2006/relationships/image" Target="NULL"/><Relationship Id="rId179" Type="http://schemas.openxmlformats.org/officeDocument/2006/relationships/customXml" Target="../ink/ink7224.xml"/><Relationship Id="rId195" Type="http://schemas.openxmlformats.org/officeDocument/2006/relationships/customXml" Target="../ink/ink7232.xml"/><Relationship Id="rId209" Type="http://schemas.openxmlformats.org/officeDocument/2006/relationships/customXml" Target="../ink/ink7239.xml"/><Relationship Id="rId190" Type="http://schemas.openxmlformats.org/officeDocument/2006/relationships/image" Target="NULL"/><Relationship Id="rId20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152.xml"/><Relationship Id="rId57" Type="http://schemas.openxmlformats.org/officeDocument/2006/relationships/image" Target="NULL"/><Relationship Id="rId106" Type="http://schemas.openxmlformats.org/officeDocument/2006/relationships/customXml" Target="../ink/ink7187.xml"/><Relationship Id="rId127" Type="http://schemas.openxmlformats.org/officeDocument/2006/relationships/customXml" Target="../ink/ink7198.xml"/><Relationship Id="rId10" Type="http://schemas.openxmlformats.org/officeDocument/2006/relationships/customXml" Target="../ink/ink7139.xml"/><Relationship Id="rId31" Type="http://schemas.openxmlformats.org/officeDocument/2006/relationships/image" Target="NULL"/><Relationship Id="rId52" Type="http://schemas.openxmlformats.org/officeDocument/2006/relationships/customXml" Target="../ink/ink7160.xml"/><Relationship Id="rId73" Type="http://schemas.openxmlformats.org/officeDocument/2006/relationships/image" Target="NULL"/><Relationship Id="rId78" Type="http://schemas.openxmlformats.org/officeDocument/2006/relationships/customXml" Target="../ink/ink7173.xml"/><Relationship Id="rId94" Type="http://schemas.openxmlformats.org/officeDocument/2006/relationships/customXml" Target="../ink/ink718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206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219.xml"/><Relationship Id="rId185" Type="http://schemas.openxmlformats.org/officeDocument/2006/relationships/customXml" Target="../ink/ink7227.xml"/><Relationship Id="rId4" Type="http://schemas.openxmlformats.org/officeDocument/2006/relationships/customXml" Target="../ink/ink7136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7242.xml"/><Relationship Id="rId26" Type="http://schemas.openxmlformats.org/officeDocument/2006/relationships/customXml" Target="../ink/ink7147.xml"/><Relationship Id="rId47" Type="http://schemas.openxmlformats.org/officeDocument/2006/relationships/image" Target="NULL"/><Relationship Id="rId68" Type="http://schemas.openxmlformats.org/officeDocument/2006/relationships/customXml" Target="../ink/ink7168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201.xml"/><Relationship Id="rId154" Type="http://schemas.openxmlformats.org/officeDocument/2006/relationships/image" Target="NULL"/><Relationship Id="rId175" Type="http://schemas.openxmlformats.org/officeDocument/2006/relationships/customXml" Target="../ink/ink7222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7142.xml"/><Relationship Id="rId37" Type="http://schemas.openxmlformats.org/officeDocument/2006/relationships/image" Target="NULL"/><Relationship Id="rId58" Type="http://schemas.openxmlformats.org/officeDocument/2006/relationships/customXml" Target="../ink/ink7163.xml"/><Relationship Id="rId79" Type="http://schemas.openxmlformats.org/officeDocument/2006/relationships/image" Target="NULL"/><Relationship Id="rId102" Type="http://schemas.openxmlformats.org/officeDocument/2006/relationships/customXml" Target="../ink/ink7185.xml"/><Relationship Id="rId123" Type="http://schemas.openxmlformats.org/officeDocument/2006/relationships/customXml" Target="../ink/ink7196.xml"/><Relationship Id="rId144" Type="http://schemas.openxmlformats.org/officeDocument/2006/relationships/image" Target="NULL"/><Relationship Id="rId90" Type="http://schemas.openxmlformats.org/officeDocument/2006/relationships/customXml" Target="../ink/ink7179.xml"/><Relationship Id="rId165" Type="http://schemas.openxmlformats.org/officeDocument/2006/relationships/customXml" Target="../ink/ink7217.xml"/><Relationship Id="rId186" Type="http://schemas.openxmlformats.org/officeDocument/2006/relationships/image" Target="NULL"/><Relationship Id="rId211" Type="http://schemas.openxmlformats.org/officeDocument/2006/relationships/customXml" Target="../ink/ink7240.xml"/><Relationship Id="rId27" Type="http://schemas.openxmlformats.org/officeDocument/2006/relationships/image" Target="NULL"/><Relationship Id="rId48" Type="http://schemas.openxmlformats.org/officeDocument/2006/relationships/customXml" Target="../ink/ink7158.xml"/><Relationship Id="rId69" Type="http://schemas.openxmlformats.org/officeDocument/2006/relationships/image" Target="NULL"/><Relationship Id="rId113" Type="http://schemas.openxmlformats.org/officeDocument/2006/relationships/customXml" Target="../ink/ink7191.xml"/><Relationship Id="rId134" Type="http://schemas.openxmlformats.org/officeDocument/2006/relationships/image" Target="NULL"/><Relationship Id="rId80" Type="http://schemas.openxmlformats.org/officeDocument/2006/relationships/customXml" Target="../ink/ink7174.xml"/><Relationship Id="rId155" Type="http://schemas.openxmlformats.org/officeDocument/2006/relationships/customXml" Target="../ink/ink7212.xml"/><Relationship Id="rId176" Type="http://schemas.openxmlformats.org/officeDocument/2006/relationships/image" Target="NULL"/><Relationship Id="rId197" Type="http://schemas.openxmlformats.org/officeDocument/2006/relationships/customXml" Target="../ink/ink7233.xml"/><Relationship Id="rId201" Type="http://schemas.openxmlformats.org/officeDocument/2006/relationships/customXml" Target="../ink/ink7235.xml"/><Relationship Id="rId17" Type="http://schemas.openxmlformats.org/officeDocument/2006/relationships/image" Target="NULL"/><Relationship Id="rId38" Type="http://schemas.openxmlformats.org/officeDocument/2006/relationships/customXml" Target="../ink/ink715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169.xml"/><Relationship Id="rId91" Type="http://schemas.openxmlformats.org/officeDocument/2006/relationships/image" Target="NULL"/><Relationship Id="rId145" Type="http://schemas.openxmlformats.org/officeDocument/2006/relationships/customXml" Target="../ink/ink7207.xml"/><Relationship Id="rId166" Type="http://schemas.openxmlformats.org/officeDocument/2006/relationships/image" Target="NULL"/><Relationship Id="rId187" Type="http://schemas.openxmlformats.org/officeDocument/2006/relationships/customXml" Target="../ink/ink7228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8" Type="http://schemas.openxmlformats.org/officeDocument/2006/relationships/customXml" Target="../ink/ink7148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164.xml"/><Relationship Id="rId81" Type="http://schemas.openxmlformats.org/officeDocument/2006/relationships/image" Target="NULL"/><Relationship Id="rId135" Type="http://schemas.openxmlformats.org/officeDocument/2006/relationships/customXml" Target="../ink/ink7202.xml"/><Relationship Id="rId156" Type="http://schemas.openxmlformats.org/officeDocument/2006/relationships/image" Target="NULL"/><Relationship Id="rId177" Type="http://schemas.openxmlformats.org/officeDocument/2006/relationships/customXml" Target="../ink/ink7223.xml"/><Relationship Id="rId198" Type="http://schemas.openxmlformats.org/officeDocument/2006/relationships/image" Target="NULL"/><Relationship Id="rId202" Type="http://schemas.openxmlformats.org/officeDocument/2006/relationships/image" Target="NULL"/><Relationship Id="rId18" Type="http://schemas.openxmlformats.org/officeDocument/2006/relationships/customXml" Target="../ink/ink7143.xml"/><Relationship Id="rId39" Type="http://schemas.openxmlformats.org/officeDocument/2006/relationships/image" Target="NULL"/><Relationship Id="rId50" Type="http://schemas.openxmlformats.org/officeDocument/2006/relationships/customXml" Target="../ink/ink7159.xml"/><Relationship Id="rId104" Type="http://schemas.openxmlformats.org/officeDocument/2006/relationships/customXml" Target="../ink/ink7186.xml"/><Relationship Id="rId125" Type="http://schemas.openxmlformats.org/officeDocument/2006/relationships/customXml" Target="../ink/ink7197.xml"/><Relationship Id="rId146" Type="http://schemas.openxmlformats.org/officeDocument/2006/relationships/image" Target="NULL"/><Relationship Id="rId167" Type="http://schemas.openxmlformats.org/officeDocument/2006/relationships/customXml" Target="../ink/ink7218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180.xml"/><Relationship Id="rId213" Type="http://schemas.openxmlformats.org/officeDocument/2006/relationships/customXml" Target="../ink/ink7241.xml"/><Relationship Id="rId2" Type="http://schemas.openxmlformats.org/officeDocument/2006/relationships/customXml" Target="../ink/ink7135.xml"/><Relationship Id="rId29" Type="http://schemas.openxmlformats.org/officeDocument/2006/relationships/image" Target="NULL"/><Relationship Id="rId40" Type="http://schemas.openxmlformats.org/officeDocument/2006/relationships/customXml" Target="../ink/ink7154.xml"/><Relationship Id="rId115" Type="http://schemas.openxmlformats.org/officeDocument/2006/relationships/customXml" Target="../ink/ink7192.xml"/><Relationship Id="rId136" Type="http://schemas.openxmlformats.org/officeDocument/2006/relationships/image" Target="NULL"/><Relationship Id="rId157" Type="http://schemas.openxmlformats.org/officeDocument/2006/relationships/customXml" Target="../ink/ink7213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175.xml"/><Relationship Id="rId199" Type="http://schemas.openxmlformats.org/officeDocument/2006/relationships/customXml" Target="../ink/ink7234.xml"/><Relationship Id="rId203" Type="http://schemas.openxmlformats.org/officeDocument/2006/relationships/customXml" Target="../ink/ink7236.xml"/><Relationship Id="rId19" Type="http://schemas.openxmlformats.org/officeDocument/2006/relationships/image" Target="NULL"/></Relationships>
</file>

<file path=ppt/slides/_rels/slide1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02.xml"/><Relationship Id="rId21" Type="http://schemas.openxmlformats.org/officeDocument/2006/relationships/image" Target="NULL"/><Relationship Id="rId42" Type="http://schemas.openxmlformats.org/officeDocument/2006/relationships/customXml" Target="../ink/ink7264.xml"/><Relationship Id="rId63" Type="http://schemas.openxmlformats.org/officeDocument/2006/relationships/image" Target="NULL"/><Relationship Id="rId84" Type="http://schemas.openxmlformats.org/officeDocument/2006/relationships/customXml" Target="../ink/ink7285.xml"/><Relationship Id="rId138" Type="http://schemas.openxmlformats.org/officeDocument/2006/relationships/image" Target="NULL"/><Relationship Id="rId159" Type="http://schemas.openxmlformats.org/officeDocument/2006/relationships/customXml" Target="../ink/ink7323.xml"/><Relationship Id="rId107" Type="http://schemas.openxmlformats.org/officeDocument/2006/relationships/customXml" Target="../ink/ink7297.xml"/><Relationship Id="rId11" Type="http://schemas.openxmlformats.org/officeDocument/2006/relationships/image" Target="NULL"/><Relationship Id="rId32" Type="http://schemas.openxmlformats.org/officeDocument/2006/relationships/customXml" Target="../ink/ink7259.xml"/><Relationship Id="rId53" Type="http://schemas.openxmlformats.org/officeDocument/2006/relationships/image" Target="NULL"/><Relationship Id="rId74" Type="http://schemas.openxmlformats.org/officeDocument/2006/relationships/customXml" Target="../ink/ink7280.xml"/><Relationship Id="rId128" Type="http://schemas.openxmlformats.org/officeDocument/2006/relationships/image" Target="NULL"/><Relationship Id="rId149" Type="http://schemas.openxmlformats.org/officeDocument/2006/relationships/customXml" Target="../ink/ink7318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7254.xml"/><Relationship Id="rId43" Type="http://schemas.openxmlformats.org/officeDocument/2006/relationships/image" Target="NULL"/><Relationship Id="rId64" Type="http://schemas.openxmlformats.org/officeDocument/2006/relationships/customXml" Target="../ink/ink7275.xml"/><Relationship Id="rId118" Type="http://schemas.openxmlformats.org/officeDocument/2006/relationships/image" Target="NULL"/><Relationship Id="rId139" Type="http://schemas.openxmlformats.org/officeDocument/2006/relationships/customXml" Target="../ink/ink7313.xml"/><Relationship Id="rId85" Type="http://schemas.openxmlformats.org/officeDocument/2006/relationships/image" Target="NULL"/><Relationship Id="rId150" Type="http://schemas.openxmlformats.org/officeDocument/2006/relationships/image" Target="NULL"/><Relationship Id="rId12" Type="http://schemas.openxmlformats.org/officeDocument/2006/relationships/customXml" Target="../ink/ink724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26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7308.xml"/><Relationship Id="rId54" Type="http://schemas.openxmlformats.org/officeDocument/2006/relationships/customXml" Target="../ink/ink7270.xml"/><Relationship Id="rId70" Type="http://schemas.openxmlformats.org/officeDocument/2006/relationships/customXml" Target="../ink/ink727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7291.xml"/><Relationship Id="rId140" Type="http://schemas.openxmlformats.org/officeDocument/2006/relationships/image" Target="NULL"/><Relationship Id="rId145" Type="http://schemas.openxmlformats.org/officeDocument/2006/relationships/customXml" Target="../ink/ink7316.xml"/><Relationship Id="rId161" Type="http://schemas.openxmlformats.org/officeDocument/2006/relationships/customXml" Target="../ink/ink7324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46.xml"/><Relationship Id="rId23" Type="http://schemas.openxmlformats.org/officeDocument/2006/relationships/image" Target="NULL"/><Relationship Id="rId28" Type="http://schemas.openxmlformats.org/officeDocument/2006/relationships/customXml" Target="../ink/ink7257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7303.xml"/><Relationship Id="rId44" Type="http://schemas.openxmlformats.org/officeDocument/2006/relationships/customXml" Target="../ink/ink7265.xml"/><Relationship Id="rId60" Type="http://schemas.openxmlformats.org/officeDocument/2006/relationships/customXml" Target="../ink/ink727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286.xml"/><Relationship Id="rId130" Type="http://schemas.openxmlformats.org/officeDocument/2006/relationships/image" Target="NULL"/><Relationship Id="rId135" Type="http://schemas.openxmlformats.org/officeDocument/2006/relationships/customXml" Target="../ink/ink7311.xml"/><Relationship Id="rId151" Type="http://schemas.openxmlformats.org/officeDocument/2006/relationships/customXml" Target="../ink/ink7319.xml"/><Relationship Id="rId156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252.xml"/><Relationship Id="rId39" Type="http://schemas.openxmlformats.org/officeDocument/2006/relationships/image" Target="NULL"/><Relationship Id="rId109" Type="http://schemas.openxmlformats.org/officeDocument/2006/relationships/customXml" Target="../ink/ink7298.xml"/><Relationship Id="rId34" Type="http://schemas.openxmlformats.org/officeDocument/2006/relationships/customXml" Target="../ink/ink7260.xml"/><Relationship Id="rId50" Type="http://schemas.openxmlformats.org/officeDocument/2006/relationships/customXml" Target="../ink/ink7268.xml"/><Relationship Id="rId55" Type="http://schemas.openxmlformats.org/officeDocument/2006/relationships/image" Target="NULL"/><Relationship Id="rId76" Type="http://schemas.openxmlformats.org/officeDocument/2006/relationships/customXml" Target="../ink/ink7281.xml"/><Relationship Id="rId97" Type="http://schemas.openxmlformats.org/officeDocument/2006/relationships/image" Target="NULL"/><Relationship Id="rId104" Type="http://schemas.openxmlformats.org/officeDocument/2006/relationships/customXml" Target="../ink/ink7295.xml"/><Relationship Id="rId120" Type="http://schemas.openxmlformats.org/officeDocument/2006/relationships/image" Target="NULL"/><Relationship Id="rId125" Type="http://schemas.openxmlformats.org/officeDocument/2006/relationships/customXml" Target="../ink/ink7306.xml"/><Relationship Id="rId141" Type="http://schemas.openxmlformats.org/officeDocument/2006/relationships/customXml" Target="../ink/ink7314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289.xml"/><Relationship Id="rId162" Type="http://schemas.openxmlformats.org/officeDocument/2006/relationships/image" Target="NULL"/><Relationship Id="rId2" Type="http://schemas.openxmlformats.org/officeDocument/2006/relationships/customXml" Target="../ink/ink7244.xml"/><Relationship Id="rId29" Type="http://schemas.openxmlformats.org/officeDocument/2006/relationships/image" Target="NULL"/><Relationship Id="rId24" Type="http://schemas.openxmlformats.org/officeDocument/2006/relationships/customXml" Target="../ink/ink7255.xml"/><Relationship Id="rId40" Type="http://schemas.openxmlformats.org/officeDocument/2006/relationships/customXml" Target="../ink/ink7263.xml"/><Relationship Id="rId45" Type="http://schemas.openxmlformats.org/officeDocument/2006/relationships/image" Target="NULL"/><Relationship Id="rId66" Type="http://schemas.openxmlformats.org/officeDocument/2006/relationships/customXml" Target="../ink/ink7276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301.xml"/><Relationship Id="rId131" Type="http://schemas.openxmlformats.org/officeDocument/2006/relationships/customXml" Target="../ink/ink7309.xml"/><Relationship Id="rId136" Type="http://schemas.openxmlformats.org/officeDocument/2006/relationships/image" Target="NULL"/><Relationship Id="rId157" Type="http://schemas.openxmlformats.org/officeDocument/2006/relationships/customXml" Target="../ink/ink7322.xml"/><Relationship Id="rId61" Type="http://schemas.openxmlformats.org/officeDocument/2006/relationships/image" Target="NULL"/><Relationship Id="rId82" Type="http://schemas.openxmlformats.org/officeDocument/2006/relationships/customXml" Target="../ink/ink7284.xml"/><Relationship Id="rId15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250.xml"/><Relationship Id="rId30" Type="http://schemas.openxmlformats.org/officeDocument/2006/relationships/customXml" Target="../ink/ink7258.xml"/><Relationship Id="rId35" Type="http://schemas.openxmlformats.org/officeDocument/2006/relationships/image" Target="NULL"/><Relationship Id="rId56" Type="http://schemas.openxmlformats.org/officeDocument/2006/relationships/customXml" Target="../ink/ink7271.xml"/><Relationship Id="rId77" Type="http://schemas.openxmlformats.org/officeDocument/2006/relationships/image" Target="NULL"/><Relationship Id="rId100" Type="http://schemas.openxmlformats.org/officeDocument/2006/relationships/customXml" Target="../ink/ink7293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317.xml"/><Relationship Id="rId8" Type="http://schemas.openxmlformats.org/officeDocument/2006/relationships/customXml" Target="../ink/ink7247.xml"/><Relationship Id="rId51" Type="http://schemas.openxmlformats.org/officeDocument/2006/relationships/image" Target="NULL"/><Relationship Id="rId72" Type="http://schemas.openxmlformats.org/officeDocument/2006/relationships/customXml" Target="../ink/ink7279.xml"/><Relationship Id="rId93" Type="http://schemas.openxmlformats.org/officeDocument/2006/relationships/image" Target="NULL"/><Relationship Id="rId98" Type="http://schemas.openxmlformats.org/officeDocument/2006/relationships/customXml" Target="../ink/ink7292.xml"/><Relationship Id="rId121" Type="http://schemas.openxmlformats.org/officeDocument/2006/relationships/customXml" Target="../ink/ink7304.xml"/><Relationship Id="rId142" Type="http://schemas.openxmlformats.org/officeDocument/2006/relationships/image" Target="NULL"/><Relationship Id="rId163" Type="http://schemas.openxmlformats.org/officeDocument/2006/relationships/customXml" Target="../ink/ink732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266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312.xml"/><Relationship Id="rId158" Type="http://schemas.openxmlformats.org/officeDocument/2006/relationships/image" Target="NULL"/><Relationship Id="rId20" Type="http://schemas.openxmlformats.org/officeDocument/2006/relationships/customXml" Target="../ink/ink7253.xml"/><Relationship Id="rId41" Type="http://schemas.openxmlformats.org/officeDocument/2006/relationships/image" Target="NULL"/><Relationship Id="rId62" Type="http://schemas.openxmlformats.org/officeDocument/2006/relationships/customXml" Target="../ink/ink7274.xml"/><Relationship Id="rId83" Type="http://schemas.openxmlformats.org/officeDocument/2006/relationships/image" Target="NULL"/><Relationship Id="rId88" Type="http://schemas.openxmlformats.org/officeDocument/2006/relationships/customXml" Target="../ink/ink7287.xml"/><Relationship Id="rId111" Type="http://schemas.openxmlformats.org/officeDocument/2006/relationships/customXml" Target="../ink/ink7299.xml"/><Relationship Id="rId132" Type="http://schemas.openxmlformats.org/officeDocument/2006/relationships/image" Target="NULL"/><Relationship Id="rId153" Type="http://schemas.openxmlformats.org/officeDocument/2006/relationships/customXml" Target="../ink/ink7320.xml"/><Relationship Id="rId15" Type="http://schemas.openxmlformats.org/officeDocument/2006/relationships/image" Target="NULL"/><Relationship Id="rId36" Type="http://schemas.openxmlformats.org/officeDocument/2006/relationships/customXml" Target="../ink/ink7261.xml"/><Relationship Id="rId57" Type="http://schemas.openxmlformats.org/officeDocument/2006/relationships/image" Target="NULL"/><Relationship Id="rId106" Type="http://schemas.openxmlformats.org/officeDocument/2006/relationships/customXml" Target="../ink/ink7296.xml"/><Relationship Id="rId127" Type="http://schemas.openxmlformats.org/officeDocument/2006/relationships/customXml" Target="../ink/ink7307.xml"/><Relationship Id="rId10" Type="http://schemas.openxmlformats.org/officeDocument/2006/relationships/customXml" Target="../ink/ink7248.xml"/><Relationship Id="rId31" Type="http://schemas.openxmlformats.org/officeDocument/2006/relationships/image" Target="NULL"/><Relationship Id="rId52" Type="http://schemas.openxmlformats.org/officeDocument/2006/relationships/customXml" Target="../ink/ink7269.xml"/><Relationship Id="rId73" Type="http://schemas.openxmlformats.org/officeDocument/2006/relationships/image" Target="NULL"/><Relationship Id="rId78" Type="http://schemas.openxmlformats.org/officeDocument/2006/relationships/customXml" Target="../ink/ink7282.xml"/><Relationship Id="rId94" Type="http://schemas.openxmlformats.org/officeDocument/2006/relationships/customXml" Target="../ink/ink729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315.xml"/><Relationship Id="rId148" Type="http://schemas.openxmlformats.org/officeDocument/2006/relationships/image" Target="NULL"/><Relationship Id="rId164" Type="http://schemas.openxmlformats.org/officeDocument/2006/relationships/image" Target="NULL"/><Relationship Id="rId4" Type="http://schemas.openxmlformats.org/officeDocument/2006/relationships/customXml" Target="../ink/ink7245.xml"/><Relationship Id="rId9" Type="http://schemas.openxmlformats.org/officeDocument/2006/relationships/image" Target="NULL"/><Relationship Id="rId26" Type="http://schemas.openxmlformats.org/officeDocument/2006/relationships/customXml" Target="../ink/ink7256.xml"/><Relationship Id="rId47" Type="http://schemas.openxmlformats.org/officeDocument/2006/relationships/image" Target="NULL"/><Relationship Id="rId68" Type="http://schemas.openxmlformats.org/officeDocument/2006/relationships/customXml" Target="../ink/ink7277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310.xml"/><Relationship Id="rId154" Type="http://schemas.openxmlformats.org/officeDocument/2006/relationships/image" Target="NULL"/><Relationship Id="rId16" Type="http://schemas.openxmlformats.org/officeDocument/2006/relationships/customXml" Target="../ink/ink7251.xml"/><Relationship Id="rId37" Type="http://schemas.openxmlformats.org/officeDocument/2006/relationships/image" Target="NULL"/><Relationship Id="rId58" Type="http://schemas.openxmlformats.org/officeDocument/2006/relationships/customXml" Target="../ink/ink7272.xml"/><Relationship Id="rId79" Type="http://schemas.openxmlformats.org/officeDocument/2006/relationships/image" Target="NULL"/><Relationship Id="rId102" Type="http://schemas.openxmlformats.org/officeDocument/2006/relationships/customXml" Target="../ink/ink7294.xml"/><Relationship Id="rId123" Type="http://schemas.openxmlformats.org/officeDocument/2006/relationships/customXml" Target="../ink/ink7305.xml"/><Relationship Id="rId144" Type="http://schemas.openxmlformats.org/officeDocument/2006/relationships/image" Target="NULL"/><Relationship Id="rId90" Type="http://schemas.openxmlformats.org/officeDocument/2006/relationships/customXml" Target="../ink/ink7288.xml"/><Relationship Id="rId165" Type="http://schemas.openxmlformats.org/officeDocument/2006/relationships/customXml" Target="../ink/ink7326.xml"/><Relationship Id="rId27" Type="http://schemas.openxmlformats.org/officeDocument/2006/relationships/image" Target="NULL"/><Relationship Id="rId48" Type="http://schemas.openxmlformats.org/officeDocument/2006/relationships/customXml" Target="../ink/ink7267.xml"/><Relationship Id="rId69" Type="http://schemas.openxmlformats.org/officeDocument/2006/relationships/image" Target="NULL"/><Relationship Id="rId113" Type="http://schemas.openxmlformats.org/officeDocument/2006/relationships/customXml" Target="../ink/ink7300.xml"/><Relationship Id="rId134" Type="http://schemas.openxmlformats.org/officeDocument/2006/relationships/image" Target="NULL"/><Relationship Id="rId80" Type="http://schemas.openxmlformats.org/officeDocument/2006/relationships/customXml" Target="../ink/ink7283.xml"/><Relationship Id="rId155" Type="http://schemas.openxmlformats.org/officeDocument/2006/relationships/customXml" Target="../ink/ink7321.xml"/></Relationships>
</file>

<file path=ppt/slides/_rels/slide1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85.xml"/><Relationship Id="rId21" Type="http://schemas.openxmlformats.org/officeDocument/2006/relationships/image" Target="NULL"/><Relationship Id="rId42" Type="http://schemas.openxmlformats.org/officeDocument/2006/relationships/customXml" Target="../ink/ink7347.xml"/><Relationship Id="rId63" Type="http://schemas.openxmlformats.org/officeDocument/2006/relationships/image" Target="NULL"/><Relationship Id="rId84" Type="http://schemas.openxmlformats.org/officeDocument/2006/relationships/customXml" Target="../ink/ink7368.xml"/><Relationship Id="rId138" Type="http://schemas.openxmlformats.org/officeDocument/2006/relationships/image" Target="NULL"/><Relationship Id="rId159" Type="http://schemas.openxmlformats.org/officeDocument/2006/relationships/customXml" Target="../ink/ink7406.xml"/><Relationship Id="rId170" Type="http://schemas.openxmlformats.org/officeDocument/2006/relationships/image" Target="NULL"/><Relationship Id="rId107" Type="http://schemas.openxmlformats.org/officeDocument/2006/relationships/customXml" Target="../ink/ink7380.xml"/><Relationship Id="rId11" Type="http://schemas.openxmlformats.org/officeDocument/2006/relationships/image" Target="NULL"/><Relationship Id="rId32" Type="http://schemas.openxmlformats.org/officeDocument/2006/relationships/customXml" Target="../ink/ink7342.xml"/><Relationship Id="rId53" Type="http://schemas.openxmlformats.org/officeDocument/2006/relationships/image" Target="NULL"/><Relationship Id="rId74" Type="http://schemas.openxmlformats.org/officeDocument/2006/relationships/customXml" Target="../ink/ink7363.xml"/><Relationship Id="rId128" Type="http://schemas.openxmlformats.org/officeDocument/2006/relationships/image" Target="NULL"/><Relationship Id="rId149" Type="http://schemas.openxmlformats.org/officeDocument/2006/relationships/customXml" Target="../ink/ink7401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2" Type="http://schemas.openxmlformats.org/officeDocument/2006/relationships/customXml" Target="../ink/ink7337.xml"/><Relationship Id="rId43" Type="http://schemas.openxmlformats.org/officeDocument/2006/relationships/image" Target="NULL"/><Relationship Id="rId64" Type="http://schemas.openxmlformats.org/officeDocument/2006/relationships/customXml" Target="../ink/ink7358.xml"/><Relationship Id="rId118" Type="http://schemas.openxmlformats.org/officeDocument/2006/relationships/image" Target="NULL"/><Relationship Id="rId139" Type="http://schemas.openxmlformats.org/officeDocument/2006/relationships/customXml" Target="../ink/ink7396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412.xml"/><Relationship Id="rId12" Type="http://schemas.openxmlformats.org/officeDocument/2006/relationships/customXml" Target="../ink/ink7332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391.xml"/><Relationship Id="rId54" Type="http://schemas.openxmlformats.org/officeDocument/2006/relationships/customXml" Target="../ink/ink7353.xml"/><Relationship Id="rId75" Type="http://schemas.openxmlformats.org/officeDocument/2006/relationships/image" Target="NULL"/><Relationship Id="rId96" Type="http://schemas.openxmlformats.org/officeDocument/2006/relationships/customXml" Target="../ink/ink7374.xml"/><Relationship Id="rId140" Type="http://schemas.openxmlformats.org/officeDocument/2006/relationships/image" Target="NULL"/><Relationship Id="rId161" Type="http://schemas.openxmlformats.org/officeDocument/2006/relationships/customXml" Target="../ink/ink7407.xml"/><Relationship Id="rId6" Type="http://schemas.openxmlformats.org/officeDocument/2006/relationships/customXml" Target="../ink/ink7329.xml"/><Relationship Id="rId23" Type="http://schemas.openxmlformats.org/officeDocument/2006/relationships/image" Target="NULL"/><Relationship Id="rId28" Type="http://schemas.openxmlformats.org/officeDocument/2006/relationships/customXml" Target="../ink/ink7340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7386.xml"/><Relationship Id="rId44" Type="http://schemas.openxmlformats.org/officeDocument/2006/relationships/customXml" Target="../ink/ink7348.xml"/><Relationship Id="rId60" Type="http://schemas.openxmlformats.org/officeDocument/2006/relationships/customXml" Target="../ink/ink735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369.xml"/><Relationship Id="rId130" Type="http://schemas.openxmlformats.org/officeDocument/2006/relationships/image" Target="NULL"/><Relationship Id="rId135" Type="http://schemas.openxmlformats.org/officeDocument/2006/relationships/customXml" Target="../ink/ink7394.xml"/><Relationship Id="rId151" Type="http://schemas.openxmlformats.org/officeDocument/2006/relationships/customXml" Target="../ink/ink7402.xml"/><Relationship Id="rId156" Type="http://schemas.openxmlformats.org/officeDocument/2006/relationships/image" Target="NULL"/><Relationship Id="rId177" Type="http://schemas.openxmlformats.org/officeDocument/2006/relationships/image" Target="NULL"/><Relationship Id="rId172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335.xml"/><Relationship Id="rId39" Type="http://schemas.openxmlformats.org/officeDocument/2006/relationships/image" Target="NULL"/><Relationship Id="rId109" Type="http://schemas.openxmlformats.org/officeDocument/2006/relationships/customXml" Target="../ink/ink7381.xml"/><Relationship Id="rId34" Type="http://schemas.openxmlformats.org/officeDocument/2006/relationships/customXml" Target="../ink/ink7343.xml"/><Relationship Id="rId50" Type="http://schemas.openxmlformats.org/officeDocument/2006/relationships/customXml" Target="../ink/ink7351.xml"/><Relationship Id="rId55" Type="http://schemas.openxmlformats.org/officeDocument/2006/relationships/image" Target="NULL"/><Relationship Id="rId76" Type="http://schemas.openxmlformats.org/officeDocument/2006/relationships/customXml" Target="../ink/ink7364.xml"/><Relationship Id="rId97" Type="http://schemas.openxmlformats.org/officeDocument/2006/relationships/image" Target="NULL"/><Relationship Id="rId104" Type="http://schemas.openxmlformats.org/officeDocument/2006/relationships/customXml" Target="../ink/ink7378.xml"/><Relationship Id="rId120" Type="http://schemas.openxmlformats.org/officeDocument/2006/relationships/image" Target="NULL"/><Relationship Id="rId125" Type="http://schemas.openxmlformats.org/officeDocument/2006/relationships/customXml" Target="../ink/ink7389.xml"/><Relationship Id="rId141" Type="http://schemas.openxmlformats.org/officeDocument/2006/relationships/customXml" Target="../ink/ink7397.xml"/><Relationship Id="rId146" Type="http://schemas.openxmlformats.org/officeDocument/2006/relationships/image" Target="NULL"/><Relationship Id="rId167" Type="http://schemas.openxmlformats.org/officeDocument/2006/relationships/customXml" Target="../ink/ink741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372.xml"/><Relationship Id="rId162" Type="http://schemas.openxmlformats.org/officeDocument/2006/relationships/image" Target="NULL"/><Relationship Id="rId2" Type="http://schemas.openxmlformats.org/officeDocument/2006/relationships/customXml" Target="../ink/ink7327.xml"/><Relationship Id="rId29" Type="http://schemas.openxmlformats.org/officeDocument/2006/relationships/image" Target="NULL"/><Relationship Id="rId24" Type="http://schemas.openxmlformats.org/officeDocument/2006/relationships/customXml" Target="../ink/ink7338.xml"/><Relationship Id="rId40" Type="http://schemas.openxmlformats.org/officeDocument/2006/relationships/customXml" Target="../ink/ink7346.xml"/><Relationship Id="rId45" Type="http://schemas.openxmlformats.org/officeDocument/2006/relationships/image" Target="NULL"/><Relationship Id="rId66" Type="http://schemas.openxmlformats.org/officeDocument/2006/relationships/customXml" Target="../ink/ink7359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384.xml"/><Relationship Id="rId131" Type="http://schemas.openxmlformats.org/officeDocument/2006/relationships/customXml" Target="../ink/ink7392.xml"/><Relationship Id="rId136" Type="http://schemas.openxmlformats.org/officeDocument/2006/relationships/image" Target="NULL"/><Relationship Id="rId157" Type="http://schemas.openxmlformats.org/officeDocument/2006/relationships/customXml" Target="../ink/ink7405.xml"/><Relationship Id="rId61" Type="http://schemas.openxmlformats.org/officeDocument/2006/relationships/image" Target="NULL"/><Relationship Id="rId82" Type="http://schemas.openxmlformats.org/officeDocument/2006/relationships/customXml" Target="../ink/ink7367.xml"/><Relationship Id="rId152" Type="http://schemas.openxmlformats.org/officeDocument/2006/relationships/image" Target="NULL"/><Relationship Id="rId173" Type="http://schemas.openxmlformats.org/officeDocument/2006/relationships/customXml" Target="../ink/ink7413.xml"/><Relationship Id="rId19" Type="http://schemas.openxmlformats.org/officeDocument/2006/relationships/image" Target="NULL"/><Relationship Id="rId14" Type="http://schemas.openxmlformats.org/officeDocument/2006/relationships/customXml" Target="../ink/ink7333.xml"/><Relationship Id="rId30" Type="http://schemas.openxmlformats.org/officeDocument/2006/relationships/customXml" Target="../ink/ink7341.xml"/><Relationship Id="rId35" Type="http://schemas.openxmlformats.org/officeDocument/2006/relationships/image" Target="NULL"/><Relationship Id="rId56" Type="http://schemas.openxmlformats.org/officeDocument/2006/relationships/customXml" Target="../ink/ink7354.xml"/><Relationship Id="rId77" Type="http://schemas.openxmlformats.org/officeDocument/2006/relationships/image" Target="NULL"/><Relationship Id="rId100" Type="http://schemas.openxmlformats.org/officeDocument/2006/relationships/customXml" Target="../ink/ink7376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400.xml"/><Relationship Id="rId168" Type="http://schemas.openxmlformats.org/officeDocument/2006/relationships/image" Target="NULL"/><Relationship Id="rId8" Type="http://schemas.openxmlformats.org/officeDocument/2006/relationships/customXml" Target="../ink/ink7330.xml"/><Relationship Id="rId51" Type="http://schemas.openxmlformats.org/officeDocument/2006/relationships/image" Target="NULL"/><Relationship Id="rId72" Type="http://schemas.openxmlformats.org/officeDocument/2006/relationships/customXml" Target="../ink/ink7362.xml"/><Relationship Id="rId93" Type="http://schemas.openxmlformats.org/officeDocument/2006/relationships/image" Target="NULL"/><Relationship Id="rId98" Type="http://schemas.openxmlformats.org/officeDocument/2006/relationships/customXml" Target="../ink/ink7375.xml"/><Relationship Id="rId121" Type="http://schemas.openxmlformats.org/officeDocument/2006/relationships/customXml" Target="../ink/ink7387.xml"/><Relationship Id="rId142" Type="http://schemas.openxmlformats.org/officeDocument/2006/relationships/image" Target="NULL"/><Relationship Id="rId163" Type="http://schemas.openxmlformats.org/officeDocument/2006/relationships/customXml" Target="../ink/ink740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349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395.xml"/><Relationship Id="rId158" Type="http://schemas.openxmlformats.org/officeDocument/2006/relationships/image" Target="NULL"/><Relationship Id="rId20" Type="http://schemas.openxmlformats.org/officeDocument/2006/relationships/customXml" Target="../ink/ink7336.xml"/><Relationship Id="rId41" Type="http://schemas.openxmlformats.org/officeDocument/2006/relationships/image" Target="NULL"/><Relationship Id="rId62" Type="http://schemas.openxmlformats.org/officeDocument/2006/relationships/customXml" Target="../ink/ink7357.xml"/><Relationship Id="rId83" Type="http://schemas.openxmlformats.org/officeDocument/2006/relationships/image" Target="NULL"/><Relationship Id="rId88" Type="http://schemas.openxmlformats.org/officeDocument/2006/relationships/customXml" Target="../ink/ink7370.xml"/><Relationship Id="rId111" Type="http://schemas.openxmlformats.org/officeDocument/2006/relationships/customXml" Target="../ink/ink7382.xml"/><Relationship Id="rId132" Type="http://schemas.openxmlformats.org/officeDocument/2006/relationships/image" Target="NULL"/><Relationship Id="rId153" Type="http://schemas.openxmlformats.org/officeDocument/2006/relationships/customXml" Target="../ink/ink7403.xml"/><Relationship Id="rId174" Type="http://schemas.openxmlformats.org/officeDocument/2006/relationships/customXml" Target="../ink/ink7414.xml"/><Relationship Id="rId15" Type="http://schemas.openxmlformats.org/officeDocument/2006/relationships/image" Target="NULL"/><Relationship Id="rId36" Type="http://schemas.openxmlformats.org/officeDocument/2006/relationships/customXml" Target="../ink/ink7344.xml"/><Relationship Id="rId57" Type="http://schemas.openxmlformats.org/officeDocument/2006/relationships/image" Target="NULL"/><Relationship Id="rId106" Type="http://schemas.openxmlformats.org/officeDocument/2006/relationships/customXml" Target="../ink/ink7379.xml"/><Relationship Id="rId127" Type="http://schemas.openxmlformats.org/officeDocument/2006/relationships/customXml" Target="../ink/ink7390.xml"/><Relationship Id="rId10" Type="http://schemas.openxmlformats.org/officeDocument/2006/relationships/customXml" Target="../ink/ink7331.xml"/><Relationship Id="rId31" Type="http://schemas.openxmlformats.org/officeDocument/2006/relationships/image" Target="NULL"/><Relationship Id="rId52" Type="http://schemas.openxmlformats.org/officeDocument/2006/relationships/customXml" Target="../ink/ink7352.xml"/><Relationship Id="rId73" Type="http://schemas.openxmlformats.org/officeDocument/2006/relationships/image" Target="NULL"/><Relationship Id="rId78" Type="http://schemas.openxmlformats.org/officeDocument/2006/relationships/customXml" Target="../ink/ink7365.xml"/><Relationship Id="rId94" Type="http://schemas.openxmlformats.org/officeDocument/2006/relationships/customXml" Target="../ink/ink737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398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411.xml"/><Relationship Id="rId4" Type="http://schemas.openxmlformats.org/officeDocument/2006/relationships/customXml" Target="../ink/ink7328.xml"/><Relationship Id="rId9" Type="http://schemas.openxmlformats.org/officeDocument/2006/relationships/image" Target="NULL"/><Relationship Id="rId26" Type="http://schemas.openxmlformats.org/officeDocument/2006/relationships/customXml" Target="../ink/ink7339.xml"/><Relationship Id="rId47" Type="http://schemas.openxmlformats.org/officeDocument/2006/relationships/image" Target="NULL"/><Relationship Id="rId68" Type="http://schemas.openxmlformats.org/officeDocument/2006/relationships/customXml" Target="../ink/ink7360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393.xml"/><Relationship Id="rId154" Type="http://schemas.openxmlformats.org/officeDocument/2006/relationships/image" Target="NULL"/><Relationship Id="rId175" Type="http://schemas.openxmlformats.org/officeDocument/2006/relationships/image" Target="NULL"/><Relationship Id="rId16" Type="http://schemas.openxmlformats.org/officeDocument/2006/relationships/customXml" Target="../ink/ink7334.xml"/><Relationship Id="rId37" Type="http://schemas.openxmlformats.org/officeDocument/2006/relationships/image" Target="NULL"/><Relationship Id="rId58" Type="http://schemas.openxmlformats.org/officeDocument/2006/relationships/customXml" Target="../ink/ink7355.xml"/><Relationship Id="rId79" Type="http://schemas.openxmlformats.org/officeDocument/2006/relationships/image" Target="NULL"/><Relationship Id="rId102" Type="http://schemas.openxmlformats.org/officeDocument/2006/relationships/customXml" Target="../ink/ink7377.xml"/><Relationship Id="rId123" Type="http://schemas.openxmlformats.org/officeDocument/2006/relationships/customXml" Target="../ink/ink7388.xml"/><Relationship Id="rId144" Type="http://schemas.openxmlformats.org/officeDocument/2006/relationships/image" Target="NULL"/><Relationship Id="rId90" Type="http://schemas.openxmlformats.org/officeDocument/2006/relationships/customXml" Target="../ink/ink7371.xml"/><Relationship Id="rId165" Type="http://schemas.openxmlformats.org/officeDocument/2006/relationships/customXml" Target="../ink/ink7409.xml"/><Relationship Id="rId27" Type="http://schemas.openxmlformats.org/officeDocument/2006/relationships/image" Target="NULL"/><Relationship Id="rId48" Type="http://schemas.openxmlformats.org/officeDocument/2006/relationships/customXml" Target="../ink/ink7350.xml"/><Relationship Id="rId69" Type="http://schemas.openxmlformats.org/officeDocument/2006/relationships/image" Target="NULL"/><Relationship Id="rId113" Type="http://schemas.openxmlformats.org/officeDocument/2006/relationships/customXml" Target="../ink/ink7383.xml"/><Relationship Id="rId134" Type="http://schemas.openxmlformats.org/officeDocument/2006/relationships/image" Target="NULL"/><Relationship Id="rId80" Type="http://schemas.openxmlformats.org/officeDocument/2006/relationships/customXml" Target="../ink/ink7366.xml"/><Relationship Id="rId155" Type="http://schemas.openxmlformats.org/officeDocument/2006/relationships/customXml" Target="../ink/ink7404.xml"/><Relationship Id="rId176" Type="http://schemas.openxmlformats.org/officeDocument/2006/relationships/customXml" Target="../ink/ink7415.xml"/><Relationship Id="rId17" Type="http://schemas.openxmlformats.org/officeDocument/2006/relationships/image" Target="NULL"/><Relationship Id="rId38" Type="http://schemas.openxmlformats.org/officeDocument/2006/relationships/customXml" Target="../ink/ink734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361.xml"/><Relationship Id="rId91" Type="http://schemas.openxmlformats.org/officeDocument/2006/relationships/image" Target="NULL"/><Relationship Id="rId145" Type="http://schemas.openxmlformats.org/officeDocument/2006/relationships/customXml" Target="../ink/ink7399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474.xml"/><Relationship Id="rId21" Type="http://schemas.openxmlformats.org/officeDocument/2006/relationships/image" Target="NULL"/><Relationship Id="rId42" Type="http://schemas.openxmlformats.org/officeDocument/2006/relationships/customXml" Target="../ink/ink7436.xml"/><Relationship Id="rId63" Type="http://schemas.openxmlformats.org/officeDocument/2006/relationships/image" Target="NULL"/><Relationship Id="rId84" Type="http://schemas.openxmlformats.org/officeDocument/2006/relationships/customXml" Target="../ink/ink7457.xml"/><Relationship Id="rId138" Type="http://schemas.openxmlformats.org/officeDocument/2006/relationships/image" Target="NULL"/><Relationship Id="rId159" Type="http://schemas.openxmlformats.org/officeDocument/2006/relationships/customXml" Target="../ink/ink7495.xml"/><Relationship Id="rId170" Type="http://schemas.openxmlformats.org/officeDocument/2006/relationships/image" Target="NULL"/><Relationship Id="rId107" Type="http://schemas.openxmlformats.org/officeDocument/2006/relationships/customXml" Target="../ink/ink7469.xml"/><Relationship Id="rId11" Type="http://schemas.openxmlformats.org/officeDocument/2006/relationships/image" Target="NULL"/><Relationship Id="rId32" Type="http://schemas.openxmlformats.org/officeDocument/2006/relationships/customXml" Target="../ink/ink7431.xml"/><Relationship Id="rId53" Type="http://schemas.openxmlformats.org/officeDocument/2006/relationships/image" Target="NULL"/><Relationship Id="rId74" Type="http://schemas.openxmlformats.org/officeDocument/2006/relationships/customXml" Target="../ink/ink7452.xml"/><Relationship Id="rId128" Type="http://schemas.openxmlformats.org/officeDocument/2006/relationships/image" Target="NULL"/><Relationship Id="rId149" Type="http://schemas.openxmlformats.org/officeDocument/2006/relationships/customXml" Target="../ink/ink7490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2" Type="http://schemas.openxmlformats.org/officeDocument/2006/relationships/customXml" Target="../ink/ink7426.xml"/><Relationship Id="rId43" Type="http://schemas.openxmlformats.org/officeDocument/2006/relationships/image" Target="NULL"/><Relationship Id="rId64" Type="http://schemas.openxmlformats.org/officeDocument/2006/relationships/customXml" Target="../ink/ink7447.xml"/><Relationship Id="rId118" Type="http://schemas.openxmlformats.org/officeDocument/2006/relationships/image" Target="NULL"/><Relationship Id="rId139" Type="http://schemas.openxmlformats.org/officeDocument/2006/relationships/customXml" Target="../ink/ink7485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501.xml"/><Relationship Id="rId12" Type="http://schemas.openxmlformats.org/officeDocument/2006/relationships/customXml" Target="../ink/ink7421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480.xml"/><Relationship Id="rId54" Type="http://schemas.openxmlformats.org/officeDocument/2006/relationships/customXml" Target="../ink/ink7442.xml"/><Relationship Id="rId75" Type="http://schemas.openxmlformats.org/officeDocument/2006/relationships/image" Target="NULL"/><Relationship Id="rId96" Type="http://schemas.openxmlformats.org/officeDocument/2006/relationships/customXml" Target="../ink/ink7463.xml"/><Relationship Id="rId140" Type="http://schemas.openxmlformats.org/officeDocument/2006/relationships/image" Target="NULL"/><Relationship Id="rId161" Type="http://schemas.openxmlformats.org/officeDocument/2006/relationships/customXml" Target="../ink/ink7496.xml"/><Relationship Id="rId182" Type="http://schemas.openxmlformats.org/officeDocument/2006/relationships/customXml" Target="../ink/ink7507.xml"/><Relationship Id="rId6" Type="http://schemas.openxmlformats.org/officeDocument/2006/relationships/customXml" Target="../ink/ink7418.xml"/><Relationship Id="rId23" Type="http://schemas.openxmlformats.org/officeDocument/2006/relationships/image" Target="NULL"/><Relationship Id="rId119" Type="http://schemas.openxmlformats.org/officeDocument/2006/relationships/customXml" Target="../ink/ink7475.xml"/><Relationship Id="rId44" Type="http://schemas.openxmlformats.org/officeDocument/2006/relationships/customXml" Target="../ink/ink7437.xml"/><Relationship Id="rId65" Type="http://schemas.openxmlformats.org/officeDocument/2006/relationships/image" Target="NULL"/><Relationship Id="rId86" Type="http://schemas.openxmlformats.org/officeDocument/2006/relationships/customXml" Target="../ink/ink7458.xml"/><Relationship Id="rId130" Type="http://schemas.openxmlformats.org/officeDocument/2006/relationships/image" Target="NULL"/><Relationship Id="rId151" Type="http://schemas.openxmlformats.org/officeDocument/2006/relationships/customXml" Target="../ink/ink7491.xml"/><Relationship Id="rId172" Type="http://schemas.openxmlformats.org/officeDocument/2006/relationships/customXml" Target="../ink/ink7502.xml"/><Relationship Id="rId13" Type="http://schemas.openxmlformats.org/officeDocument/2006/relationships/image" Target="NULL"/><Relationship Id="rId18" Type="http://schemas.openxmlformats.org/officeDocument/2006/relationships/customXml" Target="../ink/ink7424.xml"/><Relationship Id="rId39" Type="http://schemas.openxmlformats.org/officeDocument/2006/relationships/image" Target="NULL"/><Relationship Id="rId109" Type="http://schemas.openxmlformats.org/officeDocument/2006/relationships/customXml" Target="../ink/ink7470.xml"/><Relationship Id="rId34" Type="http://schemas.openxmlformats.org/officeDocument/2006/relationships/customXml" Target="../ink/ink7432.xml"/><Relationship Id="rId50" Type="http://schemas.openxmlformats.org/officeDocument/2006/relationships/customXml" Target="../ink/ink7440.xml"/><Relationship Id="rId55" Type="http://schemas.openxmlformats.org/officeDocument/2006/relationships/image" Target="NULL"/><Relationship Id="rId76" Type="http://schemas.openxmlformats.org/officeDocument/2006/relationships/customXml" Target="../ink/ink7453.xml"/><Relationship Id="rId97" Type="http://schemas.openxmlformats.org/officeDocument/2006/relationships/image" Target="NULL"/><Relationship Id="rId104" Type="http://schemas.openxmlformats.org/officeDocument/2006/relationships/customXml" Target="../ink/ink7467.xml"/><Relationship Id="rId120" Type="http://schemas.openxmlformats.org/officeDocument/2006/relationships/image" Target="NULL"/><Relationship Id="rId125" Type="http://schemas.openxmlformats.org/officeDocument/2006/relationships/customXml" Target="../ink/ink7478.xml"/><Relationship Id="rId141" Type="http://schemas.openxmlformats.org/officeDocument/2006/relationships/customXml" Target="../ink/ink7486.xml"/><Relationship Id="rId146" Type="http://schemas.openxmlformats.org/officeDocument/2006/relationships/image" Target="NULL"/><Relationship Id="rId167" Type="http://schemas.openxmlformats.org/officeDocument/2006/relationships/customXml" Target="../ink/ink749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461.xml"/><Relationship Id="rId162" Type="http://schemas.openxmlformats.org/officeDocument/2006/relationships/image" Target="NULL"/><Relationship Id="rId183" Type="http://schemas.openxmlformats.org/officeDocument/2006/relationships/image" Target="NULL"/><Relationship Id="rId2" Type="http://schemas.openxmlformats.org/officeDocument/2006/relationships/customXml" Target="../ink/ink7416.xml"/><Relationship Id="rId29" Type="http://schemas.openxmlformats.org/officeDocument/2006/relationships/image" Target="NULL"/><Relationship Id="rId24" Type="http://schemas.openxmlformats.org/officeDocument/2006/relationships/customXml" Target="../ink/ink7427.xml"/><Relationship Id="rId40" Type="http://schemas.openxmlformats.org/officeDocument/2006/relationships/customXml" Target="../ink/ink7435.xml"/><Relationship Id="rId45" Type="http://schemas.openxmlformats.org/officeDocument/2006/relationships/image" Target="NULL"/><Relationship Id="rId66" Type="http://schemas.openxmlformats.org/officeDocument/2006/relationships/customXml" Target="../ink/ink7448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473.xml"/><Relationship Id="rId131" Type="http://schemas.openxmlformats.org/officeDocument/2006/relationships/customXml" Target="../ink/ink7481.xml"/><Relationship Id="rId136" Type="http://schemas.openxmlformats.org/officeDocument/2006/relationships/image" Target="NULL"/><Relationship Id="rId157" Type="http://schemas.openxmlformats.org/officeDocument/2006/relationships/customXml" Target="../ink/ink7494.xml"/><Relationship Id="rId178" Type="http://schemas.openxmlformats.org/officeDocument/2006/relationships/customXml" Target="../ink/ink7505.xml"/><Relationship Id="rId61" Type="http://schemas.openxmlformats.org/officeDocument/2006/relationships/image" Target="NULL"/><Relationship Id="rId82" Type="http://schemas.openxmlformats.org/officeDocument/2006/relationships/customXml" Target="../ink/ink7456.xml"/><Relationship Id="rId152" Type="http://schemas.openxmlformats.org/officeDocument/2006/relationships/image" Target="NUL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422.xml"/><Relationship Id="rId30" Type="http://schemas.openxmlformats.org/officeDocument/2006/relationships/customXml" Target="../ink/ink7430.xml"/><Relationship Id="rId35" Type="http://schemas.openxmlformats.org/officeDocument/2006/relationships/image" Target="NULL"/><Relationship Id="rId56" Type="http://schemas.openxmlformats.org/officeDocument/2006/relationships/customXml" Target="../ink/ink7443.xml"/><Relationship Id="rId77" Type="http://schemas.openxmlformats.org/officeDocument/2006/relationships/image" Target="NULL"/><Relationship Id="rId100" Type="http://schemas.openxmlformats.org/officeDocument/2006/relationships/customXml" Target="../ink/ink7465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489.xml"/><Relationship Id="rId168" Type="http://schemas.openxmlformats.org/officeDocument/2006/relationships/image" Target="NULL"/><Relationship Id="rId8" Type="http://schemas.openxmlformats.org/officeDocument/2006/relationships/customXml" Target="../ink/ink7419.xml"/><Relationship Id="rId51" Type="http://schemas.openxmlformats.org/officeDocument/2006/relationships/image" Target="NULL"/><Relationship Id="rId72" Type="http://schemas.openxmlformats.org/officeDocument/2006/relationships/customXml" Target="../ink/ink7451.xml"/><Relationship Id="rId93" Type="http://schemas.openxmlformats.org/officeDocument/2006/relationships/image" Target="NULL"/><Relationship Id="rId98" Type="http://schemas.openxmlformats.org/officeDocument/2006/relationships/customXml" Target="../ink/ink7464.xml"/><Relationship Id="rId121" Type="http://schemas.openxmlformats.org/officeDocument/2006/relationships/customXml" Target="../ink/ink7476.xml"/><Relationship Id="rId142" Type="http://schemas.openxmlformats.org/officeDocument/2006/relationships/image" Target="NULL"/><Relationship Id="rId163" Type="http://schemas.openxmlformats.org/officeDocument/2006/relationships/customXml" Target="../ink/ink7497.xml"/><Relationship Id="rId184" Type="http://schemas.openxmlformats.org/officeDocument/2006/relationships/customXml" Target="../ink/ink750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438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484.xml"/><Relationship Id="rId158" Type="http://schemas.openxmlformats.org/officeDocument/2006/relationships/image" Target="NULL"/><Relationship Id="rId20" Type="http://schemas.openxmlformats.org/officeDocument/2006/relationships/customXml" Target="../ink/ink7425.xml"/><Relationship Id="rId41" Type="http://schemas.openxmlformats.org/officeDocument/2006/relationships/image" Target="NULL"/><Relationship Id="rId62" Type="http://schemas.openxmlformats.org/officeDocument/2006/relationships/customXml" Target="../ink/ink7446.xml"/><Relationship Id="rId83" Type="http://schemas.openxmlformats.org/officeDocument/2006/relationships/image" Target="NULL"/><Relationship Id="rId88" Type="http://schemas.openxmlformats.org/officeDocument/2006/relationships/customXml" Target="../ink/ink7459.xml"/><Relationship Id="rId111" Type="http://schemas.openxmlformats.org/officeDocument/2006/relationships/customXml" Target="../ink/ink7471.xml"/><Relationship Id="rId132" Type="http://schemas.openxmlformats.org/officeDocument/2006/relationships/image" Target="NULL"/><Relationship Id="rId153" Type="http://schemas.openxmlformats.org/officeDocument/2006/relationships/customXml" Target="../ink/ink7492.xml"/><Relationship Id="rId174" Type="http://schemas.openxmlformats.org/officeDocument/2006/relationships/customXml" Target="../ink/ink7503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433.xml"/><Relationship Id="rId57" Type="http://schemas.openxmlformats.org/officeDocument/2006/relationships/image" Target="NULL"/><Relationship Id="rId106" Type="http://schemas.openxmlformats.org/officeDocument/2006/relationships/customXml" Target="../ink/ink7468.xml"/><Relationship Id="rId127" Type="http://schemas.openxmlformats.org/officeDocument/2006/relationships/customXml" Target="../ink/ink7479.xml"/><Relationship Id="rId10" Type="http://schemas.openxmlformats.org/officeDocument/2006/relationships/customXml" Target="../ink/ink7420.xml"/><Relationship Id="rId31" Type="http://schemas.openxmlformats.org/officeDocument/2006/relationships/image" Target="NULL"/><Relationship Id="rId52" Type="http://schemas.openxmlformats.org/officeDocument/2006/relationships/customXml" Target="../ink/ink7441.xml"/><Relationship Id="rId73" Type="http://schemas.openxmlformats.org/officeDocument/2006/relationships/image" Target="NULL"/><Relationship Id="rId78" Type="http://schemas.openxmlformats.org/officeDocument/2006/relationships/customXml" Target="../ink/ink7454.xml"/><Relationship Id="rId94" Type="http://schemas.openxmlformats.org/officeDocument/2006/relationships/customXml" Target="../ink/ink746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487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500.xml"/><Relationship Id="rId185" Type="http://schemas.openxmlformats.org/officeDocument/2006/relationships/image" Target="NULL"/><Relationship Id="rId4" Type="http://schemas.openxmlformats.org/officeDocument/2006/relationships/customXml" Target="../ink/ink7417.xml"/><Relationship Id="rId9" Type="http://schemas.openxmlformats.org/officeDocument/2006/relationships/image" Target="NULL"/><Relationship Id="rId180" Type="http://schemas.openxmlformats.org/officeDocument/2006/relationships/customXml" Target="../ink/ink7506.xml"/><Relationship Id="rId26" Type="http://schemas.openxmlformats.org/officeDocument/2006/relationships/customXml" Target="../ink/ink7428.xml"/><Relationship Id="rId47" Type="http://schemas.openxmlformats.org/officeDocument/2006/relationships/image" Target="NULL"/><Relationship Id="rId68" Type="http://schemas.openxmlformats.org/officeDocument/2006/relationships/customXml" Target="../ink/ink7449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482.xml"/><Relationship Id="rId154" Type="http://schemas.openxmlformats.org/officeDocument/2006/relationships/image" Target="NULL"/><Relationship Id="rId175" Type="http://schemas.openxmlformats.org/officeDocument/2006/relationships/image" Target="NULL"/><Relationship Id="rId16" Type="http://schemas.openxmlformats.org/officeDocument/2006/relationships/customXml" Target="../ink/ink7423.xml"/><Relationship Id="rId37" Type="http://schemas.openxmlformats.org/officeDocument/2006/relationships/image" Target="NULL"/><Relationship Id="rId58" Type="http://schemas.openxmlformats.org/officeDocument/2006/relationships/customXml" Target="../ink/ink7444.xml"/><Relationship Id="rId79" Type="http://schemas.openxmlformats.org/officeDocument/2006/relationships/image" Target="NULL"/><Relationship Id="rId102" Type="http://schemas.openxmlformats.org/officeDocument/2006/relationships/customXml" Target="../ink/ink7466.xml"/><Relationship Id="rId123" Type="http://schemas.openxmlformats.org/officeDocument/2006/relationships/customXml" Target="../ink/ink7477.xml"/><Relationship Id="rId144" Type="http://schemas.openxmlformats.org/officeDocument/2006/relationships/image" Target="NULL"/><Relationship Id="rId90" Type="http://schemas.openxmlformats.org/officeDocument/2006/relationships/customXml" Target="../ink/ink7460.xml"/><Relationship Id="rId165" Type="http://schemas.openxmlformats.org/officeDocument/2006/relationships/customXml" Target="../ink/ink7498.xml"/><Relationship Id="rId186" Type="http://schemas.openxmlformats.org/officeDocument/2006/relationships/customXml" Target="../ink/ink7509.xml"/><Relationship Id="rId27" Type="http://schemas.openxmlformats.org/officeDocument/2006/relationships/image" Target="NULL"/><Relationship Id="rId48" Type="http://schemas.openxmlformats.org/officeDocument/2006/relationships/customXml" Target="../ink/ink7439.xml"/><Relationship Id="rId69" Type="http://schemas.openxmlformats.org/officeDocument/2006/relationships/image" Target="NULL"/><Relationship Id="rId113" Type="http://schemas.openxmlformats.org/officeDocument/2006/relationships/customXml" Target="../ink/ink7472.xml"/><Relationship Id="rId134" Type="http://schemas.openxmlformats.org/officeDocument/2006/relationships/image" Target="NULL"/><Relationship Id="rId80" Type="http://schemas.openxmlformats.org/officeDocument/2006/relationships/customXml" Target="../ink/ink7455.xml"/><Relationship Id="rId155" Type="http://schemas.openxmlformats.org/officeDocument/2006/relationships/customXml" Target="../ink/ink7493.xml"/><Relationship Id="rId176" Type="http://schemas.openxmlformats.org/officeDocument/2006/relationships/customXml" Target="../ink/ink7504.xml"/><Relationship Id="rId17" Type="http://schemas.openxmlformats.org/officeDocument/2006/relationships/image" Target="NULL"/><Relationship Id="rId38" Type="http://schemas.openxmlformats.org/officeDocument/2006/relationships/customXml" Target="../ink/ink743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450.xml"/><Relationship Id="rId91" Type="http://schemas.openxmlformats.org/officeDocument/2006/relationships/image" Target="NULL"/><Relationship Id="rId145" Type="http://schemas.openxmlformats.org/officeDocument/2006/relationships/customXml" Target="../ink/ink7488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429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445.xml"/><Relationship Id="rId81" Type="http://schemas.openxmlformats.org/officeDocument/2006/relationships/image" Target="NULL"/><Relationship Id="rId135" Type="http://schemas.openxmlformats.org/officeDocument/2006/relationships/customXml" Target="../ink/ink7483.xml"/><Relationship Id="rId156" Type="http://schemas.openxmlformats.org/officeDocument/2006/relationships/image" Target="NULL"/><Relationship Id="rId177" Type="http://schemas.openxmlformats.org/officeDocument/2006/relationships/image" Target="NULL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568.xml"/><Relationship Id="rId21" Type="http://schemas.openxmlformats.org/officeDocument/2006/relationships/image" Target="NULL"/><Relationship Id="rId42" Type="http://schemas.openxmlformats.org/officeDocument/2006/relationships/customXml" Target="../ink/ink7530.xml"/><Relationship Id="rId63" Type="http://schemas.openxmlformats.org/officeDocument/2006/relationships/image" Target="NULL"/><Relationship Id="rId84" Type="http://schemas.openxmlformats.org/officeDocument/2006/relationships/customXml" Target="../ink/ink7551.xml"/><Relationship Id="rId138" Type="http://schemas.openxmlformats.org/officeDocument/2006/relationships/image" Target="NULL"/><Relationship Id="rId159" Type="http://schemas.openxmlformats.org/officeDocument/2006/relationships/customXml" Target="../ink/ink7589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7623.xml"/><Relationship Id="rId107" Type="http://schemas.openxmlformats.org/officeDocument/2006/relationships/customXml" Target="../ink/ink7563.xml"/><Relationship Id="rId11" Type="http://schemas.openxmlformats.org/officeDocument/2006/relationships/image" Target="NULL"/><Relationship Id="rId32" Type="http://schemas.openxmlformats.org/officeDocument/2006/relationships/customXml" Target="../ink/ink7525.xml"/><Relationship Id="rId53" Type="http://schemas.openxmlformats.org/officeDocument/2006/relationships/image" Target="NULL"/><Relationship Id="rId74" Type="http://schemas.openxmlformats.org/officeDocument/2006/relationships/customXml" Target="../ink/ink7546.xml"/><Relationship Id="rId128" Type="http://schemas.openxmlformats.org/officeDocument/2006/relationships/image" Target="NULL"/><Relationship Id="rId149" Type="http://schemas.openxmlformats.org/officeDocument/2006/relationships/customXml" Target="../ink/ink7584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16" Type="http://schemas.openxmlformats.org/officeDocument/2006/relationships/customXml" Target="../ink/ink7618.xml"/><Relationship Id="rId22" Type="http://schemas.openxmlformats.org/officeDocument/2006/relationships/customXml" Target="../ink/ink7520.xml"/><Relationship Id="rId43" Type="http://schemas.openxmlformats.org/officeDocument/2006/relationships/image" Target="NULL"/><Relationship Id="rId64" Type="http://schemas.openxmlformats.org/officeDocument/2006/relationships/customXml" Target="../ink/ink7541.xml"/><Relationship Id="rId118" Type="http://schemas.openxmlformats.org/officeDocument/2006/relationships/image" Target="NULL"/><Relationship Id="rId139" Type="http://schemas.openxmlformats.org/officeDocument/2006/relationships/customXml" Target="../ink/ink7579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595.xml"/><Relationship Id="rId192" Type="http://schemas.openxmlformats.org/officeDocument/2006/relationships/customXml" Target="../ink/ink7606.xml"/><Relationship Id="rId206" Type="http://schemas.openxmlformats.org/officeDocument/2006/relationships/customXml" Target="../ink/ink7613.xml"/><Relationship Id="rId227" Type="http://schemas.openxmlformats.org/officeDocument/2006/relationships/image" Target="NULL"/><Relationship Id="rId12" Type="http://schemas.openxmlformats.org/officeDocument/2006/relationships/customXml" Target="../ink/ink7515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574.xml"/><Relationship Id="rId54" Type="http://schemas.openxmlformats.org/officeDocument/2006/relationships/customXml" Target="../ink/ink7536.xml"/><Relationship Id="rId75" Type="http://schemas.openxmlformats.org/officeDocument/2006/relationships/image" Target="NULL"/><Relationship Id="rId96" Type="http://schemas.openxmlformats.org/officeDocument/2006/relationships/customXml" Target="../ink/ink7557.xml"/><Relationship Id="rId140" Type="http://schemas.openxmlformats.org/officeDocument/2006/relationships/image" Target="NULL"/><Relationship Id="rId161" Type="http://schemas.openxmlformats.org/officeDocument/2006/relationships/customXml" Target="../ink/ink7590.xml"/><Relationship Id="rId182" Type="http://schemas.openxmlformats.org/officeDocument/2006/relationships/customXml" Target="../ink/ink7601.xml"/><Relationship Id="rId217" Type="http://schemas.openxmlformats.org/officeDocument/2006/relationships/image" Target="NULL"/><Relationship Id="rId6" Type="http://schemas.openxmlformats.org/officeDocument/2006/relationships/customXml" Target="../ink/ink7512.xml"/><Relationship Id="rId23" Type="http://schemas.openxmlformats.org/officeDocument/2006/relationships/image" Target="NULL"/><Relationship Id="rId119" Type="http://schemas.openxmlformats.org/officeDocument/2006/relationships/customXml" Target="../ink/ink7569.xml"/><Relationship Id="rId44" Type="http://schemas.openxmlformats.org/officeDocument/2006/relationships/customXml" Target="../ink/ink7531.xml"/><Relationship Id="rId65" Type="http://schemas.openxmlformats.org/officeDocument/2006/relationships/image" Target="NULL"/><Relationship Id="rId86" Type="http://schemas.openxmlformats.org/officeDocument/2006/relationships/customXml" Target="../ink/ink7552.xml"/><Relationship Id="rId130" Type="http://schemas.openxmlformats.org/officeDocument/2006/relationships/image" Target="NULL"/><Relationship Id="rId151" Type="http://schemas.openxmlformats.org/officeDocument/2006/relationships/customXml" Target="../ink/ink7585.xml"/><Relationship Id="rId172" Type="http://schemas.openxmlformats.org/officeDocument/2006/relationships/customXml" Target="../ink/ink7596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7624.xml"/><Relationship Id="rId13" Type="http://schemas.openxmlformats.org/officeDocument/2006/relationships/image" Target="NULL"/><Relationship Id="rId109" Type="http://schemas.openxmlformats.org/officeDocument/2006/relationships/customXml" Target="../ink/ink7564.xml"/><Relationship Id="rId34" Type="http://schemas.openxmlformats.org/officeDocument/2006/relationships/customXml" Target="../ink/ink7526.xml"/><Relationship Id="rId55" Type="http://schemas.openxmlformats.org/officeDocument/2006/relationships/image" Target="NULL"/><Relationship Id="rId76" Type="http://schemas.openxmlformats.org/officeDocument/2006/relationships/customXml" Target="../ink/ink7547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7580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18" Type="http://schemas.openxmlformats.org/officeDocument/2006/relationships/customXml" Target="../ink/ink7619.xml"/><Relationship Id="rId24" Type="http://schemas.openxmlformats.org/officeDocument/2006/relationships/customXml" Target="../ink/ink7521.xml"/><Relationship Id="rId45" Type="http://schemas.openxmlformats.org/officeDocument/2006/relationships/image" Target="NULL"/><Relationship Id="rId66" Type="http://schemas.openxmlformats.org/officeDocument/2006/relationships/customXml" Target="../ink/ink7542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7575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7607.xml"/><Relationship Id="rId208" Type="http://schemas.openxmlformats.org/officeDocument/2006/relationships/customXml" Target="../ink/ink7614.xml"/><Relationship Id="rId229" Type="http://schemas.openxmlformats.org/officeDocument/2006/relationships/image" Target="NULL"/><Relationship Id="rId14" Type="http://schemas.openxmlformats.org/officeDocument/2006/relationships/customXml" Target="../ink/ink7516.xml"/><Relationship Id="rId35" Type="http://schemas.openxmlformats.org/officeDocument/2006/relationships/image" Target="NULL"/><Relationship Id="rId56" Type="http://schemas.openxmlformats.org/officeDocument/2006/relationships/customXml" Target="../ink/ink7537.xml"/><Relationship Id="rId77" Type="http://schemas.openxmlformats.org/officeDocument/2006/relationships/image" Target="NULL"/><Relationship Id="rId100" Type="http://schemas.openxmlformats.org/officeDocument/2006/relationships/customXml" Target="../ink/ink7559.xml"/><Relationship Id="rId8" Type="http://schemas.openxmlformats.org/officeDocument/2006/relationships/customXml" Target="../ink/ink7513.xml"/><Relationship Id="rId98" Type="http://schemas.openxmlformats.org/officeDocument/2006/relationships/customXml" Target="../ink/ink7558.xml"/><Relationship Id="rId121" Type="http://schemas.openxmlformats.org/officeDocument/2006/relationships/customXml" Target="../ink/ink7570.xml"/><Relationship Id="rId142" Type="http://schemas.openxmlformats.org/officeDocument/2006/relationships/image" Target="NULL"/><Relationship Id="rId163" Type="http://schemas.openxmlformats.org/officeDocument/2006/relationships/customXml" Target="../ink/ink7591.xml"/><Relationship Id="rId184" Type="http://schemas.openxmlformats.org/officeDocument/2006/relationships/customXml" Target="../ink/ink7602.xml"/><Relationship Id="rId219" Type="http://schemas.openxmlformats.org/officeDocument/2006/relationships/image" Target="NULL"/><Relationship Id="rId230" Type="http://schemas.openxmlformats.org/officeDocument/2006/relationships/customXml" Target="../ink/ink7625.xml"/><Relationship Id="rId25" Type="http://schemas.openxmlformats.org/officeDocument/2006/relationships/image" Target="NULL"/><Relationship Id="rId46" Type="http://schemas.openxmlformats.org/officeDocument/2006/relationships/customXml" Target="../ink/ink7532.xml"/><Relationship Id="rId67" Type="http://schemas.openxmlformats.org/officeDocument/2006/relationships/image" Target="NULL"/><Relationship Id="rId20" Type="http://schemas.openxmlformats.org/officeDocument/2006/relationships/customXml" Target="../ink/ink7519.xml"/><Relationship Id="rId41" Type="http://schemas.openxmlformats.org/officeDocument/2006/relationships/image" Target="NULL"/><Relationship Id="rId62" Type="http://schemas.openxmlformats.org/officeDocument/2006/relationships/customXml" Target="../ink/ink7540.xml"/><Relationship Id="rId83" Type="http://schemas.openxmlformats.org/officeDocument/2006/relationships/image" Target="NULL"/><Relationship Id="rId88" Type="http://schemas.openxmlformats.org/officeDocument/2006/relationships/customXml" Target="../ink/ink7553.xml"/><Relationship Id="rId111" Type="http://schemas.openxmlformats.org/officeDocument/2006/relationships/customXml" Target="../ink/ink7565.xml"/><Relationship Id="rId132" Type="http://schemas.openxmlformats.org/officeDocument/2006/relationships/image" Target="NULL"/><Relationship Id="rId153" Type="http://schemas.openxmlformats.org/officeDocument/2006/relationships/customXml" Target="../ink/ink7586.xml"/><Relationship Id="rId174" Type="http://schemas.openxmlformats.org/officeDocument/2006/relationships/customXml" Target="../ink/ink7597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7605.xml"/><Relationship Id="rId204" Type="http://schemas.openxmlformats.org/officeDocument/2006/relationships/customXml" Target="../ink/ink7612.xml"/><Relationship Id="rId220" Type="http://schemas.openxmlformats.org/officeDocument/2006/relationships/customXml" Target="../ink/ink7620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527.xml"/><Relationship Id="rId57" Type="http://schemas.openxmlformats.org/officeDocument/2006/relationships/image" Target="NULL"/><Relationship Id="rId106" Type="http://schemas.openxmlformats.org/officeDocument/2006/relationships/customXml" Target="../ink/ink7562.xml"/><Relationship Id="rId127" Type="http://schemas.openxmlformats.org/officeDocument/2006/relationships/customXml" Target="../ink/ink7573.xml"/><Relationship Id="rId10" Type="http://schemas.openxmlformats.org/officeDocument/2006/relationships/customXml" Target="../ink/ink7514.xml"/><Relationship Id="rId31" Type="http://schemas.openxmlformats.org/officeDocument/2006/relationships/image" Target="NULL"/><Relationship Id="rId52" Type="http://schemas.openxmlformats.org/officeDocument/2006/relationships/customXml" Target="../ink/ink7535.xml"/><Relationship Id="rId73" Type="http://schemas.openxmlformats.org/officeDocument/2006/relationships/image" Target="NULL"/><Relationship Id="rId78" Type="http://schemas.openxmlformats.org/officeDocument/2006/relationships/customXml" Target="../ink/ink7548.xml"/><Relationship Id="rId94" Type="http://schemas.openxmlformats.org/officeDocument/2006/relationships/customXml" Target="../ink/ink755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581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594.xml"/><Relationship Id="rId185" Type="http://schemas.openxmlformats.org/officeDocument/2006/relationships/image" Target="NULL"/><Relationship Id="rId4" Type="http://schemas.openxmlformats.org/officeDocument/2006/relationships/customXml" Target="../ink/ink7511.xml"/><Relationship Id="rId9" Type="http://schemas.openxmlformats.org/officeDocument/2006/relationships/image" Target="NULL"/><Relationship Id="rId180" Type="http://schemas.openxmlformats.org/officeDocument/2006/relationships/customXml" Target="../ink/ink7600.xml"/><Relationship Id="rId210" Type="http://schemas.openxmlformats.org/officeDocument/2006/relationships/customXml" Target="../ink/ink7615.xml"/><Relationship Id="rId215" Type="http://schemas.openxmlformats.org/officeDocument/2006/relationships/image" Target="NULL"/><Relationship Id="rId26" Type="http://schemas.openxmlformats.org/officeDocument/2006/relationships/customXml" Target="../ink/ink7522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7543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576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7608.xml"/><Relationship Id="rId200" Type="http://schemas.openxmlformats.org/officeDocument/2006/relationships/customXml" Target="../ink/ink7610.xml"/><Relationship Id="rId16" Type="http://schemas.openxmlformats.org/officeDocument/2006/relationships/customXml" Target="../ink/ink7517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7538.xml"/><Relationship Id="rId79" Type="http://schemas.openxmlformats.org/officeDocument/2006/relationships/image" Target="NULL"/><Relationship Id="rId102" Type="http://schemas.openxmlformats.org/officeDocument/2006/relationships/customXml" Target="../ink/ink7560.xml"/><Relationship Id="rId123" Type="http://schemas.openxmlformats.org/officeDocument/2006/relationships/customXml" Target="../ink/ink7571.xml"/><Relationship Id="rId144" Type="http://schemas.openxmlformats.org/officeDocument/2006/relationships/image" Target="NULL"/><Relationship Id="rId90" Type="http://schemas.openxmlformats.org/officeDocument/2006/relationships/customXml" Target="../ink/ink7554.xml"/><Relationship Id="rId165" Type="http://schemas.openxmlformats.org/officeDocument/2006/relationships/customXml" Target="../ink/ink7592.xml"/><Relationship Id="rId186" Type="http://schemas.openxmlformats.org/officeDocument/2006/relationships/customXml" Target="../ink/ink7603.xml"/><Relationship Id="rId211" Type="http://schemas.openxmlformats.org/officeDocument/2006/relationships/image" Target="NULL"/><Relationship Id="rId232" Type="http://schemas.openxmlformats.org/officeDocument/2006/relationships/customXml" Target="../ink/ink7626.xml"/><Relationship Id="rId27" Type="http://schemas.openxmlformats.org/officeDocument/2006/relationships/image" Target="NULL"/><Relationship Id="rId48" Type="http://schemas.openxmlformats.org/officeDocument/2006/relationships/customXml" Target="../ink/ink7533.xml"/><Relationship Id="rId69" Type="http://schemas.openxmlformats.org/officeDocument/2006/relationships/image" Target="NULL"/><Relationship Id="rId113" Type="http://schemas.openxmlformats.org/officeDocument/2006/relationships/customXml" Target="../ink/ink7566.xml"/><Relationship Id="rId134" Type="http://schemas.openxmlformats.org/officeDocument/2006/relationships/image" Target="NULL"/><Relationship Id="rId80" Type="http://schemas.openxmlformats.org/officeDocument/2006/relationships/customXml" Target="../ink/ink7549.xml"/><Relationship Id="rId155" Type="http://schemas.openxmlformats.org/officeDocument/2006/relationships/customXml" Target="../ink/ink7587.xml"/><Relationship Id="rId176" Type="http://schemas.openxmlformats.org/officeDocument/2006/relationships/customXml" Target="../ink/ink7598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7621.xml"/><Relationship Id="rId17" Type="http://schemas.openxmlformats.org/officeDocument/2006/relationships/image" Target="NULL"/><Relationship Id="rId38" Type="http://schemas.openxmlformats.org/officeDocument/2006/relationships/customXml" Target="../ink/ink752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544.xml"/><Relationship Id="rId91" Type="http://schemas.openxmlformats.org/officeDocument/2006/relationships/image" Target="NULL"/><Relationship Id="rId145" Type="http://schemas.openxmlformats.org/officeDocument/2006/relationships/customXml" Target="../ink/ink7582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616.xml"/><Relationship Id="rId233" Type="http://schemas.openxmlformats.org/officeDocument/2006/relationships/image" Target="NULL"/><Relationship Id="rId28" Type="http://schemas.openxmlformats.org/officeDocument/2006/relationships/customXml" Target="../ink/ink7523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539.xml"/><Relationship Id="rId81" Type="http://schemas.openxmlformats.org/officeDocument/2006/relationships/image" Target="NULL"/><Relationship Id="rId135" Type="http://schemas.openxmlformats.org/officeDocument/2006/relationships/customXml" Target="../ink/ink7577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7609.xml"/><Relationship Id="rId202" Type="http://schemas.openxmlformats.org/officeDocument/2006/relationships/customXml" Target="../ink/ink7611.xml"/><Relationship Id="rId223" Type="http://schemas.openxmlformats.org/officeDocument/2006/relationships/image" Target="NULL"/><Relationship Id="rId18" Type="http://schemas.openxmlformats.org/officeDocument/2006/relationships/customXml" Target="../ink/ink7518.xml"/><Relationship Id="rId39" Type="http://schemas.openxmlformats.org/officeDocument/2006/relationships/image" Target="NULL"/><Relationship Id="rId50" Type="http://schemas.openxmlformats.org/officeDocument/2006/relationships/customXml" Target="../ink/ink7534.xml"/><Relationship Id="rId104" Type="http://schemas.openxmlformats.org/officeDocument/2006/relationships/customXml" Target="../ink/ink7561.xml"/><Relationship Id="rId125" Type="http://schemas.openxmlformats.org/officeDocument/2006/relationships/customXml" Target="../ink/ink7572.xml"/><Relationship Id="rId146" Type="http://schemas.openxmlformats.org/officeDocument/2006/relationships/image" Target="NULL"/><Relationship Id="rId167" Type="http://schemas.openxmlformats.org/officeDocument/2006/relationships/customXml" Target="../ink/ink7593.xml"/><Relationship Id="rId188" Type="http://schemas.openxmlformats.org/officeDocument/2006/relationships/customXml" Target="../ink/ink7604.xml"/><Relationship Id="rId71" Type="http://schemas.openxmlformats.org/officeDocument/2006/relationships/image" Target="NULL"/><Relationship Id="rId92" Type="http://schemas.openxmlformats.org/officeDocument/2006/relationships/customXml" Target="../ink/ink7555.xml"/><Relationship Id="rId213" Type="http://schemas.openxmlformats.org/officeDocument/2006/relationships/image" Target="NULL"/><Relationship Id="rId2" Type="http://schemas.openxmlformats.org/officeDocument/2006/relationships/customXml" Target="../ink/ink7510.xml"/><Relationship Id="rId29" Type="http://schemas.openxmlformats.org/officeDocument/2006/relationships/image" Target="NULL"/><Relationship Id="rId40" Type="http://schemas.openxmlformats.org/officeDocument/2006/relationships/customXml" Target="../ink/ink7529.xml"/><Relationship Id="rId115" Type="http://schemas.openxmlformats.org/officeDocument/2006/relationships/customXml" Target="../ink/ink7567.xml"/><Relationship Id="rId136" Type="http://schemas.openxmlformats.org/officeDocument/2006/relationships/image" Target="NULL"/><Relationship Id="rId157" Type="http://schemas.openxmlformats.org/officeDocument/2006/relationships/customXml" Target="../ink/ink7588.xml"/><Relationship Id="rId178" Type="http://schemas.openxmlformats.org/officeDocument/2006/relationships/customXml" Target="../ink/ink7599.xml"/><Relationship Id="rId61" Type="http://schemas.openxmlformats.org/officeDocument/2006/relationships/image" Target="NULL"/><Relationship Id="rId82" Type="http://schemas.openxmlformats.org/officeDocument/2006/relationships/customXml" Target="../ink/ink755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7622.xml"/><Relationship Id="rId30" Type="http://schemas.openxmlformats.org/officeDocument/2006/relationships/customXml" Target="../ink/ink7524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583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7545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7617.xml"/><Relationship Id="rId116" Type="http://schemas.openxmlformats.org/officeDocument/2006/relationships/image" Target="NULL"/><Relationship Id="rId137" Type="http://schemas.openxmlformats.org/officeDocument/2006/relationships/customXml" Target="../ink/ink7578.xml"/><Relationship Id="rId158" Type="http://schemas.openxmlformats.org/officeDocument/2006/relationships/image" Target="NULL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85.xml"/><Relationship Id="rId21" Type="http://schemas.openxmlformats.org/officeDocument/2006/relationships/image" Target="NULL"/><Relationship Id="rId42" Type="http://schemas.openxmlformats.org/officeDocument/2006/relationships/customXml" Target="../ink/ink7647.xml"/><Relationship Id="rId63" Type="http://schemas.openxmlformats.org/officeDocument/2006/relationships/image" Target="NULL"/><Relationship Id="rId84" Type="http://schemas.openxmlformats.org/officeDocument/2006/relationships/customXml" Target="../ink/ink7668.xml"/><Relationship Id="rId138" Type="http://schemas.openxmlformats.org/officeDocument/2006/relationships/image" Target="NULL"/><Relationship Id="rId159" Type="http://schemas.openxmlformats.org/officeDocument/2006/relationships/customXml" Target="../ink/ink7706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7740.xml"/><Relationship Id="rId107" Type="http://schemas.openxmlformats.org/officeDocument/2006/relationships/customXml" Target="../ink/ink7680.xml"/><Relationship Id="rId11" Type="http://schemas.openxmlformats.org/officeDocument/2006/relationships/image" Target="NULL"/><Relationship Id="rId32" Type="http://schemas.openxmlformats.org/officeDocument/2006/relationships/customXml" Target="../ink/ink7642.xml"/><Relationship Id="rId53" Type="http://schemas.openxmlformats.org/officeDocument/2006/relationships/image" Target="NULL"/><Relationship Id="rId74" Type="http://schemas.openxmlformats.org/officeDocument/2006/relationships/customXml" Target="../ink/ink7663.xml"/><Relationship Id="rId128" Type="http://schemas.openxmlformats.org/officeDocument/2006/relationships/image" Target="NULL"/><Relationship Id="rId149" Type="http://schemas.openxmlformats.org/officeDocument/2006/relationships/customXml" Target="../ink/ink7701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16" Type="http://schemas.openxmlformats.org/officeDocument/2006/relationships/customXml" Target="../ink/ink7735.xml"/><Relationship Id="rId22" Type="http://schemas.openxmlformats.org/officeDocument/2006/relationships/customXml" Target="../ink/ink7637.xml"/><Relationship Id="rId43" Type="http://schemas.openxmlformats.org/officeDocument/2006/relationships/image" Target="NULL"/><Relationship Id="rId64" Type="http://schemas.openxmlformats.org/officeDocument/2006/relationships/customXml" Target="../ink/ink7658.xml"/><Relationship Id="rId118" Type="http://schemas.openxmlformats.org/officeDocument/2006/relationships/image" Target="NULL"/><Relationship Id="rId139" Type="http://schemas.openxmlformats.org/officeDocument/2006/relationships/customXml" Target="../ink/ink7696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712.xml"/><Relationship Id="rId192" Type="http://schemas.openxmlformats.org/officeDocument/2006/relationships/customXml" Target="../ink/ink7723.xml"/><Relationship Id="rId206" Type="http://schemas.openxmlformats.org/officeDocument/2006/relationships/customXml" Target="../ink/ink7730.xml"/><Relationship Id="rId227" Type="http://schemas.openxmlformats.org/officeDocument/2006/relationships/image" Target="NULL"/><Relationship Id="rId12" Type="http://schemas.openxmlformats.org/officeDocument/2006/relationships/customXml" Target="../ink/ink7632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691.xml"/><Relationship Id="rId54" Type="http://schemas.openxmlformats.org/officeDocument/2006/relationships/customXml" Target="../ink/ink7653.xml"/><Relationship Id="rId75" Type="http://schemas.openxmlformats.org/officeDocument/2006/relationships/image" Target="NULL"/><Relationship Id="rId96" Type="http://schemas.openxmlformats.org/officeDocument/2006/relationships/customXml" Target="../ink/ink7674.xml"/><Relationship Id="rId140" Type="http://schemas.openxmlformats.org/officeDocument/2006/relationships/image" Target="NULL"/><Relationship Id="rId161" Type="http://schemas.openxmlformats.org/officeDocument/2006/relationships/customXml" Target="../ink/ink7707.xml"/><Relationship Id="rId182" Type="http://schemas.openxmlformats.org/officeDocument/2006/relationships/customXml" Target="../ink/ink7718.xml"/><Relationship Id="rId217" Type="http://schemas.openxmlformats.org/officeDocument/2006/relationships/image" Target="NULL"/><Relationship Id="rId6" Type="http://schemas.openxmlformats.org/officeDocument/2006/relationships/customXml" Target="../ink/ink7629.xml"/><Relationship Id="rId23" Type="http://schemas.openxmlformats.org/officeDocument/2006/relationships/image" Target="NULL"/><Relationship Id="rId119" Type="http://schemas.openxmlformats.org/officeDocument/2006/relationships/customXml" Target="../ink/ink7686.xml"/><Relationship Id="rId44" Type="http://schemas.openxmlformats.org/officeDocument/2006/relationships/customXml" Target="../ink/ink7648.xml"/><Relationship Id="rId65" Type="http://schemas.openxmlformats.org/officeDocument/2006/relationships/image" Target="NULL"/><Relationship Id="rId86" Type="http://schemas.openxmlformats.org/officeDocument/2006/relationships/customXml" Target="../ink/ink7669.xml"/><Relationship Id="rId130" Type="http://schemas.openxmlformats.org/officeDocument/2006/relationships/image" Target="NULL"/><Relationship Id="rId151" Type="http://schemas.openxmlformats.org/officeDocument/2006/relationships/customXml" Target="../ink/ink7702.xml"/><Relationship Id="rId172" Type="http://schemas.openxmlformats.org/officeDocument/2006/relationships/customXml" Target="../ink/ink7713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7741.xml"/><Relationship Id="rId13" Type="http://schemas.openxmlformats.org/officeDocument/2006/relationships/image" Target="NULL"/><Relationship Id="rId109" Type="http://schemas.openxmlformats.org/officeDocument/2006/relationships/customXml" Target="../ink/ink7681.xml"/><Relationship Id="rId34" Type="http://schemas.openxmlformats.org/officeDocument/2006/relationships/customXml" Target="../ink/ink7643.xml"/><Relationship Id="rId55" Type="http://schemas.openxmlformats.org/officeDocument/2006/relationships/image" Target="NULL"/><Relationship Id="rId76" Type="http://schemas.openxmlformats.org/officeDocument/2006/relationships/customXml" Target="../ink/ink7664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7697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18" Type="http://schemas.openxmlformats.org/officeDocument/2006/relationships/customXml" Target="../ink/ink7736.xml"/><Relationship Id="rId24" Type="http://schemas.openxmlformats.org/officeDocument/2006/relationships/customXml" Target="../ink/ink7638.xml"/><Relationship Id="rId45" Type="http://schemas.openxmlformats.org/officeDocument/2006/relationships/image" Target="NULL"/><Relationship Id="rId66" Type="http://schemas.openxmlformats.org/officeDocument/2006/relationships/customXml" Target="../ink/ink7659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7692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7724.xml"/><Relationship Id="rId208" Type="http://schemas.openxmlformats.org/officeDocument/2006/relationships/customXml" Target="../ink/ink7731.xml"/><Relationship Id="rId229" Type="http://schemas.openxmlformats.org/officeDocument/2006/relationships/image" Target="NULL"/><Relationship Id="rId14" Type="http://schemas.openxmlformats.org/officeDocument/2006/relationships/customXml" Target="../ink/ink7633.xml"/><Relationship Id="rId35" Type="http://schemas.openxmlformats.org/officeDocument/2006/relationships/image" Target="NULL"/><Relationship Id="rId56" Type="http://schemas.openxmlformats.org/officeDocument/2006/relationships/customXml" Target="../ink/ink7654.xml"/><Relationship Id="rId77" Type="http://schemas.openxmlformats.org/officeDocument/2006/relationships/image" Target="NULL"/><Relationship Id="rId100" Type="http://schemas.openxmlformats.org/officeDocument/2006/relationships/customXml" Target="../ink/ink7676.xml"/><Relationship Id="rId8" Type="http://schemas.openxmlformats.org/officeDocument/2006/relationships/customXml" Target="../ink/ink7630.xml"/><Relationship Id="rId98" Type="http://schemas.openxmlformats.org/officeDocument/2006/relationships/customXml" Target="../ink/ink7675.xml"/><Relationship Id="rId121" Type="http://schemas.openxmlformats.org/officeDocument/2006/relationships/customXml" Target="../ink/ink7687.xml"/><Relationship Id="rId142" Type="http://schemas.openxmlformats.org/officeDocument/2006/relationships/image" Target="NULL"/><Relationship Id="rId163" Type="http://schemas.openxmlformats.org/officeDocument/2006/relationships/customXml" Target="../ink/ink7708.xml"/><Relationship Id="rId184" Type="http://schemas.openxmlformats.org/officeDocument/2006/relationships/customXml" Target="../ink/ink7719.xml"/><Relationship Id="rId219" Type="http://schemas.openxmlformats.org/officeDocument/2006/relationships/image" Target="NULL"/><Relationship Id="rId230" Type="http://schemas.openxmlformats.org/officeDocument/2006/relationships/customXml" Target="../ink/ink7742.xml"/><Relationship Id="rId25" Type="http://schemas.openxmlformats.org/officeDocument/2006/relationships/image" Target="NULL"/><Relationship Id="rId46" Type="http://schemas.openxmlformats.org/officeDocument/2006/relationships/customXml" Target="../ink/ink7649.xml"/><Relationship Id="rId67" Type="http://schemas.openxmlformats.org/officeDocument/2006/relationships/image" Target="NULL"/><Relationship Id="rId20" Type="http://schemas.openxmlformats.org/officeDocument/2006/relationships/customXml" Target="../ink/ink7636.xml"/><Relationship Id="rId41" Type="http://schemas.openxmlformats.org/officeDocument/2006/relationships/image" Target="NULL"/><Relationship Id="rId62" Type="http://schemas.openxmlformats.org/officeDocument/2006/relationships/customXml" Target="../ink/ink7657.xml"/><Relationship Id="rId83" Type="http://schemas.openxmlformats.org/officeDocument/2006/relationships/image" Target="NULL"/><Relationship Id="rId88" Type="http://schemas.openxmlformats.org/officeDocument/2006/relationships/customXml" Target="../ink/ink7670.xml"/><Relationship Id="rId111" Type="http://schemas.openxmlformats.org/officeDocument/2006/relationships/customXml" Target="../ink/ink7682.xml"/><Relationship Id="rId132" Type="http://schemas.openxmlformats.org/officeDocument/2006/relationships/image" Target="NULL"/><Relationship Id="rId153" Type="http://schemas.openxmlformats.org/officeDocument/2006/relationships/customXml" Target="../ink/ink7703.xml"/><Relationship Id="rId174" Type="http://schemas.openxmlformats.org/officeDocument/2006/relationships/customXml" Target="../ink/ink7714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7722.xml"/><Relationship Id="rId204" Type="http://schemas.openxmlformats.org/officeDocument/2006/relationships/customXml" Target="../ink/ink7729.xml"/><Relationship Id="rId220" Type="http://schemas.openxmlformats.org/officeDocument/2006/relationships/customXml" Target="../ink/ink7737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644.xml"/><Relationship Id="rId57" Type="http://schemas.openxmlformats.org/officeDocument/2006/relationships/image" Target="NULL"/><Relationship Id="rId106" Type="http://schemas.openxmlformats.org/officeDocument/2006/relationships/customXml" Target="../ink/ink7679.xml"/><Relationship Id="rId127" Type="http://schemas.openxmlformats.org/officeDocument/2006/relationships/customXml" Target="../ink/ink7690.xml"/><Relationship Id="rId10" Type="http://schemas.openxmlformats.org/officeDocument/2006/relationships/customXml" Target="../ink/ink7631.xml"/><Relationship Id="rId31" Type="http://schemas.openxmlformats.org/officeDocument/2006/relationships/image" Target="NULL"/><Relationship Id="rId52" Type="http://schemas.openxmlformats.org/officeDocument/2006/relationships/customXml" Target="../ink/ink7652.xml"/><Relationship Id="rId73" Type="http://schemas.openxmlformats.org/officeDocument/2006/relationships/image" Target="NULL"/><Relationship Id="rId78" Type="http://schemas.openxmlformats.org/officeDocument/2006/relationships/customXml" Target="../ink/ink7665.xml"/><Relationship Id="rId94" Type="http://schemas.openxmlformats.org/officeDocument/2006/relationships/customXml" Target="../ink/ink767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698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711.xml"/><Relationship Id="rId185" Type="http://schemas.openxmlformats.org/officeDocument/2006/relationships/image" Target="NULL"/><Relationship Id="rId4" Type="http://schemas.openxmlformats.org/officeDocument/2006/relationships/customXml" Target="../ink/ink7628.xml"/><Relationship Id="rId9" Type="http://schemas.openxmlformats.org/officeDocument/2006/relationships/image" Target="NULL"/><Relationship Id="rId180" Type="http://schemas.openxmlformats.org/officeDocument/2006/relationships/customXml" Target="../ink/ink7717.xml"/><Relationship Id="rId210" Type="http://schemas.openxmlformats.org/officeDocument/2006/relationships/customXml" Target="../ink/ink7732.xml"/><Relationship Id="rId215" Type="http://schemas.openxmlformats.org/officeDocument/2006/relationships/image" Target="NULL"/><Relationship Id="rId26" Type="http://schemas.openxmlformats.org/officeDocument/2006/relationships/customXml" Target="../ink/ink7639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7660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693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7725.xml"/><Relationship Id="rId200" Type="http://schemas.openxmlformats.org/officeDocument/2006/relationships/customXml" Target="../ink/ink7727.xml"/><Relationship Id="rId16" Type="http://schemas.openxmlformats.org/officeDocument/2006/relationships/customXml" Target="../ink/ink7634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7655.xml"/><Relationship Id="rId79" Type="http://schemas.openxmlformats.org/officeDocument/2006/relationships/image" Target="NULL"/><Relationship Id="rId102" Type="http://schemas.openxmlformats.org/officeDocument/2006/relationships/customXml" Target="../ink/ink7677.xml"/><Relationship Id="rId123" Type="http://schemas.openxmlformats.org/officeDocument/2006/relationships/customXml" Target="../ink/ink7688.xml"/><Relationship Id="rId144" Type="http://schemas.openxmlformats.org/officeDocument/2006/relationships/image" Target="NULL"/><Relationship Id="rId90" Type="http://schemas.openxmlformats.org/officeDocument/2006/relationships/customXml" Target="../ink/ink7671.xml"/><Relationship Id="rId165" Type="http://schemas.openxmlformats.org/officeDocument/2006/relationships/customXml" Target="../ink/ink7709.xml"/><Relationship Id="rId186" Type="http://schemas.openxmlformats.org/officeDocument/2006/relationships/customXml" Target="../ink/ink7720.xml"/><Relationship Id="rId211" Type="http://schemas.openxmlformats.org/officeDocument/2006/relationships/image" Target="NULL"/><Relationship Id="rId232" Type="http://schemas.openxmlformats.org/officeDocument/2006/relationships/customXml" Target="../ink/ink7743.xml"/><Relationship Id="rId27" Type="http://schemas.openxmlformats.org/officeDocument/2006/relationships/image" Target="NULL"/><Relationship Id="rId48" Type="http://schemas.openxmlformats.org/officeDocument/2006/relationships/customXml" Target="../ink/ink7650.xml"/><Relationship Id="rId69" Type="http://schemas.openxmlformats.org/officeDocument/2006/relationships/image" Target="NULL"/><Relationship Id="rId113" Type="http://schemas.openxmlformats.org/officeDocument/2006/relationships/customXml" Target="../ink/ink7683.xml"/><Relationship Id="rId134" Type="http://schemas.openxmlformats.org/officeDocument/2006/relationships/image" Target="NULL"/><Relationship Id="rId80" Type="http://schemas.openxmlformats.org/officeDocument/2006/relationships/customXml" Target="../ink/ink7666.xml"/><Relationship Id="rId155" Type="http://schemas.openxmlformats.org/officeDocument/2006/relationships/customXml" Target="../ink/ink7704.xml"/><Relationship Id="rId176" Type="http://schemas.openxmlformats.org/officeDocument/2006/relationships/customXml" Target="../ink/ink7715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7738.xml"/><Relationship Id="rId17" Type="http://schemas.openxmlformats.org/officeDocument/2006/relationships/image" Target="NULL"/><Relationship Id="rId38" Type="http://schemas.openxmlformats.org/officeDocument/2006/relationships/customXml" Target="../ink/ink764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661.xml"/><Relationship Id="rId91" Type="http://schemas.openxmlformats.org/officeDocument/2006/relationships/image" Target="NULL"/><Relationship Id="rId145" Type="http://schemas.openxmlformats.org/officeDocument/2006/relationships/customXml" Target="../ink/ink7699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733.xml"/><Relationship Id="rId233" Type="http://schemas.openxmlformats.org/officeDocument/2006/relationships/image" Target="NULL"/><Relationship Id="rId28" Type="http://schemas.openxmlformats.org/officeDocument/2006/relationships/customXml" Target="../ink/ink7640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656.xml"/><Relationship Id="rId81" Type="http://schemas.openxmlformats.org/officeDocument/2006/relationships/image" Target="NULL"/><Relationship Id="rId135" Type="http://schemas.openxmlformats.org/officeDocument/2006/relationships/customXml" Target="../ink/ink7694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7726.xml"/><Relationship Id="rId202" Type="http://schemas.openxmlformats.org/officeDocument/2006/relationships/customXml" Target="../ink/ink7728.xml"/><Relationship Id="rId223" Type="http://schemas.openxmlformats.org/officeDocument/2006/relationships/image" Target="NULL"/><Relationship Id="rId18" Type="http://schemas.openxmlformats.org/officeDocument/2006/relationships/customXml" Target="../ink/ink7635.xml"/><Relationship Id="rId39" Type="http://schemas.openxmlformats.org/officeDocument/2006/relationships/image" Target="NULL"/><Relationship Id="rId50" Type="http://schemas.openxmlformats.org/officeDocument/2006/relationships/customXml" Target="../ink/ink7651.xml"/><Relationship Id="rId104" Type="http://schemas.openxmlformats.org/officeDocument/2006/relationships/customXml" Target="../ink/ink7678.xml"/><Relationship Id="rId125" Type="http://schemas.openxmlformats.org/officeDocument/2006/relationships/customXml" Target="../ink/ink7689.xml"/><Relationship Id="rId146" Type="http://schemas.openxmlformats.org/officeDocument/2006/relationships/image" Target="NULL"/><Relationship Id="rId167" Type="http://schemas.openxmlformats.org/officeDocument/2006/relationships/customXml" Target="../ink/ink7710.xml"/><Relationship Id="rId188" Type="http://schemas.openxmlformats.org/officeDocument/2006/relationships/customXml" Target="../ink/ink7721.xml"/><Relationship Id="rId71" Type="http://schemas.openxmlformats.org/officeDocument/2006/relationships/image" Target="NULL"/><Relationship Id="rId92" Type="http://schemas.openxmlformats.org/officeDocument/2006/relationships/customXml" Target="../ink/ink7672.xml"/><Relationship Id="rId213" Type="http://schemas.openxmlformats.org/officeDocument/2006/relationships/image" Target="NULL"/><Relationship Id="rId234" Type="http://schemas.openxmlformats.org/officeDocument/2006/relationships/customXml" Target="../ink/ink7744.xml"/><Relationship Id="rId2" Type="http://schemas.openxmlformats.org/officeDocument/2006/relationships/customXml" Target="../ink/ink7627.xml"/><Relationship Id="rId29" Type="http://schemas.openxmlformats.org/officeDocument/2006/relationships/image" Target="NULL"/><Relationship Id="rId40" Type="http://schemas.openxmlformats.org/officeDocument/2006/relationships/customXml" Target="../ink/ink7646.xml"/><Relationship Id="rId115" Type="http://schemas.openxmlformats.org/officeDocument/2006/relationships/customXml" Target="../ink/ink7684.xml"/><Relationship Id="rId136" Type="http://schemas.openxmlformats.org/officeDocument/2006/relationships/image" Target="NULL"/><Relationship Id="rId157" Type="http://schemas.openxmlformats.org/officeDocument/2006/relationships/customXml" Target="../ink/ink7705.xml"/><Relationship Id="rId178" Type="http://schemas.openxmlformats.org/officeDocument/2006/relationships/customXml" Target="../ink/ink7716.xml"/><Relationship Id="rId61" Type="http://schemas.openxmlformats.org/officeDocument/2006/relationships/image" Target="NULL"/><Relationship Id="rId82" Type="http://schemas.openxmlformats.org/officeDocument/2006/relationships/customXml" Target="../ink/ink7667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7739.xml"/><Relationship Id="rId30" Type="http://schemas.openxmlformats.org/officeDocument/2006/relationships/customXml" Target="../ink/ink7641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700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7662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7734.xml"/><Relationship Id="rId235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695.xml"/><Relationship Id="rId158" Type="http://schemas.openxmlformats.org/officeDocument/2006/relationships/image" Target="NUL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4.xml"/><Relationship Id="rId13" Type="http://schemas.openxmlformats.org/officeDocument/2006/relationships/image" Target="../media/image94.png"/><Relationship Id="rId18" Type="http://schemas.openxmlformats.org/officeDocument/2006/relationships/customXml" Target="../ink/ink689.xml"/><Relationship Id="rId3" Type="http://schemas.openxmlformats.org/officeDocument/2006/relationships/image" Target="../media/image8100.png"/><Relationship Id="rId21" Type="http://schemas.openxmlformats.org/officeDocument/2006/relationships/image" Target="../media/image98.png"/><Relationship Id="rId7" Type="http://schemas.openxmlformats.org/officeDocument/2006/relationships/image" Target="../media/image44.png"/><Relationship Id="rId12" Type="http://schemas.openxmlformats.org/officeDocument/2006/relationships/customXml" Target="../ink/ink686.xml"/><Relationship Id="rId17" Type="http://schemas.openxmlformats.org/officeDocument/2006/relationships/image" Target="../media/image96.png"/><Relationship Id="rId2" Type="http://schemas.openxmlformats.org/officeDocument/2006/relationships/customXml" Target="../ink/ink681.xml"/><Relationship Id="rId16" Type="http://schemas.openxmlformats.org/officeDocument/2006/relationships/customXml" Target="../ink/ink688.xml"/><Relationship Id="rId20" Type="http://schemas.openxmlformats.org/officeDocument/2006/relationships/customXml" Target="../ink/ink6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.xml"/><Relationship Id="rId11" Type="http://schemas.openxmlformats.org/officeDocument/2006/relationships/image" Target="../media/image93.png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10" Type="http://schemas.openxmlformats.org/officeDocument/2006/relationships/customXml" Target="../ink/ink685.xml"/><Relationship Id="rId19" Type="http://schemas.openxmlformats.org/officeDocument/2006/relationships/image" Target="../media/image97.png"/><Relationship Id="rId4" Type="http://schemas.openxmlformats.org/officeDocument/2006/relationships/customXml" Target="../ink/ink682.xml"/><Relationship Id="rId9" Type="http://schemas.openxmlformats.org/officeDocument/2006/relationships/image" Target="../media/image54.png"/><Relationship Id="rId14" Type="http://schemas.openxmlformats.org/officeDocument/2006/relationships/customXml" Target="../ink/ink687.xml"/><Relationship Id="rId22" Type="http://schemas.openxmlformats.org/officeDocument/2006/relationships/customXml" Target="../ink/ink691.xml"/></Relationships>
</file>

<file path=ppt/slides/_rels/slide17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803.xml"/><Relationship Id="rId21" Type="http://schemas.openxmlformats.org/officeDocument/2006/relationships/image" Target="NULL"/><Relationship Id="rId42" Type="http://schemas.openxmlformats.org/officeDocument/2006/relationships/customXml" Target="../ink/ink7765.xml"/><Relationship Id="rId63" Type="http://schemas.openxmlformats.org/officeDocument/2006/relationships/image" Target="NULL"/><Relationship Id="rId84" Type="http://schemas.openxmlformats.org/officeDocument/2006/relationships/customXml" Target="../ink/ink7786.xml"/><Relationship Id="rId138" Type="http://schemas.openxmlformats.org/officeDocument/2006/relationships/image" Target="NULL"/><Relationship Id="rId159" Type="http://schemas.openxmlformats.org/officeDocument/2006/relationships/customXml" Target="../ink/ink7824.xml"/><Relationship Id="rId170" Type="http://schemas.openxmlformats.org/officeDocument/2006/relationships/image" Target="NULL"/><Relationship Id="rId191" Type="http://schemas.openxmlformats.org/officeDocument/2006/relationships/image" Target="NULL"/><Relationship Id="rId107" Type="http://schemas.openxmlformats.org/officeDocument/2006/relationships/customXml" Target="../ink/ink7798.xml"/><Relationship Id="rId11" Type="http://schemas.openxmlformats.org/officeDocument/2006/relationships/image" Target="NULL"/><Relationship Id="rId32" Type="http://schemas.openxmlformats.org/officeDocument/2006/relationships/customXml" Target="../ink/ink7760.xml"/><Relationship Id="rId53" Type="http://schemas.openxmlformats.org/officeDocument/2006/relationships/image" Target="NULL"/><Relationship Id="rId74" Type="http://schemas.openxmlformats.org/officeDocument/2006/relationships/customXml" Target="../ink/ink7781.xml"/><Relationship Id="rId128" Type="http://schemas.openxmlformats.org/officeDocument/2006/relationships/image" Target="NULL"/><Relationship Id="rId149" Type="http://schemas.openxmlformats.org/officeDocument/2006/relationships/customXml" Target="../ink/ink7819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2" Type="http://schemas.openxmlformats.org/officeDocument/2006/relationships/customXml" Target="../ink/ink7755.xml"/><Relationship Id="rId43" Type="http://schemas.openxmlformats.org/officeDocument/2006/relationships/image" Target="NULL"/><Relationship Id="rId64" Type="http://schemas.openxmlformats.org/officeDocument/2006/relationships/customXml" Target="../ink/ink7776.xml"/><Relationship Id="rId118" Type="http://schemas.openxmlformats.org/officeDocument/2006/relationships/image" Target="NULL"/><Relationship Id="rId139" Type="http://schemas.openxmlformats.org/officeDocument/2006/relationships/customXml" Target="../ink/ink7814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830.xml"/><Relationship Id="rId192" Type="http://schemas.openxmlformats.org/officeDocument/2006/relationships/customXml" Target="../ink/ink7841.xml"/><Relationship Id="rId12" Type="http://schemas.openxmlformats.org/officeDocument/2006/relationships/customXml" Target="../ink/ink7750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809.xml"/><Relationship Id="rId54" Type="http://schemas.openxmlformats.org/officeDocument/2006/relationships/customXml" Target="../ink/ink7771.xml"/><Relationship Id="rId75" Type="http://schemas.openxmlformats.org/officeDocument/2006/relationships/image" Target="NULL"/><Relationship Id="rId96" Type="http://schemas.openxmlformats.org/officeDocument/2006/relationships/customXml" Target="../ink/ink7792.xml"/><Relationship Id="rId140" Type="http://schemas.openxmlformats.org/officeDocument/2006/relationships/image" Target="NULL"/><Relationship Id="rId161" Type="http://schemas.openxmlformats.org/officeDocument/2006/relationships/customXml" Target="../ink/ink7825.xml"/><Relationship Id="rId182" Type="http://schemas.openxmlformats.org/officeDocument/2006/relationships/customXml" Target="../ink/ink7836.xml"/><Relationship Id="rId6" Type="http://schemas.openxmlformats.org/officeDocument/2006/relationships/customXml" Target="../ink/ink7747.xml"/><Relationship Id="rId23" Type="http://schemas.openxmlformats.org/officeDocument/2006/relationships/image" Target="NULL"/><Relationship Id="rId119" Type="http://schemas.openxmlformats.org/officeDocument/2006/relationships/customXml" Target="../ink/ink7804.xml"/><Relationship Id="rId44" Type="http://schemas.openxmlformats.org/officeDocument/2006/relationships/customXml" Target="../ink/ink7766.xml"/><Relationship Id="rId65" Type="http://schemas.openxmlformats.org/officeDocument/2006/relationships/image" Target="NULL"/><Relationship Id="rId86" Type="http://schemas.openxmlformats.org/officeDocument/2006/relationships/customXml" Target="../ink/ink7787.xml"/><Relationship Id="rId130" Type="http://schemas.openxmlformats.org/officeDocument/2006/relationships/image" Target="NULL"/><Relationship Id="rId151" Type="http://schemas.openxmlformats.org/officeDocument/2006/relationships/customXml" Target="../ink/ink7820.xml"/><Relationship Id="rId172" Type="http://schemas.openxmlformats.org/officeDocument/2006/relationships/customXml" Target="../ink/ink7831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7799.xml"/><Relationship Id="rId34" Type="http://schemas.openxmlformats.org/officeDocument/2006/relationships/customXml" Target="../ink/ink7761.xml"/><Relationship Id="rId50" Type="http://schemas.openxmlformats.org/officeDocument/2006/relationships/customXml" Target="../ink/ink7769.xml"/><Relationship Id="rId55" Type="http://schemas.openxmlformats.org/officeDocument/2006/relationships/image" Target="NULL"/><Relationship Id="rId76" Type="http://schemas.openxmlformats.org/officeDocument/2006/relationships/customXml" Target="../ink/ink7782.xml"/><Relationship Id="rId97" Type="http://schemas.openxmlformats.org/officeDocument/2006/relationships/image" Target="NULL"/><Relationship Id="rId104" Type="http://schemas.openxmlformats.org/officeDocument/2006/relationships/customXml" Target="../ink/ink7796.xml"/><Relationship Id="rId120" Type="http://schemas.openxmlformats.org/officeDocument/2006/relationships/image" Target="NULL"/><Relationship Id="rId125" Type="http://schemas.openxmlformats.org/officeDocument/2006/relationships/customXml" Target="../ink/ink7807.xml"/><Relationship Id="rId141" Type="http://schemas.openxmlformats.org/officeDocument/2006/relationships/customXml" Target="../ink/ink7815.xml"/><Relationship Id="rId146" Type="http://schemas.openxmlformats.org/officeDocument/2006/relationships/image" Target="NULL"/><Relationship Id="rId167" Type="http://schemas.openxmlformats.org/officeDocument/2006/relationships/customXml" Target="../ink/ink7828.xml"/><Relationship Id="rId188" Type="http://schemas.openxmlformats.org/officeDocument/2006/relationships/customXml" Target="../ink/ink783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790.xml"/><Relationship Id="rId162" Type="http://schemas.openxmlformats.org/officeDocument/2006/relationships/image" Target="NULL"/><Relationship Id="rId183" Type="http://schemas.openxmlformats.org/officeDocument/2006/relationships/image" Target="NULL"/><Relationship Id="rId2" Type="http://schemas.openxmlformats.org/officeDocument/2006/relationships/customXml" Target="../ink/ink7745.xml"/><Relationship Id="rId29" Type="http://schemas.openxmlformats.org/officeDocument/2006/relationships/image" Target="NULL"/><Relationship Id="rId24" Type="http://schemas.openxmlformats.org/officeDocument/2006/relationships/customXml" Target="../ink/ink7756.xml"/><Relationship Id="rId40" Type="http://schemas.openxmlformats.org/officeDocument/2006/relationships/customXml" Target="../ink/ink7764.xml"/><Relationship Id="rId45" Type="http://schemas.openxmlformats.org/officeDocument/2006/relationships/image" Target="NULL"/><Relationship Id="rId66" Type="http://schemas.openxmlformats.org/officeDocument/2006/relationships/customXml" Target="../ink/ink7777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7802.xml"/><Relationship Id="rId131" Type="http://schemas.openxmlformats.org/officeDocument/2006/relationships/customXml" Target="../ink/ink7810.xml"/><Relationship Id="rId136" Type="http://schemas.openxmlformats.org/officeDocument/2006/relationships/image" Target="NULL"/><Relationship Id="rId157" Type="http://schemas.openxmlformats.org/officeDocument/2006/relationships/customXml" Target="../ink/ink7823.xml"/><Relationship Id="rId178" Type="http://schemas.openxmlformats.org/officeDocument/2006/relationships/customXml" Target="../ink/ink7834.xml"/><Relationship Id="rId61" Type="http://schemas.openxmlformats.org/officeDocument/2006/relationships/image" Target="NULL"/><Relationship Id="rId82" Type="http://schemas.openxmlformats.org/officeDocument/2006/relationships/customXml" Target="../ink/ink7785.xml"/><Relationship Id="rId152" Type="http://schemas.openxmlformats.org/officeDocument/2006/relationships/image" Target="NUL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751.xml"/><Relationship Id="rId30" Type="http://schemas.openxmlformats.org/officeDocument/2006/relationships/customXml" Target="../ink/ink7759.xml"/><Relationship Id="rId35" Type="http://schemas.openxmlformats.org/officeDocument/2006/relationships/image" Target="NULL"/><Relationship Id="rId56" Type="http://schemas.openxmlformats.org/officeDocument/2006/relationships/customXml" Target="../ink/ink7772.xml"/><Relationship Id="rId77" Type="http://schemas.openxmlformats.org/officeDocument/2006/relationships/image" Target="NULL"/><Relationship Id="rId100" Type="http://schemas.openxmlformats.org/officeDocument/2006/relationships/customXml" Target="../ink/ink7794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818.xml"/><Relationship Id="rId168" Type="http://schemas.openxmlformats.org/officeDocument/2006/relationships/image" Target="NULL"/><Relationship Id="rId8" Type="http://schemas.openxmlformats.org/officeDocument/2006/relationships/customXml" Target="../ink/ink7748.xml"/><Relationship Id="rId51" Type="http://schemas.openxmlformats.org/officeDocument/2006/relationships/image" Target="NULL"/><Relationship Id="rId72" Type="http://schemas.openxmlformats.org/officeDocument/2006/relationships/customXml" Target="../ink/ink7780.xml"/><Relationship Id="rId93" Type="http://schemas.openxmlformats.org/officeDocument/2006/relationships/image" Target="NULL"/><Relationship Id="rId98" Type="http://schemas.openxmlformats.org/officeDocument/2006/relationships/customXml" Target="../ink/ink7793.xml"/><Relationship Id="rId121" Type="http://schemas.openxmlformats.org/officeDocument/2006/relationships/customXml" Target="../ink/ink7805.xml"/><Relationship Id="rId142" Type="http://schemas.openxmlformats.org/officeDocument/2006/relationships/image" Target="NULL"/><Relationship Id="rId163" Type="http://schemas.openxmlformats.org/officeDocument/2006/relationships/customXml" Target="../ink/ink7826.xml"/><Relationship Id="rId184" Type="http://schemas.openxmlformats.org/officeDocument/2006/relationships/customXml" Target="../ink/ink7837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76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813.xml"/><Relationship Id="rId158" Type="http://schemas.openxmlformats.org/officeDocument/2006/relationships/image" Target="NULL"/><Relationship Id="rId20" Type="http://schemas.openxmlformats.org/officeDocument/2006/relationships/customXml" Target="../ink/ink7754.xml"/><Relationship Id="rId41" Type="http://schemas.openxmlformats.org/officeDocument/2006/relationships/image" Target="NULL"/><Relationship Id="rId62" Type="http://schemas.openxmlformats.org/officeDocument/2006/relationships/customXml" Target="../ink/ink7775.xml"/><Relationship Id="rId83" Type="http://schemas.openxmlformats.org/officeDocument/2006/relationships/image" Target="NULL"/><Relationship Id="rId88" Type="http://schemas.openxmlformats.org/officeDocument/2006/relationships/customXml" Target="../ink/ink7788.xml"/><Relationship Id="rId111" Type="http://schemas.openxmlformats.org/officeDocument/2006/relationships/customXml" Target="../ink/ink7800.xml"/><Relationship Id="rId132" Type="http://schemas.openxmlformats.org/officeDocument/2006/relationships/image" Target="NULL"/><Relationship Id="rId153" Type="http://schemas.openxmlformats.org/officeDocument/2006/relationships/customXml" Target="../ink/ink7821.xml"/><Relationship Id="rId174" Type="http://schemas.openxmlformats.org/officeDocument/2006/relationships/customXml" Target="../ink/ink7832.xml"/><Relationship Id="rId179" Type="http://schemas.openxmlformats.org/officeDocument/2006/relationships/image" Target="NULL"/><Relationship Id="rId190" Type="http://schemas.openxmlformats.org/officeDocument/2006/relationships/customXml" Target="../ink/ink7840.xml"/><Relationship Id="rId15" Type="http://schemas.openxmlformats.org/officeDocument/2006/relationships/image" Target="NULL"/><Relationship Id="rId36" Type="http://schemas.openxmlformats.org/officeDocument/2006/relationships/customXml" Target="../ink/ink7762.xml"/><Relationship Id="rId57" Type="http://schemas.openxmlformats.org/officeDocument/2006/relationships/image" Target="NULL"/><Relationship Id="rId106" Type="http://schemas.openxmlformats.org/officeDocument/2006/relationships/customXml" Target="../ink/ink7797.xml"/><Relationship Id="rId127" Type="http://schemas.openxmlformats.org/officeDocument/2006/relationships/customXml" Target="../ink/ink7808.xml"/><Relationship Id="rId10" Type="http://schemas.openxmlformats.org/officeDocument/2006/relationships/customXml" Target="../ink/ink7749.xml"/><Relationship Id="rId31" Type="http://schemas.openxmlformats.org/officeDocument/2006/relationships/image" Target="NULL"/><Relationship Id="rId52" Type="http://schemas.openxmlformats.org/officeDocument/2006/relationships/customXml" Target="../ink/ink7770.xml"/><Relationship Id="rId73" Type="http://schemas.openxmlformats.org/officeDocument/2006/relationships/image" Target="NULL"/><Relationship Id="rId78" Type="http://schemas.openxmlformats.org/officeDocument/2006/relationships/customXml" Target="../ink/ink7783.xml"/><Relationship Id="rId94" Type="http://schemas.openxmlformats.org/officeDocument/2006/relationships/customXml" Target="../ink/ink779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816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829.xml"/><Relationship Id="rId185" Type="http://schemas.openxmlformats.org/officeDocument/2006/relationships/image" Target="NULL"/><Relationship Id="rId4" Type="http://schemas.openxmlformats.org/officeDocument/2006/relationships/customXml" Target="../ink/ink7746.xml"/><Relationship Id="rId9" Type="http://schemas.openxmlformats.org/officeDocument/2006/relationships/image" Target="NULL"/><Relationship Id="rId180" Type="http://schemas.openxmlformats.org/officeDocument/2006/relationships/customXml" Target="../ink/ink7835.xml"/><Relationship Id="rId26" Type="http://schemas.openxmlformats.org/officeDocument/2006/relationships/customXml" Target="../ink/ink7757.xml"/><Relationship Id="rId47" Type="http://schemas.openxmlformats.org/officeDocument/2006/relationships/image" Target="NULL"/><Relationship Id="rId68" Type="http://schemas.openxmlformats.org/officeDocument/2006/relationships/customXml" Target="../ink/ink7778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811.xml"/><Relationship Id="rId154" Type="http://schemas.openxmlformats.org/officeDocument/2006/relationships/image" Target="NULL"/><Relationship Id="rId175" Type="http://schemas.openxmlformats.org/officeDocument/2006/relationships/image" Target="NULL"/><Relationship Id="rId16" Type="http://schemas.openxmlformats.org/officeDocument/2006/relationships/customXml" Target="../ink/ink7752.xml"/><Relationship Id="rId37" Type="http://schemas.openxmlformats.org/officeDocument/2006/relationships/image" Target="NULL"/><Relationship Id="rId58" Type="http://schemas.openxmlformats.org/officeDocument/2006/relationships/customXml" Target="../ink/ink7773.xml"/><Relationship Id="rId79" Type="http://schemas.openxmlformats.org/officeDocument/2006/relationships/image" Target="NULL"/><Relationship Id="rId102" Type="http://schemas.openxmlformats.org/officeDocument/2006/relationships/customXml" Target="../ink/ink7795.xml"/><Relationship Id="rId123" Type="http://schemas.openxmlformats.org/officeDocument/2006/relationships/customXml" Target="../ink/ink7806.xml"/><Relationship Id="rId144" Type="http://schemas.openxmlformats.org/officeDocument/2006/relationships/image" Target="NULL"/><Relationship Id="rId90" Type="http://schemas.openxmlformats.org/officeDocument/2006/relationships/customXml" Target="../ink/ink7789.xml"/><Relationship Id="rId165" Type="http://schemas.openxmlformats.org/officeDocument/2006/relationships/customXml" Target="../ink/ink7827.xml"/><Relationship Id="rId186" Type="http://schemas.openxmlformats.org/officeDocument/2006/relationships/customXml" Target="../ink/ink7838.xml"/><Relationship Id="rId27" Type="http://schemas.openxmlformats.org/officeDocument/2006/relationships/image" Target="NULL"/><Relationship Id="rId48" Type="http://schemas.openxmlformats.org/officeDocument/2006/relationships/customXml" Target="../ink/ink7768.xml"/><Relationship Id="rId69" Type="http://schemas.openxmlformats.org/officeDocument/2006/relationships/image" Target="NULL"/><Relationship Id="rId113" Type="http://schemas.openxmlformats.org/officeDocument/2006/relationships/customXml" Target="../ink/ink7801.xml"/><Relationship Id="rId134" Type="http://schemas.openxmlformats.org/officeDocument/2006/relationships/image" Target="NULL"/><Relationship Id="rId80" Type="http://schemas.openxmlformats.org/officeDocument/2006/relationships/customXml" Target="../ink/ink7784.xml"/><Relationship Id="rId155" Type="http://schemas.openxmlformats.org/officeDocument/2006/relationships/customXml" Target="../ink/ink7822.xml"/><Relationship Id="rId176" Type="http://schemas.openxmlformats.org/officeDocument/2006/relationships/customXml" Target="../ink/ink7833.xml"/><Relationship Id="rId17" Type="http://schemas.openxmlformats.org/officeDocument/2006/relationships/image" Target="NULL"/><Relationship Id="rId38" Type="http://schemas.openxmlformats.org/officeDocument/2006/relationships/customXml" Target="../ink/ink776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779.xml"/><Relationship Id="rId91" Type="http://schemas.openxmlformats.org/officeDocument/2006/relationships/image" Target="NULL"/><Relationship Id="rId145" Type="http://schemas.openxmlformats.org/officeDocument/2006/relationships/customXml" Target="../ink/ink7817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758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774.xml"/><Relationship Id="rId81" Type="http://schemas.openxmlformats.org/officeDocument/2006/relationships/image" Target="NULL"/><Relationship Id="rId135" Type="http://schemas.openxmlformats.org/officeDocument/2006/relationships/customXml" Target="../ink/ink7812.xml"/><Relationship Id="rId156" Type="http://schemas.openxmlformats.org/officeDocument/2006/relationships/image" Target="NULL"/><Relationship Id="rId177" Type="http://schemas.openxmlformats.org/officeDocument/2006/relationships/image" Target="NULL"/><Relationship Id="rId18" Type="http://schemas.openxmlformats.org/officeDocument/2006/relationships/customXml" Target="../ink/ink7753.xml"/><Relationship Id="rId39" Type="http://schemas.openxmlformats.org/officeDocument/2006/relationships/image" Target="NULL"/></Relationships>
</file>

<file path=ppt/slides/_rels/slide17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900.xml"/><Relationship Id="rId21" Type="http://schemas.openxmlformats.org/officeDocument/2006/relationships/image" Target="NULL"/><Relationship Id="rId42" Type="http://schemas.openxmlformats.org/officeDocument/2006/relationships/customXml" Target="../ink/ink7862.xml"/><Relationship Id="rId63" Type="http://schemas.openxmlformats.org/officeDocument/2006/relationships/image" Target="NULL"/><Relationship Id="rId84" Type="http://schemas.openxmlformats.org/officeDocument/2006/relationships/customXml" Target="../ink/ink7883.xml"/><Relationship Id="rId138" Type="http://schemas.openxmlformats.org/officeDocument/2006/relationships/image" Target="NULL"/><Relationship Id="rId159" Type="http://schemas.openxmlformats.org/officeDocument/2006/relationships/customXml" Target="../ink/ink7921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customXml" Target="../ink/ink7895.xml"/><Relationship Id="rId11" Type="http://schemas.openxmlformats.org/officeDocument/2006/relationships/image" Target="NULL"/><Relationship Id="rId32" Type="http://schemas.openxmlformats.org/officeDocument/2006/relationships/customXml" Target="../ink/ink7857.xml"/><Relationship Id="rId53" Type="http://schemas.openxmlformats.org/officeDocument/2006/relationships/image" Target="NULL"/><Relationship Id="rId74" Type="http://schemas.openxmlformats.org/officeDocument/2006/relationships/customXml" Target="../ink/ink7878.xml"/><Relationship Id="rId128" Type="http://schemas.openxmlformats.org/officeDocument/2006/relationships/image" Target="NULL"/><Relationship Id="rId149" Type="http://schemas.openxmlformats.org/officeDocument/2006/relationships/customXml" Target="../ink/ink7916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2" Type="http://schemas.openxmlformats.org/officeDocument/2006/relationships/customXml" Target="../ink/ink7852.xml"/><Relationship Id="rId43" Type="http://schemas.openxmlformats.org/officeDocument/2006/relationships/image" Target="NULL"/><Relationship Id="rId64" Type="http://schemas.openxmlformats.org/officeDocument/2006/relationships/customXml" Target="../ink/ink7873.xml"/><Relationship Id="rId118" Type="http://schemas.openxmlformats.org/officeDocument/2006/relationships/image" Target="NULL"/><Relationship Id="rId139" Type="http://schemas.openxmlformats.org/officeDocument/2006/relationships/customXml" Target="../ink/ink7911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7927.xml"/><Relationship Id="rId192" Type="http://schemas.openxmlformats.org/officeDocument/2006/relationships/customXml" Target="../ink/ink7938.xml"/><Relationship Id="rId206" Type="http://schemas.openxmlformats.org/officeDocument/2006/relationships/customXml" Target="../ink/ink7945.xml"/><Relationship Id="rId12" Type="http://schemas.openxmlformats.org/officeDocument/2006/relationships/customXml" Target="../ink/ink7847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7906.xml"/><Relationship Id="rId54" Type="http://schemas.openxmlformats.org/officeDocument/2006/relationships/customXml" Target="../ink/ink7868.xml"/><Relationship Id="rId75" Type="http://schemas.openxmlformats.org/officeDocument/2006/relationships/image" Target="NULL"/><Relationship Id="rId96" Type="http://schemas.openxmlformats.org/officeDocument/2006/relationships/customXml" Target="../ink/ink7889.xml"/><Relationship Id="rId140" Type="http://schemas.openxmlformats.org/officeDocument/2006/relationships/image" Target="NULL"/><Relationship Id="rId161" Type="http://schemas.openxmlformats.org/officeDocument/2006/relationships/customXml" Target="../ink/ink7922.xml"/><Relationship Id="rId182" Type="http://schemas.openxmlformats.org/officeDocument/2006/relationships/customXml" Target="../ink/ink7933.xml"/><Relationship Id="rId6" Type="http://schemas.openxmlformats.org/officeDocument/2006/relationships/customXml" Target="../ink/ink7844.xml"/><Relationship Id="rId23" Type="http://schemas.openxmlformats.org/officeDocument/2006/relationships/image" Target="NULL"/><Relationship Id="rId119" Type="http://schemas.openxmlformats.org/officeDocument/2006/relationships/customXml" Target="../ink/ink7901.xml"/><Relationship Id="rId44" Type="http://schemas.openxmlformats.org/officeDocument/2006/relationships/customXml" Target="../ink/ink7863.xml"/><Relationship Id="rId65" Type="http://schemas.openxmlformats.org/officeDocument/2006/relationships/image" Target="NULL"/><Relationship Id="rId86" Type="http://schemas.openxmlformats.org/officeDocument/2006/relationships/customXml" Target="../ink/ink7884.xml"/><Relationship Id="rId130" Type="http://schemas.openxmlformats.org/officeDocument/2006/relationships/image" Target="NULL"/><Relationship Id="rId151" Type="http://schemas.openxmlformats.org/officeDocument/2006/relationships/customXml" Target="../ink/ink7917.xml"/><Relationship Id="rId172" Type="http://schemas.openxmlformats.org/officeDocument/2006/relationships/customXml" Target="../ink/ink7928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7896.xml"/><Relationship Id="rId34" Type="http://schemas.openxmlformats.org/officeDocument/2006/relationships/customXml" Target="../ink/ink7858.xml"/><Relationship Id="rId55" Type="http://schemas.openxmlformats.org/officeDocument/2006/relationships/image" Target="NULL"/><Relationship Id="rId76" Type="http://schemas.openxmlformats.org/officeDocument/2006/relationships/customXml" Target="../ink/ink7879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7912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4" Type="http://schemas.openxmlformats.org/officeDocument/2006/relationships/customXml" Target="../ink/ink7853.xml"/><Relationship Id="rId45" Type="http://schemas.openxmlformats.org/officeDocument/2006/relationships/image" Target="NULL"/><Relationship Id="rId66" Type="http://schemas.openxmlformats.org/officeDocument/2006/relationships/customXml" Target="../ink/ink7874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7907.xml"/><Relationship Id="rId61" Type="http://schemas.openxmlformats.org/officeDocument/2006/relationships/image" Target="NULL"/><Relationship Id="rId82" Type="http://schemas.openxmlformats.org/officeDocument/2006/relationships/customXml" Target="../ink/ink7882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7939.xml"/><Relationship Id="rId199" Type="http://schemas.openxmlformats.org/officeDocument/2006/relationships/image" Target="NULL"/><Relationship Id="rId203" Type="http://schemas.openxmlformats.org/officeDocument/2006/relationships/image" Target="NULL"/><Relationship Id="rId208" Type="http://schemas.openxmlformats.org/officeDocument/2006/relationships/customXml" Target="../ink/ink7946.xml"/><Relationship Id="rId19" Type="http://schemas.openxmlformats.org/officeDocument/2006/relationships/image" Target="NULL"/><Relationship Id="rId14" Type="http://schemas.openxmlformats.org/officeDocument/2006/relationships/customXml" Target="../ink/ink7848.xml"/><Relationship Id="rId30" Type="http://schemas.openxmlformats.org/officeDocument/2006/relationships/customXml" Target="../ink/ink7856.xml"/><Relationship Id="rId35" Type="http://schemas.openxmlformats.org/officeDocument/2006/relationships/image" Target="NULL"/><Relationship Id="rId56" Type="http://schemas.openxmlformats.org/officeDocument/2006/relationships/customXml" Target="../ink/ink7869.xml"/><Relationship Id="rId77" Type="http://schemas.openxmlformats.org/officeDocument/2006/relationships/image" Target="NULL"/><Relationship Id="rId100" Type="http://schemas.openxmlformats.org/officeDocument/2006/relationships/customXml" Target="../ink/ink7891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7915.xml"/><Relationship Id="rId168" Type="http://schemas.openxmlformats.org/officeDocument/2006/relationships/image" Target="NULL"/><Relationship Id="rId8" Type="http://schemas.openxmlformats.org/officeDocument/2006/relationships/customXml" Target="../ink/ink7845.xml"/><Relationship Id="rId51" Type="http://schemas.openxmlformats.org/officeDocument/2006/relationships/image" Target="NULL"/><Relationship Id="rId72" Type="http://schemas.openxmlformats.org/officeDocument/2006/relationships/customXml" Target="../ink/ink7877.xml"/><Relationship Id="rId93" Type="http://schemas.openxmlformats.org/officeDocument/2006/relationships/image" Target="NULL"/><Relationship Id="rId98" Type="http://schemas.openxmlformats.org/officeDocument/2006/relationships/customXml" Target="../ink/ink7890.xml"/><Relationship Id="rId121" Type="http://schemas.openxmlformats.org/officeDocument/2006/relationships/customXml" Target="../ink/ink7902.xml"/><Relationship Id="rId142" Type="http://schemas.openxmlformats.org/officeDocument/2006/relationships/image" Target="NULL"/><Relationship Id="rId163" Type="http://schemas.openxmlformats.org/officeDocument/2006/relationships/customXml" Target="../ink/ink7923.xml"/><Relationship Id="rId184" Type="http://schemas.openxmlformats.org/officeDocument/2006/relationships/customXml" Target="../ink/ink7934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864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7910.xml"/><Relationship Id="rId158" Type="http://schemas.openxmlformats.org/officeDocument/2006/relationships/image" Target="NULL"/><Relationship Id="rId20" Type="http://schemas.openxmlformats.org/officeDocument/2006/relationships/customXml" Target="../ink/ink7851.xml"/><Relationship Id="rId41" Type="http://schemas.openxmlformats.org/officeDocument/2006/relationships/image" Target="NULL"/><Relationship Id="rId62" Type="http://schemas.openxmlformats.org/officeDocument/2006/relationships/customXml" Target="../ink/ink7872.xml"/><Relationship Id="rId83" Type="http://schemas.openxmlformats.org/officeDocument/2006/relationships/image" Target="NULL"/><Relationship Id="rId88" Type="http://schemas.openxmlformats.org/officeDocument/2006/relationships/customXml" Target="../ink/ink7885.xml"/><Relationship Id="rId111" Type="http://schemas.openxmlformats.org/officeDocument/2006/relationships/customXml" Target="../ink/ink7897.xml"/><Relationship Id="rId132" Type="http://schemas.openxmlformats.org/officeDocument/2006/relationships/image" Target="NULL"/><Relationship Id="rId153" Type="http://schemas.openxmlformats.org/officeDocument/2006/relationships/customXml" Target="../ink/ink7918.xml"/><Relationship Id="rId174" Type="http://schemas.openxmlformats.org/officeDocument/2006/relationships/customXml" Target="../ink/ink7929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7937.xml"/><Relationship Id="rId204" Type="http://schemas.openxmlformats.org/officeDocument/2006/relationships/customXml" Target="../ink/ink7944.xml"/><Relationship Id="rId15" Type="http://schemas.openxmlformats.org/officeDocument/2006/relationships/image" Target="NULL"/><Relationship Id="rId36" Type="http://schemas.openxmlformats.org/officeDocument/2006/relationships/customXml" Target="../ink/ink7859.xml"/><Relationship Id="rId57" Type="http://schemas.openxmlformats.org/officeDocument/2006/relationships/image" Target="NULL"/><Relationship Id="rId106" Type="http://schemas.openxmlformats.org/officeDocument/2006/relationships/customXml" Target="../ink/ink7894.xml"/><Relationship Id="rId127" Type="http://schemas.openxmlformats.org/officeDocument/2006/relationships/customXml" Target="../ink/ink7905.xml"/><Relationship Id="rId10" Type="http://schemas.openxmlformats.org/officeDocument/2006/relationships/customXml" Target="../ink/ink7846.xml"/><Relationship Id="rId31" Type="http://schemas.openxmlformats.org/officeDocument/2006/relationships/image" Target="NULL"/><Relationship Id="rId52" Type="http://schemas.openxmlformats.org/officeDocument/2006/relationships/customXml" Target="../ink/ink7867.xml"/><Relationship Id="rId73" Type="http://schemas.openxmlformats.org/officeDocument/2006/relationships/image" Target="NULL"/><Relationship Id="rId78" Type="http://schemas.openxmlformats.org/officeDocument/2006/relationships/customXml" Target="../ink/ink7880.xml"/><Relationship Id="rId94" Type="http://schemas.openxmlformats.org/officeDocument/2006/relationships/customXml" Target="../ink/ink788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7913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7926.xml"/><Relationship Id="rId185" Type="http://schemas.openxmlformats.org/officeDocument/2006/relationships/image" Target="NULL"/><Relationship Id="rId4" Type="http://schemas.openxmlformats.org/officeDocument/2006/relationships/customXml" Target="../ink/ink7843.xml"/><Relationship Id="rId9" Type="http://schemas.openxmlformats.org/officeDocument/2006/relationships/image" Target="NULL"/><Relationship Id="rId180" Type="http://schemas.openxmlformats.org/officeDocument/2006/relationships/customXml" Target="../ink/ink7932.xml"/><Relationship Id="rId210" Type="http://schemas.openxmlformats.org/officeDocument/2006/relationships/customXml" Target="../ink/ink7947.xml"/><Relationship Id="rId26" Type="http://schemas.openxmlformats.org/officeDocument/2006/relationships/customXml" Target="../ink/ink7854.xml"/><Relationship Id="rId47" Type="http://schemas.openxmlformats.org/officeDocument/2006/relationships/image" Target="NULL"/><Relationship Id="rId68" Type="http://schemas.openxmlformats.org/officeDocument/2006/relationships/customXml" Target="../ink/ink7875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7908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7940.xml"/><Relationship Id="rId200" Type="http://schemas.openxmlformats.org/officeDocument/2006/relationships/customXml" Target="../ink/ink7942.xml"/><Relationship Id="rId16" Type="http://schemas.openxmlformats.org/officeDocument/2006/relationships/customXml" Target="../ink/ink7849.xml"/><Relationship Id="rId37" Type="http://schemas.openxmlformats.org/officeDocument/2006/relationships/image" Target="NULL"/><Relationship Id="rId58" Type="http://schemas.openxmlformats.org/officeDocument/2006/relationships/customXml" Target="../ink/ink7870.xml"/><Relationship Id="rId79" Type="http://schemas.openxmlformats.org/officeDocument/2006/relationships/image" Target="NULL"/><Relationship Id="rId102" Type="http://schemas.openxmlformats.org/officeDocument/2006/relationships/customXml" Target="../ink/ink7892.xml"/><Relationship Id="rId123" Type="http://schemas.openxmlformats.org/officeDocument/2006/relationships/customXml" Target="../ink/ink7903.xml"/><Relationship Id="rId144" Type="http://schemas.openxmlformats.org/officeDocument/2006/relationships/image" Target="NULL"/><Relationship Id="rId90" Type="http://schemas.openxmlformats.org/officeDocument/2006/relationships/customXml" Target="../ink/ink7886.xml"/><Relationship Id="rId165" Type="http://schemas.openxmlformats.org/officeDocument/2006/relationships/customXml" Target="../ink/ink7924.xml"/><Relationship Id="rId186" Type="http://schemas.openxmlformats.org/officeDocument/2006/relationships/customXml" Target="../ink/ink7935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865.xml"/><Relationship Id="rId69" Type="http://schemas.openxmlformats.org/officeDocument/2006/relationships/image" Target="NULL"/><Relationship Id="rId113" Type="http://schemas.openxmlformats.org/officeDocument/2006/relationships/customXml" Target="../ink/ink7898.xml"/><Relationship Id="rId134" Type="http://schemas.openxmlformats.org/officeDocument/2006/relationships/image" Target="NULL"/><Relationship Id="rId80" Type="http://schemas.openxmlformats.org/officeDocument/2006/relationships/customXml" Target="../ink/ink7881.xml"/><Relationship Id="rId155" Type="http://schemas.openxmlformats.org/officeDocument/2006/relationships/customXml" Target="../ink/ink7919.xml"/><Relationship Id="rId176" Type="http://schemas.openxmlformats.org/officeDocument/2006/relationships/customXml" Target="../ink/ink7930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786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876.xml"/><Relationship Id="rId91" Type="http://schemas.openxmlformats.org/officeDocument/2006/relationships/image" Target="NULL"/><Relationship Id="rId145" Type="http://schemas.openxmlformats.org/officeDocument/2006/relationships/customXml" Target="../ink/ink7914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855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871.xml"/><Relationship Id="rId81" Type="http://schemas.openxmlformats.org/officeDocument/2006/relationships/image" Target="NULL"/><Relationship Id="rId135" Type="http://schemas.openxmlformats.org/officeDocument/2006/relationships/customXml" Target="../ink/ink7909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7941.xml"/><Relationship Id="rId202" Type="http://schemas.openxmlformats.org/officeDocument/2006/relationships/customXml" Target="../ink/ink7943.xml"/><Relationship Id="rId18" Type="http://schemas.openxmlformats.org/officeDocument/2006/relationships/customXml" Target="../ink/ink7850.xml"/><Relationship Id="rId39" Type="http://schemas.openxmlformats.org/officeDocument/2006/relationships/image" Target="NULL"/><Relationship Id="rId50" Type="http://schemas.openxmlformats.org/officeDocument/2006/relationships/customXml" Target="../ink/ink7866.xml"/><Relationship Id="rId104" Type="http://schemas.openxmlformats.org/officeDocument/2006/relationships/customXml" Target="../ink/ink7893.xml"/><Relationship Id="rId125" Type="http://schemas.openxmlformats.org/officeDocument/2006/relationships/customXml" Target="../ink/ink7904.xml"/><Relationship Id="rId146" Type="http://schemas.openxmlformats.org/officeDocument/2006/relationships/image" Target="NULL"/><Relationship Id="rId167" Type="http://schemas.openxmlformats.org/officeDocument/2006/relationships/customXml" Target="../ink/ink7925.xml"/><Relationship Id="rId188" Type="http://schemas.openxmlformats.org/officeDocument/2006/relationships/customXml" Target="../ink/ink7936.xml"/><Relationship Id="rId71" Type="http://schemas.openxmlformats.org/officeDocument/2006/relationships/image" Target="NULL"/><Relationship Id="rId92" Type="http://schemas.openxmlformats.org/officeDocument/2006/relationships/customXml" Target="../ink/ink7887.xml"/><Relationship Id="rId2" Type="http://schemas.openxmlformats.org/officeDocument/2006/relationships/customXml" Target="../ink/ink7842.xml"/><Relationship Id="rId29" Type="http://schemas.openxmlformats.org/officeDocument/2006/relationships/image" Target="NULL"/><Relationship Id="rId40" Type="http://schemas.openxmlformats.org/officeDocument/2006/relationships/customXml" Target="../ink/ink7861.xml"/><Relationship Id="rId115" Type="http://schemas.openxmlformats.org/officeDocument/2006/relationships/customXml" Target="../ink/ink7899.xml"/><Relationship Id="rId136" Type="http://schemas.openxmlformats.org/officeDocument/2006/relationships/image" Target="NULL"/><Relationship Id="rId157" Type="http://schemas.openxmlformats.org/officeDocument/2006/relationships/customXml" Target="../ink/ink7920.xml"/><Relationship Id="rId178" Type="http://schemas.openxmlformats.org/officeDocument/2006/relationships/customXml" Target="../ink/ink7931.xml"/></Relationships>
</file>

<file path=ppt/slides/_rels/slide17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006.xml"/><Relationship Id="rId21" Type="http://schemas.openxmlformats.org/officeDocument/2006/relationships/image" Target="NULL"/><Relationship Id="rId42" Type="http://schemas.openxmlformats.org/officeDocument/2006/relationships/customXml" Target="../ink/ink7968.xml"/><Relationship Id="rId63" Type="http://schemas.openxmlformats.org/officeDocument/2006/relationships/image" Target="NULL"/><Relationship Id="rId84" Type="http://schemas.openxmlformats.org/officeDocument/2006/relationships/customXml" Target="../ink/ink7989.xml"/><Relationship Id="rId138" Type="http://schemas.openxmlformats.org/officeDocument/2006/relationships/image" Target="NULL"/><Relationship Id="rId159" Type="http://schemas.openxmlformats.org/officeDocument/2006/relationships/customXml" Target="../ink/ink8027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customXml" Target="../ink/ink8001.xml"/><Relationship Id="rId11" Type="http://schemas.openxmlformats.org/officeDocument/2006/relationships/image" Target="NULL"/><Relationship Id="rId32" Type="http://schemas.openxmlformats.org/officeDocument/2006/relationships/customXml" Target="../ink/ink7963.xml"/><Relationship Id="rId53" Type="http://schemas.openxmlformats.org/officeDocument/2006/relationships/image" Target="NULL"/><Relationship Id="rId74" Type="http://schemas.openxmlformats.org/officeDocument/2006/relationships/customXml" Target="../ink/ink7984.xml"/><Relationship Id="rId128" Type="http://schemas.openxmlformats.org/officeDocument/2006/relationships/image" Target="NULL"/><Relationship Id="rId149" Type="http://schemas.openxmlformats.org/officeDocument/2006/relationships/customXml" Target="../ink/ink8022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2" Type="http://schemas.openxmlformats.org/officeDocument/2006/relationships/customXml" Target="../ink/ink7958.xml"/><Relationship Id="rId43" Type="http://schemas.openxmlformats.org/officeDocument/2006/relationships/image" Target="NULL"/><Relationship Id="rId64" Type="http://schemas.openxmlformats.org/officeDocument/2006/relationships/customXml" Target="../ink/ink7979.xml"/><Relationship Id="rId118" Type="http://schemas.openxmlformats.org/officeDocument/2006/relationships/image" Target="NULL"/><Relationship Id="rId139" Type="http://schemas.openxmlformats.org/officeDocument/2006/relationships/customXml" Target="../ink/ink8017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8033.xml"/><Relationship Id="rId192" Type="http://schemas.openxmlformats.org/officeDocument/2006/relationships/customXml" Target="../ink/ink8044.xml"/><Relationship Id="rId206" Type="http://schemas.openxmlformats.org/officeDocument/2006/relationships/customXml" Target="../ink/ink8051.xml"/><Relationship Id="rId12" Type="http://schemas.openxmlformats.org/officeDocument/2006/relationships/customXml" Target="../ink/ink7953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8012.xml"/><Relationship Id="rId54" Type="http://schemas.openxmlformats.org/officeDocument/2006/relationships/customXml" Target="../ink/ink7974.xml"/><Relationship Id="rId75" Type="http://schemas.openxmlformats.org/officeDocument/2006/relationships/image" Target="NULL"/><Relationship Id="rId96" Type="http://schemas.openxmlformats.org/officeDocument/2006/relationships/customXml" Target="../ink/ink7995.xml"/><Relationship Id="rId140" Type="http://schemas.openxmlformats.org/officeDocument/2006/relationships/image" Target="NULL"/><Relationship Id="rId161" Type="http://schemas.openxmlformats.org/officeDocument/2006/relationships/customXml" Target="../ink/ink8028.xml"/><Relationship Id="rId182" Type="http://schemas.openxmlformats.org/officeDocument/2006/relationships/customXml" Target="../ink/ink8039.xml"/><Relationship Id="rId6" Type="http://schemas.openxmlformats.org/officeDocument/2006/relationships/customXml" Target="../ink/ink7950.xml"/><Relationship Id="rId23" Type="http://schemas.openxmlformats.org/officeDocument/2006/relationships/image" Target="NULL"/><Relationship Id="rId119" Type="http://schemas.openxmlformats.org/officeDocument/2006/relationships/customXml" Target="../ink/ink8007.xml"/><Relationship Id="rId44" Type="http://schemas.openxmlformats.org/officeDocument/2006/relationships/customXml" Target="../ink/ink7969.xml"/><Relationship Id="rId65" Type="http://schemas.openxmlformats.org/officeDocument/2006/relationships/image" Target="NULL"/><Relationship Id="rId86" Type="http://schemas.openxmlformats.org/officeDocument/2006/relationships/customXml" Target="../ink/ink7990.xml"/><Relationship Id="rId130" Type="http://schemas.openxmlformats.org/officeDocument/2006/relationships/image" Target="NULL"/><Relationship Id="rId151" Type="http://schemas.openxmlformats.org/officeDocument/2006/relationships/customXml" Target="../ink/ink8023.xml"/><Relationship Id="rId172" Type="http://schemas.openxmlformats.org/officeDocument/2006/relationships/customXml" Target="../ink/ink8034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8002.xml"/><Relationship Id="rId34" Type="http://schemas.openxmlformats.org/officeDocument/2006/relationships/customXml" Target="../ink/ink7964.xml"/><Relationship Id="rId55" Type="http://schemas.openxmlformats.org/officeDocument/2006/relationships/image" Target="NULL"/><Relationship Id="rId76" Type="http://schemas.openxmlformats.org/officeDocument/2006/relationships/customXml" Target="../ink/ink7985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8018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4" Type="http://schemas.openxmlformats.org/officeDocument/2006/relationships/customXml" Target="../ink/ink7959.xml"/><Relationship Id="rId45" Type="http://schemas.openxmlformats.org/officeDocument/2006/relationships/image" Target="NULL"/><Relationship Id="rId66" Type="http://schemas.openxmlformats.org/officeDocument/2006/relationships/customXml" Target="../ink/ink7980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8013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8045.xml"/><Relationship Id="rId208" Type="http://schemas.openxmlformats.org/officeDocument/2006/relationships/customXml" Target="../ink/ink8052.xml"/><Relationship Id="rId19" Type="http://schemas.openxmlformats.org/officeDocument/2006/relationships/image" Target="NULL"/><Relationship Id="rId14" Type="http://schemas.openxmlformats.org/officeDocument/2006/relationships/customXml" Target="../ink/ink7954.xml"/><Relationship Id="rId30" Type="http://schemas.openxmlformats.org/officeDocument/2006/relationships/customXml" Target="../ink/ink7962.xml"/><Relationship Id="rId35" Type="http://schemas.openxmlformats.org/officeDocument/2006/relationships/image" Target="NULL"/><Relationship Id="rId56" Type="http://schemas.openxmlformats.org/officeDocument/2006/relationships/customXml" Target="../ink/ink7975.xml"/><Relationship Id="rId77" Type="http://schemas.openxmlformats.org/officeDocument/2006/relationships/image" Target="NULL"/><Relationship Id="rId100" Type="http://schemas.openxmlformats.org/officeDocument/2006/relationships/customXml" Target="../ink/ink7997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8021.xml"/><Relationship Id="rId168" Type="http://schemas.openxmlformats.org/officeDocument/2006/relationships/image" Target="NULL"/><Relationship Id="rId8" Type="http://schemas.openxmlformats.org/officeDocument/2006/relationships/customXml" Target="../ink/ink7951.xml"/><Relationship Id="rId51" Type="http://schemas.openxmlformats.org/officeDocument/2006/relationships/image" Target="NULL"/><Relationship Id="rId72" Type="http://schemas.openxmlformats.org/officeDocument/2006/relationships/customXml" Target="../ink/ink7983.xml"/><Relationship Id="rId93" Type="http://schemas.openxmlformats.org/officeDocument/2006/relationships/image" Target="NULL"/><Relationship Id="rId98" Type="http://schemas.openxmlformats.org/officeDocument/2006/relationships/customXml" Target="../ink/ink7996.xml"/><Relationship Id="rId121" Type="http://schemas.openxmlformats.org/officeDocument/2006/relationships/customXml" Target="../ink/ink8008.xml"/><Relationship Id="rId142" Type="http://schemas.openxmlformats.org/officeDocument/2006/relationships/image" Target="NULL"/><Relationship Id="rId163" Type="http://schemas.openxmlformats.org/officeDocument/2006/relationships/customXml" Target="../ink/ink8029.xml"/><Relationship Id="rId184" Type="http://schemas.openxmlformats.org/officeDocument/2006/relationships/customXml" Target="../ink/ink8040.xm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8055.xml"/><Relationship Id="rId25" Type="http://schemas.openxmlformats.org/officeDocument/2006/relationships/image" Target="NULL"/><Relationship Id="rId46" Type="http://schemas.openxmlformats.org/officeDocument/2006/relationships/customXml" Target="../ink/ink7970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016.xml"/><Relationship Id="rId158" Type="http://schemas.openxmlformats.org/officeDocument/2006/relationships/image" Target="NULL"/><Relationship Id="rId20" Type="http://schemas.openxmlformats.org/officeDocument/2006/relationships/customXml" Target="../ink/ink7957.xml"/><Relationship Id="rId41" Type="http://schemas.openxmlformats.org/officeDocument/2006/relationships/image" Target="NULL"/><Relationship Id="rId62" Type="http://schemas.openxmlformats.org/officeDocument/2006/relationships/customXml" Target="../ink/ink7978.xml"/><Relationship Id="rId83" Type="http://schemas.openxmlformats.org/officeDocument/2006/relationships/image" Target="NULL"/><Relationship Id="rId88" Type="http://schemas.openxmlformats.org/officeDocument/2006/relationships/customXml" Target="../ink/ink7991.xml"/><Relationship Id="rId111" Type="http://schemas.openxmlformats.org/officeDocument/2006/relationships/customXml" Target="../ink/ink8003.xml"/><Relationship Id="rId132" Type="http://schemas.openxmlformats.org/officeDocument/2006/relationships/image" Target="NULL"/><Relationship Id="rId153" Type="http://schemas.openxmlformats.org/officeDocument/2006/relationships/customXml" Target="../ink/ink8024.xml"/><Relationship Id="rId174" Type="http://schemas.openxmlformats.org/officeDocument/2006/relationships/customXml" Target="../ink/ink8035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8043.xml"/><Relationship Id="rId204" Type="http://schemas.openxmlformats.org/officeDocument/2006/relationships/customXml" Target="../ink/ink8050.xml"/><Relationship Id="rId15" Type="http://schemas.openxmlformats.org/officeDocument/2006/relationships/image" Target="NULL"/><Relationship Id="rId36" Type="http://schemas.openxmlformats.org/officeDocument/2006/relationships/customXml" Target="../ink/ink7965.xml"/><Relationship Id="rId57" Type="http://schemas.openxmlformats.org/officeDocument/2006/relationships/image" Target="NULL"/><Relationship Id="rId106" Type="http://schemas.openxmlformats.org/officeDocument/2006/relationships/customXml" Target="../ink/ink8000.xml"/><Relationship Id="rId127" Type="http://schemas.openxmlformats.org/officeDocument/2006/relationships/customXml" Target="../ink/ink8011.xml"/><Relationship Id="rId10" Type="http://schemas.openxmlformats.org/officeDocument/2006/relationships/customXml" Target="../ink/ink7952.xml"/><Relationship Id="rId31" Type="http://schemas.openxmlformats.org/officeDocument/2006/relationships/image" Target="NULL"/><Relationship Id="rId52" Type="http://schemas.openxmlformats.org/officeDocument/2006/relationships/customXml" Target="../ink/ink7973.xml"/><Relationship Id="rId73" Type="http://schemas.openxmlformats.org/officeDocument/2006/relationships/image" Target="NULL"/><Relationship Id="rId78" Type="http://schemas.openxmlformats.org/officeDocument/2006/relationships/customXml" Target="../ink/ink7986.xml"/><Relationship Id="rId94" Type="http://schemas.openxmlformats.org/officeDocument/2006/relationships/customXml" Target="../ink/ink799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8019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032.xml"/><Relationship Id="rId185" Type="http://schemas.openxmlformats.org/officeDocument/2006/relationships/image" Target="NULL"/><Relationship Id="rId4" Type="http://schemas.openxmlformats.org/officeDocument/2006/relationships/customXml" Target="../ink/ink7949.xml"/><Relationship Id="rId9" Type="http://schemas.openxmlformats.org/officeDocument/2006/relationships/image" Target="NULL"/><Relationship Id="rId180" Type="http://schemas.openxmlformats.org/officeDocument/2006/relationships/customXml" Target="../ink/ink8038.xml"/><Relationship Id="rId210" Type="http://schemas.openxmlformats.org/officeDocument/2006/relationships/customXml" Target="../ink/ink8053.xml"/><Relationship Id="rId215" Type="http://schemas.openxmlformats.org/officeDocument/2006/relationships/image" Target="NULL"/><Relationship Id="rId26" Type="http://schemas.openxmlformats.org/officeDocument/2006/relationships/customXml" Target="../ink/ink7960.xml"/><Relationship Id="rId47" Type="http://schemas.openxmlformats.org/officeDocument/2006/relationships/image" Target="NULL"/><Relationship Id="rId68" Type="http://schemas.openxmlformats.org/officeDocument/2006/relationships/customXml" Target="../ink/ink7981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8014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8046.xml"/><Relationship Id="rId200" Type="http://schemas.openxmlformats.org/officeDocument/2006/relationships/customXml" Target="../ink/ink8048.xml"/><Relationship Id="rId16" Type="http://schemas.openxmlformats.org/officeDocument/2006/relationships/customXml" Target="../ink/ink7955.xml"/><Relationship Id="rId37" Type="http://schemas.openxmlformats.org/officeDocument/2006/relationships/image" Target="NULL"/><Relationship Id="rId58" Type="http://schemas.openxmlformats.org/officeDocument/2006/relationships/customXml" Target="../ink/ink7976.xml"/><Relationship Id="rId79" Type="http://schemas.openxmlformats.org/officeDocument/2006/relationships/image" Target="NULL"/><Relationship Id="rId102" Type="http://schemas.openxmlformats.org/officeDocument/2006/relationships/customXml" Target="../ink/ink7998.xml"/><Relationship Id="rId123" Type="http://schemas.openxmlformats.org/officeDocument/2006/relationships/customXml" Target="../ink/ink8009.xml"/><Relationship Id="rId144" Type="http://schemas.openxmlformats.org/officeDocument/2006/relationships/image" Target="NULL"/><Relationship Id="rId90" Type="http://schemas.openxmlformats.org/officeDocument/2006/relationships/customXml" Target="../ink/ink7992.xml"/><Relationship Id="rId165" Type="http://schemas.openxmlformats.org/officeDocument/2006/relationships/customXml" Target="../ink/ink8030.xml"/><Relationship Id="rId186" Type="http://schemas.openxmlformats.org/officeDocument/2006/relationships/customXml" Target="../ink/ink8041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971.xml"/><Relationship Id="rId69" Type="http://schemas.openxmlformats.org/officeDocument/2006/relationships/image" Target="NULL"/><Relationship Id="rId113" Type="http://schemas.openxmlformats.org/officeDocument/2006/relationships/customXml" Target="../ink/ink8004.xml"/><Relationship Id="rId134" Type="http://schemas.openxmlformats.org/officeDocument/2006/relationships/image" Target="NULL"/><Relationship Id="rId80" Type="http://schemas.openxmlformats.org/officeDocument/2006/relationships/customXml" Target="../ink/ink7987.xml"/><Relationship Id="rId155" Type="http://schemas.openxmlformats.org/officeDocument/2006/relationships/customXml" Target="../ink/ink8025.xml"/><Relationship Id="rId176" Type="http://schemas.openxmlformats.org/officeDocument/2006/relationships/customXml" Target="../ink/ink8036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796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7982.xml"/><Relationship Id="rId91" Type="http://schemas.openxmlformats.org/officeDocument/2006/relationships/image" Target="NULL"/><Relationship Id="rId145" Type="http://schemas.openxmlformats.org/officeDocument/2006/relationships/customXml" Target="../ink/ink8020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054.xml"/><Relationship Id="rId28" Type="http://schemas.openxmlformats.org/officeDocument/2006/relationships/customXml" Target="../ink/ink7961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7977.xml"/><Relationship Id="rId81" Type="http://schemas.openxmlformats.org/officeDocument/2006/relationships/image" Target="NULL"/><Relationship Id="rId135" Type="http://schemas.openxmlformats.org/officeDocument/2006/relationships/customXml" Target="../ink/ink8015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8047.xml"/><Relationship Id="rId202" Type="http://schemas.openxmlformats.org/officeDocument/2006/relationships/customXml" Target="../ink/ink8049.xml"/><Relationship Id="rId18" Type="http://schemas.openxmlformats.org/officeDocument/2006/relationships/customXml" Target="../ink/ink7956.xml"/><Relationship Id="rId39" Type="http://schemas.openxmlformats.org/officeDocument/2006/relationships/image" Target="NULL"/><Relationship Id="rId50" Type="http://schemas.openxmlformats.org/officeDocument/2006/relationships/customXml" Target="../ink/ink7972.xml"/><Relationship Id="rId104" Type="http://schemas.openxmlformats.org/officeDocument/2006/relationships/customXml" Target="../ink/ink7999.xml"/><Relationship Id="rId125" Type="http://schemas.openxmlformats.org/officeDocument/2006/relationships/customXml" Target="../ink/ink8010.xml"/><Relationship Id="rId146" Type="http://schemas.openxmlformats.org/officeDocument/2006/relationships/image" Target="NULL"/><Relationship Id="rId167" Type="http://schemas.openxmlformats.org/officeDocument/2006/relationships/customXml" Target="../ink/ink8031.xml"/><Relationship Id="rId188" Type="http://schemas.openxmlformats.org/officeDocument/2006/relationships/customXml" Target="../ink/ink8042.xml"/><Relationship Id="rId71" Type="http://schemas.openxmlformats.org/officeDocument/2006/relationships/image" Target="NULL"/><Relationship Id="rId92" Type="http://schemas.openxmlformats.org/officeDocument/2006/relationships/customXml" Target="../ink/ink7993.xml"/><Relationship Id="rId213" Type="http://schemas.openxmlformats.org/officeDocument/2006/relationships/image" Target="NULL"/><Relationship Id="rId2" Type="http://schemas.openxmlformats.org/officeDocument/2006/relationships/customXml" Target="../ink/ink7948.xml"/><Relationship Id="rId29" Type="http://schemas.openxmlformats.org/officeDocument/2006/relationships/image" Target="NULL"/><Relationship Id="rId40" Type="http://schemas.openxmlformats.org/officeDocument/2006/relationships/customXml" Target="../ink/ink7967.xml"/><Relationship Id="rId115" Type="http://schemas.openxmlformats.org/officeDocument/2006/relationships/customXml" Target="../ink/ink8005.xml"/><Relationship Id="rId136" Type="http://schemas.openxmlformats.org/officeDocument/2006/relationships/image" Target="NULL"/><Relationship Id="rId157" Type="http://schemas.openxmlformats.org/officeDocument/2006/relationships/customXml" Target="../ink/ink8026.xml"/><Relationship Id="rId178" Type="http://schemas.openxmlformats.org/officeDocument/2006/relationships/customXml" Target="../ink/ink8037.xml"/><Relationship Id="rId61" Type="http://schemas.openxmlformats.org/officeDocument/2006/relationships/image" Target="NULL"/><Relationship Id="rId82" Type="http://schemas.openxmlformats.org/officeDocument/2006/relationships/customXml" Target="../ink/ink7988.xml"/><Relationship Id="rId199" Type="http://schemas.openxmlformats.org/officeDocument/2006/relationships/image" Target="NULL"/><Relationship Id="rId203" Type="http://schemas.openxmlformats.org/officeDocument/2006/relationships/image" Target="NULL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114.xml"/><Relationship Id="rId21" Type="http://schemas.openxmlformats.org/officeDocument/2006/relationships/image" Target="NULL"/><Relationship Id="rId42" Type="http://schemas.openxmlformats.org/officeDocument/2006/relationships/customXml" Target="../ink/ink8076.xml"/><Relationship Id="rId63" Type="http://schemas.openxmlformats.org/officeDocument/2006/relationships/image" Target="NULL"/><Relationship Id="rId84" Type="http://schemas.openxmlformats.org/officeDocument/2006/relationships/customXml" Target="../ink/ink8097.xml"/><Relationship Id="rId138" Type="http://schemas.openxmlformats.org/officeDocument/2006/relationships/image" Target="NULL"/><Relationship Id="rId159" Type="http://schemas.openxmlformats.org/officeDocument/2006/relationships/customXml" Target="../ink/ink8135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8169.xml"/><Relationship Id="rId107" Type="http://schemas.openxmlformats.org/officeDocument/2006/relationships/customXml" Target="../ink/ink8109.xml"/><Relationship Id="rId11" Type="http://schemas.openxmlformats.org/officeDocument/2006/relationships/image" Target="NULL"/><Relationship Id="rId32" Type="http://schemas.openxmlformats.org/officeDocument/2006/relationships/customXml" Target="../ink/ink8071.xml"/><Relationship Id="rId53" Type="http://schemas.openxmlformats.org/officeDocument/2006/relationships/image" Target="NULL"/><Relationship Id="rId74" Type="http://schemas.openxmlformats.org/officeDocument/2006/relationships/customXml" Target="../ink/ink8092.xml"/><Relationship Id="rId128" Type="http://schemas.openxmlformats.org/officeDocument/2006/relationships/image" Target="NULL"/><Relationship Id="rId149" Type="http://schemas.openxmlformats.org/officeDocument/2006/relationships/customXml" Target="../ink/ink8130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16" Type="http://schemas.openxmlformats.org/officeDocument/2006/relationships/customXml" Target="../ink/ink8164.xml"/><Relationship Id="rId22" Type="http://schemas.openxmlformats.org/officeDocument/2006/relationships/customXml" Target="../ink/ink8066.xml"/><Relationship Id="rId43" Type="http://schemas.openxmlformats.org/officeDocument/2006/relationships/image" Target="NULL"/><Relationship Id="rId64" Type="http://schemas.openxmlformats.org/officeDocument/2006/relationships/customXml" Target="../ink/ink8087.xml"/><Relationship Id="rId118" Type="http://schemas.openxmlformats.org/officeDocument/2006/relationships/image" Target="NULL"/><Relationship Id="rId139" Type="http://schemas.openxmlformats.org/officeDocument/2006/relationships/customXml" Target="../ink/ink8125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8141.xml"/><Relationship Id="rId192" Type="http://schemas.openxmlformats.org/officeDocument/2006/relationships/customXml" Target="../ink/ink8152.xml"/><Relationship Id="rId206" Type="http://schemas.openxmlformats.org/officeDocument/2006/relationships/customXml" Target="../ink/ink8159.xml"/><Relationship Id="rId227" Type="http://schemas.openxmlformats.org/officeDocument/2006/relationships/image" Target="NULL"/><Relationship Id="rId12" Type="http://schemas.openxmlformats.org/officeDocument/2006/relationships/customXml" Target="../ink/ink8061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8120.xml"/><Relationship Id="rId54" Type="http://schemas.openxmlformats.org/officeDocument/2006/relationships/customXml" Target="../ink/ink8082.xml"/><Relationship Id="rId75" Type="http://schemas.openxmlformats.org/officeDocument/2006/relationships/image" Target="NULL"/><Relationship Id="rId96" Type="http://schemas.openxmlformats.org/officeDocument/2006/relationships/customXml" Target="../ink/ink8103.xml"/><Relationship Id="rId140" Type="http://schemas.openxmlformats.org/officeDocument/2006/relationships/image" Target="NULL"/><Relationship Id="rId161" Type="http://schemas.openxmlformats.org/officeDocument/2006/relationships/customXml" Target="../ink/ink8136.xml"/><Relationship Id="rId182" Type="http://schemas.openxmlformats.org/officeDocument/2006/relationships/customXml" Target="../ink/ink8147.xml"/><Relationship Id="rId217" Type="http://schemas.openxmlformats.org/officeDocument/2006/relationships/image" Target="NULL"/><Relationship Id="rId6" Type="http://schemas.openxmlformats.org/officeDocument/2006/relationships/customXml" Target="../ink/ink8058.xml"/><Relationship Id="rId23" Type="http://schemas.openxmlformats.org/officeDocument/2006/relationships/image" Target="NULL"/><Relationship Id="rId119" Type="http://schemas.openxmlformats.org/officeDocument/2006/relationships/customXml" Target="../ink/ink8115.xml"/><Relationship Id="rId44" Type="http://schemas.openxmlformats.org/officeDocument/2006/relationships/customXml" Target="../ink/ink8077.xml"/><Relationship Id="rId65" Type="http://schemas.openxmlformats.org/officeDocument/2006/relationships/image" Target="NULL"/><Relationship Id="rId86" Type="http://schemas.openxmlformats.org/officeDocument/2006/relationships/customXml" Target="../ink/ink8098.xml"/><Relationship Id="rId130" Type="http://schemas.openxmlformats.org/officeDocument/2006/relationships/image" Target="NULL"/><Relationship Id="rId151" Type="http://schemas.openxmlformats.org/officeDocument/2006/relationships/customXml" Target="../ink/ink8131.xml"/><Relationship Id="rId172" Type="http://schemas.openxmlformats.org/officeDocument/2006/relationships/customXml" Target="../ink/ink8142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8170.xml"/><Relationship Id="rId13" Type="http://schemas.openxmlformats.org/officeDocument/2006/relationships/image" Target="NULL"/><Relationship Id="rId109" Type="http://schemas.openxmlformats.org/officeDocument/2006/relationships/customXml" Target="../ink/ink8110.xml"/><Relationship Id="rId34" Type="http://schemas.openxmlformats.org/officeDocument/2006/relationships/customXml" Target="../ink/ink8072.xml"/><Relationship Id="rId55" Type="http://schemas.openxmlformats.org/officeDocument/2006/relationships/image" Target="NULL"/><Relationship Id="rId76" Type="http://schemas.openxmlformats.org/officeDocument/2006/relationships/customXml" Target="../ink/ink8093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8126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18" Type="http://schemas.openxmlformats.org/officeDocument/2006/relationships/customXml" Target="../ink/ink8165.xml"/><Relationship Id="rId24" Type="http://schemas.openxmlformats.org/officeDocument/2006/relationships/customXml" Target="../ink/ink8067.xml"/><Relationship Id="rId45" Type="http://schemas.openxmlformats.org/officeDocument/2006/relationships/image" Target="NULL"/><Relationship Id="rId66" Type="http://schemas.openxmlformats.org/officeDocument/2006/relationships/customXml" Target="../ink/ink8088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8121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8153.xml"/><Relationship Id="rId208" Type="http://schemas.openxmlformats.org/officeDocument/2006/relationships/customXml" Target="../ink/ink8160.xml"/><Relationship Id="rId229" Type="http://schemas.openxmlformats.org/officeDocument/2006/relationships/image" Target="NULL"/><Relationship Id="rId14" Type="http://schemas.openxmlformats.org/officeDocument/2006/relationships/customXml" Target="../ink/ink8062.xml"/><Relationship Id="rId35" Type="http://schemas.openxmlformats.org/officeDocument/2006/relationships/image" Target="NULL"/><Relationship Id="rId56" Type="http://schemas.openxmlformats.org/officeDocument/2006/relationships/customXml" Target="../ink/ink8083.xml"/><Relationship Id="rId77" Type="http://schemas.openxmlformats.org/officeDocument/2006/relationships/image" Target="NULL"/><Relationship Id="rId100" Type="http://schemas.openxmlformats.org/officeDocument/2006/relationships/customXml" Target="../ink/ink8105.xml"/><Relationship Id="rId8" Type="http://schemas.openxmlformats.org/officeDocument/2006/relationships/customXml" Target="../ink/ink8059.xml"/><Relationship Id="rId98" Type="http://schemas.openxmlformats.org/officeDocument/2006/relationships/customXml" Target="../ink/ink8104.xml"/><Relationship Id="rId121" Type="http://schemas.openxmlformats.org/officeDocument/2006/relationships/customXml" Target="../ink/ink8116.xml"/><Relationship Id="rId142" Type="http://schemas.openxmlformats.org/officeDocument/2006/relationships/image" Target="NULL"/><Relationship Id="rId163" Type="http://schemas.openxmlformats.org/officeDocument/2006/relationships/customXml" Target="../ink/ink8137.xml"/><Relationship Id="rId184" Type="http://schemas.openxmlformats.org/officeDocument/2006/relationships/customXml" Target="../ink/ink8148.xml"/><Relationship Id="rId219" Type="http://schemas.openxmlformats.org/officeDocument/2006/relationships/image" Target="NULL"/><Relationship Id="rId230" Type="http://schemas.openxmlformats.org/officeDocument/2006/relationships/customXml" Target="../ink/ink8171.xml"/><Relationship Id="rId25" Type="http://schemas.openxmlformats.org/officeDocument/2006/relationships/image" Target="NULL"/><Relationship Id="rId46" Type="http://schemas.openxmlformats.org/officeDocument/2006/relationships/customXml" Target="../ink/ink8078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124.xml"/><Relationship Id="rId158" Type="http://schemas.openxmlformats.org/officeDocument/2006/relationships/image" Target="NULL"/><Relationship Id="rId20" Type="http://schemas.openxmlformats.org/officeDocument/2006/relationships/customXml" Target="../ink/ink8065.xml"/><Relationship Id="rId41" Type="http://schemas.openxmlformats.org/officeDocument/2006/relationships/image" Target="NULL"/><Relationship Id="rId62" Type="http://schemas.openxmlformats.org/officeDocument/2006/relationships/customXml" Target="../ink/ink8086.xml"/><Relationship Id="rId83" Type="http://schemas.openxmlformats.org/officeDocument/2006/relationships/image" Target="NULL"/><Relationship Id="rId88" Type="http://schemas.openxmlformats.org/officeDocument/2006/relationships/customXml" Target="../ink/ink8099.xml"/><Relationship Id="rId111" Type="http://schemas.openxmlformats.org/officeDocument/2006/relationships/customXml" Target="../ink/ink8111.xml"/><Relationship Id="rId132" Type="http://schemas.openxmlformats.org/officeDocument/2006/relationships/image" Target="NULL"/><Relationship Id="rId153" Type="http://schemas.openxmlformats.org/officeDocument/2006/relationships/customXml" Target="../ink/ink8132.xml"/><Relationship Id="rId174" Type="http://schemas.openxmlformats.org/officeDocument/2006/relationships/customXml" Target="../ink/ink8143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8151.xml"/><Relationship Id="rId204" Type="http://schemas.openxmlformats.org/officeDocument/2006/relationships/customXml" Target="../ink/ink8158.xml"/><Relationship Id="rId220" Type="http://schemas.openxmlformats.org/officeDocument/2006/relationships/customXml" Target="../ink/ink8166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073.xml"/><Relationship Id="rId57" Type="http://schemas.openxmlformats.org/officeDocument/2006/relationships/image" Target="NULL"/><Relationship Id="rId106" Type="http://schemas.openxmlformats.org/officeDocument/2006/relationships/customXml" Target="../ink/ink8108.xml"/><Relationship Id="rId127" Type="http://schemas.openxmlformats.org/officeDocument/2006/relationships/customXml" Target="../ink/ink8119.xml"/><Relationship Id="rId10" Type="http://schemas.openxmlformats.org/officeDocument/2006/relationships/customXml" Target="../ink/ink8060.xml"/><Relationship Id="rId31" Type="http://schemas.openxmlformats.org/officeDocument/2006/relationships/image" Target="NULL"/><Relationship Id="rId52" Type="http://schemas.openxmlformats.org/officeDocument/2006/relationships/customXml" Target="../ink/ink8081.xml"/><Relationship Id="rId73" Type="http://schemas.openxmlformats.org/officeDocument/2006/relationships/image" Target="NULL"/><Relationship Id="rId78" Type="http://schemas.openxmlformats.org/officeDocument/2006/relationships/customXml" Target="../ink/ink8094.xml"/><Relationship Id="rId94" Type="http://schemas.openxmlformats.org/officeDocument/2006/relationships/customXml" Target="../ink/ink810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8127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140.xml"/><Relationship Id="rId185" Type="http://schemas.openxmlformats.org/officeDocument/2006/relationships/image" Target="NULL"/><Relationship Id="rId4" Type="http://schemas.openxmlformats.org/officeDocument/2006/relationships/customXml" Target="../ink/ink8057.xml"/><Relationship Id="rId9" Type="http://schemas.openxmlformats.org/officeDocument/2006/relationships/image" Target="NULL"/><Relationship Id="rId180" Type="http://schemas.openxmlformats.org/officeDocument/2006/relationships/customXml" Target="../ink/ink8146.xml"/><Relationship Id="rId210" Type="http://schemas.openxmlformats.org/officeDocument/2006/relationships/customXml" Target="../ink/ink8161.xml"/><Relationship Id="rId215" Type="http://schemas.openxmlformats.org/officeDocument/2006/relationships/image" Target="NULL"/><Relationship Id="rId26" Type="http://schemas.openxmlformats.org/officeDocument/2006/relationships/customXml" Target="../ink/ink8068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8089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8122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8154.xml"/><Relationship Id="rId200" Type="http://schemas.openxmlformats.org/officeDocument/2006/relationships/customXml" Target="../ink/ink8156.xml"/><Relationship Id="rId16" Type="http://schemas.openxmlformats.org/officeDocument/2006/relationships/customXml" Target="../ink/ink8063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8084.xml"/><Relationship Id="rId79" Type="http://schemas.openxmlformats.org/officeDocument/2006/relationships/image" Target="NULL"/><Relationship Id="rId102" Type="http://schemas.openxmlformats.org/officeDocument/2006/relationships/customXml" Target="../ink/ink8106.xml"/><Relationship Id="rId123" Type="http://schemas.openxmlformats.org/officeDocument/2006/relationships/customXml" Target="../ink/ink8117.xml"/><Relationship Id="rId144" Type="http://schemas.openxmlformats.org/officeDocument/2006/relationships/image" Target="NULL"/><Relationship Id="rId90" Type="http://schemas.openxmlformats.org/officeDocument/2006/relationships/customXml" Target="../ink/ink8100.xml"/><Relationship Id="rId165" Type="http://schemas.openxmlformats.org/officeDocument/2006/relationships/customXml" Target="../ink/ink8138.xml"/><Relationship Id="rId186" Type="http://schemas.openxmlformats.org/officeDocument/2006/relationships/customXml" Target="../ink/ink8149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079.xml"/><Relationship Id="rId69" Type="http://schemas.openxmlformats.org/officeDocument/2006/relationships/image" Target="NULL"/><Relationship Id="rId113" Type="http://schemas.openxmlformats.org/officeDocument/2006/relationships/customXml" Target="../ink/ink8112.xml"/><Relationship Id="rId134" Type="http://schemas.openxmlformats.org/officeDocument/2006/relationships/image" Target="NULL"/><Relationship Id="rId80" Type="http://schemas.openxmlformats.org/officeDocument/2006/relationships/customXml" Target="../ink/ink8095.xml"/><Relationship Id="rId155" Type="http://schemas.openxmlformats.org/officeDocument/2006/relationships/customXml" Target="../ink/ink8133.xml"/><Relationship Id="rId176" Type="http://schemas.openxmlformats.org/officeDocument/2006/relationships/customXml" Target="../ink/ink8144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8167.xml"/><Relationship Id="rId17" Type="http://schemas.openxmlformats.org/officeDocument/2006/relationships/image" Target="NULL"/><Relationship Id="rId38" Type="http://schemas.openxmlformats.org/officeDocument/2006/relationships/customXml" Target="../ink/ink807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8090.xml"/><Relationship Id="rId91" Type="http://schemas.openxmlformats.org/officeDocument/2006/relationships/image" Target="NULL"/><Relationship Id="rId145" Type="http://schemas.openxmlformats.org/officeDocument/2006/relationships/customXml" Target="../ink/ink8128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162.xml"/><Relationship Id="rId28" Type="http://schemas.openxmlformats.org/officeDocument/2006/relationships/customXml" Target="../ink/ink8069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085.xml"/><Relationship Id="rId81" Type="http://schemas.openxmlformats.org/officeDocument/2006/relationships/image" Target="NULL"/><Relationship Id="rId135" Type="http://schemas.openxmlformats.org/officeDocument/2006/relationships/customXml" Target="../ink/ink8123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8155.xml"/><Relationship Id="rId202" Type="http://schemas.openxmlformats.org/officeDocument/2006/relationships/customXml" Target="../ink/ink8157.xml"/><Relationship Id="rId223" Type="http://schemas.openxmlformats.org/officeDocument/2006/relationships/image" Target="NULL"/><Relationship Id="rId18" Type="http://schemas.openxmlformats.org/officeDocument/2006/relationships/customXml" Target="../ink/ink8064.xml"/><Relationship Id="rId39" Type="http://schemas.openxmlformats.org/officeDocument/2006/relationships/image" Target="NULL"/><Relationship Id="rId50" Type="http://schemas.openxmlformats.org/officeDocument/2006/relationships/customXml" Target="../ink/ink8080.xml"/><Relationship Id="rId104" Type="http://schemas.openxmlformats.org/officeDocument/2006/relationships/customXml" Target="../ink/ink8107.xml"/><Relationship Id="rId125" Type="http://schemas.openxmlformats.org/officeDocument/2006/relationships/customXml" Target="../ink/ink8118.xml"/><Relationship Id="rId146" Type="http://schemas.openxmlformats.org/officeDocument/2006/relationships/image" Target="NULL"/><Relationship Id="rId167" Type="http://schemas.openxmlformats.org/officeDocument/2006/relationships/customXml" Target="../ink/ink8139.xml"/><Relationship Id="rId188" Type="http://schemas.openxmlformats.org/officeDocument/2006/relationships/customXml" Target="../ink/ink8150.xml"/><Relationship Id="rId71" Type="http://schemas.openxmlformats.org/officeDocument/2006/relationships/image" Target="NULL"/><Relationship Id="rId92" Type="http://schemas.openxmlformats.org/officeDocument/2006/relationships/customXml" Target="../ink/ink8101.xml"/><Relationship Id="rId213" Type="http://schemas.openxmlformats.org/officeDocument/2006/relationships/image" Target="NULL"/><Relationship Id="rId2" Type="http://schemas.openxmlformats.org/officeDocument/2006/relationships/customXml" Target="../ink/ink8056.xml"/><Relationship Id="rId29" Type="http://schemas.openxmlformats.org/officeDocument/2006/relationships/image" Target="NULL"/><Relationship Id="rId40" Type="http://schemas.openxmlformats.org/officeDocument/2006/relationships/customXml" Target="../ink/ink8075.xml"/><Relationship Id="rId115" Type="http://schemas.openxmlformats.org/officeDocument/2006/relationships/customXml" Target="../ink/ink8113.xml"/><Relationship Id="rId136" Type="http://schemas.openxmlformats.org/officeDocument/2006/relationships/image" Target="NULL"/><Relationship Id="rId157" Type="http://schemas.openxmlformats.org/officeDocument/2006/relationships/customXml" Target="../ink/ink8134.xml"/><Relationship Id="rId178" Type="http://schemas.openxmlformats.org/officeDocument/2006/relationships/customXml" Target="../ink/ink8145.xml"/><Relationship Id="rId61" Type="http://schemas.openxmlformats.org/officeDocument/2006/relationships/image" Target="NULL"/><Relationship Id="rId82" Type="http://schemas.openxmlformats.org/officeDocument/2006/relationships/customXml" Target="../ink/ink8096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8168.xml"/><Relationship Id="rId30" Type="http://schemas.openxmlformats.org/officeDocument/2006/relationships/customXml" Target="../ink/ink8070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8129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8091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8163.xml"/></Relationships>
</file>

<file path=ppt/slides/_rels/slide17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230.xml"/><Relationship Id="rId21" Type="http://schemas.openxmlformats.org/officeDocument/2006/relationships/image" Target="NULL"/><Relationship Id="rId42" Type="http://schemas.openxmlformats.org/officeDocument/2006/relationships/customXml" Target="../ink/ink8192.xml"/><Relationship Id="rId63" Type="http://schemas.openxmlformats.org/officeDocument/2006/relationships/image" Target="NULL"/><Relationship Id="rId84" Type="http://schemas.openxmlformats.org/officeDocument/2006/relationships/customXml" Target="../ink/ink8213.xml"/><Relationship Id="rId138" Type="http://schemas.openxmlformats.org/officeDocument/2006/relationships/image" Target="NULL"/><Relationship Id="rId159" Type="http://schemas.openxmlformats.org/officeDocument/2006/relationships/customXml" Target="../ink/ink8251.xm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8285.xml"/><Relationship Id="rId247" Type="http://schemas.openxmlformats.org/officeDocument/2006/relationships/image" Target="NULL"/><Relationship Id="rId107" Type="http://schemas.openxmlformats.org/officeDocument/2006/relationships/customXml" Target="../ink/ink8225.xml"/><Relationship Id="rId11" Type="http://schemas.openxmlformats.org/officeDocument/2006/relationships/image" Target="NULL"/><Relationship Id="rId32" Type="http://schemas.openxmlformats.org/officeDocument/2006/relationships/customXml" Target="../ink/ink8187.xml"/><Relationship Id="rId53" Type="http://schemas.openxmlformats.org/officeDocument/2006/relationships/image" Target="NULL"/><Relationship Id="rId74" Type="http://schemas.openxmlformats.org/officeDocument/2006/relationships/customXml" Target="../ink/ink8208.xml"/><Relationship Id="rId128" Type="http://schemas.openxmlformats.org/officeDocument/2006/relationships/image" Target="NULL"/><Relationship Id="rId149" Type="http://schemas.openxmlformats.org/officeDocument/2006/relationships/customXml" Target="../ink/ink8246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image" Target="NULL"/><Relationship Id="rId216" Type="http://schemas.openxmlformats.org/officeDocument/2006/relationships/customXml" Target="../ink/ink8280.xml"/><Relationship Id="rId237" Type="http://schemas.openxmlformats.org/officeDocument/2006/relationships/image" Target="NULL"/><Relationship Id="rId22" Type="http://schemas.openxmlformats.org/officeDocument/2006/relationships/customXml" Target="../ink/ink8182.xml"/><Relationship Id="rId43" Type="http://schemas.openxmlformats.org/officeDocument/2006/relationships/image" Target="NULL"/><Relationship Id="rId64" Type="http://schemas.openxmlformats.org/officeDocument/2006/relationships/customXml" Target="../ink/ink8203.xml"/><Relationship Id="rId118" Type="http://schemas.openxmlformats.org/officeDocument/2006/relationships/image" Target="NULL"/><Relationship Id="rId139" Type="http://schemas.openxmlformats.org/officeDocument/2006/relationships/customXml" Target="../ink/ink8241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8257.xml"/><Relationship Id="rId192" Type="http://schemas.openxmlformats.org/officeDocument/2006/relationships/customXml" Target="../ink/ink8268.xml"/><Relationship Id="rId206" Type="http://schemas.openxmlformats.org/officeDocument/2006/relationships/customXml" Target="../ink/ink8275.xml"/><Relationship Id="rId227" Type="http://schemas.openxmlformats.org/officeDocument/2006/relationships/image" Target="NULL"/><Relationship Id="rId12" Type="http://schemas.openxmlformats.org/officeDocument/2006/relationships/customXml" Target="../ink/ink8177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8236.xml"/><Relationship Id="rId54" Type="http://schemas.openxmlformats.org/officeDocument/2006/relationships/customXml" Target="../ink/ink8198.xml"/><Relationship Id="rId75" Type="http://schemas.openxmlformats.org/officeDocument/2006/relationships/image" Target="NULL"/><Relationship Id="rId96" Type="http://schemas.openxmlformats.org/officeDocument/2006/relationships/customXml" Target="../ink/ink8219.xml"/><Relationship Id="rId140" Type="http://schemas.openxmlformats.org/officeDocument/2006/relationships/image" Target="NULL"/><Relationship Id="rId161" Type="http://schemas.openxmlformats.org/officeDocument/2006/relationships/customXml" Target="../ink/ink8252.xml"/><Relationship Id="rId182" Type="http://schemas.openxmlformats.org/officeDocument/2006/relationships/customXml" Target="../ink/ink8263.xml"/><Relationship Id="rId217" Type="http://schemas.openxmlformats.org/officeDocument/2006/relationships/image" Target="NULL"/><Relationship Id="rId6" Type="http://schemas.openxmlformats.org/officeDocument/2006/relationships/customXml" Target="../ink/ink8174.xml"/><Relationship Id="rId238" Type="http://schemas.openxmlformats.org/officeDocument/2006/relationships/customXml" Target="../ink/ink8291.xml"/><Relationship Id="rId23" Type="http://schemas.openxmlformats.org/officeDocument/2006/relationships/image" Target="NULL"/><Relationship Id="rId119" Type="http://schemas.openxmlformats.org/officeDocument/2006/relationships/customXml" Target="../ink/ink8231.xml"/><Relationship Id="rId44" Type="http://schemas.openxmlformats.org/officeDocument/2006/relationships/customXml" Target="../ink/ink8193.xml"/><Relationship Id="rId65" Type="http://schemas.openxmlformats.org/officeDocument/2006/relationships/image" Target="NULL"/><Relationship Id="rId86" Type="http://schemas.openxmlformats.org/officeDocument/2006/relationships/customXml" Target="../ink/ink8214.xml"/><Relationship Id="rId130" Type="http://schemas.openxmlformats.org/officeDocument/2006/relationships/image" Target="NULL"/><Relationship Id="rId151" Type="http://schemas.openxmlformats.org/officeDocument/2006/relationships/customXml" Target="../ink/ink8247.xml"/><Relationship Id="rId172" Type="http://schemas.openxmlformats.org/officeDocument/2006/relationships/customXml" Target="../ink/ink8258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8286.xml"/><Relationship Id="rId13" Type="http://schemas.openxmlformats.org/officeDocument/2006/relationships/image" Target="NULL"/><Relationship Id="rId109" Type="http://schemas.openxmlformats.org/officeDocument/2006/relationships/customXml" Target="../ink/ink8226.xml"/><Relationship Id="rId34" Type="http://schemas.openxmlformats.org/officeDocument/2006/relationships/customXml" Target="../ink/ink8188.xml"/><Relationship Id="rId55" Type="http://schemas.openxmlformats.org/officeDocument/2006/relationships/image" Target="NULL"/><Relationship Id="rId76" Type="http://schemas.openxmlformats.org/officeDocument/2006/relationships/customXml" Target="../ink/ink8209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customXml" Target="../ink/ink8242.xml"/><Relationship Id="rId7" Type="http://schemas.openxmlformats.org/officeDocument/2006/relationships/image" Target="NULL"/><Relationship Id="rId162" Type="http://schemas.openxmlformats.org/officeDocument/2006/relationships/image" Target="NULL"/><Relationship Id="rId183" Type="http://schemas.openxmlformats.org/officeDocument/2006/relationships/image" Target="NULL"/><Relationship Id="rId218" Type="http://schemas.openxmlformats.org/officeDocument/2006/relationships/customXml" Target="../ink/ink8281.xml"/><Relationship Id="rId239" Type="http://schemas.openxmlformats.org/officeDocument/2006/relationships/image" Target="NULL"/><Relationship Id="rId24" Type="http://schemas.openxmlformats.org/officeDocument/2006/relationships/customXml" Target="../ink/ink8183.xml"/><Relationship Id="rId45" Type="http://schemas.openxmlformats.org/officeDocument/2006/relationships/image" Target="NULL"/><Relationship Id="rId66" Type="http://schemas.openxmlformats.org/officeDocument/2006/relationships/customXml" Target="../ink/ink8204.xml"/><Relationship Id="rId87" Type="http://schemas.openxmlformats.org/officeDocument/2006/relationships/image" Target="NULL"/><Relationship Id="rId110" Type="http://schemas.openxmlformats.org/officeDocument/2006/relationships/image" Target="NULL"/><Relationship Id="rId131" Type="http://schemas.openxmlformats.org/officeDocument/2006/relationships/customXml" Target="../ink/ink8237.xml"/><Relationship Id="rId152" Type="http://schemas.openxmlformats.org/officeDocument/2006/relationships/image" Target="NULL"/><Relationship Id="rId173" Type="http://schemas.openxmlformats.org/officeDocument/2006/relationships/image" Target="NULL"/><Relationship Id="rId194" Type="http://schemas.openxmlformats.org/officeDocument/2006/relationships/customXml" Target="../ink/ink8269.xml"/><Relationship Id="rId208" Type="http://schemas.openxmlformats.org/officeDocument/2006/relationships/customXml" Target="../ink/ink8276.xml"/><Relationship Id="rId229" Type="http://schemas.openxmlformats.org/officeDocument/2006/relationships/image" Target="NULL"/><Relationship Id="rId240" Type="http://schemas.openxmlformats.org/officeDocument/2006/relationships/customXml" Target="../ink/ink8292.xml"/><Relationship Id="rId14" Type="http://schemas.openxmlformats.org/officeDocument/2006/relationships/customXml" Target="../ink/ink8178.xml"/><Relationship Id="rId35" Type="http://schemas.openxmlformats.org/officeDocument/2006/relationships/image" Target="NULL"/><Relationship Id="rId56" Type="http://schemas.openxmlformats.org/officeDocument/2006/relationships/customXml" Target="../ink/ink8199.xml"/><Relationship Id="rId77" Type="http://schemas.openxmlformats.org/officeDocument/2006/relationships/image" Target="NULL"/><Relationship Id="rId100" Type="http://schemas.openxmlformats.org/officeDocument/2006/relationships/customXml" Target="../ink/ink8221.xml"/><Relationship Id="rId8" Type="http://schemas.openxmlformats.org/officeDocument/2006/relationships/customXml" Target="../ink/ink8175.xml"/><Relationship Id="rId98" Type="http://schemas.openxmlformats.org/officeDocument/2006/relationships/customXml" Target="../ink/ink8220.xml"/><Relationship Id="rId121" Type="http://schemas.openxmlformats.org/officeDocument/2006/relationships/customXml" Target="../ink/ink8232.xml"/><Relationship Id="rId142" Type="http://schemas.openxmlformats.org/officeDocument/2006/relationships/image" Target="NULL"/><Relationship Id="rId163" Type="http://schemas.openxmlformats.org/officeDocument/2006/relationships/customXml" Target="../ink/ink8253.xml"/><Relationship Id="rId184" Type="http://schemas.openxmlformats.org/officeDocument/2006/relationships/customXml" Target="../ink/ink8264.xml"/><Relationship Id="rId219" Type="http://schemas.openxmlformats.org/officeDocument/2006/relationships/image" Target="NULL"/><Relationship Id="rId230" Type="http://schemas.openxmlformats.org/officeDocument/2006/relationships/customXml" Target="../ink/ink8287.xml"/><Relationship Id="rId25" Type="http://schemas.openxmlformats.org/officeDocument/2006/relationships/image" Target="NULL"/><Relationship Id="rId46" Type="http://schemas.openxmlformats.org/officeDocument/2006/relationships/customXml" Target="../ink/ink8194.xml"/><Relationship Id="rId67" Type="http://schemas.openxmlformats.org/officeDocument/2006/relationships/image" Target="NULL"/><Relationship Id="rId88" Type="http://schemas.openxmlformats.org/officeDocument/2006/relationships/customXml" Target="../ink/ink8215.xml"/><Relationship Id="rId111" Type="http://schemas.openxmlformats.org/officeDocument/2006/relationships/customXml" Target="../ink/ink8227.xml"/><Relationship Id="rId132" Type="http://schemas.openxmlformats.org/officeDocument/2006/relationships/image" Target="NULL"/><Relationship Id="rId153" Type="http://schemas.openxmlformats.org/officeDocument/2006/relationships/customXml" Target="../ink/ink8248.xml"/><Relationship Id="rId174" Type="http://schemas.openxmlformats.org/officeDocument/2006/relationships/customXml" Target="../ink/ink825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828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189.xml"/><Relationship Id="rId57" Type="http://schemas.openxmlformats.org/officeDocument/2006/relationships/image" Target="NULL"/><Relationship Id="rId10" Type="http://schemas.openxmlformats.org/officeDocument/2006/relationships/customXml" Target="../ink/ink8176.xml"/><Relationship Id="rId31" Type="http://schemas.openxmlformats.org/officeDocument/2006/relationships/image" Target="NULL"/><Relationship Id="rId52" Type="http://schemas.openxmlformats.org/officeDocument/2006/relationships/customXml" Target="../ink/ink8197.xml"/><Relationship Id="rId73" Type="http://schemas.openxmlformats.org/officeDocument/2006/relationships/image" Target="NULL"/><Relationship Id="rId78" Type="http://schemas.openxmlformats.org/officeDocument/2006/relationships/customXml" Target="../ink/ink8210.xml"/><Relationship Id="rId94" Type="http://schemas.openxmlformats.org/officeDocument/2006/relationships/customXml" Target="../ink/ink821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8243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8256.xml"/><Relationship Id="rId185" Type="http://schemas.openxmlformats.org/officeDocument/2006/relationships/image" Target="NULL"/><Relationship Id="rId4" Type="http://schemas.openxmlformats.org/officeDocument/2006/relationships/customXml" Target="../ink/ink8173.xml"/><Relationship Id="rId9" Type="http://schemas.openxmlformats.org/officeDocument/2006/relationships/image" Target="NULL"/><Relationship Id="rId180" Type="http://schemas.openxmlformats.org/officeDocument/2006/relationships/customXml" Target="../ink/ink8262.xml"/><Relationship Id="rId210" Type="http://schemas.openxmlformats.org/officeDocument/2006/relationships/customXml" Target="../ink/ink8277.xml"/><Relationship Id="rId215" Type="http://schemas.openxmlformats.org/officeDocument/2006/relationships/image" Target="NULL"/><Relationship Id="rId236" Type="http://schemas.openxmlformats.org/officeDocument/2006/relationships/customXml" Target="../ink/ink8290.xml"/><Relationship Id="rId26" Type="http://schemas.openxmlformats.org/officeDocument/2006/relationships/customXml" Target="../ink/ink8184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8205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8238.xml"/><Relationship Id="rId154" Type="http://schemas.openxmlformats.org/officeDocument/2006/relationships/image" Target="NULL"/><Relationship Id="rId175" Type="http://schemas.openxmlformats.org/officeDocument/2006/relationships/image" Target="NULL"/><Relationship Id="rId196" Type="http://schemas.openxmlformats.org/officeDocument/2006/relationships/customXml" Target="../ink/ink8270.xml"/><Relationship Id="rId200" Type="http://schemas.openxmlformats.org/officeDocument/2006/relationships/customXml" Target="../ink/ink8272.xml"/><Relationship Id="rId16" Type="http://schemas.openxmlformats.org/officeDocument/2006/relationships/customXml" Target="../ink/ink8179.xml"/><Relationship Id="rId221" Type="http://schemas.openxmlformats.org/officeDocument/2006/relationships/image" Target="NULL"/><Relationship Id="rId242" Type="http://schemas.openxmlformats.org/officeDocument/2006/relationships/customXml" Target="../ink/ink8293.xml"/><Relationship Id="rId37" Type="http://schemas.openxmlformats.org/officeDocument/2006/relationships/image" Target="NULL"/><Relationship Id="rId58" Type="http://schemas.openxmlformats.org/officeDocument/2006/relationships/customXml" Target="../ink/ink8200.xml"/><Relationship Id="rId79" Type="http://schemas.openxmlformats.org/officeDocument/2006/relationships/image" Target="NULL"/><Relationship Id="rId102" Type="http://schemas.openxmlformats.org/officeDocument/2006/relationships/customXml" Target="../ink/ink8222.xml"/><Relationship Id="rId123" Type="http://schemas.openxmlformats.org/officeDocument/2006/relationships/customXml" Target="../ink/ink8233.xml"/><Relationship Id="rId144" Type="http://schemas.openxmlformats.org/officeDocument/2006/relationships/image" Target="NULL"/><Relationship Id="rId90" Type="http://schemas.openxmlformats.org/officeDocument/2006/relationships/customXml" Target="../ink/ink8216.xml"/><Relationship Id="rId165" Type="http://schemas.openxmlformats.org/officeDocument/2006/relationships/customXml" Target="../ink/ink8254.xml"/><Relationship Id="rId186" Type="http://schemas.openxmlformats.org/officeDocument/2006/relationships/customXml" Target="../ink/ink8265.xml"/><Relationship Id="rId211" Type="http://schemas.openxmlformats.org/officeDocument/2006/relationships/image" Target="NULL"/><Relationship Id="rId232" Type="http://schemas.openxmlformats.org/officeDocument/2006/relationships/customXml" Target="../ink/ink8288.xml"/><Relationship Id="rId27" Type="http://schemas.openxmlformats.org/officeDocument/2006/relationships/image" Target="NULL"/><Relationship Id="rId48" Type="http://schemas.openxmlformats.org/officeDocument/2006/relationships/customXml" Target="../ink/ink8195.xml"/><Relationship Id="rId69" Type="http://schemas.openxmlformats.org/officeDocument/2006/relationships/image" Target="NULL"/><Relationship Id="rId113" Type="http://schemas.openxmlformats.org/officeDocument/2006/relationships/customXml" Target="../ink/ink8228.xml"/><Relationship Id="rId134" Type="http://schemas.openxmlformats.org/officeDocument/2006/relationships/image" Target="NULL"/><Relationship Id="rId80" Type="http://schemas.openxmlformats.org/officeDocument/2006/relationships/customXml" Target="../ink/ink8211.xml"/><Relationship Id="rId155" Type="http://schemas.openxmlformats.org/officeDocument/2006/relationships/customXml" Target="../ink/ink8249.xml"/><Relationship Id="rId176" Type="http://schemas.openxmlformats.org/officeDocument/2006/relationships/customXml" Target="../ink/ink826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8283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819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8206.xml"/><Relationship Id="rId91" Type="http://schemas.openxmlformats.org/officeDocument/2006/relationships/image" Target="NULL"/><Relationship Id="rId145" Type="http://schemas.openxmlformats.org/officeDocument/2006/relationships/customXml" Target="../ink/ink8244.xml"/><Relationship Id="rId166" Type="http://schemas.openxmlformats.org/officeDocument/2006/relationships/image" Target="NUL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278.xml"/><Relationship Id="rId233" Type="http://schemas.openxmlformats.org/officeDocument/2006/relationships/image" Target="NULL"/><Relationship Id="rId28" Type="http://schemas.openxmlformats.org/officeDocument/2006/relationships/customXml" Target="../ink/ink8185.xml"/><Relationship Id="rId49" Type="http://schemas.openxmlformats.org/officeDocument/2006/relationships/image" Target="NULL"/><Relationship Id="rId114" Type="http://schemas.openxmlformats.org/officeDocument/2006/relationships/image" Target="NULL"/><Relationship Id="rId60" Type="http://schemas.openxmlformats.org/officeDocument/2006/relationships/customXml" Target="../ink/ink8201.xml"/><Relationship Id="rId81" Type="http://schemas.openxmlformats.org/officeDocument/2006/relationships/image" Target="NULL"/><Relationship Id="rId135" Type="http://schemas.openxmlformats.org/officeDocument/2006/relationships/customXml" Target="../ink/ink8239.xml"/><Relationship Id="rId156" Type="http://schemas.openxmlformats.org/officeDocument/2006/relationships/image" Target="NULL"/><Relationship Id="rId177" Type="http://schemas.openxmlformats.org/officeDocument/2006/relationships/image" Target="NULL"/><Relationship Id="rId198" Type="http://schemas.openxmlformats.org/officeDocument/2006/relationships/customXml" Target="../ink/ink8271.xml"/><Relationship Id="rId202" Type="http://schemas.openxmlformats.org/officeDocument/2006/relationships/customXml" Target="../ink/ink8273.xml"/><Relationship Id="rId223" Type="http://schemas.openxmlformats.org/officeDocument/2006/relationships/image" Target="NULL"/><Relationship Id="rId244" Type="http://schemas.openxmlformats.org/officeDocument/2006/relationships/customXml" Target="../ink/ink8294.xml"/><Relationship Id="rId18" Type="http://schemas.openxmlformats.org/officeDocument/2006/relationships/customXml" Target="../ink/ink8180.xml"/><Relationship Id="rId39" Type="http://schemas.openxmlformats.org/officeDocument/2006/relationships/image" Target="NULL"/><Relationship Id="rId50" Type="http://schemas.openxmlformats.org/officeDocument/2006/relationships/customXml" Target="../ink/ink8196.xml"/><Relationship Id="rId104" Type="http://schemas.openxmlformats.org/officeDocument/2006/relationships/customXml" Target="../ink/ink8223.xml"/><Relationship Id="rId125" Type="http://schemas.openxmlformats.org/officeDocument/2006/relationships/customXml" Target="../ink/ink8234.xml"/><Relationship Id="rId146" Type="http://schemas.openxmlformats.org/officeDocument/2006/relationships/image" Target="NULL"/><Relationship Id="rId167" Type="http://schemas.openxmlformats.org/officeDocument/2006/relationships/customXml" Target="../ink/ink8255.xml"/><Relationship Id="rId188" Type="http://schemas.openxmlformats.org/officeDocument/2006/relationships/customXml" Target="../ink/ink8266.xml"/><Relationship Id="rId71" Type="http://schemas.openxmlformats.org/officeDocument/2006/relationships/image" Target="NULL"/><Relationship Id="rId92" Type="http://schemas.openxmlformats.org/officeDocument/2006/relationships/customXml" Target="../ink/ink8217.xml"/><Relationship Id="rId213" Type="http://schemas.openxmlformats.org/officeDocument/2006/relationships/image" Target="NULL"/><Relationship Id="rId234" Type="http://schemas.openxmlformats.org/officeDocument/2006/relationships/customXml" Target="../ink/ink8289.xml"/><Relationship Id="rId2" Type="http://schemas.openxmlformats.org/officeDocument/2006/relationships/customXml" Target="../ink/ink8172.xml"/><Relationship Id="rId29" Type="http://schemas.openxmlformats.org/officeDocument/2006/relationships/image" Target="NULL"/><Relationship Id="rId40" Type="http://schemas.openxmlformats.org/officeDocument/2006/relationships/customXml" Target="../ink/ink8191.xml"/><Relationship Id="rId115" Type="http://schemas.openxmlformats.org/officeDocument/2006/relationships/customXml" Target="../ink/ink8229.xml"/><Relationship Id="rId136" Type="http://schemas.openxmlformats.org/officeDocument/2006/relationships/image" Target="NULL"/><Relationship Id="rId157" Type="http://schemas.openxmlformats.org/officeDocument/2006/relationships/customXml" Target="../ink/ink8250.xml"/><Relationship Id="rId178" Type="http://schemas.openxmlformats.org/officeDocument/2006/relationships/customXml" Target="../ink/ink8261.xml"/><Relationship Id="rId61" Type="http://schemas.openxmlformats.org/officeDocument/2006/relationships/image" Target="NULL"/><Relationship Id="rId82" Type="http://schemas.openxmlformats.org/officeDocument/2006/relationships/customXml" Target="../ink/ink8212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8284.xml"/><Relationship Id="rId245" Type="http://schemas.openxmlformats.org/officeDocument/2006/relationships/image" Target="NULL"/><Relationship Id="rId30" Type="http://schemas.openxmlformats.org/officeDocument/2006/relationships/customXml" Target="../ink/ink8186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8245.xm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8207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8279.xml"/><Relationship Id="rId235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240.xml"/><Relationship Id="rId158" Type="http://schemas.openxmlformats.org/officeDocument/2006/relationships/image" Target="NULL"/><Relationship Id="rId20" Type="http://schemas.openxmlformats.org/officeDocument/2006/relationships/customXml" Target="../ink/ink8181.xml"/><Relationship Id="rId41" Type="http://schemas.openxmlformats.org/officeDocument/2006/relationships/image" Target="NULL"/><Relationship Id="rId62" Type="http://schemas.openxmlformats.org/officeDocument/2006/relationships/customXml" Target="../ink/ink8202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8267.xml"/><Relationship Id="rId204" Type="http://schemas.openxmlformats.org/officeDocument/2006/relationships/customXml" Target="../ink/ink8274.xml"/><Relationship Id="rId225" Type="http://schemas.openxmlformats.org/officeDocument/2006/relationships/image" Target="NULL"/><Relationship Id="rId246" Type="http://schemas.openxmlformats.org/officeDocument/2006/relationships/customXml" Target="../ink/ink8295.xml"/><Relationship Id="rId106" Type="http://schemas.openxmlformats.org/officeDocument/2006/relationships/customXml" Target="../ink/ink8224.xml"/><Relationship Id="rId127" Type="http://schemas.openxmlformats.org/officeDocument/2006/relationships/customXml" Target="../ink/ink8235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99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2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98.xml"/><Relationship Id="rId5" Type="http://schemas.openxmlformats.org/officeDocument/2006/relationships/image" Target="NULL"/><Relationship Id="rId4" Type="http://schemas.openxmlformats.org/officeDocument/2006/relationships/customXml" Target="../ink/ink8297.xml"/><Relationship Id="rId9" Type="http://schemas.openxmlformats.org/officeDocument/2006/relationships/image" Target="NUL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8303.xml"/><Relationship Id="rId13" Type="http://schemas.openxmlformats.org/officeDocument/2006/relationships/image" Target="NULL"/><Relationship Id="rId18" Type="http://schemas.openxmlformats.org/officeDocument/2006/relationships/customXml" Target="../ink/ink8308.xml"/><Relationship Id="rId26" Type="http://schemas.openxmlformats.org/officeDocument/2006/relationships/customXml" Target="../ink/ink8312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305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8300.xml"/><Relationship Id="rId16" Type="http://schemas.openxmlformats.org/officeDocument/2006/relationships/customXml" Target="../ink/ink8307.xml"/><Relationship Id="rId20" Type="http://schemas.openxmlformats.org/officeDocument/2006/relationships/customXml" Target="../ink/ink830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02.xml"/><Relationship Id="rId11" Type="http://schemas.openxmlformats.org/officeDocument/2006/relationships/image" Target="NULL"/><Relationship Id="rId24" Type="http://schemas.openxmlformats.org/officeDocument/2006/relationships/customXml" Target="../ink/ink8311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13.xml"/><Relationship Id="rId10" Type="http://schemas.openxmlformats.org/officeDocument/2006/relationships/customXml" Target="../ink/ink830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301.xml"/><Relationship Id="rId9" Type="http://schemas.openxmlformats.org/officeDocument/2006/relationships/image" Target="NULL"/><Relationship Id="rId14" Type="http://schemas.openxmlformats.org/officeDocument/2006/relationships/customXml" Target="../ink/ink8306.xml"/><Relationship Id="rId22" Type="http://schemas.openxmlformats.org/officeDocument/2006/relationships/customXml" Target="../ink/ink8310.xml"/><Relationship Id="rId27" Type="http://schemas.openxmlformats.org/officeDocument/2006/relationships/image" Target="NULL"/><Relationship Id="rId30" Type="http://schemas.openxmlformats.org/officeDocument/2006/relationships/customXml" Target="../ink/ink8314.xml"/></Relationships>
</file>

<file path=ppt/slides/_rels/slide17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323.xml"/><Relationship Id="rId26" Type="http://schemas.openxmlformats.org/officeDocument/2006/relationships/customXml" Target="../ink/ink832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331.xml"/><Relationship Id="rId7" Type="http://schemas.openxmlformats.org/officeDocument/2006/relationships/image" Target="NULL"/><Relationship Id="rId2" Type="http://schemas.openxmlformats.org/officeDocument/2006/relationships/customXml" Target="../ink/ink8315.xml"/><Relationship Id="rId16" Type="http://schemas.openxmlformats.org/officeDocument/2006/relationships/customXml" Target="../ink/ink8322.xml"/><Relationship Id="rId20" Type="http://schemas.openxmlformats.org/officeDocument/2006/relationships/customXml" Target="../ink/ink8324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17.xml"/><Relationship Id="rId11" Type="http://schemas.openxmlformats.org/officeDocument/2006/relationships/image" Target="NULL"/><Relationship Id="rId24" Type="http://schemas.openxmlformats.org/officeDocument/2006/relationships/customXml" Target="../ink/ink8326.xml"/><Relationship Id="rId32" Type="http://schemas.openxmlformats.org/officeDocument/2006/relationships/customXml" Target="../ink/ink8330.xml"/><Relationship Id="rId37" Type="http://schemas.openxmlformats.org/officeDocument/2006/relationships/image" Target="NULL"/><Relationship Id="rId40" Type="http://schemas.openxmlformats.org/officeDocument/2006/relationships/customXml" Target="../ink/ink833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28.xml"/><Relationship Id="rId36" Type="http://schemas.openxmlformats.org/officeDocument/2006/relationships/customXml" Target="../ink/ink8332.xml"/><Relationship Id="rId10" Type="http://schemas.openxmlformats.org/officeDocument/2006/relationships/customXml" Target="../ink/ink831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316.xml"/><Relationship Id="rId9" Type="http://schemas.openxmlformats.org/officeDocument/2006/relationships/image" Target="NULL"/><Relationship Id="rId14" Type="http://schemas.openxmlformats.org/officeDocument/2006/relationships/customXml" Target="../ink/ink8321.xml"/><Relationship Id="rId22" Type="http://schemas.openxmlformats.org/officeDocument/2006/relationships/customXml" Target="../ink/ink8325.xml"/><Relationship Id="rId27" Type="http://schemas.openxmlformats.org/officeDocument/2006/relationships/image" Target="NULL"/><Relationship Id="rId30" Type="http://schemas.openxmlformats.org/officeDocument/2006/relationships/customXml" Target="../ink/ink8329.xml"/><Relationship Id="rId35" Type="http://schemas.openxmlformats.org/officeDocument/2006/relationships/image" Target="NULL"/><Relationship Id="rId8" Type="http://schemas.openxmlformats.org/officeDocument/2006/relationships/customXml" Target="../ink/ink8318.xml"/><Relationship Id="rId3" Type="http://schemas.openxmlformats.org/officeDocument/2006/relationships/image" Target="NULL"/><Relationship Id="rId12" Type="http://schemas.openxmlformats.org/officeDocument/2006/relationships/customXml" Target="../ink/ink832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33.xml"/></Relationships>
</file>

<file path=ppt/slides/_rels/slide17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343.xml"/><Relationship Id="rId26" Type="http://schemas.openxmlformats.org/officeDocument/2006/relationships/customXml" Target="../ink/ink834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351.xml"/><Relationship Id="rId42" Type="http://schemas.openxmlformats.org/officeDocument/2006/relationships/customXml" Target="../ink/ink8355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335.xml"/><Relationship Id="rId16" Type="http://schemas.openxmlformats.org/officeDocument/2006/relationships/customXml" Target="../ink/ink834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346.xml"/><Relationship Id="rId32" Type="http://schemas.openxmlformats.org/officeDocument/2006/relationships/customXml" Target="../ink/ink8350.xml"/><Relationship Id="rId37" Type="http://schemas.openxmlformats.org/officeDocument/2006/relationships/image" Target="NULL"/><Relationship Id="rId40" Type="http://schemas.openxmlformats.org/officeDocument/2006/relationships/customXml" Target="../ink/ink8354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48.xml"/><Relationship Id="rId36" Type="http://schemas.openxmlformats.org/officeDocument/2006/relationships/customXml" Target="../ink/ink8352.xml"/><Relationship Id="rId49" Type="http://schemas.openxmlformats.org/officeDocument/2006/relationships/image" Target="NULL"/><Relationship Id="rId10" Type="http://schemas.openxmlformats.org/officeDocument/2006/relationships/customXml" Target="../ink/ink8339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8356.xml"/><Relationship Id="rId4" Type="http://schemas.openxmlformats.org/officeDocument/2006/relationships/customXml" Target="../ink/ink8336.xml"/><Relationship Id="rId9" Type="http://schemas.openxmlformats.org/officeDocument/2006/relationships/image" Target="NULL"/><Relationship Id="rId14" Type="http://schemas.openxmlformats.org/officeDocument/2006/relationships/customXml" Target="../ink/ink8341.xml"/><Relationship Id="rId22" Type="http://schemas.openxmlformats.org/officeDocument/2006/relationships/customXml" Target="../ink/ink8345.xml"/><Relationship Id="rId27" Type="http://schemas.openxmlformats.org/officeDocument/2006/relationships/image" Target="NULL"/><Relationship Id="rId30" Type="http://schemas.openxmlformats.org/officeDocument/2006/relationships/customXml" Target="../ink/ink834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358.xml"/><Relationship Id="rId8" Type="http://schemas.openxmlformats.org/officeDocument/2006/relationships/customXml" Target="../ink/ink8338.xml"/><Relationship Id="rId3" Type="http://schemas.openxmlformats.org/officeDocument/2006/relationships/image" Target="NULL"/><Relationship Id="rId12" Type="http://schemas.openxmlformats.org/officeDocument/2006/relationships/customXml" Target="../ink/ink834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53.xml"/><Relationship Id="rId46" Type="http://schemas.openxmlformats.org/officeDocument/2006/relationships/customXml" Target="../ink/ink8357.xml"/><Relationship Id="rId20" Type="http://schemas.openxmlformats.org/officeDocument/2006/relationships/customXml" Target="../ink/ink8344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7.xml"/></Relationships>
</file>

<file path=ppt/slides/_rels/slide17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367.xml"/><Relationship Id="rId26" Type="http://schemas.openxmlformats.org/officeDocument/2006/relationships/customXml" Target="../ink/ink837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375.xml"/><Relationship Id="rId42" Type="http://schemas.openxmlformats.org/officeDocument/2006/relationships/customXml" Target="../ink/ink8379.xml"/><Relationship Id="rId47" Type="http://schemas.openxmlformats.org/officeDocument/2006/relationships/image" Target="NULL"/><Relationship Id="rId50" Type="http://schemas.openxmlformats.org/officeDocument/2006/relationships/customXml" Target="../ink/ink8383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359.xml"/><Relationship Id="rId16" Type="http://schemas.openxmlformats.org/officeDocument/2006/relationships/customXml" Target="../ink/ink836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370.xml"/><Relationship Id="rId32" Type="http://schemas.openxmlformats.org/officeDocument/2006/relationships/customXml" Target="../ink/ink8374.xml"/><Relationship Id="rId37" Type="http://schemas.openxmlformats.org/officeDocument/2006/relationships/image" Target="NULL"/><Relationship Id="rId40" Type="http://schemas.openxmlformats.org/officeDocument/2006/relationships/customXml" Target="../ink/ink837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387.xm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8360.xml"/><Relationship Id="rId9" Type="http://schemas.openxmlformats.org/officeDocument/2006/relationships/image" Target="NULL"/><Relationship Id="rId14" Type="http://schemas.openxmlformats.org/officeDocument/2006/relationships/customXml" Target="../ink/ink8365.xml"/><Relationship Id="rId22" Type="http://schemas.openxmlformats.org/officeDocument/2006/relationships/customXml" Target="../ink/ink8369.xml"/><Relationship Id="rId27" Type="http://schemas.openxmlformats.org/officeDocument/2006/relationships/image" Target="NULL"/><Relationship Id="rId30" Type="http://schemas.openxmlformats.org/officeDocument/2006/relationships/customXml" Target="../ink/ink837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382.xml"/><Relationship Id="rId56" Type="http://schemas.openxmlformats.org/officeDocument/2006/relationships/customXml" Target="../ink/ink8386.xml"/><Relationship Id="rId8" Type="http://schemas.openxmlformats.org/officeDocument/2006/relationships/customXml" Target="../ink/ink836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36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77.xml"/><Relationship Id="rId46" Type="http://schemas.openxmlformats.org/officeDocument/2006/relationships/customXml" Target="../ink/ink8381.xml"/><Relationship Id="rId59" Type="http://schemas.openxmlformats.org/officeDocument/2006/relationships/image" Target="NULL"/><Relationship Id="rId20" Type="http://schemas.openxmlformats.org/officeDocument/2006/relationships/customXml" Target="../ink/ink8368.xml"/><Relationship Id="rId41" Type="http://schemas.openxmlformats.org/officeDocument/2006/relationships/image" Target="NULL"/><Relationship Id="rId54" Type="http://schemas.openxmlformats.org/officeDocument/2006/relationships/customXml" Target="../ink/ink83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6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72.xml"/><Relationship Id="rId36" Type="http://schemas.openxmlformats.org/officeDocument/2006/relationships/customXml" Target="../ink/ink837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363.xml"/><Relationship Id="rId31" Type="http://schemas.openxmlformats.org/officeDocument/2006/relationships/image" Target="NULL"/><Relationship Id="rId44" Type="http://schemas.openxmlformats.org/officeDocument/2006/relationships/customXml" Target="../ink/ink8380.xml"/><Relationship Id="rId52" Type="http://schemas.openxmlformats.org/officeDocument/2006/relationships/customXml" Target="../ink/ink838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5.xml"/><Relationship Id="rId13" Type="http://schemas.openxmlformats.org/officeDocument/2006/relationships/image" Target="../media/image94.png"/><Relationship Id="rId18" Type="http://schemas.openxmlformats.org/officeDocument/2006/relationships/customXml" Target="../ink/ink700.xml"/><Relationship Id="rId26" Type="http://schemas.openxmlformats.org/officeDocument/2006/relationships/customXml" Target="../ink/ink704.xml"/><Relationship Id="rId3" Type="http://schemas.openxmlformats.org/officeDocument/2006/relationships/image" Target="../media/image8100.png"/><Relationship Id="rId21" Type="http://schemas.openxmlformats.org/officeDocument/2006/relationships/image" Target="../media/image98.png"/><Relationship Id="rId7" Type="http://schemas.openxmlformats.org/officeDocument/2006/relationships/image" Target="../media/image44.png"/><Relationship Id="rId12" Type="http://schemas.openxmlformats.org/officeDocument/2006/relationships/customXml" Target="../ink/ink697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2" Type="http://schemas.openxmlformats.org/officeDocument/2006/relationships/customXml" Target="../ink/ink692.xml"/><Relationship Id="rId16" Type="http://schemas.openxmlformats.org/officeDocument/2006/relationships/customXml" Target="../ink/ink699.xml"/><Relationship Id="rId20" Type="http://schemas.openxmlformats.org/officeDocument/2006/relationships/customXml" Target="../ink/ink701.xml"/><Relationship Id="rId29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.xml"/><Relationship Id="rId11" Type="http://schemas.openxmlformats.org/officeDocument/2006/relationships/image" Target="../media/image93.png"/><Relationship Id="rId24" Type="http://schemas.openxmlformats.org/officeDocument/2006/relationships/customXml" Target="../ink/ink703.xml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05.xml"/><Relationship Id="rId10" Type="http://schemas.openxmlformats.org/officeDocument/2006/relationships/customXml" Target="../ink/ink696.xml"/><Relationship Id="rId19" Type="http://schemas.openxmlformats.org/officeDocument/2006/relationships/image" Target="../media/image97.png"/><Relationship Id="rId4" Type="http://schemas.openxmlformats.org/officeDocument/2006/relationships/customXml" Target="../ink/ink693.xml"/><Relationship Id="rId9" Type="http://schemas.openxmlformats.org/officeDocument/2006/relationships/image" Target="../media/image54.png"/><Relationship Id="rId14" Type="http://schemas.openxmlformats.org/officeDocument/2006/relationships/customXml" Target="../ink/ink698.xml"/><Relationship Id="rId22" Type="http://schemas.openxmlformats.org/officeDocument/2006/relationships/customXml" Target="../ink/ink702.xml"/><Relationship Id="rId27" Type="http://schemas.openxmlformats.org/officeDocument/2006/relationships/image" Target="../media/image104.png"/></Relationships>
</file>

<file path=ppt/slides/_rels/slide18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396.xml"/><Relationship Id="rId26" Type="http://schemas.openxmlformats.org/officeDocument/2006/relationships/customXml" Target="../ink/ink840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404.xml"/><Relationship Id="rId42" Type="http://schemas.openxmlformats.org/officeDocument/2006/relationships/customXml" Target="../ink/ink8408.xml"/><Relationship Id="rId7" Type="http://schemas.openxmlformats.org/officeDocument/2006/relationships/image" Target="NULL"/><Relationship Id="rId2" Type="http://schemas.openxmlformats.org/officeDocument/2006/relationships/customXml" Target="../ink/ink8388.xml"/><Relationship Id="rId16" Type="http://schemas.openxmlformats.org/officeDocument/2006/relationships/customXml" Target="../ink/ink8395.xml"/><Relationship Id="rId20" Type="http://schemas.openxmlformats.org/officeDocument/2006/relationships/customXml" Target="../ink/ink8397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90.xml"/><Relationship Id="rId11" Type="http://schemas.openxmlformats.org/officeDocument/2006/relationships/image" Target="NULL"/><Relationship Id="rId24" Type="http://schemas.openxmlformats.org/officeDocument/2006/relationships/customXml" Target="../ink/ink8399.xml"/><Relationship Id="rId32" Type="http://schemas.openxmlformats.org/officeDocument/2006/relationships/customXml" Target="../ink/ink8403.xml"/><Relationship Id="rId37" Type="http://schemas.openxmlformats.org/officeDocument/2006/relationships/image" Target="NULL"/><Relationship Id="rId40" Type="http://schemas.openxmlformats.org/officeDocument/2006/relationships/customXml" Target="../ink/ink8407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01.xml"/><Relationship Id="rId36" Type="http://schemas.openxmlformats.org/officeDocument/2006/relationships/customXml" Target="../ink/ink8405.xml"/><Relationship Id="rId10" Type="http://schemas.openxmlformats.org/officeDocument/2006/relationships/customXml" Target="../ink/ink8392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389.xml"/><Relationship Id="rId9" Type="http://schemas.openxmlformats.org/officeDocument/2006/relationships/image" Target="NULL"/><Relationship Id="rId14" Type="http://schemas.openxmlformats.org/officeDocument/2006/relationships/customXml" Target="../ink/ink8394.xml"/><Relationship Id="rId22" Type="http://schemas.openxmlformats.org/officeDocument/2006/relationships/customXml" Target="../ink/ink8398.xml"/><Relationship Id="rId27" Type="http://schemas.openxmlformats.org/officeDocument/2006/relationships/image" Target="NULL"/><Relationship Id="rId30" Type="http://schemas.openxmlformats.org/officeDocument/2006/relationships/customXml" Target="../ink/ink8402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391.xml"/><Relationship Id="rId3" Type="http://schemas.openxmlformats.org/officeDocument/2006/relationships/image" Target="NULL"/><Relationship Id="rId12" Type="http://schemas.openxmlformats.org/officeDocument/2006/relationships/customXml" Target="../ink/ink839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06.xml"/></Relationships>
</file>

<file path=ppt/slides/_rels/slide18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417.xml"/><Relationship Id="rId26" Type="http://schemas.openxmlformats.org/officeDocument/2006/relationships/customXml" Target="../ink/ink842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425.xml"/><Relationship Id="rId42" Type="http://schemas.openxmlformats.org/officeDocument/2006/relationships/customXml" Target="../ink/ink8429.xml"/><Relationship Id="rId7" Type="http://schemas.openxmlformats.org/officeDocument/2006/relationships/image" Target="NULL"/><Relationship Id="rId2" Type="http://schemas.openxmlformats.org/officeDocument/2006/relationships/customXml" Target="../ink/ink8409.xml"/><Relationship Id="rId16" Type="http://schemas.openxmlformats.org/officeDocument/2006/relationships/customXml" Target="../ink/ink8416.xml"/><Relationship Id="rId20" Type="http://schemas.openxmlformats.org/officeDocument/2006/relationships/customXml" Target="../ink/ink8418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11.xml"/><Relationship Id="rId11" Type="http://schemas.openxmlformats.org/officeDocument/2006/relationships/image" Target="NULL"/><Relationship Id="rId24" Type="http://schemas.openxmlformats.org/officeDocument/2006/relationships/customXml" Target="../ink/ink8420.xml"/><Relationship Id="rId32" Type="http://schemas.openxmlformats.org/officeDocument/2006/relationships/customXml" Target="../ink/ink8424.xml"/><Relationship Id="rId37" Type="http://schemas.openxmlformats.org/officeDocument/2006/relationships/image" Target="NULL"/><Relationship Id="rId40" Type="http://schemas.openxmlformats.org/officeDocument/2006/relationships/customXml" Target="../ink/ink8428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22.xml"/><Relationship Id="rId36" Type="http://schemas.openxmlformats.org/officeDocument/2006/relationships/customXml" Target="../ink/ink8426.xml"/><Relationship Id="rId10" Type="http://schemas.openxmlformats.org/officeDocument/2006/relationships/customXml" Target="../ink/ink8413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410.xml"/><Relationship Id="rId9" Type="http://schemas.openxmlformats.org/officeDocument/2006/relationships/image" Target="NULL"/><Relationship Id="rId14" Type="http://schemas.openxmlformats.org/officeDocument/2006/relationships/customXml" Target="../ink/ink8415.xml"/><Relationship Id="rId22" Type="http://schemas.openxmlformats.org/officeDocument/2006/relationships/customXml" Target="../ink/ink8419.xml"/><Relationship Id="rId27" Type="http://schemas.openxmlformats.org/officeDocument/2006/relationships/image" Target="NULL"/><Relationship Id="rId30" Type="http://schemas.openxmlformats.org/officeDocument/2006/relationships/customXml" Target="../ink/ink8423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412.xml"/><Relationship Id="rId3" Type="http://schemas.openxmlformats.org/officeDocument/2006/relationships/image" Target="NULL"/><Relationship Id="rId12" Type="http://schemas.openxmlformats.org/officeDocument/2006/relationships/customXml" Target="../ink/ink841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27.xml"/></Relationships>
</file>

<file path=ppt/slides/_rels/slide18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438.xml"/><Relationship Id="rId26" Type="http://schemas.openxmlformats.org/officeDocument/2006/relationships/customXml" Target="../ink/ink844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446.xml"/><Relationship Id="rId42" Type="http://schemas.openxmlformats.org/officeDocument/2006/relationships/customXml" Target="../ink/ink8450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430.xml"/><Relationship Id="rId16" Type="http://schemas.openxmlformats.org/officeDocument/2006/relationships/customXml" Target="../ink/ink8437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32.xml"/><Relationship Id="rId11" Type="http://schemas.openxmlformats.org/officeDocument/2006/relationships/image" Target="NULL"/><Relationship Id="rId24" Type="http://schemas.openxmlformats.org/officeDocument/2006/relationships/customXml" Target="../ink/ink8441.xml"/><Relationship Id="rId32" Type="http://schemas.openxmlformats.org/officeDocument/2006/relationships/customXml" Target="../ink/ink8445.xml"/><Relationship Id="rId37" Type="http://schemas.openxmlformats.org/officeDocument/2006/relationships/image" Target="NULL"/><Relationship Id="rId40" Type="http://schemas.openxmlformats.org/officeDocument/2006/relationships/customXml" Target="../ink/ink8449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43.xml"/><Relationship Id="rId36" Type="http://schemas.openxmlformats.org/officeDocument/2006/relationships/customXml" Target="../ink/ink8447.xml"/><Relationship Id="rId10" Type="http://schemas.openxmlformats.org/officeDocument/2006/relationships/customXml" Target="../ink/ink8434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8451.xml"/><Relationship Id="rId4" Type="http://schemas.openxmlformats.org/officeDocument/2006/relationships/customXml" Target="../ink/ink8431.xml"/><Relationship Id="rId9" Type="http://schemas.openxmlformats.org/officeDocument/2006/relationships/image" Target="NULL"/><Relationship Id="rId14" Type="http://schemas.openxmlformats.org/officeDocument/2006/relationships/customXml" Target="../ink/ink8436.xml"/><Relationship Id="rId22" Type="http://schemas.openxmlformats.org/officeDocument/2006/relationships/customXml" Target="../ink/ink8440.xml"/><Relationship Id="rId27" Type="http://schemas.openxmlformats.org/officeDocument/2006/relationships/image" Target="NULL"/><Relationship Id="rId30" Type="http://schemas.openxmlformats.org/officeDocument/2006/relationships/customXml" Target="../ink/ink8444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433.xml"/><Relationship Id="rId3" Type="http://schemas.openxmlformats.org/officeDocument/2006/relationships/image" Target="NULL"/><Relationship Id="rId12" Type="http://schemas.openxmlformats.org/officeDocument/2006/relationships/customXml" Target="../ink/ink843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48.xml"/><Relationship Id="rId46" Type="http://schemas.openxmlformats.org/officeDocument/2006/relationships/customXml" Target="../ink/ink8452.xml"/><Relationship Id="rId20" Type="http://schemas.openxmlformats.org/officeDocument/2006/relationships/customXml" Target="../ink/ink8439.xml"/><Relationship Id="rId41" Type="http://schemas.openxmlformats.org/officeDocument/2006/relationships/image" Target="NULL"/></Relationships>
</file>

<file path=ppt/slides/_rels/slide18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461.xml"/><Relationship Id="rId26" Type="http://schemas.openxmlformats.org/officeDocument/2006/relationships/customXml" Target="../ink/ink846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469.xml"/><Relationship Id="rId42" Type="http://schemas.openxmlformats.org/officeDocument/2006/relationships/customXml" Target="../ink/ink8473.xml"/><Relationship Id="rId47" Type="http://schemas.openxmlformats.org/officeDocument/2006/relationships/image" Target="NULL"/><Relationship Id="rId50" Type="http://schemas.openxmlformats.org/officeDocument/2006/relationships/customXml" Target="../ink/ink847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453.xml"/><Relationship Id="rId16" Type="http://schemas.openxmlformats.org/officeDocument/2006/relationships/customXml" Target="../ink/ink846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464.xml"/><Relationship Id="rId32" Type="http://schemas.openxmlformats.org/officeDocument/2006/relationships/customXml" Target="../ink/ink8468.xml"/><Relationship Id="rId37" Type="http://schemas.openxmlformats.org/officeDocument/2006/relationships/image" Target="NULL"/><Relationship Id="rId40" Type="http://schemas.openxmlformats.org/officeDocument/2006/relationships/customXml" Target="../ink/ink8472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8454.xml"/><Relationship Id="rId9" Type="http://schemas.openxmlformats.org/officeDocument/2006/relationships/image" Target="NULL"/><Relationship Id="rId14" Type="http://schemas.openxmlformats.org/officeDocument/2006/relationships/customXml" Target="../ink/ink8459.xml"/><Relationship Id="rId22" Type="http://schemas.openxmlformats.org/officeDocument/2006/relationships/customXml" Target="../ink/ink8463.xml"/><Relationship Id="rId27" Type="http://schemas.openxmlformats.org/officeDocument/2006/relationships/image" Target="NULL"/><Relationship Id="rId30" Type="http://schemas.openxmlformats.org/officeDocument/2006/relationships/customXml" Target="../ink/ink846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476.xml"/><Relationship Id="rId56" Type="http://schemas.openxmlformats.org/officeDocument/2006/relationships/customXml" Target="../ink/ink8480.xml"/><Relationship Id="rId8" Type="http://schemas.openxmlformats.org/officeDocument/2006/relationships/customXml" Target="../ink/ink845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45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71.xml"/><Relationship Id="rId46" Type="http://schemas.openxmlformats.org/officeDocument/2006/relationships/customXml" Target="../ink/ink8475.xml"/><Relationship Id="rId20" Type="http://schemas.openxmlformats.org/officeDocument/2006/relationships/customXml" Target="../ink/ink8462.xml"/><Relationship Id="rId41" Type="http://schemas.openxmlformats.org/officeDocument/2006/relationships/image" Target="NULL"/><Relationship Id="rId54" Type="http://schemas.openxmlformats.org/officeDocument/2006/relationships/customXml" Target="../ink/ink84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5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66.xml"/><Relationship Id="rId36" Type="http://schemas.openxmlformats.org/officeDocument/2006/relationships/customXml" Target="../ink/ink847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457.xml"/><Relationship Id="rId31" Type="http://schemas.openxmlformats.org/officeDocument/2006/relationships/image" Target="NULL"/><Relationship Id="rId44" Type="http://schemas.openxmlformats.org/officeDocument/2006/relationships/customXml" Target="../ink/ink8474.xml"/><Relationship Id="rId52" Type="http://schemas.openxmlformats.org/officeDocument/2006/relationships/customXml" Target="../ink/ink8478.xml"/></Relationships>
</file>

<file path=ppt/slides/_rels/slide1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93.xml"/><Relationship Id="rId21" Type="http://schemas.openxmlformats.org/officeDocument/2006/relationships/image" Target="NULL"/><Relationship Id="rId42" Type="http://schemas.openxmlformats.org/officeDocument/2006/relationships/customXml" Target="../ink/ink850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51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8481.xml"/><Relationship Id="rId16" Type="http://schemas.openxmlformats.org/officeDocument/2006/relationships/customXml" Target="../ink/ink848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492.xml"/><Relationship Id="rId32" Type="http://schemas.openxmlformats.org/officeDocument/2006/relationships/customXml" Target="../ink/ink8496.xml"/><Relationship Id="rId37" Type="http://schemas.openxmlformats.org/officeDocument/2006/relationships/image" Target="NULL"/><Relationship Id="rId40" Type="http://schemas.openxmlformats.org/officeDocument/2006/relationships/customXml" Target="../ink/ink850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509.xml"/><Relationship Id="rId66" Type="http://schemas.openxmlformats.org/officeDocument/2006/relationships/customXml" Target="../ink/ink851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487.xml"/><Relationship Id="rId22" Type="http://schemas.openxmlformats.org/officeDocument/2006/relationships/customXml" Target="../ink/ink8491.xml"/><Relationship Id="rId27" Type="http://schemas.openxmlformats.org/officeDocument/2006/relationships/image" Target="NULL"/><Relationship Id="rId30" Type="http://schemas.openxmlformats.org/officeDocument/2006/relationships/customXml" Target="../ink/ink849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504.xml"/><Relationship Id="rId56" Type="http://schemas.openxmlformats.org/officeDocument/2006/relationships/customXml" Target="../ink/ink8508.xml"/><Relationship Id="rId64" Type="http://schemas.openxmlformats.org/officeDocument/2006/relationships/customXml" Target="../ink/ink8512.xml"/><Relationship Id="rId69" Type="http://schemas.openxmlformats.org/officeDocument/2006/relationships/image" Target="NULL"/><Relationship Id="rId8" Type="http://schemas.openxmlformats.org/officeDocument/2006/relationships/customXml" Target="../ink/ink848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48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99.xml"/><Relationship Id="rId46" Type="http://schemas.openxmlformats.org/officeDocument/2006/relationships/customXml" Target="../ink/ink850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490.xml"/><Relationship Id="rId41" Type="http://schemas.openxmlformats.org/officeDocument/2006/relationships/image" Target="NULL"/><Relationship Id="rId54" Type="http://schemas.openxmlformats.org/officeDocument/2006/relationships/customXml" Target="../ink/ink8507.xml"/><Relationship Id="rId62" Type="http://schemas.openxmlformats.org/officeDocument/2006/relationships/customXml" Target="../ink/ink8511.xml"/><Relationship Id="rId70" Type="http://schemas.openxmlformats.org/officeDocument/2006/relationships/customXml" Target="../ink/ink85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8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94.xml"/><Relationship Id="rId36" Type="http://schemas.openxmlformats.org/officeDocument/2006/relationships/customXml" Target="../ink/ink849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485.xml"/><Relationship Id="rId31" Type="http://schemas.openxmlformats.org/officeDocument/2006/relationships/image" Target="NULL"/><Relationship Id="rId44" Type="http://schemas.openxmlformats.org/officeDocument/2006/relationships/customXml" Target="../ink/ink8502.xml"/><Relationship Id="rId52" Type="http://schemas.openxmlformats.org/officeDocument/2006/relationships/customXml" Target="../ink/ink8506.xml"/><Relationship Id="rId60" Type="http://schemas.openxmlformats.org/officeDocument/2006/relationships/customXml" Target="../ink/ink8510.xml"/><Relationship Id="rId65" Type="http://schemas.openxmlformats.org/officeDocument/2006/relationships/image" Target="NULL"/><Relationship Id="rId4" Type="http://schemas.openxmlformats.org/officeDocument/2006/relationships/customXml" Target="../ink/ink848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489.xml"/><Relationship Id="rId39" Type="http://schemas.openxmlformats.org/officeDocument/2006/relationships/image" Target="NULL"/><Relationship Id="rId34" Type="http://schemas.openxmlformats.org/officeDocument/2006/relationships/customXml" Target="../ink/ink8497.xml"/><Relationship Id="rId50" Type="http://schemas.openxmlformats.org/officeDocument/2006/relationships/customXml" Target="../ink/ink8505.xml"/><Relationship Id="rId55" Type="http://schemas.openxmlformats.org/officeDocument/2006/relationships/image" Target="NULL"/></Relationships>
</file>

<file path=ppt/slides/_rels/slide1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28.xml"/><Relationship Id="rId21" Type="http://schemas.openxmlformats.org/officeDocument/2006/relationships/image" Target="NULL"/><Relationship Id="rId34" Type="http://schemas.openxmlformats.org/officeDocument/2006/relationships/customXml" Target="../ink/ink8532.xml"/><Relationship Id="rId42" Type="http://schemas.openxmlformats.org/officeDocument/2006/relationships/customXml" Target="../ink/ink8536.xml"/><Relationship Id="rId47" Type="http://schemas.openxmlformats.org/officeDocument/2006/relationships/image" Target="NULL"/><Relationship Id="rId50" Type="http://schemas.openxmlformats.org/officeDocument/2006/relationships/customXml" Target="../ink/ink8540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516.xml"/><Relationship Id="rId16" Type="http://schemas.openxmlformats.org/officeDocument/2006/relationships/customXml" Target="../ink/ink852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527.xml"/><Relationship Id="rId32" Type="http://schemas.openxmlformats.org/officeDocument/2006/relationships/customXml" Target="../ink/ink8531.xml"/><Relationship Id="rId37" Type="http://schemas.openxmlformats.org/officeDocument/2006/relationships/image" Target="NULL"/><Relationship Id="rId40" Type="http://schemas.openxmlformats.org/officeDocument/2006/relationships/customXml" Target="../ink/ink8535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544.xml"/><Relationship Id="rId66" Type="http://schemas.openxmlformats.org/officeDocument/2006/relationships/customXml" Target="../ink/ink854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522.xml"/><Relationship Id="rId22" Type="http://schemas.openxmlformats.org/officeDocument/2006/relationships/customXml" Target="../ink/ink8526.xml"/><Relationship Id="rId27" Type="http://schemas.openxmlformats.org/officeDocument/2006/relationships/image" Target="NULL"/><Relationship Id="rId30" Type="http://schemas.openxmlformats.org/officeDocument/2006/relationships/customXml" Target="../ink/ink853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539.xml"/><Relationship Id="rId56" Type="http://schemas.openxmlformats.org/officeDocument/2006/relationships/customXml" Target="../ink/ink8543.xml"/><Relationship Id="rId64" Type="http://schemas.openxmlformats.org/officeDocument/2006/relationships/customXml" Target="../ink/ink8547.xml"/><Relationship Id="rId8" Type="http://schemas.openxmlformats.org/officeDocument/2006/relationships/customXml" Target="../ink/ink851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52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534.xml"/><Relationship Id="rId46" Type="http://schemas.openxmlformats.org/officeDocument/2006/relationships/customXml" Target="../ink/ink853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525.xml"/><Relationship Id="rId41" Type="http://schemas.openxmlformats.org/officeDocument/2006/relationships/image" Target="NULL"/><Relationship Id="rId54" Type="http://schemas.openxmlformats.org/officeDocument/2006/relationships/customXml" Target="../ink/ink8542.xml"/><Relationship Id="rId62" Type="http://schemas.openxmlformats.org/officeDocument/2006/relationships/customXml" Target="../ink/ink85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1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529.xml"/><Relationship Id="rId36" Type="http://schemas.openxmlformats.org/officeDocument/2006/relationships/customXml" Target="../ink/ink853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520.xml"/><Relationship Id="rId31" Type="http://schemas.openxmlformats.org/officeDocument/2006/relationships/image" Target="NULL"/><Relationship Id="rId44" Type="http://schemas.openxmlformats.org/officeDocument/2006/relationships/customXml" Target="../ink/ink8537.xml"/><Relationship Id="rId52" Type="http://schemas.openxmlformats.org/officeDocument/2006/relationships/customXml" Target="../ink/ink8541.xml"/><Relationship Id="rId60" Type="http://schemas.openxmlformats.org/officeDocument/2006/relationships/customXml" Target="../ink/ink8545.xml"/><Relationship Id="rId65" Type="http://schemas.openxmlformats.org/officeDocument/2006/relationships/image" Target="NULL"/><Relationship Id="rId4" Type="http://schemas.openxmlformats.org/officeDocument/2006/relationships/customXml" Target="../ink/ink851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524.xml"/><Relationship Id="rId39" Type="http://schemas.openxmlformats.org/officeDocument/2006/relationships/image" Target="NULL"/></Relationships>
</file>

<file path=ppt/slides/_rels/slide1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61.xml"/><Relationship Id="rId21" Type="http://schemas.openxmlformats.org/officeDocument/2006/relationships/image" Target="NULL"/><Relationship Id="rId42" Type="http://schemas.openxmlformats.org/officeDocument/2006/relationships/customXml" Target="../ink/ink856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582.xml"/><Relationship Id="rId84" Type="http://schemas.openxmlformats.org/officeDocument/2006/relationships/customXml" Target="../ink/ink8590.xml"/><Relationship Id="rId89" Type="http://schemas.openxmlformats.org/officeDocument/2006/relationships/image" Target="NULL"/><Relationship Id="rId16" Type="http://schemas.openxmlformats.org/officeDocument/2006/relationships/customXml" Target="../ink/ink8556.xml"/><Relationship Id="rId11" Type="http://schemas.openxmlformats.org/officeDocument/2006/relationships/image" Target="NULL"/><Relationship Id="rId32" Type="http://schemas.openxmlformats.org/officeDocument/2006/relationships/customXml" Target="../ink/ink856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577.xml"/><Relationship Id="rId74" Type="http://schemas.openxmlformats.org/officeDocument/2006/relationships/customXml" Target="../ink/ink8585.xml"/><Relationship Id="rId79" Type="http://schemas.openxmlformats.org/officeDocument/2006/relationships/image" Target="NULL"/><Relationship Id="rId5" Type="http://schemas.openxmlformats.org/officeDocument/2006/relationships/image" Target="NULL"/><Relationship Id="rId14" Type="http://schemas.openxmlformats.org/officeDocument/2006/relationships/customXml" Target="../ink/ink8555.xml"/><Relationship Id="rId22" Type="http://schemas.openxmlformats.org/officeDocument/2006/relationships/customXml" Target="../ink/ink8559.xml"/><Relationship Id="rId27" Type="http://schemas.openxmlformats.org/officeDocument/2006/relationships/image" Target="NULL"/><Relationship Id="rId30" Type="http://schemas.openxmlformats.org/officeDocument/2006/relationships/customXml" Target="../ink/ink856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572.xml"/><Relationship Id="rId56" Type="http://schemas.openxmlformats.org/officeDocument/2006/relationships/customXml" Target="../ink/ink8576.xml"/><Relationship Id="rId64" Type="http://schemas.openxmlformats.org/officeDocument/2006/relationships/customXml" Target="../ink/ink8580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8552.xml"/><Relationship Id="rId51" Type="http://schemas.openxmlformats.org/officeDocument/2006/relationships/image" Target="NULL"/><Relationship Id="rId72" Type="http://schemas.openxmlformats.org/officeDocument/2006/relationships/customXml" Target="../ink/ink8584.xml"/><Relationship Id="rId80" Type="http://schemas.openxmlformats.org/officeDocument/2006/relationships/customXml" Target="../ink/ink8588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55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567.xml"/><Relationship Id="rId46" Type="http://schemas.openxmlformats.org/officeDocument/2006/relationships/customXml" Target="../ink/ink857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558.xml"/><Relationship Id="rId41" Type="http://schemas.openxmlformats.org/officeDocument/2006/relationships/image" Target="NULL"/><Relationship Id="rId54" Type="http://schemas.openxmlformats.org/officeDocument/2006/relationships/customXml" Target="../ink/ink8575.xml"/><Relationship Id="rId62" Type="http://schemas.openxmlformats.org/officeDocument/2006/relationships/customXml" Target="../ink/ink8579.xml"/><Relationship Id="rId70" Type="http://schemas.openxmlformats.org/officeDocument/2006/relationships/customXml" Target="../ink/ink8583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8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5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562.xml"/><Relationship Id="rId36" Type="http://schemas.openxmlformats.org/officeDocument/2006/relationships/customXml" Target="../ink/ink856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553.xml"/><Relationship Id="rId31" Type="http://schemas.openxmlformats.org/officeDocument/2006/relationships/image" Target="NULL"/><Relationship Id="rId44" Type="http://schemas.openxmlformats.org/officeDocument/2006/relationships/customXml" Target="../ink/ink8570.xml"/><Relationship Id="rId52" Type="http://schemas.openxmlformats.org/officeDocument/2006/relationships/customXml" Target="../ink/ink8574.xml"/><Relationship Id="rId60" Type="http://schemas.openxmlformats.org/officeDocument/2006/relationships/customXml" Target="../ink/ink857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587.xml"/><Relationship Id="rId81" Type="http://schemas.openxmlformats.org/officeDocument/2006/relationships/image" Target="NULL"/><Relationship Id="rId86" Type="http://schemas.openxmlformats.org/officeDocument/2006/relationships/customXml" Target="../ink/ink8591.xml"/><Relationship Id="rId4" Type="http://schemas.openxmlformats.org/officeDocument/2006/relationships/customXml" Target="../ink/ink855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557.xml"/><Relationship Id="rId39" Type="http://schemas.openxmlformats.org/officeDocument/2006/relationships/image" Target="NULL"/><Relationship Id="rId34" Type="http://schemas.openxmlformats.org/officeDocument/2006/relationships/customXml" Target="../ink/ink8565.xml"/><Relationship Id="rId50" Type="http://schemas.openxmlformats.org/officeDocument/2006/relationships/customXml" Target="../ink/ink8573.xml"/><Relationship Id="rId55" Type="http://schemas.openxmlformats.org/officeDocument/2006/relationships/image" Target="NULL"/><Relationship Id="rId76" Type="http://schemas.openxmlformats.org/officeDocument/2006/relationships/customXml" Target="../ink/ink8586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8549.xml"/><Relationship Id="rId29" Type="http://schemas.openxmlformats.org/officeDocument/2006/relationships/image" Target="NULL"/><Relationship Id="rId24" Type="http://schemas.openxmlformats.org/officeDocument/2006/relationships/customXml" Target="../ink/ink8560.xml"/><Relationship Id="rId40" Type="http://schemas.openxmlformats.org/officeDocument/2006/relationships/customXml" Target="../ink/ink8568.xml"/><Relationship Id="rId45" Type="http://schemas.openxmlformats.org/officeDocument/2006/relationships/image" Target="NULL"/><Relationship Id="rId66" Type="http://schemas.openxmlformats.org/officeDocument/2006/relationships/customXml" Target="../ink/ink858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589.xml"/><Relationship Id="rId19" Type="http://schemas.openxmlformats.org/officeDocument/2006/relationships/image" Target="NULL"/></Relationships>
</file>

<file path=ppt/slides/_rels/slide1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05.xml"/><Relationship Id="rId21" Type="http://schemas.openxmlformats.org/officeDocument/2006/relationships/image" Target="NULL"/><Relationship Id="rId42" Type="http://schemas.openxmlformats.org/officeDocument/2006/relationships/customXml" Target="../ink/ink861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626.xml"/><Relationship Id="rId84" Type="http://schemas.openxmlformats.org/officeDocument/2006/relationships/customXml" Target="../ink/ink8634.xml"/><Relationship Id="rId89" Type="http://schemas.openxmlformats.org/officeDocument/2006/relationships/image" Target="NULL"/><Relationship Id="rId16" Type="http://schemas.openxmlformats.org/officeDocument/2006/relationships/customXml" Target="../ink/ink860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60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621.xml"/><Relationship Id="rId74" Type="http://schemas.openxmlformats.org/officeDocument/2006/relationships/customXml" Target="../ink/ink8629.xml"/><Relationship Id="rId79" Type="http://schemas.openxmlformats.org/officeDocument/2006/relationships/image" Target="NULL"/><Relationship Id="rId102" Type="http://schemas.openxmlformats.org/officeDocument/2006/relationships/customXml" Target="../ink/ink8643.xml"/><Relationship Id="rId5" Type="http://schemas.openxmlformats.org/officeDocument/2006/relationships/image" Target="NULL"/><Relationship Id="rId90" Type="http://schemas.openxmlformats.org/officeDocument/2006/relationships/customXml" Target="../ink/ink8637.xml"/><Relationship Id="rId95" Type="http://schemas.openxmlformats.org/officeDocument/2006/relationships/image" Target="NULL"/><Relationship Id="rId22" Type="http://schemas.openxmlformats.org/officeDocument/2006/relationships/customXml" Target="../ink/ink860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616.xml"/><Relationship Id="rId64" Type="http://schemas.openxmlformats.org/officeDocument/2006/relationships/customXml" Target="../ink/ink8624.xml"/><Relationship Id="rId69" Type="http://schemas.openxmlformats.org/officeDocument/2006/relationships/image" Target="NULL"/><Relationship Id="rId80" Type="http://schemas.openxmlformats.org/officeDocument/2006/relationships/customXml" Target="../ink/ink8632.xml"/><Relationship Id="rId85" Type="http://schemas.openxmlformats.org/officeDocument/2006/relationships/image" Target="NULL"/><Relationship Id="rId12" Type="http://schemas.openxmlformats.org/officeDocument/2006/relationships/customXml" Target="../ink/ink859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61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646.xml"/><Relationship Id="rId54" Type="http://schemas.openxmlformats.org/officeDocument/2006/relationships/customXml" Target="../ink/ink8619.xml"/><Relationship Id="rId70" Type="http://schemas.openxmlformats.org/officeDocument/2006/relationships/customXml" Target="../ink/ink862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6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9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606.xml"/><Relationship Id="rId36" Type="http://schemas.openxmlformats.org/officeDocument/2006/relationships/customXml" Target="../ink/ink8610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645.xml"/><Relationship Id="rId10" Type="http://schemas.openxmlformats.org/officeDocument/2006/relationships/customXml" Target="../ink/ink8597.xml"/><Relationship Id="rId31" Type="http://schemas.openxmlformats.org/officeDocument/2006/relationships/image" Target="NULL"/><Relationship Id="rId44" Type="http://schemas.openxmlformats.org/officeDocument/2006/relationships/customXml" Target="../ink/ink8614.xml"/><Relationship Id="rId52" Type="http://schemas.openxmlformats.org/officeDocument/2006/relationships/customXml" Target="../ink/ink8618.xml"/><Relationship Id="rId60" Type="http://schemas.openxmlformats.org/officeDocument/2006/relationships/customXml" Target="../ink/ink862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631.xml"/><Relationship Id="rId81" Type="http://schemas.openxmlformats.org/officeDocument/2006/relationships/image" Target="NULL"/><Relationship Id="rId86" Type="http://schemas.openxmlformats.org/officeDocument/2006/relationships/customXml" Target="../ink/ink8635.xml"/><Relationship Id="rId94" Type="http://schemas.openxmlformats.org/officeDocument/2006/relationships/customXml" Target="../ink/ink863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59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60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609.xml"/><Relationship Id="rId50" Type="http://schemas.openxmlformats.org/officeDocument/2006/relationships/customXml" Target="../ink/ink8617.xml"/><Relationship Id="rId55" Type="http://schemas.openxmlformats.org/officeDocument/2006/relationships/image" Target="NULL"/><Relationship Id="rId76" Type="http://schemas.openxmlformats.org/officeDocument/2006/relationships/customXml" Target="../ink/ink8630.xml"/><Relationship Id="rId97" Type="http://schemas.openxmlformats.org/officeDocument/2006/relationships/image" Target="NULL"/><Relationship Id="rId104" Type="http://schemas.openxmlformats.org/officeDocument/2006/relationships/customXml" Target="../ink/ink864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638.xml"/><Relationship Id="rId2" Type="http://schemas.openxmlformats.org/officeDocument/2006/relationships/customXml" Target="../ink/ink8593.xml"/><Relationship Id="rId29" Type="http://schemas.openxmlformats.org/officeDocument/2006/relationships/image" Target="NULL"/><Relationship Id="rId24" Type="http://schemas.openxmlformats.org/officeDocument/2006/relationships/customXml" Target="../ink/ink8604.xml"/><Relationship Id="rId40" Type="http://schemas.openxmlformats.org/officeDocument/2006/relationships/customXml" Target="../ink/ink8612.xml"/><Relationship Id="rId45" Type="http://schemas.openxmlformats.org/officeDocument/2006/relationships/image" Target="NULL"/><Relationship Id="rId66" Type="http://schemas.openxmlformats.org/officeDocument/2006/relationships/customXml" Target="../ink/ink862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633.xml"/><Relationship Id="rId19" Type="http://schemas.openxmlformats.org/officeDocument/2006/relationships/image" Target="NULL"/><Relationship Id="rId14" Type="http://schemas.openxmlformats.org/officeDocument/2006/relationships/customXml" Target="../ink/ink8599.xml"/><Relationship Id="rId30" Type="http://schemas.openxmlformats.org/officeDocument/2006/relationships/customXml" Target="../ink/ink8607.xml"/><Relationship Id="rId35" Type="http://schemas.openxmlformats.org/officeDocument/2006/relationships/image" Target="NULL"/><Relationship Id="rId56" Type="http://schemas.openxmlformats.org/officeDocument/2006/relationships/customXml" Target="../ink/ink8620.xml"/><Relationship Id="rId77" Type="http://schemas.openxmlformats.org/officeDocument/2006/relationships/image" Target="NULL"/><Relationship Id="rId100" Type="http://schemas.openxmlformats.org/officeDocument/2006/relationships/customXml" Target="../ink/ink8642.xml"/><Relationship Id="rId105" Type="http://schemas.openxmlformats.org/officeDocument/2006/relationships/image" Target="NULL"/><Relationship Id="rId8" Type="http://schemas.openxmlformats.org/officeDocument/2006/relationships/customXml" Target="../ink/ink8596.xml"/><Relationship Id="rId51" Type="http://schemas.openxmlformats.org/officeDocument/2006/relationships/image" Target="NULL"/><Relationship Id="rId72" Type="http://schemas.openxmlformats.org/officeDocument/2006/relationships/customXml" Target="../ink/ink8628.xml"/><Relationship Id="rId93" Type="http://schemas.openxmlformats.org/officeDocument/2006/relationships/image" Target="NULL"/><Relationship Id="rId98" Type="http://schemas.openxmlformats.org/officeDocument/2006/relationships/customXml" Target="../ink/ink864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615.xml"/><Relationship Id="rId67" Type="http://schemas.openxmlformats.org/officeDocument/2006/relationships/image" Target="NULL"/><Relationship Id="rId20" Type="http://schemas.openxmlformats.org/officeDocument/2006/relationships/customXml" Target="../ink/ink8602.xml"/><Relationship Id="rId41" Type="http://schemas.openxmlformats.org/officeDocument/2006/relationships/image" Target="NULL"/><Relationship Id="rId62" Type="http://schemas.openxmlformats.org/officeDocument/2006/relationships/customXml" Target="../ink/ink8623.xml"/><Relationship Id="rId83" Type="http://schemas.openxmlformats.org/officeDocument/2006/relationships/image" Target="NULL"/><Relationship Id="rId88" Type="http://schemas.openxmlformats.org/officeDocument/2006/relationships/customXml" Target="../ink/ink8636.xml"/></Relationships>
</file>

<file path=ppt/slides/_rels/slide1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59.xml"/><Relationship Id="rId21" Type="http://schemas.openxmlformats.org/officeDocument/2006/relationships/image" Target="NULL"/><Relationship Id="rId42" Type="http://schemas.openxmlformats.org/officeDocument/2006/relationships/customXml" Target="../ink/ink866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680.xml"/><Relationship Id="rId84" Type="http://schemas.openxmlformats.org/officeDocument/2006/relationships/customXml" Target="../ink/ink8688.xml"/><Relationship Id="rId89" Type="http://schemas.openxmlformats.org/officeDocument/2006/relationships/image" Target="NULL"/><Relationship Id="rId16" Type="http://schemas.openxmlformats.org/officeDocument/2006/relationships/customXml" Target="../ink/ink865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66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675.xml"/><Relationship Id="rId74" Type="http://schemas.openxmlformats.org/officeDocument/2006/relationships/customXml" Target="../ink/ink8683.xml"/><Relationship Id="rId79" Type="http://schemas.openxmlformats.org/officeDocument/2006/relationships/image" Target="NULL"/><Relationship Id="rId102" Type="http://schemas.openxmlformats.org/officeDocument/2006/relationships/customXml" Target="../ink/ink8697.xml"/><Relationship Id="rId5" Type="http://schemas.openxmlformats.org/officeDocument/2006/relationships/image" Target="NULL"/><Relationship Id="rId90" Type="http://schemas.openxmlformats.org/officeDocument/2006/relationships/customXml" Target="../ink/ink8691.xml"/><Relationship Id="rId95" Type="http://schemas.openxmlformats.org/officeDocument/2006/relationships/image" Target="NULL"/><Relationship Id="rId22" Type="http://schemas.openxmlformats.org/officeDocument/2006/relationships/customXml" Target="../ink/ink865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670.xml"/><Relationship Id="rId64" Type="http://schemas.openxmlformats.org/officeDocument/2006/relationships/customXml" Target="../ink/ink8678.xml"/><Relationship Id="rId69" Type="http://schemas.openxmlformats.org/officeDocument/2006/relationships/image" Target="NULL"/><Relationship Id="rId80" Type="http://schemas.openxmlformats.org/officeDocument/2006/relationships/customXml" Target="../ink/ink8686.xml"/><Relationship Id="rId85" Type="http://schemas.openxmlformats.org/officeDocument/2006/relationships/image" Target="NULL"/><Relationship Id="rId12" Type="http://schemas.openxmlformats.org/officeDocument/2006/relationships/customXml" Target="../ink/ink865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66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700.xml"/><Relationship Id="rId54" Type="http://schemas.openxmlformats.org/officeDocument/2006/relationships/customXml" Target="../ink/ink8673.xml"/><Relationship Id="rId70" Type="http://schemas.openxmlformats.org/officeDocument/2006/relationships/customXml" Target="../ink/ink868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6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4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660.xml"/><Relationship Id="rId36" Type="http://schemas.openxmlformats.org/officeDocument/2006/relationships/customXml" Target="../ink/ink8664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699.xml"/><Relationship Id="rId10" Type="http://schemas.openxmlformats.org/officeDocument/2006/relationships/customXml" Target="../ink/ink8651.xml"/><Relationship Id="rId31" Type="http://schemas.openxmlformats.org/officeDocument/2006/relationships/image" Target="NULL"/><Relationship Id="rId44" Type="http://schemas.openxmlformats.org/officeDocument/2006/relationships/customXml" Target="../ink/ink8668.xml"/><Relationship Id="rId52" Type="http://schemas.openxmlformats.org/officeDocument/2006/relationships/customXml" Target="../ink/ink8672.xml"/><Relationship Id="rId60" Type="http://schemas.openxmlformats.org/officeDocument/2006/relationships/customXml" Target="../ink/ink867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685.xml"/><Relationship Id="rId81" Type="http://schemas.openxmlformats.org/officeDocument/2006/relationships/image" Target="NULL"/><Relationship Id="rId86" Type="http://schemas.openxmlformats.org/officeDocument/2006/relationships/customXml" Target="../ink/ink8689.xml"/><Relationship Id="rId94" Type="http://schemas.openxmlformats.org/officeDocument/2006/relationships/customXml" Target="../ink/ink8693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64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65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663.xml"/><Relationship Id="rId50" Type="http://schemas.openxmlformats.org/officeDocument/2006/relationships/customXml" Target="../ink/ink8671.xml"/><Relationship Id="rId55" Type="http://schemas.openxmlformats.org/officeDocument/2006/relationships/image" Target="NULL"/><Relationship Id="rId76" Type="http://schemas.openxmlformats.org/officeDocument/2006/relationships/customXml" Target="../ink/ink8684.xml"/><Relationship Id="rId97" Type="http://schemas.openxmlformats.org/officeDocument/2006/relationships/image" Target="NULL"/><Relationship Id="rId104" Type="http://schemas.openxmlformats.org/officeDocument/2006/relationships/customXml" Target="../ink/ink8698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692.xml"/><Relationship Id="rId2" Type="http://schemas.openxmlformats.org/officeDocument/2006/relationships/customXml" Target="../ink/ink8647.xml"/><Relationship Id="rId29" Type="http://schemas.openxmlformats.org/officeDocument/2006/relationships/image" Target="NULL"/><Relationship Id="rId24" Type="http://schemas.openxmlformats.org/officeDocument/2006/relationships/customXml" Target="../ink/ink8658.xml"/><Relationship Id="rId40" Type="http://schemas.openxmlformats.org/officeDocument/2006/relationships/customXml" Target="../ink/ink8666.xml"/><Relationship Id="rId45" Type="http://schemas.openxmlformats.org/officeDocument/2006/relationships/image" Target="NULL"/><Relationship Id="rId66" Type="http://schemas.openxmlformats.org/officeDocument/2006/relationships/customXml" Target="../ink/ink8679.xml"/><Relationship Id="rId87" Type="http://schemas.openxmlformats.org/officeDocument/2006/relationships/image" Target="NULL"/><Relationship Id="rId110" Type="http://schemas.openxmlformats.org/officeDocument/2006/relationships/customXml" Target="../ink/ink8701.xml"/><Relationship Id="rId61" Type="http://schemas.openxmlformats.org/officeDocument/2006/relationships/image" Target="NULL"/><Relationship Id="rId82" Type="http://schemas.openxmlformats.org/officeDocument/2006/relationships/customXml" Target="../ink/ink8687.xml"/><Relationship Id="rId19" Type="http://schemas.openxmlformats.org/officeDocument/2006/relationships/image" Target="NULL"/><Relationship Id="rId14" Type="http://schemas.openxmlformats.org/officeDocument/2006/relationships/customXml" Target="../ink/ink8653.xml"/><Relationship Id="rId30" Type="http://schemas.openxmlformats.org/officeDocument/2006/relationships/customXml" Target="../ink/ink8661.xml"/><Relationship Id="rId35" Type="http://schemas.openxmlformats.org/officeDocument/2006/relationships/image" Target="NULL"/><Relationship Id="rId56" Type="http://schemas.openxmlformats.org/officeDocument/2006/relationships/customXml" Target="../ink/ink8674.xml"/><Relationship Id="rId77" Type="http://schemas.openxmlformats.org/officeDocument/2006/relationships/image" Target="NULL"/><Relationship Id="rId100" Type="http://schemas.openxmlformats.org/officeDocument/2006/relationships/customXml" Target="../ink/ink8696.xml"/><Relationship Id="rId105" Type="http://schemas.openxmlformats.org/officeDocument/2006/relationships/image" Target="NULL"/><Relationship Id="rId8" Type="http://schemas.openxmlformats.org/officeDocument/2006/relationships/customXml" Target="../ink/ink8650.xml"/><Relationship Id="rId51" Type="http://schemas.openxmlformats.org/officeDocument/2006/relationships/image" Target="NULL"/><Relationship Id="rId72" Type="http://schemas.openxmlformats.org/officeDocument/2006/relationships/customXml" Target="../ink/ink8682.xml"/><Relationship Id="rId93" Type="http://schemas.openxmlformats.org/officeDocument/2006/relationships/image" Target="NULL"/><Relationship Id="rId98" Type="http://schemas.openxmlformats.org/officeDocument/2006/relationships/customXml" Target="../ink/ink869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669.xml"/><Relationship Id="rId67" Type="http://schemas.openxmlformats.org/officeDocument/2006/relationships/image" Target="NULL"/><Relationship Id="rId20" Type="http://schemas.openxmlformats.org/officeDocument/2006/relationships/customXml" Target="../ink/ink8656.xml"/><Relationship Id="rId41" Type="http://schemas.openxmlformats.org/officeDocument/2006/relationships/image" Target="NULL"/><Relationship Id="rId62" Type="http://schemas.openxmlformats.org/officeDocument/2006/relationships/customXml" Target="../ink/ink8677.xml"/><Relationship Id="rId83" Type="http://schemas.openxmlformats.org/officeDocument/2006/relationships/image" Target="NULL"/><Relationship Id="rId88" Type="http://schemas.openxmlformats.org/officeDocument/2006/relationships/customXml" Target="../ink/ink8690.xml"/><Relationship Id="rId111" Type="http://schemas.openxmlformats.org/officeDocument/2006/relationships/image" Target="NULL"/></Relationships>
</file>

<file path=ppt/slides/_rels/slide1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14.xml"/><Relationship Id="rId21" Type="http://schemas.openxmlformats.org/officeDocument/2006/relationships/image" Target="NULL"/><Relationship Id="rId42" Type="http://schemas.openxmlformats.org/officeDocument/2006/relationships/customXml" Target="../ink/ink872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735.xml"/><Relationship Id="rId84" Type="http://schemas.openxmlformats.org/officeDocument/2006/relationships/customXml" Target="../ink/ink8743.xml"/><Relationship Id="rId89" Type="http://schemas.openxmlformats.org/officeDocument/2006/relationships/image" Target="NULL"/><Relationship Id="rId16" Type="http://schemas.openxmlformats.org/officeDocument/2006/relationships/customXml" Target="../ink/ink870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71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730.xml"/><Relationship Id="rId74" Type="http://schemas.openxmlformats.org/officeDocument/2006/relationships/customXml" Target="../ink/ink8738.xml"/><Relationship Id="rId79" Type="http://schemas.openxmlformats.org/officeDocument/2006/relationships/image" Target="NULL"/><Relationship Id="rId102" Type="http://schemas.openxmlformats.org/officeDocument/2006/relationships/customXml" Target="../ink/ink8752.xml"/><Relationship Id="rId5" Type="http://schemas.openxmlformats.org/officeDocument/2006/relationships/image" Target="NULL"/><Relationship Id="rId90" Type="http://schemas.openxmlformats.org/officeDocument/2006/relationships/customXml" Target="../ink/ink8746.xml"/><Relationship Id="rId95" Type="http://schemas.openxmlformats.org/officeDocument/2006/relationships/image" Target="NULL"/><Relationship Id="rId22" Type="http://schemas.openxmlformats.org/officeDocument/2006/relationships/customXml" Target="../ink/ink871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725.xml"/><Relationship Id="rId64" Type="http://schemas.openxmlformats.org/officeDocument/2006/relationships/customXml" Target="../ink/ink8733.xml"/><Relationship Id="rId69" Type="http://schemas.openxmlformats.org/officeDocument/2006/relationships/image" Target="NULL"/><Relationship Id="rId80" Type="http://schemas.openxmlformats.org/officeDocument/2006/relationships/customXml" Target="../ink/ink8741.xml"/><Relationship Id="rId85" Type="http://schemas.openxmlformats.org/officeDocument/2006/relationships/image" Target="NULL"/><Relationship Id="rId12" Type="http://schemas.openxmlformats.org/officeDocument/2006/relationships/customXml" Target="../ink/ink870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72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755.xml"/><Relationship Id="rId54" Type="http://schemas.openxmlformats.org/officeDocument/2006/relationships/customXml" Target="../ink/ink8728.xml"/><Relationship Id="rId70" Type="http://schemas.openxmlformats.org/officeDocument/2006/relationships/customXml" Target="../ink/ink873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7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0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715.xml"/><Relationship Id="rId36" Type="http://schemas.openxmlformats.org/officeDocument/2006/relationships/customXml" Target="../ink/ink8719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754.xml"/><Relationship Id="rId10" Type="http://schemas.openxmlformats.org/officeDocument/2006/relationships/customXml" Target="../ink/ink8706.xml"/><Relationship Id="rId31" Type="http://schemas.openxmlformats.org/officeDocument/2006/relationships/image" Target="NULL"/><Relationship Id="rId44" Type="http://schemas.openxmlformats.org/officeDocument/2006/relationships/customXml" Target="../ink/ink8723.xml"/><Relationship Id="rId52" Type="http://schemas.openxmlformats.org/officeDocument/2006/relationships/customXml" Target="../ink/ink8727.xml"/><Relationship Id="rId60" Type="http://schemas.openxmlformats.org/officeDocument/2006/relationships/customXml" Target="../ink/ink873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740.xml"/><Relationship Id="rId81" Type="http://schemas.openxmlformats.org/officeDocument/2006/relationships/image" Target="NULL"/><Relationship Id="rId86" Type="http://schemas.openxmlformats.org/officeDocument/2006/relationships/customXml" Target="../ink/ink8744.xml"/><Relationship Id="rId94" Type="http://schemas.openxmlformats.org/officeDocument/2006/relationships/customXml" Target="../ink/ink874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70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71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718.xml"/><Relationship Id="rId50" Type="http://schemas.openxmlformats.org/officeDocument/2006/relationships/customXml" Target="../ink/ink8726.xml"/><Relationship Id="rId55" Type="http://schemas.openxmlformats.org/officeDocument/2006/relationships/image" Target="NULL"/><Relationship Id="rId76" Type="http://schemas.openxmlformats.org/officeDocument/2006/relationships/customXml" Target="../ink/ink8739.xml"/><Relationship Id="rId97" Type="http://schemas.openxmlformats.org/officeDocument/2006/relationships/image" Target="NULL"/><Relationship Id="rId104" Type="http://schemas.openxmlformats.org/officeDocument/2006/relationships/customXml" Target="../ink/ink875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747.xml"/><Relationship Id="rId2" Type="http://schemas.openxmlformats.org/officeDocument/2006/relationships/customXml" Target="../ink/ink8702.xml"/><Relationship Id="rId29" Type="http://schemas.openxmlformats.org/officeDocument/2006/relationships/image" Target="NULL"/><Relationship Id="rId24" Type="http://schemas.openxmlformats.org/officeDocument/2006/relationships/customXml" Target="../ink/ink8713.xml"/><Relationship Id="rId40" Type="http://schemas.openxmlformats.org/officeDocument/2006/relationships/customXml" Target="../ink/ink8721.xml"/><Relationship Id="rId45" Type="http://schemas.openxmlformats.org/officeDocument/2006/relationships/image" Target="NULL"/><Relationship Id="rId66" Type="http://schemas.openxmlformats.org/officeDocument/2006/relationships/customXml" Target="../ink/ink8734.xml"/><Relationship Id="rId87" Type="http://schemas.openxmlformats.org/officeDocument/2006/relationships/image" Target="NULL"/><Relationship Id="rId110" Type="http://schemas.openxmlformats.org/officeDocument/2006/relationships/customXml" Target="../ink/ink8756.xml"/><Relationship Id="rId61" Type="http://schemas.openxmlformats.org/officeDocument/2006/relationships/image" Target="NULL"/><Relationship Id="rId82" Type="http://schemas.openxmlformats.org/officeDocument/2006/relationships/customXml" Target="../ink/ink8742.xml"/><Relationship Id="rId19" Type="http://schemas.openxmlformats.org/officeDocument/2006/relationships/image" Target="NULL"/><Relationship Id="rId14" Type="http://schemas.openxmlformats.org/officeDocument/2006/relationships/customXml" Target="../ink/ink8708.xml"/><Relationship Id="rId30" Type="http://schemas.openxmlformats.org/officeDocument/2006/relationships/customXml" Target="../ink/ink8716.xml"/><Relationship Id="rId35" Type="http://schemas.openxmlformats.org/officeDocument/2006/relationships/image" Target="NULL"/><Relationship Id="rId56" Type="http://schemas.openxmlformats.org/officeDocument/2006/relationships/customXml" Target="../ink/ink8729.xml"/><Relationship Id="rId77" Type="http://schemas.openxmlformats.org/officeDocument/2006/relationships/image" Target="NULL"/><Relationship Id="rId100" Type="http://schemas.openxmlformats.org/officeDocument/2006/relationships/customXml" Target="../ink/ink8751.xml"/><Relationship Id="rId105" Type="http://schemas.openxmlformats.org/officeDocument/2006/relationships/image" Target="NULL"/><Relationship Id="rId8" Type="http://schemas.openxmlformats.org/officeDocument/2006/relationships/customXml" Target="../ink/ink8705.xml"/><Relationship Id="rId51" Type="http://schemas.openxmlformats.org/officeDocument/2006/relationships/image" Target="NULL"/><Relationship Id="rId72" Type="http://schemas.openxmlformats.org/officeDocument/2006/relationships/customXml" Target="../ink/ink8737.xml"/><Relationship Id="rId93" Type="http://schemas.openxmlformats.org/officeDocument/2006/relationships/image" Target="NULL"/><Relationship Id="rId98" Type="http://schemas.openxmlformats.org/officeDocument/2006/relationships/customXml" Target="../ink/ink875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724.xml"/><Relationship Id="rId67" Type="http://schemas.openxmlformats.org/officeDocument/2006/relationships/image" Target="NULL"/><Relationship Id="rId20" Type="http://schemas.openxmlformats.org/officeDocument/2006/relationships/customXml" Target="../ink/ink8711.xml"/><Relationship Id="rId41" Type="http://schemas.openxmlformats.org/officeDocument/2006/relationships/image" Target="NULL"/><Relationship Id="rId62" Type="http://schemas.openxmlformats.org/officeDocument/2006/relationships/customXml" Target="../ink/ink8732.xml"/><Relationship Id="rId83" Type="http://schemas.openxmlformats.org/officeDocument/2006/relationships/image" Target="NULL"/><Relationship Id="rId88" Type="http://schemas.openxmlformats.org/officeDocument/2006/relationships/customXml" Target="../ink/ink8745.xml"/><Relationship Id="rId111" Type="http://schemas.openxmlformats.org/officeDocument/2006/relationships/image" Target="NUL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709.xml"/><Relationship Id="rId13" Type="http://schemas.openxmlformats.org/officeDocument/2006/relationships/image" Target="../media/image94.png"/><Relationship Id="rId18" Type="http://schemas.openxmlformats.org/officeDocument/2006/relationships/customXml" Target="../ink/ink714.xml"/><Relationship Id="rId26" Type="http://schemas.openxmlformats.org/officeDocument/2006/relationships/customXml" Target="../ink/ink718.xml"/><Relationship Id="rId3" Type="http://schemas.openxmlformats.org/officeDocument/2006/relationships/image" Target="../media/image8100.png"/><Relationship Id="rId21" Type="http://schemas.openxmlformats.org/officeDocument/2006/relationships/image" Target="../media/image98.png"/><Relationship Id="rId7" Type="http://schemas.openxmlformats.org/officeDocument/2006/relationships/image" Target="../media/image44.png"/><Relationship Id="rId12" Type="http://schemas.openxmlformats.org/officeDocument/2006/relationships/customXml" Target="../ink/ink711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2" Type="http://schemas.openxmlformats.org/officeDocument/2006/relationships/customXml" Target="../ink/ink706.xml"/><Relationship Id="rId16" Type="http://schemas.openxmlformats.org/officeDocument/2006/relationships/customXml" Target="../ink/ink713.xml"/><Relationship Id="rId20" Type="http://schemas.openxmlformats.org/officeDocument/2006/relationships/customXml" Target="../ink/ink715.xml"/><Relationship Id="rId29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.xml"/><Relationship Id="rId11" Type="http://schemas.openxmlformats.org/officeDocument/2006/relationships/image" Target="../media/image93.png"/><Relationship Id="rId24" Type="http://schemas.openxmlformats.org/officeDocument/2006/relationships/customXml" Target="../ink/ink717.xml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19.xml"/><Relationship Id="rId10" Type="http://schemas.openxmlformats.org/officeDocument/2006/relationships/customXml" Target="../ink/ink710.xml"/><Relationship Id="rId19" Type="http://schemas.openxmlformats.org/officeDocument/2006/relationships/image" Target="../media/image97.png"/><Relationship Id="rId4" Type="http://schemas.openxmlformats.org/officeDocument/2006/relationships/customXml" Target="../ink/ink707.xml"/><Relationship Id="rId9" Type="http://schemas.openxmlformats.org/officeDocument/2006/relationships/image" Target="../media/image54.png"/><Relationship Id="rId14" Type="http://schemas.openxmlformats.org/officeDocument/2006/relationships/customXml" Target="../ink/ink712.xml"/><Relationship Id="rId22" Type="http://schemas.openxmlformats.org/officeDocument/2006/relationships/customXml" Target="../ink/ink716.xml"/><Relationship Id="rId27" Type="http://schemas.openxmlformats.org/officeDocument/2006/relationships/image" Target="../media/image104.png"/></Relationships>
</file>

<file path=ppt/slides/_rels/slide1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69.xml"/><Relationship Id="rId21" Type="http://schemas.openxmlformats.org/officeDocument/2006/relationships/image" Target="NULL"/><Relationship Id="rId42" Type="http://schemas.openxmlformats.org/officeDocument/2006/relationships/customXml" Target="../ink/ink877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790.xml"/><Relationship Id="rId84" Type="http://schemas.openxmlformats.org/officeDocument/2006/relationships/customXml" Target="../ink/ink8798.xml"/><Relationship Id="rId89" Type="http://schemas.openxmlformats.org/officeDocument/2006/relationships/image" Target="NULL"/><Relationship Id="rId112" Type="http://schemas.openxmlformats.org/officeDocument/2006/relationships/customXml" Target="../ink/ink8812.xml"/><Relationship Id="rId16" Type="http://schemas.openxmlformats.org/officeDocument/2006/relationships/customXml" Target="../ink/ink876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77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785.xml"/><Relationship Id="rId74" Type="http://schemas.openxmlformats.org/officeDocument/2006/relationships/customXml" Target="../ink/ink8793.xml"/><Relationship Id="rId79" Type="http://schemas.openxmlformats.org/officeDocument/2006/relationships/image" Target="NULL"/><Relationship Id="rId102" Type="http://schemas.openxmlformats.org/officeDocument/2006/relationships/customXml" Target="../ink/ink8807.xml"/><Relationship Id="rId5" Type="http://schemas.openxmlformats.org/officeDocument/2006/relationships/image" Target="NULL"/><Relationship Id="rId90" Type="http://schemas.openxmlformats.org/officeDocument/2006/relationships/customXml" Target="../ink/ink8801.xml"/><Relationship Id="rId95" Type="http://schemas.openxmlformats.org/officeDocument/2006/relationships/image" Target="NULL"/><Relationship Id="rId22" Type="http://schemas.openxmlformats.org/officeDocument/2006/relationships/customXml" Target="../ink/ink876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780.xml"/><Relationship Id="rId64" Type="http://schemas.openxmlformats.org/officeDocument/2006/relationships/customXml" Target="../ink/ink8788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8796.xml"/><Relationship Id="rId85" Type="http://schemas.openxmlformats.org/officeDocument/2006/relationships/image" Target="NULL"/><Relationship Id="rId12" Type="http://schemas.openxmlformats.org/officeDocument/2006/relationships/customXml" Target="../ink/ink876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77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810.xml"/><Relationship Id="rId54" Type="http://schemas.openxmlformats.org/officeDocument/2006/relationships/customXml" Target="../ink/ink8783.xml"/><Relationship Id="rId70" Type="http://schemas.openxmlformats.org/officeDocument/2006/relationships/customXml" Target="../ink/ink879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5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770.xml"/><Relationship Id="rId36" Type="http://schemas.openxmlformats.org/officeDocument/2006/relationships/customXml" Target="../ink/ink8774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809.xml"/><Relationship Id="rId10" Type="http://schemas.openxmlformats.org/officeDocument/2006/relationships/customXml" Target="../ink/ink8761.xml"/><Relationship Id="rId31" Type="http://schemas.openxmlformats.org/officeDocument/2006/relationships/image" Target="NULL"/><Relationship Id="rId44" Type="http://schemas.openxmlformats.org/officeDocument/2006/relationships/customXml" Target="../ink/ink8778.xml"/><Relationship Id="rId52" Type="http://schemas.openxmlformats.org/officeDocument/2006/relationships/customXml" Target="../ink/ink8782.xml"/><Relationship Id="rId60" Type="http://schemas.openxmlformats.org/officeDocument/2006/relationships/customXml" Target="../ink/ink878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795.xml"/><Relationship Id="rId81" Type="http://schemas.openxmlformats.org/officeDocument/2006/relationships/image" Target="NULL"/><Relationship Id="rId86" Type="http://schemas.openxmlformats.org/officeDocument/2006/relationships/customXml" Target="../ink/ink8799.xml"/><Relationship Id="rId94" Type="http://schemas.openxmlformats.org/officeDocument/2006/relationships/customXml" Target="../ink/ink8803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75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76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773.xml"/><Relationship Id="rId50" Type="http://schemas.openxmlformats.org/officeDocument/2006/relationships/customXml" Target="../ink/ink8781.xml"/><Relationship Id="rId55" Type="http://schemas.openxmlformats.org/officeDocument/2006/relationships/image" Target="NULL"/><Relationship Id="rId76" Type="http://schemas.openxmlformats.org/officeDocument/2006/relationships/customXml" Target="../ink/ink8794.xml"/><Relationship Id="rId97" Type="http://schemas.openxmlformats.org/officeDocument/2006/relationships/image" Target="NULL"/><Relationship Id="rId104" Type="http://schemas.openxmlformats.org/officeDocument/2006/relationships/customXml" Target="../ink/ink8808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802.xml"/><Relationship Id="rId2" Type="http://schemas.openxmlformats.org/officeDocument/2006/relationships/customXml" Target="../ink/ink8757.xml"/><Relationship Id="rId29" Type="http://schemas.openxmlformats.org/officeDocument/2006/relationships/image" Target="NULL"/><Relationship Id="rId24" Type="http://schemas.openxmlformats.org/officeDocument/2006/relationships/customXml" Target="../ink/ink8768.xml"/><Relationship Id="rId40" Type="http://schemas.openxmlformats.org/officeDocument/2006/relationships/customXml" Target="../ink/ink8776.xml"/><Relationship Id="rId45" Type="http://schemas.openxmlformats.org/officeDocument/2006/relationships/image" Target="NULL"/><Relationship Id="rId66" Type="http://schemas.openxmlformats.org/officeDocument/2006/relationships/customXml" Target="../ink/ink8789.xml"/><Relationship Id="rId87" Type="http://schemas.openxmlformats.org/officeDocument/2006/relationships/image" Target="NULL"/><Relationship Id="rId110" Type="http://schemas.openxmlformats.org/officeDocument/2006/relationships/customXml" Target="../ink/ink8811.xml"/><Relationship Id="rId61" Type="http://schemas.openxmlformats.org/officeDocument/2006/relationships/image" Target="NULL"/><Relationship Id="rId82" Type="http://schemas.openxmlformats.org/officeDocument/2006/relationships/customXml" Target="../ink/ink8797.xml"/><Relationship Id="rId19" Type="http://schemas.openxmlformats.org/officeDocument/2006/relationships/image" Target="NULL"/><Relationship Id="rId14" Type="http://schemas.openxmlformats.org/officeDocument/2006/relationships/customXml" Target="../ink/ink8763.xml"/><Relationship Id="rId30" Type="http://schemas.openxmlformats.org/officeDocument/2006/relationships/customXml" Target="../ink/ink8771.xml"/><Relationship Id="rId35" Type="http://schemas.openxmlformats.org/officeDocument/2006/relationships/image" Target="NULL"/><Relationship Id="rId56" Type="http://schemas.openxmlformats.org/officeDocument/2006/relationships/customXml" Target="../ink/ink8784.xml"/><Relationship Id="rId77" Type="http://schemas.openxmlformats.org/officeDocument/2006/relationships/image" Target="NULL"/><Relationship Id="rId100" Type="http://schemas.openxmlformats.org/officeDocument/2006/relationships/customXml" Target="../ink/ink8806.xml"/><Relationship Id="rId105" Type="http://schemas.openxmlformats.org/officeDocument/2006/relationships/image" Target="NULL"/><Relationship Id="rId8" Type="http://schemas.openxmlformats.org/officeDocument/2006/relationships/customXml" Target="../ink/ink8760.xml"/><Relationship Id="rId51" Type="http://schemas.openxmlformats.org/officeDocument/2006/relationships/image" Target="NULL"/><Relationship Id="rId72" Type="http://schemas.openxmlformats.org/officeDocument/2006/relationships/customXml" Target="../ink/ink8792.xml"/><Relationship Id="rId93" Type="http://schemas.openxmlformats.org/officeDocument/2006/relationships/image" Target="NULL"/><Relationship Id="rId98" Type="http://schemas.openxmlformats.org/officeDocument/2006/relationships/customXml" Target="../ink/ink880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779.xml"/><Relationship Id="rId67" Type="http://schemas.openxmlformats.org/officeDocument/2006/relationships/image" Target="NULL"/><Relationship Id="rId20" Type="http://schemas.openxmlformats.org/officeDocument/2006/relationships/customXml" Target="../ink/ink8766.xml"/><Relationship Id="rId41" Type="http://schemas.openxmlformats.org/officeDocument/2006/relationships/image" Target="NULL"/><Relationship Id="rId62" Type="http://schemas.openxmlformats.org/officeDocument/2006/relationships/customXml" Target="../ink/ink8787.xml"/><Relationship Id="rId83" Type="http://schemas.openxmlformats.org/officeDocument/2006/relationships/image" Target="NULL"/><Relationship Id="rId88" Type="http://schemas.openxmlformats.org/officeDocument/2006/relationships/customXml" Target="../ink/ink8800.xml"/><Relationship Id="rId111" Type="http://schemas.openxmlformats.org/officeDocument/2006/relationships/image" Target="NULL"/></Relationships>
</file>

<file path=ppt/slides/_rels/slide1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25.xml"/><Relationship Id="rId21" Type="http://schemas.openxmlformats.org/officeDocument/2006/relationships/image" Target="NULL"/><Relationship Id="rId42" Type="http://schemas.openxmlformats.org/officeDocument/2006/relationships/customXml" Target="../ink/ink883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846.xml"/><Relationship Id="rId84" Type="http://schemas.openxmlformats.org/officeDocument/2006/relationships/customXml" Target="../ink/ink8854.xml"/><Relationship Id="rId89" Type="http://schemas.openxmlformats.org/officeDocument/2006/relationships/image" Target="NULL"/><Relationship Id="rId112" Type="http://schemas.openxmlformats.org/officeDocument/2006/relationships/customXml" Target="../ink/ink8868.xml"/><Relationship Id="rId16" Type="http://schemas.openxmlformats.org/officeDocument/2006/relationships/customXml" Target="../ink/ink882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82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841.xml"/><Relationship Id="rId74" Type="http://schemas.openxmlformats.org/officeDocument/2006/relationships/customXml" Target="../ink/ink8849.xml"/><Relationship Id="rId79" Type="http://schemas.openxmlformats.org/officeDocument/2006/relationships/image" Target="NULL"/><Relationship Id="rId102" Type="http://schemas.openxmlformats.org/officeDocument/2006/relationships/customXml" Target="../ink/ink8863.xml"/><Relationship Id="rId5" Type="http://schemas.openxmlformats.org/officeDocument/2006/relationships/image" Target="NULL"/><Relationship Id="rId90" Type="http://schemas.openxmlformats.org/officeDocument/2006/relationships/customXml" Target="../ink/ink8857.xml"/><Relationship Id="rId95" Type="http://schemas.openxmlformats.org/officeDocument/2006/relationships/image" Target="NULL"/><Relationship Id="rId22" Type="http://schemas.openxmlformats.org/officeDocument/2006/relationships/customXml" Target="../ink/ink882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836.xml"/><Relationship Id="rId64" Type="http://schemas.openxmlformats.org/officeDocument/2006/relationships/customXml" Target="../ink/ink8844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8852.xml"/><Relationship Id="rId85" Type="http://schemas.openxmlformats.org/officeDocument/2006/relationships/image" Target="NULL"/><Relationship Id="rId12" Type="http://schemas.openxmlformats.org/officeDocument/2006/relationships/customXml" Target="../ink/ink881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83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866.xml"/><Relationship Id="rId54" Type="http://schemas.openxmlformats.org/officeDocument/2006/relationships/customXml" Target="../ink/ink8839.xml"/><Relationship Id="rId70" Type="http://schemas.openxmlformats.org/officeDocument/2006/relationships/customXml" Target="../ink/ink884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8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1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826.xml"/><Relationship Id="rId36" Type="http://schemas.openxmlformats.org/officeDocument/2006/relationships/customXml" Target="../ink/ink8830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865.xml"/><Relationship Id="rId114" Type="http://schemas.openxmlformats.org/officeDocument/2006/relationships/customXml" Target="../ink/ink8869.xml"/><Relationship Id="rId10" Type="http://schemas.openxmlformats.org/officeDocument/2006/relationships/customXml" Target="../ink/ink8817.xml"/><Relationship Id="rId31" Type="http://schemas.openxmlformats.org/officeDocument/2006/relationships/image" Target="NULL"/><Relationship Id="rId44" Type="http://schemas.openxmlformats.org/officeDocument/2006/relationships/customXml" Target="../ink/ink8834.xml"/><Relationship Id="rId52" Type="http://schemas.openxmlformats.org/officeDocument/2006/relationships/customXml" Target="../ink/ink8838.xml"/><Relationship Id="rId60" Type="http://schemas.openxmlformats.org/officeDocument/2006/relationships/customXml" Target="../ink/ink884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851.xml"/><Relationship Id="rId81" Type="http://schemas.openxmlformats.org/officeDocument/2006/relationships/image" Target="NULL"/><Relationship Id="rId86" Type="http://schemas.openxmlformats.org/officeDocument/2006/relationships/customXml" Target="../ink/ink8855.xml"/><Relationship Id="rId94" Type="http://schemas.openxmlformats.org/officeDocument/2006/relationships/customXml" Target="../ink/ink885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81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82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829.xml"/><Relationship Id="rId50" Type="http://schemas.openxmlformats.org/officeDocument/2006/relationships/customXml" Target="../ink/ink8837.xml"/><Relationship Id="rId55" Type="http://schemas.openxmlformats.org/officeDocument/2006/relationships/image" Target="NULL"/><Relationship Id="rId76" Type="http://schemas.openxmlformats.org/officeDocument/2006/relationships/customXml" Target="../ink/ink8850.xml"/><Relationship Id="rId97" Type="http://schemas.openxmlformats.org/officeDocument/2006/relationships/image" Target="NULL"/><Relationship Id="rId104" Type="http://schemas.openxmlformats.org/officeDocument/2006/relationships/customXml" Target="../ink/ink886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858.xml"/><Relationship Id="rId2" Type="http://schemas.openxmlformats.org/officeDocument/2006/relationships/customXml" Target="../ink/ink8813.xml"/><Relationship Id="rId29" Type="http://schemas.openxmlformats.org/officeDocument/2006/relationships/image" Target="NULL"/><Relationship Id="rId24" Type="http://schemas.openxmlformats.org/officeDocument/2006/relationships/customXml" Target="../ink/ink8824.xml"/><Relationship Id="rId40" Type="http://schemas.openxmlformats.org/officeDocument/2006/relationships/customXml" Target="../ink/ink8832.xml"/><Relationship Id="rId45" Type="http://schemas.openxmlformats.org/officeDocument/2006/relationships/image" Target="NULL"/><Relationship Id="rId66" Type="http://schemas.openxmlformats.org/officeDocument/2006/relationships/customXml" Target="../ink/ink8845.xml"/><Relationship Id="rId87" Type="http://schemas.openxmlformats.org/officeDocument/2006/relationships/image" Target="NULL"/><Relationship Id="rId110" Type="http://schemas.openxmlformats.org/officeDocument/2006/relationships/customXml" Target="../ink/ink8867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853.xml"/><Relationship Id="rId19" Type="http://schemas.openxmlformats.org/officeDocument/2006/relationships/image" Target="NULL"/><Relationship Id="rId14" Type="http://schemas.openxmlformats.org/officeDocument/2006/relationships/customXml" Target="../ink/ink8819.xml"/><Relationship Id="rId30" Type="http://schemas.openxmlformats.org/officeDocument/2006/relationships/customXml" Target="../ink/ink8827.xml"/><Relationship Id="rId35" Type="http://schemas.openxmlformats.org/officeDocument/2006/relationships/image" Target="NULL"/><Relationship Id="rId56" Type="http://schemas.openxmlformats.org/officeDocument/2006/relationships/customXml" Target="../ink/ink8840.xml"/><Relationship Id="rId77" Type="http://schemas.openxmlformats.org/officeDocument/2006/relationships/image" Target="NULL"/><Relationship Id="rId100" Type="http://schemas.openxmlformats.org/officeDocument/2006/relationships/customXml" Target="../ink/ink8862.xml"/><Relationship Id="rId105" Type="http://schemas.openxmlformats.org/officeDocument/2006/relationships/image" Target="NULL"/><Relationship Id="rId8" Type="http://schemas.openxmlformats.org/officeDocument/2006/relationships/customXml" Target="../ink/ink8816.xml"/><Relationship Id="rId51" Type="http://schemas.openxmlformats.org/officeDocument/2006/relationships/image" Target="NULL"/><Relationship Id="rId72" Type="http://schemas.openxmlformats.org/officeDocument/2006/relationships/customXml" Target="../ink/ink8848.xml"/><Relationship Id="rId93" Type="http://schemas.openxmlformats.org/officeDocument/2006/relationships/image" Target="NULL"/><Relationship Id="rId98" Type="http://schemas.openxmlformats.org/officeDocument/2006/relationships/customXml" Target="../ink/ink886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835.xml"/><Relationship Id="rId67" Type="http://schemas.openxmlformats.org/officeDocument/2006/relationships/image" Target="NULL"/><Relationship Id="rId20" Type="http://schemas.openxmlformats.org/officeDocument/2006/relationships/customXml" Target="../ink/ink8822.xml"/><Relationship Id="rId41" Type="http://schemas.openxmlformats.org/officeDocument/2006/relationships/image" Target="NULL"/><Relationship Id="rId62" Type="http://schemas.openxmlformats.org/officeDocument/2006/relationships/customXml" Target="../ink/ink8843.xml"/><Relationship Id="rId83" Type="http://schemas.openxmlformats.org/officeDocument/2006/relationships/image" Target="NULL"/><Relationship Id="rId88" Type="http://schemas.openxmlformats.org/officeDocument/2006/relationships/customXml" Target="../ink/ink8856.xml"/><Relationship Id="rId111" Type="http://schemas.openxmlformats.org/officeDocument/2006/relationships/image" Target="NULL"/></Relationships>
</file>

<file path=ppt/slides/_rels/slide1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82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89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903.xml"/><Relationship Id="rId84" Type="http://schemas.openxmlformats.org/officeDocument/2006/relationships/customXml" Target="../ink/ink8911.xml"/><Relationship Id="rId89" Type="http://schemas.openxmlformats.org/officeDocument/2006/relationships/image" Target="NULL"/><Relationship Id="rId112" Type="http://schemas.openxmlformats.org/officeDocument/2006/relationships/customXml" Target="../ink/ink8925.xml"/><Relationship Id="rId16" Type="http://schemas.openxmlformats.org/officeDocument/2006/relationships/customXml" Target="../ink/ink887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88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898.xml"/><Relationship Id="rId74" Type="http://schemas.openxmlformats.org/officeDocument/2006/relationships/customXml" Target="../ink/ink8906.xml"/><Relationship Id="rId79" Type="http://schemas.openxmlformats.org/officeDocument/2006/relationships/image" Target="NULL"/><Relationship Id="rId102" Type="http://schemas.openxmlformats.org/officeDocument/2006/relationships/customXml" Target="../ink/ink8920.xml"/><Relationship Id="rId5" Type="http://schemas.openxmlformats.org/officeDocument/2006/relationships/image" Target="NULL"/><Relationship Id="rId90" Type="http://schemas.openxmlformats.org/officeDocument/2006/relationships/customXml" Target="../ink/ink8914.xml"/><Relationship Id="rId95" Type="http://schemas.openxmlformats.org/officeDocument/2006/relationships/image" Target="NULL"/><Relationship Id="rId22" Type="http://schemas.openxmlformats.org/officeDocument/2006/relationships/customXml" Target="../ink/ink888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893.xml"/><Relationship Id="rId64" Type="http://schemas.openxmlformats.org/officeDocument/2006/relationships/customXml" Target="../ink/ink8901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8909.xml"/><Relationship Id="rId85" Type="http://schemas.openxmlformats.org/officeDocument/2006/relationships/image" Target="NULL"/><Relationship Id="rId12" Type="http://schemas.openxmlformats.org/officeDocument/2006/relationships/customXml" Target="../ink/ink887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88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923.xml"/><Relationship Id="rId54" Type="http://schemas.openxmlformats.org/officeDocument/2006/relationships/customXml" Target="../ink/ink8896.xml"/><Relationship Id="rId70" Type="http://schemas.openxmlformats.org/officeDocument/2006/relationships/customXml" Target="../ink/ink890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9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72.xml"/><Relationship Id="rId23" Type="http://schemas.openxmlformats.org/officeDocument/2006/relationships/image" Target="NULL"/><Relationship Id="rId28" Type="http://schemas.openxmlformats.org/officeDocument/2006/relationships/customXml" Target="../ink/ink8883.xml"/><Relationship Id="rId49" Type="http://schemas.openxmlformats.org/officeDocument/2006/relationships/image" Target="NULL"/><Relationship Id="rId114" Type="http://schemas.openxmlformats.org/officeDocument/2006/relationships/customXml" Target="../ink/ink8926.xml"/><Relationship Id="rId10" Type="http://schemas.openxmlformats.org/officeDocument/2006/relationships/customXml" Target="../ink/ink8874.xml"/><Relationship Id="rId31" Type="http://schemas.openxmlformats.org/officeDocument/2006/relationships/image" Target="NULL"/><Relationship Id="rId44" Type="http://schemas.openxmlformats.org/officeDocument/2006/relationships/customXml" Target="../ink/ink8891.xml"/><Relationship Id="rId52" Type="http://schemas.openxmlformats.org/officeDocument/2006/relationships/customXml" Target="../ink/ink8895.xml"/><Relationship Id="rId60" Type="http://schemas.openxmlformats.org/officeDocument/2006/relationships/customXml" Target="../ink/ink889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908.xml"/><Relationship Id="rId81" Type="http://schemas.openxmlformats.org/officeDocument/2006/relationships/image" Target="NULL"/><Relationship Id="rId86" Type="http://schemas.openxmlformats.org/officeDocument/2006/relationships/customXml" Target="../ink/ink8912.xml"/><Relationship Id="rId94" Type="http://schemas.openxmlformats.org/officeDocument/2006/relationships/customXml" Target="../ink/ink8916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87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87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886.xml"/><Relationship Id="rId50" Type="http://schemas.openxmlformats.org/officeDocument/2006/relationships/customXml" Target="../ink/ink8894.xml"/><Relationship Id="rId55" Type="http://schemas.openxmlformats.org/officeDocument/2006/relationships/image" Target="NULL"/><Relationship Id="rId76" Type="http://schemas.openxmlformats.org/officeDocument/2006/relationships/customXml" Target="../ink/ink8907.xml"/><Relationship Id="rId97" Type="http://schemas.openxmlformats.org/officeDocument/2006/relationships/image" Target="NULL"/><Relationship Id="rId104" Type="http://schemas.openxmlformats.org/officeDocument/2006/relationships/customXml" Target="../ink/ink892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915.xml"/><Relationship Id="rId2" Type="http://schemas.openxmlformats.org/officeDocument/2006/relationships/customXml" Target="../ink/ink8870.xml"/><Relationship Id="rId29" Type="http://schemas.openxmlformats.org/officeDocument/2006/relationships/image" Target="NULL"/><Relationship Id="rId24" Type="http://schemas.openxmlformats.org/officeDocument/2006/relationships/customXml" Target="../ink/ink8881.xml"/><Relationship Id="rId40" Type="http://schemas.openxmlformats.org/officeDocument/2006/relationships/customXml" Target="../ink/ink8889.xml"/><Relationship Id="rId45" Type="http://schemas.openxmlformats.org/officeDocument/2006/relationships/image" Target="NULL"/><Relationship Id="rId66" Type="http://schemas.openxmlformats.org/officeDocument/2006/relationships/customXml" Target="../ink/ink8902.xml"/><Relationship Id="rId87" Type="http://schemas.openxmlformats.org/officeDocument/2006/relationships/image" Target="NULL"/><Relationship Id="rId110" Type="http://schemas.openxmlformats.org/officeDocument/2006/relationships/customXml" Target="../ink/ink8924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910.xml"/><Relationship Id="rId19" Type="http://schemas.openxmlformats.org/officeDocument/2006/relationships/image" Target="NULL"/><Relationship Id="rId14" Type="http://schemas.openxmlformats.org/officeDocument/2006/relationships/customXml" Target="../ink/ink8876.xml"/><Relationship Id="rId30" Type="http://schemas.openxmlformats.org/officeDocument/2006/relationships/customXml" Target="../ink/ink8884.xml"/><Relationship Id="rId35" Type="http://schemas.openxmlformats.org/officeDocument/2006/relationships/image" Target="NULL"/><Relationship Id="rId56" Type="http://schemas.openxmlformats.org/officeDocument/2006/relationships/customXml" Target="../ink/ink8897.xml"/><Relationship Id="rId77" Type="http://schemas.openxmlformats.org/officeDocument/2006/relationships/image" Target="NULL"/><Relationship Id="rId100" Type="http://schemas.openxmlformats.org/officeDocument/2006/relationships/customXml" Target="../ink/ink8919.xml"/><Relationship Id="rId105" Type="http://schemas.openxmlformats.org/officeDocument/2006/relationships/image" Target="NULL"/><Relationship Id="rId8" Type="http://schemas.openxmlformats.org/officeDocument/2006/relationships/customXml" Target="../ink/ink8873.xml"/><Relationship Id="rId51" Type="http://schemas.openxmlformats.org/officeDocument/2006/relationships/image" Target="NULL"/><Relationship Id="rId72" Type="http://schemas.openxmlformats.org/officeDocument/2006/relationships/customXml" Target="../ink/ink8905.xml"/><Relationship Id="rId93" Type="http://schemas.openxmlformats.org/officeDocument/2006/relationships/image" Target="NULL"/><Relationship Id="rId98" Type="http://schemas.openxmlformats.org/officeDocument/2006/relationships/customXml" Target="../ink/ink891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892.xml"/><Relationship Id="rId67" Type="http://schemas.openxmlformats.org/officeDocument/2006/relationships/image" Target="NULL"/><Relationship Id="rId116" Type="http://schemas.openxmlformats.org/officeDocument/2006/relationships/customXml" Target="../ink/ink8927.xml"/><Relationship Id="rId20" Type="http://schemas.openxmlformats.org/officeDocument/2006/relationships/customXml" Target="../ink/ink8879.xml"/><Relationship Id="rId41" Type="http://schemas.openxmlformats.org/officeDocument/2006/relationships/image" Target="NULL"/><Relationship Id="rId62" Type="http://schemas.openxmlformats.org/officeDocument/2006/relationships/customXml" Target="../ink/ink8900.xml"/><Relationship Id="rId83" Type="http://schemas.openxmlformats.org/officeDocument/2006/relationships/image" Target="NULL"/><Relationship Id="rId88" Type="http://schemas.openxmlformats.org/officeDocument/2006/relationships/customXml" Target="../ink/ink8913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887.xml"/><Relationship Id="rId57" Type="http://schemas.openxmlformats.org/officeDocument/2006/relationships/image" Target="NULL"/><Relationship Id="rId106" Type="http://schemas.openxmlformats.org/officeDocument/2006/relationships/customXml" Target="../ink/ink8922.xml"/></Relationships>
</file>

<file path=ppt/slides/_rels/slide1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940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94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961.xml"/><Relationship Id="rId84" Type="http://schemas.openxmlformats.org/officeDocument/2006/relationships/customXml" Target="../ink/ink8969.xml"/><Relationship Id="rId89" Type="http://schemas.openxmlformats.org/officeDocument/2006/relationships/image" Target="NULL"/><Relationship Id="rId112" Type="http://schemas.openxmlformats.org/officeDocument/2006/relationships/customXml" Target="../ink/ink8983.xml"/><Relationship Id="rId16" Type="http://schemas.openxmlformats.org/officeDocument/2006/relationships/customXml" Target="../ink/ink893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94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956.xml"/><Relationship Id="rId74" Type="http://schemas.openxmlformats.org/officeDocument/2006/relationships/customXml" Target="../ink/ink8964.xml"/><Relationship Id="rId79" Type="http://schemas.openxmlformats.org/officeDocument/2006/relationships/image" Target="NULL"/><Relationship Id="rId102" Type="http://schemas.openxmlformats.org/officeDocument/2006/relationships/customXml" Target="../ink/ink8978.xml"/><Relationship Id="rId5" Type="http://schemas.openxmlformats.org/officeDocument/2006/relationships/image" Target="NULL"/><Relationship Id="rId90" Type="http://schemas.openxmlformats.org/officeDocument/2006/relationships/customXml" Target="../ink/ink8972.xml"/><Relationship Id="rId95" Type="http://schemas.openxmlformats.org/officeDocument/2006/relationships/image" Target="NULL"/><Relationship Id="rId22" Type="http://schemas.openxmlformats.org/officeDocument/2006/relationships/customXml" Target="../ink/ink893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951.xml"/><Relationship Id="rId64" Type="http://schemas.openxmlformats.org/officeDocument/2006/relationships/customXml" Target="../ink/ink895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8986.xml"/><Relationship Id="rId80" Type="http://schemas.openxmlformats.org/officeDocument/2006/relationships/customXml" Target="../ink/ink8967.xml"/><Relationship Id="rId85" Type="http://schemas.openxmlformats.org/officeDocument/2006/relationships/image" Target="NULL"/><Relationship Id="rId12" Type="http://schemas.openxmlformats.org/officeDocument/2006/relationships/customXml" Target="../ink/ink893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94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981.xml"/><Relationship Id="rId54" Type="http://schemas.openxmlformats.org/officeDocument/2006/relationships/customXml" Target="../ink/ink8954.xml"/><Relationship Id="rId70" Type="http://schemas.openxmlformats.org/officeDocument/2006/relationships/customXml" Target="../ink/ink896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9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30.xml"/><Relationship Id="rId23" Type="http://schemas.openxmlformats.org/officeDocument/2006/relationships/image" Target="NULL"/><Relationship Id="rId28" Type="http://schemas.openxmlformats.org/officeDocument/2006/relationships/customXml" Target="../ink/ink8941.xml"/><Relationship Id="rId49" Type="http://schemas.openxmlformats.org/officeDocument/2006/relationships/image" Target="NULL"/><Relationship Id="rId114" Type="http://schemas.openxmlformats.org/officeDocument/2006/relationships/customXml" Target="../ink/ink8984.xml"/><Relationship Id="rId119" Type="http://schemas.openxmlformats.org/officeDocument/2006/relationships/image" Target="NULL"/><Relationship Id="rId10" Type="http://schemas.openxmlformats.org/officeDocument/2006/relationships/customXml" Target="../ink/ink8932.xml"/><Relationship Id="rId31" Type="http://schemas.openxmlformats.org/officeDocument/2006/relationships/image" Target="NULL"/><Relationship Id="rId44" Type="http://schemas.openxmlformats.org/officeDocument/2006/relationships/customXml" Target="../ink/ink8949.xml"/><Relationship Id="rId52" Type="http://schemas.openxmlformats.org/officeDocument/2006/relationships/customXml" Target="../ink/ink8953.xml"/><Relationship Id="rId60" Type="http://schemas.openxmlformats.org/officeDocument/2006/relationships/customXml" Target="../ink/ink895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966.xml"/><Relationship Id="rId81" Type="http://schemas.openxmlformats.org/officeDocument/2006/relationships/image" Target="NULL"/><Relationship Id="rId86" Type="http://schemas.openxmlformats.org/officeDocument/2006/relationships/customXml" Target="../ink/ink8970.xml"/><Relationship Id="rId94" Type="http://schemas.openxmlformats.org/officeDocument/2006/relationships/customXml" Target="../ink/ink8974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92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93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944.xml"/><Relationship Id="rId50" Type="http://schemas.openxmlformats.org/officeDocument/2006/relationships/customXml" Target="../ink/ink8952.xml"/><Relationship Id="rId55" Type="http://schemas.openxmlformats.org/officeDocument/2006/relationships/image" Target="NULL"/><Relationship Id="rId76" Type="http://schemas.openxmlformats.org/officeDocument/2006/relationships/customXml" Target="../ink/ink8965.xml"/><Relationship Id="rId97" Type="http://schemas.openxmlformats.org/officeDocument/2006/relationships/image" Target="NULL"/><Relationship Id="rId104" Type="http://schemas.openxmlformats.org/officeDocument/2006/relationships/customXml" Target="../ink/ink897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973.xml"/><Relationship Id="rId2" Type="http://schemas.openxmlformats.org/officeDocument/2006/relationships/customXml" Target="../ink/ink8928.xml"/><Relationship Id="rId29" Type="http://schemas.openxmlformats.org/officeDocument/2006/relationships/image" Target="NULL"/><Relationship Id="rId24" Type="http://schemas.openxmlformats.org/officeDocument/2006/relationships/customXml" Target="../ink/ink8939.xml"/><Relationship Id="rId40" Type="http://schemas.openxmlformats.org/officeDocument/2006/relationships/customXml" Target="../ink/ink8947.xml"/><Relationship Id="rId45" Type="http://schemas.openxmlformats.org/officeDocument/2006/relationships/image" Target="NULL"/><Relationship Id="rId66" Type="http://schemas.openxmlformats.org/officeDocument/2006/relationships/customXml" Target="../ink/ink8960.xml"/><Relationship Id="rId87" Type="http://schemas.openxmlformats.org/officeDocument/2006/relationships/image" Target="NULL"/><Relationship Id="rId110" Type="http://schemas.openxmlformats.org/officeDocument/2006/relationships/customXml" Target="../ink/ink8982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968.xml"/><Relationship Id="rId19" Type="http://schemas.openxmlformats.org/officeDocument/2006/relationships/image" Target="NULL"/><Relationship Id="rId14" Type="http://schemas.openxmlformats.org/officeDocument/2006/relationships/customXml" Target="../ink/ink8934.xml"/><Relationship Id="rId30" Type="http://schemas.openxmlformats.org/officeDocument/2006/relationships/customXml" Target="../ink/ink8942.xml"/><Relationship Id="rId35" Type="http://schemas.openxmlformats.org/officeDocument/2006/relationships/image" Target="NULL"/><Relationship Id="rId56" Type="http://schemas.openxmlformats.org/officeDocument/2006/relationships/customXml" Target="../ink/ink8955.xml"/><Relationship Id="rId77" Type="http://schemas.openxmlformats.org/officeDocument/2006/relationships/image" Target="NULL"/><Relationship Id="rId100" Type="http://schemas.openxmlformats.org/officeDocument/2006/relationships/customXml" Target="../ink/ink8977.xml"/><Relationship Id="rId105" Type="http://schemas.openxmlformats.org/officeDocument/2006/relationships/image" Target="NULL"/><Relationship Id="rId8" Type="http://schemas.openxmlformats.org/officeDocument/2006/relationships/customXml" Target="../ink/ink8931.xml"/><Relationship Id="rId51" Type="http://schemas.openxmlformats.org/officeDocument/2006/relationships/image" Target="NULL"/><Relationship Id="rId72" Type="http://schemas.openxmlformats.org/officeDocument/2006/relationships/customXml" Target="../ink/ink8963.xml"/><Relationship Id="rId93" Type="http://schemas.openxmlformats.org/officeDocument/2006/relationships/image" Target="NULL"/><Relationship Id="rId98" Type="http://schemas.openxmlformats.org/officeDocument/2006/relationships/customXml" Target="../ink/ink897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950.xml"/><Relationship Id="rId67" Type="http://schemas.openxmlformats.org/officeDocument/2006/relationships/image" Target="NULL"/><Relationship Id="rId116" Type="http://schemas.openxmlformats.org/officeDocument/2006/relationships/customXml" Target="../ink/ink8985.xml"/><Relationship Id="rId20" Type="http://schemas.openxmlformats.org/officeDocument/2006/relationships/customXml" Target="../ink/ink8937.xml"/><Relationship Id="rId41" Type="http://schemas.openxmlformats.org/officeDocument/2006/relationships/image" Target="NULL"/><Relationship Id="rId62" Type="http://schemas.openxmlformats.org/officeDocument/2006/relationships/customXml" Target="../ink/ink8958.xml"/><Relationship Id="rId83" Type="http://schemas.openxmlformats.org/officeDocument/2006/relationships/image" Target="NULL"/><Relationship Id="rId88" Type="http://schemas.openxmlformats.org/officeDocument/2006/relationships/customXml" Target="../ink/ink8971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945.xml"/><Relationship Id="rId57" Type="http://schemas.openxmlformats.org/officeDocument/2006/relationships/image" Target="NULL"/><Relationship Id="rId106" Type="http://schemas.openxmlformats.org/officeDocument/2006/relationships/customXml" Target="../ink/ink8980.xml"/></Relationships>
</file>

<file path=ppt/slides/_rels/slide19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0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020.xml"/><Relationship Id="rId84" Type="http://schemas.openxmlformats.org/officeDocument/2006/relationships/customXml" Target="../ink/ink9028.xml"/><Relationship Id="rId89" Type="http://schemas.openxmlformats.org/officeDocument/2006/relationships/image" Target="NULL"/><Relationship Id="rId112" Type="http://schemas.openxmlformats.org/officeDocument/2006/relationships/customXml" Target="../ink/ink9042.xml"/><Relationship Id="rId16" Type="http://schemas.openxmlformats.org/officeDocument/2006/relationships/customXml" Target="../ink/ink899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00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015.xml"/><Relationship Id="rId74" Type="http://schemas.openxmlformats.org/officeDocument/2006/relationships/customXml" Target="../ink/ink9023.xml"/><Relationship Id="rId79" Type="http://schemas.openxmlformats.org/officeDocument/2006/relationships/image" Target="NULL"/><Relationship Id="rId102" Type="http://schemas.openxmlformats.org/officeDocument/2006/relationships/customXml" Target="../ink/ink9037.xml"/><Relationship Id="rId123" Type="http://schemas.openxmlformats.org/officeDocument/2006/relationships/image" Target="NULL"/><Relationship Id="rId128" Type="http://schemas.openxmlformats.org/officeDocument/2006/relationships/customXml" Target="../ink/ink9050.xml"/><Relationship Id="rId5" Type="http://schemas.openxmlformats.org/officeDocument/2006/relationships/image" Target="NULL"/><Relationship Id="rId90" Type="http://schemas.openxmlformats.org/officeDocument/2006/relationships/customXml" Target="../ink/ink9031.xml"/><Relationship Id="rId95" Type="http://schemas.openxmlformats.org/officeDocument/2006/relationships/image" Target="NULL"/><Relationship Id="rId22" Type="http://schemas.openxmlformats.org/officeDocument/2006/relationships/customXml" Target="../ink/ink899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010.xml"/><Relationship Id="rId64" Type="http://schemas.openxmlformats.org/officeDocument/2006/relationships/customXml" Target="../ink/ink901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045.xml"/><Relationship Id="rId80" Type="http://schemas.openxmlformats.org/officeDocument/2006/relationships/customXml" Target="../ink/ink9026.xml"/><Relationship Id="rId85" Type="http://schemas.openxmlformats.org/officeDocument/2006/relationships/image" Target="NULL"/><Relationship Id="rId12" Type="http://schemas.openxmlformats.org/officeDocument/2006/relationships/customXml" Target="../ink/ink899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0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040.xml"/><Relationship Id="rId124" Type="http://schemas.openxmlformats.org/officeDocument/2006/relationships/customXml" Target="../ink/ink9048.xml"/><Relationship Id="rId129" Type="http://schemas.openxmlformats.org/officeDocument/2006/relationships/image" Target="NULL"/><Relationship Id="rId54" Type="http://schemas.openxmlformats.org/officeDocument/2006/relationships/customXml" Target="../ink/ink9013.xml"/><Relationship Id="rId70" Type="http://schemas.openxmlformats.org/officeDocument/2006/relationships/customXml" Target="../ink/ink902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0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89.xml"/><Relationship Id="rId23" Type="http://schemas.openxmlformats.org/officeDocument/2006/relationships/image" Target="NULL"/><Relationship Id="rId28" Type="http://schemas.openxmlformats.org/officeDocument/2006/relationships/customXml" Target="../ink/ink9000.xml"/><Relationship Id="rId49" Type="http://schemas.openxmlformats.org/officeDocument/2006/relationships/image" Target="NULL"/><Relationship Id="rId114" Type="http://schemas.openxmlformats.org/officeDocument/2006/relationships/customXml" Target="../ink/ink9043.xml"/><Relationship Id="rId119" Type="http://schemas.openxmlformats.org/officeDocument/2006/relationships/image" Target="NULL"/><Relationship Id="rId44" Type="http://schemas.openxmlformats.org/officeDocument/2006/relationships/customXml" Target="../ink/ink9008.xml"/><Relationship Id="rId60" Type="http://schemas.openxmlformats.org/officeDocument/2006/relationships/customXml" Target="../ink/ink901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029.xml"/><Relationship Id="rId130" Type="http://schemas.openxmlformats.org/officeDocument/2006/relationships/customXml" Target="../ink/ink9051.xml"/><Relationship Id="rId13" Type="http://schemas.openxmlformats.org/officeDocument/2006/relationships/image" Target="NULL"/><Relationship Id="rId18" Type="http://schemas.openxmlformats.org/officeDocument/2006/relationships/customXml" Target="../ink/ink899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003.xml"/><Relationship Id="rId50" Type="http://schemas.openxmlformats.org/officeDocument/2006/relationships/customXml" Target="../ink/ink9011.xml"/><Relationship Id="rId55" Type="http://schemas.openxmlformats.org/officeDocument/2006/relationships/image" Target="NULL"/><Relationship Id="rId76" Type="http://schemas.openxmlformats.org/officeDocument/2006/relationships/customXml" Target="../ink/ink9024.xml"/><Relationship Id="rId97" Type="http://schemas.openxmlformats.org/officeDocument/2006/relationships/image" Target="NULL"/><Relationship Id="rId104" Type="http://schemas.openxmlformats.org/officeDocument/2006/relationships/customXml" Target="../ink/ink9038.xml"/><Relationship Id="rId120" Type="http://schemas.openxmlformats.org/officeDocument/2006/relationships/customXml" Target="../ink/ink9046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032.xml"/><Relationship Id="rId2" Type="http://schemas.openxmlformats.org/officeDocument/2006/relationships/customXml" Target="../ink/ink8987.xml"/><Relationship Id="rId29" Type="http://schemas.openxmlformats.org/officeDocument/2006/relationships/image" Target="NULL"/><Relationship Id="rId24" Type="http://schemas.openxmlformats.org/officeDocument/2006/relationships/customXml" Target="../ink/ink8998.xml"/><Relationship Id="rId40" Type="http://schemas.openxmlformats.org/officeDocument/2006/relationships/customXml" Target="../ink/ink9006.xml"/><Relationship Id="rId45" Type="http://schemas.openxmlformats.org/officeDocument/2006/relationships/image" Target="NULL"/><Relationship Id="rId66" Type="http://schemas.openxmlformats.org/officeDocument/2006/relationships/customXml" Target="../ink/ink9019.xml"/><Relationship Id="rId87" Type="http://schemas.openxmlformats.org/officeDocument/2006/relationships/image" Target="NULL"/><Relationship Id="rId110" Type="http://schemas.openxmlformats.org/officeDocument/2006/relationships/customXml" Target="../ink/ink9041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027.xml"/><Relationship Id="rId19" Type="http://schemas.openxmlformats.org/officeDocument/2006/relationships/image" Target="NULL"/><Relationship Id="rId14" Type="http://schemas.openxmlformats.org/officeDocument/2006/relationships/customXml" Target="../ink/ink8993.xml"/><Relationship Id="rId30" Type="http://schemas.openxmlformats.org/officeDocument/2006/relationships/customXml" Target="../ink/ink9001.xml"/><Relationship Id="rId35" Type="http://schemas.openxmlformats.org/officeDocument/2006/relationships/image" Target="NULL"/><Relationship Id="rId56" Type="http://schemas.openxmlformats.org/officeDocument/2006/relationships/customXml" Target="../ink/ink9014.xml"/><Relationship Id="rId77" Type="http://schemas.openxmlformats.org/officeDocument/2006/relationships/image" Target="NULL"/><Relationship Id="rId100" Type="http://schemas.openxmlformats.org/officeDocument/2006/relationships/customXml" Target="../ink/ink9036.xml"/><Relationship Id="rId105" Type="http://schemas.openxmlformats.org/officeDocument/2006/relationships/image" Target="NULL"/><Relationship Id="rId126" Type="http://schemas.openxmlformats.org/officeDocument/2006/relationships/customXml" Target="../ink/ink9049.xml"/><Relationship Id="rId8" Type="http://schemas.openxmlformats.org/officeDocument/2006/relationships/customXml" Target="../ink/ink8990.xml"/><Relationship Id="rId51" Type="http://schemas.openxmlformats.org/officeDocument/2006/relationships/image" Target="NULL"/><Relationship Id="rId72" Type="http://schemas.openxmlformats.org/officeDocument/2006/relationships/customXml" Target="../ink/ink9022.xml"/><Relationship Id="rId93" Type="http://schemas.openxmlformats.org/officeDocument/2006/relationships/image" Target="NULL"/><Relationship Id="rId98" Type="http://schemas.openxmlformats.org/officeDocument/2006/relationships/customXml" Target="../ink/ink9035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009.xml"/><Relationship Id="rId67" Type="http://schemas.openxmlformats.org/officeDocument/2006/relationships/image" Target="NULL"/><Relationship Id="rId116" Type="http://schemas.openxmlformats.org/officeDocument/2006/relationships/customXml" Target="../ink/ink9044.xml"/><Relationship Id="rId20" Type="http://schemas.openxmlformats.org/officeDocument/2006/relationships/customXml" Target="../ink/ink8996.xml"/><Relationship Id="rId41" Type="http://schemas.openxmlformats.org/officeDocument/2006/relationships/image" Target="NULL"/><Relationship Id="rId62" Type="http://schemas.openxmlformats.org/officeDocument/2006/relationships/customXml" Target="../ink/ink9017.xml"/><Relationship Id="rId83" Type="http://schemas.openxmlformats.org/officeDocument/2006/relationships/image" Target="NULL"/><Relationship Id="rId88" Type="http://schemas.openxmlformats.org/officeDocument/2006/relationships/customXml" Target="../ink/ink9030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004.xml"/><Relationship Id="rId57" Type="http://schemas.openxmlformats.org/officeDocument/2006/relationships/image" Target="NULL"/><Relationship Id="rId106" Type="http://schemas.openxmlformats.org/officeDocument/2006/relationships/customXml" Target="../ink/ink9039.xml"/><Relationship Id="rId127" Type="http://schemas.openxmlformats.org/officeDocument/2006/relationships/image" Target="NULL"/><Relationship Id="rId10" Type="http://schemas.openxmlformats.org/officeDocument/2006/relationships/customXml" Target="../ink/ink8991.xml"/><Relationship Id="rId31" Type="http://schemas.openxmlformats.org/officeDocument/2006/relationships/image" Target="NULL"/><Relationship Id="rId52" Type="http://schemas.openxmlformats.org/officeDocument/2006/relationships/customXml" Target="../ink/ink9012.xml"/><Relationship Id="rId73" Type="http://schemas.openxmlformats.org/officeDocument/2006/relationships/image" Target="NULL"/><Relationship Id="rId78" Type="http://schemas.openxmlformats.org/officeDocument/2006/relationships/customXml" Target="../ink/ink9025.xml"/><Relationship Id="rId94" Type="http://schemas.openxmlformats.org/officeDocument/2006/relationships/customXml" Target="../ink/ink903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047.xml"/><Relationship Id="rId4" Type="http://schemas.openxmlformats.org/officeDocument/2006/relationships/customXml" Target="../ink/ink8988.xml"/><Relationship Id="rId9" Type="http://schemas.openxmlformats.org/officeDocument/2006/relationships/image" Target="NULL"/><Relationship Id="rId26" Type="http://schemas.openxmlformats.org/officeDocument/2006/relationships/customXml" Target="../ink/ink8999.xml"/></Relationships>
</file>

<file path=ppt/slides/_rels/slide19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072.xml"/><Relationship Id="rId63" Type="http://schemas.openxmlformats.org/officeDocument/2006/relationships/image" Target="NULL"/><Relationship Id="rId84" Type="http://schemas.openxmlformats.org/officeDocument/2006/relationships/customXml" Target="../ink/ink9093.xml"/><Relationship Id="rId138" Type="http://schemas.openxmlformats.org/officeDocument/2006/relationships/customXml" Target="../ink/ink912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067.xml"/><Relationship Id="rId53" Type="http://schemas.openxmlformats.org/officeDocument/2006/relationships/image" Target="NULL"/><Relationship Id="rId74" Type="http://schemas.openxmlformats.org/officeDocument/2006/relationships/customXml" Target="../ink/ink9088.xml"/><Relationship Id="rId128" Type="http://schemas.openxmlformats.org/officeDocument/2006/relationships/customXml" Target="../ink/ink911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906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075.xml"/><Relationship Id="rId64" Type="http://schemas.openxmlformats.org/officeDocument/2006/relationships/customXml" Target="../ink/ink9083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110.xml"/><Relationship Id="rId134" Type="http://schemas.openxmlformats.org/officeDocument/2006/relationships/customXml" Target="../ink/ink9118.xml"/><Relationship Id="rId139" Type="http://schemas.openxmlformats.org/officeDocument/2006/relationships/image" Target="NULL"/><Relationship Id="rId80" Type="http://schemas.openxmlformats.org/officeDocument/2006/relationships/customXml" Target="../ink/ink9091.xml"/><Relationship Id="rId85" Type="http://schemas.openxmlformats.org/officeDocument/2006/relationships/image" Target="NULL"/><Relationship Id="rId150" Type="http://schemas.openxmlformats.org/officeDocument/2006/relationships/customXml" Target="../ink/ink9126.xml"/><Relationship Id="rId12" Type="http://schemas.openxmlformats.org/officeDocument/2006/relationships/customXml" Target="../ink/ink905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7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105.xml"/><Relationship Id="rId124" Type="http://schemas.openxmlformats.org/officeDocument/2006/relationships/customXml" Target="../ink/ink9113.xml"/><Relationship Id="rId129" Type="http://schemas.openxmlformats.org/officeDocument/2006/relationships/image" Target="NULL"/><Relationship Id="rId54" Type="http://schemas.openxmlformats.org/officeDocument/2006/relationships/customXml" Target="../ink/ink9078.xml"/><Relationship Id="rId70" Type="http://schemas.openxmlformats.org/officeDocument/2006/relationships/customXml" Target="../ink/ink908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099.xml"/><Relationship Id="rId140" Type="http://schemas.openxmlformats.org/officeDocument/2006/relationships/customXml" Target="../ink/ink9121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54.xml"/><Relationship Id="rId23" Type="http://schemas.openxmlformats.org/officeDocument/2006/relationships/image" Target="NULL"/><Relationship Id="rId28" Type="http://schemas.openxmlformats.org/officeDocument/2006/relationships/customXml" Target="../ink/ink9065.xml"/><Relationship Id="rId49" Type="http://schemas.openxmlformats.org/officeDocument/2006/relationships/image" Target="NULL"/><Relationship Id="rId114" Type="http://schemas.openxmlformats.org/officeDocument/2006/relationships/customXml" Target="../ink/ink9108.xml"/><Relationship Id="rId119" Type="http://schemas.openxmlformats.org/officeDocument/2006/relationships/image" Target="NULL"/><Relationship Id="rId44" Type="http://schemas.openxmlformats.org/officeDocument/2006/relationships/customXml" Target="../ink/ink9073.xml"/><Relationship Id="rId60" Type="http://schemas.openxmlformats.org/officeDocument/2006/relationships/customXml" Target="../ink/ink908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094.xml"/><Relationship Id="rId130" Type="http://schemas.openxmlformats.org/officeDocument/2006/relationships/customXml" Target="../ink/ink9116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06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068.xml"/><Relationship Id="rId50" Type="http://schemas.openxmlformats.org/officeDocument/2006/relationships/customXml" Target="../ink/ink9076.xml"/><Relationship Id="rId55" Type="http://schemas.openxmlformats.org/officeDocument/2006/relationships/image" Target="NULL"/><Relationship Id="rId76" Type="http://schemas.openxmlformats.org/officeDocument/2006/relationships/customXml" Target="../ink/ink9089.xml"/><Relationship Id="rId97" Type="http://schemas.openxmlformats.org/officeDocument/2006/relationships/image" Target="NULL"/><Relationship Id="rId104" Type="http://schemas.openxmlformats.org/officeDocument/2006/relationships/customXml" Target="../ink/ink9103.xml"/><Relationship Id="rId120" Type="http://schemas.openxmlformats.org/officeDocument/2006/relationships/customXml" Target="../ink/ink9111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12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097.xml"/><Relationship Id="rId2" Type="http://schemas.openxmlformats.org/officeDocument/2006/relationships/customXml" Target="../ink/ink9052.xml"/><Relationship Id="rId29" Type="http://schemas.openxmlformats.org/officeDocument/2006/relationships/image" Target="NULL"/><Relationship Id="rId24" Type="http://schemas.openxmlformats.org/officeDocument/2006/relationships/customXml" Target="../ink/ink9063.xml"/><Relationship Id="rId40" Type="http://schemas.openxmlformats.org/officeDocument/2006/relationships/customXml" Target="../ink/ink9071.xml"/><Relationship Id="rId45" Type="http://schemas.openxmlformats.org/officeDocument/2006/relationships/image" Target="NULL"/><Relationship Id="rId66" Type="http://schemas.openxmlformats.org/officeDocument/2006/relationships/customXml" Target="../ink/ink9084.xml"/><Relationship Id="rId87" Type="http://schemas.openxmlformats.org/officeDocument/2006/relationships/image" Target="NULL"/><Relationship Id="rId110" Type="http://schemas.openxmlformats.org/officeDocument/2006/relationships/customXml" Target="../ink/ink910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119.xml"/><Relationship Id="rId61" Type="http://schemas.openxmlformats.org/officeDocument/2006/relationships/image" Target="NULL"/><Relationship Id="rId82" Type="http://schemas.openxmlformats.org/officeDocument/2006/relationships/customXml" Target="../ink/ink9092.xml"/><Relationship Id="rId19" Type="http://schemas.openxmlformats.org/officeDocument/2006/relationships/image" Target="NULL"/><Relationship Id="rId14" Type="http://schemas.openxmlformats.org/officeDocument/2006/relationships/customXml" Target="../ink/ink9058.xml"/><Relationship Id="rId30" Type="http://schemas.openxmlformats.org/officeDocument/2006/relationships/customXml" Target="../ink/ink9066.xml"/><Relationship Id="rId35" Type="http://schemas.openxmlformats.org/officeDocument/2006/relationships/image" Target="NULL"/><Relationship Id="rId56" Type="http://schemas.openxmlformats.org/officeDocument/2006/relationships/customXml" Target="../ink/ink9079.xml"/><Relationship Id="rId77" Type="http://schemas.openxmlformats.org/officeDocument/2006/relationships/image" Target="NULL"/><Relationship Id="rId100" Type="http://schemas.openxmlformats.org/officeDocument/2006/relationships/customXml" Target="../ink/ink9101.xml"/><Relationship Id="rId105" Type="http://schemas.openxmlformats.org/officeDocument/2006/relationships/image" Target="NULL"/><Relationship Id="rId126" Type="http://schemas.openxmlformats.org/officeDocument/2006/relationships/customXml" Target="../ink/ink9114.xml"/><Relationship Id="rId147" Type="http://schemas.openxmlformats.org/officeDocument/2006/relationships/image" Target="NULL"/><Relationship Id="rId8" Type="http://schemas.openxmlformats.org/officeDocument/2006/relationships/customXml" Target="../ink/ink9055.xml"/><Relationship Id="rId51" Type="http://schemas.openxmlformats.org/officeDocument/2006/relationships/image" Target="NULL"/><Relationship Id="rId72" Type="http://schemas.openxmlformats.org/officeDocument/2006/relationships/customXml" Target="../ink/ink9087.xml"/><Relationship Id="rId93" Type="http://schemas.openxmlformats.org/officeDocument/2006/relationships/image" Target="NULL"/><Relationship Id="rId98" Type="http://schemas.openxmlformats.org/officeDocument/2006/relationships/customXml" Target="../ink/ink9100.xml"/><Relationship Id="rId121" Type="http://schemas.openxmlformats.org/officeDocument/2006/relationships/image" Target="NULL"/><Relationship Id="rId142" Type="http://schemas.openxmlformats.org/officeDocument/2006/relationships/customXml" Target="../ink/ink912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074.xml"/><Relationship Id="rId67" Type="http://schemas.openxmlformats.org/officeDocument/2006/relationships/image" Target="NULL"/><Relationship Id="rId116" Type="http://schemas.openxmlformats.org/officeDocument/2006/relationships/customXml" Target="../ink/ink9109.xml"/><Relationship Id="rId137" Type="http://schemas.openxmlformats.org/officeDocument/2006/relationships/image" Target="NULL"/><Relationship Id="rId20" Type="http://schemas.openxmlformats.org/officeDocument/2006/relationships/customXml" Target="../ink/ink9061.xml"/><Relationship Id="rId41" Type="http://schemas.openxmlformats.org/officeDocument/2006/relationships/image" Target="NULL"/><Relationship Id="rId62" Type="http://schemas.openxmlformats.org/officeDocument/2006/relationships/customXml" Target="../ink/ink9082.xml"/><Relationship Id="rId83" Type="http://schemas.openxmlformats.org/officeDocument/2006/relationships/image" Target="NULL"/><Relationship Id="rId88" Type="http://schemas.openxmlformats.org/officeDocument/2006/relationships/customXml" Target="../ink/ink9095.xml"/><Relationship Id="rId111" Type="http://schemas.openxmlformats.org/officeDocument/2006/relationships/image" Target="NULL"/><Relationship Id="rId132" Type="http://schemas.openxmlformats.org/officeDocument/2006/relationships/customXml" Target="../ink/ink9117.xml"/><Relationship Id="rId15" Type="http://schemas.openxmlformats.org/officeDocument/2006/relationships/image" Target="NULL"/><Relationship Id="rId36" Type="http://schemas.openxmlformats.org/officeDocument/2006/relationships/customXml" Target="../ink/ink9069.xml"/><Relationship Id="rId57" Type="http://schemas.openxmlformats.org/officeDocument/2006/relationships/image" Target="NULL"/><Relationship Id="rId106" Type="http://schemas.openxmlformats.org/officeDocument/2006/relationships/customXml" Target="../ink/ink9104.xml"/><Relationship Id="rId127" Type="http://schemas.openxmlformats.org/officeDocument/2006/relationships/image" Target="NULL"/><Relationship Id="rId10" Type="http://schemas.openxmlformats.org/officeDocument/2006/relationships/customXml" Target="../ink/ink9056.xml"/><Relationship Id="rId31" Type="http://schemas.openxmlformats.org/officeDocument/2006/relationships/image" Target="NULL"/><Relationship Id="rId52" Type="http://schemas.openxmlformats.org/officeDocument/2006/relationships/customXml" Target="../ink/ink9077.xml"/><Relationship Id="rId73" Type="http://schemas.openxmlformats.org/officeDocument/2006/relationships/image" Target="NULL"/><Relationship Id="rId78" Type="http://schemas.openxmlformats.org/officeDocument/2006/relationships/customXml" Target="../ink/ink9090.xml"/><Relationship Id="rId94" Type="http://schemas.openxmlformats.org/officeDocument/2006/relationships/customXml" Target="../ink/ink909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112.xml"/><Relationship Id="rId143" Type="http://schemas.openxmlformats.org/officeDocument/2006/relationships/image" Target="NULL"/><Relationship Id="rId148" Type="http://schemas.openxmlformats.org/officeDocument/2006/relationships/customXml" Target="../ink/ink9125.xml"/><Relationship Id="rId4" Type="http://schemas.openxmlformats.org/officeDocument/2006/relationships/customXml" Target="../ink/ink9053.xml"/><Relationship Id="rId9" Type="http://schemas.openxmlformats.org/officeDocument/2006/relationships/image" Target="NULL"/><Relationship Id="rId26" Type="http://schemas.openxmlformats.org/officeDocument/2006/relationships/customXml" Target="../ink/ink9064.xml"/><Relationship Id="rId47" Type="http://schemas.openxmlformats.org/officeDocument/2006/relationships/image" Target="NULL"/><Relationship Id="rId68" Type="http://schemas.openxmlformats.org/officeDocument/2006/relationships/customXml" Target="../ink/ink9085.xml"/><Relationship Id="rId89" Type="http://schemas.openxmlformats.org/officeDocument/2006/relationships/image" Target="NULL"/><Relationship Id="rId112" Type="http://schemas.openxmlformats.org/officeDocument/2006/relationships/customXml" Target="../ink/ink9107.xml"/><Relationship Id="rId133" Type="http://schemas.openxmlformats.org/officeDocument/2006/relationships/image" Target="NULL"/><Relationship Id="rId16" Type="http://schemas.openxmlformats.org/officeDocument/2006/relationships/customXml" Target="../ink/ink9059.xml"/><Relationship Id="rId37" Type="http://schemas.openxmlformats.org/officeDocument/2006/relationships/image" Target="NULL"/><Relationship Id="rId58" Type="http://schemas.openxmlformats.org/officeDocument/2006/relationships/customXml" Target="../ink/ink9080.xml"/><Relationship Id="rId79" Type="http://schemas.openxmlformats.org/officeDocument/2006/relationships/image" Target="NULL"/><Relationship Id="rId102" Type="http://schemas.openxmlformats.org/officeDocument/2006/relationships/customXml" Target="../ink/ink9102.xml"/><Relationship Id="rId123" Type="http://schemas.openxmlformats.org/officeDocument/2006/relationships/image" Target="NULL"/><Relationship Id="rId144" Type="http://schemas.openxmlformats.org/officeDocument/2006/relationships/customXml" Target="../ink/ink9123.xml"/><Relationship Id="rId90" Type="http://schemas.openxmlformats.org/officeDocument/2006/relationships/customXml" Target="../ink/ink9096.xml"/></Relationships>
</file>

<file path=ppt/slides/_rels/slide19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147.xml"/><Relationship Id="rId63" Type="http://schemas.openxmlformats.org/officeDocument/2006/relationships/image" Target="NULL"/><Relationship Id="rId84" Type="http://schemas.openxmlformats.org/officeDocument/2006/relationships/customXml" Target="../ink/ink9168.xml"/><Relationship Id="rId138" Type="http://schemas.openxmlformats.org/officeDocument/2006/relationships/customXml" Target="../ink/ink919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142.xml"/><Relationship Id="rId53" Type="http://schemas.openxmlformats.org/officeDocument/2006/relationships/image" Target="NULL"/><Relationship Id="rId74" Type="http://schemas.openxmlformats.org/officeDocument/2006/relationships/customXml" Target="../ink/ink9163.xml"/><Relationship Id="rId128" Type="http://schemas.openxmlformats.org/officeDocument/2006/relationships/customXml" Target="../ink/ink919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913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50.xml"/><Relationship Id="rId64" Type="http://schemas.openxmlformats.org/officeDocument/2006/relationships/customXml" Target="../ink/ink915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9185.xml"/><Relationship Id="rId134" Type="http://schemas.openxmlformats.org/officeDocument/2006/relationships/customXml" Target="../ink/ink9193.xml"/><Relationship Id="rId139" Type="http://schemas.openxmlformats.org/officeDocument/2006/relationships/image" Target="NULL"/><Relationship Id="rId80" Type="http://schemas.openxmlformats.org/officeDocument/2006/relationships/customXml" Target="../ink/ink9166.xml"/><Relationship Id="rId85" Type="http://schemas.openxmlformats.org/officeDocument/2006/relationships/image" Target="NULL"/><Relationship Id="rId150" Type="http://schemas.openxmlformats.org/officeDocument/2006/relationships/customXml" Target="../ink/ink9201.xml"/><Relationship Id="rId12" Type="http://schemas.openxmlformats.org/officeDocument/2006/relationships/customXml" Target="../ink/ink913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14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9180.xml"/><Relationship Id="rId124" Type="http://schemas.openxmlformats.org/officeDocument/2006/relationships/customXml" Target="../ink/ink9188.xml"/><Relationship Id="rId129" Type="http://schemas.openxmlformats.org/officeDocument/2006/relationships/image" Target="NULL"/><Relationship Id="rId54" Type="http://schemas.openxmlformats.org/officeDocument/2006/relationships/customXml" Target="../ink/ink9153.xml"/><Relationship Id="rId70" Type="http://schemas.openxmlformats.org/officeDocument/2006/relationships/customXml" Target="../ink/ink916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174.xml"/><Relationship Id="rId140" Type="http://schemas.openxmlformats.org/officeDocument/2006/relationships/customXml" Target="../ink/ink9196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29.xml"/><Relationship Id="rId23" Type="http://schemas.openxmlformats.org/officeDocument/2006/relationships/image" Target="NULL"/><Relationship Id="rId28" Type="http://schemas.openxmlformats.org/officeDocument/2006/relationships/customXml" Target="../ink/ink9140.xml"/><Relationship Id="rId49" Type="http://schemas.openxmlformats.org/officeDocument/2006/relationships/image" Target="NULL"/><Relationship Id="rId114" Type="http://schemas.openxmlformats.org/officeDocument/2006/relationships/customXml" Target="../ink/ink9183.xml"/><Relationship Id="rId119" Type="http://schemas.openxmlformats.org/officeDocument/2006/relationships/image" Target="NULL"/><Relationship Id="rId44" Type="http://schemas.openxmlformats.org/officeDocument/2006/relationships/customXml" Target="../ink/ink9148.xml"/><Relationship Id="rId60" Type="http://schemas.openxmlformats.org/officeDocument/2006/relationships/customXml" Target="../ink/ink915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169.xml"/><Relationship Id="rId130" Type="http://schemas.openxmlformats.org/officeDocument/2006/relationships/customXml" Target="../ink/ink9191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13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143.xml"/><Relationship Id="rId50" Type="http://schemas.openxmlformats.org/officeDocument/2006/relationships/customXml" Target="../ink/ink9151.xml"/><Relationship Id="rId55" Type="http://schemas.openxmlformats.org/officeDocument/2006/relationships/image" Target="NULL"/><Relationship Id="rId76" Type="http://schemas.openxmlformats.org/officeDocument/2006/relationships/customXml" Target="../ink/ink9164.xml"/><Relationship Id="rId97" Type="http://schemas.openxmlformats.org/officeDocument/2006/relationships/image" Target="NULL"/><Relationship Id="rId104" Type="http://schemas.openxmlformats.org/officeDocument/2006/relationships/customXml" Target="../ink/ink9178.xml"/><Relationship Id="rId120" Type="http://schemas.openxmlformats.org/officeDocument/2006/relationships/customXml" Target="../ink/ink9186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19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172.xml"/><Relationship Id="rId2" Type="http://schemas.openxmlformats.org/officeDocument/2006/relationships/customXml" Target="../ink/ink9127.xml"/><Relationship Id="rId29" Type="http://schemas.openxmlformats.org/officeDocument/2006/relationships/image" Target="NULL"/><Relationship Id="rId24" Type="http://schemas.openxmlformats.org/officeDocument/2006/relationships/customXml" Target="../ink/ink9138.xml"/><Relationship Id="rId40" Type="http://schemas.openxmlformats.org/officeDocument/2006/relationships/customXml" Target="../ink/ink9146.xml"/><Relationship Id="rId45" Type="http://schemas.openxmlformats.org/officeDocument/2006/relationships/image" Target="NULL"/><Relationship Id="rId66" Type="http://schemas.openxmlformats.org/officeDocument/2006/relationships/customXml" Target="../ink/ink9159.xml"/><Relationship Id="rId87" Type="http://schemas.openxmlformats.org/officeDocument/2006/relationships/image" Target="NULL"/><Relationship Id="rId110" Type="http://schemas.openxmlformats.org/officeDocument/2006/relationships/customXml" Target="../ink/ink918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194.xml"/><Relationship Id="rId61" Type="http://schemas.openxmlformats.org/officeDocument/2006/relationships/image" Target="NULL"/><Relationship Id="rId82" Type="http://schemas.openxmlformats.org/officeDocument/2006/relationships/customXml" Target="../ink/ink9167.xml"/><Relationship Id="rId152" Type="http://schemas.openxmlformats.org/officeDocument/2006/relationships/customXml" Target="../ink/ink9202.xml"/><Relationship Id="rId19" Type="http://schemas.openxmlformats.org/officeDocument/2006/relationships/image" Target="NULL"/><Relationship Id="rId14" Type="http://schemas.openxmlformats.org/officeDocument/2006/relationships/customXml" Target="../ink/ink9133.xml"/><Relationship Id="rId30" Type="http://schemas.openxmlformats.org/officeDocument/2006/relationships/customXml" Target="../ink/ink9141.xml"/><Relationship Id="rId35" Type="http://schemas.openxmlformats.org/officeDocument/2006/relationships/image" Target="NULL"/><Relationship Id="rId56" Type="http://schemas.openxmlformats.org/officeDocument/2006/relationships/customXml" Target="../ink/ink9154.xml"/><Relationship Id="rId77" Type="http://schemas.openxmlformats.org/officeDocument/2006/relationships/image" Target="NULL"/><Relationship Id="rId100" Type="http://schemas.openxmlformats.org/officeDocument/2006/relationships/customXml" Target="../ink/ink9176.xml"/><Relationship Id="rId105" Type="http://schemas.openxmlformats.org/officeDocument/2006/relationships/image" Target="NULL"/><Relationship Id="rId126" Type="http://schemas.openxmlformats.org/officeDocument/2006/relationships/customXml" Target="../ink/ink9189.xml"/><Relationship Id="rId147" Type="http://schemas.openxmlformats.org/officeDocument/2006/relationships/image" Target="NULL"/><Relationship Id="rId8" Type="http://schemas.openxmlformats.org/officeDocument/2006/relationships/customXml" Target="../ink/ink9130.xml"/><Relationship Id="rId51" Type="http://schemas.openxmlformats.org/officeDocument/2006/relationships/image" Target="NULL"/><Relationship Id="rId72" Type="http://schemas.openxmlformats.org/officeDocument/2006/relationships/customXml" Target="../ink/ink9162.xml"/><Relationship Id="rId93" Type="http://schemas.openxmlformats.org/officeDocument/2006/relationships/image" Target="NULL"/><Relationship Id="rId98" Type="http://schemas.openxmlformats.org/officeDocument/2006/relationships/customXml" Target="../ink/ink9175.xml"/><Relationship Id="rId121" Type="http://schemas.openxmlformats.org/officeDocument/2006/relationships/image" Target="NULL"/><Relationship Id="rId142" Type="http://schemas.openxmlformats.org/officeDocument/2006/relationships/customXml" Target="../ink/ink919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149.xml"/><Relationship Id="rId67" Type="http://schemas.openxmlformats.org/officeDocument/2006/relationships/image" Target="NULL"/><Relationship Id="rId116" Type="http://schemas.openxmlformats.org/officeDocument/2006/relationships/customXml" Target="../ink/ink9184.xml"/><Relationship Id="rId137" Type="http://schemas.openxmlformats.org/officeDocument/2006/relationships/image" Target="NULL"/><Relationship Id="rId20" Type="http://schemas.openxmlformats.org/officeDocument/2006/relationships/customXml" Target="../ink/ink9136.xml"/><Relationship Id="rId41" Type="http://schemas.openxmlformats.org/officeDocument/2006/relationships/image" Target="NULL"/><Relationship Id="rId62" Type="http://schemas.openxmlformats.org/officeDocument/2006/relationships/customXml" Target="../ink/ink9157.xml"/><Relationship Id="rId83" Type="http://schemas.openxmlformats.org/officeDocument/2006/relationships/image" Target="NULL"/><Relationship Id="rId88" Type="http://schemas.openxmlformats.org/officeDocument/2006/relationships/customXml" Target="../ink/ink9170.xml"/><Relationship Id="rId111" Type="http://schemas.openxmlformats.org/officeDocument/2006/relationships/image" Target="NULL"/><Relationship Id="rId132" Type="http://schemas.openxmlformats.org/officeDocument/2006/relationships/customXml" Target="../ink/ink9192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144.xml"/><Relationship Id="rId57" Type="http://schemas.openxmlformats.org/officeDocument/2006/relationships/image" Target="NULL"/><Relationship Id="rId106" Type="http://schemas.openxmlformats.org/officeDocument/2006/relationships/customXml" Target="../ink/ink9179.xml"/><Relationship Id="rId127" Type="http://schemas.openxmlformats.org/officeDocument/2006/relationships/image" Target="NULL"/><Relationship Id="rId10" Type="http://schemas.openxmlformats.org/officeDocument/2006/relationships/customXml" Target="../ink/ink9131.xml"/><Relationship Id="rId31" Type="http://schemas.openxmlformats.org/officeDocument/2006/relationships/image" Target="NULL"/><Relationship Id="rId52" Type="http://schemas.openxmlformats.org/officeDocument/2006/relationships/customXml" Target="../ink/ink9152.xml"/><Relationship Id="rId73" Type="http://schemas.openxmlformats.org/officeDocument/2006/relationships/image" Target="NULL"/><Relationship Id="rId78" Type="http://schemas.openxmlformats.org/officeDocument/2006/relationships/customXml" Target="../ink/ink9165.xml"/><Relationship Id="rId94" Type="http://schemas.openxmlformats.org/officeDocument/2006/relationships/customXml" Target="../ink/ink917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187.xml"/><Relationship Id="rId143" Type="http://schemas.openxmlformats.org/officeDocument/2006/relationships/image" Target="NULL"/><Relationship Id="rId148" Type="http://schemas.openxmlformats.org/officeDocument/2006/relationships/customXml" Target="../ink/ink9200.xml"/><Relationship Id="rId4" Type="http://schemas.openxmlformats.org/officeDocument/2006/relationships/customXml" Target="../ink/ink9128.xml"/><Relationship Id="rId9" Type="http://schemas.openxmlformats.org/officeDocument/2006/relationships/image" Target="NULL"/><Relationship Id="rId26" Type="http://schemas.openxmlformats.org/officeDocument/2006/relationships/customXml" Target="../ink/ink9139.xml"/><Relationship Id="rId47" Type="http://schemas.openxmlformats.org/officeDocument/2006/relationships/image" Target="NULL"/><Relationship Id="rId68" Type="http://schemas.openxmlformats.org/officeDocument/2006/relationships/customXml" Target="../ink/ink9160.xml"/><Relationship Id="rId89" Type="http://schemas.openxmlformats.org/officeDocument/2006/relationships/image" Target="NULL"/><Relationship Id="rId112" Type="http://schemas.openxmlformats.org/officeDocument/2006/relationships/customXml" Target="../ink/ink9182.xml"/><Relationship Id="rId133" Type="http://schemas.openxmlformats.org/officeDocument/2006/relationships/image" Target="NULL"/><Relationship Id="rId16" Type="http://schemas.openxmlformats.org/officeDocument/2006/relationships/customXml" Target="../ink/ink9134.xml"/><Relationship Id="rId37" Type="http://schemas.openxmlformats.org/officeDocument/2006/relationships/image" Target="NULL"/><Relationship Id="rId58" Type="http://schemas.openxmlformats.org/officeDocument/2006/relationships/customXml" Target="../ink/ink9155.xml"/><Relationship Id="rId79" Type="http://schemas.openxmlformats.org/officeDocument/2006/relationships/image" Target="NULL"/><Relationship Id="rId102" Type="http://schemas.openxmlformats.org/officeDocument/2006/relationships/customXml" Target="../ink/ink9177.xml"/><Relationship Id="rId123" Type="http://schemas.openxmlformats.org/officeDocument/2006/relationships/image" Target="NULL"/><Relationship Id="rId144" Type="http://schemas.openxmlformats.org/officeDocument/2006/relationships/customXml" Target="../ink/ink9198.xml"/><Relationship Id="rId90" Type="http://schemas.openxmlformats.org/officeDocument/2006/relationships/customXml" Target="../ink/ink9171.xml"/></Relationships>
</file>

<file path=ppt/slides/_rels/slide19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223.xml"/><Relationship Id="rId63" Type="http://schemas.openxmlformats.org/officeDocument/2006/relationships/image" Target="NULL"/><Relationship Id="rId84" Type="http://schemas.openxmlformats.org/officeDocument/2006/relationships/customXml" Target="../ink/ink9244.xml"/><Relationship Id="rId138" Type="http://schemas.openxmlformats.org/officeDocument/2006/relationships/customXml" Target="../ink/ink9271.xml"/><Relationship Id="rId159" Type="http://schemas.openxmlformats.org/officeDocument/2006/relationships/image" Target="NULL"/><Relationship Id="rId170" Type="http://schemas.openxmlformats.org/officeDocument/2006/relationships/customXml" Target="../ink/ink928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218.xml"/><Relationship Id="rId53" Type="http://schemas.openxmlformats.org/officeDocument/2006/relationships/image" Target="NULL"/><Relationship Id="rId74" Type="http://schemas.openxmlformats.org/officeDocument/2006/relationships/customXml" Target="../ink/ink9239.xml"/><Relationship Id="rId128" Type="http://schemas.openxmlformats.org/officeDocument/2006/relationships/customXml" Target="../ink/ink926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282.xml"/><Relationship Id="rId22" Type="http://schemas.openxmlformats.org/officeDocument/2006/relationships/customXml" Target="../ink/ink9213.xml"/><Relationship Id="rId43" Type="http://schemas.openxmlformats.org/officeDocument/2006/relationships/image" Target="NULL"/><Relationship Id="rId64" Type="http://schemas.openxmlformats.org/officeDocument/2006/relationships/customXml" Target="../ink/ink9234.xml"/><Relationship Id="rId118" Type="http://schemas.openxmlformats.org/officeDocument/2006/relationships/customXml" Target="../ink/ink926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277.xml"/><Relationship Id="rId171" Type="http://schemas.openxmlformats.org/officeDocument/2006/relationships/image" Target="NULL"/><Relationship Id="rId12" Type="http://schemas.openxmlformats.org/officeDocument/2006/relationships/customXml" Target="../ink/ink9208.xml"/><Relationship Id="rId33" Type="http://schemas.openxmlformats.org/officeDocument/2006/relationships/image" Target="NULL"/><Relationship Id="rId108" Type="http://schemas.openxmlformats.org/officeDocument/2006/relationships/customXml" Target="../ink/ink9256.xml"/><Relationship Id="rId129" Type="http://schemas.openxmlformats.org/officeDocument/2006/relationships/image" Target="NULL"/><Relationship Id="rId54" Type="http://schemas.openxmlformats.org/officeDocument/2006/relationships/customXml" Target="../ink/ink9229.xml"/><Relationship Id="rId70" Type="http://schemas.openxmlformats.org/officeDocument/2006/relationships/customXml" Target="../ink/ink923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9250.xml"/><Relationship Id="rId140" Type="http://schemas.openxmlformats.org/officeDocument/2006/relationships/customXml" Target="../ink/ink9272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92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05.xml"/><Relationship Id="rId23" Type="http://schemas.openxmlformats.org/officeDocument/2006/relationships/image" Target="NULL"/><Relationship Id="rId28" Type="http://schemas.openxmlformats.org/officeDocument/2006/relationships/customXml" Target="../ink/ink9216.xml"/><Relationship Id="rId49" Type="http://schemas.openxmlformats.org/officeDocument/2006/relationships/image" Target="NULL"/><Relationship Id="rId114" Type="http://schemas.openxmlformats.org/officeDocument/2006/relationships/customXml" Target="../ink/ink9259.xml"/><Relationship Id="rId119" Type="http://schemas.openxmlformats.org/officeDocument/2006/relationships/image" Target="NULL"/><Relationship Id="rId44" Type="http://schemas.openxmlformats.org/officeDocument/2006/relationships/customXml" Target="../ink/ink9224.xml"/><Relationship Id="rId60" Type="http://schemas.openxmlformats.org/officeDocument/2006/relationships/customXml" Target="../ink/ink923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245.xml"/><Relationship Id="rId130" Type="http://schemas.openxmlformats.org/officeDocument/2006/relationships/customXml" Target="../ink/ink926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280.xml"/><Relationship Id="rId13" Type="http://schemas.openxmlformats.org/officeDocument/2006/relationships/image" Target="NULL"/><Relationship Id="rId18" Type="http://schemas.openxmlformats.org/officeDocument/2006/relationships/customXml" Target="../ink/ink921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219.xml"/><Relationship Id="rId50" Type="http://schemas.openxmlformats.org/officeDocument/2006/relationships/customXml" Target="../ink/ink9227.xml"/><Relationship Id="rId55" Type="http://schemas.openxmlformats.org/officeDocument/2006/relationships/image" Target="NULL"/><Relationship Id="rId76" Type="http://schemas.openxmlformats.org/officeDocument/2006/relationships/customXml" Target="../ink/ink9240.xml"/><Relationship Id="rId97" Type="http://schemas.openxmlformats.org/officeDocument/2006/relationships/image" Target="NULL"/><Relationship Id="rId104" Type="http://schemas.openxmlformats.org/officeDocument/2006/relationships/customXml" Target="../ink/ink9254.xml"/><Relationship Id="rId120" Type="http://schemas.openxmlformats.org/officeDocument/2006/relationships/customXml" Target="../ink/ink926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27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248.xml"/><Relationship Id="rId162" Type="http://schemas.openxmlformats.org/officeDocument/2006/relationships/customXml" Target="../ink/ink9283.xml"/><Relationship Id="rId2" Type="http://schemas.openxmlformats.org/officeDocument/2006/relationships/customXml" Target="../ink/ink9203.xml"/><Relationship Id="rId29" Type="http://schemas.openxmlformats.org/officeDocument/2006/relationships/image" Target="NULL"/><Relationship Id="rId24" Type="http://schemas.openxmlformats.org/officeDocument/2006/relationships/customXml" Target="../ink/ink9214.xml"/><Relationship Id="rId40" Type="http://schemas.openxmlformats.org/officeDocument/2006/relationships/customXml" Target="../ink/ink9222.xml"/><Relationship Id="rId45" Type="http://schemas.openxmlformats.org/officeDocument/2006/relationships/image" Target="NULL"/><Relationship Id="rId66" Type="http://schemas.openxmlformats.org/officeDocument/2006/relationships/customXml" Target="../ink/ink9235.xml"/><Relationship Id="rId87" Type="http://schemas.openxmlformats.org/officeDocument/2006/relationships/image" Target="NULL"/><Relationship Id="rId110" Type="http://schemas.openxmlformats.org/officeDocument/2006/relationships/customXml" Target="../ink/ink925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270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243.xml"/><Relationship Id="rId152" Type="http://schemas.openxmlformats.org/officeDocument/2006/relationships/customXml" Target="../ink/ink9278.xml"/><Relationship Id="rId19" Type="http://schemas.openxmlformats.org/officeDocument/2006/relationships/image" Target="NULL"/><Relationship Id="rId14" Type="http://schemas.openxmlformats.org/officeDocument/2006/relationships/customXml" Target="../ink/ink9209.xml"/><Relationship Id="rId30" Type="http://schemas.openxmlformats.org/officeDocument/2006/relationships/customXml" Target="../ink/ink9217.xml"/><Relationship Id="rId35" Type="http://schemas.openxmlformats.org/officeDocument/2006/relationships/image" Target="NULL"/><Relationship Id="rId56" Type="http://schemas.openxmlformats.org/officeDocument/2006/relationships/customXml" Target="../ink/ink9230.xml"/><Relationship Id="rId77" Type="http://schemas.openxmlformats.org/officeDocument/2006/relationships/image" Target="NULL"/><Relationship Id="rId100" Type="http://schemas.openxmlformats.org/officeDocument/2006/relationships/customXml" Target="../ink/ink9252.xml"/><Relationship Id="rId105" Type="http://schemas.openxmlformats.org/officeDocument/2006/relationships/image" Target="NULL"/><Relationship Id="rId126" Type="http://schemas.openxmlformats.org/officeDocument/2006/relationships/customXml" Target="../ink/ink9265.xml"/><Relationship Id="rId147" Type="http://schemas.openxmlformats.org/officeDocument/2006/relationships/image" Target="NULL"/><Relationship Id="rId168" Type="http://schemas.openxmlformats.org/officeDocument/2006/relationships/customXml" Target="../ink/ink9286.xml"/><Relationship Id="rId8" Type="http://schemas.openxmlformats.org/officeDocument/2006/relationships/customXml" Target="../ink/ink9206.xml"/><Relationship Id="rId51" Type="http://schemas.openxmlformats.org/officeDocument/2006/relationships/image" Target="NULL"/><Relationship Id="rId72" Type="http://schemas.openxmlformats.org/officeDocument/2006/relationships/customXml" Target="../ink/ink9238.xml"/><Relationship Id="rId93" Type="http://schemas.openxmlformats.org/officeDocument/2006/relationships/image" Target="NULL"/><Relationship Id="rId98" Type="http://schemas.openxmlformats.org/officeDocument/2006/relationships/customXml" Target="../ink/ink9251.xml"/><Relationship Id="rId121" Type="http://schemas.openxmlformats.org/officeDocument/2006/relationships/image" Target="NULL"/><Relationship Id="rId142" Type="http://schemas.openxmlformats.org/officeDocument/2006/relationships/customXml" Target="../ink/ink927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225.xml"/><Relationship Id="rId67" Type="http://schemas.openxmlformats.org/officeDocument/2006/relationships/image" Target="NULL"/><Relationship Id="rId116" Type="http://schemas.openxmlformats.org/officeDocument/2006/relationships/customXml" Target="../ink/ink9260.xml"/><Relationship Id="rId137" Type="http://schemas.openxmlformats.org/officeDocument/2006/relationships/image" Target="NULL"/><Relationship Id="rId158" Type="http://schemas.openxmlformats.org/officeDocument/2006/relationships/customXml" Target="../ink/ink9281.xml"/><Relationship Id="rId20" Type="http://schemas.openxmlformats.org/officeDocument/2006/relationships/customXml" Target="../ink/ink9212.xml"/><Relationship Id="rId41" Type="http://schemas.openxmlformats.org/officeDocument/2006/relationships/image" Target="NULL"/><Relationship Id="rId62" Type="http://schemas.openxmlformats.org/officeDocument/2006/relationships/customXml" Target="../ink/ink9233.xml"/><Relationship Id="rId83" Type="http://schemas.openxmlformats.org/officeDocument/2006/relationships/image" Target="NULL"/><Relationship Id="rId88" Type="http://schemas.openxmlformats.org/officeDocument/2006/relationships/customXml" Target="../ink/ink9246.xml"/><Relationship Id="rId111" Type="http://schemas.openxmlformats.org/officeDocument/2006/relationships/image" Target="NULL"/><Relationship Id="rId132" Type="http://schemas.openxmlformats.org/officeDocument/2006/relationships/customXml" Target="../ink/ink9268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220.xml"/><Relationship Id="rId57" Type="http://schemas.openxmlformats.org/officeDocument/2006/relationships/image" Target="NULL"/><Relationship Id="rId106" Type="http://schemas.openxmlformats.org/officeDocument/2006/relationships/customXml" Target="../ink/ink9255.xml"/><Relationship Id="rId127" Type="http://schemas.openxmlformats.org/officeDocument/2006/relationships/image" Target="NULL"/><Relationship Id="rId10" Type="http://schemas.openxmlformats.org/officeDocument/2006/relationships/customXml" Target="../ink/ink9207.xml"/><Relationship Id="rId31" Type="http://schemas.openxmlformats.org/officeDocument/2006/relationships/image" Target="NULL"/><Relationship Id="rId52" Type="http://schemas.openxmlformats.org/officeDocument/2006/relationships/customXml" Target="../ink/ink9228.xml"/><Relationship Id="rId73" Type="http://schemas.openxmlformats.org/officeDocument/2006/relationships/image" Target="NULL"/><Relationship Id="rId78" Type="http://schemas.openxmlformats.org/officeDocument/2006/relationships/customXml" Target="../ink/ink9241.xml"/><Relationship Id="rId94" Type="http://schemas.openxmlformats.org/officeDocument/2006/relationships/customXml" Target="../ink/ink92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263.xml"/><Relationship Id="rId143" Type="http://schemas.openxmlformats.org/officeDocument/2006/relationships/image" Target="NULL"/><Relationship Id="rId148" Type="http://schemas.openxmlformats.org/officeDocument/2006/relationships/customXml" Target="../ink/ink9276.xml"/><Relationship Id="rId164" Type="http://schemas.openxmlformats.org/officeDocument/2006/relationships/customXml" Target="../ink/ink9284.xml"/><Relationship Id="rId169" Type="http://schemas.openxmlformats.org/officeDocument/2006/relationships/image" Target="NULL"/><Relationship Id="rId4" Type="http://schemas.openxmlformats.org/officeDocument/2006/relationships/customXml" Target="../ink/ink9204.xml"/><Relationship Id="rId9" Type="http://schemas.openxmlformats.org/officeDocument/2006/relationships/image" Target="NULL"/><Relationship Id="rId26" Type="http://schemas.openxmlformats.org/officeDocument/2006/relationships/customXml" Target="../ink/ink9215.xml"/><Relationship Id="rId47" Type="http://schemas.openxmlformats.org/officeDocument/2006/relationships/image" Target="NULL"/><Relationship Id="rId68" Type="http://schemas.openxmlformats.org/officeDocument/2006/relationships/customXml" Target="../ink/ink9236.xml"/><Relationship Id="rId89" Type="http://schemas.openxmlformats.org/officeDocument/2006/relationships/image" Target="NULL"/><Relationship Id="rId112" Type="http://schemas.openxmlformats.org/officeDocument/2006/relationships/customXml" Target="../ink/ink9258.xml"/><Relationship Id="rId133" Type="http://schemas.openxmlformats.org/officeDocument/2006/relationships/image" Target="NULL"/><Relationship Id="rId154" Type="http://schemas.openxmlformats.org/officeDocument/2006/relationships/customXml" Target="../ink/ink9279.xml"/><Relationship Id="rId16" Type="http://schemas.openxmlformats.org/officeDocument/2006/relationships/customXml" Target="../ink/ink9210.xml"/><Relationship Id="rId37" Type="http://schemas.openxmlformats.org/officeDocument/2006/relationships/image" Target="NULL"/><Relationship Id="rId58" Type="http://schemas.openxmlformats.org/officeDocument/2006/relationships/customXml" Target="../ink/ink9231.xml"/><Relationship Id="rId79" Type="http://schemas.openxmlformats.org/officeDocument/2006/relationships/image" Target="NULL"/><Relationship Id="rId102" Type="http://schemas.openxmlformats.org/officeDocument/2006/relationships/customXml" Target="../ink/ink9253.xml"/><Relationship Id="rId123" Type="http://schemas.openxmlformats.org/officeDocument/2006/relationships/image" Target="NULL"/><Relationship Id="rId144" Type="http://schemas.openxmlformats.org/officeDocument/2006/relationships/customXml" Target="../ink/ink9274.xml"/><Relationship Id="rId90" Type="http://schemas.openxmlformats.org/officeDocument/2006/relationships/customXml" Target="../ink/ink924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22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269.xml"/><Relationship Id="rId80" Type="http://schemas.openxmlformats.org/officeDocument/2006/relationships/customXml" Target="../ink/ink9242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22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264.xml"/></Relationships>
</file>

<file path=ppt/slides/_rels/slide19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308.xml"/><Relationship Id="rId63" Type="http://schemas.openxmlformats.org/officeDocument/2006/relationships/image" Target="NULL"/><Relationship Id="rId84" Type="http://schemas.openxmlformats.org/officeDocument/2006/relationships/customXml" Target="../ink/ink9329.xml"/><Relationship Id="rId138" Type="http://schemas.openxmlformats.org/officeDocument/2006/relationships/customXml" Target="../ink/ink9356.xml"/><Relationship Id="rId159" Type="http://schemas.openxmlformats.org/officeDocument/2006/relationships/image" Target="NULL"/><Relationship Id="rId170" Type="http://schemas.openxmlformats.org/officeDocument/2006/relationships/customXml" Target="../ink/ink937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303.xml"/><Relationship Id="rId53" Type="http://schemas.openxmlformats.org/officeDocument/2006/relationships/image" Target="NULL"/><Relationship Id="rId74" Type="http://schemas.openxmlformats.org/officeDocument/2006/relationships/customXml" Target="../ink/ink9324.xml"/><Relationship Id="rId128" Type="http://schemas.openxmlformats.org/officeDocument/2006/relationships/customXml" Target="../ink/ink935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367.xml"/><Relationship Id="rId22" Type="http://schemas.openxmlformats.org/officeDocument/2006/relationships/customXml" Target="../ink/ink9298.xml"/><Relationship Id="rId43" Type="http://schemas.openxmlformats.org/officeDocument/2006/relationships/image" Target="NULL"/><Relationship Id="rId64" Type="http://schemas.openxmlformats.org/officeDocument/2006/relationships/customXml" Target="../ink/ink9319.xml"/><Relationship Id="rId118" Type="http://schemas.openxmlformats.org/officeDocument/2006/relationships/customXml" Target="../ink/ink934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362.xml"/><Relationship Id="rId171" Type="http://schemas.openxmlformats.org/officeDocument/2006/relationships/image" Target="NULL"/><Relationship Id="rId12" Type="http://schemas.openxmlformats.org/officeDocument/2006/relationships/customXml" Target="../ink/ink9293.xml"/><Relationship Id="rId33" Type="http://schemas.openxmlformats.org/officeDocument/2006/relationships/image" Target="NULL"/><Relationship Id="rId108" Type="http://schemas.openxmlformats.org/officeDocument/2006/relationships/customXml" Target="../ink/ink9341.xml"/><Relationship Id="rId129" Type="http://schemas.openxmlformats.org/officeDocument/2006/relationships/image" Target="NULL"/><Relationship Id="rId54" Type="http://schemas.openxmlformats.org/officeDocument/2006/relationships/customXml" Target="../ink/ink9314.xml"/><Relationship Id="rId75" Type="http://schemas.openxmlformats.org/officeDocument/2006/relationships/image" Target="NULL"/><Relationship Id="rId96" Type="http://schemas.openxmlformats.org/officeDocument/2006/relationships/customXml" Target="../ink/ink9335.xml"/><Relationship Id="rId140" Type="http://schemas.openxmlformats.org/officeDocument/2006/relationships/customXml" Target="../ink/ink9357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90.xml"/><Relationship Id="rId23" Type="http://schemas.openxmlformats.org/officeDocument/2006/relationships/image" Target="NULL"/><Relationship Id="rId28" Type="http://schemas.openxmlformats.org/officeDocument/2006/relationships/customXml" Target="../ink/ink9301.xml"/><Relationship Id="rId49" Type="http://schemas.openxmlformats.org/officeDocument/2006/relationships/image" Target="NULL"/><Relationship Id="rId114" Type="http://schemas.openxmlformats.org/officeDocument/2006/relationships/customXml" Target="../ink/ink9344.xml"/><Relationship Id="rId119" Type="http://schemas.openxmlformats.org/officeDocument/2006/relationships/image" Target="NULL"/><Relationship Id="rId44" Type="http://schemas.openxmlformats.org/officeDocument/2006/relationships/customXml" Target="../ink/ink9309.xml"/><Relationship Id="rId60" Type="http://schemas.openxmlformats.org/officeDocument/2006/relationships/customXml" Target="../ink/ink931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330.xml"/><Relationship Id="rId130" Type="http://schemas.openxmlformats.org/officeDocument/2006/relationships/customXml" Target="../ink/ink9352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365.xml"/><Relationship Id="rId172" Type="http://schemas.openxmlformats.org/officeDocument/2006/relationships/customXml" Target="../ink/ink9373.xml"/><Relationship Id="rId13" Type="http://schemas.openxmlformats.org/officeDocument/2006/relationships/image" Target="NULL"/><Relationship Id="rId18" Type="http://schemas.openxmlformats.org/officeDocument/2006/relationships/customXml" Target="../ink/ink929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304.xml"/><Relationship Id="rId50" Type="http://schemas.openxmlformats.org/officeDocument/2006/relationships/customXml" Target="../ink/ink9312.xml"/><Relationship Id="rId55" Type="http://schemas.openxmlformats.org/officeDocument/2006/relationships/image" Target="NULL"/><Relationship Id="rId76" Type="http://schemas.openxmlformats.org/officeDocument/2006/relationships/customXml" Target="../ink/ink9325.xml"/><Relationship Id="rId97" Type="http://schemas.openxmlformats.org/officeDocument/2006/relationships/image" Target="NULL"/><Relationship Id="rId104" Type="http://schemas.openxmlformats.org/officeDocument/2006/relationships/customXml" Target="../ink/ink9339.xml"/><Relationship Id="rId120" Type="http://schemas.openxmlformats.org/officeDocument/2006/relationships/customXml" Target="../ink/ink934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360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333.xml"/><Relationship Id="rId162" Type="http://schemas.openxmlformats.org/officeDocument/2006/relationships/customXml" Target="../ink/ink9368.xml"/><Relationship Id="rId2" Type="http://schemas.openxmlformats.org/officeDocument/2006/relationships/customXml" Target="../ink/ink9288.xml"/><Relationship Id="rId29" Type="http://schemas.openxmlformats.org/officeDocument/2006/relationships/image" Target="NULL"/><Relationship Id="rId24" Type="http://schemas.openxmlformats.org/officeDocument/2006/relationships/customXml" Target="../ink/ink9299.xml"/><Relationship Id="rId40" Type="http://schemas.openxmlformats.org/officeDocument/2006/relationships/customXml" Target="../ink/ink9307.xml"/><Relationship Id="rId45" Type="http://schemas.openxmlformats.org/officeDocument/2006/relationships/image" Target="NULL"/><Relationship Id="rId66" Type="http://schemas.openxmlformats.org/officeDocument/2006/relationships/customXml" Target="../ink/ink9320.xml"/><Relationship Id="rId87" Type="http://schemas.openxmlformats.org/officeDocument/2006/relationships/image" Target="NULL"/><Relationship Id="rId110" Type="http://schemas.openxmlformats.org/officeDocument/2006/relationships/customXml" Target="../ink/ink934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355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328.xml"/><Relationship Id="rId152" Type="http://schemas.openxmlformats.org/officeDocument/2006/relationships/customXml" Target="../ink/ink9363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294.xml"/><Relationship Id="rId30" Type="http://schemas.openxmlformats.org/officeDocument/2006/relationships/customXml" Target="../ink/ink9302.xml"/><Relationship Id="rId35" Type="http://schemas.openxmlformats.org/officeDocument/2006/relationships/image" Target="NULL"/><Relationship Id="rId56" Type="http://schemas.openxmlformats.org/officeDocument/2006/relationships/customXml" Target="../ink/ink9315.xml"/><Relationship Id="rId77" Type="http://schemas.openxmlformats.org/officeDocument/2006/relationships/image" Target="NULL"/><Relationship Id="rId100" Type="http://schemas.openxmlformats.org/officeDocument/2006/relationships/customXml" Target="../ink/ink9337.xml"/><Relationship Id="rId105" Type="http://schemas.openxmlformats.org/officeDocument/2006/relationships/image" Target="NULL"/><Relationship Id="rId126" Type="http://schemas.openxmlformats.org/officeDocument/2006/relationships/customXml" Target="../ink/ink9350.xml"/><Relationship Id="rId147" Type="http://schemas.openxmlformats.org/officeDocument/2006/relationships/image" Target="NULL"/><Relationship Id="rId168" Type="http://schemas.openxmlformats.org/officeDocument/2006/relationships/customXml" Target="../ink/ink9371.xml"/><Relationship Id="rId8" Type="http://schemas.openxmlformats.org/officeDocument/2006/relationships/customXml" Target="../ink/ink9291.xml"/><Relationship Id="rId51" Type="http://schemas.openxmlformats.org/officeDocument/2006/relationships/image" Target="NULL"/><Relationship Id="rId72" Type="http://schemas.openxmlformats.org/officeDocument/2006/relationships/customXml" Target="../ink/ink9323.xml"/><Relationship Id="rId93" Type="http://schemas.openxmlformats.org/officeDocument/2006/relationships/image" Target="NULL"/><Relationship Id="rId98" Type="http://schemas.openxmlformats.org/officeDocument/2006/relationships/customXml" Target="../ink/ink9336.xml"/><Relationship Id="rId121" Type="http://schemas.openxmlformats.org/officeDocument/2006/relationships/image" Target="NULL"/><Relationship Id="rId142" Type="http://schemas.openxmlformats.org/officeDocument/2006/relationships/customXml" Target="../ink/ink9358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310.xml"/><Relationship Id="rId67" Type="http://schemas.openxmlformats.org/officeDocument/2006/relationships/image" Target="NULL"/><Relationship Id="rId116" Type="http://schemas.openxmlformats.org/officeDocument/2006/relationships/customXml" Target="../ink/ink9345.xml"/><Relationship Id="rId137" Type="http://schemas.openxmlformats.org/officeDocument/2006/relationships/image" Target="NULL"/><Relationship Id="rId158" Type="http://schemas.openxmlformats.org/officeDocument/2006/relationships/customXml" Target="../ink/ink9366.xml"/><Relationship Id="rId20" Type="http://schemas.openxmlformats.org/officeDocument/2006/relationships/customXml" Target="../ink/ink9297.xml"/><Relationship Id="rId41" Type="http://schemas.openxmlformats.org/officeDocument/2006/relationships/image" Target="NULL"/><Relationship Id="rId62" Type="http://schemas.openxmlformats.org/officeDocument/2006/relationships/customXml" Target="../ink/ink9318.xml"/><Relationship Id="rId83" Type="http://schemas.openxmlformats.org/officeDocument/2006/relationships/image" Target="NULL"/><Relationship Id="rId88" Type="http://schemas.openxmlformats.org/officeDocument/2006/relationships/customXml" Target="../ink/ink9331.xml"/><Relationship Id="rId111" Type="http://schemas.openxmlformats.org/officeDocument/2006/relationships/image" Target="NULL"/><Relationship Id="rId132" Type="http://schemas.openxmlformats.org/officeDocument/2006/relationships/customXml" Target="../ink/ink9353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305.xml"/><Relationship Id="rId57" Type="http://schemas.openxmlformats.org/officeDocument/2006/relationships/image" Target="NULL"/><Relationship Id="rId106" Type="http://schemas.openxmlformats.org/officeDocument/2006/relationships/customXml" Target="../ink/ink9340.xml"/><Relationship Id="rId127" Type="http://schemas.openxmlformats.org/officeDocument/2006/relationships/image" Target="NULL"/><Relationship Id="rId10" Type="http://schemas.openxmlformats.org/officeDocument/2006/relationships/customXml" Target="../ink/ink9292.xml"/><Relationship Id="rId31" Type="http://schemas.openxmlformats.org/officeDocument/2006/relationships/image" Target="NULL"/><Relationship Id="rId52" Type="http://schemas.openxmlformats.org/officeDocument/2006/relationships/customXml" Target="../ink/ink9313.xml"/><Relationship Id="rId73" Type="http://schemas.openxmlformats.org/officeDocument/2006/relationships/image" Target="NULL"/><Relationship Id="rId78" Type="http://schemas.openxmlformats.org/officeDocument/2006/relationships/customXml" Target="../ink/ink9326.xml"/><Relationship Id="rId94" Type="http://schemas.openxmlformats.org/officeDocument/2006/relationships/customXml" Target="../ink/ink933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348.xml"/><Relationship Id="rId143" Type="http://schemas.openxmlformats.org/officeDocument/2006/relationships/image" Target="NULL"/><Relationship Id="rId148" Type="http://schemas.openxmlformats.org/officeDocument/2006/relationships/customXml" Target="../ink/ink9361.xml"/><Relationship Id="rId164" Type="http://schemas.openxmlformats.org/officeDocument/2006/relationships/customXml" Target="../ink/ink9369.xml"/><Relationship Id="rId169" Type="http://schemas.openxmlformats.org/officeDocument/2006/relationships/image" Target="NULL"/><Relationship Id="rId4" Type="http://schemas.openxmlformats.org/officeDocument/2006/relationships/customXml" Target="../ink/ink9289.xml"/><Relationship Id="rId9" Type="http://schemas.openxmlformats.org/officeDocument/2006/relationships/image" Target="NULL"/><Relationship Id="rId26" Type="http://schemas.openxmlformats.org/officeDocument/2006/relationships/customXml" Target="../ink/ink9300.xml"/><Relationship Id="rId47" Type="http://schemas.openxmlformats.org/officeDocument/2006/relationships/image" Target="NULL"/><Relationship Id="rId68" Type="http://schemas.openxmlformats.org/officeDocument/2006/relationships/customXml" Target="../ink/ink9321.xml"/><Relationship Id="rId89" Type="http://schemas.openxmlformats.org/officeDocument/2006/relationships/image" Target="NULL"/><Relationship Id="rId112" Type="http://schemas.openxmlformats.org/officeDocument/2006/relationships/customXml" Target="../ink/ink9343.xml"/><Relationship Id="rId133" Type="http://schemas.openxmlformats.org/officeDocument/2006/relationships/image" Target="NULL"/><Relationship Id="rId154" Type="http://schemas.openxmlformats.org/officeDocument/2006/relationships/customXml" Target="../ink/ink9364.xml"/><Relationship Id="rId16" Type="http://schemas.openxmlformats.org/officeDocument/2006/relationships/customXml" Target="../ink/ink9295.xml"/><Relationship Id="rId37" Type="http://schemas.openxmlformats.org/officeDocument/2006/relationships/image" Target="NULL"/><Relationship Id="rId58" Type="http://schemas.openxmlformats.org/officeDocument/2006/relationships/customXml" Target="../ink/ink9316.xml"/><Relationship Id="rId79" Type="http://schemas.openxmlformats.org/officeDocument/2006/relationships/image" Target="NULL"/><Relationship Id="rId102" Type="http://schemas.openxmlformats.org/officeDocument/2006/relationships/customXml" Target="../ink/ink9338.xml"/><Relationship Id="rId123" Type="http://schemas.openxmlformats.org/officeDocument/2006/relationships/image" Target="NULL"/><Relationship Id="rId144" Type="http://schemas.openxmlformats.org/officeDocument/2006/relationships/customXml" Target="../ink/ink9359.xml"/><Relationship Id="rId90" Type="http://schemas.openxmlformats.org/officeDocument/2006/relationships/customXml" Target="../ink/ink9332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31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354.xml"/><Relationship Id="rId80" Type="http://schemas.openxmlformats.org/officeDocument/2006/relationships/customXml" Target="../ink/ink9327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30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349.xml"/><Relationship Id="rId70" Type="http://schemas.openxmlformats.org/officeDocument/2006/relationships/customXml" Target="../ink/ink932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370.xml"/></Relationships>
</file>

<file path=ppt/slides/_rels/slide19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394.xml"/><Relationship Id="rId63" Type="http://schemas.openxmlformats.org/officeDocument/2006/relationships/image" Target="NULL"/><Relationship Id="rId84" Type="http://schemas.openxmlformats.org/officeDocument/2006/relationships/customXml" Target="../ink/ink9415.xml"/><Relationship Id="rId138" Type="http://schemas.openxmlformats.org/officeDocument/2006/relationships/customXml" Target="../ink/ink9442.xml"/><Relationship Id="rId159" Type="http://schemas.openxmlformats.org/officeDocument/2006/relationships/image" Target="NULL"/><Relationship Id="rId170" Type="http://schemas.openxmlformats.org/officeDocument/2006/relationships/customXml" Target="../ink/ink945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389.xml"/><Relationship Id="rId53" Type="http://schemas.openxmlformats.org/officeDocument/2006/relationships/image" Target="NULL"/><Relationship Id="rId74" Type="http://schemas.openxmlformats.org/officeDocument/2006/relationships/customXml" Target="../ink/ink9410.xml"/><Relationship Id="rId128" Type="http://schemas.openxmlformats.org/officeDocument/2006/relationships/customXml" Target="../ink/ink943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453.xml"/><Relationship Id="rId181" Type="http://schemas.openxmlformats.org/officeDocument/2006/relationships/image" Target="NULL"/><Relationship Id="rId22" Type="http://schemas.openxmlformats.org/officeDocument/2006/relationships/customXml" Target="../ink/ink9384.xml"/><Relationship Id="rId43" Type="http://schemas.openxmlformats.org/officeDocument/2006/relationships/image" Target="NULL"/><Relationship Id="rId64" Type="http://schemas.openxmlformats.org/officeDocument/2006/relationships/customXml" Target="../ink/ink9405.xml"/><Relationship Id="rId118" Type="http://schemas.openxmlformats.org/officeDocument/2006/relationships/customXml" Target="../ink/ink943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448.xml"/><Relationship Id="rId171" Type="http://schemas.openxmlformats.org/officeDocument/2006/relationships/image" Target="NULL"/><Relationship Id="rId12" Type="http://schemas.openxmlformats.org/officeDocument/2006/relationships/customXml" Target="../ink/ink9379.xml"/><Relationship Id="rId33" Type="http://schemas.openxmlformats.org/officeDocument/2006/relationships/image" Target="NULL"/><Relationship Id="rId108" Type="http://schemas.openxmlformats.org/officeDocument/2006/relationships/customXml" Target="../ink/ink9427.xml"/><Relationship Id="rId129" Type="http://schemas.openxmlformats.org/officeDocument/2006/relationships/image" Target="NULL"/><Relationship Id="rId54" Type="http://schemas.openxmlformats.org/officeDocument/2006/relationships/customXml" Target="../ink/ink9400.xml"/><Relationship Id="rId75" Type="http://schemas.openxmlformats.org/officeDocument/2006/relationships/image" Target="NULL"/><Relationship Id="rId96" Type="http://schemas.openxmlformats.org/officeDocument/2006/relationships/customXml" Target="../ink/ink9421.xml"/><Relationship Id="rId140" Type="http://schemas.openxmlformats.org/officeDocument/2006/relationships/customXml" Target="../ink/ink9443.xml"/><Relationship Id="rId161" Type="http://schemas.openxmlformats.org/officeDocument/2006/relationships/image" Target="NULL"/><Relationship Id="rId6" Type="http://schemas.openxmlformats.org/officeDocument/2006/relationships/customXml" Target="../ink/ink937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395.xml"/><Relationship Id="rId60" Type="http://schemas.openxmlformats.org/officeDocument/2006/relationships/customXml" Target="../ink/ink940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9416.xml"/><Relationship Id="rId130" Type="http://schemas.openxmlformats.org/officeDocument/2006/relationships/customXml" Target="../ink/ink9438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9451.xml"/><Relationship Id="rId177" Type="http://schemas.openxmlformats.org/officeDocument/2006/relationships/image" Target="NULL"/><Relationship Id="rId172" Type="http://schemas.openxmlformats.org/officeDocument/2006/relationships/customXml" Target="../ink/ink9459.xml"/><Relationship Id="rId13" Type="http://schemas.openxmlformats.org/officeDocument/2006/relationships/image" Target="NULL"/><Relationship Id="rId18" Type="http://schemas.openxmlformats.org/officeDocument/2006/relationships/customXml" Target="../ink/ink938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390.xml"/><Relationship Id="rId50" Type="http://schemas.openxmlformats.org/officeDocument/2006/relationships/customXml" Target="../ink/ink9398.xml"/><Relationship Id="rId55" Type="http://schemas.openxmlformats.org/officeDocument/2006/relationships/image" Target="NULL"/><Relationship Id="rId76" Type="http://schemas.openxmlformats.org/officeDocument/2006/relationships/customXml" Target="../ink/ink9411.xml"/><Relationship Id="rId97" Type="http://schemas.openxmlformats.org/officeDocument/2006/relationships/image" Target="NULL"/><Relationship Id="rId104" Type="http://schemas.openxmlformats.org/officeDocument/2006/relationships/customXml" Target="../ink/ink9425.xml"/><Relationship Id="rId120" Type="http://schemas.openxmlformats.org/officeDocument/2006/relationships/customXml" Target="../ink/ink9433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446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419.xml"/><Relationship Id="rId162" Type="http://schemas.openxmlformats.org/officeDocument/2006/relationships/customXml" Target="../ink/ink9454.xml"/><Relationship Id="rId2" Type="http://schemas.openxmlformats.org/officeDocument/2006/relationships/customXml" Target="../ink/ink9374.xml"/><Relationship Id="rId29" Type="http://schemas.openxmlformats.org/officeDocument/2006/relationships/image" Target="NULL"/><Relationship Id="rId24" Type="http://schemas.openxmlformats.org/officeDocument/2006/relationships/customXml" Target="../ink/ink9385.xml"/><Relationship Id="rId40" Type="http://schemas.openxmlformats.org/officeDocument/2006/relationships/customXml" Target="../ink/ink9393.xml"/><Relationship Id="rId45" Type="http://schemas.openxmlformats.org/officeDocument/2006/relationships/image" Target="NULL"/><Relationship Id="rId66" Type="http://schemas.openxmlformats.org/officeDocument/2006/relationships/customXml" Target="../ink/ink9406.xml"/><Relationship Id="rId87" Type="http://schemas.openxmlformats.org/officeDocument/2006/relationships/image" Target="NULL"/><Relationship Id="rId110" Type="http://schemas.openxmlformats.org/officeDocument/2006/relationships/customXml" Target="../ink/ink942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441.xml"/><Relationship Id="rId157" Type="http://schemas.openxmlformats.org/officeDocument/2006/relationships/image" Target="NULL"/><Relationship Id="rId178" Type="http://schemas.openxmlformats.org/officeDocument/2006/relationships/customXml" Target="../ink/ink9462.xml"/><Relationship Id="rId61" Type="http://schemas.openxmlformats.org/officeDocument/2006/relationships/image" Target="NULL"/><Relationship Id="rId82" Type="http://schemas.openxmlformats.org/officeDocument/2006/relationships/customXml" Target="../ink/ink9414.xml"/><Relationship Id="rId152" Type="http://schemas.openxmlformats.org/officeDocument/2006/relationships/customXml" Target="../ink/ink9449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380.xml"/><Relationship Id="rId30" Type="http://schemas.openxmlformats.org/officeDocument/2006/relationships/customXml" Target="../ink/ink9388.xml"/><Relationship Id="rId35" Type="http://schemas.openxmlformats.org/officeDocument/2006/relationships/image" Target="NULL"/><Relationship Id="rId56" Type="http://schemas.openxmlformats.org/officeDocument/2006/relationships/customXml" Target="../ink/ink9401.xml"/><Relationship Id="rId77" Type="http://schemas.openxmlformats.org/officeDocument/2006/relationships/image" Target="NULL"/><Relationship Id="rId100" Type="http://schemas.openxmlformats.org/officeDocument/2006/relationships/customXml" Target="../ink/ink9423.xml"/><Relationship Id="rId105" Type="http://schemas.openxmlformats.org/officeDocument/2006/relationships/image" Target="NULL"/><Relationship Id="rId126" Type="http://schemas.openxmlformats.org/officeDocument/2006/relationships/customXml" Target="../ink/ink9436.xml"/><Relationship Id="rId147" Type="http://schemas.openxmlformats.org/officeDocument/2006/relationships/image" Target="NULL"/><Relationship Id="rId168" Type="http://schemas.openxmlformats.org/officeDocument/2006/relationships/customXml" Target="../ink/ink9457.xml"/><Relationship Id="rId8" Type="http://schemas.openxmlformats.org/officeDocument/2006/relationships/customXml" Target="../ink/ink9377.xml"/><Relationship Id="rId51" Type="http://schemas.openxmlformats.org/officeDocument/2006/relationships/image" Target="NULL"/><Relationship Id="rId72" Type="http://schemas.openxmlformats.org/officeDocument/2006/relationships/customXml" Target="../ink/ink9409.xml"/><Relationship Id="rId93" Type="http://schemas.openxmlformats.org/officeDocument/2006/relationships/image" Target="NULL"/><Relationship Id="rId98" Type="http://schemas.openxmlformats.org/officeDocument/2006/relationships/customXml" Target="../ink/ink9422.xml"/><Relationship Id="rId121" Type="http://schemas.openxmlformats.org/officeDocument/2006/relationships/image" Target="NULL"/><Relationship Id="rId142" Type="http://schemas.openxmlformats.org/officeDocument/2006/relationships/customXml" Target="../ink/ink9444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396.xml"/><Relationship Id="rId67" Type="http://schemas.openxmlformats.org/officeDocument/2006/relationships/image" Target="NULL"/><Relationship Id="rId116" Type="http://schemas.openxmlformats.org/officeDocument/2006/relationships/customXml" Target="../ink/ink9431.xml"/><Relationship Id="rId137" Type="http://schemas.openxmlformats.org/officeDocument/2006/relationships/image" Target="NULL"/><Relationship Id="rId158" Type="http://schemas.openxmlformats.org/officeDocument/2006/relationships/customXml" Target="../ink/ink9452.xml"/><Relationship Id="rId20" Type="http://schemas.openxmlformats.org/officeDocument/2006/relationships/customXml" Target="../ink/ink9383.xml"/><Relationship Id="rId41" Type="http://schemas.openxmlformats.org/officeDocument/2006/relationships/image" Target="NULL"/><Relationship Id="rId62" Type="http://schemas.openxmlformats.org/officeDocument/2006/relationships/customXml" Target="../ink/ink9404.xml"/><Relationship Id="rId83" Type="http://schemas.openxmlformats.org/officeDocument/2006/relationships/image" Target="NULL"/><Relationship Id="rId88" Type="http://schemas.openxmlformats.org/officeDocument/2006/relationships/customXml" Target="../ink/ink9417.xml"/><Relationship Id="rId111" Type="http://schemas.openxmlformats.org/officeDocument/2006/relationships/image" Target="NULL"/><Relationship Id="rId132" Type="http://schemas.openxmlformats.org/officeDocument/2006/relationships/customXml" Target="../ink/ink9439.xml"/><Relationship Id="rId153" Type="http://schemas.openxmlformats.org/officeDocument/2006/relationships/image" Target="NULL"/><Relationship Id="rId174" Type="http://schemas.openxmlformats.org/officeDocument/2006/relationships/customXml" Target="../ink/ink9460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391.xml"/><Relationship Id="rId57" Type="http://schemas.openxmlformats.org/officeDocument/2006/relationships/image" Target="NULL"/><Relationship Id="rId106" Type="http://schemas.openxmlformats.org/officeDocument/2006/relationships/customXml" Target="../ink/ink9426.xml"/><Relationship Id="rId127" Type="http://schemas.openxmlformats.org/officeDocument/2006/relationships/image" Target="NULL"/><Relationship Id="rId10" Type="http://schemas.openxmlformats.org/officeDocument/2006/relationships/customXml" Target="../ink/ink9378.xml"/><Relationship Id="rId31" Type="http://schemas.openxmlformats.org/officeDocument/2006/relationships/image" Target="NULL"/><Relationship Id="rId52" Type="http://schemas.openxmlformats.org/officeDocument/2006/relationships/customXml" Target="../ink/ink9399.xml"/><Relationship Id="rId73" Type="http://schemas.openxmlformats.org/officeDocument/2006/relationships/image" Target="NULL"/><Relationship Id="rId78" Type="http://schemas.openxmlformats.org/officeDocument/2006/relationships/customXml" Target="../ink/ink9412.xml"/><Relationship Id="rId94" Type="http://schemas.openxmlformats.org/officeDocument/2006/relationships/customXml" Target="../ink/ink942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434.xml"/><Relationship Id="rId143" Type="http://schemas.openxmlformats.org/officeDocument/2006/relationships/image" Target="NULL"/><Relationship Id="rId148" Type="http://schemas.openxmlformats.org/officeDocument/2006/relationships/customXml" Target="../ink/ink9447.xml"/><Relationship Id="rId164" Type="http://schemas.openxmlformats.org/officeDocument/2006/relationships/customXml" Target="../ink/ink9455.xml"/><Relationship Id="rId169" Type="http://schemas.openxmlformats.org/officeDocument/2006/relationships/image" Target="NULL"/><Relationship Id="rId4" Type="http://schemas.openxmlformats.org/officeDocument/2006/relationships/customXml" Target="../ink/ink9375.xml"/><Relationship Id="rId9" Type="http://schemas.openxmlformats.org/officeDocument/2006/relationships/image" Target="NULL"/><Relationship Id="rId180" Type="http://schemas.openxmlformats.org/officeDocument/2006/relationships/customXml" Target="../ink/ink9463.xml"/><Relationship Id="rId26" Type="http://schemas.openxmlformats.org/officeDocument/2006/relationships/customXml" Target="../ink/ink9386.xml"/><Relationship Id="rId47" Type="http://schemas.openxmlformats.org/officeDocument/2006/relationships/image" Target="NULL"/><Relationship Id="rId68" Type="http://schemas.openxmlformats.org/officeDocument/2006/relationships/customXml" Target="../ink/ink9407.xml"/><Relationship Id="rId89" Type="http://schemas.openxmlformats.org/officeDocument/2006/relationships/image" Target="NULL"/><Relationship Id="rId112" Type="http://schemas.openxmlformats.org/officeDocument/2006/relationships/customXml" Target="../ink/ink9429.xml"/><Relationship Id="rId133" Type="http://schemas.openxmlformats.org/officeDocument/2006/relationships/image" Target="NULL"/><Relationship Id="rId154" Type="http://schemas.openxmlformats.org/officeDocument/2006/relationships/customXml" Target="../ink/ink9450.xml"/><Relationship Id="rId175" Type="http://schemas.openxmlformats.org/officeDocument/2006/relationships/image" Target="NULL"/><Relationship Id="rId16" Type="http://schemas.openxmlformats.org/officeDocument/2006/relationships/customXml" Target="../ink/ink9381.xml"/><Relationship Id="rId37" Type="http://schemas.openxmlformats.org/officeDocument/2006/relationships/image" Target="NULL"/><Relationship Id="rId58" Type="http://schemas.openxmlformats.org/officeDocument/2006/relationships/customXml" Target="../ink/ink9402.xml"/><Relationship Id="rId79" Type="http://schemas.openxmlformats.org/officeDocument/2006/relationships/image" Target="NULL"/><Relationship Id="rId102" Type="http://schemas.openxmlformats.org/officeDocument/2006/relationships/customXml" Target="../ink/ink9424.xml"/><Relationship Id="rId123" Type="http://schemas.openxmlformats.org/officeDocument/2006/relationships/image" Target="NULL"/><Relationship Id="rId144" Type="http://schemas.openxmlformats.org/officeDocument/2006/relationships/customXml" Target="../ink/ink9445.xml"/><Relationship Id="rId90" Type="http://schemas.openxmlformats.org/officeDocument/2006/relationships/customXml" Target="../ink/ink9418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39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440.xml"/><Relationship Id="rId80" Type="http://schemas.openxmlformats.org/officeDocument/2006/relationships/customXml" Target="../ink/ink9413.xml"/><Relationship Id="rId155" Type="http://schemas.openxmlformats.org/officeDocument/2006/relationships/image" Target="NULL"/><Relationship Id="rId176" Type="http://schemas.openxmlformats.org/officeDocument/2006/relationships/customXml" Target="../ink/ink9461.xml"/><Relationship Id="rId17" Type="http://schemas.openxmlformats.org/officeDocument/2006/relationships/image" Target="NULL"/><Relationship Id="rId38" Type="http://schemas.openxmlformats.org/officeDocument/2006/relationships/customXml" Target="../ink/ink939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435.xml"/><Relationship Id="rId70" Type="http://schemas.openxmlformats.org/officeDocument/2006/relationships/customXml" Target="../ink/ink940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45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387.xml"/><Relationship Id="rId49" Type="http://schemas.openxmlformats.org/officeDocument/2006/relationships/image" Target="NULL"/><Relationship Id="rId114" Type="http://schemas.openxmlformats.org/officeDocument/2006/relationships/customXml" Target="../ink/ink9430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8.png"/><Relationship Id="rId18" Type="http://schemas.openxmlformats.org/officeDocument/2006/relationships/customXml" Target="../ink/ink14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1.xml"/><Relationship Id="rId17" Type="http://schemas.openxmlformats.org/officeDocument/2006/relationships/image" Target="../media/image10.png"/><Relationship Id="rId2" Type="http://schemas.openxmlformats.org/officeDocument/2006/relationships/customXml" Target="../ink/ink7.xml"/><Relationship Id="rId16" Type="http://schemas.openxmlformats.org/officeDocument/2006/relationships/customXml" Target="../ink/ink13.xml"/><Relationship Id="rId20" Type="http://schemas.openxmlformats.org/officeDocument/2006/relationships/customXml" Target="../ink/ink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3.png"/><Relationship Id="rId10" Type="http://schemas.openxmlformats.org/officeDocument/2006/relationships/customXml" Target="../ink/ink10.xml"/><Relationship Id="rId19" Type="http://schemas.openxmlformats.org/officeDocument/2006/relationships/image" Target="../media/image11.png"/><Relationship Id="rId9" Type="http://schemas.openxmlformats.org/officeDocument/2006/relationships/image" Target="../media/image6.png"/><Relationship Id="rId14" Type="http://schemas.openxmlformats.org/officeDocument/2006/relationships/customXml" Target="../ink/ink12.xml"/><Relationship Id="rId22" Type="http://schemas.openxmlformats.org/officeDocument/2006/relationships/customXml" Target="../ink/ink1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3.xml"/><Relationship Id="rId13" Type="http://schemas.openxmlformats.org/officeDocument/2006/relationships/image" Target="../media/image94.png"/><Relationship Id="rId18" Type="http://schemas.openxmlformats.org/officeDocument/2006/relationships/customXml" Target="../ink/ink728.xml"/><Relationship Id="rId26" Type="http://schemas.openxmlformats.org/officeDocument/2006/relationships/customXml" Target="../ink/ink732.xml"/><Relationship Id="rId3" Type="http://schemas.openxmlformats.org/officeDocument/2006/relationships/image" Target="../media/image8100.png"/><Relationship Id="rId21" Type="http://schemas.openxmlformats.org/officeDocument/2006/relationships/image" Target="../media/image98.png"/><Relationship Id="rId7" Type="http://schemas.openxmlformats.org/officeDocument/2006/relationships/image" Target="../media/image44.png"/><Relationship Id="rId12" Type="http://schemas.openxmlformats.org/officeDocument/2006/relationships/customXml" Target="../ink/ink725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2" Type="http://schemas.openxmlformats.org/officeDocument/2006/relationships/customXml" Target="../ink/ink720.xml"/><Relationship Id="rId16" Type="http://schemas.openxmlformats.org/officeDocument/2006/relationships/customXml" Target="../ink/ink727.xml"/><Relationship Id="rId20" Type="http://schemas.openxmlformats.org/officeDocument/2006/relationships/customXml" Target="../ink/ink729.xml"/><Relationship Id="rId29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.xml"/><Relationship Id="rId11" Type="http://schemas.openxmlformats.org/officeDocument/2006/relationships/image" Target="../media/image93.png"/><Relationship Id="rId24" Type="http://schemas.openxmlformats.org/officeDocument/2006/relationships/customXml" Target="../ink/ink731.xml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33.xml"/><Relationship Id="rId10" Type="http://schemas.openxmlformats.org/officeDocument/2006/relationships/customXml" Target="../ink/ink724.xml"/><Relationship Id="rId19" Type="http://schemas.openxmlformats.org/officeDocument/2006/relationships/image" Target="../media/image97.png"/><Relationship Id="rId4" Type="http://schemas.openxmlformats.org/officeDocument/2006/relationships/customXml" Target="../ink/ink721.xml"/><Relationship Id="rId9" Type="http://schemas.openxmlformats.org/officeDocument/2006/relationships/image" Target="../media/image54.png"/><Relationship Id="rId14" Type="http://schemas.openxmlformats.org/officeDocument/2006/relationships/customXml" Target="../ink/ink726.xml"/><Relationship Id="rId22" Type="http://schemas.openxmlformats.org/officeDocument/2006/relationships/customXml" Target="../ink/ink730.xml"/><Relationship Id="rId27" Type="http://schemas.openxmlformats.org/officeDocument/2006/relationships/image" Target="../media/image104.png"/></Relationships>
</file>

<file path=ppt/slides/_rels/slide20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484.xml"/><Relationship Id="rId63" Type="http://schemas.openxmlformats.org/officeDocument/2006/relationships/image" Target="NULL"/><Relationship Id="rId84" Type="http://schemas.openxmlformats.org/officeDocument/2006/relationships/customXml" Target="../ink/ink9505.xml"/><Relationship Id="rId138" Type="http://schemas.openxmlformats.org/officeDocument/2006/relationships/customXml" Target="../ink/ink9532.xml"/><Relationship Id="rId159" Type="http://schemas.openxmlformats.org/officeDocument/2006/relationships/image" Target="NULL"/><Relationship Id="rId170" Type="http://schemas.openxmlformats.org/officeDocument/2006/relationships/customXml" Target="../ink/ink9548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479.xml"/><Relationship Id="rId53" Type="http://schemas.openxmlformats.org/officeDocument/2006/relationships/image" Target="NULL"/><Relationship Id="rId74" Type="http://schemas.openxmlformats.org/officeDocument/2006/relationships/customXml" Target="../ink/ink9500.xml"/><Relationship Id="rId128" Type="http://schemas.openxmlformats.org/officeDocument/2006/relationships/customXml" Target="../ink/ink952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543.xml"/><Relationship Id="rId181" Type="http://schemas.openxmlformats.org/officeDocument/2006/relationships/image" Target="NULL"/><Relationship Id="rId22" Type="http://schemas.openxmlformats.org/officeDocument/2006/relationships/customXml" Target="../ink/ink9474.xml"/><Relationship Id="rId43" Type="http://schemas.openxmlformats.org/officeDocument/2006/relationships/image" Target="NULL"/><Relationship Id="rId64" Type="http://schemas.openxmlformats.org/officeDocument/2006/relationships/customXml" Target="../ink/ink9495.xml"/><Relationship Id="rId118" Type="http://schemas.openxmlformats.org/officeDocument/2006/relationships/customXml" Target="../ink/ink952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538.xml"/><Relationship Id="rId171" Type="http://schemas.openxmlformats.org/officeDocument/2006/relationships/image" Target="NULL"/><Relationship Id="rId12" Type="http://schemas.openxmlformats.org/officeDocument/2006/relationships/customXml" Target="../ink/ink9469.xml"/><Relationship Id="rId33" Type="http://schemas.openxmlformats.org/officeDocument/2006/relationships/image" Target="NULL"/><Relationship Id="rId108" Type="http://schemas.openxmlformats.org/officeDocument/2006/relationships/customXml" Target="../ink/ink9517.xml"/><Relationship Id="rId129" Type="http://schemas.openxmlformats.org/officeDocument/2006/relationships/image" Target="NULL"/><Relationship Id="rId54" Type="http://schemas.openxmlformats.org/officeDocument/2006/relationships/customXml" Target="../ink/ink9490.xml"/><Relationship Id="rId75" Type="http://schemas.openxmlformats.org/officeDocument/2006/relationships/image" Target="NULL"/><Relationship Id="rId96" Type="http://schemas.openxmlformats.org/officeDocument/2006/relationships/customXml" Target="../ink/ink9511.xml"/><Relationship Id="rId140" Type="http://schemas.openxmlformats.org/officeDocument/2006/relationships/customXml" Target="../ink/ink9533.xml"/><Relationship Id="rId161" Type="http://schemas.openxmlformats.org/officeDocument/2006/relationships/image" Target="NULL"/><Relationship Id="rId182" Type="http://schemas.openxmlformats.org/officeDocument/2006/relationships/customXml" Target="../ink/ink9554.xml"/><Relationship Id="rId6" Type="http://schemas.openxmlformats.org/officeDocument/2006/relationships/customXml" Target="../ink/ink946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485.xml"/><Relationship Id="rId65" Type="http://schemas.openxmlformats.org/officeDocument/2006/relationships/image" Target="NULL"/><Relationship Id="rId86" Type="http://schemas.openxmlformats.org/officeDocument/2006/relationships/customXml" Target="../ink/ink9506.xml"/><Relationship Id="rId130" Type="http://schemas.openxmlformats.org/officeDocument/2006/relationships/customXml" Target="../ink/ink9528.xml"/><Relationship Id="rId151" Type="http://schemas.openxmlformats.org/officeDocument/2006/relationships/image" Target="NULL"/><Relationship Id="rId172" Type="http://schemas.openxmlformats.org/officeDocument/2006/relationships/customXml" Target="../ink/ink9549.xml"/><Relationship Id="rId13" Type="http://schemas.openxmlformats.org/officeDocument/2006/relationships/image" Target="NULL"/><Relationship Id="rId18" Type="http://schemas.openxmlformats.org/officeDocument/2006/relationships/customXml" Target="../ink/ink947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480.xml"/><Relationship Id="rId50" Type="http://schemas.openxmlformats.org/officeDocument/2006/relationships/customXml" Target="../ink/ink9488.xml"/><Relationship Id="rId55" Type="http://schemas.openxmlformats.org/officeDocument/2006/relationships/image" Target="NULL"/><Relationship Id="rId76" Type="http://schemas.openxmlformats.org/officeDocument/2006/relationships/customXml" Target="../ink/ink9501.xml"/><Relationship Id="rId97" Type="http://schemas.openxmlformats.org/officeDocument/2006/relationships/image" Target="NULL"/><Relationship Id="rId104" Type="http://schemas.openxmlformats.org/officeDocument/2006/relationships/customXml" Target="../ink/ink9515.xml"/><Relationship Id="rId120" Type="http://schemas.openxmlformats.org/officeDocument/2006/relationships/customXml" Target="../ink/ink9523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536.xml"/><Relationship Id="rId167" Type="http://schemas.openxmlformats.org/officeDocument/2006/relationships/image" Target="NULL"/><Relationship Id="rId188" Type="http://schemas.openxmlformats.org/officeDocument/2006/relationships/customXml" Target="../ink/ink955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509.xml"/><Relationship Id="rId162" Type="http://schemas.openxmlformats.org/officeDocument/2006/relationships/customXml" Target="../ink/ink9544.xml"/><Relationship Id="rId183" Type="http://schemas.openxmlformats.org/officeDocument/2006/relationships/image" Target="NULL"/><Relationship Id="rId2" Type="http://schemas.openxmlformats.org/officeDocument/2006/relationships/customXml" Target="../ink/ink9464.xml"/><Relationship Id="rId29" Type="http://schemas.openxmlformats.org/officeDocument/2006/relationships/image" Target="NULL"/><Relationship Id="rId24" Type="http://schemas.openxmlformats.org/officeDocument/2006/relationships/customXml" Target="../ink/ink9475.xml"/><Relationship Id="rId40" Type="http://schemas.openxmlformats.org/officeDocument/2006/relationships/customXml" Target="../ink/ink9483.xml"/><Relationship Id="rId45" Type="http://schemas.openxmlformats.org/officeDocument/2006/relationships/image" Target="NULL"/><Relationship Id="rId66" Type="http://schemas.openxmlformats.org/officeDocument/2006/relationships/customXml" Target="../ink/ink9496.xml"/><Relationship Id="rId87" Type="http://schemas.openxmlformats.org/officeDocument/2006/relationships/image" Target="NULL"/><Relationship Id="rId110" Type="http://schemas.openxmlformats.org/officeDocument/2006/relationships/customXml" Target="../ink/ink951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531.xml"/><Relationship Id="rId157" Type="http://schemas.openxmlformats.org/officeDocument/2006/relationships/image" Target="NULL"/><Relationship Id="rId178" Type="http://schemas.openxmlformats.org/officeDocument/2006/relationships/customXml" Target="../ink/ink9552.xml"/><Relationship Id="rId61" Type="http://schemas.openxmlformats.org/officeDocument/2006/relationships/image" Target="NULL"/><Relationship Id="rId82" Type="http://schemas.openxmlformats.org/officeDocument/2006/relationships/customXml" Target="../ink/ink9504.xml"/><Relationship Id="rId152" Type="http://schemas.openxmlformats.org/officeDocument/2006/relationships/customXml" Target="../ink/ink9539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470.xml"/><Relationship Id="rId30" Type="http://schemas.openxmlformats.org/officeDocument/2006/relationships/customXml" Target="../ink/ink9478.xml"/><Relationship Id="rId35" Type="http://schemas.openxmlformats.org/officeDocument/2006/relationships/image" Target="NULL"/><Relationship Id="rId56" Type="http://schemas.openxmlformats.org/officeDocument/2006/relationships/customXml" Target="../ink/ink9491.xml"/><Relationship Id="rId77" Type="http://schemas.openxmlformats.org/officeDocument/2006/relationships/image" Target="NULL"/><Relationship Id="rId100" Type="http://schemas.openxmlformats.org/officeDocument/2006/relationships/customXml" Target="../ink/ink9513.xml"/><Relationship Id="rId105" Type="http://schemas.openxmlformats.org/officeDocument/2006/relationships/image" Target="NULL"/><Relationship Id="rId126" Type="http://schemas.openxmlformats.org/officeDocument/2006/relationships/customXml" Target="../ink/ink9526.xml"/><Relationship Id="rId147" Type="http://schemas.openxmlformats.org/officeDocument/2006/relationships/image" Target="NULL"/><Relationship Id="rId168" Type="http://schemas.openxmlformats.org/officeDocument/2006/relationships/customXml" Target="../ink/ink9547.xml"/><Relationship Id="rId8" Type="http://schemas.openxmlformats.org/officeDocument/2006/relationships/customXml" Target="../ink/ink9467.xml"/><Relationship Id="rId51" Type="http://schemas.openxmlformats.org/officeDocument/2006/relationships/image" Target="NULL"/><Relationship Id="rId72" Type="http://schemas.openxmlformats.org/officeDocument/2006/relationships/customXml" Target="../ink/ink9499.xml"/><Relationship Id="rId93" Type="http://schemas.openxmlformats.org/officeDocument/2006/relationships/image" Target="NULL"/><Relationship Id="rId98" Type="http://schemas.openxmlformats.org/officeDocument/2006/relationships/customXml" Target="../ink/ink9512.xml"/><Relationship Id="rId121" Type="http://schemas.openxmlformats.org/officeDocument/2006/relationships/image" Target="NULL"/><Relationship Id="rId142" Type="http://schemas.openxmlformats.org/officeDocument/2006/relationships/customXml" Target="../ink/ink9534.xml"/><Relationship Id="rId163" Type="http://schemas.openxmlformats.org/officeDocument/2006/relationships/image" Target="NULL"/><Relationship Id="rId184" Type="http://schemas.openxmlformats.org/officeDocument/2006/relationships/customXml" Target="../ink/ink9555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486.xml"/><Relationship Id="rId67" Type="http://schemas.openxmlformats.org/officeDocument/2006/relationships/image" Target="NULL"/><Relationship Id="rId116" Type="http://schemas.openxmlformats.org/officeDocument/2006/relationships/customXml" Target="../ink/ink9521.xml"/><Relationship Id="rId137" Type="http://schemas.openxmlformats.org/officeDocument/2006/relationships/image" Target="NULL"/><Relationship Id="rId158" Type="http://schemas.openxmlformats.org/officeDocument/2006/relationships/customXml" Target="../ink/ink9542.xml"/><Relationship Id="rId20" Type="http://schemas.openxmlformats.org/officeDocument/2006/relationships/customXml" Target="../ink/ink9473.xml"/><Relationship Id="rId41" Type="http://schemas.openxmlformats.org/officeDocument/2006/relationships/image" Target="NULL"/><Relationship Id="rId62" Type="http://schemas.openxmlformats.org/officeDocument/2006/relationships/customXml" Target="../ink/ink9494.xml"/><Relationship Id="rId83" Type="http://schemas.openxmlformats.org/officeDocument/2006/relationships/image" Target="NULL"/><Relationship Id="rId88" Type="http://schemas.openxmlformats.org/officeDocument/2006/relationships/customXml" Target="../ink/ink9507.xml"/><Relationship Id="rId111" Type="http://schemas.openxmlformats.org/officeDocument/2006/relationships/image" Target="NULL"/><Relationship Id="rId132" Type="http://schemas.openxmlformats.org/officeDocument/2006/relationships/customXml" Target="../ink/ink9529.xml"/><Relationship Id="rId153" Type="http://schemas.openxmlformats.org/officeDocument/2006/relationships/image" Target="NULL"/><Relationship Id="rId174" Type="http://schemas.openxmlformats.org/officeDocument/2006/relationships/customXml" Target="../ink/ink9550.xml"/><Relationship Id="rId179" Type="http://schemas.openxmlformats.org/officeDocument/2006/relationships/image" Target="NULL"/><Relationship Id="rId190" Type="http://schemas.openxmlformats.org/officeDocument/2006/relationships/customXml" Target="../ink/ink9558.xml"/><Relationship Id="rId15" Type="http://schemas.openxmlformats.org/officeDocument/2006/relationships/image" Target="NULL"/><Relationship Id="rId36" Type="http://schemas.openxmlformats.org/officeDocument/2006/relationships/customXml" Target="../ink/ink9481.xml"/><Relationship Id="rId57" Type="http://schemas.openxmlformats.org/officeDocument/2006/relationships/image" Target="NULL"/><Relationship Id="rId106" Type="http://schemas.openxmlformats.org/officeDocument/2006/relationships/customXml" Target="../ink/ink9516.xml"/><Relationship Id="rId127" Type="http://schemas.openxmlformats.org/officeDocument/2006/relationships/image" Target="NULL"/><Relationship Id="rId10" Type="http://schemas.openxmlformats.org/officeDocument/2006/relationships/customXml" Target="../ink/ink9468.xml"/><Relationship Id="rId31" Type="http://schemas.openxmlformats.org/officeDocument/2006/relationships/image" Target="NULL"/><Relationship Id="rId52" Type="http://schemas.openxmlformats.org/officeDocument/2006/relationships/customXml" Target="../ink/ink9489.xml"/><Relationship Id="rId73" Type="http://schemas.openxmlformats.org/officeDocument/2006/relationships/image" Target="NULL"/><Relationship Id="rId78" Type="http://schemas.openxmlformats.org/officeDocument/2006/relationships/customXml" Target="../ink/ink9502.xml"/><Relationship Id="rId94" Type="http://schemas.openxmlformats.org/officeDocument/2006/relationships/customXml" Target="../ink/ink951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524.xml"/><Relationship Id="rId143" Type="http://schemas.openxmlformats.org/officeDocument/2006/relationships/image" Target="NULL"/><Relationship Id="rId148" Type="http://schemas.openxmlformats.org/officeDocument/2006/relationships/customXml" Target="../ink/ink9537.xml"/><Relationship Id="rId164" Type="http://schemas.openxmlformats.org/officeDocument/2006/relationships/customXml" Target="../ink/ink9545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465.xml"/><Relationship Id="rId9" Type="http://schemas.openxmlformats.org/officeDocument/2006/relationships/image" Target="NULL"/><Relationship Id="rId180" Type="http://schemas.openxmlformats.org/officeDocument/2006/relationships/customXml" Target="../ink/ink9553.xml"/><Relationship Id="rId26" Type="http://schemas.openxmlformats.org/officeDocument/2006/relationships/customXml" Target="../ink/ink9476.xml"/><Relationship Id="rId47" Type="http://schemas.openxmlformats.org/officeDocument/2006/relationships/image" Target="NULL"/><Relationship Id="rId68" Type="http://schemas.openxmlformats.org/officeDocument/2006/relationships/customXml" Target="../ink/ink9497.xml"/><Relationship Id="rId89" Type="http://schemas.openxmlformats.org/officeDocument/2006/relationships/image" Target="NULL"/><Relationship Id="rId112" Type="http://schemas.openxmlformats.org/officeDocument/2006/relationships/customXml" Target="../ink/ink9519.xml"/><Relationship Id="rId133" Type="http://schemas.openxmlformats.org/officeDocument/2006/relationships/image" Target="NULL"/><Relationship Id="rId154" Type="http://schemas.openxmlformats.org/officeDocument/2006/relationships/customXml" Target="../ink/ink9540.xml"/><Relationship Id="rId175" Type="http://schemas.openxmlformats.org/officeDocument/2006/relationships/image" Target="NULL"/><Relationship Id="rId16" Type="http://schemas.openxmlformats.org/officeDocument/2006/relationships/customXml" Target="../ink/ink9471.xml"/><Relationship Id="rId37" Type="http://schemas.openxmlformats.org/officeDocument/2006/relationships/image" Target="NULL"/><Relationship Id="rId58" Type="http://schemas.openxmlformats.org/officeDocument/2006/relationships/customXml" Target="../ink/ink9492.xml"/><Relationship Id="rId79" Type="http://schemas.openxmlformats.org/officeDocument/2006/relationships/image" Target="NULL"/><Relationship Id="rId102" Type="http://schemas.openxmlformats.org/officeDocument/2006/relationships/customXml" Target="../ink/ink9514.xml"/><Relationship Id="rId123" Type="http://schemas.openxmlformats.org/officeDocument/2006/relationships/image" Target="NULL"/><Relationship Id="rId144" Type="http://schemas.openxmlformats.org/officeDocument/2006/relationships/customXml" Target="../ink/ink9535.xml"/><Relationship Id="rId90" Type="http://schemas.openxmlformats.org/officeDocument/2006/relationships/customXml" Target="../ink/ink9508.xml"/><Relationship Id="rId165" Type="http://schemas.openxmlformats.org/officeDocument/2006/relationships/image" Target="NULL"/><Relationship Id="rId186" Type="http://schemas.openxmlformats.org/officeDocument/2006/relationships/customXml" Target="../ink/ink9556.xml"/><Relationship Id="rId27" Type="http://schemas.openxmlformats.org/officeDocument/2006/relationships/image" Target="NULL"/><Relationship Id="rId48" Type="http://schemas.openxmlformats.org/officeDocument/2006/relationships/customXml" Target="../ink/ink948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530.xml"/><Relationship Id="rId80" Type="http://schemas.openxmlformats.org/officeDocument/2006/relationships/customXml" Target="../ink/ink9503.xml"/><Relationship Id="rId155" Type="http://schemas.openxmlformats.org/officeDocument/2006/relationships/image" Target="NULL"/><Relationship Id="rId176" Type="http://schemas.openxmlformats.org/officeDocument/2006/relationships/customXml" Target="../ink/ink9551.xml"/><Relationship Id="rId17" Type="http://schemas.openxmlformats.org/officeDocument/2006/relationships/image" Target="NULL"/><Relationship Id="rId38" Type="http://schemas.openxmlformats.org/officeDocument/2006/relationships/customXml" Target="../ink/ink948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525.xml"/><Relationship Id="rId70" Type="http://schemas.openxmlformats.org/officeDocument/2006/relationships/customXml" Target="../ink/ink949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54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477.xml"/><Relationship Id="rId49" Type="http://schemas.openxmlformats.org/officeDocument/2006/relationships/image" Target="NULL"/><Relationship Id="rId114" Type="http://schemas.openxmlformats.org/officeDocument/2006/relationships/customXml" Target="../ink/ink9520.xml"/><Relationship Id="rId60" Type="http://schemas.openxmlformats.org/officeDocument/2006/relationships/customXml" Target="../ink/ink949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541.xml"/><Relationship Id="rId177" Type="http://schemas.openxmlformats.org/officeDocument/2006/relationships/image" Target="NULL"/></Relationships>
</file>

<file path=ppt/slides/_rels/slide20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579.xml"/><Relationship Id="rId63" Type="http://schemas.openxmlformats.org/officeDocument/2006/relationships/image" Target="NULL"/><Relationship Id="rId84" Type="http://schemas.openxmlformats.org/officeDocument/2006/relationships/customXml" Target="../ink/ink9600.xml"/><Relationship Id="rId138" Type="http://schemas.openxmlformats.org/officeDocument/2006/relationships/customXml" Target="../ink/ink9627.xml"/><Relationship Id="rId159" Type="http://schemas.openxmlformats.org/officeDocument/2006/relationships/image" Target="NULL"/><Relationship Id="rId170" Type="http://schemas.openxmlformats.org/officeDocument/2006/relationships/customXml" Target="../ink/ink9643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574.xml"/><Relationship Id="rId53" Type="http://schemas.openxmlformats.org/officeDocument/2006/relationships/image" Target="NULL"/><Relationship Id="rId74" Type="http://schemas.openxmlformats.org/officeDocument/2006/relationships/customXml" Target="../ink/ink9595.xml"/><Relationship Id="rId128" Type="http://schemas.openxmlformats.org/officeDocument/2006/relationships/customXml" Target="../ink/ink962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638.xml"/><Relationship Id="rId181" Type="http://schemas.openxmlformats.org/officeDocument/2006/relationships/image" Target="NULL"/><Relationship Id="rId22" Type="http://schemas.openxmlformats.org/officeDocument/2006/relationships/customXml" Target="../ink/ink9569.xml"/><Relationship Id="rId43" Type="http://schemas.openxmlformats.org/officeDocument/2006/relationships/image" Target="NULL"/><Relationship Id="rId64" Type="http://schemas.openxmlformats.org/officeDocument/2006/relationships/customXml" Target="../ink/ink9590.xml"/><Relationship Id="rId118" Type="http://schemas.openxmlformats.org/officeDocument/2006/relationships/customXml" Target="../ink/ink961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633.xml"/><Relationship Id="rId171" Type="http://schemas.openxmlformats.org/officeDocument/2006/relationships/image" Target="NULL"/><Relationship Id="rId192" Type="http://schemas.openxmlformats.org/officeDocument/2006/relationships/customXml" Target="../ink/ink9654.xml"/><Relationship Id="rId12" Type="http://schemas.openxmlformats.org/officeDocument/2006/relationships/customXml" Target="../ink/ink9564.xml"/><Relationship Id="rId33" Type="http://schemas.openxmlformats.org/officeDocument/2006/relationships/image" Target="NULL"/><Relationship Id="rId108" Type="http://schemas.openxmlformats.org/officeDocument/2006/relationships/customXml" Target="../ink/ink9612.xml"/><Relationship Id="rId129" Type="http://schemas.openxmlformats.org/officeDocument/2006/relationships/image" Target="NULL"/><Relationship Id="rId54" Type="http://schemas.openxmlformats.org/officeDocument/2006/relationships/customXml" Target="../ink/ink9585.xml"/><Relationship Id="rId75" Type="http://schemas.openxmlformats.org/officeDocument/2006/relationships/image" Target="NULL"/><Relationship Id="rId96" Type="http://schemas.openxmlformats.org/officeDocument/2006/relationships/customXml" Target="../ink/ink9606.xml"/><Relationship Id="rId140" Type="http://schemas.openxmlformats.org/officeDocument/2006/relationships/customXml" Target="../ink/ink9628.xml"/><Relationship Id="rId161" Type="http://schemas.openxmlformats.org/officeDocument/2006/relationships/image" Target="NULL"/><Relationship Id="rId182" Type="http://schemas.openxmlformats.org/officeDocument/2006/relationships/customXml" Target="../ink/ink9649.xml"/><Relationship Id="rId6" Type="http://schemas.openxmlformats.org/officeDocument/2006/relationships/customXml" Target="../ink/ink956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580.xml"/><Relationship Id="rId65" Type="http://schemas.openxmlformats.org/officeDocument/2006/relationships/image" Target="NULL"/><Relationship Id="rId86" Type="http://schemas.openxmlformats.org/officeDocument/2006/relationships/customXml" Target="../ink/ink9601.xml"/><Relationship Id="rId130" Type="http://schemas.openxmlformats.org/officeDocument/2006/relationships/customXml" Target="../ink/ink9623.xml"/><Relationship Id="rId151" Type="http://schemas.openxmlformats.org/officeDocument/2006/relationships/image" Target="NULL"/><Relationship Id="rId172" Type="http://schemas.openxmlformats.org/officeDocument/2006/relationships/customXml" Target="../ink/ink9644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575.xml"/><Relationship Id="rId50" Type="http://schemas.openxmlformats.org/officeDocument/2006/relationships/customXml" Target="../ink/ink9583.xml"/><Relationship Id="rId55" Type="http://schemas.openxmlformats.org/officeDocument/2006/relationships/image" Target="NULL"/><Relationship Id="rId76" Type="http://schemas.openxmlformats.org/officeDocument/2006/relationships/customXml" Target="../ink/ink9596.xml"/><Relationship Id="rId97" Type="http://schemas.openxmlformats.org/officeDocument/2006/relationships/image" Target="NULL"/><Relationship Id="rId104" Type="http://schemas.openxmlformats.org/officeDocument/2006/relationships/customXml" Target="../ink/ink9610.xml"/><Relationship Id="rId120" Type="http://schemas.openxmlformats.org/officeDocument/2006/relationships/customXml" Target="../ink/ink961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9631.xml"/><Relationship Id="rId167" Type="http://schemas.openxmlformats.org/officeDocument/2006/relationships/image" Target="NULL"/><Relationship Id="rId188" Type="http://schemas.openxmlformats.org/officeDocument/2006/relationships/customXml" Target="../ink/ink9652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604.xml"/><Relationship Id="rId162" Type="http://schemas.openxmlformats.org/officeDocument/2006/relationships/customXml" Target="../ink/ink9639.xml"/><Relationship Id="rId183" Type="http://schemas.openxmlformats.org/officeDocument/2006/relationships/image" Target="NULL"/><Relationship Id="rId2" Type="http://schemas.openxmlformats.org/officeDocument/2006/relationships/customXml" Target="../ink/ink9559.xml"/><Relationship Id="rId29" Type="http://schemas.openxmlformats.org/officeDocument/2006/relationships/image" Target="NULL"/><Relationship Id="rId24" Type="http://schemas.openxmlformats.org/officeDocument/2006/relationships/customXml" Target="../ink/ink9570.xml"/><Relationship Id="rId40" Type="http://schemas.openxmlformats.org/officeDocument/2006/relationships/customXml" Target="../ink/ink9578.xml"/><Relationship Id="rId45" Type="http://schemas.openxmlformats.org/officeDocument/2006/relationships/image" Target="NULL"/><Relationship Id="rId66" Type="http://schemas.openxmlformats.org/officeDocument/2006/relationships/customXml" Target="../ink/ink9591.xml"/><Relationship Id="rId87" Type="http://schemas.openxmlformats.org/officeDocument/2006/relationships/image" Target="NULL"/><Relationship Id="rId110" Type="http://schemas.openxmlformats.org/officeDocument/2006/relationships/customXml" Target="../ink/ink961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626.xml"/><Relationship Id="rId157" Type="http://schemas.openxmlformats.org/officeDocument/2006/relationships/image" Target="NULL"/><Relationship Id="rId178" Type="http://schemas.openxmlformats.org/officeDocument/2006/relationships/customXml" Target="../ink/ink9647.xml"/><Relationship Id="rId61" Type="http://schemas.openxmlformats.org/officeDocument/2006/relationships/image" Target="NULL"/><Relationship Id="rId82" Type="http://schemas.openxmlformats.org/officeDocument/2006/relationships/customXml" Target="../ink/ink9599.xml"/><Relationship Id="rId152" Type="http://schemas.openxmlformats.org/officeDocument/2006/relationships/customXml" Target="../ink/ink963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565.xml"/><Relationship Id="rId30" Type="http://schemas.openxmlformats.org/officeDocument/2006/relationships/customXml" Target="../ink/ink9573.xml"/><Relationship Id="rId35" Type="http://schemas.openxmlformats.org/officeDocument/2006/relationships/image" Target="NULL"/><Relationship Id="rId56" Type="http://schemas.openxmlformats.org/officeDocument/2006/relationships/customXml" Target="../ink/ink9586.xml"/><Relationship Id="rId77" Type="http://schemas.openxmlformats.org/officeDocument/2006/relationships/image" Target="NULL"/><Relationship Id="rId100" Type="http://schemas.openxmlformats.org/officeDocument/2006/relationships/customXml" Target="../ink/ink9608.xml"/><Relationship Id="rId105" Type="http://schemas.openxmlformats.org/officeDocument/2006/relationships/image" Target="NULL"/><Relationship Id="rId126" Type="http://schemas.openxmlformats.org/officeDocument/2006/relationships/customXml" Target="../ink/ink9621.xml"/><Relationship Id="rId147" Type="http://schemas.openxmlformats.org/officeDocument/2006/relationships/image" Target="NULL"/><Relationship Id="rId168" Type="http://schemas.openxmlformats.org/officeDocument/2006/relationships/customXml" Target="../ink/ink9642.xml"/><Relationship Id="rId8" Type="http://schemas.openxmlformats.org/officeDocument/2006/relationships/customXml" Target="../ink/ink9562.xml"/><Relationship Id="rId51" Type="http://schemas.openxmlformats.org/officeDocument/2006/relationships/image" Target="NULL"/><Relationship Id="rId72" Type="http://schemas.openxmlformats.org/officeDocument/2006/relationships/customXml" Target="../ink/ink9594.xml"/><Relationship Id="rId93" Type="http://schemas.openxmlformats.org/officeDocument/2006/relationships/image" Target="NULL"/><Relationship Id="rId98" Type="http://schemas.openxmlformats.org/officeDocument/2006/relationships/customXml" Target="../ink/ink9607.xml"/><Relationship Id="rId121" Type="http://schemas.openxmlformats.org/officeDocument/2006/relationships/image" Target="NULL"/><Relationship Id="rId142" Type="http://schemas.openxmlformats.org/officeDocument/2006/relationships/customXml" Target="../ink/ink9629.xml"/><Relationship Id="rId163" Type="http://schemas.openxmlformats.org/officeDocument/2006/relationships/image" Target="NULL"/><Relationship Id="rId184" Type="http://schemas.openxmlformats.org/officeDocument/2006/relationships/customXml" Target="../ink/ink9650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581.xml"/><Relationship Id="rId67" Type="http://schemas.openxmlformats.org/officeDocument/2006/relationships/image" Target="NULL"/><Relationship Id="rId116" Type="http://schemas.openxmlformats.org/officeDocument/2006/relationships/customXml" Target="../ink/ink9616.xml"/><Relationship Id="rId137" Type="http://schemas.openxmlformats.org/officeDocument/2006/relationships/image" Target="NULL"/><Relationship Id="rId158" Type="http://schemas.openxmlformats.org/officeDocument/2006/relationships/customXml" Target="../ink/ink9637.xml"/><Relationship Id="rId20" Type="http://schemas.openxmlformats.org/officeDocument/2006/relationships/customXml" Target="../ink/ink9568.xml"/><Relationship Id="rId41" Type="http://schemas.openxmlformats.org/officeDocument/2006/relationships/image" Target="NULL"/><Relationship Id="rId62" Type="http://schemas.openxmlformats.org/officeDocument/2006/relationships/customXml" Target="../ink/ink9589.xml"/><Relationship Id="rId83" Type="http://schemas.openxmlformats.org/officeDocument/2006/relationships/image" Target="NULL"/><Relationship Id="rId88" Type="http://schemas.openxmlformats.org/officeDocument/2006/relationships/customXml" Target="../ink/ink9602.xml"/><Relationship Id="rId111" Type="http://schemas.openxmlformats.org/officeDocument/2006/relationships/image" Target="NULL"/><Relationship Id="rId132" Type="http://schemas.openxmlformats.org/officeDocument/2006/relationships/customXml" Target="../ink/ink9624.xml"/><Relationship Id="rId153" Type="http://schemas.openxmlformats.org/officeDocument/2006/relationships/image" Target="NULL"/><Relationship Id="rId174" Type="http://schemas.openxmlformats.org/officeDocument/2006/relationships/customXml" Target="../ink/ink9645.xml"/><Relationship Id="rId179" Type="http://schemas.openxmlformats.org/officeDocument/2006/relationships/image" Target="NULL"/><Relationship Id="rId190" Type="http://schemas.openxmlformats.org/officeDocument/2006/relationships/customXml" Target="../ink/ink9653.xml"/><Relationship Id="rId15" Type="http://schemas.openxmlformats.org/officeDocument/2006/relationships/image" Target="NULL"/><Relationship Id="rId36" Type="http://schemas.openxmlformats.org/officeDocument/2006/relationships/customXml" Target="../ink/ink9576.xml"/><Relationship Id="rId57" Type="http://schemas.openxmlformats.org/officeDocument/2006/relationships/image" Target="NULL"/><Relationship Id="rId106" Type="http://schemas.openxmlformats.org/officeDocument/2006/relationships/customXml" Target="../ink/ink9611.xml"/><Relationship Id="rId127" Type="http://schemas.openxmlformats.org/officeDocument/2006/relationships/image" Target="NULL"/><Relationship Id="rId10" Type="http://schemas.openxmlformats.org/officeDocument/2006/relationships/customXml" Target="../ink/ink9563.xml"/><Relationship Id="rId31" Type="http://schemas.openxmlformats.org/officeDocument/2006/relationships/image" Target="NULL"/><Relationship Id="rId52" Type="http://schemas.openxmlformats.org/officeDocument/2006/relationships/customXml" Target="../ink/ink9584.xml"/><Relationship Id="rId73" Type="http://schemas.openxmlformats.org/officeDocument/2006/relationships/image" Target="NULL"/><Relationship Id="rId78" Type="http://schemas.openxmlformats.org/officeDocument/2006/relationships/customXml" Target="../ink/ink9597.xml"/><Relationship Id="rId94" Type="http://schemas.openxmlformats.org/officeDocument/2006/relationships/customXml" Target="../ink/ink96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619.xml"/><Relationship Id="rId143" Type="http://schemas.openxmlformats.org/officeDocument/2006/relationships/image" Target="NULL"/><Relationship Id="rId148" Type="http://schemas.openxmlformats.org/officeDocument/2006/relationships/customXml" Target="../ink/ink9632.xml"/><Relationship Id="rId164" Type="http://schemas.openxmlformats.org/officeDocument/2006/relationships/customXml" Target="../ink/ink9640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560.xml"/><Relationship Id="rId9" Type="http://schemas.openxmlformats.org/officeDocument/2006/relationships/image" Target="NULL"/><Relationship Id="rId180" Type="http://schemas.openxmlformats.org/officeDocument/2006/relationships/customXml" Target="../ink/ink9648.xml"/><Relationship Id="rId26" Type="http://schemas.openxmlformats.org/officeDocument/2006/relationships/customXml" Target="../ink/ink9571.xml"/><Relationship Id="rId47" Type="http://schemas.openxmlformats.org/officeDocument/2006/relationships/image" Target="NULL"/><Relationship Id="rId68" Type="http://schemas.openxmlformats.org/officeDocument/2006/relationships/customXml" Target="../ink/ink9592.xml"/><Relationship Id="rId89" Type="http://schemas.openxmlformats.org/officeDocument/2006/relationships/image" Target="NULL"/><Relationship Id="rId112" Type="http://schemas.openxmlformats.org/officeDocument/2006/relationships/customXml" Target="../ink/ink9614.xml"/><Relationship Id="rId133" Type="http://schemas.openxmlformats.org/officeDocument/2006/relationships/image" Target="NULL"/><Relationship Id="rId154" Type="http://schemas.openxmlformats.org/officeDocument/2006/relationships/customXml" Target="../ink/ink9635.xml"/><Relationship Id="rId175" Type="http://schemas.openxmlformats.org/officeDocument/2006/relationships/image" Target="NULL"/><Relationship Id="rId16" Type="http://schemas.openxmlformats.org/officeDocument/2006/relationships/customXml" Target="../ink/ink9566.xml"/><Relationship Id="rId37" Type="http://schemas.openxmlformats.org/officeDocument/2006/relationships/image" Target="NULL"/><Relationship Id="rId58" Type="http://schemas.openxmlformats.org/officeDocument/2006/relationships/customXml" Target="../ink/ink9587.xml"/><Relationship Id="rId79" Type="http://schemas.openxmlformats.org/officeDocument/2006/relationships/image" Target="NULL"/><Relationship Id="rId102" Type="http://schemas.openxmlformats.org/officeDocument/2006/relationships/customXml" Target="../ink/ink9609.xml"/><Relationship Id="rId123" Type="http://schemas.openxmlformats.org/officeDocument/2006/relationships/image" Target="NULL"/><Relationship Id="rId144" Type="http://schemas.openxmlformats.org/officeDocument/2006/relationships/customXml" Target="../ink/ink9630.xml"/><Relationship Id="rId90" Type="http://schemas.openxmlformats.org/officeDocument/2006/relationships/customXml" Target="../ink/ink9603.xml"/><Relationship Id="rId165" Type="http://schemas.openxmlformats.org/officeDocument/2006/relationships/image" Target="NULL"/><Relationship Id="rId186" Type="http://schemas.openxmlformats.org/officeDocument/2006/relationships/customXml" Target="../ink/ink9651.xml"/><Relationship Id="rId27" Type="http://schemas.openxmlformats.org/officeDocument/2006/relationships/image" Target="NULL"/><Relationship Id="rId48" Type="http://schemas.openxmlformats.org/officeDocument/2006/relationships/customXml" Target="../ink/ink958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625.xml"/><Relationship Id="rId80" Type="http://schemas.openxmlformats.org/officeDocument/2006/relationships/customXml" Target="../ink/ink9598.xml"/><Relationship Id="rId155" Type="http://schemas.openxmlformats.org/officeDocument/2006/relationships/image" Target="NULL"/><Relationship Id="rId176" Type="http://schemas.openxmlformats.org/officeDocument/2006/relationships/customXml" Target="../ink/ink9646.xml"/><Relationship Id="rId17" Type="http://schemas.openxmlformats.org/officeDocument/2006/relationships/image" Target="NULL"/><Relationship Id="rId38" Type="http://schemas.openxmlformats.org/officeDocument/2006/relationships/customXml" Target="../ink/ink957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620.xml"/><Relationship Id="rId70" Type="http://schemas.openxmlformats.org/officeDocument/2006/relationships/customXml" Target="../ink/ink959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641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572.xml"/><Relationship Id="rId49" Type="http://schemas.openxmlformats.org/officeDocument/2006/relationships/image" Target="NULL"/><Relationship Id="rId114" Type="http://schemas.openxmlformats.org/officeDocument/2006/relationships/customXml" Target="../ink/ink9615.xml"/><Relationship Id="rId60" Type="http://schemas.openxmlformats.org/officeDocument/2006/relationships/customXml" Target="../ink/ink958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636.xml"/><Relationship Id="rId177" Type="http://schemas.openxmlformats.org/officeDocument/2006/relationships/image" Target="NULL"/><Relationship Id="rId18" Type="http://schemas.openxmlformats.org/officeDocument/2006/relationships/customXml" Target="../ink/ink9567.xml"/><Relationship Id="rId39" Type="http://schemas.openxmlformats.org/officeDocument/2006/relationships/image" Target="NULL"/></Relationships>
</file>

<file path=ppt/slides/_rels/slide20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675.xml"/><Relationship Id="rId63" Type="http://schemas.openxmlformats.org/officeDocument/2006/relationships/image" Target="NULL"/><Relationship Id="rId84" Type="http://schemas.openxmlformats.org/officeDocument/2006/relationships/customXml" Target="../ink/ink9696.xml"/><Relationship Id="rId138" Type="http://schemas.openxmlformats.org/officeDocument/2006/relationships/customXml" Target="../ink/ink9723.xml"/><Relationship Id="rId159" Type="http://schemas.openxmlformats.org/officeDocument/2006/relationships/image" Target="NULL"/><Relationship Id="rId170" Type="http://schemas.openxmlformats.org/officeDocument/2006/relationships/customXml" Target="../ink/ink9739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670.xml"/><Relationship Id="rId53" Type="http://schemas.openxmlformats.org/officeDocument/2006/relationships/image" Target="NULL"/><Relationship Id="rId74" Type="http://schemas.openxmlformats.org/officeDocument/2006/relationships/customXml" Target="../ink/ink9691.xml"/><Relationship Id="rId128" Type="http://schemas.openxmlformats.org/officeDocument/2006/relationships/customXml" Target="../ink/ink971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734.xml"/><Relationship Id="rId181" Type="http://schemas.openxmlformats.org/officeDocument/2006/relationships/image" Target="NULL"/><Relationship Id="rId22" Type="http://schemas.openxmlformats.org/officeDocument/2006/relationships/customXml" Target="../ink/ink9665.xml"/><Relationship Id="rId43" Type="http://schemas.openxmlformats.org/officeDocument/2006/relationships/image" Target="NULL"/><Relationship Id="rId64" Type="http://schemas.openxmlformats.org/officeDocument/2006/relationships/customXml" Target="../ink/ink9686.xml"/><Relationship Id="rId118" Type="http://schemas.openxmlformats.org/officeDocument/2006/relationships/customXml" Target="../ink/ink971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729.xml"/><Relationship Id="rId171" Type="http://schemas.openxmlformats.org/officeDocument/2006/relationships/image" Target="NULL"/><Relationship Id="rId192" Type="http://schemas.openxmlformats.org/officeDocument/2006/relationships/customXml" Target="../ink/ink9750.xml"/><Relationship Id="rId12" Type="http://schemas.openxmlformats.org/officeDocument/2006/relationships/customXml" Target="../ink/ink9660.xml"/><Relationship Id="rId33" Type="http://schemas.openxmlformats.org/officeDocument/2006/relationships/image" Target="NULL"/><Relationship Id="rId108" Type="http://schemas.openxmlformats.org/officeDocument/2006/relationships/customXml" Target="../ink/ink9708.xml"/><Relationship Id="rId129" Type="http://schemas.openxmlformats.org/officeDocument/2006/relationships/image" Target="NULL"/><Relationship Id="rId54" Type="http://schemas.openxmlformats.org/officeDocument/2006/relationships/customXml" Target="../ink/ink9681.xml"/><Relationship Id="rId75" Type="http://schemas.openxmlformats.org/officeDocument/2006/relationships/image" Target="NULL"/><Relationship Id="rId96" Type="http://schemas.openxmlformats.org/officeDocument/2006/relationships/customXml" Target="../ink/ink9702.xml"/><Relationship Id="rId140" Type="http://schemas.openxmlformats.org/officeDocument/2006/relationships/customXml" Target="../ink/ink9724.xml"/><Relationship Id="rId161" Type="http://schemas.openxmlformats.org/officeDocument/2006/relationships/image" Target="NULL"/><Relationship Id="rId182" Type="http://schemas.openxmlformats.org/officeDocument/2006/relationships/customXml" Target="../ink/ink9745.xml"/><Relationship Id="rId6" Type="http://schemas.openxmlformats.org/officeDocument/2006/relationships/customXml" Target="../ink/ink9657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676.xml"/><Relationship Id="rId65" Type="http://schemas.openxmlformats.org/officeDocument/2006/relationships/image" Target="NULL"/><Relationship Id="rId86" Type="http://schemas.openxmlformats.org/officeDocument/2006/relationships/customXml" Target="../ink/ink9697.xml"/><Relationship Id="rId130" Type="http://schemas.openxmlformats.org/officeDocument/2006/relationships/customXml" Target="../ink/ink9719.xml"/><Relationship Id="rId151" Type="http://schemas.openxmlformats.org/officeDocument/2006/relationships/image" Target="NULL"/><Relationship Id="rId172" Type="http://schemas.openxmlformats.org/officeDocument/2006/relationships/customXml" Target="../ink/ink9740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671.xml"/><Relationship Id="rId55" Type="http://schemas.openxmlformats.org/officeDocument/2006/relationships/image" Target="NULL"/><Relationship Id="rId76" Type="http://schemas.openxmlformats.org/officeDocument/2006/relationships/customXml" Target="../ink/ink9692.xml"/><Relationship Id="rId97" Type="http://schemas.openxmlformats.org/officeDocument/2006/relationships/image" Target="NULL"/><Relationship Id="rId120" Type="http://schemas.openxmlformats.org/officeDocument/2006/relationships/customXml" Target="../ink/ink9714.xm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9700.xml"/><Relationship Id="rId162" Type="http://schemas.openxmlformats.org/officeDocument/2006/relationships/customXml" Target="../ink/ink9735.xml"/><Relationship Id="rId183" Type="http://schemas.openxmlformats.org/officeDocument/2006/relationships/image" Target="NULL"/><Relationship Id="rId2" Type="http://schemas.openxmlformats.org/officeDocument/2006/relationships/customXml" Target="../ink/ink9655.xml"/><Relationship Id="rId29" Type="http://schemas.openxmlformats.org/officeDocument/2006/relationships/image" Target="NULL"/><Relationship Id="rId24" Type="http://schemas.openxmlformats.org/officeDocument/2006/relationships/customXml" Target="../ink/ink9666.xml"/><Relationship Id="rId40" Type="http://schemas.openxmlformats.org/officeDocument/2006/relationships/customXml" Target="../ink/ink9674.xml"/><Relationship Id="rId45" Type="http://schemas.openxmlformats.org/officeDocument/2006/relationships/image" Target="NULL"/><Relationship Id="rId66" Type="http://schemas.openxmlformats.org/officeDocument/2006/relationships/customXml" Target="../ink/ink9687.xml"/><Relationship Id="rId87" Type="http://schemas.openxmlformats.org/officeDocument/2006/relationships/image" Target="NULL"/><Relationship Id="rId110" Type="http://schemas.openxmlformats.org/officeDocument/2006/relationships/customXml" Target="../ink/ink970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722.xml"/><Relationship Id="rId157" Type="http://schemas.openxmlformats.org/officeDocument/2006/relationships/image" Target="NULL"/><Relationship Id="rId178" Type="http://schemas.openxmlformats.org/officeDocument/2006/relationships/customXml" Target="../ink/ink9743.xml"/><Relationship Id="rId61" Type="http://schemas.openxmlformats.org/officeDocument/2006/relationships/image" Target="NULL"/><Relationship Id="rId82" Type="http://schemas.openxmlformats.org/officeDocument/2006/relationships/customXml" Target="../ink/ink9695.xml"/><Relationship Id="rId152" Type="http://schemas.openxmlformats.org/officeDocument/2006/relationships/customXml" Target="../ink/ink9730.xml"/><Relationship Id="rId173" Type="http://schemas.openxmlformats.org/officeDocument/2006/relationships/image" Target="NULL"/><Relationship Id="rId194" Type="http://schemas.openxmlformats.org/officeDocument/2006/relationships/customXml" Target="../ink/ink9751.xml"/><Relationship Id="rId199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661.xml"/><Relationship Id="rId30" Type="http://schemas.openxmlformats.org/officeDocument/2006/relationships/customXml" Target="../ink/ink9669.xml"/><Relationship Id="rId35" Type="http://schemas.openxmlformats.org/officeDocument/2006/relationships/image" Target="NULL"/><Relationship Id="rId56" Type="http://schemas.openxmlformats.org/officeDocument/2006/relationships/customXml" Target="../ink/ink9682.xml"/><Relationship Id="rId77" Type="http://schemas.openxmlformats.org/officeDocument/2006/relationships/image" Target="NULL"/><Relationship Id="rId100" Type="http://schemas.openxmlformats.org/officeDocument/2006/relationships/customXml" Target="../ink/ink9704.xml"/><Relationship Id="rId105" Type="http://schemas.openxmlformats.org/officeDocument/2006/relationships/image" Target="NULL"/><Relationship Id="rId126" Type="http://schemas.openxmlformats.org/officeDocument/2006/relationships/customXml" Target="../ink/ink9717.xml"/><Relationship Id="rId147" Type="http://schemas.openxmlformats.org/officeDocument/2006/relationships/image" Target="NULL"/><Relationship Id="rId168" Type="http://schemas.openxmlformats.org/officeDocument/2006/relationships/customXml" Target="../ink/ink9738.xml"/><Relationship Id="rId8" Type="http://schemas.openxmlformats.org/officeDocument/2006/relationships/customXml" Target="../ink/ink9658.xml"/><Relationship Id="rId51" Type="http://schemas.openxmlformats.org/officeDocument/2006/relationships/image" Target="NULL"/><Relationship Id="rId72" Type="http://schemas.openxmlformats.org/officeDocument/2006/relationships/customXml" Target="../ink/ink9690.xml"/><Relationship Id="rId93" Type="http://schemas.openxmlformats.org/officeDocument/2006/relationships/image" Target="NULL"/><Relationship Id="rId98" Type="http://schemas.openxmlformats.org/officeDocument/2006/relationships/customXml" Target="../ink/ink9703.xml"/><Relationship Id="rId121" Type="http://schemas.openxmlformats.org/officeDocument/2006/relationships/image" Target="NULL"/><Relationship Id="rId142" Type="http://schemas.openxmlformats.org/officeDocument/2006/relationships/customXml" Target="../ink/ink9725.xml"/><Relationship Id="rId163" Type="http://schemas.openxmlformats.org/officeDocument/2006/relationships/image" Target="NULL"/><Relationship Id="rId184" Type="http://schemas.openxmlformats.org/officeDocument/2006/relationships/customXml" Target="../ink/ink9746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677.xml"/><Relationship Id="rId67" Type="http://schemas.openxmlformats.org/officeDocument/2006/relationships/image" Target="NULL"/><Relationship Id="rId116" Type="http://schemas.openxmlformats.org/officeDocument/2006/relationships/customXml" Target="../ink/ink9712.xml"/><Relationship Id="rId137" Type="http://schemas.openxmlformats.org/officeDocument/2006/relationships/image" Target="NULL"/><Relationship Id="rId158" Type="http://schemas.openxmlformats.org/officeDocument/2006/relationships/customXml" Target="../ink/ink9733.xml"/><Relationship Id="rId20" Type="http://schemas.openxmlformats.org/officeDocument/2006/relationships/customXml" Target="../ink/ink9664.xml"/><Relationship Id="rId41" Type="http://schemas.openxmlformats.org/officeDocument/2006/relationships/image" Target="NULL"/><Relationship Id="rId62" Type="http://schemas.openxmlformats.org/officeDocument/2006/relationships/customXml" Target="../ink/ink9685.xml"/><Relationship Id="rId83" Type="http://schemas.openxmlformats.org/officeDocument/2006/relationships/image" Target="NULL"/><Relationship Id="rId88" Type="http://schemas.openxmlformats.org/officeDocument/2006/relationships/customXml" Target="../ink/ink9698.xml"/><Relationship Id="rId111" Type="http://schemas.openxmlformats.org/officeDocument/2006/relationships/image" Target="NULL"/><Relationship Id="rId132" Type="http://schemas.openxmlformats.org/officeDocument/2006/relationships/customXml" Target="../ink/ink9720.xml"/><Relationship Id="rId153" Type="http://schemas.openxmlformats.org/officeDocument/2006/relationships/image" Target="NULL"/><Relationship Id="rId174" Type="http://schemas.openxmlformats.org/officeDocument/2006/relationships/customXml" Target="../ink/ink9741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9749.xml"/><Relationship Id="rId15" Type="http://schemas.openxmlformats.org/officeDocument/2006/relationships/image" Target="NULL"/><Relationship Id="rId36" Type="http://schemas.openxmlformats.org/officeDocument/2006/relationships/customXml" Target="../ink/ink9672.xml"/><Relationship Id="rId57" Type="http://schemas.openxmlformats.org/officeDocument/2006/relationships/image" Target="NULL"/><Relationship Id="rId106" Type="http://schemas.openxmlformats.org/officeDocument/2006/relationships/customXml" Target="../ink/ink9707.xml"/><Relationship Id="rId127" Type="http://schemas.openxmlformats.org/officeDocument/2006/relationships/image" Target="NULL"/><Relationship Id="rId10" Type="http://schemas.openxmlformats.org/officeDocument/2006/relationships/customXml" Target="../ink/ink9659.xml"/><Relationship Id="rId31" Type="http://schemas.openxmlformats.org/officeDocument/2006/relationships/image" Target="NULL"/><Relationship Id="rId52" Type="http://schemas.openxmlformats.org/officeDocument/2006/relationships/customXml" Target="../ink/ink9680.xml"/><Relationship Id="rId73" Type="http://schemas.openxmlformats.org/officeDocument/2006/relationships/image" Target="NULL"/><Relationship Id="rId78" Type="http://schemas.openxmlformats.org/officeDocument/2006/relationships/customXml" Target="../ink/ink9693.xml"/><Relationship Id="rId94" Type="http://schemas.openxmlformats.org/officeDocument/2006/relationships/customXml" Target="../ink/ink970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715.xml"/><Relationship Id="rId143" Type="http://schemas.openxmlformats.org/officeDocument/2006/relationships/image" Target="NULL"/><Relationship Id="rId148" Type="http://schemas.openxmlformats.org/officeDocument/2006/relationships/customXml" Target="../ink/ink9728.xml"/><Relationship Id="rId164" Type="http://schemas.openxmlformats.org/officeDocument/2006/relationships/customXml" Target="../ink/ink9736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656.xml"/><Relationship Id="rId9" Type="http://schemas.openxmlformats.org/officeDocument/2006/relationships/image" Target="NULL"/><Relationship Id="rId180" Type="http://schemas.openxmlformats.org/officeDocument/2006/relationships/customXml" Target="../ink/ink9744.xml"/><Relationship Id="rId26" Type="http://schemas.openxmlformats.org/officeDocument/2006/relationships/customXml" Target="../ink/ink9667.xml"/><Relationship Id="rId47" Type="http://schemas.openxmlformats.org/officeDocument/2006/relationships/image" Target="NULL"/><Relationship Id="rId68" Type="http://schemas.openxmlformats.org/officeDocument/2006/relationships/customXml" Target="../ink/ink9688.xml"/><Relationship Id="rId89" Type="http://schemas.openxmlformats.org/officeDocument/2006/relationships/image" Target="NULL"/><Relationship Id="rId112" Type="http://schemas.openxmlformats.org/officeDocument/2006/relationships/customXml" Target="../ink/ink9710.xml"/><Relationship Id="rId133" Type="http://schemas.openxmlformats.org/officeDocument/2006/relationships/image" Target="NULL"/><Relationship Id="rId154" Type="http://schemas.openxmlformats.org/officeDocument/2006/relationships/customXml" Target="../ink/ink9731.xml"/><Relationship Id="rId175" Type="http://schemas.openxmlformats.org/officeDocument/2006/relationships/image" Target="NULL"/><Relationship Id="rId196" Type="http://schemas.openxmlformats.org/officeDocument/2006/relationships/customXml" Target="../ink/ink9752.xml"/><Relationship Id="rId16" Type="http://schemas.openxmlformats.org/officeDocument/2006/relationships/customXml" Target="../ink/ink9662.xml"/><Relationship Id="rId37" Type="http://schemas.openxmlformats.org/officeDocument/2006/relationships/image" Target="NULL"/><Relationship Id="rId58" Type="http://schemas.openxmlformats.org/officeDocument/2006/relationships/customXml" Target="../ink/ink9683.xml"/><Relationship Id="rId79" Type="http://schemas.openxmlformats.org/officeDocument/2006/relationships/image" Target="NULL"/><Relationship Id="rId102" Type="http://schemas.openxmlformats.org/officeDocument/2006/relationships/customXml" Target="../ink/ink9705.xml"/><Relationship Id="rId123" Type="http://schemas.openxmlformats.org/officeDocument/2006/relationships/image" Target="NULL"/><Relationship Id="rId144" Type="http://schemas.openxmlformats.org/officeDocument/2006/relationships/customXml" Target="../ink/ink9726.xml"/><Relationship Id="rId90" Type="http://schemas.openxmlformats.org/officeDocument/2006/relationships/customXml" Target="../ink/ink9699.xml"/><Relationship Id="rId165" Type="http://schemas.openxmlformats.org/officeDocument/2006/relationships/image" Target="NULL"/><Relationship Id="rId186" Type="http://schemas.openxmlformats.org/officeDocument/2006/relationships/customXml" Target="../ink/ink9747.xml"/><Relationship Id="rId27" Type="http://schemas.openxmlformats.org/officeDocument/2006/relationships/image" Target="NULL"/><Relationship Id="rId48" Type="http://schemas.openxmlformats.org/officeDocument/2006/relationships/customXml" Target="../ink/ink967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721.xml"/><Relationship Id="rId80" Type="http://schemas.openxmlformats.org/officeDocument/2006/relationships/customXml" Target="../ink/ink9694.xml"/><Relationship Id="rId155" Type="http://schemas.openxmlformats.org/officeDocument/2006/relationships/image" Target="NULL"/><Relationship Id="rId176" Type="http://schemas.openxmlformats.org/officeDocument/2006/relationships/customXml" Target="../ink/ink9742.xml"/><Relationship Id="rId197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67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716.xml"/><Relationship Id="rId70" Type="http://schemas.openxmlformats.org/officeDocument/2006/relationships/customXml" Target="../ink/ink9689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737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668.xml"/><Relationship Id="rId49" Type="http://schemas.openxmlformats.org/officeDocument/2006/relationships/image" Target="NULL"/><Relationship Id="rId114" Type="http://schemas.openxmlformats.org/officeDocument/2006/relationships/customXml" Target="../ink/ink9711.xml"/><Relationship Id="rId60" Type="http://schemas.openxmlformats.org/officeDocument/2006/relationships/customXml" Target="../ink/ink9684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732.xml"/><Relationship Id="rId177" Type="http://schemas.openxmlformats.org/officeDocument/2006/relationships/image" Target="NULL"/><Relationship Id="rId198" Type="http://schemas.openxmlformats.org/officeDocument/2006/relationships/customXml" Target="../ink/ink9753.xml"/><Relationship Id="rId18" Type="http://schemas.openxmlformats.org/officeDocument/2006/relationships/customXml" Target="../ink/ink9663.xml"/><Relationship Id="rId39" Type="http://schemas.openxmlformats.org/officeDocument/2006/relationships/image" Target="NULL"/><Relationship Id="rId50" Type="http://schemas.openxmlformats.org/officeDocument/2006/relationships/customXml" Target="../ink/ink9679.xml"/><Relationship Id="rId104" Type="http://schemas.openxmlformats.org/officeDocument/2006/relationships/customXml" Target="../ink/ink9706.xml"/><Relationship Id="rId125" Type="http://schemas.openxmlformats.org/officeDocument/2006/relationships/image" Target="NULL"/><Relationship Id="rId146" Type="http://schemas.openxmlformats.org/officeDocument/2006/relationships/customXml" Target="../ink/ink9727.xml"/><Relationship Id="rId167" Type="http://schemas.openxmlformats.org/officeDocument/2006/relationships/image" Target="NULL"/><Relationship Id="rId188" Type="http://schemas.openxmlformats.org/officeDocument/2006/relationships/customXml" Target="../ink/ink9748.xml"/></Relationships>
</file>

<file path=ppt/slides/_rels/slide20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774.xml"/><Relationship Id="rId63" Type="http://schemas.openxmlformats.org/officeDocument/2006/relationships/image" Target="NULL"/><Relationship Id="rId84" Type="http://schemas.openxmlformats.org/officeDocument/2006/relationships/customXml" Target="../ink/ink9795.xml"/><Relationship Id="rId138" Type="http://schemas.openxmlformats.org/officeDocument/2006/relationships/customXml" Target="../ink/ink9822.xml"/><Relationship Id="rId159" Type="http://schemas.openxmlformats.org/officeDocument/2006/relationships/image" Target="NULL"/><Relationship Id="rId170" Type="http://schemas.openxmlformats.org/officeDocument/2006/relationships/customXml" Target="../ink/ink9838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769.xml"/><Relationship Id="rId53" Type="http://schemas.openxmlformats.org/officeDocument/2006/relationships/image" Target="NULL"/><Relationship Id="rId74" Type="http://schemas.openxmlformats.org/officeDocument/2006/relationships/customXml" Target="../ink/ink9790.xml"/><Relationship Id="rId128" Type="http://schemas.openxmlformats.org/officeDocument/2006/relationships/customXml" Target="../ink/ink981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833.xml"/><Relationship Id="rId181" Type="http://schemas.openxmlformats.org/officeDocument/2006/relationships/image" Target="NULL"/><Relationship Id="rId22" Type="http://schemas.openxmlformats.org/officeDocument/2006/relationships/customXml" Target="../ink/ink9764.xml"/><Relationship Id="rId43" Type="http://schemas.openxmlformats.org/officeDocument/2006/relationships/image" Target="NULL"/><Relationship Id="rId64" Type="http://schemas.openxmlformats.org/officeDocument/2006/relationships/customXml" Target="../ink/ink9785.xml"/><Relationship Id="rId118" Type="http://schemas.openxmlformats.org/officeDocument/2006/relationships/customXml" Target="../ink/ink981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828.xml"/><Relationship Id="rId171" Type="http://schemas.openxmlformats.org/officeDocument/2006/relationships/image" Target="NULL"/><Relationship Id="rId192" Type="http://schemas.openxmlformats.org/officeDocument/2006/relationships/customXml" Target="../ink/ink9849.xml"/><Relationship Id="rId12" Type="http://schemas.openxmlformats.org/officeDocument/2006/relationships/customXml" Target="../ink/ink9759.xml"/><Relationship Id="rId33" Type="http://schemas.openxmlformats.org/officeDocument/2006/relationships/image" Target="NULL"/><Relationship Id="rId108" Type="http://schemas.openxmlformats.org/officeDocument/2006/relationships/customXml" Target="../ink/ink9807.xml"/><Relationship Id="rId129" Type="http://schemas.openxmlformats.org/officeDocument/2006/relationships/image" Target="NULL"/><Relationship Id="rId54" Type="http://schemas.openxmlformats.org/officeDocument/2006/relationships/customXml" Target="../ink/ink9780.xml"/><Relationship Id="rId75" Type="http://schemas.openxmlformats.org/officeDocument/2006/relationships/image" Target="NULL"/><Relationship Id="rId96" Type="http://schemas.openxmlformats.org/officeDocument/2006/relationships/customXml" Target="../ink/ink9801.xml"/><Relationship Id="rId140" Type="http://schemas.openxmlformats.org/officeDocument/2006/relationships/customXml" Target="../ink/ink9823.xml"/><Relationship Id="rId161" Type="http://schemas.openxmlformats.org/officeDocument/2006/relationships/image" Target="NULL"/><Relationship Id="rId182" Type="http://schemas.openxmlformats.org/officeDocument/2006/relationships/customXml" Target="../ink/ink9844.xml"/><Relationship Id="rId6" Type="http://schemas.openxmlformats.org/officeDocument/2006/relationships/customXml" Target="../ink/ink975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775.xml"/><Relationship Id="rId65" Type="http://schemas.openxmlformats.org/officeDocument/2006/relationships/image" Target="NULL"/><Relationship Id="rId86" Type="http://schemas.openxmlformats.org/officeDocument/2006/relationships/customXml" Target="../ink/ink9796.xml"/><Relationship Id="rId130" Type="http://schemas.openxmlformats.org/officeDocument/2006/relationships/customXml" Target="../ink/ink9818.xml"/><Relationship Id="rId151" Type="http://schemas.openxmlformats.org/officeDocument/2006/relationships/image" Target="NULL"/><Relationship Id="rId172" Type="http://schemas.openxmlformats.org/officeDocument/2006/relationships/customXml" Target="../ink/ink9839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770.xml"/><Relationship Id="rId55" Type="http://schemas.openxmlformats.org/officeDocument/2006/relationships/image" Target="NULL"/><Relationship Id="rId76" Type="http://schemas.openxmlformats.org/officeDocument/2006/relationships/customXml" Target="../ink/ink9791.xml"/><Relationship Id="rId97" Type="http://schemas.openxmlformats.org/officeDocument/2006/relationships/image" Target="NULL"/><Relationship Id="rId120" Type="http://schemas.openxmlformats.org/officeDocument/2006/relationships/customXml" Target="../ink/ink981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9834.xml"/><Relationship Id="rId183" Type="http://schemas.openxmlformats.org/officeDocument/2006/relationships/image" Target="NULL"/><Relationship Id="rId24" Type="http://schemas.openxmlformats.org/officeDocument/2006/relationships/customXml" Target="../ink/ink9765.xml"/><Relationship Id="rId40" Type="http://schemas.openxmlformats.org/officeDocument/2006/relationships/customXml" Target="../ink/ink9773.xml"/><Relationship Id="rId45" Type="http://schemas.openxmlformats.org/officeDocument/2006/relationships/image" Target="NULL"/><Relationship Id="rId66" Type="http://schemas.openxmlformats.org/officeDocument/2006/relationships/customXml" Target="../ink/ink9786.xml"/><Relationship Id="rId87" Type="http://schemas.openxmlformats.org/officeDocument/2006/relationships/image" Target="NULL"/><Relationship Id="rId110" Type="http://schemas.openxmlformats.org/officeDocument/2006/relationships/customXml" Target="../ink/ink980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9821.xml"/><Relationship Id="rId157" Type="http://schemas.openxmlformats.org/officeDocument/2006/relationships/image" Target="NULL"/><Relationship Id="rId178" Type="http://schemas.openxmlformats.org/officeDocument/2006/relationships/customXml" Target="../ink/ink9842.xml"/><Relationship Id="rId61" Type="http://schemas.openxmlformats.org/officeDocument/2006/relationships/image" Target="NULL"/><Relationship Id="rId82" Type="http://schemas.openxmlformats.org/officeDocument/2006/relationships/customXml" Target="../ink/ink9794.xml"/><Relationship Id="rId152" Type="http://schemas.openxmlformats.org/officeDocument/2006/relationships/customXml" Target="../ink/ink9829.xml"/><Relationship Id="rId173" Type="http://schemas.openxmlformats.org/officeDocument/2006/relationships/image" Target="NULL"/><Relationship Id="rId194" Type="http://schemas.openxmlformats.org/officeDocument/2006/relationships/customXml" Target="../ink/ink985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760.xml"/><Relationship Id="rId30" Type="http://schemas.openxmlformats.org/officeDocument/2006/relationships/customXml" Target="../ink/ink9768.xml"/><Relationship Id="rId35" Type="http://schemas.openxmlformats.org/officeDocument/2006/relationships/image" Target="NULL"/><Relationship Id="rId56" Type="http://schemas.openxmlformats.org/officeDocument/2006/relationships/customXml" Target="../ink/ink9781.xml"/><Relationship Id="rId77" Type="http://schemas.openxmlformats.org/officeDocument/2006/relationships/image" Target="NULL"/><Relationship Id="rId100" Type="http://schemas.openxmlformats.org/officeDocument/2006/relationships/customXml" Target="../ink/ink9803.xml"/><Relationship Id="rId105" Type="http://schemas.openxmlformats.org/officeDocument/2006/relationships/image" Target="NULL"/><Relationship Id="rId126" Type="http://schemas.openxmlformats.org/officeDocument/2006/relationships/customXml" Target="../ink/ink9816.xml"/><Relationship Id="rId147" Type="http://schemas.openxmlformats.org/officeDocument/2006/relationships/image" Target="NULL"/><Relationship Id="rId168" Type="http://schemas.openxmlformats.org/officeDocument/2006/relationships/customXml" Target="../ink/ink9837.xml"/><Relationship Id="rId8" Type="http://schemas.openxmlformats.org/officeDocument/2006/relationships/customXml" Target="../ink/ink9757.xml"/><Relationship Id="rId51" Type="http://schemas.openxmlformats.org/officeDocument/2006/relationships/image" Target="NULL"/><Relationship Id="rId72" Type="http://schemas.openxmlformats.org/officeDocument/2006/relationships/customXml" Target="../ink/ink9789.xml"/><Relationship Id="rId93" Type="http://schemas.openxmlformats.org/officeDocument/2006/relationships/image" Target="NULL"/><Relationship Id="rId98" Type="http://schemas.openxmlformats.org/officeDocument/2006/relationships/customXml" Target="../ink/ink9802.xml"/><Relationship Id="rId121" Type="http://schemas.openxmlformats.org/officeDocument/2006/relationships/image" Target="NULL"/><Relationship Id="rId142" Type="http://schemas.openxmlformats.org/officeDocument/2006/relationships/customXml" Target="../ink/ink9824.xml"/><Relationship Id="rId163" Type="http://schemas.openxmlformats.org/officeDocument/2006/relationships/image" Target="NULL"/><Relationship Id="rId184" Type="http://schemas.openxmlformats.org/officeDocument/2006/relationships/customXml" Target="../ink/ink9845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776.xml"/><Relationship Id="rId67" Type="http://schemas.openxmlformats.org/officeDocument/2006/relationships/image" Target="NULL"/><Relationship Id="rId116" Type="http://schemas.openxmlformats.org/officeDocument/2006/relationships/customXml" Target="../ink/ink9811.xml"/><Relationship Id="rId137" Type="http://schemas.openxmlformats.org/officeDocument/2006/relationships/image" Target="NULL"/><Relationship Id="rId158" Type="http://schemas.openxmlformats.org/officeDocument/2006/relationships/customXml" Target="../ink/ink9832.xml"/><Relationship Id="rId20" Type="http://schemas.openxmlformats.org/officeDocument/2006/relationships/customXml" Target="../ink/ink9763.xml"/><Relationship Id="rId41" Type="http://schemas.openxmlformats.org/officeDocument/2006/relationships/image" Target="NULL"/><Relationship Id="rId62" Type="http://schemas.openxmlformats.org/officeDocument/2006/relationships/customXml" Target="../ink/ink9784.xml"/><Relationship Id="rId83" Type="http://schemas.openxmlformats.org/officeDocument/2006/relationships/image" Target="NULL"/><Relationship Id="rId88" Type="http://schemas.openxmlformats.org/officeDocument/2006/relationships/customXml" Target="../ink/ink9797.xml"/><Relationship Id="rId111" Type="http://schemas.openxmlformats.org/officeDocument/2006/relationships/image" Target="NULL"/><Relationship Id="rId132" Type="http://schemas.openxmlformats.org/officeDocument/2006/relationships/customXml" Target="../ink/ink9819.xml"/><Relationship Id="rId153" Type="http://schemas.openxmlformats.org/officeDocument/2006/relationships/image" Target="NULL"/><Relationship Id="rId174" Type="http://schemas.openxmlformats.org/officeDocument/2006/relationships/customXml" Target="../ink/ink9840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9848.xml"/><Relationship Id="rId204" Type="http://schemas.openxmlformats.org/officeDocument/2006/relationships/customXml" Target="../ink/ink9855.xml"/><Relationship Id="rId15" Type="http://schemas.openxmlformats.org/officeDocument/2006/relationships/image" Target="NULL"/><Relationship Id="rId36" Type="http://schemas.openxmlformats.org/officeDocument/2006/relationships/customXml" Target="../ink/ink9771.xml"/><Relationship Id="rId57" Type="http://schemas.openxmlformats.org/officeDocument/2006/relationships/image" Target="NULL"/><Relationship Id="rId106" Type="http://schemas.openxmlformats.org/officeDocument/2006/relationships/customXml" Target="../ink/ink9806.xml"/><Relationship Id="rId127" Type="http://schemas.openxmlformats.org/officeDocument/2006/relationships/image" Target="NULL"/><Relationship Id="rId10" Type="http://schemas.openxmlformats.org/officeDocument/2006/relationships/customXml" Target="../ink/ink9758.xml"/><Relationship Id="rId31" Type="http://schemas.openxmlformats.org/officeDocument/2006/relationships/image" Target="NULL"/><Relationship Id="rId52" Type="http://schemas.openxmlformats.org/officeDocument/2006/relationships/customXml" Target="../ink/ink9779.xml"/><Relationship Id="rId73" Type="http://schemas.openxmlformats.org/officeDocument/2006/relationships/image" Target="NULL"/><Relationship Id="rId78" Type="http://schemas.openxmlformats.org/officeDocument/2006/relationships/customXml" Target="../ink/ink9792.xml"/><Relationship Id="rId94" Type="http://schemas.openxmlformats.org/officeDocument/2006/relationships/customXml" Target="../ink/ink980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814.xml"/><Relationship Id="rId143" Type="http://schemas.openxmlformats.org/officeDocument/2006/relationships/image" Target="NULL"/><Relationship Id="rId148" Type="http://schemas.openxmlformats.org/officeDocument/2006/relationships/customXml" Target="../ink/ink9827.xml"/><Relationship Id="rId164" Type="http://schemas.openxmlformats.org/officeDocument/2006/relationships/customXml" Target="../ink/ink9835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755.xml"/><Relationship Id="rId9" Type="http://schemas.openxmlformats.org/officeDocument/2006/relationships/image" Target="NULL"/><Relationship Id="rId180" Type="http://schemas.openxmlformats.org/officeDocument/2006/relationships/customXml" Target="../ink/ink9843.xml"/><Relationship Id="rId26" Type="http://schemas.openxmlformats.org/officeDocument/2006/relationships/customXml" Target="../ink/ink9766.xml"/><Relationship Id="rId47" Type="http://schemas.openxmlformats.org/officeDocument/2006/relationships/image" Target="NULL"/><Relationship Id="rId68" Type="http://schemas.openxmlformats.org/officeDocument/2006/relationships/customXml" Target="../ink/ink9787.xml"/><Relationship Id="rId89" Type="http://schemas.openxmlformats.org/officeDocument/2006/relationships/image" Target="NULL"/><Relationship Id="rId112" Type="http://schemas.openxmlformats.org/officeDocument/2006/relationships/customXml" Target="../ink/ink9809.xml"/><Relationship Id="rId133" Type="http://schemas.openxmlformats.org/officeDocument/2006/relationships/image" Target="NULL"/><Relationship Id="rId154" Type="http://schemas.openxmlformats.org/officeDocument/2006/relationships/customXml" Target="../ink/ink9830.xml"/><Relationship Id="rId175" Type="http://schemas.openxmlformats.org/officeDocument/2006/relationships/image" Target="NULL"/><Relationship Id="rId196" Type="http://schemas.openxmlformats.org/officeDocument/2006/relationships/customXml" Target="../ink/ink9851.xml"/><Relationship Id="rId200" Type="http://schemas.openxmlformats.org/officeDocument/2006/relationships/customXml" Target="../ink/ink9853.xml"/><Relationship Id="rId16" Type="http://schemas.openxmlformats.org/officeDocument/2006/relationships/customXml" Target="../ink/ink9761.xml"/><Relationship Id="rId37" Type="http://schemas.openxmlformats.org/officeDocument/2006/relationships/image" Target="NULL"/><Relationship Id="rId58" Type="http://schemas.openxmlformats.org/officeDocument/2006/relationships/customXml" Target="../ink/ink9782.xml"/><Relationship Id="rId79" Type="http://schemas.openxmlformats.org/officeDocument/2006/relationships/image" Target="NULL"/><Relationship Id="rId102" Type="http://schemas.openxmlformats.org/officeDocument/2006/relationships/customXml" Target="../ink/ink9804.xml"/><Relationship Id="rId123" Type="http://schemas.openxmlformats.org/officeDocument/2006/relationships/image" Target="NULL"/><Relationship Id="rId144" Type="http://schemas.openxmlformats.org/officeDocument/2006/relationships/customXml" Target="../ink/ink9825.xml"/><Relationship Id="rId90" Type="http://schemas.openxmlformats.org/officeDocument/2006/relationships/customXml" Target="../ink/ink9798.xml"/><Relationship Id="rId165" Type="http://schemas.openxmlformats.org/officeDocument/2006/relationships/image" Target="NULL"/><Relationship Id="rId186" Type="http://schemas.openxmlformats.org/officeDocument/2006/relationships/customXml" Target="../ink/ink9846.xml"/><Relationship Id="rId27" Type="http://schemas.openxmlformats.org/officeDocument/2006/relationships/image" Target="NULL"/><Relationship Id="rId48" Type="http://schemas.openxmlformats.org/officeDocument/2006/relationships/customXml" Target="../ink/ink977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820.xml"/><Relationship Id="rId80" Type="http://schemas.openxmlformats.org/officeDocument/2006/relationships/customXml" Target="../ink/ink9793.xml"/><Relationship Id="rId155" Type="http://schemas.openxmlformats.org/officeDocument/2006/relationships/image" Target="NULL"/><Relationship Id="rId176" Type="http://schemas.openxmlformats.org/officeDocument/2006/relationships/customXml" Target="../ink/ink9841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77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815.xml"/><Relationship Id="rId70" Type="http://schemas.openxmlformats.org/officeDocument/2006/relationships/customXml" Target="../ink/ink978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83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767.xml"/><Relationship Id="rId49" Type="http://schemas.openxmlformats.org/officeDocument/2006/relationships/image" Target="NULL"/><Relationship Id="rId114" Type="http://schemas.openxmlformats.org/officeDocument/2006/relationships/customXml" Target="../ink/ink9810.xml"/><Relationship Id="rId60" Type="http://schemas.openxmlformats.org/officeDocument/2006/relationships/customXml" Target="../ink/ink978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831.xml"/><Relationship Id="rId177" Type="http://schemas.openxmlformats.org/officeDocument/2006/relationships/image" Target="NULL"/><Relationship Id="rId198" Type="http://schemas.openxmlformats.org/officeDocument/2006/relationships/customXml" Target="../ink/ink9852.xml"/><Relationship Id="rId202" Type="http://schemas.openxmlformats.org/officeDocument/2006/relationships/customXml" Target="../ink/ink9854.xml"/><Relationship Id="rId18" Type="http://schemas.openxmlformats.org/officeDocument/2006/relationships/customXml" Target="../ink/ink9762.xml"/><Relationship Id="rId39" Type="http://schemas.openxmlformats.org/officeDocument/2006/relationships/image" Target="NULL"/><Relationship Id="rId50" Type="http://schemas.openxmlformats.org/officeDocument/2006/relationships/customXml" Target="../ink/ink9778.xml"/><Relationship Id="rId104" Type="http://schemas.openxmlformats.org/officeDocument/2006/relationships/customXml" Target="../ink/ink9805.xml"/><Relationship Id="rId125" Type="http://schemas.openxmlformats.org/officeDocument/2006/relationships/image" Target="NULL"/><Relationship Id="rId146" Type="http://schemas.openxmlformats.org/officeDocument/2006/relationships/customXml" Target="../ink/ink9826.xml"/><Relationship Id="rId167" Type="http://schemas.openxmlformats.org/officeDocument/2006/relationships/image" Target="NULL"/><Relationship Id="rId188" Type="http://schemas.openxmlformats.org/officeDocument/2006/relationships/customXml" Target="../ink/ink9847.xml"/><Relationship Id="rId71" Type="http://schemas.openxmlformats.org/officeDocument/2006/relationships/image" Target="NULL"/><Relationship Id="rId92" Type="http://schemas.openxmlformats.org/officeDocument/2006/relationships/customXml" Target="../ink/ink9799.xml"/><Relationship Id="rId2" Type="http://schemas.openxmlformats.org/officeDocument/2006/relationships/customXml" Target="../ink/ink9754.xml"/><Relationship Id="rId29" Type="http://schemas.openxmlformats.org/officeDocument/2006/relationships/image" Target="NULL"/></Relationships>
</file>

<file path=ppt/slides/_rels/slide20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876.xml"/><Relationship Id="rId63" Type="http://schemas.openxmlformats.org/officeDocument/2006/relationships/image" Target="NULL"/><Relationship Id="rId84" Type="http://schemas.openxmlformats.org/officeDocument/2006/relationships/customXml" Target="../ink/ink9897.xml"/><Relationship Id="rId138" Type="http://schemas.openxmlformats.org/officeDocument/2006/relationships/customXml" Target="../ink/ink9924.xml"/><Relationship Id="rId159" Type="http://schemas.openxmlformats.org/officeDocument/2006/relationships/image" Target="NULL"/><Relationship Id="rId170" Type="http://schemas.openxmlformats.org/officeDocument/2006/relationships/customXml" Target="../ink/ink9940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871.xml"/><Relationship Id="rId53" Type="http://schemas.openxmlformats.org/officeDocument/2006/relationships/image" Target="NULL"/><Relationship Id="rId74" Type="http://schemas.openxmlformats.org/officeDocument/2006/relationships/customXml" Target="../ink/ink9892.xml"/><Relationship Id="rId128" Type="http://schemas.openxmlformats.org/officeDocument/2006/relationships/customXml" Target="../ink/ink991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9935.xml"/><Relationship Id="rId181" Type="http://schemas.openxmlformats.org/officeDocument/2006/relationships/image" Target="NULL"/><Relationship Id="rId22" Type="http://schemas.openxmlformats.org/officeDocument/2006/relationships/customXml" Target="../ink/ink9866.xml"/><Relationship Id="rId43" Type="http://schemas.openxmlformats.org/officeDocument/2006/relationships/image" Target="NULL"/><Relationship Id="rId64" Type="http://schemas.openxmlformats.org/officeDocument/2006/relationships/customXml" Target="../ink/ink9887.xml"/><Relationship Id="rId118" Type="http://schemas.openxmlformats.org/officeDocument/2006/relationships/customXml" Target="../ink/ink991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9930.xml"/><Relationship Id="rId171" Type="http://schemas.openxmlformats.org/officeDocument/2006/relationships/image" Target="NULL"/><Relationship Id="rId192" Type="http://schemas.openxmlformats.org/officeDocument/2006/relationships/customXml" Target="../ink/ink9951.xml"/><Relationship Id="rId206" Type="http://schemas.openxmlformats.org/officeDocument/2006/relationships/customXml" Target="../ink/ink9958.xml"/><Relationship Id="rId12" Type="http://schemas.openxmlformats.org/officeDocument/2006/relationships/customXml" Target="../ink/ink9861.xml"/><Relationship Id="rId33" Type="http://schemas.openxmlformats.org/officeDocument/2006/relationships/image" Target="NULL"/><Relationship Id="rId108" Type="http://schemas.openxmlformats.org/officeDocument/2006/relationships/customXml" Target="../ink/ink9909.xml"/><Relationship Id="rId129" Type="http://schemas.openxmlformats.org/officeDocument/2006/relationships/image" Target="NULL"/><Relationship Id="rId54" Type="http://schemas.openxmlformats.org/officeDocument/2006/relationships/customXml" Target="../ink/ink9882.xml"/><Relationship Id="rId75" Type="http://schemas.openxmlformats.org/officeDocument/2006/relationships/image" Target="NULL"/><Relationship Id="rId96" Type="http://schemas.openxmlformats.org/officeDocument/2006/relationships/customXml" Target="../ink/ink9903.xml"/><Relationship Id="rId140" Type="http://schemas.openxmlformats.org/officeDocument/2006/relationships/customXml" Target="../ink/ink9925.xml"/><Relationship Id="rId161" Type="http://schemas.openxmlformats.org/officeDocument/2006/relationships/image" Target="NULL"/><Relationship Id="rId182" Type="http://schemas.openxmlformats.org/officeDocument/2006/relationships/customXml" Target="../ink/ink9946.xml"/><Relationship Id="rId6" Type="http://schemas.openxmlformats.org/officeDocument/2006/relationships/customXml" Target="../ink/ink985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877.xml"/><Relationship Id="rId65" Type="http://schemas.openxmlformats.org/officeDocument/2006/relationships/image" Target="NULL"/><Relationship Id="rId86" Type="http://schemas.openxmlformats.org/officeDocument/2006/relationships/customXml" Target="../ink/ink9898.xml"/><Relationship Id="rId130" Type="http://schemas.openxmlformats.org/officeDocument/2006/relationships/customXml" Target="../ink/ink9920.xml"/><Relationship Id="rId151" Type="http://schemas.openxmlformats.org/officeDocument/2006/relationships/image" Target="NULL"/><Relationship Id="rId172" Type="http://schemas.openxmlformats.org/officeDocument/2006/relationships/customXml" Target="../ink/ink9941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872.xml"/><Relationship Id="rId55" Type="http://schemas.openxmlformats.org/officeDocument/2006/relationships/image" Target="NULL"/><Relationship Id="rId76" Type="http://schemas.openxmlformats.org/officeDocument/2006/relationships/customXml" Target="../ink/ink9893.xml"/><Relationship Id="rId97" Type="http://schemas.openxmlformats.org/officeDocument/2006/relationships/image" Target="NULL"/><Relationship Id="rId120" Type="http://schemas.openxmlformats.org/officeDocument/2006/relationships/customXml" Target="../ink/ink9915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9936.xml"/><Relationship Id="rId183" Type="http://schemas.openxmlformats.org/officeDocument/2006/relationships/image" Target="NULL"/><Relationship Id="rId24" Type="http://schemas.openxmlformats.org/officeDocument/2006/relationships/customXml" Target="../ink/ink9867.xml"/><Relationship Id="rId45" Type="http://schemas.openxmlformats.org/officeDocument/2006/relationships/image" Target="NULL"/><Relationship Id="rId66" Type="http://schemas.openxmlformats.org/officeDocument/2006/relationships/customXml" Target="../ink/ink9888.xml"/><Relationship Id="rId87" Type="http://schemas.openxmlformats.org/officeDocument/2006/relationships/image" Target="NULL"/><Relationship Id="rId110" Type="http://schemas.openxmlformats.org/officeDocument/2006/relationships/customXml" Target="../ink/ink9910.xml"/><Relationship Id="rId131" Type="http://schemas.openxmlformats.org/officeDocument/2006/relationships/image" Target="NULL"/><Relationship Id="rId152" Type="http://schemas.openxmlformats.org/officeDocument/2006/relationships/customXml" Target="../ink/ink9931.xml"/><Relationship Id="rId173" Type="http://schemas.openxmlformats.org/officeDocument/2006/relationships/image" Target="NULL"/><Relationship Id="rId194" Type="http://schemas.openxmlformats.org/officeDocument/2006/relationships/customXml" Target="../ink/ink9952.xml"/><Relationship Id="rId208" Type="http://schemas.openxmlformats.org/officeDocument/2006/relationships/customXml" Target="../ink/ink9959.xml"/><Relationship Id="rId19" Type="http://schemas.openxmlformats.org/officeDocument/2006/relationships/image" Target="NULL"/><Relationship Id="rId14" Type="http://schemas.openxmlformats.org/officeDocument/2006/relationships/customXml" Target="../ink/ink9862.xml"/><Relationship Id="rId30" Type="http://schemas.openxmlformats.org/officeDocument/2006/relationships/customXml" Target="../ink/ink9870.xml"/><Relationship Id="rId35" Type="http://schemas.openxmlformats.org/officeDocument/2006/relationships/image" Target="NULL"/><Relationship Id="rId56" Type="http://schemas.openxmlformats.org/officeDocument/2006/relationships/customXml" Target="../ink/ink9883.xml"/><Relationship Id="rId77" Type="http://schemas.openxmlformats.org/officeDocument/2006/relationships/image" Target="NULL"/><Relationship Id="rId100" Type="http://schemas.openxmlformats.org/officeDocument/2006/relationships/customXml" Target="../ink/ink9905.xml"/><Relationship Id="rId105" Type="http://schemas.openxmlformats.org/officeDocument/2006/relationships/image" Target="NULL"/><Relationship Id="rId126" Type="http://schemas.openxmlformats.org/officeDocument/2006/relationships/customXml" Target="../ink/ink9918.xml"/><Relationship Id="rId147" Type="http://schemas.openxmlformats.org/officeDocument/2006/relationships/image" Target="NULL"/><Relationship Id="rId168" Type="http://schemas.openxmlformats.org/officeDocument/2006/relationships/customXml" Target="../ink/ink9939.xml"/><Relationship Id="rId8" Type="http://schemas.openxmlformats.org/officeDocument/2006/relationships/customXml" Target="../ink/ink9859.xml"/><Relationship Id="rId51" Type="http://schemas.openxmlformats.org/officeDocument/2006/relationships/image" Target="NULL"/><Relationship Id="rId72" Type="http://schemas.openxmlformats.org/officeDocument/2006/relationships/customXml" Target="../ink/ink9891.xml"/><Relationship Id="rId93" Type="http://schemas.openxmlformats.org/officeDocument/2006/relationships/image" Target="NULL"/><Relationship Id="rId98" Type="http://schemas.openxmlformats.org/officeDocument/2006/relationships/customXml" Target="../ink/ink9904.xml"/><Relationship Id="rId121" Type="http://schemas.openxmlformats.org/officeDocument/2006/relationships/image" Target="NULL"/><Relationship Id="rId142" Type="http://schemas.openxmlformats.org/officeDocument/2006/relationships/customXml" Target="../ink/ink9926.xml"/><Relationship Id="rId163" Type="http://schemas.openxmlformats.org/officeDocument/2006/relationships/image" Target="NULL"/><Relationship Id="rId184" Type="http://schemas.openxmlformats.org/officeDocument/2006/relationships/customXml" Target="../ink/ink9947.xm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9962.xml"/><Relationship Id="rId25" Type="http://schemas.openxmlformats.org/officeDocument/2006/relationships/image" Target="NULL"/><Relationship Id="rId46" Type="http://schemas.openxmlformats.org/officeDocument/2006/relationships/customXml" Target="../ink/ink9878.xml"/><Relationship Id="rId67" Type="http://schemas.openxmlformats.org/officeDocument/2006/relationships/image" Target="NULL"/><Relationship Id="rId116" Type="http://schemas.openxmlformats.org/officeDocument/2006/relationships/customXml" Target="../ink/ink9913.xml"/><Relationship Id="rId137" Type="http://schemas.openxmlformats.org/officeDocument/2006/relationships/image" Target="NULL"/><Relationship Id="rId158" Type="http://schemas.openxmlformats.org/officeDocument/2006/relationships/customXml" Target="../ink/ink9934.xml"/><Relationship Id="rId20" Type="http://schemas.openxmlformats.org/officeDocument/2006/relationships/customXml" Target="../ink/ink9865.xml"/><Relationship Id="rId41" Type="http://schemas.openxmlformats.org/officeDocument/2006/relationships/image" Target="NULL"/><Relationship Id="rId62" Type="http://schemas.openxmlformats.org/officeDocument/2006/relationships/customXml" Target="../ink/ink9886.xml"/><Relationship Id="rId83" Type="http://schemas.openxmlformats.org/officeDocument/2006/relationships/image" Target="NULL"/><Relationship Id="rId88" Type="http://schemas.openxmlformats.org/officeDocument/2006/relationships/customXml" Target="../ink/ink9899.xml"/><Relationship Id="rId111" Type="http://schemas.openxmlformats.org/officeDocument/2006/relationships/image" Target="NULL"/><Relationship Id="rId132" Type="http://schemas.openxmlformats.org/officeDocument/2006/relationships/customXml" Target="../ink/ink9921.xml"/><Relationship Id="rId153" Type="http://schemas.openxmlformats.org/officeDocument/2006/relationships/image" Target="NULL"/><Relationship Id="rId174" Type="http://schemas.openxmlformats.org/officeDocument/2006/relationships/customXml" Target="../ink/ink9942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9950.xml"/><Relationship Id="rId204" Type="http://schemas.openxmlformats.org/officeDocument/2006/relationships/customXml" Target="../ink/ink9957.xml"/><Relationship Id="rId15" Type="http://schemas.openxmlformats.org/officeDocument/2006/relationships/image" Target="NULL"/><Relationship Id="rId36" Type="http://schemas.openxmlformats.org/officeDocument/2006/relationships/customXml" Target="../ink/ink9873.xml"/><Relationship Id="rId57" Type="http://schemas.openxmlformats.org/officeDocument/2006/relationships/image" Target="NULL"/><Relationship Id="rId106" Type="http://schemas.openxmlformats.org/officeDocument/2006/relationships/customXml" Target="../ink/ink9908.xml"/><Relationship Id="rId127" Type="http://schemas.openxmlformats.org/officeDocument/2006/relationships/image" Target="NULL"/><Relationship Id="rId10" Type="http://schemas.openxmlformats.org/officeDocument/2006/relationships/customXml" Target="../ink/ink9860.xml"/><Relationship Id="rId31" Type="http://schemas.openxmlformats.org/officeDocument/2006/relationships/image" Target="NULL"/><Relationship Id="rId52" Type="http://schemas.openxmlformats.org/officeDocument/2006/relationships/customXml" Target="../ink/ink9881.xml"/><Relationship Id="rId73" Type="http://schemas.openxmlformats.org/officeDocument/2006/relationships/image" Target="NULL"/><Relationship Id="rId78" Type="http://schemas.openxmlformats.org/officeDocument/2006/relationships/customXml" Target="../ink/ink9894.xml"/><Relationship Id="rId94" Type="http://schemas.openxmlformats.org/officeDocument/2006/relationships/customXml" Target="../ink/ink990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9916.xml"/><Relationship Id="rId143" Type="http://schemas.openxmlformats.org/officeDocument/2006/relationships/image" Target="NULL"/><Relationship Id="rId148" Type="http://schemas.openxmlformats.org/officeDocument/2006/relationships/customXml" Target="../ink/ink9929.xml"/><Relationship Id="rId164" Type="http://schemas.openxmlformats.org/officeDocument/2006/relationships/customXml" Target="../ink/ink993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857.xml"/><Relationship Id="rId9" Type="http://schemas.openxmlformats.org/officeDocument/2006/relationships/image" Target="NULL"/><Relationship Id="rId180" Type="http://schemas.openxmlformats.org/officeDocument/2006/relationships/customXml" Target="../ink/ink9945.xml"/><Relationship Id="rId210" Type="http://schemas.openxmlformats.org/officeDocument/2006/relationships/customXml" Target="../ink/ink9960.xml"/><Relationship Id="rId215" Type="http://schemas.openxmlformats.org/officeDocument/2006/relationships/image" Target="NULL"/><Relationship Id="rId26" Type="http://schemas.openxmlformats.org/officeDocument/2006/relationships/customXml" Target="../ink/ink9868.xml"/><Relationship Id="rId47" Type="http://schemas.openxmlformats.org/officeDocument/2006/relationships/image" Target="NULL"/><Relationship Id="rId68" Type="http://schemas.openxmlformats.org/officeDocument/2006/relationships/customXml" Target="../ink/ink9889.xml"/><Relationship Id="rId89" Type="http://schemas.openxmlformats.org/officeDocument/2006/relationships/image" Target="NULL"/><Relationship Id="rId112" Type="http://schemas.openxmlformats.org/officeDocument/2006/relationships/customXml" Target="../ink/ink9911.xml"/><Relationship Id="rId133" Type="http://schemas.openxmlformats.org/officeDocument/2006/relationships/image" Target="NULL"/><Relationship Id="rId154" Type="http://schemas.openxmlformats.org/officeDocument/2006/relationships/customXml" Target="../ink/ink9932.xml"/><Relationship Id="rId175" Type="http://schemas.openxmlformats.org/officeDocument/2006/relationships/image" Target="NULL"/><Relationship Id="rId196" Type="http://schemas.openxmlformats.org/officeDocument/2006/relationships/customXml" Target="../ink/ink9953.xml"/><Relationship Id="rId200" Type="http://schemas.openxmlformats.org/officeDocument/2006/relationships/customXml" Target="../ink/ink9955.xml"/><Relationship Id="rId16" Type="http://schemas.openxmlformats.org/officeDocument/2006/relationships/customXml" Target="../ink/ink9863.xml"/><Relationship Id="rId37" Type="http://schemas.openxmlformats.org/officeDocument/2006/relationships/image" Target="NULL"/><Relationship Id="rId58" Type="http://schemas.openxmlformats.org/officeDocument/2006/relationships/customXml" Target="../ink/ink9884.xml"/><Relationship Id="rId79" Type="http://schemas.openxmlformats.org/officeDocument/2006/relationships/image" Target="NULL"/><Relationship Id="rId102" Type="http://schemas.openxmlformats.org/officeDocument/2006/relationships/customXml" Target="../ink/ink9906.xml"/><Relationship Id="rId123" Type="http://schemas.openxmlformats.org/officeDocument/2006/relationships/image" Target="NULL"/><Relationship Id="rId144" Type="http://schemas.openxmlformats.org/officeDocument/2006/relationships/customXml" Target="../ink/ink9927.xml"/><Relationship Id="rId90" Type="http://schemas.openxmlformats.org/officeDocument/2006/relationships/customXml" Target="../ink/ink9900.xml"/><Relationship Id="rId165" Type="http://schemas.openxmlformats.org/officeDocument/2006/relationships/image" Target="NULL"/><Relationship Id="rId186" Type="http://schemas.openxmlformats.org/officeDocument/2006/relationships/customXml" Target="../ink/ink9948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87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922.xml"/><Relationship Id="rId80" Type="http://schemas.openxmlformats.org/officeDocument/2006/relationships/customXml" Target="../ink/ink9895.xml"/><Relationship Id="rId155" Type="http://schemas.openxmlformats.org/officeDocument/2006/relationships/image" Target="NULL"/><Relationship Id="rId176" Type="http://schemas.openxmlformats.org/officeDocument/2006/relationships/customXml" Target="../ink/ink9943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87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917.xml"/><Relationship Id="rId70" Type="http://schemas.openxmlformats.org/officeDocument/2006/relationships/customXml" Target="../ink/ink989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93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961.xml"/><Relationship Id="rId28" Type="http://schemas.openxmlformats.org/officeDocument/2006/relationships/customXml" Target="../ink/ink9869.xml"/><Relationship Id="rId49" Type="http://schemas.openxmlformats.org/officeDocument/2006/relationships/image" Target="NULL"/><Relationship Id="rId114" Type="http://schemas.openxmlformats.org/officeDocument/2006/relationships/customXml" Target="../ink/ink9912.xml"/><Relationship Id="rId60" Type="http://schemas.openxmlformats.org/officeDocument/2006/relationships/customXml" Target="../ink/ink988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933.xml"/><Relationship Id="rId177" Type="http://schemas.openxmlformats.org/officeDocument/2006/relationships/image" Target="NULL"/><Relationship Id="rId198" Type="http://schemas.openxmlformats.org/officeDocument/2006/relationships/customXml" Target="../ink/ink9954.xml"/><Relationship Id="rId202" Type="http://schemas.openxmlformats.org/officeDocument/2006/relationships/customXml" Target="../ink/ink9956.xml"/><Relationship Id="rId18" Type="http://schemas.openxmlformats.org/officeDocument/2006/relationships/customXml" Target="../ink/ink9864.xml"/><Relationship Id="rId39" Type="http://schemas.openxmlformats.org/officeDocument/2006/relationships/image" Target="NULL"/><Relationship Id="rId50" Type="http://schemas.openxmlformats.org/officeDocument/2006/relationships/customXml" Target="../ink/ink9880.xml"/><Relationship Id="rId104" Type="http://schemas.openxmlformats.org/officeDocument/2006/relationships/customXml" Target="../ink/ink9907.xml"/><Relationship Id="rId125" Type="http://schemas.openxmlformats.org/officeDocument/2006/relationships/image" Target="NULL"/><Relationship Id="rId146" Type="http://schemas.openxmlformats.org/officeDocument/2006/relationships/customXml" Target="../ink/ink9928.xml"/><Relationship Id="rId167" Type="http://schemas.openxmlformats.org/officeDocument/2006/relationships/image" Target="NULL"/><Relationship Id="rId188" Type="http://schemas.openxmlformats.org/officeDocument/2006/relationships/customXml" Target="../ink/ink9949.xml"/><Relationship Id="rId71" Type="http://schemas.openxmlformats.org/officeDocument/2006/relationships/image" Target="NULL"/><Relationship Id="rId92" Type="http://schemas.openxmlformats.org/officeDocument/2006/relationships/customXml" Target="../ink/ink9901.xml"/><Relationship Id="rId213" Type="http://schemas.openxmlformats.org/officeDocument/2006/relationships/image" Target="NULL"/><Relationship Id="rId2" Type="http://schemas.openxmlformats.org/officeDocument/2006/relationships/customXml" Target="../ink/ink9856.xml"/><Relationship Id="rId29" Type="http://schemas.openxmlformats.org/officeDocument/2006/relationships/image" Target="NULL"/><Relationship Id="rId40" Type="http://schemas.openxmlformats.org/officeDocument/2006/relationships/customXml" Target="../ink/ink9875.xml"/><Relationship Id="rId115" Type="http://schemas.openxmlformats.org/officeDocument/2006/relationships/image" Target="NULL"/><Relationship Id="rId136" Type="http://schemas.openxmlformats.org/officeDocument/2006/relationships/customXml" Target="../ink/ink9923.xml"/><Relationship Id="rId157" Type="http://schemas.openxmlformats.org/officeDocument/2006/relationships/image" Target="NULL"/><Relationship Id="rId178" Type="http://schemas.openxmlformats.org/officeDocument/2006/relationships/customXml" Target="../ink/ink9944.xml"/><Relationship Id="rId61" Type="http://schemas.openxmlformats.org/officeDocument/2006/relationships/image" Target="NULL"/><Relationship Id="rId82" Type="http://schemas.openxmlformats.org/officeDocument/2006/relationships/customXml" Target="../ink/ink9896.xml"/><Relationship Id="rId199" Type="http://schemas.openxmlformats.org/officeDocument/2006/relationships/image" Target="NULL"/><Relationship Id="rId203" Type="http://schemas.openxmlformats.org/officeDocument/2006/relationships/image" Target="NULL"/></Relationships>
</file>

<file path=ppt/slides/_rels/slide20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9983.xml"/><Relationship Id="rId63" Type="http://schemas.openxmlformats.org/officeDocument/2006/relationships/image" Target="NULL"/><Relationship Id="rId84" Type="http://schemas.openxmlformats.org/officeDocument/2006/relationships/customXml" Target="../ink/ink10004.xml"/><Relationship Id="rId138" Type="http://schemas.openxmlformats.org/officeDocument/2006/relationships/customXml" Target="../ink/ink10031.xml"/><Relationship Id="rId159" Type="http://schemas.openxmlformats.org/officeDocument/2006/relationships/image" Target="NULL"/><Relationship Id="rId170" Type="http://schemas.openxmlformats.org/officeDocument/2006/relationships/customXml" Target="../ink/ink10047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1007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978.xml"/><Relationship Id="rId53" Type="http://schemas.openxmlformats.org/officeDocument/2006/relationships/image" Target="NULL"/><Relationship Id="rId74" Type="http://schemas.openxmlformats.org/officeDocument/2006/relationships/customXml" Target="../ink/ink9999.xml"/><Relationship Id="rId128" Type="http://schemas.openxmlformats.org/officeDocument/2006/relationships/customXml" Target="../ink/ink1002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042.xml"/><Relationship Id="rId181" Type="http://schemas.openxmlformats.org/officeDocument/2006/relationships/image" Target="NULL"/><Relationship Id="rId216" Type="http://schemas.openxmlformats.org/officeDocument/2006/relationships/customXml" Target="../ink/ink10070.xml"/><Relationship Id="rId22" Type="http://schemas.openxmlformats.org/officeDocument/2006/relationships/customXml" Target="../ink/ink9973.xml"/><Relationship Id="rId43" Type="http://schemas.openxmlformats.org/officeDocument/2006/relationships/image" Target="NULL"/><Relationship Id="rId64" Type="http://schemas.openxmlformats.org/officeDocument/2006/relationships/customXml" Target="../ink/ink9994.xml"/><Relationship Id="rId118" Type="http://schemas.openxmlformats.org/officeDocument/2006/relationships/customXml" Target="../ink/ink1002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037.xml"/><Relationship Id="rId171" Type="http://schemas.openxmlformats.org/officeDocument/2006/relationships/image" Target="NULL"/><Relationship Id="rId192" Type="http://schemas.openxmlformats.org/officeDocument/2006/relationships/customXml" Target="../ink/ink10058.xml"/><Relationship Id="rId206" Type="http://schemas.openxmlformats.org/officeDocument/2006/relationships/customXml" Target="../ink/ink10065.xml"/><Relationship Id="rId227" Type="http://schemas.openxmlformats.org/officeDocument/2006/relationships/image" Target="NULL"/><Relationship Id="rId12" Type="http://schemas.openxmlformats.org/officeDocument/2006/relationships/customXml" Target="../ink/ink9968.xml"/><Relationship Id="rId33" Type="http://schemas.openxmlformats.org/officeDocument/2006/relationships/image" Target="NULL"/><Relationship Id="rId108" Type="http://schemas.openxmlformats.org/officeDocument/2006/relationships/customXml" Target="../ink/ink10016.xml"/><Relationship Id="rId129" Type="http://schemas.openxmlformats.org/officeDocument/2006/relationships/image" Target="NULL"/><Relationship Id="rId54" Type="http://schemas.openxmlformats.org/officeDocument/2006/relationships/customXml" Target="../ink/ink9989.xml"/><Relationship Id="rId75" Type="http://schemas.openxmlformats.org/officeDocument/2006/relationships/image" Target="NULL"/><Relationship Id="rId96" Type="http://schemas.openxmlformats.org/officeDocument/2006/relationships/customXml" Target="../ink/ink10010.xml"/><Relationship Id="rId140" Type="http://schemas.openxmlformats.org/officeDocument/2006/relationships/customXml" Target="../ink/ink10032.xml"/><Relationship Id="rId161" Type="http://schemas.openxmlformats.org/officeDocument/2006/relationships/image" Target="NULL"/><Relationship Id="rId182" Type="http://schemas.openxmlformats.org/officeDocument/2006/relationships/customXml" Target="../ink/ink10053.xml"/><Relationship Id="rId217" Type="http://schemas.openxmlformats.org/officeDocument/2006/relationships/image" Target="NULL"/><Relationship Id="rId6" Type="http://schemas.openxmlformats.org/officeDocument/2006/relationships/customXml" Target="../ink/ink996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9984.xml"/><Relationship Id="rId65" Type="http://schemas.openxmlformats.org/officeDocument/2006/relationships/image" Target="NULL"/><Relationship Id="rId86" Type="http://schemas.openxmlformats.org/officeDocument/2006/relationships/customXml" Target="../ink/ink10005.xml"/><Relationship Id="rId130" Type="http://schemas.openxmlformats.org/officeDocument/2006/relationships/customXml" Target="../ink/ink10027.xml"/><Relationship Id="rId151" Type="http://schemas.openxmlformats.org/officeDocument/2006/relationships/image" Target="NULL"/><Relationship Id="rId172" Type="http://schemas.openxmlformats.org/officeDocument/2006/relationships/customXml" Target="../ink/ink10048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979.xml"/><Relationship Id="rId55" Type="http://schemas.openxmlformats.org/officeDocument/2006/relationships/image" Target="NULL"/><Relationship Id="rId76" Type="http://schemas.openxmlformats.org/officeDocument/2006/relationships/customXml" Target="../ink/ink10000.xml"/><Relationship Id="rId97" Type="http://schemas.openxmlformats.org/officeDocument/2006/relationships/image" Target="NULL"/><Relationship Id="rId120" Type="http://schemas.openxmlformats.org/officeDocument/2006/relationships/customXml" Target="../ink/ink1002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0043.xml"/><Relationship Id="rId183" Type="http://schemas.openxmlformats.org/officeDocument/2006/relationships/image" Target="NULL"/><Relationship Id="rId218" Type="http://schemas.openxmlformats.org/officeDocument/2006/relationships/customXml" Target="../ink/ink10071.xml"/><Relationship Id="rId24" Type="http://schemas.openxmlformats.org/officeDocument/2006/relationships/customXml" Target="../ink/ink9974.xml"/><Relationship Id="rId45" Type="http://schemas.openxmlformats.org/officeDocument/2006/relationships/image" Target="NULL"/><Relationship Id="rId66" Type="http://schemas.openxmlformats.org/officeDocument/2006/relationships/customXml" Target="../ink/ink9995.xml"/><Relationship Id="rId87" Type="http://schemas.openxmlformats.org/officeDocument/2006/relationships/image" Target="NULL"/><Relationship Id="rId110" Type="http://schemas.openxmlformats.org/officeDocument/2006/relationships/customXml" Target="../ink/ink10017.xml"/><Relationship Id="rId131" Type="http://schemas.openxmlformats.org/officeDocument/2006/relationships/image" Target="NULL"/><Relationship Id="rId152" Type="http://schemas.openxmlformats.org/officeDocument/2006/relationships/customXml" Target="../ink/ink10038.xml"/><Relationship Id="rId173" Type="http://schemas.openxmlformats.org/officeDocument/2006/relationships/image" Target="NULL"/><Relationship Id="rId194" Type="http://schemas.openxmlformats.org/officeDocument/2006/relationships/customXml" Target="../ink/ink10059.xml"/><Relationship Id="rId208" Type="http://schemas.openxmlformats.org/officeDocument/2006/relationships/customXml" Target="../ink/ink10066.xml"/><Relationship Id="rId14" Type="http://schemas.openxmlformats.org/officeDocument/2006/relationships/customXml" Target="../ink/ink9969.xml"/><Relationship Id="rId35" Type="http://schemas.openxmlformats.org/officeDocument/2006/relationships/image" Target="NULL"/><Relationship Id="rId56" Type="http://schemas.openxmlformats.org/officeDocument/2006/relationships/customXml" Target="../ink/ink9990.xml"/><Relationship Id="rId77" Type="http://schemas.openxmlformats.org/officeDocument/2006/relationships/image" Target="NULL"/><Relationship Id="rId100" Type="http://schemas.openxmlformats.org/officeDocument/2006/relationships/customXml" Target="../ink/ink10012.xml"/><Relationship Id="rId8" Type="http://schemas.openxmlformats.org/officeDocument/2006/relationships/customXml" Target="../ink/ink9966.xml"/><Relationship Id="rId98" Type="http://schemas.openxmlformats.org/officeDocument/2006/relationships/customXml" Target="../ink/ink10011.xml"/><Relationship Id="rId121" Type="http://schemas.openxmlformats.org/officeDocument/2006/relationships/image" Target="NULL"/><Relationship Id="rId142" Type="http://schemas.openxmlformats.org/officeDocument/2006/relationships/customXml" Target="../ink/ink10033.xml"/><Relationship Id="rId163" Type="http://schemas.openxmlformats.org/officeDocument/2006/relationships/image" Target="NULL"/><Relationship Id="rId184" Type="http://schemas.openxmlformats.org/officeDocument/2006/relationships/customXml" Target="../ink/ink10054.xm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10069.xml"/><Relationship Id="rId25" Type="http://schemas.openxmlformats.org/officeDocument/2006/relationships/image" Target="NULL"/><Relationship Id="rId46" Type="http://schemas.openxmlformats.org/officeDocument/2006/relationships/customXml" Target="../ink/ink9985.xml"/><Relationship Id="rId67" Type="http://schemas.openxmlformats.org/officeDocument/2006/relationships/image" Target="NULL"/><Relationship Id="rId116" Type="http://schemas.openxmlformats.org/officeDocument/2006/relationships/customXml" Target="../ink/ink10020.xml"/><Relationship Id="rId137" Type="http://schemas.openxmlformats.org/officeDocument/2006/relationships/image" Target="NULL"/><Relationship Id="rId158" Type="http://schemas.openxmlformats.org/officeDocument/2006/relationships/customXml" Target="../ink/ink10041.xml"/><Relationship Id="rId20" Type="http://schemas.openxmlformats.org/officeDocument/2006/relationships/customXml" Target="../ink/ink9972.xml"/><Relationship Id="rId41" Type="http://schemas.openxmlformats.org/officeDocument/2006/relationships/image" Target="NULL"/><Relationship Id="rId62" Type="http://schemas.openxmlformats.org/officeDocument/2006/relationships/customXml" Target="../ink/ink9993.xml"/><Relationship Id="rId83" Type="http://schemas.openxmlformats.org/officeDocument/2006/relationships/image" Target="NULL"/><Relationship Id="rId88" Type="http://schemas.openxmlformats.org/officeDocument/2006/relationships/customXml" Target="../ink/ink10006.xml"/><Relationship Id="rId111" Type="http://schemas.openxmlformats.org/officeDocument/2006/relationships/image" Target="NULL"/><Relationship Id="rId132" Type="http://schemas.openxmlformats.org/officeDocument/2006/relationships/customXml" Target="../ink/ink10028.xml"/><Relationship Id="rId153" Type="http://schemas.openxmlformats.org/officeDocument/2006/relationships/image" Target="NULL"/><Relationship Id="rId174" Type="http://schemas.openxmlformats.org/officeDocument/2006/relationships/customXml" Target="../ink/ink10049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10057.xml"/><Relationship Id="rId204" Type="http://schemas.openxmlformats.org/officeDocument/2006/relationships/customXml" Target="../ink/ink10064.xml"/><Relationship Id="rId220" Type="http://schemas.openxmlformats.org/officeDocument/2006/relationships/customXml" Target="../ink/ink10072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9980.xml"/><Relationship Id="rId57" Type="http://schemas.openxmlformats.org/officeDocument/2006/relationships/image" Target="NULL"/><Relationship Id="rId106" Type="http://schemas.openxmlformats.org/officeDocument/2006/relationships/customXml" Target="../ink/ink10015.xml"/><Relationship Id="rId127" Type="http://schemas.openxmlformats.org/officeDocument/2006/relationships/image" Target="NULL"/><Relationship Id="rId10" Type="http://schemas.openxmlformats.org/officeDocument/2006/relationships/customXml" Target="../ink/ink9967.xml"/><Relationship Id="rId31" Type="http://schemas.openxmlformats.org/officeDocument/2006/relationships/image" Target="NULL"/><Relationship Id="rId52" Type="http://schemas.openxmlformats.org/officeDocument/2006/relationships/customXml" Target="../ink/ink9988.xml"/><Relationship Id="rId73" Type="http://schemas.openxmlformats.org/officeDocument/2006/relationships/image" Target="NULL"/><Relationship Id="rId78" Type="http://schemas.openxmlformats.org/officeDocument/2006/relationships/customXml" Target="../ink/ink10001.xml"/><Relationship Id="rId94" Type="http://schemas.openxmlformats.org/officeDocument/2006/relationships/customXml" Target="../ink/ink1000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023.xml"/><Relationship Id="rId143" Type="http://schemas.openxmlformats.org/officeDocument/2006/relationships/image" Target="NULL"/><Relationship Id="rId148" Type="http://schemas.openxmlformats.org/officeDocument/2006/relationships/customXml" Target="../ink/ink10036.xml"/><Relationship Id="rId164" Type="http://schemas.openxmlformats.org/officeDocument/2006/relationships/customXml" Target="../ink/ink1004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9964.xml"/><Relationship Id="rId9" Type="http://schemas.openxmlformats.org/officeDocument/2006/relationships/image" Target="NULL"/><Relationship Id="rId180" Type="http://schemas.openxmlformats.org/officeDocument/2006/relationships/customXml" Target="../ink/ink10052.xml"/><Relationship Id="rId210" Type="http://schemas.openxmlformats.org/officeDocument/2006/relationships/customXml" Target="../ink/ink10067.xml"/><Relationship Id="rId215" Type="http://schemas.openxmlformats.org/officeDocument/2006/relationships/image" Target="NULL"/><Relationship Id="rId26" Type="http://schemas.openxmlformats.org/officeDocument/2006/relationships/customXml" Target="../ink/ink9975.xml"/><Relationship Id="rId47" Type="http://schemas.openxmlformats.org/officeDocument/2006/relationships/image" Target="NULL"/><Relationship Id="rId68" Type="http://schemas.openxmlformats.org/officeDocument/2006/relationships/customXml" Target="../ink/ink9996.xml"/><Relationship Id="rId89" Type="http://schemas.openxmlformats.org/officeDocument/2006/relationships/image" Target="NULL"/><Relationship Id="rId112" Type="http://schemas.openxmlformats.org/officeDocument/2006/relationships/customXml" Target="../ink/ink10018.xml"/><Relationship Id="rId133" Type="http://schemas.openxmlformats.org/officeDocument/2006/relationships/image" Target="NULL"/><Relationship Id="rId154" Type="http://schemas.openxmlformats.org/officeDocument/2006/relationships/customXml" Target="../ink/ink10039.xml"/><Relationship Id="rId175" Type="http://schemas.openxmlformats.org/officeDocument/2006/relationships/image" Target="NULL"/><Relationship Id="rId196" Type="http://schemas.openxmlformats.org/officeDocument/2006/relationships/customXml" Target="../ink/ink10060.xml"/><Relationship Id="rId200" Type="http://schemas.openxmlformats.org/officeDocument/2006/relationships/customXml" Target="../ink/ink10062.xml"/><Relationship Id="rId16" Type="http://schemas.openxmlformats.org/officeDocument/2006/relationships/customXml" Target="../ink/ink9970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9991.xml"/><Relationship Id="rId79" Type="http://schemas.openxmlformats.org/officeDocument/2006/relationships/image" Target="NULL"/><Relationship Id="rId102" Type="http://schemas.openxmlformats.org/officeDocument/2006/relationships/customXml" Target="../ink/ink10013.xml"/><Relationship Id="rId123" Type="http://schemas.openxmlformats.org/officeDocument/2006/relationships/image" Target="NULL"/><Relationship Id="rId144" Type="http://schemas.openxmlformats.org/officeDocument/2006/relationships/customXml" Target="../ink/ink10034.xml"/><Relationship Id="rId90" Type="http://schemas.openxmlformats.org/officeDocument/2006/relationships/customXml" Target="../ink/ink10007.xml"/><Relationship Id="rId165" Type="http://schemas.openxmlformats.org/officeDocument/2006/relationships/image" Target="NULL"/><Relationship Id="rId186" Type="http://schemas.openxmlformats.org/officeDocument/2006/relationships/customXml" Target="../ink/ink10055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98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029.xml"/><Relationship Id="rId80" Type="http://schemas.openxmlformats.org/officeDocument/2006/relationships/customXml" Target="../ink/ink10002.xml"/><Relationship Id="rId155" Type="http://schemas.openxmlformats.org/officeDocument/2006/relationships/image" Target="NULL"/><Relationship Id="rId176" Type="http://schemas.openxmlformats.org/officeDocument/2006/relationships/customXml" Target="../ink/ink1005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10073.xml"/><Relationship Id="rId17" Type="http://schemas.openxmlformats.org/officeDocument/2006/relationships/image" Target="NULL"/><Relationship Id="rId38" Type="http://schemas.openxmlformats.org/officeDocument/2006/relationships/customXml" Target="../ink/ink998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024.xml"/><Relationship Id="rId70" Type="http://schemas.openxmlformats.org/officeDocument/2006/relationships/customXml" Target="../ink/ink999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04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068.xml"/><Relationship Id="rId28" Type="http://schemas.openxmlformats.org/officeDocument/2006/relationships/customXml" Target="../ink/ink9976.xml"/><Relationship Id="rId49" Type="http://schemas.openxmlformats.org/officeDocument/2006/relationships/image" Target="NULL"/><Relationship Id="rId114" Type="http://schemas.openxmlformats.org/officeDocument/2006/relationships/customXml" Target="../ink/ink10019.xml"/><Relationship Id="rId60" Type="http://schemas.openxmlformats.org/officeDocument/2006/relationships/customXml" Target="../ink/ink999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040.xml"/><Relationship Id="rId177" Type="http://schemas.openxmlformats.org/officeDocument/2006/relationships/image" Target="NULL"/><Relationship Id="rId198" Type="http://schemas.openxmlformats.org/officeDocument/2006/relationships/customXml" Target="../ink/ink10061.xml"/><Relationship Id="rId202" Type="http://schemas.openxmlformats.org/officeDocument/2006/relationships/customXml" Target="../ink/ink10063.xml"/><Relationship Id="rId223" Type="http://schemas.openxmlformats.org/officeDocument/2006/relationships/image" Target="NULL"/><Relationship Id="rId18" Type="http://schemas.openxmlformats.org/officeDocument/2006/relationships/customXml" Target="../ink/ink9971.xml"/><Relationship Id="rId39" Type="http://schemas.openxmlformats.org/officeDocument/2006/relationships/image" Target="NULL"/><Relationship Id="rId50" Type="http://schemas.openxmlformats.org/officeDocument/2006/relationships/customXml" Target="../ink/ink9987.xml"/><Relationship Id="rId104" Type="http://schemas.openxmlformats.org/officeDocument/2006/relationships/customXml" Target="../ink/ink10014.xml"/><Relationship Id="rId125" Type="http://schemas.openxmlformats.org/officeDocument/2006/relationships/image" Target="NULL"/><Relationship Id="rId146" Type="http://schemas.openxmlformats.org/officeDocument/2006/relationships/customXml" Target="../ink/ink10035.xml"/><Relationship Id="rId167" Type="http://schemas.openxmlformats.org/officeDocument/2006/relationships/image" Target="NULL"/><Relationship Id="rId188" Type="http://schemas.openxmlformats.org/officeDocument/2006/relationships/customXml" Target="../ink/ink10056.xml"/><Relationship Id="rId71" Type="http://schemas.openxmlformats.org/officeDocument/2006/relationships/image" Target="NULL"/><Relationship Id="rId92" Type="http://schemas.openxmlformats.org/officeDocument/2006/relationships/customXml" Target="../ink/ink10008.xml"/><Relationship Id="rId213" Type="http://schemas.openxmlformats.org/officeDocument/2006/relationships/image" Target="NULL"/><Relationship Id="rId2" Type="http://schemas.openxmlformats.org/officeDocument/2006/relationships/customXml" Target="../ink/ink9963.xml"/><Relationship Id="rId29" Type="http://schemas.openxmlformats.org/officeDocument/2006/relationships/image" Target="NULL"/><Relationship Id="rId40" Type="http://schemas.openxmlformats.org/officeDocument/2006/relationships/customXml" Target="../ink/ink9982.xml"/><Relationship Id="rId115" Type="http://schemas.openxmlformats.org/officeDocument/2006/relationships/image" Target="NULL"/><Relationship Id="rId136" Type="http://schemas.openxmlformats.org/officeDocument/2006/relationships/customXml" Target="../ink/ink10030.xml"/><Relationship Id="rId157" Type="http://schemas.openxmlformats.org/officeDocument/2006/relationships/image" Target="NULL"/><Relationship Id="rId178" Type="http://schemas.openxmlformats.org/officeDocument/2006/relationships/customXml" Target="../ink/ink10051.xml"/><Relationship Id="rId61" Type="http://schemas.openxmlformats.org/officeDocument/2006/relationships/image" Target="NULL"/><Relationship Id="rId82" Type="http://schemas.openxmlformats.org/officeDocument/2006/relationships/customXml" Target="../ink/ink1000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0074.xml"/><Relationship Id="rId30" Type="http://schemas.openxmlformats.org/officeDocument/2006/relationships/customXml" Target="../ink/ink9977.xml"/><Relationship Id="rId105" Type="http://schemas.openxmlformats.org/officeDocument/2006/relationships/image" Target="NULL"/><Relationship Id="rId126" Type="http://schemas.openxmlformats.org/officeDocument/2006/relationships/customXml" Target="../ink/ink10025.xml"/><Relationship Id="rId147" Type="http://schemas.openxmlformats.org/officeDocument/2006/relationships/image" Target="NULL"/><Relationship Id="rId168" Type="http://schemas.openxmlformats.org/officeDocument/2006/relationships/customXml" Target="../ink/ink10046.xml"/><Relationship Id="rId51" Type="http://schemas.openxmlformats.org/officeDocument/2006/relationships/image" Target="NULL"/><Relationship Id="rId72" Type="http://schemas.openxmlformats.org/officeDocument/2006/relationships/customXml" Target="../ink/ink9998.xml"/><Relationship Id="rId93" Type="http://schemas.openxmlformats.org/officeDocument/2006/relationships/image" Target="NULL"/><Relationship Id="rId189" Type="http://schemas.openxmlformats.org/officeDocument/2006/relationships/image" Target="NULL"/></Relationships>
</file>

<file path=ppt/slides/_rels/slide20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096.xml"/><Relationship Id="rId63" Type="http://schemas.openxmlformats.org/officeDocument/2006/relationships/image" Target="NULL"/><Relationship Id="rId84" Type="http://schemas.openxmlformats.org/officeDocument/2006/relationships/customXml" Target="../ink/ink10117.xml"/><Relationship Id="rId138" Type="http://schemas.openxmlformats.org/officeDocument/2006/relationships/customXml" Target="../ink/ink10144.xml"/><Relationship Id="rId159" Type="http://schemas.openxmlformats.org/officeDocument/2006/relationships/image" Target="NULL"/><Relationship Id="rId170" Type="http://schemas.openxmlformats.org/officeDocument/2006/relationships/customXml" Target="../ink/ink10160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1018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091.xml"/><Relationship Id="rId53" Type="http://schemas.openxmlformats.org/officeDocument/2006/relationships/image" Target="NULL"/><Relationship Id="rId74" Type="http://schemas.openxmlformats.org/officeDocument/2006/relationships/customXml" Target="../ink/ink10112.xml"/><Relationship Id="rId128" Type="http://schemas.openxmlformats.org/officeDocument/2006/relationships/customXml" Target="../ink/ink1013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155.xml"/><Relationship Id="rId181" Type="http://schemas.openxmlformats.org/officeDocument/2006/relationships/image" Target="NULL"/><Relationship Id="rId216" Type="http://schemas.openxmlformats.org/officeDocument/2006/relationships/customXml" Target="../ink/ink10183.xml"/><Relationship Id="rId22" Type="http://schemas.openxmlformats.org/officeDocument/2006/relationships/customXml" Target="../ink/ink10086.xml"/><Relationship Id="rId43" Type="http://schemas.openxmlformats.org/officeDocument/2006/relationships/image" Target="NULL"/><Relationship Id="rId64" Type="http://schemas.openxmlformats.org/officeDocument/2006/relationships/customXml" Target="../ink/ink10107.xml"/><Relationship Id="rId118" Type="http://schemas.openxmlformats.org/officeDocument/2006/relationships/customXml" Target="../ink/ink1013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150.xml"/><Relationship Id="rId171" Type="http://schemas.openxmlformats.org/officeDocument/2006/relationships/image" Target="NULL"/><Relationship Id="rId192" Type="http://schemas.openxmlformats.org/officeDocument/2006/relationships/customXml" Target="../ink/ink10171.xml"/><Relationship Id="rId206" Type="http://schemas.openxmlformats.org/officeDocument/2006/relationships/customXml" Target="../ink/ink10178.xml"/><Relationship Id="rId227" Type="http://schemas.openxmlformats.org/officeDocument/2006/relationships/image" Target="NULL"/><Relationship Id="rId12" Type="http://schemas.openxmlformats.org/officeDocument/2006/relationships/customXml" Target="../ink/ink10081.xml"/><Relationship Id="rId33" Type="http://schemas.openxmlformats.org/officeDocument/2006/relationships/image" Target="NULL"/><Relationship Id="rId108" Type="http://schemas.openxmlformats.org/officeDocument/2006/relationships/customXml" Target="../ink/ink10129.xml"/><Relationship Id="rId129" Type="http://schemas.openxmlformats.org/officeDocument/2006/relationships/image" Target="NULL"/><Relationship Id="rId54" Type="http://schemas.openxmlformats.org/officeDocument/2006/relationships/customXml" Target="../ink/ink10102.xml"/><Relationship Id="rId75" Type="http://schemas.openxmlformats.org/officeDocument/2006/relationships/image" Target="NULL"/><Relationship Id="rId96" Type="http://schemas.openxmlformats.org/officeDocument/2006/relationships/customXml" Target="../ink/ink10123.xml"/><Relationship Id="rId140" Type="http://schemas.openxmlformats.org/officeDocument/2006/relationships/customXml" Target="../ink/ink10145.xml"/><Relationship Id="rId161" Type="http://schemas.openxmlformats.org/officeDocument/2006/relationships/image" Target="NULL"/><Relationship Id="rId182" Type="http://schemas.openxmlformats.org/officeDocument/2006/relationships/customXml" Target="../ink/ink10166.xml"/><Relationship Id="rId217" Type="http://schemas.openxmlformats.org/officeDocument/2006/relationships/image" Target="NULL"/><Relationship Id="rId6" Type="http://schemas.openxmlformats.org/officeDocument/2006/relationships/customXml" Target="../ink/ink1007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097.xml"/><Relationship Id="rId65" Type="http://schemas.openxmlformats.org/officeDocument/2006/relationships/image" Target="NULL"/><Relationship Id="rId86" Type="http://schemas.openxmlformats.org/officeDocument/2006/relationships/customXml" Target="../ink/ink10118.xml"/><Relationship Id="rId130" Type="http://schemas.openxmlformats.org/officeDocument/2006/relationships/customXml" Target="../ink/ink10140.xml"/><Relationship Id="rId151" Type="http://schemas.openxmlformats.org/officeDocument/2006/relationships/image" Target="NULL"/><Relationship Id="rId172" Type="http://schemas.openxmlformats.org/officeDocument/2006/relationships/customXml" Target="../ink/ink10161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10189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092.xml"/><Relationship Id="rId55" Type="http://schemas.openxmlformats.org/officeDocument/2006/relationships/image" Target="NULL"/><Relationship Id="rId76" Type="http://schemas.openxmlformats.org/officeDocument/2006/relationships/customXml" Target="../ink/ink10113.xml"/><Relationship Id="rId97" Type="http://schemas.openxmlformats.org/officeDocument/2006/relationships/image" Target="NULL"/><Relationship Id="rId120" Type="http://schemas.openxmlformats.org/officeDocument/2006/relationships/customXml" Target="../ink/ink10135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0156.xml"/><Relationship Id="rId183" Type="http://schemas.openxmlformats.org/officeDocument/2006/relationships/image" Target="NULL"/><Relationship Id="rId218" Type="http://schemas.openxmlformats.org/officeDocument/2006/relationships/customXml" Target="../ink/ink10184.xml"/><Relationship Id="rId24" Type="http://schemas.openxmlformats.org/officeDocument/2006/relationships/customXml" Target="../ink/ink10087.xml"/><Relationship Id="rId45" Type="http://schemas.openxmlformats.org/officeDocument/2006/relationships/image" Target="NULL"/><Relationship Id="rId66" Type="http://schemas.openxmlformats.org/officeDocument/2006/relationships/customXml" Target="../ink/ink10108.xml"/><Relationship Id="rId87" Type="http://schemas.openxmlformats.org/officeDocument/2006/relationships/image" Target="NULL"/><Relationship Id="rId110" Type="http://schemas.openxmlformats.org/officeDocument/2006/relationships/customXml" Target="../ink/ink10130.xml"/><Relationship Id="rId131" Type="http://schemas.openxmlformats.org/officeDocument/2006/relationships/image" Target="NULL"/><Relationship Id="rId152" Type="http://schemas.openxmlformats.org/officeDocument/2006/relationships/customXml" Target="../ink/ink10151.xml"/><Relationship Id="rId173" Type="http://schemas.openxmlformats.org/officeDocument/2006/relationships/image" Target="NULL"/><Relationship Id="rId194" Type="http://schemas.openxmlformats.org/officeDocument/2006/relationships/customXml" Target="../ink/ink10172.xml"/><Relationship Id="rId208" Type="http://schemas.openxmlformats.org/officeDocument/2006/relationships/customXml" Target="../ink/ink10179.xml"/><Relationship Id="rId229" Type="http://schemas.openxmlformats.org/officeDocument/2006/relationships/image" Target="NULL"/><Relationship Id="rId14" Type="http://schemas.openxmlformats.org/officeDocument/2006/relationships/customXml" Target="../ink/ink10082.xml"/><Relationship Id="rId35" Type="http://schemas.openxmlformats.org/officeDocument/2006/relationships/image" Target="NULL"/><Relationship Id="rId56" Type="http://schemas.openxmlformats.org/officeDocument/2006/relationships/customXml" Target="../ink/ink10103.xml"/><Relationship Id="rId77" Type="http://schemas.openxmlformats.org/officeDocument/2006/relationships/image" Target="NULL"/><Relationship Id="rId100" Type="http://schemas.openxmlformats.org/officeDocument/2006/relationships/customXml" Target="../ink/ink10125.xml"/><Relationship Id="rId8" Type="http://schemas.openxmlformats.org/officeDocument/2006/relationships/customXml" Target="../ink/ink10079.xml"/><Relationship Id="rId98" Type="http://schemas.openxmlformats.org/officeDocument/2006/relationships/customXml" Target="../ink/ink10124.xml"/><Relationship Id="rId121" Type="http://schemas.openxmlformats.org/officeDocument/2006/relationships/image" Target="NULL"/><Relationship Id="rId142" Type="http://schemas.openxmlformats.org/officeDocument/2006/relationships/customXml" Target="../ink/ink10146.xml"/><Relationship Id="rId163" Type="http://schemas.openxmlformats.org/officeDocument/2006/relationships/image" Target="NULL"/><Relationship Id="rId184" Type="http://schemas.openxmlformats.org/officeDocument/2006/relationships/customXml" Target="../ink/ink10167.xml"/><Relationship Id="rId219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098.xml"/><Relationship Id="rId67" Type="http://schemas.openxmlformats.org/officeDocument/2006/relationships/image" Target="NULL"/><Relationship Id="rId116" Type="http://schemas.openxmlformats.org/officeDocument/2006/relationships/customXml" Target="../ink/ink10133.xml"/><Relationship Id="rId137" Type="http://schemas.openxmlformats.org/officeDocument/2006/relationships/image" Target="NULL"/><Relationship Id="rId158" Type="http://schemas.openxmlformats.org/officeDocument/2006/relationships/customXml" Target="../ink/ink10154.xml"/><Relationship Id="rId20" Type="http://schemas.openxmlformats.org/officeDocument/2006/relationships/customXml" Target="../ink/ink10085.xml"/><Relationship Id="rId41" Type="http://schemas.openxmlformats.org/officeDocument/2006/relationships/image" Target="NULL"/><Relationship Id="rId62" Type="http://schemas.openxmlformats.org/officeDocument/2006/relationships/customXml" Target="../ink/ink10106.xml"/><Relationship Id="rId83" Type="http://schemas.openxmlformats.org/officeDocument/2006/relationships/image" Target="NULL"/><Relationship Id="rId88" Type="http://schemas.openxmlformats.org/officeDocument/2006/relationships/customXml" Target="../ink/ink10119.xml"/><Relationship Id="rId111" Type="http://schemas.openxmlformats.org/officeDocument/2006/relationships/image" Target="NULL"/><Relationship Id="rId132" Type="http://schemas.openxmlformats.org/officeDocument/2006/relationships/customXml" Target="../ink/ink10141.xml"/><Relationship Id="rId153" Type="http://schemas.openxmlformats.org/officeDocument/2006/relationships/image" Target="NULL"/><Relationship Id="rId174" Type="http://schemas.openxmlformats.org/officeDocument/2006/relationships/customXml" Target="../ink/ink10162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10170.xml"/><Relationship Id="rId204" Type="http://schemas.openxmlformats.org/officeDocument/2006/relationships/customXml" Target="../ink/ink10177.xml"/><Relationship Id="rId220" Type="http://schemas.openxmlformats.org/officeDocument/2006/relationships/customXml" Target="../ink/ink10185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093.xml"/><Relationship Id="rId57" Type="http://schemas.openxmlformats.org/officeDocument/2006/relationships/image" Target="NULL"/><Relationship Id="rId106" Type="http://schemas.openxmlformats.org/officeDocument/2006/relationships/customXml" Target="../ink/ink10128.xml"/><Relationship Id="rId127" Type="http://schemas.openxmlformats.org/officeDocument/2006/relationships/image" Target="NULL"/><Relationship Id="rId10" Type="http://schemas.openxmlformats.org/officeDocument/2006/relationships/customXml" Target="../ink/ink10080.xml"/><Relationship Id="rId31" Type="http://schemas.openxmlformats.org/officeDocument/2006/relationships/image" Target="NULL"/><Relationship Id="rId52" Type="http://schemas.openxmlformats.org/officeDocument/2006/relationships/customXml" Target="../ink/ink10101.xml"/><Relationship Id="rId73" Type="http://schemas.openxmlformats.org/officeDocument/2006/relationships/image" Target="NULL"/><Relationship Id="rId78" Type="http://schemas.openxmlformats.org/officeDocument/2006/relationships/customXml" Target="../ink/ink10114.xml"/><Relationship Id="rId94" Type="http://schemas.openxmlformats.org/officeDocument/2006/relationships/customXml" Target="../ink/ink1012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136.xml"/><Relationship Id="rId143" Type="http://schemas.openxmlformats.org/officeDocument/2006/relationships/image" Target="NULL"/><Relationship Id="rId148" Type="http://schemas.openxmlformats.org/officeDocument/2006/relationships/customXml" Target="../ink/ink10149.xml"/><Relationship Id="rId164" Type="http://schemas.openxmlformats.org/officeDocument/2006/relationships/customXml" Target="../ink/ink1015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10077.xml"/><Relationship Id="rId9" Type="http://schemas.openxmlformats.org/officeDocument/2006/relationships/image" Target="NULL"/><Relationship Id="rId180" Type="http://schemas.openxmlformats.org/officeDocument/2006/relationships/customXml" Target="../ink/ink10165.xml"/><Relationship Id="rId210" Type="http://schemas.openxmlformats.org/officeDocument/2006/relationships/customXml" Target="../ink/ink10180.xml"/><Relationship Id="rId215" Type="http://schemas.openxmlformats.org/officeDocument/2006/relationships/image" Target="NULL"/><Relationship Id="rId26" Type="http://schemas.openxmlformats.org/officeDocument/2006/relationships/customXml" Target="../ink/ink10088.xml"/><Relationship Id="rId47" Type="http://schemas.openxmlformats.org/officeDocument/2006/relationships/image" Target="NULL"/><Relationship Id="rId68" Type="http://schemas.openxmlformats.org/officeDocument/2006/relationships/customXml" Target="../ink/ink10109.xml"/><Relationship Id="rId89" Type="http://schemas.openxmlformats.org/officeDocument/2006/relationships/image" Target="NULL"/><Relationship Id="rId112" Type="http://schemas.openxmlformats.org/officeDocument/2006/relationships/customXml" Target="../ink/ink10131.xml"/><Relationship Id="rId133" Type="http://schemas.openxmlformats.org/officeDocument/2006/relationships/image" Target="NULL"/><Relationship Id="rId154" Type="http://schemas.openxmlformats.org/officeDocument/2006/relationships/customXml" Target="../ink/ink10152.xml"/><Relationship Id="rId175" Type="http://schemas.openxmlformats.org/officeDocument/2006/relationships/image" Target="NULL"/><Relationship Id="rId196" Type="http://schemas.openxmlformats.org/officeDocument/2006/relationships/customXml" Target="../ink/ink10173.xml"/><Relationship Id="rId200" Type="http://schemas.openxmlformats.org/officeDocument/2006/relationships/customXml" Target="../ink/ink10175.xml"/><Relationship Id="rId16" Type="http://schemas.openxmlformats.org/officeDocument/2006/relationships/customXml" Target="../ink/ink10083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10104.xml"/><Relationship Id="rId79" Type="http://schemas.openxmlformats.org/officeDocument/2006/relationships/image" Target="NULL"/><Relationship Id="rId102" Type="http://schemas.openxmlformats.org/officeDocument/2006/relationships/customXml" Target="../ink/ink10126.xml"/><Relationship Id="rId123" Type="http://schemas.openxmlformats.org/officeDocument/2006/relationships/image" Target="NULL"/><Relationship Id="rId144" Type="http://schemas.openxmlformats.org/officeDocument/2006/relationships/customXml" Target="../ink/ink10147.xml"/><Relationship Id="rId90" Type="http://schemas.openxmlformats.org/officeDocument/2006/relationships/customXml" Target="../ink/ink10120.xml"/><Relationship Id="rId165" Type="http://schemas.openxmlformats.org/officeDocument/2006/relationships/image" Target="NULL"/><Relationship Id="rId186" Type="http://schemas.openxmlformats.org/officeDocument/2006/relationships/customXml" Target="../ink/ink10168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009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142.xml"/><Relationship Id="rId80" Type="http://schemas.openxmlformats.org/officeDocument/2006/relationships/customXml" Target="../ink/ink10115.xml"/><Relationship Id="rId155" Type="http://schemas.openxmlformats.org/officeDocument/2006/relationships/image" Target="NULL"/><Relationship Id="rId176" Type="http://schemas.openxmlformats.org/officeDocument/2006/relationships/customXml" Target="../ink/ink10163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10186.xml"/><Relationship Id="rId17" Type="http://schemas.openxmlformats.org/officeDocument/2006/relationships/image" Target="NULL"/><Relationship Id="rId38" Type="http://schemas.openxmlformats.org/officeDocument/2006/relationships/customXml" Target="../ink/ink1009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137.xml"/><Relationship Id="rId70" Type="http://schemas.openxmlformats.org/officeDocument/2006/relationships/customXml" Target="../ink/ink1011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15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181.xml"/><Relationship Id="rId28" Type="http://schemas.openxmlformats.org/officeDocument/2006/relationships/customXml" Target="../ink/ink10089.xml"/><Relationship Id="rId49" Type="http://schemas.openxmlformats.org/officeDocument/2006/relationships/image" Target="NULL"/><Relationship Id="rId114" Type="http://schemas.openxmlformats.org/officeDocument/2006/relationships/customXml" Target="../ink/ink10132.xml"/><Relationship Id="rId60" Type="http://schemas.openxmlformats.org/officeDocument/2006/relationships/customXml" Target="../ink/ink1010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153.xml"/><Relationship Id="rId177" Type="http://schemas.openxmlformats.org/officeDocument/2006/relationships/image" Target="NULL"/><Relationship Id="rId198" Type="http://schemas.openxmlformats.org/officeDocument/2006/relationships/customXml" Target="../ink/ink10174.xml"/><Relationship Id="rId202" Type="http://schemas.openxmlformats.org/officeDocument/2006/relationships/customXml" Target="../ink/ink10176.xml"/><Relationship Id="rId223" Type="http://schemas.openxmlformats.org/officeDocument/2006/relationships/image" Target="NULL"/><Relationship Id="rId18" Type="http://schemas.openxmlformats.org/officeDocument/2006/relationships/customXml" Target="../ink/ink10084.xml"/><Relationship Id="rId39" Type="http://schemas.openxmlformats.org/officeDocument/2006/relationships/image" Target="NULL"/><Relationship Id="rId50" Type="http://schemas.openxmlformats.org/officeDocument/2006/relationships/customXml" Target="../ink/ink10100.xml"/><Relationship Id="rId104" Type="http://schemas.openxmlformats.org/officeDocument/2006/relationships/customXml" Target="../ink/ink10127.xml"/><Relationship Id="rId125" Type="http://schemas.openxmlformats.org/officeDocument/2006/relationships/image" Target="NULL"/><Relationship Id="rId146" Type="http://schemas.openxmlformats.org/officeDocument/2006/relationships/customXml" Target="../ink/ink10148.xml"/><Relationship Id="rId167" Type="http://schemas.openxmlformats.org/officeDocument/2006/relationships/image" Target="NULL"/><Relationship Id="rId188" Type="http://schemas.openxmlformats.org/officeDocument/2006/relationships/customXml" Target="../ink/ink10169.xml"/><Relationship Id="rId71" Type="http://schemas.openxmlformats.org/officeDocument/2006/relationships/image" Target="NULL"/><Relationship Id="rId92" Type="http://schemas.openxmlformats.org/officeDocument/2006/relationships/customXml" Target="../ink/ink10121.xml"/><Relationship Id="rId213" Type="http://schemas.openxmlformats.org/officeDocument/2006/relationships/image" Target="NULL"/><Relationship Id="rId2" Type="http://schemas.openxmlformats.org/officeDocument/2006/relationships/customXml" Target="../ink/ink10076.xml"/><Relationship Id="rId29" Type="http://schemas.openxmlformats.org/officeDocument/2006/relationships/image" Target="NULL"/><Relationship Id="rId40" Type="http://schemas.openxmlformats.org/officeDocument/2006/relationships/customXml" Target="../ink/ink10095.xml"/><Relationship Id="rId115" Type="http://schemas.openxmlformats.org/officeDocument/2006/relationships/image" Target="NULL"/><Relationship Id="rId136" Type="http://schemas.openxmlformats.org/officeDocument/2006/relationships/customXml" Target="../ink/ink10143.xml"/><Relationship Id="rId157" Type="http://schemas.openxmlformats.org/officeDocument/2006/relationships/image" Target="NULL"/><Relationship Id="rId178" Type="http://schemas.openxmlformats.org/officeDocument/2006/relationships/customXml" Target="../ink/ink10164.xml"/><Relationship Id="rId61" Type="http://schemas.openxmlformats.org/officeDocument/2006/relationships/image" Target="NULL"/><Relationship Id="rId82" Type="http://schemas.openxmlformats.org/officeDocument/2006/relationships/customXml" Target="../ink/ink10116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0187.xml"/><Relationship Id="rId30" Type="http://schemas.openxmlformats.org/officeDocument/2006/relationships/customXml" Target="../ink/ink10090.xml"/><Relationship Id="rId105" Type="http://schemas.openxmlformats.org/officeDocument/2006/relationships/image" Target="NULL"/><Relationship Id="rId126" Type="http://schemas.openxmlformats.org/officeDocument/2006/relationships/customXml" Target="../ink/ink10138.xml"/><Relationship Id="rId147" Type="http://schemas.openxmlformats.org/officeDocument/2006/relationships/image" Target="NULL"/><Relationship Id="rId168" Type="http://schemas.openxmlformats.org/officeDocument/2006/relationships/customXml" Target="../ink/ink10159.xml"/><Relationship Id="rId51" Type="http://schemas.openxmlformats.org/officeDocument/2006/relationships/image" Target="NULL"/><Relationship Id="rId72" Type="http://schemas.openxmlformats.org/officeDocument/2006/relationships/customXml" Target="../ink/ink10111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10182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0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1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2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742.xml"/><Relationship Id="rId26" Type="http://schemas.openxmlformats.org/officeDocument/2006/relationships/customXml" Target="../ink/ink746.xml"/><Relationship Id="rId21" Type="http://schemas.openxmlformats.org/officeDocument/2006/relationships/image" Target="../media/image98.png"/><Relationship Id="rId34" Type="http://schemas.openxmlformats.org/officeDocument/2006/relationships/customXml" Target="../ink/ink750.xml"/><Relationship Id="rId7" Type="http://schemas.openxmlformats.org/officeDocument/2006/relationships/image" Target="../media/image44.png"/><Relationship Id="rId12" Type="http://schemas.openxmlformats.org/officeDocument/2006/relationships/customXml" Target="../ink/ink739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2" Type="http://schemas.openxmlformats.org/officeDocument/2006/relationships/customXml" Target="../ink/ink734.xml"/><Relationship Id="rId16" Type="http://schemas.openxmlformats.org/officeDocument/2006/relationships/customXml" Target="../ink/ink741.xml"/><Relationship Id="rId20" Type="http://schemas.openxmlformats.org/officeDocument/2006/relationships/customXml" Target="../ink/ink743.xml"/><Relationship Id="rId29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6.xml"/><Relationship Id="rId11" Type="http://schemas.openxmlformats.org/officeDocument/2006/relationships/image" Target="../media/image93.png"/><Relationship Id="rId24" Type="http://schemas.openxmlformats.org/officeDocument/2006/relationships/customXml" Target="../ink/ink745.xml"/><Relationship Id="rId32" Type="http://schemas.openxmlformats.org/officeDocument/2006/relationships/customXml" Target="../ink/ink749.xml"/><Relationship Id="rId37" Type="http://schemas.openxmlformats.org/officeDocument/2006/relationships/image" Target="../media/image112.png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47.xml"/><Relationship Id="rId36" Type="http://schemas.openxmlformats.org/officeDocument/2006/relationships/customXml" Target="../ink/ink751.xml"/><Relationship Id="rId10" Type="http://schemas.openxmlformats.org/officeDocument/2006/relationships/customXml" Target="../ink/ink738.xml"/><Relationship Id="rId19" Type="http://schemas.openxmlformats.org/officeDocument/2006/relationships/image" Target="../media/image97.png"/><Relationship Id="rId31" Type="http://schemas.openxmlformats.org/officeDocument/2006/relationships/image" Target="../media/image109.png"/><Relationship Id="rId4" Type="http://schemas.openxmlformats.org/officeDocument/2006/relationships/customXml" Target="../ink/ink735.xml"/><Relationship Id="rId9" Type="http://schemas.openxmlformats.org/officeDocument/2006/relationships/image" Target="../media/image54.png"/><Relationship Id="rId14" Type="http://schemas.openxmlformats.org/officeDocument/2006/relationships/customXml" Target="../ink/ink740.xml"/><Relationship Id="rId22" Type="http://schemas.openxmlformats.org/officeDocument/2006/relationships/customXml" Target="../ink/ink744.xml"/><Relationship Id="rId27" Type="http://schemas.openxmlformats.org/officeDocument/2006/relationships/image" Target="../media/image104.png"/><Relationship Id="rId30" Type="http://schemas.openxmlformats.org/officeDocument/2006/relationships/customXml" Target="../ink/ink748.xml"/><Relationship Id="rId35" Type="http://schemas.openxmlformats.org/officeDocument/2006/relationships/image" Target="../media/image111.png"/><Relationship Id="rId8" Type="http://schemas.openxmlformats.org/officeDocument/2006/relationships/customXml" Target="../ink/ink737.xml"/><Relationship Id="rId3" Type="http://schemas.openxmlformats.org/officeDocument/2006/relationships/image" Target="../media/image8100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3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4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0195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204.xml"/><Relationship Id="rId26" Type="http://schemas.openxmlformats.org/officeDocument/2006/relationships/customXml" Target="../ink/ink10208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020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10196.xml"/><Relationship Id="rId16" Type="http://schemas.openxmlformats.org/officeDocument/2006/relationships/customXml" Target="../ink/ink10203.xml"/><Relationship Id="rId20" Type="http://schemas.openxmlformats.org/officeDocument/2006/relationships/customXml" Target="../ink/ink10205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98.xml"/><Relationship Id="rId11" Type="http://schemas.openxmlformats.org/officeDocument/2006/relationships/image" Target="NULL"/><Relationship Id="rId24" Type="http://schemas.openxmlformats.org/officeDocument/2006/relationships/customXml" Target="../ink/ink10207.xml"/><Relationship Id="rId32" Type="http://schemas.openxmlformats.org/officeDocument/2006/relationships/customXml" Target="../ink/ink10211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209.xml"/><Relationship Id="rId10" Type="http://schemas.openxmlformats.org/officeDocument/2006/relationships/customXml" Target="../ink/ink10200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10197.xml"/><Relationship Id="rId9" Type="http://schemas.openxmlformats.org/officeDocument/2006/relationships/image" Target="NULL"/><Relationship Id="rId14" Type="http://schemas.openxmlformats.org/officeDocument/2006/relationships/customXml" Target="../ink/ink10202.xml"/><Relationship Id="rId22" Type="http://schemas.openxmlformats.org/officeDocument/2006/relationships/customXml" Target="../ink/ink10206.xml"/><Relationship Id="rId27" Type="http://schemas.openxmlformats.org/officeDocument/2006/relationships/image" Target="NULL"/><Relationship Id="rId30" Type="http://schemas.openxmlformats.org/officeDocument/2006/relationships/customXml" Target="../ink/ink10210.xml"/><Relationship Id="rId8" Type="http://schemas.openxmlformats.org/officeDocument/2006/relationships/customXml" Target="../ink/ink10199.xml"/></Relationships>
</file>

<file path=ppt/slides/_rels/slide21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0220.xml"/><Relationship Id="rId26" Type="http://schemas.openxmlformats.org/officeDocument/2006/relationships/customXml" Target="../ink/ink1022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0228.xml"/><Relationship Id="rId42" Type="http://schemas.openxmlformats.org/officeDocument/2006/relationships/customXml" Target="../ink/ink10232.xml"/><Relationship Id="rId47" Type="http://schemas.openxmlformats.org/officeDocument/2006/relationships/image" Target="NULL"/><Relationship Id="rId50" Type="http://schemas.openxmlformats.org/officeDocument/2006/relationships/customXml" Target="../ink/ink10236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212.xml"/><Relationship Id="rId16" Type="http://schemas.openxmlformats.org/officeDocument/2006/relationships/customXml" Target="../ink/ink1021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0223.xml"/><Relationship Id="rId32" Type="http://schemas.openxmlformats.org/officeDocument/2006/relationships/customXml" Target="../ink/ink10227.xml"/><Relationship Id="rId37" Type="http://schemas.openxmlformats.org/officeDocument/2006/relationships/image" Target="NULL"/><Relationship Id="rId40" Type="http://schemas.openxmlformats.org/officeDocument/2006/relationships/customXml" Target="../ink/ink1023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240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218.xml"/><Relationship Id="rId22" Type="http://schemas.openxmlformats.org/officeDocument/2006/relationships/customXml" Target="../ink/ink10222.xml"/><Relationship Id="rId27" Type="http://schemas.openxmlformats.org/officeDocument/2006/relationships/image" Target="NULL"/><Relationship Id="rId30" Type="http://schemas.openxmlformats.org/officeDocument/2006/relationships/customXml" Target="../ink/ink1022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235.xml"/><Relationship Id="rId56" Type="http://schemas.openxmlformats.org/officeDocument/2006/relationships/customXml" Target="../ink/ink10239.xml"/><Relationship Id="rId8" Type="http://schemas.openxmlformats.org/officeDocument/2006/relationships/customXml" Target="../ink/ink1021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21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230.xml"/><Relationship Id="rId46" Type="http://schemas.openxmlformats.org/officeDocument/2006/relationships/customXml" Target="../ink/ink10234.xml"/><Relationship Id="rId59" Type="http://schemas.openxmlformats.org/officeDocument/2006/relationships/image" Target="NULL"/><Relationship Id="rId20" Type="http://schemas.openxmlformats.org/officeDocument/2006/relationships/customXml" Target="../ink/ink10221.xml"/><Relationship Id="rId41" Type="http://schemas.openxmlformats.org/officeDocument/2006/relationships/image" Target="NULL"/><Relationship Id="rId54" Type="http://schemas.openxmlformats.org/officeDocument/2006/relationships/customXml" Target="../ink/ink102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1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225.xml"/><Relationship Id="rId36" Type="http://schemas.openxmlformats.org/officeDocument/2006/relationships/customXml" Target="../ink/ink1022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216.xml"/><Relationship Id="rId31" Type="http://schemas.openxmlformats.org/officeDocument/2006/relationships/image" Target="NULL"/><Relationship Id="rId44" Type="http://schemas.openxmlformats.org/officeDocument/2006/relationships/customXml" Target="../ink/ink10233.xml"/><Relationship Id="rId52" Type="http://schemas.openxmlformats.org/officeDocument/2006/relationships/customXml" Target="../ink/ink10237.xml"/><Relationship Id="rId60" Type="http://schemas.openxmlformats.org/officeDocument/2006/relationships/customXml" Target="../ink/ink10241.xml"/><Relationship Id="rId4" Type="http://schemas.openxmlformats.org/officeDocument/2006/relationships/customXml" Target="../ink/ink10213.xml"/><Relationship Id="rId9" Type="http://schemas.openxmlformats.org/officeDocument/2006/relationships/image" Target="NULL"/></Relationships>
</file>

<file path=ppt/slides/_rels/slide2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54.xml"/><Relationship Id="rId21" Type="http://schemas.openxmlformats.org/officeDocument/2006/relationships/image" Target="NULL"/><Relationship Id="rId42" Type="http://schemas.openxmlformats.org/officeDocument/2006/relationships/customXml" Target="../ink/ink1026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275.xml"/><Relationship Id="rId84" Type="http://schemas.openxmlformats.org/officeDocument/2006/relationships/customXml" Target="../ink/ink10283.xml"/><Relationship Id="rId16" Type="http://schemas.openxmlformats.org/officeDocument/2006/relationships/customXml" Target="../ink/ink10249.xml"/><Relationship Id="rId11" Type="http://schemas.openxmlformats.org/officeDocument/2006/relationships/image" Target="NULL"/><Relationship Id="rId32" Type="http://schemas.openxmlformats.org/officeDocument/2006/relationships/customXml" Target="../ink/ink1025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270.xml"/><Relationship Id="rId74" Type="http://schemas.openxmlformats.org/officeDocument/2006/relationships/customXml" Target="../ink/ink10278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248.xml"/><Relationship Id="rId22" Type="http://schemas.openxmlformats.org/officeDocument/2006/relationships/customXml" Target="../ink/ink10252.xml"/><Relationship Id="rId27" Type="http://schemas.openxmlformats.org/officeDocument/2006/relationships/image" Target="NULL"/><Relationship Id="rId30" Type="http://schemas.openxmlformats.org/officeDocument/2006/relationships/customXml" Target="../ink/ink1025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265.xml"/><Relationship Id="rId56" Type="http://schemas.openxmlformats.org/officeDocument/2006/relationships/customXml" Target="../ink/ink10269.xml"/><Relationship Id="rId64" Type="http://schemas.openxmlformats.org/officeDocument/2006/relationships/customXml" Target="../ink/ink1027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10245.xml"/><Relationship Id="rId51" Type="http://schemas.openxmlformats.org/officeDocument/2006/relationships/image" Target="NULL"/><Relationship Id="rId72" Type="http://schemas.openxmlformats.org/officeDocument/2006/relationships/customXml" Target="../ink/ink10277.xml"/><Relationship Id="rId80" Type="http://schemas.openxmlformats.org/officeDocument/2006/relationships/customXml" Target="../ink/ink10281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024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260.xml"/><Relationship Id="rId46" Type="http://schemas.openxmlformats.org/officeDocument/2006/relationships/customXml" Target="../ink/ink1026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0251.xml"/><Relationship Id="rId41" Type="http://schemas.openxmlformats.org/officeDocument/2006/relationships/image" Target="NULL"/><Relationship Id="rId54" Type="http://schemas.openxmlformats.org/officeDocument/2006/relationships/customXml" Target="../ink/ink10268.xml"/><Relationship Id="rId62" Type="http://schemas.openxmlformats.org/officeDocument/2006/relationships/customXml" Target="../ink/ink10272.xml"/><Relationship Id="rId70" Type="http://schemas.openxmlformats.org/officeDocument/2006/relationships/customXml" Target="../ink/ink10276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4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255.xml"/><Relationship Id="rId36" Type="http://schemas.openxmlformats.org/officeDocument/2006/relationships/customXml" Target="../ink/ink1025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0246.xml"/><Relationship Id="rId31" Type="http://schemas.openxmlformats.org/officeDocument/2006/relationships/image" Target="NULL"/><Relationship Id="rId44" Type="http://schemas.openxmlformats.org/officeDocument/2006/relationships/customXml" Target="../ink/ink10263.xml"/><Relationship Id="rId52" Type="http://schemas.openxmlformats.org/officeDocument/2006/relationships/customXml" Target="../ink/ink10267.xml"/><Relationship Id="rId60" Type="http://schemas.openxmlformats.org/officeDocument/2006/relationships/customXml" Target="../ink/ink1027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280.xml"/><Relationship Id="rId81" Type="http://schemas.openxmlformats.org/officeDocument/2006/relationships/image" Target="NULL"/><Relationship Id="rId86" Type="http://schemas.openxmlformats.org/officeDocument/2006/relationships/customXml" Target="../ink/ink10284.xml"/><Relationship Id="rId4" Type="http://schemas.openxmlformats.org/officeDocument/2006/relationships/customXml" Target="../ink/ink1024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250.xml"/><Relationship Id="rId39" Type="http://schemas.openxmlformats.org/officeDocument/2006/relationships/image" Target="NULL"/><Relationship Id="rId34" Type="http://schemas.openxmlformats.org/officeDocument/2006/relationships/customXml" Target="../ink/ink10258.xml"/><Relationship Id="rId50" Type="http://schemas.openxmlformats.org/officeDocument/2006/relationships/customXml" Target="../ink/ink10266.xml"/><Relationship Id="rId55" Type="http://schemas.openxmlformats.org/officeDocument/2006/relationships/image" Target="NULL"/><Relationship Id="rId76" Type="http://schemas.openxmlformats.org/officeDocument/2006/relationships/customXml" Target="../ink/ink1027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0242.xml"/><Relationship Id="rId29" Type="http://schemas.openxmlformats.org/officeDocument/2006/relationships/image" Target="NULL"/><Relationship Id="rId24" Type="http://schemas.openxmlformats.org/officeDocument/2006/relationships/customXml" Target="../ink/ink10253.xml"/><Relationship Id="rId40" Type="http://schemas.openxmlformats.org/officeDocument/2006/relationships/customXml" Target="../ink/ink10261.xml"/><Relationship Id="rId45" Type="http://schemas.openxmlformats.org/officeDocument/2006/relationships/image" Target="NULL"/><Relationship Id="rId66" Type="http://schemas.openxmlformats.org/officeDocument/2006/relationships/customXml" Target="../ink/ink10274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282.xml"/></Relationships>
</file>

<file path=ppt/slides/_rels/slide2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97.xml"/><Relationship Id="rId21" Type="http://schemas.openxmlformats.org/officeDocument/2006/relationships/image" Target="NULL"/><Relationship Id="rId42" Type="http://schemas.openxmlformats.org/officeDocument/2006/relationships/customXml" Target="../ink/ink1030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318.xml"/><Relationship Id="rId84" Type="http://schemas.openxmlformats.org/officeDocument/2006/relationships/customXml" Target="../ink/ink10326.xml"/><Relationship Id="rId89" Type="http://schemas.openxmlformats.org/officeDocument/2006/relationships/image" Target="NULL"/><Relationship Id="rId16" Type="http://schemas.openxmlformats.org/officeDocument/2006/relationships/customXml" Target="../ink/ink1029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30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313.xml"/><Relationship Id="rId74" Type="http://schemas.openxmlformats.org/officeDocument/2006/relationships/customXml" Target="../ink/ink10321.xml"/><Relationship Id="rId79" Type="http://schemas.openxmlformats.org/officeDocument/2006/relationships/image" Target="NULL"/><Relationship Id="rId102" Type="http://schemas.openxmlformats.org/officeDocument/2006/relationships/customXml" Target="../ink/ink10335.xml"/><Relationship Id="rId5" Type="http://schemas.openxmlformats.org/officeDocument/2006/relationships/image" Target="NULL"/><Relationship Id="rId90" Type="http://schemas.openxmlformats.org/officeDocument/2006/relationships/customXml" Target="../ink/ink10329.xml"/><Relationship Id="rId95" Type="http://schemas.openxmlformats.org/officeDocument/2006/relationships/image" Target="NULL"/><Relationship Id="rId22" Type="http://schemas.openxmlformats.org/officeDocument/2006/relationships/customXml" Target="../ink/ink1029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308.xml"/><Relationship Id="rId64" Type="http://schemas.openxmlformats.org/officeDocument/2006/relationships/customXml" Target="../ink/ink10316.xml"/><Relationship Id="rId69" Type="http://schemas.openxmlformats.org/officeDocument/2006/relationships/image" Target="NULL"/><Relationship Id="rId80" Type="http://schemas.openxmlformats.org/officeDocument/2006/relationships/customXml" Target="../ink/ink10324.xml"/><Relationship Id="rId85" Type="http://schemas.openxmlformats.org/officeDocument/2006/relationships/image" Target="NULL"/><Relationship Id="rId12" Type="http://schemas.openxmlformats.org/officeDocument/2006/relationships/customXml" Target="../ink/ink1029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303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10294.xml"/><Relationship Id="rId41" Type="http://schemas.openxmlformats.org/officeDocument/2006/relationships/image" Target="NULL"/><Relationship Id="rId54" Type="http://schemas.openxmlformats.org/officeDocument/2006/relationships/customXml" Target="../ink/ink10311.xml"/><Relationship Id="rId62" Type="http://schemas.openxmlformats.org/officeDocument/2006/relationships/customXml" Target="../ink/ink10315.xml"/><Relationship Id="rId70" Type="http://schemas.openxmlformats.org/officeDocument/2006/relationships/customXml" Target="../ink/ink1031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0328.xml"/><Relationship Id="rId91" Type="http://schemas.openxmlformats.org/officeDocument/2006/relationships/image" Target="NULL"/><Relationship Id="rId96" Type="http://schemas.openxmlformats.org/officeDocument/2006/relationships/customXml" Target="../ink/ink10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8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298.xml"/><Relationship Id="rId36" Type="http://schemas.openxmlformats.org/officeDocument/2006/relationships/customXml" Target="../ink/ink10302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0337.xml"/><Relationship Id="rId10" Type="http://schemas.openxmlformats.org/officeDocument/2006/relationships/customXml" Target="../ink/ink10289.xml"/><Relationship Id="rId31" Type="http://schemas.openxmlformats.org/officeDocument/2006/relationships/image" Target="NULL"/><Relationship Id="rId44" Type="http://schemas.openxmlformats.org/officeDocument/2006/relationships/customXml" Target="../ink/ink10306.xml"/><Relationship Id="rId52" Type="http://schemas.openxmlformats.org/officeDocument/2006/relationships/customXml" Target="../ink/ink10310.xml"/><Relationship Id="rId60" Type="http://schemas.openxmlformats.org/officeDocument/2006/relationships/customXml" Target="../ink/ink1031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323.xml"/><Relationship Id="rId81" Type="http://schemas.openxmlformats.org/officeDocument/2006/relationships/image" Target="NULL"/><Relationship Id="rId86" Type="http://schemas.openxmlformats.org/officeDocument/2006/relationships/customXml" Target="../ink/ink10327.xml"/><Relationship Id="rId94" Type="http://schemas.openxmlformats.org/officeDocument/2006/relationships/customXml" Target="../ink/ink10331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028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293.xml"/><Relationship Id="rId39" Type="http://schemas.openxmlformats.org/officeDocument/2006/relationships/image" Target="NULL"/><Relationship Id="rId34" Type="http://schemas.openxmlformats.org/officeDocument/2006/relationships/customXml" Target="../ink/ink10301.xml"/><Relationship Id="rId50" Type="http://schemas.openxmlformats.org/officeDocument/2006/relationships/customXml" Target="../ink/ink10309.xml"/><Relationship Id="rId55" Type="http://schemas.openxmlformats.org/officeDocument/2006/relationships/image" Target="NULL"/><Relationship Id="rId76" Type="http://schemas.openxmlformats.org/officeDocument/2006/relationships/customXml" Target="../ink/ink10322.xml"/><Relationship Id="rId97" Type="http://schemas.openxmlformats.org/officeDocument/2006/relationships/image" Target="NULL"/><Relationship Id="rId104" Type="http://schemas.openxmlformats.org/officeDocument/2006/relationships/customXml" Target="../ink/ink1033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330.xml"/><Relationship Id="rId2" Type="http://schemas.openxmlformats.org/officeDocument/2006/relationships/customXml" Target="../ink/ink10285.xml"/><Relationship Id="rId29" Type="http://schemas.openxmlformats.org/officeDocument/2006/relationships/image" Target="NULL"/><Relationship Id="rId24" Type="http://schemas.openxmlformats.org/officeDocument/2006/relationships/customXml" Target="../ink/ink10296.xml"/><Relationship Id="rId40" Type="http://schemas.openxmlformats.org/officeDocument/2006/relationships/customXml" Target="../ink/ink10304.xml"/><Relationship Id="rId45" Type="http://schemas.openxmlformats.org/officeDocument/2006/relationships/image" Target="NULL"/><Relationship Id="rId66" Type="http://schemas.openxmlformats.org/officeDocument/2006/relationships/customXml" Target="../ink/ink1031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325.xml"/><Relationship Id="rId19" Type="http://schemas.openxmlformats.org/officeDocument/2006/relationships/image" Target="NULL"/><Relationship Id="rId14" Type="http://schemas.openxmlformats.org/officeDocument/2006/relationships/customXml" Target="../ink/ink10291.xml"/><Relationship Id="rId30" Type="http://schemas.openxmlformats.org/officeDocument/2006/relationships/customXml" Target="../ink/ink10299.xml"/><Relationship Id="rId35" Type="http://schemas.openxmlformats.org/officeDocument/2006/relationships/image" Target="NULL"/><Relationship Id="rId56" Type="http://schemas.openxmlformats.org/officeDocument/2006/relationships/customXml" Target="../ink/ink10312.xml"/><Relationship Id="rId77" Type="http://schemas.openxmlformats.org/officeDocument/2006/relationships/image" Target="NULL"/><Relationship Id="rId100" Type="http://schemas.openxmlformats.org/officeDocument/2006/relationships/customXml" Target="../ink/ink10334.xml"/><Relationship Id="rId105" Type="http://schemas.openxmlformats.org/officeDocument/2006/relationships/image" Target="NULL"/><Relationship Id="rId8" Type="http://schemas.openxmlformats.org/officeDocument/2006/relationships/customXml" Target="../ink/ink10288.xml"/><Relationship Id="rId51" Type="http://schemas.openxmlformats.org/officeDocument/2006/relationships/image" Target="NULL"/><Relationship Id="rId72" Type="http://schemas.openxmlformats.org/officeDocument/2006/relationships/customXml" Target="../ink/ink10320.xml"/><Relationship Id="rId93" Type="http://schemas.openxmlformats.org/officeDocument/2006/relationships/image" Target="NULL"/><Relationship Id="rId98" Type="http://schemas.openxmlformats.org/officeDocument/2006/relationships/customXml" Target="../ink/ink1033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307.xml"/><Relationship Id="rId67" Type="http://schemas.openxmlformats.org/officeDocument/2006/relationships/image" Target="NULL"/></Relationships>
</file>

<file path=ppt/slides/_rels/slide21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35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371.xml"/><Relationship Id="rId84" Type="http://schemas.openxmlformats.org/officeDocument/2006/relationships/customXml" Target="../ink/ink10379.xml"/><Relationship Id="rId89" Type="http://schemas.openxmlformats.org/officeDocument/2006/relationships/image" Target="NULL"/><Relationship Id="rId112" Type="http://schemas.openxmlformats.org/officeDocument/2006/relationships/customXml" Target="../ink/ink10393.xml"/><Relationship Id="rId16" Type="http://schemas.openxmlformats.org/officeDocument/2006/relationships/customXml" Target="../ink/ink1034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35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366.xml"/><Relationship Id="rId74" Type="http://schemas.openxmlformats.org/officeDocument/2006/relationships/customXml" Target="../ink/ink10374.xml"/><Relationship Id="rId79" Type="http://schemas.openxmlformats.org/officeDocument/2006/relationships/image" Target="NULL"/><Relationship Id="rId102" Type="http://schemas.openxmlformats.org/officeDocument/2006/relationships/customXml" Target="../ink/ink10388.xml"/><Relationship Id="rId123" Type="http://schemas.openxmlformats.org/officeDocument/2006/relationships/image" Target="NULL"/><Relationship Id="rId128" Type="http://schemas.openxmlformats.org/officeDocument/2006/relationships/customXml" Target="../ink/ink10402.xml"/><Relationship Id="rId5" Type="http://schemas.openxmlformats.org/officeDocument/2006/relationships/image" Target="NULL"/><Relationship Id="rId90" Type="http://schemas.openxmlformats.org/officeDocument/2006/relationships/customXml" Target="../ink/ink10382.xml"/><Relationship Id="rId95" Type="http://schemas.openxmlformats.org/officeDocument/2006/relationships/image" Target="NULL"/><Relationship Id="rId22" Type="http://schemas.openxmlformats.org/officeDocument/2006/relationships/customXml" Target="../ink/ink1034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361.xml"/><Relationship Id="rId64" Type="http://schemas.openxmlformats.org/officeDocument/2006/relationships/customXml" Target="../ink/ink10369.xml"/><Relationship Id="rId69" Type="http://schemas.openxmlformats.org/officeDocument/2006/relationships/image" Target="NULL"/><Relationship Id="rId113" Type="http://schemas.openxmlformats.org/officeDocument/2006/relationships/customXml" Target="../ink/ink10394.xml"/><Relationship Id="rId118" Type="http://schemas.openxmlformats.org/officeDocument/2006/relationships/customXml" Target="../ink/ink10397.xml"/><Relationship Id="rId80" Type="http://schemas.openxmlformats.org/officeDocument/2006/relationships/customXml" Target="../ink/ink10377.xml"/><Relationship Id="rId85" Type="http://schemas.openxmlformats.org/officeDocument/2006/relationships/image" Target="NULL"/><Relationship Id="rId12" Type="http://schemas.openxmlformats.org/officeDocument/2006/relationships/customXml" Target="../ink/ink1034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35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391.xml"/><Relationship Id="rId124" Type="http://schemas.openxmlformats.org/officeDocument/2006/relationships/customXml" Target="../ink/ink10400.xml"/><Relationship Id="rId129" Type="http://schemas.openxmlformats.org/officeDocument/2006/relationships/image" Target="NULL"/><Relationship Id="rId54" Type="http://schemas.openxmlformats.org/officeDocument/2006/relationships/customXml" Target="../ink/ink10364.xml"/><Relationship Id="rId70" Type="http://schemas.openxmlformats.org/officeDocument/2006/relationships/customXml" Target="../ink/ink1037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3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40.xml"/><Relationship Id="rId23" Type="http://schemas.openxmlformats.org/officeDocument/2006/relationships/image" Target="NULL"/><Relationship Id="rId28" Type="http://schemas.openxmlformats.org/officeDocument/2006/relationships/customXml" Target="../ink/ink10351.xml"/><Relationship Id="rId49" Type="http://schemas.openxmlformats.org/officeDocument/2006/relationships/image" Target="NULL"/><Relationship Id="rId114" Type="http://schemas.openxmlformats.org/officeDocument/2006/relationships/customXml" Target="../ink/ink10395.xml"/><Relationship Id="rId119" Type="http://schemas.openxmlformats.org/officeDocument/2006/relationships/image" Target="NULL"/><Relationship Id="rId44" Type="http://schemas.openxmlformats.org/officeDocument/2006/relationships/customXml" Target="../ink/ink10359.xml"/><Relationship Id="rId60" Type="http://schemas.openxmlformats.org/officeDocument/2006/relationships/customXml" Target="../ink/ink1036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380.xml"/><Relationship Id="rId13" Type="http://schemas.openxmlformats.org/officeDocument/2006/relationships/image" Target="NULL"/><Relationship Id="rId18" Type="http://schemas.openxmlformats.org/officeDocument/2006/relationships/customXml" Target="../ink/ink1034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354.xml"/><Relationship Id="rId50" Type="http://schemas.openxmlformats.org/officeDocument/2006/relationships/customXml" Target="../ink/ink10362.xml"/><Relationship Id="rId55" Type="http://schemas.openxmlformats.org/officeDocument/2006/relationships/image" Target="NULL"/><Relationship Id="rId76" Type="http://schemas.openxmlformats.org/officeDocument/2006/relationships/customXml" Target="../ink/ink10375.xml"/><Relationship Id="rId97" Type="http://schemas.openxmlformats.org/officeDocument/2006/relationships/image" Target="NULL"/><Relationship Id="rId104" Type="http://schemas.openxmlformats.org/officeDocument/2006/relationships/customXml" Target="../ink/ink10389.xml"/><Relationship Id="rId120" Type="http://schemas.openxmlformats.org/officeDocument/2006/relationships/customXml" Target="../ink/ink10398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383.xml"/><Relationship Id="rId2" Type="http://schemas.openxmlformats.org/officeDocument/2006/relationships/customXml" Target="../ink/ink10338.xml"/><Relationship Id="rId29" Type="http://schemas.openxmlformats.org/officeDocument/2006/relationships/image" Target="NULL"/><Relationship Id="rId24" Type="http://schemas.openxmlformats.org/officeDocument/2006/relationships/customXml" Target="../ink/ink10349.xml"/><Relationship Id="rId40" Type="http://schemas.openxmlformats.org/officeDocument/2006/relationships/customXml" Target="../ink/ink10357.xml"/><Relationship Id="rId45" Type="http://schemas.openxmlformats.org/officeDocument/2006/relationships/image" Target="NULL"/><Relationship Id="rId66" Type="http://schemas.openxmlformats.org/officeDocument/2006/relationships/customXml" Target="../ink/ink10370.xml"/><Relationship Id="rId87" Type="http://schemas.openxmlformats.org/officeDocument/2006/relationships/image" Target="NULL"/><Relationship Id="rId110" Type="http://schemas.openxmlformats.org/officeDocument/2006/relationships/customXml" Target="../ink/ink10392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378.xml"/><Relationship Id="rId19" Type="http://schemas.openxmlformats.org/officeDocument/2006/relationships/image" Target="NULL"/><Relationship Id="rId14" Type="http://schemas.openxmlformats.org/officeDocument/2006/relationships/customXml" Target="../ink/ink10344.xml"/><Relationship Id="rId30" Type="http://schemas.openxmlformats.org/officeDocument/2006/relationships/customXml" Target="../ink/ink10352.xml"/><Relationship Id="rId35" Type="http://schemas.openxmlformats.org/officeDocument/2006/relationships/image" Target="NULL"/><Relationship Id="rId56" Type="http://schemas.openxmlformats.org/officeDocument/2006/relationships/customXml" Target="../ink/ink10365.xml"/><Relationship Id="rId77" Type="http://schemas.openxmlformats.org/officeDocument/2006/relationships/image" Target="NULL"/><Relationship Id="rId100" Type="http://schemas.openxmlformats.org/officeDocument/2006/relationships/customXml" Target="../ink/ink10387.xml"/><Relationship Id="rId105" Type="http://schemas.openxmlformats.org/officeDocument/2006/relationships/image" Target="NULL"/><Relationship Id="rId126" Type="http://schemas.openxmlformats.org/officeDocument/2006/relationships/customXml" Target="../ink/ink10401.xml"/><Relationship Id="rId8" Type="http://schemas.openxmlformats.org/officeDocument/2006/relationships/customXml" Target="../ink/ink10341.xml"/><Relationship Id="rId51" Type="http://schemas.openxmlformats.org/officeDocument/2006/relationships/image" Target="NULL"/><Relationship Id="rId72" Type="http://schemas.openxmlformats.org/officeDocument/2006/relationships/customXml" Target="../ink/ink10373.xml"/><Relationship Id="rId93" Type="http://schemas.openxmlformats.org/officeDocument/2006/relationships/image" Target="NULL"/><Relationship Id="rId98" Type="http://schemas.openxmlformats.org/officeDocument/2006/relationships/customXml" Target="../ink/ink1038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360.xml"/><Relationship Id="rId67" Type="http://schemas.openxmlformats.org/officeDocument/2006/relationships/image" Target="NULL"/><Relationship Id="rId116" Type="http://schemas.openxmlformats.org/officeDocument/2006/relationships/customXml" Target="../ink/ink10396.xml"/><Relationship Id="rId20" Type="http://schemas.openxmlformats.org/officeDocument/2006/relationships/customXml" Target="../ink/ink10347.xml"/><Relationship Id="rId41" Type="http://schemas.openxmlformats.org/officeDocument/2006/relationships/image" Target="NULL"/><Relationship Id="rId62" Type="http://schemas.openxmlformats.org/officeDocument/2006/relationships/customXml" Target="../ink/ink10368.xml"/><Relationship Id="rId83" Type="http://schemas.openxmlformats.org/officeDocument/2006/relationships/image" Target="NULL"/><Relationship Id="rId88" Type="http://schemas.openxmlformats.org/officeDocument/2006/relationships/customXml" Target="../ink/ink10381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355.xml"/><Relationship Id="rId57" Type="http://schemas.openxmlformats.org/officeDocument/2006/relationships/image" Target="NULL"/><Relationship Id="rId106" Type="http://schemas.openxmlformats.org/officeDocument/2006/relationships/customXml" Target="../ink/ink10390.xml"/><Relationship Id="rId127" Type="http://schemas.openxmlformats.org/officeDocument/2006/relationships/image" Target="NULL"/><Relationship Id="rId10" Type="http://schemas.openxmlformats.org/officeDocument/2006/relationships/customXml" Target="../ink/ink10342.xml"/><Relationship Id="rId31" Type="http://schemas.openxmlformats.org/officeDocument/2006/relationships/image" Target="NULL"/><Relationship Id="rId52" Type="http://schemas.openxmlformats.org/officeDocument/2006/relationships/customXml" Target="../ink/ink10363.xml"/><Relationship Id="rId73" Type="http://schemas.openxmlformats.org/officeDocument/2006/relationships/image" Target="NULL"/><Relationship Id="rId78" Type="http://schemas.openxmlformats.org/officeDocument/2006/relationships/customXml" Target="../ink/ink10376.xml"/><Relationship Id="rId94" Type="http://schemas.openxmlformats.org/officeDocument/2006/relationships/customXml" Target="../ink/ink1038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399.xml"/><Relationship Id="rId4" Type="http://schemas.openxmlformats.org/officeDocument/2006/relationships/customXml" Target="../ink/ink10339.xml"/><Relationship Id="rId9" Type="http://schemas.openxmlformats.org/officeDocument/2006/relationships/image" Target="NULL"/><Relationship Id="rId26" Type="http://schemas.openxmlformats.org/officeDocument/2006/relationships/customXml" Target="../ink/ink10350.xml"/></Relationships>
</file>

<file path=ppt/slides/_rels/slide21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423.xml"/><Relationship Id="rId63" Type="http://schemas.openxmlformats.org/officeDocument/2006/relationships/image" Target="NULL"/><Relationship Id="rId84" Type="http://schemas.openxmlformats.org/officeDocument/2006/relationships/customXml" Target="../ink/ink10444.xml"/><Relationship Id="rId138" Type="http://schemas.openxmlformats.org/officeDocument/2006/relationships/customXml" Target="../ink/ink10472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418.xml"/><Relationship Id="rId53" Type="http://schemas.openxmlformats.org/officeDocument/2006/relationships/image" Target="NULL"/><Relationship Id="rId74" Type="http://schemas.openxmlformats.org/officeDocument/2006/relationships/customXml" Target="../ink/ink10439.xml"/><Relationship Id="rId128" Type="http://schemas.openxmlformats.org/officeDocument/2006/relationships/customXml" Target="../ink/ink1046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483.xml"/><Relationship Id="rId22" Type="http://schemas.openxmlformats.org/officeDocument/2006/relationships/customXml" Target="../ink/ink10413.xml"/><Relationship Id="rId43" Type="http://schemas.openxmlformats.org/officeDocument/2006/relationships/image" Target="NULL"/><Relationship Id="rId64" Type="http://schemas.openxmlformats.org/officeDocument/2006/relationships/customXml" Target="../ink/ink10434.xml"/><Relationship Id="rId118" Type="http://schemas.openxmlformats.org/officeDocument/2006/relationships/customXml" Target="../ink/ink1046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478.xml"/><Relationship Id="rId12" Type="http://schemas.openxmlformats.org/officeDocument/2006/relationships/customXml" Target="../ink/ink1040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42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456.xml"/><Relationship Id="rId124" Type="http://schemas.openxmlformats.org/officeDocument/2006/relationships/customXml" Target="../ink/ink10465.xml"/><Relationship Id="rId129" Type="http://schemas.openxmlformats.org/officeDocument/2006/relationships/image" Target="NULL"/><Relationship Id="rId54" Type="http://schemas.openxmlformats.org/officeDocument/2006/relationships/customXml" Target="../ink/ink10429.xml"/><Relationship Id="rId70" Type="http://schemas.openxmlformats.org/officeDocument/2006/relationships/customXml" Target="../ink/ink1043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450.xml"/><Relationship Id="rId140" Type="http://schemas.openxmlformats.org/officeDocument/2006/relationships/customXml" Target="../ink/ink10473.xml"/><Relationship Id="rId145" Type="http://schemas.openxmlformats.org/officeDocument/2006/relationships/image" Target="NUL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05.xml"/><Relationship Id="rId23" Type="http://schemas.openxmlformats.org/officeDocument/2006/relationships/image" Target="NULL"/><Relationship Id="rId28" Type="http://schemas.openxmlformats.org/officeDocument/2006/relationships/customXml" Target="../ink/ink10416.xml"/><Relationship Id="rId49" Type="http://schemas.openxmlformats.org/officeDocument/2006/relationships/image" Target="NULL"/><Relationship Id="rId114" Type="http://schemas.openxmlformats.org/officeDocument/2006/relationships/customXml" Target="../ink/ink10460.xml"/><Relationship Id="rId119" Type="http://schemas.openxmlformats.org/officeDocument/2006/relationships/image" Target="NULL"/><Relationship Id="rId44" Type="http://schemas.openxmlformats.org/officeDocument/2006/relationships/customXml" Target="../ink/ink10424.xml"/><Relationship Id="rId60" Type="http://schemas.openxmlformats.org/officeDocument/2006/relationships/customXml" Target="../ink/ink1043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445.xml"/><Relationship Id="rId130" Type="http://schemas.openxmlformats.org/officeDocument/2006/relationships/customXml" Target="../ink/ink10468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0481.xml"/><Relationship Id="rId13" Type="http://schemas.openxmlformats.org/officeDocument/2006/relationships/image" Target="NULL"/><Relationship Id="rId18" Type="http://schemas.openxmlformats.org/officeDocument/2006/relationships/customXml" Target="../ink/ink1041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419.xml"/><Relationship Id="rId50" Type="http://schemas.openxmlformats.org/officeDocument/2006/relationships/customXml" Target="../ink/ink10427.xml"/><Relationship Id="rId55" Type="http://schemas.openxmlformats.org/officeDocument/2006/relationships/image" Target="NULL"/><Relationship Id="rId76" Type="http://schemas.openxmlformats.org/officeDocument/2006/relationships/customXml" Target="../ink/ink10440.xml"/><Relationship Id="rId97" Type="http://schemas.openxmlformats.org/officeDocument/2006/relationships/image" Target="NULL"/><Relationship Id="rId104" Type="http://schemas.openxmlformats.org/officeDocument/2006/relationships/customXml" Target="../ink/ink10454.xml"/><Relationship Id="rId120" Type="http://schemas.openxmlformats.org/officeDocument/2006/relationships/customXml" Target="../ink/ink10463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47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448.xml"/><Relationship Id="rId2" Type="http://schemas.openxmlformats.org/officeDocument/2006/relationships/customXml" Target="../ink/ink10403.xml"/><Relationship Id="rId29" Type="http://schemas.openxmlformats.org/officeDocument/2006/relationships/image" Target="NULL"/><Relationship Id="rId24" Type="http://schemas.openxmlformats.org/officeDocument/2006/relationships/customXml" Target="../ink/ink10414.xml"/><Relationship Id="rId40" Type="http://schemas.openxmlformats.org/officeDocument/2006/relationships/customXml" Target="../ink/ink10422.xml"/><Relationship Id="rId45" Type="http://schemas.openxmlformats.org/officeDocument/2006/relationships/image" Target="NULL"/><Relationship Id="rId66" Type="http://schemas.openxmlformats.org/officeDocument/2006/relationships/customXml" Target="../ink/ink10435.xml"/><Relationship Id="rId87" Type="http://schemas.openxmlformats.org/officeDocument/2006/relationships/image" Target="NULL"/><Relationship Id="rId110" Type="http://schemas.openxmlformats.org/officeDocument/2006/relationships/customXml" Target="../ink/ink1045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471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443.xml"/><Relationship Id="rId152" Type="http://schemas.openxmlformats.org/officeDocument/2006/relationships/customXml" Target="../ink/ink10479.xml"/><Relationship Id="rId19" Type="http://schemas.openxmlformats.org/officeDocument/2006/relationships/image" Target="NULL"/><Relationship Id="rId14" Type="http://schemas.openxmlformats.org/officeDocument/2006/relationships/customXml" Target="../ink/ink10409.xml"/><Relationship Id="rId30" Type="http://schemas.openxmlformats.org/officeDocument/2006/relationships/customXml" Target="../ink/ink10417.xml"/><Relationship Id="rId35" Type="http://schemas.openxmlformats.org/officeDocument/2006/relationships/image" Target="NULL"/><Relationship Id="rId56" Type="http://schemas.openxmlformats.org/officeDocument/2006/relationships/customXml" Target="../ink/ink10430.xml"/><Relationship Id="rId77" Type="http://schemas.openxmlformats.org/officeDocument/2006/relationships/image" Target="NULL"/><Relationship Id="rId100" Type="http://schemas.openxmlformats.org/officeDocument/2006/relationships/customXml" Target="../ink/ink10452.xml"/><Relationship Id="rId105" Type="http://schemas.openxmlformats.org/officeDocument/2006/relationships/image" Target="NULL"/><Relationship Id="rId126" Type="http://schemas.openxmlformats.org/officeDocument/2006/relationships/customXml" Target="../ink/ink10466.xml"/><Relationship Id="rId147" Type="http://schemas.openxmlformats.org/officeDocument/2006/relationships/image" Target="NULL"/><Relationship Id="rId8" Type="http://schemas.openxmlformats.org/officeDocument/2006/relationships/customXml" Target="../ink/ink10406.xml"/><Relationship Id="rId51" Type="http://schemas.openxmlformats.org/officeDocument/2006/relationships/image" Target="NULL"/><Relationship Id="rId72" Type="http://schemas.openxmlformats.org/officeDocument/2006/relationships/customXml" Target="../ink/ink10438.xml"/><Relationship Id="rId93" Type="http://schemas.openxmlformats.org/officeDocument/2006/relationships/image" Target="NULL"/><Relationship Id="rId98" Type="http://schemas.openxmlformats.org/officeDocument/2006/relationships/customXml" Target="../ink/ink10451.xml"/><Relationship Id="rId121" Type="http://schemas.openxmlformats.org/officeDocument/2006/relationships/image" Target="NULL"/><Relationship Id="rId142" Type="http://schemas.openxmlformats.org/officeDocument/2006/relationships/customXml" Target="../ink/ink1047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425.xml"/><Relationship Id="rId67" Type="http://schemas.openxmlformats.org/officeDocument/2006/relationships/image" Target="NULL"/><Relationship Id="rId116" Type="http://schemas.openxmlformats.org/officeDocument/2006/relationships/customXml" Target="../ink/ink10461.xml"/><Relationship Id="rId137" Type="http://schemas.openxmlformats.org/officeDocument/2006/relationships/image" Target="NULL"/><Relationship Id="rId158" Type="http://schemas.openxmlformats.org/officeDocument/2006/relationships/customXml" Target="../ink/ink10482.xml"/><Relationship Id="rId20" Type="http://schemas.openxmlformats.org/officeDocument/2006/relationships/customXml" Target="../ink/ink10412.xml"/><Relationship Id="rId41" Type="http://schemas.openxmlformats.org/officeDocument/2006/relationships/image" Target="NULL"/><Relationship Id="rId62" Type="http://schemas.openxmlformats.org/officeDocument/2006/relationships/customXml" Target="../ink/ink10433.xml"/><Relationship Id="rId83" Type="http://schemas.openxmlformats.org/officeDocument/2006/relationships/image" Target="NULL"/><Relationship Id="rId88" Type="http://schemas.openxmlformats.org/officeDocument/2006/relationships/customXml" Target="../ink/ink10446.xml"/><Relationship Id="rId111" Type="http://schemas.openxmlformats.org/officeDocument/2006/relationships/image" Target="NULL"/><Relationship Id="rId132" Type="http://schemas.openxmlformats.org/officeDocument/2006/relationships/customXml" Target="../ink/ink10469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420.xml"/><Relationship Id="rId57" Type="http://schemas.openxmlformats.org/officeDocument/2006/relationships/image" Target="NULL"/><Relationship Id="rId106" Type="http://schemas.openxmlformats.org/officeDocument/2006/relationships/customXml" Target="../ink/ink10455.xml"/><Relationship Id="rId127" Type="http://schemas.openxmlformats.org/officeDocument/2006/relationships/image" Target="NULL"/><Relationship Id="rId10" Type="http://schemas.openxmlformats.org/officeDocument/2006/relationships/customXml" Target="../ink/ink10407.xml"/><Relationship Id="rId31" Type="http://schemas.openxmlformats.org/officeDocument/2006/relationships/image" Target="NULL"/><Relationship Id="rId52" Type="http://schemas.openxmlformats.org/officeDocument/2006/relationships/customXml" Target="../ink/ink10428.xml"/><Relationship Id="rId73" Type="http://schemas.openxmlformats.org/officeDocument/2006/relationships/image" Target="NULL"/><Relationship Id="rId78" Type="http://schemas.openxmlformats.org/officeDocument/2006/relationships/customXml" Target="../ink/ink10441.xml"/><Relationship Id="rId94" Type="http://schemas.openxmlformats.org/officeDocument/2006/relationships/customXml" Target="../ink/ink104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464.xml"/><Relationship Id="rId143" Type="http://schemas.openxmlformats.org/officeDocument/2006/relationships/image" Target="NULL"/><Relationship Id="rId148" Type="http://schemas.openxmlformats.org/officeDocument/2006/relationships/customXml" Target="../ink/ink10477.xml"/><Relationship Id="rId4" Type="http://schemas.openxmlformats.org/officeDocument/2006/relationships/customXml" Target="../ink/ink10404.xml"/><Relationship Id="rId9" Type="http://schemas.openxmlformats.org/officeDocument/2006/relationships/image" Target="NULL"/><Relationship Id="rId26" Type="http://schemas.openxmlformats.org/officeDocument/2006/relationships/customXml" Target="../ink/ink10415.xml"/><Relationship Id="rId47" Type="http://schemas.openxmlformats.org/officeDocument/2006/relationships/image" Target="NULL"/><Relationship Id="rId68" Type="http://schemas.openxmlformats.org/officeDocument/2006/relationships/customXml" Target="../ink/ink10436.xml"/><Relationship Id="rId89" Type="http://schemas.openxmlformats.org/officeDocument/2006/relationships/image" Target="NULL"/><Relationship Id="rId112" Type="http://schemas.openxmlformats.org/officeDocument/2006/relationships/customXml" Target="../ink/ink10458.xml"/><Relationship Id="rId133" Type="http://schemas.openxmlformats.org/officeDocument/2006/relationships/image" Target="NULL"/><Relationship Id="rId154" Type="http://schemas.openxmlformats.org/officeDocument/2006/relationships/customXml" Target="../ink/ink10480.xml"/><Relationship Id="rId16" Type="http://schemas.openxmlformats.org/officeDocument/2006/relationships/customXml" Target="../ink/ink10410.xml"/><Relationship Id="rId37" Type="http://schemas.openxmlformats.org/officeDocument/2006/relationships/image" Target="NULL"/><Relationship Id="rId58" Type="http://schemas.openxmlformats.org/officeDocument/2006/relationships/customXml" Target="../ink/ink10431.xml"/><Relationship Id="rId79" Type="http://schemas.openxmlformats.org/officeDocument/2006/relationships/image" Target="NULL"/><Relationship Id="rId102" Type="http://schemas.openxmlformats.org/officeDocument/2006/relationships/customXml" Target="../ink/ink10453.xml"/><Relationship Id="rId123" Type="http://schemas.openxmlformats.org/officeDocument/2006/relationships/image" Target="NULL"/><Relationship Id="rId144" Type="http://schemas.openxmlformats.org/officeDocument/2006/relationships/customXml" Target="../ink/ink10475.xml"/><Relationship Id="rId90" Type="http://schemas.openxmlformats.org/officeDocument/2006/relationships/customXml" Target="../ink/ink10447.xml"/><Relationship Id="rId27" Type="http://schemas.openxmlformats.org/officeDocument/2006/relationships/image" Target="NULL"/><Relationship Id="rId48" Type="http://schemas.openxmlformats.org/officeDocument/2006/relationships/customXml" Target="../ink/ink10426.xml"/><Relationship Id="rId69" Type="http://schemas.openxmlformats.org/officeDocument/2006/relationships/image" Target="NULL"/><Relationship Id="rId113" Type="http://schemas.openxmlformats.org/officeDocument/2006/relationships/customXml" Target="../ink/ink10459.xml"/><Relationship Id="rId134" Type="http://schemas.openxmlformats.org/officeDocument/2006/relationships/customXml" Target="../ink/ink10470.xml"/><Relationship Id="rId80" Type="http://schemas.openxmlformats.org/officeDocument/2006/relationships/customXml" Target="../ink/ink10442.xml"/><Relationship Id="rId155" Type="http://schemas.openxmlformats.org/officeDocument/2006/relationships/image" Target="NULL"/></Relationships>
</file>

<file path=ppt/slides/_rels/slide21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504.xml"/><Relationship Id="rId63" Type="http://schemas.openxmlformats.org/officeDocument/2006/relationships/image" Target="NULL"/><Relationship Id="rId84" Type="http://schemas.openxmlformats.org/officeDocument/2006/relationships/customXml" Target="../ink/ink10525.xml"/><Relationship Id="rId138" Type="http://schemas.openxmlformats.org/officeDocument/2006/relationships/customXml" Target="../ink/ink10553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customXml" Target="../ink/ink1058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499.xml"/><Relationship Id="rId53" Type="http://schemas.openxmlformats.org/officeDocument/2006/relationships/image" Target="NULL"/><Relationship Id="rId74" Type="http://schemas.openxmlformats.org/officeDocument/2006/relationships/customXml" Target="../ink/ink10520.xml"/><Relationship Id="rId128" Type="http://schemas.openxmlformats.org/officeDocument/2006/relationships/customXml" Target="../ink/ink1054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564.xml"/><Relationship Id="rId181" Type="http://schemas.openxmlformats.org/officeDocument/2006/relationships/customXml" Target="../ink/ink10575.xml"/><Relationship Id="rId22" Type="http://schemas.openxmlformats.org/officeDocument/2006/relationships/customXml" Target="../ink/ink10494.xml"/><Relationship Id="rId43" Type="http://schemas.openxmlformats.org/officeDocument/2006/relationships/image" Target="NULL"/><Relationship Id="rId64" Type="http://schemas.openxmlformats.org/officeDocument/2006/relationships/customXml" Target="../ink/ink10515.xml"/><Relationship Id="rId118" Type="http://schemas.openxmlformats.org/officeDocument/2006/relationships/customXml" Target="../ink/ink1054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559.xml"/><Relationship Id="rId171" Type="http://schemas.openxmlformats.org/officeDocument/2006/relationships/customXml" Target="../ink/ink10570.xml"/><Relationship Id="rId192" Type="http://schemas.openxmlformats.org/officeDocument/2006/relationships/image" Target="NULL"/><Relationship Id="rId12" Type="http://schemas.openxmlformats.org/officeDocument/2006/relationships/customXml" Target="../ink/ink10489.xml"/><Relationship Id="rId33" Type="http://schemas.openxmlformats.org/officeDocument/2006/relationships/image" Target="NULL"/><Relationship Id="rId108" Type="http://schemas.openxmlformats.org/officeDocument/2006/relationships/customXml" Target="../ink/ink10537.xml"/><Relationship Id="rId129" Type="http://schemas.openxmlformats.org/officeDocument/2006/relationships/image" Target="NULL"/><Relationship Id="rId54" Type="http://schemas.openxmlformats.org/officeDocument/2006/relationships/customXml" Target="../ink/ink10510.xml"/><Relationship Id="rId75" Type="http://schemas.openxmlformats.org/officeDocument/2006/relationships/image" Target="NULL"/><Relationship Id="rId96" Type="http://schemas.openxmlformats.org/officeDocument/2006/relationships/customXml" Target="../ink/ink10531.xml"/><Relationship Id="rId140" Type="http://schemas.openxmlformats.org/officeDocument/2006/relationships/customXml" Target="../ink/ink10554.xml"/><Relationship Id="rId161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1048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505.xml"/><Relationship Id="rId65" Type="http://schemas.openxmlformats.org/officeDocument/2006/relationships/image" Target="NULL"/><Relationship Id="rId86" Type="http://schemas.openxmlformats.org/officeDocument/2006/relationships/customXml" Target="../ink/ink10526.xml"/><Relationship Id="rId130" Type="http://schemas.openxmlformats.org/officeDocument/2006/relationships/customXml" Target="../ink/ink10549.xm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10581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500.xml"/><Relationship Id="rId50" Type="http://schemas.openxmlformats.org/officeDocument/2006/relationships/customXml" Target="../ink/ink10508.xml"/><Relationship Id="rId55" Type="http://schemas.openxmlformats.org/officeDocument/2006/relationships/image" Target="NULL"/><Relationship Id="rId76" Type="http://schemas.openxmlformats.org/officeDocument/2006/relationships/customXml" Target="../ink/ink10521.xml"/><Relationship Id="rId97" Type="http://schemas.openxmlformats.org/officeDocument/2006/relationships/image" Target="NULL"/><Relationship Id="rId104" Type="http://schemas.openxmlformats.org/officeDocument/2006/relationships/customXml" Target="../ink/ink10535.xml"/><Relationship Id="rId120" Type="http://schemas.openxmlformats.org/officeDocument/2006/relationships/customXml" Target="../ink/ink1054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557.xml"/><Relationship Id="rId167" Type="http://schemas.openxmlformats.org/officeDocument/2006/relationships/customXml" Target="../ink/ink10568.xml"/><Relationship Id="rId188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529.xml"/><Relationship Id="rId162" Type="http://schemas.openxmlformats.org/officeDocument/2006/relationships/customXml" Target="../ink/ink10565.xml"/><Relationship Id="rId183" Type="http://schemas.openxmlformats.org/officeDocument/2006/relationships/customXml" Target="../ink/ink10576.xml"/><Relationship Id="rId2" Type="http://schemas.openxmlformats.org/officeDocument/2006/relationships/customXml" Target="../ink/ink10484.xml"/><Relationship Id="rId29" Type="http://schemas.openxmlformats.org/officeDocument/2006/relationships/image" Target="NULL"/><Relationship Id="rId24" Type="http://schemas.openxmlformats.org/officeDocument/2006/relationships/customXml" Target="../ink/ink10495.xml"/><Relationship Id="rId40" Type="http://schemas.openxmlformats.org/officeDocument/2006/relationships/customXml" Target="../ink/ink10503.xml"/><Relationship Id="rId45" Type="http://schemas.openxmlformats.org/officeDocument/2006/relationships/image" Target="NULL"/><Relationship Id="rId66" Type="http://schemas.openxmlformats.org/officeDocument/2006/relationships/customXml" Target="../ink/ink10516.xml"/><Relationship Id="rId87" Type="http://schemas.openxmlformats.org/officeDocument/2006/relationships/image" Target="NULL"/><Relationship Id="rId110" Type="http://schemas.openxmlformats.org/officeDocument/2006/relationships/customXml" Target="../ink/ink1053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552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524.xml"/><Relationship Id="rId152" Type="http://schemas.openxmlformats.org/officeDocument/2006/relationships/customXml" Target="../ink/ink10560.xml"/><Relationship Id="rId173" Type="http://schemas.openxmlformats.org/officeDocument/2006/relationships/customXml" Target="../ink/ink10571.xml"/><Relationship Id="rId194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490.xml"/><Relationship Id="rId30" Type="http://schemas.openxmlformats.org/officeDocument/2006/relationships/customXml" Target="../ink/ink10498.xml"/><Relationship Id="rId35" Type="http://schemas.openxmlformats.org/officeDocument/2006/relationships/image" Target="NULL"/><Relationship Id="rId56" Type="http://schemas.openxmlformats.org/officeDocument/2006/relationships/customXml" Target="../ink/ink10511.xml"/><Relationship Id="rId77" Type="http://schemas.openxmlformats.org/officeDocument/2006/relationships/image" Target="NULL"/><Relationship Id="rId100" Type="http://schemas.openxmlformats.org/officeDocument/2006/relationships/customXml" Target="../ink/ink10533.xml"/><Relationship Id="rId105" Type="http://schemas.openxmlformats.org/officeDocument/2006/relationships/image" Target="NULL"/><Relationship Id="rId126" Type="http://schemas.openxmlformats.org/officeDocument/2006/relationships/customXml" Target="../ink/ink10547.xml"/><Relationship Id="rId147" Type="http://schemas.openxmlformats.org/officeDocument/2006/relationships/image" Target="NULL"/><Relationship Id="rId168" Type="http://schemas.openxmlformats.org/officeDocument/2006/relationships/image" Target="NULL"/><Relationship Id="rId8" Type="http://schemas.openxmlformats.org/officeDocument/2006/relationships/customXml" Target="../ink/ink10487.xml"/><Relationship Id="rId51" Type="http://schemas.openxmlformats.org/officeDocument/2006/relationships/image" Target="NULL"/><Relationship Id="rId72" Type="http://schemas.openxmlformats.org/officeDocument/2006/relationships/customXml" Target="../ink/ink10519.xml"/><Relationship Id="rId93" Type="http://schemas.openxmlformats.org/officeDocument/2006/relationships/image" Target="NULL"/><Relationship Id="rId98" Type="http://schemas.openxmlformats.org/officeDocument/2006/relationships/customXml" Target="../ink/ink10532.xml"/><Relationship Id="rId121" Type="http://schemas.openxmlformats.org/officeDocument/2006/relationships/image" Target="NULL"/><Relationship Id="rId142" Type="http://schemas.openxmlformats.org/officeDocument/2006/relationships/customXml" Target="../ink/ink10555.xml"/><Relationship Id="rId163" Type="http://schemas.openxmlformats.org/officeDocument/2006/relationships/image" Target="NULL"/><Relationship Id="rId184" Type="http://schemas.openxmlformats.org/officeDocument/2006/relationships/image" Target="NULL"/><Relationship Id="rId189" Type="http://schemas.openxmlformats.org/officeDocument/2006/relationships/customXml" Target="../ink/ink1057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506.xml"/><Relationship Id="rId67" Type="http://schemas.openxmlformats.org/officeDocument/2006/relationships/image" Target="NULL"/><Relationship Id="rId116" Type="http://schemas.openxmlformats.org/officeDocument/2006/relationships/customXml" Target="../ink/ink10542.xml"/><Relationship Id="rId137" Type="http://schemas.openxmlformats.org/officeDocument/2006/relationships/image" Target="NULL"/><Relationship Id="rId158" Type="http://schemas.openxmlformats.org/officeDocument/2006/relationships/customXml" Target="../ink/ink10563.xml"/><Relationship Id="rId20" Type="http://schemas.openxmlformats.org/officeDocument/2006/relationships/customXml" Target="../ink/ink10493.xml"/><Relationship Id="rId41" Type="http://schemas.openxmlformats.org/officeDocument/2006/relationships/image" Target="NULL"/><Relationship Id="rId62" Type="http://schemas.openxmlformats.org/officeDocument/2006/relationships/customXml" Target="../ink/ink10514.xml"/><Relationship Id="rId83" Type="http://schemas.openxmlformats.org/officeDocument/2006/relationships/image" Target="NULL"/><Relationship Id="rId88" Type="http://schemas.openxmlformats.org/officeDocument/2006/relationships/customXml" Target="../ink/ink10527.xml"/><Relationship Id="rId111" Type="http://schemas.openxmlformats.org/officeDocument/2006/relationships/image" Target="NULL"/><Relationship Id="rId132" Type="http://schemas.openxmlformats.org/officeDocument/2006/relationships/customXml" Target="../ink/ink10550.xml"/><Relationship Id="rId153" Type="http://schemas.openxmlformats.org/officeDocument/2006/relationships/image" Target="NULL"/><Relationship Id="rId174" Type="http://schemas.openxmlformats.org/officeDocument/2006/relationships/image" Target="NULL"/><Relationship Id="rId179" Type="http://schemas.openxmlformats.org/officeDocument/2006/relationships/customXml" Target="../ink/ink10574.xml"/><Relationship Id="rId190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501.xml"/><Relationship Id="rId57" Type="http://schemas.openxmlformats.org/officeDocument/2006/relationships/image" Target="NULL"/><Relationship Id="rId106" Type="http://schemas.openxmlformats.org/officeDocument/2006/relationships/customXml" Target="../ink/ink10536.xml"/><Relationship Id="rId127" Type="http://schemas.openxmlformats.org/officeDocument/2006/relationships/image" Target="NULL"/><Relationship Id="rId10" Type="http://schemas.openxmlformats.org/officeDocument/2006/relationships/customXml" Target="../ink/ink10488.xml"/><Relationship Id="rId31" Type="http://schemas.openxmlformats.org/officeDocument/2006/relationships/image" Target="NULL"/><Relationship Id="rId52" Type="http://schemas.openxmlformats.org/officeDocument/2006/relationships/customXml" Target="../ink/ink10509.xml"/><Relationship Id="rId73" Type="http://schemas.openxmlformats.org/officeDocument/2006/relationships/image" Target="NULL"/><Relationship Id="rId78" Type="http://schemas.openxmlformats.org/officeDocument/2006/relationships/customXml" Target="../ink/ink10522.xml"/><Relationship Id="rId94" Type="http://schemas.openxmlformats.org/officeDocument/2006/relationships/customXml" Target="../ink/ink1053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545.xml"/><Relationship Id="rId143" Type="http://schemas.openxmlformats.org/officeDocument/2006/relationships/image" Target="NULL"/><Relationship Id="rId148" Type="http://schemas.openxmlformats.org/officeDocument/2006/relationships/customXml" Target="../ink/ink10558.xml"/><Relationship Id="rId164" Type="http://schemas.openxmlformats.org/officeDocument/2006/relationships/customXml" Target="../ink/ink10566.xml"/><Relationship Id="rId169" Type="http://schemas.openxmlformats.org/officeDocument/2006/relationships/customXml" Target="../ink/ink10569.xml"/><Relationship Id="rId185" Type="http://schemas.openxmlformats.org/officeDocument/2006/relationships/customXml" Target="../ink/ink10577.xml"/><Relationship Id="rId4" Type="http://schemas.openxmlformats.org/officeDocument/2006/relationships/customXml" Target="../ink/ink10485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customXml" Target="../ink/ink10496.xml"/><Relationship Id="rId47" Type="http://schemas.openxmlformats.org/officeDocument/2006/relationships/image" Target="NULL"/><Relationship Id="rId68" Type="http://schemas.openxmlformats.org/officeDocument/2006/relationships/customXml" Target="../ink/ink10517.xml"/><Relationship Id="rId89" Type="http://schemas.openxmlformats.org/officeDocument/2006/relationships/image" Target="NULL"/><Relationship Id="rId112" Type="http://schemas.openxmlformats.org/officeDocument/2006/relationships/customXml" Target="../ink/ink10539.xml"/><Relationship Id="rId133" Type="http://schemas.openxmlformats.org/officeDocument/2006/relationships/image" Target="NULL"/><Relationship Id="rId154" Type="http://schemas.openxmlformats.org/officeDocument/2006/relationships/customXml" Target="../ink/ink10561.xml"/><Relationship Id="rId175" Type="http://schemas.openxmlformats.org/officeDocument/2006/relationships/customXml" Target="../ink/ink10572.xml"/><Relationship Id="rId16" Type="http://schemas.openxmlformats.org/officeDocument/2006/relationships/customXml" Target="../ink/ink10491.xml"/><Relationship Id="rId37" Type="http://schemas.openxmlformats.org/officeDocument/2006/relationships/image" Target="NULL"/><Relationship Id="rId58" Type="http://schemas.openxmlformats.org/officeDocument/2006/relationships/customXml" Target="../ink/ink10512.xml"/><Relationship Id="rId79" Type="http://schemas.openxmlformats.org/officeDocument/2006/relationships/image" Target="NULL"/><Relationship Id="rId102" Type="http://schemas.openxmlformats.org/officeDocument/2006/relationships/customXml" Target="../ink/ink10534.xml"/><Relationship Id="rId123" Type="http://schemas.openxmlformats.org/officeDocument/2006/relationships/image" Target="NULL"/><Relationship Id="rId144" Type="http://schemas.openxmlformats.org/officeDocument/2006/relationships/customXml" Target="../ink/ink10556.xml"/><Relationship Id="rId90" Type="http://schemas.openxmlformats.org/officeDocument/2006/relationships/customXml" Target="../ink/ink10528.xm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0507.xml"/><Relationship Id="rId69" Type="http://schemas.openxmlformats.org/officeDocument/2006/relationships/image" Target="NULL"/><Relationship Id="rId113" Type="http://schemas.openxmlformats.org/officeDocument/2006/relationships/customXml" Target="../ink/ink10540.xml"/><Relationship Id="rId134" Type="http://schemas.openxmlformats.org/officeDocument/2006/relationships/customXml" Target="../ink/ink10551.xml"/><Relationship Id="rId80" Type="http://schemas.openxmlformats.org/officeDocument/2006/relationships/customXml" Target="../ink/ink10523.xml"/><Relationship Id="rId155" Type="http://schemas.openxmlformats.org/officeDocument/2006/relationships/image" Target="NULL"/><Relationship Id="rId176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50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546.xml"/><Relationship Id="rId70" Type="http://schemas.openxmlformats.org/officeDocument/2006/relationships/customXml" Target="../ink/ink1051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567.xml"/><Relationship Id="rId187" Type="http://schemas.openxmlformats.org/officeDocument/2006/relationships/customXml" Target="../ink/ink1057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497.xml"/><Relationship Id="rId49" Type="http://schemas.openxmlformats.org/officeDocument/2006/relationships/image" Target="NULL"/><Relationship Id="rId114" Type="http://schemas.openxmlformats.org/officeDocument/2006/relationships/customXml" Target="../ink/ink10541.xml"/><Relationship Id="rId60" Type="http://schemas.openxmlformats.org/officeDocument/2006/relationships/customXml" Target="../ink/ink1051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562.xml"/><Relationship Id="rId177" Type="http://schemas.openxmlformats.org/officeDocument/2006/relationships/customXml" Target="../ink/ink10573.xml"/><Relationship Id="rId18" Type="http://schemas.openxmlformats.org/officeDocument/2006/relationships/customXml" Target="../ink/ink10492.xml"/><Relationship Id="rId39" Type="http://schemas.openxmlformats.org/officeDocument/2006/relationships/image" Target="NUL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760.xml"/><Relationship Id="rId26" Type="http://schemas.openxmlformats.org/officeDocument/2006/relationships/customXml" Target="../ink/ink764.xml"/><Relationship Id="rId21" Type="http://schemas.openxmlformats.org/officeDocument/2006/relationships/image" Target="../media/image98.png"/><Relationship Id="rId34" Type="http://schemas.openxmlformats.org/officeDocument/2006/relationships/customXml" Target="../ink/ink768.xml"/><Relationship Id="rId7" Type="http://schemas.openxmlformats.org/officeDocument/2006/relationships/image" Target="../media/image44.png"/><Relationship Id="rId12" Type="http://schemas.openxmlformats.org/officeDocument/2006/relationships/customXml" Target="../ink/ink757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2" Type="http://schemas.openxmlformats.org/officeDocument/2006/relationships/customXml" Target="../ink/ink752.xml"/><Relationship Id="rId16" Type="http://schemas.openxmlformats.org/officeDocument/2006/relationships/customXml" Target="../ink/ink759.xml"/><Relationship Id="rId20" Type="http://schemas.openxmlformats.org/officeDocument/2006/relationships/customXml" Target="../ink/ink761.xml"/><Relationship Id="rId29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.xml"/><Relationship Id="rId11" Type="http://schemas.openxmlformats.org/officeDocument/2006/relationships/image" Target="../media/image93.png"/><Relationship Id="rId24" Type="http://schemas.openxmlformats.org/officeDocument/2006/relationships/customXml" Target="../ink/ink763.xml"/><Relationship Id="rId32" Type="http://schemas.openxmlformats.org/officeDocument/2006/relationships/customXml" Target="../ink/ink767.xml"/><Relationship Id="rId37" Type="http://schemas.openxmlformats.org/officeDocument/2006/relationships/image" Target="../media/image112.png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65.xml"/><Relationship Id="rId36" Type="http://schemas.openxmlformats.org/officeDocument/2006/relationships/customXml" Target="../ink/ink769.xml"/><Relationship Id="rId10" Type="http://schemas.openxmlformats.org/officeDocument/2006/relationships/customXml" Target="../ink/ink756.xml"/><Relationship Id="rId19" Type="http://schemas.openxmlformats.org/officeDocument/2006/relationships/image" Target="../media/image97.png"/><Relationship Id="rId31" Type="http://schemas.openxmlformats.org/officeDocument/2006/relationships/image" Target="../media/image109.png"/><Relationship Id="rId4" Type="http://schemas.openxmlformats.org/officeDocument/2006/relationships/customXml" Target="../ink/ink753.xml"/><Relationship Id="rId9" Type="http://schemas.openxmlformats.org/officeDocument/2006/relationships/image" Target="../media/image54.png"/><Relationship Id="rId14" Type="http://schemas.openxmlformats.org/officeDocument/2006/relationships/customXml" Target="../ink/ink758.xml"/><Relationship Id="rId22" Type="http://schemas.openxmlformats.org/officeDocument/2006/relationships/customXml" Target="../ink/ink762.xml"/><Relationship Id="rId27" Type="http://schemas.openxmlformats.org/officeDocument/2006/relationships/image" Target="../media/image104.png"/><Relationship Id="rId30" Type="http://schemas.openxmlformats.org/officeDocument/2006/relationships/customXml" Target="../ink/ink766.xml"/><Relationship Id="rId35" Type="http://schemas.openxmlformats.org/officeDocument/2006/relationships/image" Target="../media/image111.png"/><Relationship Id="rId8" Type="http://schemas.openxmlformats.org/officeDocument/2006/relationships/customXml" Target="../ink/ink755.xml"/><Relationship Id="rId3" Type="http://schemas.openxmlformats.org/officeDocument/2006/relationships/image" Target="../media/image8100.png"/></Relationships>
</file>

<file path=ppt/slides/_rels/slide22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602.xml"/><Relationship Id="rId63" Type="http://schemas.openxmlformats.org/officeDocument/2006/relationships/image" Target="NULL"/><Relationship Id="rId84" Type="http://schemas.openxmlformats.org/officeDocument/2006/relationships/customXml" Target="../ink/ink10623.xml"/><Relationship Id="rId138" Type="http://schemas.openxmlformats.org/officeDocument/2006/relationships/customXml" Target="../ink/ink10651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customXml" Target="../ink/ink10678.xml"/><Relationship Id="rId205" Type="http://schemas.openxmlformats.org/officeDocument/2006/relationships/customXml" Target="../ink/ink10685.xml"/><Relationship Id="rId226" Type="http://schemas.openxmlformats.org/officeDocument/2006/relationships/customXml" Target="../ink/ink1069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597.xml"/><Relationship Id="rId53" Type="http://schemas.openxmlformats.org/officeDocument/2006/relationships/image" Target="NULL"/><Relationship Id="rId74" Type="http://schemas.openxmlformats.org/officeDocument/2006/relationships/customXml" Target="../ink/ink10618.xml"/><Relationship Id="rId128" Type="http://schemas.openxmlformats.org/officeDocument/2006/relationships/customXml" Target="../ink/ink1064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662.xml"/><Relationship Id="rId181" Type="http://schemas.openxmlformats.org/officeDocument/2006/relationships/customXml" Target="../ink/ink10673.xml"/><Relationship Id="rId216" Type="http://schemas.openxmlformats.org/officeDocument/2006/relationships/image" Target="NULL"/><Relationship Id="rId22" Type="http://schemas.openxmlformats.org/officeDocument/2006/relationships/customXml" Target="../ink/ink10592.xml"/><Relationship Id="rId43" Type="http://schemas.openxmlformats.org/officeDocument/2006/relationships/image" Target="NULL"/><Relationship Id="rId64" Type="http://schemas.openxmlformats.org/officeDocument/2006/relationships/customXml" Target="../ink/ink10613.xml"/><Relationship Id="rId118" Type="http://schemas.openxmlformats.org/officeDocument/2006/relationships/customXml" Target="../ink/ink1064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657.xml"/><Relationship Id="rId171" Type="http://schemas.openxmlformats.org/officeDocument/2006/relationships/customXml" Target="../ink/ink10668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image" Target="NULL"/><Relationship Id="rId12" Type="http://schemas.openxmlformats.org/officeDocument/2006/relationships/customXml" Target="../ink/ink10587.xml"/><Relationship Id="rId33" Type="http://schemas.openxmlformats.org/officeDocument/2006/relationships/image" Target="NULL"/><Relationship Id="rId108" Type="http://schemas.openxmlformats.org/officeDocument/2006/relationships/customXml" Target="../ink/ink10635.xml"/><Relationship Id="rId129" Type="http://schemas.openxmlformats.org/officeDocument/2006/relationships/image" Target="NULL"/><Relationship Id="rId54" Type="http://schemas.openxmlformats.org/officeDocument/2006/relationships/customXml" Target="../ink/ink10608.xml"/><Relationship Id="rId75" Type="http://schemas.openxmlformats.org/officeDocument/2006/relationships/image" Target="NULL"/><Relationship Id="rId96" Type="http://schemas.openxmlformats.org/officeDocument/2006/relationships/customXml" Target="../ink/ink10629.xml"/><Relationship Id="rId140" Type="http://schemas.openxmlformats.org/officeDocument/2006/relationships/customXml" Target="../ink/ink10652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10691.xml"/><Relationship Id="rId6" Type="http://schemas.openxmlformats.org/officeDocument/2006/relationships/customXml" Target="../ink/ink10584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603.xml"/><Relationship Id="rId65" Type="http://schemas.openxmlformats.org/officeDocument/2006/relationships/image" Target="NULL"/><Relationship Id="rId86" Type="http://schemas.openxmlformats.org/officeDocument/2006/relationships/customXml" Target="../ink/ink10624.xml"/><Relationship Id="rId130" Type="http://schemas.openxmlformats.org/officeDocument/2006/relationships/customXml" Target="../ink/ink10647.xm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10679.xml"/><Relationship Id="rId207" Type="http://schemas.openxmlformats.org/officeDocument/2006/relationships/customXml" Target="../ink/ink10686.xml"/><Relationship Id="rId228" Type="http://schemas.openxmlformats.org/officeDocument/2006/relationships/customXml" Target="../ink/ink10697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598.xml"/><Relationship Id="rId55" Type="http://schemas.openxmlformats.org/officeDocument/2006/relationships/image" Target="NULL"/><Relationship Id="rId76" Type="http://schemas.openxmlformats.org/officeDocument/2006/relationships/customXml" Target="../ink/ink10619.xml"/><Relationship Id="rId97" Type="http://schemas.openxmlformats.org/officeDocument/2006/relationships/image" Target="NULL"/><Relationship Id="rId120" Type="http://schemas.openxmlformats.org/officeDocument/2006/relationships/customXml" Target="../ink/ink1064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0663.xml"/><Relationship Id="rId183" Type="http://schemas.openxmlformats.org/officeDocument/2006/relationships/customXml" Target="../ink/ink10674.xml"/><Relationship Id="rId218" Type="http://schemas.openxmlformats.org/officeDocument/2006/relationships/image" Target="NULL"/><Relationship Id="rId24" Type="http://schemas.openxmlformats.org/officeDocument/2006/relationships/customXml" Target="../ink/ink10593.xml"/><Relationship Id="rId45" Type="http://schemas.openxmlformats.org/officeDocument/2006/relationships/image" Target="NULL"/><Relationship Id="rId66" Type="http://schemas.openxmlformats.org/officeDocument/2006/relationships/customXml" Target="../ink/ink10614.xml"/><Relationship Id="rId87" Type="http://schemas.openxmlformats.org/officeDocument/2006/relationships/image" Target="NULL"/><Relationship Id="rId110" Type="http://schemas.openxmlformats.org/officeDocument/2006/relationships/customXml" Target="../ink/ink10636.xml"/><Relationship Id="rId131" Type="http://schemas.openxmlformats.org/officeDocument/2006/relationships/image" Target="NULL"/><Relationship Id="rId152" Type="http://schemas.openxmlformats.org/officeDocument/2006/relationships/customXml" Target="../ink/ink10658.xml"/><Relationship Id="rId173" Type="http://schemas.openxmlformats.org/officeDocument/2006/relationships/customXml" Target="../ink/ink10669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image" Target="NULL"/><Relationship Id="rId14" Type="http://schemas.openxmlformats.org/officeDocument/2006/relationships/customXml" Target="../ink/ink10588.xml"/><Relationship Id="rId35" Type="http://schemas.openxmlformats.org/officeDocument/2006/relationships/image" Target="NULL"/><Relationship Id="rId56" Type="http://schemas.openxmlformats.org/officeDocument/2006/relationships/customXml" Target="../ink/ink10609.xml"/><Relationship Id="rId77" Type="http://schemas.openxmlformats.org/officeDocument/2006/relationships/image" Target="NULL"/><Relationship Id="rId100" Type="http://schemas.openxmlformats.org/officeDocument/2006/relationships/customXml" Target="../ink/ink10631.xml"/><Relationship Id="rId8" Type="http://schemas.openxmlformats.org/officeDocument/2006/relationships/customXml" Target="../ink/ink10585.xml"/><Relationship Id="rId98" Type="http://schemas.openxmlformats.org/officeDocument/2006/relationships/customXml" Target="../ink/ink10630.xml"/><Relationship Id="rId121" Type="http://schemas.openxmlformats.org/officeDocument/2006/relationships/image" Target="NULL"/><Relationship Id="rId142" Type="http://schemas.openxmlformats.org/officeDocument/2006/relationships/customXml" Target="../ink/ink10653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10692.xml"/><Relationship Id="rId230" Type="http://schemas.openxmlformats.org/officeDocument/2006/relationships/customXml" Target="../ink/ink10698.xml"/><Relationship Id="rId25" Type="http://schemas.openxmlformats.org/officeDocument/2006/relationships/image" Target="NULL"/><Relationship Id="rId46" Type="http://schemas.openxmlformats.org/officeDocument/2006/relationships/customXml" Target="../ink/ink10604.xml"/><Relationship Id="rId67" Type="http://schemas.openxmlformats.org/officeDocument/2006/relationships/image" Target="NULL"/><Relationship Id="rId20" Type="http://schemas.openxmlformats.org/officeDocument/2006/relationships/customXml" Target="../ink/ink10591.xml"/><Relationship Id="rId41" Type="http://schemas.openxmlformats.org/officeDocument/2006/relationships/image" Target="NULL"/><Relationship Id="rId62" Type="http://schemas.openxmlformats.org/officeDocument/2006/relationships/customXml" Target="../ink/ink10612.xml"/><Relationship Id="rId83" Type="http://schemas.openxmlformats.org/officeDocument/2006/relationships/image" Target="NULL"/><Relationship Id="rId88" Type="http://schemas.openxmlformats.org/officeDocument/2006/relationships/customXml" Target="../ink/ink10625.xml"/><Relationship Id="rId111" Type="http://schemas.openxmlformats.org/officeDocument/2006/relationships/image" Target="NULL"/><Relationship Id="rId132" Type="http://schemas.openxmlformats.org/officeDocument/2006/relationships/customXml" Target="../ink/ink10648.xml"/><Relationship Id="rId153" Type="http://schemas.openxmlformats.org/officeDocument/2006/relationships/image" Target="NULL"/><Relationship Id="rId174" Type="http://schemas.openxmlformats.org/officeDocument/2006/relationships/image" Target="NULL"/><Relationship Id="rId179" Type="http://schemas.openxmlformats.org/officeDocument/2006/relationships/customXml" Target="../ink/ink10672.xml"/><Relationship Id="rId195" Type="http://schemas.openxmlformats.org/officeDocument/2006/relationships/customXml" Target="../ink/ink10680.xml"/><Relationship Id="rId209" Type="http://schemas.openxmlformats.org/officeDocument/2006/relationships/customXml" Target="../ink/ink10687.xml"/><Relationship Id="rId190" Type="http://schemas.openxmlformats.org/officeDocument/2006/relationships/image" Target="NULL"/><Relationship Id="rId204" Type="http://schemas.openxmlformats.org/officeDocument/2006/relationships/image" Target="NULL"/><Relationship Id="rId220" Type="http://schemas.openxmlformats.org/officeDocument/2006/relationships/image" Target="NUL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599.xml"/><Relationship Id="rId57" Type="http://schemas.openxmlformats.org/officeDocument/2006/relationships/image" Target="NULL"/><Relationship Id="rId106" Type="http://schemas.openxmlformats.org/officeDocument/2006/relationships/customXml" Target="../ink/ink10634.xml"/><Relationship Id="rId127" Type="http://schemas.openxmlformats.org/officeDocument/2006/relationships/image" Target="NULL"/><Relationship Id="rId10" Type="http://schemas.openxmlformats.org/officeDocument/2006/relationships/customXml" Target="../ink/ink10586.xml"/><Relationship Id="rId31" Type="http://schemas.openxmlformats.org/officeDocument/2006/relationships/image" Target="NULL"/><Relationship Id="rId52" Type="http://schemas.openxmlformats.org/officeDocument/2006/relationships/customXml" Target="../ink/ink10607.xml"/><Relationship Id="rId73" Type="http://schemas.openxmlformats.org/officeDocument/2006/relationships/image" Target="NULL"/><Relationship Id="rId78" Type="http://schemas.openxmlformats.org/officeDocument/2006/relationships/customXml" Target="../ink/ink10620.xml"/><Relationship Id="rId94" Type="http://schemas.openxmlformats.org/officeDocument/2006/relationships/customXml" Target="../ink/ink1062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643.xml"/><Relationship Id="rId143" Type="http://schemas.openxmlformats.org/officeDocument/2006/relationships/image" Target="NULL"/><Relationship Id="rId148" Type="http://schemas.openxmlformats.org/officeDocument/2006/relationships/customXml" Target="../ink/ink10656.xml"/><Relationship Id="rId164" Type="http://schemas.openxmlformats.org/officeDocument/2006/relationships/customXml" Target="../ink/ink10664.xml"/><Relationship Id="rId169" Type="http://schemas.openxmlformats.org/officeDocument/2006/relationships/customXml" Target="../ink/ink10667.xml"/><Relationship Id="rId185" Type="http://schemas.openxmlformats.org/officeDocument/2006/relationships/customXml" Target="../ink/ink10675.xml"/><Relationship Id="rId4" Type="http://schemas.openxmlformats.org/officeDocument/2006/relationships/customXml" Target="../ink/ink10583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10690.xml"/><Relationship Id="rId26" Type="http://schemas.openxmlformats.org/officeDocument/2006/relationships/customXml" Target="../ink/ink10594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10615.xml"/><Relationship Id="rId89" Type="http://schemas.openxmlformats.org/officeDocument/2006/relationships/image" Target="NULL"/><Relationship Id="rId112" Type="http://schemas.openxmlformats.org/officeDocument/2006/relationships/customXml" Target="../ink/ink10637.xml"/><Relationship Id="rId133" Type="http://schemas.openxmlformats.org/officeDocument/2006/relationships/image" Target="NULL"/><Relationship Id="rId154" Type="http://schemas.openxmlformats.org/officeDocument/2006/relationships/customXml" Target="../ink/ink10659.xml"/><Relationship Id="rId175" Type="http://schemas.openxmlformats.org/officeDocument/2006/relationships/customXml" Target="../ink/ink10670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10589.xml"/><Relationship Id="rId221" Type="http://schemas.openxmlformats.org/officeDocument/2006/relationships/customXml" Target="../ink/ink10693.xml"/><Relationship Id="rId37" Type="http://schemas.openxmlformats.org/officeDocument/2006/relationships/image" Target="NULL"/><Relationship Id="rId58" Type="http://schemas.openxmlformats.org/officeDocument/2006/relationships/customXml" Target="../ink/ink10610.xml"/><Relationship Id="rId79" Type="http://schemas.openxmlformats.org/officeDocument/2006/relationships/image" Target="NULL"/><Relationship Id="rId102" Type="http://schemas.openxmlformats.org/officeDocument/2006/relationships/customXml" Target="../ink/ink10632.xml"/><Relationship Id="rId123" Type="http://schemas.openxmlformats.org/officeDocument/2006/relationships/image" Target="NULL"/><Relationship Id="rId144" Type="http://schemas.openxmlformats.org/officeDocument/2006/relationships/customXml" Target="../ink/ink10654.xml"/><Relationship Id="rId90" Type="http://schemas.openxmlformats.org/officeDocument/2006/relationships/customXml" Target="../ink/ink10626.xm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10688.xml"/><Relationship Id="rId232" Type="http://schemas.openxmlformats.org/officeDocument/2006/relationships/customXml" Target="../ink/ink10699.xml"/><Relationship Id="rId27" Type="http://schemas.openxmlformats.org/officeDocument/2006/relationships/image" Target="NULL"/><Relationship Id="rId48" Type="http://schemas.openxmlformats.org/officeDocument/2006/relationships/customXml" Target="../ink/ink10605.xml"/><Relationship Id="rId69" Type="http://schemas.openxmlformats.org/officeDocument/2006/relationships/image" Target="NULL"/><Relationship Id="rId113" Type="http://schemas.openxmlformats.org/officeDocument/2006/relationships/customXml" Target="../ink/ink10638.xml"/><Relationship Id="rId134" Type="http://schemas.openxmlformats.org/officeDocument/2006/relationships/customXml" Target="../ink/ink10649.xml"/><Relationship Id="rId80" Type="http://schemas.openxmlformats.org/officeDocument/2006/relationships/customXml" Target="../ink/ink10621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customXml" Target="../ink/ink10681.xml"/><Relationship Id="rId201" Type="http://schemas.openxmlformats.org/officeDocument/2006/relationships/customXml" Target="../ink/ink10683.xml"/><Relationship Id="rId222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60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644.xml"/><Relationship Id="rId70" Type="http://schemas.openxmlformats.org/officeDocument/2006/relationships/customXml" Target="../ink/ink1061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665.xml"/><Relationship Id="rId187" Type="http://schemas.openxmlformats.org/officeDocument/2006/relationships/customXml" Target="../ink/ink10676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image" Target="NULL"/><Relationship Id="rId28" Type="http://schemas.openxmlformats.org/officeDocument/2006/relationships/customXml" Target="../ink/ink10595.xml"/><Relationship Id="rId49" Type="http://schemas.openxmlformats.org/officeDocument/2006/relationships/image" Target="NULL"/><Relationship Id="rId114" Type="http://schemas.openxmlformats.org/officeDocument/2006/relationships/customXml" Target="../ink/ink10639.xml"/><Relationship Id="rId60" Type="http://schemas.openxmlformats.org/officeDocument/2006/relationships/customXml" Target="../ink/ink1061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660.xml"/><Relationship Id="rId177" Type="http://schemas.openxmlformats.org/officeDocument/2006/relationships/customXml" Target="../ink/ink10671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10694.xml"/><Relationship Id="rId18" Type="http://schemas.openxmlformats.org/officeDocument/2006/relationships/customXml" Target="../ink/ink10590.xml"/><Relationship Id="rId39" Type="http://schemas.openxmlformats.org/officeDocument/2006/relationships/image" Target="NULL"/><Relationship Id="rId50" Type="http://schemas.openxmlformats.org/officeDocument/2006/relationships/customXml" Target="../ink/ink10606.xml"/><Relationship Id="rId104" Type="http://schemas.openxmlformats.org/officeDocument/2006/relationships/customXml" Target="../ink/ink10633.xml"/><Relationship Id="rId125" Type="http://schemas.openxmlformats.org/officeDocument/2006/relationships/image" Target="NULL"/><Relationship Id="rId146" Type="http://schemas.openxmlformats.org/officeDocument/2006/relationships/customXml" Target="../ink/ink10655.xml"/><Relationship Id="rId167" Type="http://schemas.openxmlformats.org/officeDocument/2006/relationships/customXml" Target="../ink/ink10666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627.xml"/><Relationship Id="rId213" Type="http://schemas.openxmlformats.org/officeDocument/2006/relationships/customXml" Target="../ink/ink10689.xml"/><Relationship Id="rId234" Type="http://schemas.openxmlformats.org/officeDocument/2006/relationships/customXml" Target="../ink/ink10700.xml"/><Relationship Id="rId2" Type="http://schemas.openxmlformats.org/officeDocument/2006/relationships/customXml" Target="../ink/ink10582.xml"/><Relationship Id="rId29" Type="http://schemas.openxmlformats.org/officeDocument/2006/relationships/image" Target="NULL"/><Relationship Id="rId40" Type="http://schemas.openxmlformats.org/officeDocument/2006/relationships/customXml" Target="../ink/ink10601.xml"/><Relationship Id="rId115" Type="http://schemas.openxmlformats.org/officeDocument/2006/relationships/image" Target="NULL"/><Relationship Id="rId136" Type="http://schemas.openxmlformats.org/officeDocument/2006/relationships/customXml" Target="../ink/ink10650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622.xml"/><Relationship Id="rId199" Type="http://schemas.openxmlformats.org/officeDocument/2006/relationships/customXml" Target="../ink/ink10682.xml"/><Relationship Id="rId203" Type="http://schemas.openxmlformats.org/officeDocument/2006/relationships/customXml" Target="../ink/ink10684.xml"/><Relationship Id="rId19" Type="http://schemas.openxmlformats.org/officeDocument/2006/relationships/image" Target="NULL"/><Relationship Id="rId224" Type="http://schemas.openxmlformats.org/officeDocument/2006/relationships/customXml" Target="../ink/ink10695.xml"/><Relationship Id="rId30" Type="http://schemas.openxmlformats.org/officeDocument/2006/relationships/customXml" Target="../ink/ink10596.xml"/><Relationship Id="rId105" Type="http://schemas.openxmlformats.org/officeDocument/2006/relationships/image" Target="NULL"/><Relationship Id="rId126" Type="http://schemas.openxmlformats.org/officeDocument/2006/relationships/customXml" Target="../ink/ink10645.xml"/><Relationship Id="rId147" Type="http://schemas.openxmlformats.org/officeDocument/2006/relationships/image" Target="NUL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10617.xml"/><Relationship Id="rId93" Type="http://schemas.openxmlformats.org/officeDocument/2006/relationships/image" Target="NULL"/><Relationship Id="rId189" Type="http://schemas.openxmlformats.org/officeDocument/2006/relationships/customXml" Target="../ink/ink10677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image" Target="NULL"/><Relationship Id="rId116" Type="http://schemas.openxmlformats.org/officeDocument/2006/relationships/customXml" Target="../ink/ink10640.xml"/><Relationship Id="rId137" Type="http://schemas.openxmlformats.org/officeDocument/2006/relationships/image" Target="NULL"/><Relationship Id="rId158" Type="http://schemas.openxmlformats.org/officeDocument/2006/relationships/customXml" Target="../ink/ink10661.xml"/></Relationships>
</file>

<file path=ppt/slides/_rels/slide22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721.xml"/><Relationship Id="rId63" Type="http://schemas.openxmlformats.org/officeDocument/2006/relationships/image" Target="NULL"/><Relationship Id="rId84" Type="http://schemas.openxmlformats.org/officeDocument/2006/relationships/customXml" Target="../ink/ink10742.xml"/><Relationship Id="rId138" Type="http://schemas.openxmlformats.org/officeDocument/2006/relationships/customXml" Target="../ink/ink10770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customXml" Target="../ink/ink10797.xml"/><Relationship Id="rId205" Type="http://schemas.openxmlformats.org/officeDocument/2006/relationships/customXml" Target="../ink/ink10804.xml"/><Relationship Id="rId226" Type="http://schemas.openxmlformats.org/officeDocument/2006/relationships/customXml" Target="../ink/ink10815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716.xml"/><Relationship Id="rId53" Type="http://schemas.openxmlformats.org/officeDocument/2006/relationships/image" Target="NULL"/><Relationship Id="rId74" Type="http://schemas.openxmlformats.org/officeDocument/2006/relationships/customXml" Target="../ink/ink10737.xml"/><Relationship Id="rId128" Type="http://schemas.openxmlformats.org/officeDocument/2006/relationships/customXml" Target="../ink/ink10765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781.xml"/><Relationship Id="rId181" Type="http://schemas.openxmlformats.org/officeDocument/2006/relationships/customXml" Target="../ink/ink10792.xml"/><Relationship Id="rId216" Type="http://schemas.openxmlformats.org/officeDocument/2006/relationships/image" Target="NULL"/><Relationship Id="rId237" Type="http://schemas.openxmlformats.org/officeDocument/2006/relationships/image" Target="NULL"/><Relationship Id="rId22" Type="http://schemas.openxmlformats.org/officeDocument/2006/relationships/customXml" Target="../ink/ink10711.xml"/><Relationship Id="rId43" Type="http://schemas.openxmlformats.org/officeDocument/2006/relationships/image" Target="NULL"/><Relationship Id="rId64" Type="http://schemas.openxmlformats.org/officeDocument/2006/relationships/customXml" Target="../ink/ink10732.xml"/><Relationship Id="rId118" Type="http://schemas.openxmlformats.org/officeDocument/2006/relationships/customXml" Target="../ink/ink10760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776.xml"/><Relationship Id="rId171" Type="http://schemas.openxmlformats.org/officeDocument/2006/relationships/customXml" Target="../ink/ink10787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image" Target="NULL"/><Relationship Id="rId12" Type="http://schemas.openxmlformats.org/officeDocument/2006/relationships/customXml" Target="../ink/ink10706.xml"/><Relationship Id="rId33" Type="http://schemas.openxmlformats.org/officeDocument/2006/relationships/image" Target="NULL"/><Relationship Id="rId108" Type="http://schemas.openxmlformats.org/officeDocument/2006/relationships/customXml" Target="../ink/ink10754.xml"/><Relationship Id="rId129" Type="http://schemas.openxmlformats.org/officeDocument/2006/relationships/image" Target="NULL"/><Relationship Id="rId54" Type="http://schemas.openxmlformats.org/officeDocument/2006/relationships/customXml" Target="../ink/ink10727.xml"/><Relationship Id="rId75" Type="http://schemas.openxmlformats.org/officeDocument/2006/relationships/image" Target="NULL"/><Relationship Id="rId96" Type="http://schemas.openxmlformats.org/officeDocument/2006/relationships/customXml" Target="../ink/ink10748.xml"/><Relationship Id="rId140" Type="http://schemas.openxmlformats.org/officeDocument/2006/relationships/customXml" Target="../ink/ink10771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10810.xml"/><Relationship Id="rId6" Type="http://schemas.openxmlformats.org/officeDocument/2006/relationships/customXml" Target="../ink/ink10703.xml"/><Relationship Id="rId238" Type="http://schemas.openxmlformats.org/officeDocument/2006/relationships/customXml" Target="../ink/ink1082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722.xml"/><Relationship Id="rId65" Type="http://schemas.openxmlformats.org/officeDocument/2006/relationships/image" Target="NULL"/><Relationship Id="rId86" Type="http://schemas.openxmlformats.org/officeDocument/2006/relationships/customXml" Target="../ink/ink10743.xml"/><Relationship Id="rId130" Type="http://schemas.openxmlformats.org/officeDocument/2006/relationships/customXml" Target="../ink/ink10766.xm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10798.xml"/><Relationship Id="rId207" Type="http://schemas.openxmlformats.org/officeDocument/2006/relationships/customXml" Target="../ink/ink10805.xml"/><Relationship Id="rId228" Type="http://schemas.openxmlformats.org/officeDocument/2006/relationships/customXml" Target="../ink/ink10816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717.xml"/><Relationship Id="rId55" Type="http://schemas.openxmlformats.org/officeDocument/2006/relationships/image" Target="NULL"/><Relationship Id="rId76" Type="http://schemas.openxmlformats.org/officeDocument/2006/relationships/customXml" Target="../ink/ink10738.xml"/><Relationship Id="rId97" Type="http://schemas.openxmlformats.org/officeDocument/2006/relationships/image" Target="NULL"/><Relationship Id="rId120" Type="http://schemas.openxmlformats.org/officeDocument/2006/relationships/customXml" Target="../ink/ink10761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0782.xml"/><Relationship Id="rId183" Type="http://schemas.openxmlformats.org/officeDocument/2006/relationships/customXml" Target="../ink/ink10793.xml"/><Relationship Id="rId218" Type="http://schemas.openxmlformats.org/officeDocument/2006/relationships/image" Target="NULL"/><Relationship Id="rId239" Type="http://schemas.openxmlformats.org/officeDocument/2006/relationships/image" Target="NULL"/><Relationship Id="rId24" Type="http://schemas.openxmlformats.org/officeDocument/2006/relationships/customXml" Target="../ink/ink10712.xml"/><Relationship Id="rId45" Type="http://schemas.openxmlformats.org/officeDocument/2006/relationships/image" Target="NULL"/><Relationship Id="rId66" Type="http://schemas.openxmlformats.org/officeDocument/2006/relationships/customXml" Target="../ink/ink10733.xml"/><Relationship Id="rId87" Type="http://schemas.openxmlformats.org/officeDocument/2006/relationships/image" Target="NULL"/><Relationship Id="rId110" Type="http://schemas.openxmlformats.org/officeDocument/2006/relationships/customXml" Target="../ink/ink10755.xml"/><Relationship Id="rId131" Type="http://schemas.openxmlformats.org/officeDocument/2006/relationships/image" Target="NULL"/><Relationship Id="rId152" Type="http://schemas.openxmlformats.org/officeDocument/2006/relationships/customXml" Target="../ink/ink10777.xml"/><Relationship Id="rId173" Type="http://schemas.openxmlformats.org/officeDocument/2006/relationships/customXml" Target="../ink/ink10788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10822.xml"/><Relationship Id="rId14" Type="http://schemas.openxmlformats.org/officeDocument/2006/relationships/customXml" Target="../ink/ink10707.xml"/><Relationship Id="rId35" Type="http://schemas.openxmlformats.org/officeDocument/2006/relationships/image" Target="NULL"/><Relationship Id="rId56" Type="http://schemas.openxmlformats.org/officeDocument/2006/relationships/customXml" Target="../ink/ink10728.xml"/><Relationship Id="rId77" Type="http://schemas.openxmlformats.org/officeDocument/2006/relationships/image" Target="NULL"/><Relationship Id="rId100" Type="http://schemas.openxmlformats.org/officeDocument/2006/relationships/customXml" Target="../ink/ink10750.xml"/><Relationship Id="rId8" Type="http://schemas.openxmlformats.org/officeDocument/2006/relationships/customXml" Target="../ink/ink10704.xml"/><Relationship Id="rId98" Type="http://schemas.openxmlformats.org/officeDocument/2006/relationships/customXml" Target="../ink/ink10749.xml"/><Relationship Id="rId121" Type="http://schemas.openxmlformats.org/officeDocument/2006/relationships/image" Target="NULL"/><Relationship Id="rId142" Type="http://schemas.openxmlformats.org/officeDocument/2006/relationships/customXml" Target="../ink/ink10772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10811.xml"/><Relationship Id="rId230" Type="http://schemas.openxmlformats.org/officeDocument/2006/relationships/customXml" Target="../ink/ink10817.xml"/><Relationship Id="rId25" Type="http://schemas.openxmlformats.org/officeDocument/2006/relationships/image" Target="NULL"/><Relationship Id="rId46" Type="http://schemas.openxmlformats.org/officeDocument/2006/relationships/customXml" Target="../ink/ink10723.xml"/><Relationship Id="rId67" Type="http://schemas.openxmlformats.org/officeDocument/2006/relationships/image" Target="NULL"/><Relationship Id="rId88" Type="http://schemas.openxmlformats.org/officeDocument/2006/relationships/customXml" Target="../ink/ink10744.xml"/><Relationship Id="rId111" Type="http://schemas.openxmlformats.org/officeDocument/2006/relationships/image" Target="NULL"/><Relationship Id="rId132" Type="http://schemas.openxmlformats.org/officeDocument/2006/relationships/customXml" Target="../ink/ink10767.xm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customXml" Target="../ink/ink10799.xml"/><Relationship Id="rId209" Type="http://schemas.openxmlformats.org/officeDocument/2006/relationships/customXml" Target="../ink/ink10806.xml"/><Relationship Id="rId220" Type="http://schemas.openxmlformats.org/officeDocument/2006/relationships/image" Target="NUL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718.xml"/><Relationship Id="rId57" Type="http://schemas.openxmlformats.org/officeDocument/2006/relationships/image" Target="NULL"/><Relationship Id="rId10" Type="http://schemas.openxmlformats.org/officeDocument/2006/relationships/customXml" Target="../ink/ink10705.xml"/><Relationship Id="rId31" Type="http://schemas.openxmlformats.org/officeDocument/2006/relationships/image" Target="NULL"/><Relationship Id="rId52" Type="http://schemas.openxmlformats.org/officeDocument/2006/relationships/customXml" Target="../ink/ink10726.xml"/><Relationship Id="rId73" Type="http://schemas.openxmlformats.org/officeDocument/2006/relationships/image" Target="NULL"/><Relationship Id="rId78" Type="http://schemas.openxmlformats.org/officeDocument/2006/relationships/customXml" Target="../ink/ink10739.xml"/><Relationship Id="rId94" Type="http://schemas.openxmlformats.org/officeDocument/2006/relationships/customXml" Target="../ink/ink1074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762.xml"/><Relationship Id="rId143" Type="http://schemas.openxmlformats.org/officeDocument/2006/relationships/image" Target="NULL"/><Relationship Id="rId148" Type="http://schemas.openxmlformats.org/officeDocument/2006/relationships/customXml" Target="../ink/ink10775.xml"/><Relationship Id="rId164" Type="http://schemas.openxmlformats.org/officeDocument/2006/relationships/customXml" Target="../ink/ink10783.xml"/><Relationship Id="rId169" Type="http://schemas.openxmlformats.org/officeDocument/2006/relationships/customXml" Target="../ink/ink10786.xml"/><Relationship Id="rId185" Type="http://schemas.openxmlformats.org/officeDocument/2006/relationships/customXml" Target="../ink/ink10794.xml"/><Relationship Id="rId4" Type="http://schemas.openxmlformats.org/officeDocument/2006/relationships/customXml" Target="../ink/ink10702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10809.xml"/><Relationship Id="rId236" Type="http://schemas.openxmlformats.org/officeDocument/2006/relationships/customXml" Target="../ink/ink10820.xml"/><Relationship Id="rId26" Type="http://schemas.openxmlformats.org/officeDocument/2006/relationships/customXml" Target="../ink/ink10713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10734.xml"/><Relationship Id="rId89" Type="http://schemas.openxmlformats.org/officeDocument/2006/relationships/image" Target="NULL"/><Relationship Id="rId112" Type="http://schemas.openxmlformats.org/officeDocument/2006/relationships/customXml" Target="../ink/ink10756.xml"/><Relationship Id="rId133" Type="http://schemas.openxmlformats.org/officeDocument/2006/relationships/image" Target="NULL"/><Relationship Id="rId154" Type="http://schemas.openxmlformats.org/officeDocument/2006/relationships/customXml" Target="../ink/ink10778.xml"/><Relationship Id="rId175" Type="http://schemas.openxmlformats.org/officeDocument/2006/relationships/customXml" Target="../ink/ink10789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10708.xml"/><Relationship Id="rId221" Type="http://schemas.openxmlformats.org/officeDocument/2006/relationships/customXml" Target="../ink/ink10812.xml"/><Relationship Id="rId242" Type="http://schemas.openxmlformats.org/officeDocument/2006/relationships/customXml" Target="../ink/ink10823.xml"/><Relationship Id="rId37" Type="http://schemas.openxmlformats.org/officeDocument/2006/relationships/image" Target="NULL"/><Relationship Id="rId58" Type="http://schemas.openxmlformats.org/officeDocument/2006/relationships/customXml" Target="../ink/ink10729.xml"/><Relationship Id="rId79" Type="http://schemas.openxmlformats.org/officeDocument/2006/relationships/image" Target="NULL"/><Relationship Id="rId102" Type="http://schemas.openxmlformats.org/officeDocument/2006/relationships/customXml" Target="../ink/ink10751.xml"/><Relationship Id="rId123" Type="http://schemas.openxmlformats.org/officeDocument/2006/relationships/image" Target="NULL"/><Relationship Id="rId144" Type="http://schemas.openxmlformats.org/officeDocument/2006/relationships/customXml" Target="../ink/ink10773.xml"/><Relationship Id="rId90" Type="http://schemas.openxmlformats.org/officeDocument/2006/relationships/customXml" Target="../ink/ink10745.xm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10807.xml"/><Relationship Id="rId232" Type="http://schemas.openxmlformats.org/officeDocument/2006/relationships/customXml" Target="../ink/ink10818.xml"/><Relationship Id="rId27" Type="http://schemas.openxmlformats.org/officeDocument/2006/relationships/image" Target="NULL"/><Relationship Id="rId48" Type="http://schemas.openxmlformats.org/officeDocument/2006/relationships/customXml" Target="../ink/ink10724.xml"/><Relationship Id="rId69" Type="http://schemas.openxmlformats.org/officeDocument/2006/relationships/image" Target="NULL"/><Relationship Id="rId113" Type="http://schemas.openxmlformats.org/officeDocument/2006/relationships/customXml" Target="../ink/ink10757.xml"/><Relationship Id="rId134" Type="http://schemas.openxmlformats.org/officeDocument/2006/relationships/customXml" Target="../ink/ink10768.xml"/><Relationship Id="rId80" Type="http://schemas.openxmlformats.org/officeDocument/2006/relationships/customXml" Target="../ink/ink10740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customXml" Target="../ink/ink10800.xml"/><Relationship Id="rId201" Type="http://schemas.openxmlformats.org/officeDocument/2006/relationships/customXml" Target="../ink/ink10802.xml"/><Relationship Id="rId222" Type="http://schemas.openxmlformats.org/officeDocument/2006/relationships/image" Target="NUL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71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763.xml"/><Relationship Id="rId70" Type="http://schemas.openxmlformats.org/officeDocument/2006/relationships/customXml" Target="../ink/ink1073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784.xml"/><Relationship Id="rId187" Type="http://schemas.openxmlformats.org/officeDocument/2006/relationships/customXml" Target="../ink/ink10795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image" Target="NULL"/><Relationship Id="rId28" Type="http://schemas.openxmlformats.org/officeDocument/2006/relationships/customXml" Target="../ink/ink10714.xml"/><Relationship Id="rId49" Type="http://schemas.openxmlformats.org/officeDocument/2006/relationships/image" Target="NULL"/><Relationship Id="rId114" Type="http://schemas.openxmlformats.org/officeDocument/2006/relationships/customXml" Target="../ink/ink10758.xml"/><Relationship Id="rId60" Type="http://schemas.openxmlformats.org/officeDocument/2006/relationships/customXml" Target="../ink/ink1073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779.xml"/><Relationship Id="rId177" Type="http://schemas.openxmlformats.org/officeDocument/2006/relationships/customXml" Target="../ink/ink10790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10813.xml"/><Relationship Id="rId244" Type="http://schemas.openxmlformats.org/officeDocument/2006/relationships/customXml" Target="../ink/ink10824.xml"/><Relationship Id="rId18" Type="http://schemas.openxmlformats.org/officeDocument/2006/relationships/customXml" Target="../ink/ink10709.xml"/><Relationship Id="rId39" Type="http://schemas.openxmlformats.org/officeDocument/2006/relationships/image" Target="NULL"/><Relationship Id="rId50" Type="http://schemas.openxmlformats.org/officeDocument/2006/relationships/customXml" Target="../ink/ink10725.xml"/><Relationship Id="rId104" Type="http://schemas.openxmlformats.org/officeDocument/2006/relationships/customXml" Target="../ink/ink10752.xml"/><Relationship Id="rId125" Type="http://schemas.openxmlformats.org/officeDocument/2006/relationships/image" Target="NULL"/><Relationship Id="rId146" Type="http://schemas.openxmlformats.org/officeDocument/2006/relationships/customXml" Target="../ink/ink10774.xml"/><Relationship Id="rId167" Type="http://schemas.openxmlformats.org/officeDocument/2006/relationships/customXml" Target="../ink/ink10785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746.xml"/><Relationship Id="rId213" Type="http://schemas.openxmlformats.org/officeDocument/2006/relationships/customXml" Target="../ink/ink10808.xml"/><Relationship Id="rId234" Type="http://schemas.openxmlformats.org/officeDocument/2006/relationships/customXml" Target="../ink/ink10819.xml"/><Relationship Id="rId2" Type="http://schemas.openxmlformats.org/officeDocument/2006/relationships/customXml" Target="../ink/ink10701.xml"/><Relationship Id="rId29" Type="http://schemas.openxmlformats.org/officeDocument/2006/relationships/image" Target="NULL"/><Relationship Id="rId40" Type="http://schemas.openxmlformats.org/officeDocument/2006/relationships/customXml" Target="../ink/ink10720.xml"/><Relationship Id="rId115" Type="http://schemas.openxmlformats.org/officeDocument/2006/relationships/image" Target="NULL"/><Relationship Id="rId136" Type="http://schemas.openxmlformats.org/officeDocument/2006/relationships/customXml" Target="../ink/ink10769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741.xml"/><Relationship Id="rId199" Type="http://schemas.openxmlformats.org/officeDocument/2006/relationships/customXml" Target="../ink/ink10801.xml"/><Relationship Id="rId203" Type="http://schemas.openxmlformats.org/officeDocument/2006/relationships/customXml" Target="../ink/ink10803.xml"/><Relationship Id="rId19" Type="http://schemas.openxmlformats.org/officeDocument/2006/relationships/image" Target="NULL"/><Relationship Id="rId224" Type="http://schemas.openxmlformats.org/officeDocument/2006/relationships/customXml" Target="../ink/ink10814.xml"/><Relationship Id="rId245" Type="http://schemas.openxmlformats.org/officeDocument/2006/relationships/image" Target="NULL"/><Relationship Id="rId30" Type="http://schemas.openxmlformats.org/officeDocument/2006/relationships/customXml" Target="../ink/ink10715.xml"/><Relationship Id="rId105" Type="http://schemas.openxmlformats.org/officeDocument/2006/relationships/image" Target="NULL"/><Relationship Id="rId126" Type="http://schemas.openxmlformats.org/officeDocument/2006/relationships/customXml" Target="../ink/ink10764.xml"/><Relationship Id="rId147" Type="http://schemas.openxmlformats.org/officeDocument/2006/relationships/image" Target="NUL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10736.xml"/><Relationship Id="rId93" Type="http://schemas.openxmlformats.org/officeDocument/2006/relationships/image" Target="NULL"/><Relationship Id="rId189" Type="http://schemas.openxmlformats.org/officeDocument/2006/relationships/customXml" Target="../ink/ink10796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image" Target="NULL"/><Relationship Id="rId116" Type="http://schemas.openxmlformats.org/officeDocument/2006/relationships/customXml" Target="../ink/ink10759.xml"/><Relationship Id="rId137" Type="http://schemas.openxmlformats.org/officeDocument/2006/relationships/image" Target="NULL"/><Relationship Id="rId158" Type="http://schemas.openxmlformats.org/officeDocument/2006/relationships/customXml" Target="../ink/ink10780.xml"/><Relationship Id="rId20" Type="http://schemas.openxmlformats.org/officeDocument/2006/relationships/customXml" Target="../ink/ink10710.xml"/><Relationship Id="rId41" Type="http://schemas.openxmlformats.org/officeDocument/2006/relationships/image" Target="NULL"/><Relationship Id="rId62" Type="http://schemas.openxmlformats.org/officeDocument/2006/relationships/customXml" Target="../ink/ink10731.xml"/><Relationship Id="rId83" Type="http://schemas.openxmlformats.org/officeDocument/2006/relationships/image" Target="NULL"/><Relationship Id="rId179" Type="http://schemas.openxmlformats.org/officeDocument/2006/relationships/customXml" Target="../ink/ink10791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image" Target="NULL"/><Relationship Id="rId246" Type="http://schemas.openxmlformats.org/officeDocument/2006/relationships/customXml" Target="../ink/ink10825.xml"/><Relationship Id="rId106" Type="http://schemas.openxmlformats.org/officeDocument/2006/relationships/customXml" Target="../ink/ink10753.xml"/><Relationship Id="rId127" Type="http://schemas.openxmlformats.org/officeDocument/2006/relationships/image" Target="NULL"/></Relationships>
</file>

<file path=ppt/slides/_rels/slide22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846.xml"/><Relationship Id="rId63" Type="http://schemas.openxmlformats.org/officeDocument/2006/relationships/image" Target="NULL"/><Relationship Id="rId84" Type="http://schemas.openxmlformats.org/officeDocument/2006/relationships/customXml" Target="../ink/ink10867.xml"/><Relationship Id="rId138" Type="http://schemas.openxmlformats.org/officeDocument/2006/relationships/customXml" Target="../ink/ink10895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customXml" Target="../ink/ink10922.xml"/><Relationship Id="rId205" Type="http://schemas.openxmlformats.org/officeDocument/2006/relationships/customXml" Target="../ink/ink10929.xml"/><Relationship Id="rId226" Type="http://schemas.openxmlformats.org/officeDocument/2006/relationships/customXml" Target="../ink/ink10940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841.xml"/><Relationship Id="rId53" Type="http://schemas.openxmlformats.org/officeDocument/2006/relationships/image" Target="NULL"/><Relationship Id="rId74" Type="http://schemas.openxmlformats.org/officeDocument/2006/relationships/customXml" Target="../ink/ink10862.xml"/><Relationship Id="rId128" Type="http://schemas.openxmlformats.org/officeDocument/2006/relationships/customXml" Target="../ink/ink1089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0906.xml"/><Relationship Id="rId181" Type="http://schemas.openxmlformats.org/officeDocument/2006/relationships/customXml" Target="../ink/ink10917.xml"/><Relationship Id="rId216" Type="http://schemas.openxmlformats.org/officeDocument/2006/relationships/image" Target="NULL"/><Relationship Id="rId237" Type="http://schemas.openxmlformats.org/officeDocument/2006/relationships/image" Target="NULL"/><Relationship Id="rId22" Type="http://schemas.openxmlformats.org/officeDocument/2006/relationships/customXml" Target="../ink/ink10836.xml"/><Relationship Id="rId43" Type="http://schemas.openxmlformats.org/officeDocument/2006/relationships/image" Target="NULL"/><Relationship Id="rId64" Type="http://schemas.openxmlformats.org/officeDocument/2006/relationships/customXml" Target="../ink/ink10857.xml"/><Relationship Id="rId118" Type="http://schemas.openxmlformats.org/officeDocument/2006/relationships/customXml" Target="../ink/ink1088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901.xml"/><Relationship Id="rId171" Type="http://schemas.openxmlformats.org/officeDocument/2006/relationships/customXml" Target="../ink/ink10912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image" Target="NULL"/><Relationship Id="rId248" Type="http://schemas.openxmlformats.org/officeDocument/2006/relationships/customXml" Target="../ink/ink10951.xml"/><Relationship Id="rId12" Type="http://schemas.openxmlformats.org/officeDocument/2006/relationships/customXml" Target="../ink/ink10831.xml"/><Relationship Id="rId33" Type="http://schemas.openxmlformats.org/officeDocument/2006/relationships/image" Target="NULL"/><Relationship Id="rId108" Type="http://schemas.openxmlformats.org/officeDocument/2006/relationships/customXml" Target="../ink/ink10879.xml"/><Relationship Id="rId129" Type="http://schemas.openxmlformats.org/officeDocument/2006/relationships/image" Target="NULL"/><Relationship Id="rId54" Type="http://schemas.openxmlformats.org/officeDocument/2006/relationships/customXml" Target="../ink/ink10852.xml"/><Relationship Id="rId75" Type="http://schemas.openxmlformats.org/officeDocument/2006/relationships/image" Target="NULL"/><Relationship Id="rId96" Type="http://schemas.openxmlformats.org/officeDocument/2006/relationships/customXml" Target="../ink/ink10873.xml"/><Relationship Id="rId140" Type="http://schemas.openxmlformats.org/officeDocument/2006/relationships/customXml" Target="../ink/ink10896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10935.xml"/><Relationship Id="rId6" Type="http://schemas.openxmlformats.org/officeDocument/2006/relationships/customXml" Target="../ink/ink10828.xml"/><Relationship Id="rId238" Type="http://schemas.openxmlformats.org/officeDocument/2006/relationships/customXml" Target="../ink/ink1094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847.xml"/><Relationship Id="rId65" Type="http://schemas.openxmlformats.org/officeDocument/2006/relationships/image" Target="NULL"/><Relationship Id="rId86" Type="http://schemas.openxmlformats.org/officeDocument/2006/relationships/customXml" Target="../ink/ink10868.xml"/><Relationship Id="rId130" Type="http://schemas.openxmlformats.org/officeDocument/2006/relationships/customXml" Target="../ink/ink10891.xm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10923.xml"/><Relationship Id="rId207" Type="http://schemas.openxmlformats.org/officeDocument/2006/relationships/customXml" Target="../ink/ink10930.xml"/><Relationship Id="rId228" Type="http://schemas.openxmlformats.org/officeDocument/2006/relationships/customXml" Target="../ink/ink10941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842.xml"/><Relationship Id="rId55" Type="http://schemas.openxmlformats.org/officeDocument/2006/relationships/image" Target="NULL"/><Relationship Id="rId76" Type="http://schemas.openxmlformats.org/officeDocument/2006/relationships/customXml" Target="../ink/ink10863.xml"/><Relationship Id="rId97" Type="http://schemas.openxmlformats.org/officeDocument/2006/relationships/image" Target="NULL"/><Relationship Id="rId120" Type="http://schemas.openxmlformats.org/officeDocument/2006/relationships/customXml" Target="../ink/ink10886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0907.xml"/><Relationship Id="rId183" Type="http://schemas.openxmlformats.org/officeDocument/2006/relationships/customXml" Target="../ink/ink10918.xml"/><Relationship Id="rId218" Type="http://schemas.openxmlformats.org/officeDocument/2006/relationships/image" Target="NULL"/><Relationship Id="rId239" Type="http://schemas.openxmlformats.org/officeDocument/2006/relationships/image" Target="NULL"/><Relationship Id="rId24" Type="http://schemas.openxmlformats.org/officeDocument/2006/relationships/customXml" Target="../ink/ink10837.xml"/><Relationship Id="rId45" Type="http://schemas.openxmlformats.org/officeDocument/2006/relationships/image" Target="NULL"/><Relationship Id="rId66" Type="http://schemas.openxmlformats.org/officeDocument/2006/relationships/customXml" Target="../ink/ink10858.xml"/><Relationship Id="rId87" Type="http://schemas.openxmlformats.org/officeDocument/2006/relationships/image" Target="NULL"/><Relationship Id="rId110" Type="http://schemas.openxmlformats.org/officeDocument/2006/relationships/customXml" Target="../ink/ink10880.xml"/><Relationship Id="rId131" Type="http://schemas.openxmlformats.org/officeDocument/2006/relationships/image" Target="NULL"/><Relationship Id="rId152" Type="http://schemas.openxmlformats.org/officeDocument/2006/relationships/customXml" Target="../ink/ink10902.xml"/><Relationship Id="rId173" Type="http://schemas.openxmlformats.org/officeDocument/2006/relationships/customXml" Target="../ink/ink10913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10947.xml"/><Relationship Id="rId14" Type="http://schemas.openxmlformats.org/officeDocument/2006/relationships/customXml" Target="../ink/ink10832.xml"/><Relationship Id="rId35" Type="http://schemas.openxmlformats.org/officeDocument/2006/relationships/image" Target="NULL"/><Relationship Id="rId56" Type="http://schemas.openxmlformats.org/officeDocument/2006/relationships/customXml" Target="../ink/ink10853.xml"/><Relationship Id="rId77" Type="http://schemas.openxmlformats.org/officeDocument/2006/relationships/image" Target="NULL"/><Relationship Id="rId100" Type="http://schemas.openxmlformats.org/officeDocument/2006/relationships/customXml" Target="../ink/ink10875.xml"/><Relationship Id="rId8" Type="http://schemas.openxmlformats.org/officeDocument/2006/relationships/customXml" Target="../ink/ink10829.xml"/><Relationship Id="rId98" Type="http://schemas.openxmlformats.org/officeDocument/2006/relationships/customXml" Target="../ink/ink10874.xml"/><Relationship Id="rId121" Type="http://schemas.openxmlformats.org/officeDocument/2006/relationships/image" Target="NULL"/><Relationship Id="rId142" Type="http://schemas.openxmlformats.org/officeDocument/2006/relationships/customXml" Target="../ink/ink10897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10936.xml"/><Relationship Id="rId230" Type="http://schemas.openxmlformats.org/officeDocument/2006/relationships/customXml" Target="../ink/ink10942.xml"/><Relationship Id="rId25" Type="http://schemas.openxmlformats.org/officeDocument/2006/relationships/image" Target="NULL"/><Relationship Id="rId46" Type="http://schemas.openxmlformats.org/officeDocument/2006/relationships/customXml" Target="../ink/ink10848.xml"/><Relationship Id="rId67" Type="http://schemas.openxmlformats.org/officeDocument/2006/relationships/image" Target="NULL"/><Relationship Id="rId88" Type="http://schemas.openxmlformats.org/officeDocument/2006/relationships/customXml" Target="../ink/ink10869.xml"/><Relationship Id="rId111" Type="http://schemas.openxmlformats.org/officeDocument/2006/relationships/image" Target="NULL"/><Relationship Id="rId132" Type="http://schemas.openxmlformats.org/officeDocument/2006/relationships/customXml" Target="../ink/ink10892.xm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customXml" Target="../ink/ink10924.xml"/><Relationship Id="rId209" Type="http://schemas.openxmlformats.org/officeDocument/2006/relationships/customXml" Target="../ink/ink10931.xml"/><Relationship Id="rId220" Type="http://schemas.openxmlformats.org/officeDocument/2006/relationships/image" Target="NUL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843.xml"/><Relationship Id="rId57" Type="http://schemas.openxmlformats.org/officeDocument/2006/relationships/image" Target="NULL"/><Relationship Id="rId78" Type="http://schemas.openxmlformats.org/officeDocument/2006/relationships/customXml" Target="../ink/ink1086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887.xml"/><Relationship Id="rId143" Type="http://schemas.openxmlformats.org/officeDocument/2006/relationships/image" Target="NULL"/><Relationship Id="rId164" Type="http://schemas.openxmlformats.org/officeDocument/2006/relationships/customXml" Target="../ink/ink10908.xml"/><Relationship Id="rId185" Type="http://schemas.openxmlformats.org/officeDocument/2006/relationships/customXml" Target="../ink/ink10919.xml"/><Relationship Id="rId4" Type="http://schemas.openxmlformats.org/officeDocument/2006/relationships/customXml" Target="../ink/ink10827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10934.xml"/><Relationship Id="rId236" Type="http://schemas.openxmlformats.org/officeDocument/2006/relationships/customXml" Target="../ink/ink10945.xml"/><Relationship Id="rId26" Type="http://schemas.openxmlformats.org/officeDocument/2006/relationships/customXml" Target="../ink/ink10838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10859.xml"/><Relationship Id="rId89" Type="http://schemas.openxmlformats.org/officeDocument/2006/relationships/image" Target="NULL"/><Relationship Id="rId112" Type="http://schemas.openxmlformats.org/officeDocument/2006/relationships/customXml" Target="../ink/ink10881.xml"/><Relationship Id="rId133" Type="http://schemas.openxmlformats.org/officeDocument/2006/relationships/image" Target="NULL"/><Relationship Id="rId154" Type="http://schemas.openxmlformats.org/officeDocument/2006/relationships/customXml" Target="../ink/ink10903.xml"/><Relationship Id="rId175" Type="http://schemas.openxmlformats.org/officeDocument/2006/relationships/customXml" Target="../ink/ink10914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10833.xml"/><Relationship Id="rId221" Type="http://schemas.openxmlformats.org/officeDocument/2006/relationships/customXml" Target="../ink/ink10937.xml"/><Relationship Id="rId242" Type="http://schemas.openxmlformats.org/officeDocument/2006/relationships/customXml" Target="../ink/ink10948.xml"/><Relationship Id="rId37" Type="http://schemas.openxmlformats.org/officeDocument/2006/relationships/image" Target="NULL"/><Relationship Id="rId58" Type="http://schemas.openxmlformats.org/officeDocument/2006/relationships/customXml" Target="../ink/ink10854.xml"/><Relationship Id="rId79" Type="http://schemas.openxmlformats.org/officeDocument/2006/relationships/image" Target="NULL"/><Relationship Id="rId102" Type="http://schemas.openxmlformats.org/officeDocument/2006/relationships/customXml" Target="../ink/ink10876.xml"/><Relationship Id="rId123" Type="http://schemas.openxmlformats.org/officeDocument/2006/relationships/image" Target="NULL"/><Relationship Id="rId144" Type="http://schemas.openxmlformats.org/officeDocument/2006/relationships/customXml" Target="../ink/ink10898.xml"/><Relationship Id="rId90" Type="http://schemas.openxmlformats.org/officeDocument/2006/relationships/customXml" Target="../ink/ink10870.xm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10932.xml"/><Relationship Id="rId232" Type="http://schemas.openxmlformats.org/officeDocument/2006/relationships/customXml" Target="../ink/ink10943.xml"/><Relationship Id="rId27" Type="http://schemas.openxmlformats.org/officeDocument/2006/relationships/image" Target="NULL"/><Relationship Id="rId48" Type="http://schemas.openxmlformats.org/officeDocument/2006/relationships/customXml" Target="../ink/ink10849.xml"/><Relationship Id="rId69" Type="http://schemas.openxmlformats.org/officeDocument/2006/relationships/image" Target="NULL"/><Relationship Id="rId113" Type="http://schemas.openxmlformats.org/officeDocument/2006/relationships/customXml" Target="../ink/ink10882.xml"/><Relationship Id="rId134" Type="http://schemas.openxmlformats.org/officeDocument/2006/relationships/customXml" Target="../ink/ink10893.xml"/><Relationship Id="rId80" Type="http://schemas.openxmlformats.org/officeDocument/2006/relationships/customXml" Target="../ink/ink10865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customXml" Target="../ink/ink10925.xml"/><Relationship Id="rId201" Type="http://schemas.openxmlformats.org/officeDocument/2006/relationships/customXml" Target="../ink/ink10927.xml"/><Relationship Id="rId222" Type="http://schemas.openxmlformats.org/officeDocument/2006/relationships/image" Target="NUL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84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888.xml"/><Relationship Id="rId70" Type="http://schemas.openxmlformats.org/officeDocument/2006/relationships/customXml" Target="../ink/ink1086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0909.xml"/><Relationship Id="rId187" Type="http://schemas.openxmlformats.org/officeDocument/2006/relationships/customXml" Target="../ink/ink10920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image" Target="NULL"/><Relationship Id="rId28" Type="http://schemas.openxmlformats.org/officeDocument/2006/relationships/customXml" Target="../ink/ink10839.xml"/><Relationship Id="rId49" Type="http://schemas.openxmlformats.org/officeDocument/2006/relationships/image" Target="NULL"/><Relationship Id="rId114" Type="http://schemas.openxmlformats.org/officeDocument/2006/relationships/customXml" Target="../ink/ink10883.xml"/><Relationship Id="rId60" Type="http://schemas.openxmlformats.org/officeDocument/2006/relationships/customXml" Target="../ink/ink1085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0904.xml"/><Relationship Id="rId177" Type="http://schemas.openxmlformats.org/officeDocument/2006/relationships/customXml" Target="../ink/ink10915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10938.xml"/><Relationship Id="rId244" Type="http://schemas.openxmlformats.org/officeDocument/2006/relationships/customXml" Target="../ink/ink10949.xml"/><Relationship Id="rId18" Type="http://schemas.openxmlformats.org/officeDocument/2006/relationships/customXml" Target="../ink/ink10834.xml"/><Relationship Id="rId39" Type="http://schemas.openxmlformats.org/officeDocument/2006/relationships/image" Target="NULL"/><Relationship Id="rId50" Type="http://schemas.openxmlformats.org/officeDocument/2006/relationships/customXml" Target="../ink/ink10850.xml"/><Relationship Id="rId104" Type="http://schemas.openxmlformats.org/officeDocument/2006/relationships/customXml" Target="../ink/ink10877.xml"/><Relationship Id="rId125" Type="http://schemas.openxmlformats.org/officeDocument/2006/relationships/image" Target="NULL"/><Relationship Id="rId146" Type="http://schemas.openxmlformats.org/officeDocument/2006/relationships/customXml" Target="../ink/ink10899.xml"/><Relationship Id="rId167" Type="http://schemas.openxmlformats.org/officeDocument/2006/relationships/customXml" Target="../ink/ink10910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871.xml"/><Relationship Id="rId213" Type="http://schemas.openxmlformats.org/officeDocument/2006/relationships/customXml" Target="../ink/ink10933.xml"/><Relationship Id="rId234" Type="http://schemas.openxmlformats.org/officeDocument/2006/relationships/customXml" Target="../ink/ink10944.xml"/><Relationship Id="rId2" Type="http://schemas.openxmlformats.org/officeDocument/2006/relationships/customXml" Target="../ink/ink10826.xml"/><Relationship Id="rId29" Type="http://schemas.openxmlformats.org/officeDocument/2006/relationships/image" Target="NULL"/><Relationship Id="rId40" Type="http://schemas.openxmlformats.org/officeDocument/2006/relationships/customXml" Target="../ink/ink10845.xml"/><Relationship Id="rId115" Type="http://schemas.openxmlformats.org/officeDocument/2006/relationships/image" Target="NULL"/><Relationship Id="rId136" Type="http://schemas.openxmlformats.org/officeDocument/2006/relationships/customXml" Target="../ink/ink10894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866.xml"/><Relationship Id="rId199" Type="http://schemas.openxmlformats.org/officeDocument/2006/relationships/customXml" Target="../ink/ink10926.xml"/><Relationship Id="rId203" Type="http://schemas.openxmlformats.org/officeDocument/2006/relationships/customXml" Target="../ink/ink10928.xml"/><Relationship Id="rId19" Type="http://schemas.openxmlformats.org/officeDocument/2006/relationships/image" Target="NULL"/><Relationship Id="rId224" Type="http://schemas.openxmlformats.org/officeDocument/2006/relationships/customXml" Target="../ink/ink10939.xml"/><Relationship Id="rId245" Type="http://schemas.openxmlformats.org/officeDocument/2006/relationships/image" Target="NULL"/><Relationship Id="rId30" Type="http://schemas.openxmlformats.org/officeDocument/2006/relationships/customXml" Target="../ink/ink10840.xml"/><Relationship Id="rId105" Type="http://schemas.openxmlformats.org/officeDocument/2006/relationships/image" Target="NULL"/><Relationship Id="rId126" Type="http://schemas.openxmlformats.org/officeDocument/2006/relationships/customXml" Target="../ink/ink10889.xml"/><Relationship Id="rId147" Type="http://schemas.openxmlformats.org/officeDocument/2006/relationships/image" Target="NUL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10861.xml"/><Relationship Id="rId93" Type="http://schemas.openxmlformats.org/officeDocument/2006/relationships/image" Target="NULL"/><Relationship Id="rId189" Type="http://schemas.openxmlformats.org/officeDocument/2006/relationships/customXml" Target="../ink/ink10921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image" Target="NULL"/><Relationship Id="rId116" Type="http://schemas.openxmlformats.org/officeDocument/2006/relationships/customXml" Target="../ink/ink10884.xml"/><Relationship Id="rId137" Type="http://schemas.openxmlformats.org/officeDocument/2006/relationships/image" Target="NULL"/><Relationship Id="rId158" Type="http://schemas.openxmlformats.org/officeDocument/2006/relationships/customXml" Target="../ink/ink10905.xml"/><Relationship Id="rId20" Type="http://schemas.openxmlformats.org/officeDocument/2006/relationships/customXml" Target="../ink/ink10835.xml"/><Relationship Id="rId41" Type="http://schemas.openxmlformats.org/officeDocument/2006/relationships/image" Target="NULL"/><Relationship Id="rId62" Type="http://schemas.openxmlformats.org/officeDocument/2006/relationships/customXml" Target="../ink/ink10856.xml"/><Relationship Id="rId83" Type="http://schemas.openxmlformats.org/officeDocument/2006/relationships/image" Target="NULL"/><Relationship Id="rId179" Type="http://schemas.openxmlformats.org/officeDocument/2006/relationships/customXml" Target="../ink/ink10916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image" Target="NULL"/><Relationship Id="rId246" Type="http://schemas.openxmlformats.org/officeDocument/2006/relationships/customXml" Target="../ink/ink10950.xml"/><Relationship Id="rId106" Type="http://schemas.openxmlformats.org/officeDocument/2006/relationships/customXml" Target="../ink/ink10878.xml"/><Relationship Id="rId127" Type="http://schemas.openxmlformats.org/officeDocument/2006/relationships/image" Target="NULL"/><Relationship Id="rId10" Type="http://schemas.openxmlformats.org/officeDocument/2006/relationships/customXml" Target="../ink/ink10830.xml"/><Relationship Id="rId31" Type="http://schemas.openxmlformats.org/officeDocument/2006/relationships/image" Target="NULL"/><Relationship Id="rId52" Type="http://schemas.openxmlformats.org/officeDocument/2006/relationships/customXml" Target="../ink/ink10851.xml"/><Relationship Id="rId73" Type="http://schemas.openxmlformats.org/officeDocument/2006/relationships/image" Target="NULL"/><Relationship Id="rId94" Type="http://schemas.openxmlformats.org/officeDocument/2006/relationships/customXml" Target="../ink/ink10872.xml"/><Relationship Id="rId148" Type="http://schemas.openxmlformats.org/officeDocument/2006/relationships/customXml" Target="../ink/ink10900.xml"/><Relationship Id="rId169" Type="http://schemas.openxmlformats.org/officeDocument/2006/relationships/customXml" Target="../ink/ink10911.xml"/></Relationships>
</file>

<file path=ppt/slides/_rels/slide22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customXml" Target="../ink/ink11066.xml"/><Relationship Id="rId268" Type="http://schemas.openxmlformats.org/officeDocument/2006/relationships/customXml" Target="../ink/ink11087.xml"/><Relationship Id="rId32" Type="http://schemas.openxmlformats.org/officeDocument/2006/relationships/customXml" Target="../ink/ink10967.xml"/><Relationship Id="rId74" Type="http://schemas.openxmlformats.org/officeDocument/2006/relationships/customXml" Target="../ink/ink10988.xml"/><Relationship Id="rId128" Type="http://schemas.openxmlformats.org/officeDocument/2006/relationships/customXml" Target="../ink/ink11016.xml"/><Relationship Id="rId5" Type="http://schemas.openxmlformats.org/officeDocument/2006/relationships/image" Target="NULL"/><Relationship Id="rId181" Type="http://schemas.openxmlformats.org/officeDocument/2006/relationships/customXml" Target="../ink/ink11043.xm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1027.xml"/><Relationship Id="rId171" Type="http://schemas.openxmlformats.org/officeDocument/2006/relationships/customXml" Target="../ink/ink11038.xml"/><Relationship Id="rId192" Type="http://schemas.openxmlformats.org/officeDocument/2006/relationships/image" Target="NULL"/><Relationship Id="rId206" Type="http://schemas.openxmlformats.org/officeDocument/2006/relationships/image" Target="NULL"/><Relationship Id="rId227" Type="http://schemas.openxmlformats.org/officeDocument/2006/relationships/image" Target="NULL"/><Relationship Id="rId248" Type="http://schemas.openxmlformats.org/officeDocument/2006/relationships/customXml" Target="../ink/ink11077.xml"/><Relationship Id="rId269" Type="http://schemas.openxmlformats.org/officeDocument/2006/relationships/image" Target="NULL"/><Relationship Id="rId12" Type="http://schemas.openxmlformats.org/officeDocument/2006/relationships/customXml" Target="../ink/ink10957.xml"/><Relationship Id="rId33" Type="http://schemas.openxmlformats.org/officeDocument/2006/relationships/image" Target="NULL"/><Relationship Id="rId108" Type="http://schemas.openxmlformats.org/officeDocument/2006/relationships/customXml" Target="../ink/ink11005.xml"/><Relationship Id="rId129" Type="http://schemas.openxmlformats.org/officeDocument/2006/relationships/image" Target="NULL"/><Relationship Id="rId280" Type="http://schemas.openxmlformats.org/officeDocument/2006/relationships/customXml" Target="../ink/ink11093.xml"/><Relationship Id="rId54" Type="http://schemas.openxmlformats.org/officeDocument/2006/relationships/customXml" Target="../ink/ink10978.xml"/><Relationship Id="rId75" Type="http://schemas.openxmlformats.org/officeDocument/2006/relationships/image" Target="NULL"/><Relationship Id="rId96" Type="http://schemas.openxmlformats.org/officeDocument/2006/relationships/customXml" Target="../ink/ink10999.xml"/><Relationship Id="rId140" Type="http://schemas.openxmlformats.org/officeDocument/2006/relationships/customXml" Target="../ink/ink11022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11061.xml"/><Relationship Id="rId6" Type="http://schemas.openxmlformats.org/officeDocument/2006/relationships/customXml" Target="../ink/ink10954.xml"/><Relationship Id="rId238" Type="http://schemas.openxmlformats.org/officeDocument/2006/relationships/customXml" Target="../ink/ink11072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11088.xml"/><Relationship Id="rId44" Type="http://schemas.openxmlformats.org/officeDocument/2006/relationships/customXml" Target="../ink/ink10973.xml"/><Relationship Id="rId65" Type="http://schemas.openxmlformats.org/officeDocument/2006/relationships/image" Target="NULL"/><Relationship Id="rId86" Type="http://schemas.openxmlformats.org/officeDocument/2006/relationships/customXml" Target="../ink/ink10994.xml"/><Relationship Id="rId130" Type="http://schemas.openxmlformats.org/officeDocument/2006/relationships/customXml" Target="../ink/ink11017.xm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customXml" Target="../ink/ink11049.xml"/><Relationship Id="rId207" Type="http://schemas.openxmlformats.org/officeDocument/2006/relationships/customXml" Target="../ink/ink11056.xml"/><Relationship Id="rId228" Type="http://schemas.openxmlformats.org/officeDocument/2006/relationships/customXml" Target="../ink/ink11067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11083.xml"/><Relationship Id="rId281" Type="http://schemas.openxmlformats.org/officeDocument/2006/relationships/image" Target="NULL"/><Relationship Id="rId34" Type="http://schemas.openxmlformats.org/officeDocument/2006/relationships/customXml" Target="../ink/ink10968.xml"/><Relationship Id="rId55" Type="http://schemas.openxmlformats.org/officeDocument/2006/relationships/image" Target="NULL"/><Relationship Id="rId76" Type="http://schemas.openxmlformats.org/officeDocument/2006/relationships/customXml" Target="../ink/ink10989.xml"/><Relationship Id="rId97" Type="http://schemas.openxmlformats.org/officeDocument/2006/relationships/image" Target="NULL"/><Relationship Id="rId120" Type="http://schemas.openxmlformats.org/officeDocument/2006/relationships/customXml" Target="../ink/ink1101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1033.xml"/><Relationship Id="rId183" Type="http://schemas.openxmlformats.org/officeDocument/2006/relationships/customXml" Target="../ink/ink11044.xml"/><Relationship Id="rId218" Type="http://schemas.openxmlformats.org/officeDocument/2006/relationships/image" Target="NULL"/><Relationship Id="rId239" Type="http://schemas.openxmlformats.org/officeDocument/2006/relationships/image" Target="NULL"/><Relationship Id="rId250" Type="http://schemas.openxmlformats.org/officeDocument/2006/relationships/customXml" Target="../ink/ink11078.xml"/><Relationship Id="rId271" Type="http://schemas.openxmlformats.org/officeDocument/2006/relationships/image" Target="NULL"/><Relationship Id="rId24" Type="http://schemas.openxmlformats.org/officeDocument/2006/relationships/customXml" Target="../ink/ink10963.xml"/><Relationship Id="rId45" Type="http://schemas.openxmlformats.org/officeDocument/2006/relationships/image" Target="NULL"/><Relationship Id="rId66" Type="http://schemas.openxmlformats.org/officeDocument/2006/relationships/customXml" Target="../ink/ink10984.xml"/><Relationship Id="rId87" Type="http://schemas.openxmlformats.org/officeDocument/2006/relationships/image" Target="NULL"/><Relationship Id="rId110" Type="http://schemas.openxmlformats.org/officeDocument/2006/relationships/customXml" Target="../ink/ink11006.xml"/><Relationship Id="rId131" Type="http://schemas.openxmlformats.org/officeDocument/2006/relationships/image" Target="NULL"/><Relationship Id="rId152" Type="http://schemas.openxmlformats.org/officeDocument/2006/relationships/customXml" Target="../ink/ink11028.xml"/><Relationship Id="rId173" Type="http://schemas.openxmlformats.org/officeDocument/2006/relationships/customXml" Target="../ink/ink11039.xml"/><Relationship Id="rId194" Type="http://schemas.openxmlformats.org/officeDocument/2006/relationships/image" Target="NULL"/><Relationship Id="rId208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11073.xml"/><Relationship Id="rId261" Type="http://schemas.openxmlformats.org/officeDocument/2006/relationships/image" Target="NULL"/><Relationship Id="rId14" Type="http://schemas.openxmlformats.org/officeDocument/2006/relationships/customXml" Target="../ink/ink10958.xml"/><Relationship Id="rId35" Type="http://schemas.openxmlformats.org/officeDocument/2006/relationships/image" Target="NULL"/><Relationship Id="rId56" Type="http://schemas.openxmlformats.org/officeDocument/2006/relationships/customXml" Target="../ink/ink10979.xml"/><Relationship Id="rId77" Type="http://schemas.openxmlformats.org/officeDocument/2006/relationships/image" Target="NULL"/><Relationship Id="rId100" Type="http://schemas.openxmlformats.org/officeDocument/2006/relationships/customXml" Target="../ink/ink11001.xml"/><Relationship Id="rId282" Type="http://schemas.openxmlformats.org/officeDocument/2006/relationships/customXml" Target="../ink/ink11094.xml"/><Relationship Id="rId8" Type="http://schemas.openxmlformats.org/officeDocument/2006/relationships/customXml" Target="../ink/ink10955.xml"/><Relationship Id="rId98" Type="http://schemas.openxmlformats.org/officeDocument/2006/relationships/customXml" Target="../ink/ink11000.xml"/><Relationship Id="rId121" Type="http://schemas.openxmlformats.org/officeDocument/2006/relationships/image" Target="NULL"/><Relationship Id="rId142" Type="http://schemas.openxmlformats.org/officeDocument/2006/relationships/customXml" Target="../ink/ink11023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11062.xml"/><Relationship Id="rId230" Type="http://schemas.openxmlformats.org/officeDocument/2006/relationships/customXml" Target="../ink/ink11068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974.xml"/><Relationship Id="rId67" Type="http://schemas.openxmlformats.org/officeDocument/2006/relationships/image" Target="NULL"/><Relationship Id="rId272" Type="http://schemas.openxmlformats.org/officeDocument/2006/relationships/customXml" Target="../ink/ink11089.xml"/><Relationship Id="rId88" Type="http://schemas.openxmlformats.org/officeDocument/2006/relationships/customXml" Target="../ink/ink10995.xml"/><Relationship Id="rId111" Type="http://schemas.openxmlformats.org/officeDocument/2006/relationships/image" Target="NULL"/><Relationship Id="rId132" Type="http://schemas.openxmlformats.org/officeDocument/2006/relationships/customXml" Target="../ink/ink11018.xm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customXml" Target="../ink/ink11050.xml"/><Relationship Id="rId209" Type="http://schemas.openxmlformats.org/officeDocument/2006/relationships/customXml" Target="../ink/ink11057.xml"/><Relationship Id="rId220" Type="http://schemas.openxmlformats.org/officeDocument/2006/relationships/image" Target="NUL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0969.xml"/><Relationship Id="rId57" Type="http://schemas.openxmlformats.org/officeDocument/2006/relationships/image" Target="NULL"/><Relationship Id="rId262" Type="http://schemas.openxmlformats.org/officeDocument/2006/relationships/customXml" Target="../ink/ink11084.xml"/><Relationship Id="rId283" Type="http://schemas.openxmlformats.org/officeDocument/2006/relationships/image" Target="NULL"/><Relationship Id="rId78" Type="http://schemas.openxmlformats.org/officeDocument/2006/relationships/customXml" Target="../ink/ink1099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013.xml"/><Relationship Id="rId143" Type="http://schemas.openxmlformats.org/officeDocument/2006/relationships/image" Target="NULL"/><Relationship Id="rId164" Type="http://schemas.openxmlformats.org/officeDocument/2006/relationships/customXml" Target="../ink/ink11034.xml"/><Relationship Id="rId185" Type="http://schemas.openxmlformats.org/officeDocument/2006/relationships/customXml" Target="../ink/ink11045.xml"/><Relationship Id="rId9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customXml" Target="../ink/ink10964.xml"/><Relationship Id="rId231" Type="http://schemas.openxmlformats.org/officeDocument/2006/relationships/image" Target="NULL"/><Relationship Id="rId252" Type="http://schemas.openxmlformats.org/officeDocument/2006/relationships/customXml" Target="../ink/ink11079.xml"/><Relationship Id="rId273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10985.xml"/><Relationship Id="rId89" Type="http://schemas.openxmlformats.org/officeDocument/2006/relationships/image" Target="NULL"/><Relationship Id="rId112" Type="http://schemas.openxmlformats.org/officeDocument/2006/relationships/customXml" Target="../ink/ink11007.xml"/><Relationship Id="rId133" Type="http://schemas.openxmlformats.org/officeDocument/2006/relationships/image" Target="NULL"/><Relationship Id="rId154" Type="http://schemas.openxmlformats.org/officeDocument/2006/relationships/customXml" Target="../ink/ink11029.xml"/><Relationship Id="rId175" Type="http://schemas.openxmlformats.org/officeDocument/2006/relationships/customXml" Target="../ink/ink11040.xml"/><Relationship Id="rId196" Type="http://schemas.openxmlformats.org/officeDocument/2006/relationships/image" Target="NULL"/><Relationship Id="rId200" Type="http://schemas.openxmlformats.org/officeDocument/2006/relationships/image" Target="NULL"/><Relationship Id="rId16" Type="http://schemas.openxmlformats.org/officeDocument/2006/relationships/customXml" Target="../ink/ink10959.xml"/><Relationship Id="rId221" Type="http://schemas.openxmlformats.org/officeDocument/2006/relationships/customXml" Target="../ink/ink11063.xml"/><Relationship Id="rId242" Type="http://schemas.openxmlformats.org/officeDocument/2006/relationships/customXml" Target="../ink/ink11074.xml"/><Relationship Id="rId263" Type="http://schemas.openxmlformats.org/officeDocument/2006/relationships/image" Target="NULL"/><Relationship Id="rId284" Type="http://schemas.openxmlformats.org/officeDocument/2006/relationships/customXml" Target="../ink/ink11095.xml"/><Relationship Id="rId37" Type="http://schemas.openxmlformats.org/officeDocument/2006/relationships/image" Target="NULL"/><Relationship Id="rId58" Type="http://schemas.openxmlformats.org/officeDocument/2006/relationships/customXml" Target="../ink/ink10980.xml"/><Relationship Id="rId79" Type="http://schemas.openxmlformats.org/officeDocument/2006/relationships/image" Target="NULL"/><Relationship Id="rId102" Type="http://schemas.openxmlformats.org/officeDocument/2006/relationships/customXml" Target="../ink/ink11002.xml"/><Relationship Id="rId123" Type="http://schemas.openxmlformats.org/officeDocument/2006/relationships/image" Target="NULL"/><Relationship Id="rId144" Type="http://schemas.openxmlformats.org/officeDocument/2006/relationships/customXml" Target="../ink/ink11024.xml"/><Relationship Id="rId90" Type="http://schemas.openxmlformats.org/officeDocument/2006/relationships/customXml" Target="../ink/ink10996.xm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11058.xml"/><Relationship Id="rId232" Type="http://schemas.openxmlformats.org/officeDocument/2006/relationships/customXml" Target="../ink/ink11069.xml"/><Relationship Id="rId253" Type="http://schemas.openxmlformats.org/officeDocument/2006/relationships/image" Target="NULL"/><Relationship Id="rId274" Type="http://schemas.openxmlformats.org/officeDocument/2006/relationships/customXml" Target="../ink/ink11090.xml"/><Relationship Id="rId27" Type="http://schemas.openxmlformats.org/officeDocument/2006/relationships/image" Target="NULL"/><Relationship Id="rId48" Type="http://schemas.openxmlformats.org/officeDocument/2006/relationships/customXml" Target="../ink/ink10975.xml"/><Relationship Id="rId69" Type="http://schemas.openxmlformats.org/officeDocument/2006/relationships/image" Target="NULL"/><Relationship Id="rId113" Type="http://schemas.openxmlformats.org/officeDocument/2006/relationships/customXml" Target="../ink/ink11008.xml"/><Relationship Id="rId134" Type="http://schemas.openxmlformats.org/officeDocument/2006/relationships/customXml" Target="../ink/ink11019.xml"/><Relationship Id="rId80" Type="http://schemas.openxmlformats.org/officeDocument/2006/relationships/customXml" Target="../ink/ink10991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customXml" Target="../ink/ink11051.xml"/><Relationship Id="rId201" Type="http://schemas.openxmlformats.org/officeDocument/2006/relationships/customXml" Target="../ink/ink11053.xml"/><Relationship Id="rId222" Type="http://schemas.openxmlformats.org/officeDocument/2006/relationships/image" Target="NULL"/><Relationship Id="rId243" Type="http://schemas.openxmlformats.org/officeDocument/2006/relationships/image" Target="NULL"/><Relationship Id="rId264" Type="http://schemas.openxmlformats.org/officeDocument/2006/relationships/customXml" Target="../ink/ink11085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970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1014.xml"/><Relationship Id="rId70" Type="http://schemas.openxmlformats.org/officeDocument/2006/relationships/customXml" Target="../ink/ink10986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1035.xml"/><Relationship Id="rId187" Type="http://schemas.openxmlformats.org/officeDocument/2006/relationships/customXml" Target="../ink/ink11046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image" Target="NULL"/><Relationship Id="rId254" Type="http://schemas.openxmlformats.org/officeDocument/2006/relationships/customXml" Target="../ink/ink11080.xml"/><Relationship Id="rId28" Type="http://schemas.openxmlformats.org/officeDocument/2006/relationships/customXml" Target="../ink/ink10965.xml"/><Relationship Id="rId49" Type="http://schemas.openxmlformats.org/officeDocument/2006/relationships/image" Target="NULL"/><Relationship Id="rId114" Type="http://schemas.openxmlformats.org/officeDocument/2006/relationships/customXml" Target="../ink/ink11009.xml"/><Relationship Id="rId275" Type="http://schemas.openxmlformats.org/officeDocument/2006/relationships/image" Target="NULL"/><Relationship Id="rId60" Type="http://schemas.openxmlformats.org/officeDocument/2006/relationships/customXml" Target="../ink/ink10981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1030.xml"/><Relationship Id="rId177" Type="http://schemas.openxmlformats.org/officeDocument/2006/relationships/customXml" Target="../ink/ink11041.xml"/><Relationship Id="rId198" Type="http://schemas.openxmlformats.org/officeDocument/2006/relationships/image" Target="NULL"/><Relationship Id="rId202" Type="http://schemas.openxmlformats.org/officeDocument/2006/relationships/image" Target="NULL"/><Relationship Id="rId223" Type="http://schemas.openxmlformats.org/officeDocument/2006/relationships/customXml" Target="../ink/ink11064.xml"/><Relationship Id="rId244" Type="http://schemas.openxmlformats.org/officeDocument/2006/relationships/customXml" Target="../ink/ink11075.xml"/><Relationship Id="rId18" Type="http://schemas.openxmlformats.org/officeDocument/2006/relationships/customXml" Target="../ink/ink10960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11096.xml"/><Relationship Id="rId50" Type="http://schemas.openxmlformats.org/officeDocument/2006/relationships/customXml" Target="../ink/ink10976.xml"/><Relationship Id="rId104" Type="http://schemas.openxmlformats.org/officeDocument/2006/relationships/customXml" Target="../ink/ink11003.xml"/><Relationship Id="rId125" Type="http://schemas.openxmlformats.org/officeDocument/2006/relationships/image" Target="NULL"/><Relationship Id="rId146" Type="http://schemas.openxmlformats.org/officeDocument/2006/relationships/customXml" Target="../ink/ink11025.xml"/><Relationship Id="rId167" Type="http://schemas.openxmlformats.org/officeDocument/2006/relationships/customXml" Target="../ink/ink11036.xm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997.xml"/><Relationship Id="rId213" Type="http://schemas.openxmlformats.org/officeDocument/2006/relationships/customXml" Target="../ink/ink11059.xml"/><Relationship Id="rId234" Type="http://schemas.openxmlformats.org/officeDocument/2006/relationships/customXml" Target="../ink/ink11070.xml"/><Relationship Id="rId2" Type="http://schemas.openxmlformats.org/officeDocument/2006/relationships/customXml" Target="../ink/ink10952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11091.xml"/><Relationship Id="rId40" Type="http://schemas.openxmlformats.org/officeDocument/2006/relationships/customXml" Target="../ink/ink10971.xml"/><Relationship Id="rId115" Type="http://schemas.openxmlformats.org/officeDocument/2006/relationships/image" Target="NULL"/><Relationship Id="rId136" Type="http://schemas.openxmlformats.org/officeDocument/2006/relationships/customXml" Target="../ink/ink11020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992.xml"/><Relationship Id="rId199" Type="http://schemas.openxmlformats.org/officeDocument/2006/relationships/customXml" Target="../ink/ink11052.xml"/><Relationship Id="rId203" Type="http://schemas.openxmlformats.org/officeDocument/2006/relationships/customXml" Target="../ink/ink11054.xml"/><Relationship Id="rId19" Type="http://schemas.openxmlformats.org/officeDocument/2006/relationships/image" Target="NULL"/><Relationship Id="rId224" Type="http://schemas.openxmlformats.org/officeDocument/2006/relationships/customXml" Target="../ink/ink11065.xml"/><Relationship Id="rId245" Type="http://schemas.openxmlformats.org/officeDocument/2006/relationships/image" Target="NULL"/><Relationship Id="rId266" Type="http://schemas.openxmlformats.org/officeDocument/2006/relationships/customXml" Target="../ink/ink11086.xml"/><Relationship Id="rId287" Type="http://schemas.openxmlformats.org/officeDocument/2006/relationships/image" Target="NULL"/><Relationship Id="rId30" Type="http://schemas.openxmlformats.org/officeDocument/2006/relationships/customXml" Target="../ink/ink10966.xml"/><Relationship Id="rId105" Type="http://schemas.openxmlformats.org/officeDocument/2006/relationships/image" Target="NULL"/><Relationship Id="rId126" Type="http://schemas.openxmlformats.org/officeDocument/2006/relationships/customXml" Target="../ink/ink11015.xml"/><Relationship Id="rId147" Type="http://schemas.openxmlformats.org/officeDocument/2006/relationships/image" Target="NULL"/><Relationship Id="rId168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10987.xml"/><Relationship Id="rId93" Type="http://schemas.openxmlformats.org/officeDocument/2006/relationships/image" Target="NULL"/><Relationship Id="rId189" Type="http://schemas.openxmlformats.org/officeDocument/2006/relationships/customXml" Target="../ink/ink11047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image" Target="NULL"/><Relationship Id="rId256" Type="http://schemas.openxmlformats.org/officeDocument/2006/relationships/customXml" Target="../ink/ink11081.xml"/><Relationship Id="rId277" Type="http://schemas.openxmlformats.org/officeDocument/2006/relationships/image" Target="NULL"/><Relationship Id="rId116" Type="http://schemas.openxmlformats.org/officeDocument/2006/relationships/customXml" Target="../ink/ink11010.xml"/><Relationship Id="rId137" Type="http://schemas.openxmlformats.org/officeDocument/2006/relationships/image" Target="NULL"/><Relationship Id="rId158" Type="http://schemas.openxmlformats.org/officeDocument/2006/relationships/customXml" Target="../ink/ink11031.xml"/><Relationship Id="rId20" Type="http://schemas.openxmlformats.org/officeDocument/2006/relationships/customXml" Target="../ink/ink10961.xml"/><Relationship Id="rId41" Type="http://schemas.openxmlformats.org/officeDocument/2006/relationships/image" Target="NULL"/><Relationship Id="rId62" Type="http://schemas.openxmlformats.org/officeDocument/2006/relationships/customXml" Target="../ink/ink10982.xml"/><Relationship Id="rId83" Type="http://schemas.openxmlformats.org/officeDocument/2006/relationships/image" Target="NULL"/><Relationship Id="rId179" Type="http://schemas.openxmlformats.org/officeDocument/2006/relationships/customXml" Target="../ink/ink11042.xm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image" Target="NULL"/><Relationship Id="rId246" Type="http://schemas.openxmlformats.org/officeDocument/2006/relationships/customXml" Target="../ink/ink11076.xml"/><Relationship Id="rId267" Type="http://schemas.openxmlformats.org/officeDocument/2006/relationships/image" Target="NULL"/><Relationship Id="rId106" Type="http://schemas.openxmlformats.org/officeDocument/2006/relationships/customXml" Target="../ink/ink11004.xml"/><Relationship Id="rId127" Type="http://schemas.openxmlformats.org/officeDocument/2006/relationships/image" Target="NULL"/><Relationship Id="rId10" Type="http://schemas.openxmlformats.org/officeDocument/2006/relationships/customXml" Target="../ink/ink10956.xml"/><Relationship Id="rId31" Type="http://schemas.openxmlformats.org/officeDocument/2006/relationships/image" Target="NULL"/><Relationship Id="rId52" Type="http://schemas.openxmlformats.org/officeDocument/2006/relationships/customXml" Target="../ink/ink10977.xml"/><Relationship Id="rId73" Type="http://schemas.openxmlformats.org/officeDocument/2006/relationships/image" Target="NULL"/><Relationship Id="rId94" Type="http://schemas.openxmlformats.org/officeDocument/2006/relationships/customXml" Target="../ink/ink10998.xml"/><Relationship Id="rId148" Type="http://schemas.openxmlformats.org/officeDocument/2006/relationships/customXml" Target="../ink/ink11026.xml"/><Relationship Id="rId169" Type="http://schemas.openxmlformats.org/officeDocument/2006/relationships/customXml" Target="../ink/ink11037.xml"/><Relationship Id="rId4" Type="http://schemas.openxmlformats.org/officeDocument/2006/relationships/customXml" Target="../ink/ink10953.xml"/><Relationship Id="rId180" Type="http://schemas.openxmlformats.org/officeDocument/2006/relationships/image" Target="NULL"/><Relationship Id="rId215" Type="http://schemas.openxmlformats.org/officeDocument/2006/relationships/customXml" Target="../ink/ink11060.xml"/><Relationship Id="rId236" Type="http://schemas.openxmlformats.org/officeDocument/2006/relationships/customXml" Target="../ink/ink11071.xml"/><Relationship Id="rId257" Type="http://schemas.openxmlformats.org/officeDocument/2006/relationships/image" Target="NULL"/><Relationship Id="rId278" Type="http://schemas.openxmlformats.org/officeDocument/2006/relationships/customXml" Target="../ink/ink11092.xml"/><Relationship Id="rId42" Type="http://schemas.openxmlformats.org/officeDocument/2006/relationships/customXml" Target="../ink/ink10972.xml"/><Relationship Id="rId84" Type="http://schemas.openxmlformats.org/officeDocument/2006/relationships/customXml" Target="../ink/ink10993.xml"/><Relationship Id="rId138" Type="http://schemas.openxmlformats.org/officeDocument/2006/relationships/customXml" Target="../ink/ink11021.xml"/><Relationship Id="rId191" Type="http://schemas.openxmlformats.org/officeDocument/2006/relationships/customXml" Target="../ink/ink11048.xml"/><Relationship Id="rId205" Type="http://schemas.openxmlformats.org/officeDocument/2006/relationships/customXml" Target="../ink/ink11055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1032.xml"/><Relationship Id="rId216" Type="http://schemas.openxmlformats.org/officeDocument/2006/relationships/image" Target="NULL"/><Relationship Id="rId258" Type="http://schemas.openxmlformats.org/officeDocument/2006/relationships/customXml" Target="../ink/ink11082.xml"/><Relationship Id="rId22" Type="http://schemas.openxmlformats.org/officeDocument/2006/relationships/customXml" Target="../ink/ink10962.xml"/><Relationship Id="rId64" Type="http://schemas.openxmlformats.org/officeDocument/2006/relationships/customXml" Target="../ink/ink10983.xml"/><Relationship Id="rId118" Type="http://schemas.openxmlformats.org/officeDocument/2006/relationships/customXml" Target="../ink/ink11011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778.xml"/><Relationship Id="rId26" Type="http://schemas.openxmlformats.org/officeDocument/2006/relationships/customXml" Target="../ink/ink782.xml"/><Relationship Id="rId39" Type="http://schemas.openxmlformats.org/officeDocument/2006/relationships/image" Target="../media/image113.png"/><Relationship Id="rId21" Type="http://schemas.openxmlformats.org/officeDocument/2006/relationships/image" Target="../media/image98.png"/><Relationship Id="rId34" Type="http://schemas.openxmlformats.org/officeDocument/2006/relationships/customXml" Target="../ink/ink786.xml"/><Relationship Id="rId7" Type="http://schemas.openxmlformats.org/officeDocument/2006/relationships/image" Target="../media/image44.png"/><Relationship Id="rId12" Type="http://schemas.openxmlformats.org/officeDocument/2006/relationships/customXml" Target="../ink/ink775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38" Type="http://schemas.openxmlformats.org/officeDocument/2006/relationships/customXml" Target="../ink/ink788.xml"/><Relationship Id="rId2" Type="http://schemas.openxmlformats.org/officeDocument/2006/relationships/customXml" Target="../ink/ink770.xml"/><Relationship Id="rId16" Type="http://schemas.openxmlformats.org/officeDocument/2006/relationships/customXml" Target="../ink/ink777.xml"/><Relationship Id="rId20" Type="http://schemas.openxmlformats.org/officeDocument/2006/relationships/customXml" Target="../ink/ink779.xml"/><Relationship Id="rId29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2.xml"/><Relationship Id="rId11" Type="http://schemas.openxmlformats.org/officeDocument/2006/relationships/image" Target="../media/image93.png"/><Relationship Id="rId24" Type="http://schemas.openxmlformats.org/officeDocument/2006/relationships/customXml" Target="../ink/ink781.xml"/><Relationship Id="rId32" Type="http://schemas.openxmlformats.org/officeDocument/2006/relationships/customXml" Target="../ink/ink785.xml"/><Relationship Id="rId37" Type="http://schemas.openxmlformats.org/officeDocument/2006/relationships/image" Target="../media/image112.png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783.xml"/><Relationship Id="rId36" Type="http://schemas.openxmlformats.org/officeDocument/2006/relationships/customXml" Target="../ink/ink787.xml"/><Relationship Id="rId10" Type="http://schemas.openxmlformats.org/officeDocument/2006/relationships/customXml" Target="../ink/ink774.xml"/><Relationship Id="rId19" Type="http://schemas.openxmlformats.org/officeDocument/2006/relationships/image" Target="../media/image97.png"/><Relationship Id="rId31" Type="http://schemas.openxmlformats.org/officeDocument/2006/relationships/image" Target="../media/image109.png"/><Relationship Id="rId4" Type="http://schemas.openxmlformats.org/officeDocument/2006/relationships/customXml" Target="../ink/ink771.xml"/><Relationship Id="rId9" Type="http://schemas.openxmlformats.org/officeDocument/2006/relationships/image" Target="../media/image54.png"/><Relationship Id="rId14" Type="http://schemas.openxmlformats.org/officeDocument/2006/relationships/customXml" Target="../ink/ink776.xml"/><Relationship Id="rId22" Type="http://schemas.openxmlformats.org/officeDocument/2006/relationships/customXml" Target="../ink/ink780.xml"/><Relationship Id="rId27" Type="http://schemas.openxmlformats.org/officeDocument/2006/relationships/image" Target="../media/image104.png"/><Relationship Id="rId30" Type="http://schemas.openxmlformats.org/officeDocument/2006/relationships/customXml" Target="../ink/ink784.xml"/><Relationship Id="rId35" Type="http://schemas.openxmlformats.org/officeDocument/2006/relationships/image" Target="../media/image111.png"/><Relationship Id="rId8" Type="http://schemas.openxmlformats.org/officeDocument/2006/relationships/customXml" Target="../ink/ink773.xml"/><Relationship Id="rId3" Type="http://schemas.openxmlformats.org/officeDocument/2006/relationships/image" Target="../media/image8100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797.xml"/><Relationship Id="rId26" Type="http://schemas.openxmlformats.org/officeDocument/2006/relationships/customXml" Target="../ink/ink801.xml"/><Relationship Id="rId39" Type="http://schemas.openxmlformats.org/officeDocument/2006/relationships/image" Target="../media/image113.png"/><Relationship Id="rId21" Type="http://schemas.openxmlformats.org/officeDocument/2006/relationships/image" Target="../media/image98.png"/><Relationship Id="rId34" Type="http://schemas.openxmlformats.org/officeDocument/2006/relationships/customXml" Target="../ink/ink805.xml"/><Relationship Id="rId7" Type="http://schemas.openxmlformats.org/officeDocument/2006/relationships/image" Target="../media/image44.png"/><Relationship Id="rId12" Type="http://schemas.openxmlformats.org/officeDocument/2006/relationships/customXml" Target="../ink/ink794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38" Type="http://schemas.openxmlformats.org/officeDocument/2006/relationships/customXml" Target="../ink/ink807.xml"/><Relationship Id="rId2" Type="http://schemas.openxmlformats.org/officeDocument/2006/relationships/customXml" Target="../ink/ink789.xml"/><Relationship Id="rId16" Type="http://schemas.openxmlformats.org/officeDocument/2006/relationships/customXml" Target="../ink/ink796.xml"/><Relationship Id="rId20" Type="http://schemas.openxmlformats.org/officeDocument/2006/relationships/customXml" Target="../ink/ink798.xml"/><Relationship Id="rId29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1.xml"/><Relationship Id="rId11" Type="http://schemas.openxmlformats.org/officeDocument/2006/relationships/image" Target="../media/image93.png"/><Relationship Id="rId24" Type="http://schemas.openxmlformats.org/officeDocument/2006/relationships/customXml" Target="../ink/ink800.xml"/><Relationship Id="rId32" Type="http://schemas.openxmlformats.org/officeDocument/2006/relationships/customXml" Target="../ink/ink804.xml"/><Relationship Id="rId37" Type="http://schemas.openxmlformats.org/officeDocument/2006/relationships/image" Target="../media/image112.png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802.xml"/><Relationship Id="rId36" Type="http://schemas.openxmlformats.org/officeDocument/2006/relationships/customXml" Target="../ink/ink806.xml"/><Relationship Id="rId10" Type="http://schemas.openxmlformats.org/officeDocument/2006/relationships/customXml" Target="../ink/ink793.xml"/><Relationship Id="rId19" Type="http://schemas.openxmlformats.org/officeDocument/2006/relationships/image" Target="../media/image97.png"/><Relationship Id="rId31" Type="http://schemas.openxmlformats.org/officeDocument/2006/relationships/image" Target="../media/image109.png"/><Relationship Id="rId4" Type="http://schemas.openxmlformats.org/officeDocument/2006/relationships/customXml" Target="../ink/ink790.xml"/><Relationship Id="rId9" Type="http://schemas.openxmlformats.org/officeDocument/2006/relationships/image" Target="../media/image54.png"/><Relationship Id="rId14" Type="http://schemas.openxmlformats.org/officeDocument/2006/relationships/customXml" Target="../ink/ink795.xml"/><Relationship Id="rId22" Type="http://schemas.openxmlformats.org/officeDocument/2006/relationships/customXml" Target="../ink/ink799.xml"/><Relationship Id="rId27" Type="http://schemas.openxmlformats.org/officeDocument/2006/relationships/image" Target="../media/image104.png"/><Relationship Id="rId30" Type="http://schemas.openxmlformats.org/officeDocument/2006/relationships/customXml" Target="../ink/ink803.xml"/><Relationship Id="rId35" Type="http://schemas.openxmlformats.org/officeDocument/2006/relationships/image" Target="../media/image111.png"/><Relationship Id="rId8" Type="http://schemas.openxmlformats.org/officeDocument/2006/relationships/customXml" Target="../ink/ink792.xml"/><Relationship Id="rId3" Type="http://schemas.openxmlformats.org/officeDocument/2006/relationships/image" Target="../media/image8100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.png"/><Relationship Id="rId18" Type="http://schemas.openxmlformats.org/officeDocument/2006/relationships/customXml" Target="../ink/ink816.xml"/><Relationship Id="rId26" Type="http://schemas.openxmlformats.org/officeDocument/2006/relationships/customXml" Target="../ink/ink820.xml"/><Relationship Id="rId39" Type="http://schemas.openxmlformats.org/officeDocument/2006/relationships/image" Target="../media/image113.png"/><Relationship Id="rId21" Type="http://schemas.openxmlformats.org/officeDocument/2006/relationships/image" Target="../media/image98.png"/><Relationship Id="rId34" Type="http://schemas.openxmlformats.org/officeDocument/2006/relationships/customXml" Target="../ink/ink824.xml"/><Relationship Id="rId7" Type="http://schemas.openxmlformats.org/officeDocument/2006/relationships/image" Target="../media/image44.png"/><Relationship Id="rId2" Type="http://schemas.openxmlformats.org/officeDocument/2006/relationships/customXml" Target="../ink/ink808.xml"/><Relationship Id="rId16" Type="http://schemas.openxmlformats.org/officeDocument/2006/relationships/customXml" Target="../ink/ink815.xml"/><Relationship Id="rId20" Type="http://schemas.openxmlformats.org/officeDocument/2006/relationships/customXml" Target="../ink/ink817.xml"/><Relationship Id="rId29" Type="http://schemas.openxmlformats.org/officeDocument/2006/relationships/image" Target="../media/image108.png"/><Relationship Id="rId41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0.xml"/><Relationship Id="rId11" Type="http://schemas.openxmlformats.org/officeDocument/2006/relationships/image" Target="../media/image93.png"/><Relationship Id="rId24" Type="http://schemas.openxmlformats.org/officeDocument/2006/relationships/customXml" Target="../ink/ink819.xml"/><Relationship Id="rId32" Type="http://schemas.openxmlformats.org/officeDocument/2006/relationships/customXml" Target="../ink/ink823.xml"/><Relationship Id="rId37" Type="http://schemas.openxmlformats.org/officeDocument/2006/relationships/image" Target="../media/image112.png"/><Relationship Id="rId40" Type="http://schemas.openxmlformats.org/officeDocument/2006/relationships/customXml" Target="../ink/ink827.xml"/><Relationship Id="rId5" Type="http://schemas.openxmlformats.org/officeDocument/2006/relationships/image" Target="../media/image43.png"/><Relationship Id="rId15" Type="http://schemas.openxmlformats.org/officeDocument/2006/relationships/image" Target="../media/image95.png"/><Relationship Id="rId23" Type="http://schemas.openxmlformats.org/officeDocument/2006/relationships/image" Target="../media/image102.png"/><Relationship Id="rId28" Type="http://schemas.openxmlformats.org/officeDocument/2006/relationships/customXml" Target="../ink/ink821.xml"/><Relationship Id="rId36" Type="http://schemas.openxmlformats.org/officeDocument/2006/relationships/customXml" Target="../ink/ink825.xml"/><Relationship Id="rId10" Type="http://schemas.openxmlformats.org/officeDocument/2006/relationships/customXml" Target="../ink/ink812.xml"/><Relationship Id="rId19" Type="http://schemas.openxmlformats.org/officeDocument/2006/relationships/image" Target="../media/image97.png"/><Relationship Id="rId31" Type="http://schemas.openxmlformats.org/officeDocument/2006/relationships/image" Target="../media/image109.png"/><Relationship Id="rId4" Type="http://schemas.openxmlformats.org/officeDocument/2006/relationships/customXml" Target="../ink/ink809.xml"/><Relationship Id="rId9" Type="http://schemas.openxmlformats.org/officeDocument/2006/relationships/image" Target="../media/image54.png"/><Relationship Id="rId14" Type="http://schemas.openxmlformats.org/officeDocument/2006/relationships/customXml" Target="../ink/ink814.xml"/><Relationship Id="rId22" Type="http://schemas.openxmlformats.org/officeDocument/2006/relationships/customXml" Target="../ink/ink818.xml"/><Relationship Id="rId27" Type="http://schemas.openxmlformats.org/officeDocument/2006/relationships/image" Target="../media/image104.png"/><Relationship Id="rId30" Type="http://schemas.openxmlformats.org/officeDocument/2006/relationships/customXml" Target="../ink/ink822.xml"/><Relationship Id="rId35" Type="http://schemas.openxmlformats.org/officeDocument/2006/relationships/image" Target="../media/image111.png"/><Relationship Id="rId8" Type="http://schemas.openxmlformats.org/officeDocument/2006/relationships/customXml" Target="../ink/ink811.xml"/><Relationship Id="rId3" Type="http://schemas.openxmlformats.org/officeDocument/2006/relationships/image" Target="../media/image8100.png"/><Relationship Id="rId12" Type="http://schemas.openxmlformats.org/officeDocument/2006/relationships/customXml" Target="../ink/ink813.xml"/><Relationship Id="rId17" Type="http://schemas.openxmlformats.org/officeDocument/2006/relationships/image" Target="../media/image96.png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38" Type="http://schemas.openxmlformats.org/officeDocument/2006/relationships/customXml" Target="../ink/ink82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customXml" Target="../ink/ink828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customXml" Target="../ink/ink829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customXml" Target="../ink/ink830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image" Target="../media/image119.png"/><Relationship Id="rId2" Type="http://schemas.openxmlformats.org/officeDocument/2006/relationships/customXml" Target="../ink/ink8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.xml"/><Relationship Id="rId5" Type="http://schemas.openxmlformats.org/officeDocument/2006/relationships/image" Target="../media/image118.png"/><Relationship Id="rId4" Type="http://schemas.openxmlformats.org/officeDocument/2006/relationships/customXml" Target="../ink/ink83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.xml"/><Relationship Id="rId13" Type="http://schemas.openxmlformats.org/officeDocument/2006/relationships/image" Target="../media/image8.png"/><Relationship Id="rId18" Type="http://schemas.openxmlformats.org/officeDocument/2006/relationships/customXml" Target="../ink/ink23.xml"/><Relationship Id="rId21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1.xml"/><Relationship Id="rId17" Type="http://schemas.openxmlformats.org/officeDocument/2006/relationships/image" Target="../media/image14.png"/><Relationship Id="rId2" Type="http://schemas.openxmlformats.org/officeDocument/2006/relationships/customXml" Target="../ink/ink17.xml"/><Relationship Id="rId20" Type="http://schemas.openxmlformats.org/officeDocument/2006/relationships/customXml" Target="../ink/ink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23" Type="http://schemas.openxmlformats.org/officeDocument/2006/relationships/image" Target="../media/image13.png"/><Relationship Id="rId10" Type="http://schemas.openxmlformats.org/officeDocument/2006/relationships/customXml" Target="../ink/ink20.xml"/><Relationship Id="rId19" Type="http://schemas.openxmlformats.org/officeDocument/2006/relationships/image" Target="../media/image15.png"/><Relationship Id="rId9" Type="http://schemas.openxmlformats.org/officeDocument/2006/relationships/image" Target="../media/image6.png"/><Relationship Id="rId14" Type="http://schemas.openxmlformats.org/officeDocument/2006/relationships/customXml" Target="../ink/ink22.xml"/><Relationship Id="rId22" Type="http://schemas.openxmlformats.org/officeDocument/2006/relationships/customXml" Target="../ink/ink2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37.xml"/><Relationship Id="rId13" Type="http://schemas.openxmlformats.org/officeDocument/2006/relationships/image" Target="../media/image123.png"/><Relationship Id="rId18" Type="http://schemas.openxmlformats.org/officeDocument/2006/relationships/customXml" Target="../ink/ink842.xml"/><Relationship Id="rId3" Type="http://schemas.openxmlformats.org/officeDocument/2006/relationships/image" Target="../media/image117.png"/><Relationship Id="rId21" Type="http://schemas.openxmlformats.org/officeDocument/2006/relationships/image" Target="../media/image127.png"/><Relationship Id="rId7" Type="http://schemas.openxmlformats.org/officeDocument/2006/relationships/image" Target="../media/image121.png"/><Relationship Id="rId12" Type="http://schemas.openxmlformats.org/officeDocument/2006/relationships/customXml" Target="../ink/ink839.xml"/><Relationship Id="rId17" Type="http://schemas.openxmlformats.org/officeDocument/2006/relationships/image" Target="../media/image125.png"/><Relationship Id="rId2" Type="http://schemas.openxmlformats.org/officeDocument/2006/relationships/customXml" Target="../ink/ink834.xml"/><Relationship Id="rId16" Type="http://schemas.openxmlformats.org/officeDocument/2006/relationships/customXml" Target="../ink/ink841.xml"/><Relationship Id="rId20" Type="http://schemas.openxmlformats.org/officeDocument/2006/relationships/customXml" Target="../ink/ink8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6.xml"/><Relationship Id="rId11" Type="http://schemas.openxmlformats.org/officeDocument/2006/relationships/image" Target="../media/image122.png"/><Relationship Id="rId5" Type="http://schemas.openxmlformats.org/officeDocument/2006/relationships/image" Target="../media/image120.png"/><Relationship Id="rId15" Type="http://schemas.openxmlformats.org/officeDocument/2006/relationships/image" Target="../media/image124.png"/><Relationship Id="rId10" Type="http://schemas.openxmlformats.org/officeDocument/2006/relationships/customXml" Target="../ink/ink838.xml"/><Relationship Id="rId19" Type="http://schemas.openxmlformats.org/officeDocument/2006/relationships/image" Target="../media/image126.png"/><Relationship Id="rId4" Type="http://schemas.openxmlformats.org/officeDocument/2006/relationships/customXml" Target="../ink/ink835.xml"/><Relationship Id="rId9" Type="http://schemas.openxmlformats.org/officeDocument/2006/relationships/image" Target="../media/image119.png"/><Relationship Id="rId14" Type="http://schemas.openxmlformats.org/officeDocument/2006/relationships/customXml" Target="../ink/ink840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18" Type="http://schemas.openxmlformats.org/officeDocument/2006/relationships/customXml" Target="../ink/ink852.xml"/><Relationship Id="rId26" Type="http://schemas.openxmlformats.org/officeDocument/2006/relationships/customXml" Target="../ink/ink856.xml"/><Relationship Id="rId21" Type="http://schemas.openxmlformats.org/officeDocument/2006/relationships/image" Target="../media/image127.png"/><Relationship Id="rId34" Type="http://schemas.openxmlformats.org/officeDocument/2006/relationships/customXml" Target="../ink/ink860.xml"/><Relationship Id="rId7" Type="http://schemas.openxmlformats.org/officeDocument/2006/relationships/image" Target="../media/image121.png"/><Relationship Id="rId12" Type="http://schemas.openxmlformats.org/officeDocument/2006/relationships/customXml" Target="../ink/ink849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2" Type="http://schemas.openxmlformats.org/officeDocument/2006/relationships/customXml" Target="../ink/ink844.xml"/><Relationship Id="rId16" Type="http://schemas.openxmlformats.org/officeDocument/2006/relationships/customXml" Target="../ink/ink851.xml"/><Relationship Id="rId20" Type="http://schemas.openxmlformats.org/officeDocument/2006/relationships/customXml" Target="../ink/ink853.xml"/><Relationship Id="rId29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6.xml"/><Relationship Id="rId11" Type="http://schemas.openxmlformats.org/officeDocument/2006/relationships/image" Target="../media/image122.png"/><Relationship Id="rId24" Type="http://schemas.openxmlformats.org/officeDocument/2006/relationships/customXml" Target="../ink/ink855.xml"/><Relationship Id="rId32" Type="http://schemas.openxmlformats.org/officeDocument/2006/relationships/customXml" Target="../ink/ink859.xml"/><Relationship Id="rId37" Type="http://schemas.openxmlformats.org/officeDocument/2006/relationships/image" Target="../media/image135.png"/><Relationship Id="rId5" Type="http://schemas.openxmlformats.org/officeDocument/2006/relationships/image" Target="../media/image120.png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857.xml"/><Relationship Id="rId36" Type="http://schemas.openxmlformats.org/officeDocument/2006/relationships/customXml" Target="../ink/ink861.xml"/><Relationship Id="rId10" Type="http://schemas.openxmlformats.org/officeDocument/2006/relationships/customXml" Target="../ink/ink848.xml"/><Relationship Id="rId19" Type="http://schemas.openxmlformats.org/officeDocument/2006/relationships/image" Target="../media/image126.png"/><Relationship Id="rId31" Type="http://schemas.openxmlformats.org/officeDocument/2006/relationships/image" Target="../media/image132.png"/><Relationship Id="rId4" Type="http://schemas.openxmlformats.org/officeDocument/2006/relationships/customXml" Target="../ink/ink845.xml"/><Relationship Id="rId9" Type="http://schemas.openxmlformats.org/officeDocument/2006/relationships/image" Target="../media/image119.png"/><Relationship Id="rId14" Type="http://schemas.openxmlformats.org/officeDocument/2006/relationships/customXml" Target="../ink/ink850.xml"/><Relationship Id="rId22" Type="http://schemas.openxmlformats.org/officeDocument/2006/relationships/customXml" Target="../ink/ink854.xml"/><Relationship Id="rId27" Type="http://schemas.openxmlformats.org/officeDocument/2006/relationships/image" Target="../media/image130.png"/><Relationship Id="rId30" Type="http://schemas.openxmlformats.org/officeDocument/2006/relationships/customXml" Target="../ink/ink858.xml"/><Relationship Id="rId35" Type="http://schemas.openxmlformats.org/officeDocument/2006/relationships/image" Target="../media/image134.png"/><Relationship Id="rId8" Type="http://schemas.openxmlformats.org/officeDocument/2006/relationships/customXml" Target="../ink/ink847.xml"/><Relationship Id="rId3" Type="http://schemas.openxmlformats.org/officeDocument/2006/relationships/image" Target="../media/image117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18" Type="http://schemas.openxmlformats.org/officeDocument/2006/relationships/customXml" Target="../ink/ink870.xml"/><Relationship Id="rId26" Type="http://schemas.openxmlformats.org/officeDocument/2006/relationships/customXml" Target="../ink/ink874.xml"/><Relationship Id="rId39" Type="http://schemas.openxmlformats.org/officeDocument/2006/relationships/image" Target="../media/image136.png"/><Relationship Id="rId21" Type="http://schemas.openxmlformats.org/officeDocument/2006/relationships/image" Target="../media/image127.png"/><Relationship Id="rId34" Type="http://schemas.openxmlformats.org/officeDocument/2006/relationships/customXml" Target="../ink/ink878.xml"/><Relationship Id="rId42" Type="http://schemas.openxmlformats.org/officeDocument/2006/relationships/customXml" Target="../ink/ink882.xml"/><Relationship Id="rId47" Type="http://schemas.openxmlformats.org/officeDocument/2006/relationships/image" Target="../media/image140.png"/><Relationship Id="rId7" Type="http://schemas.openxmlformats.org/officeDocument/2006/relationships/image" Target="../media/image121.png"/><Relationship Id="rId2" Type="http://schemas.openxmlformats.org/officeDocument/2006/relationships/customXml" Target="../ink/ink862.xml"/><Relationship Id="rId16" Type="http://schemas.openxmlformats.org/officeDocument/2006/relationships/customXml" Target="../ink/ink869.xml"/><Relationship Id="rId29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4.xml"/><Relationship Id="rId11" Type="http://schemas.openxmlformats.org/officeDocument/2006/relationships/image" Target="../media/image122.png"/><Relationship Id="rId24" Type="http://schemas.openxmlformats.org/officeDocument/2006/relationships/customXml" Target="../ink/ink873.xml"/><Relationship Id="rId32" Type="http://schemas.openxmlformats.org/officeDocument/2006/relationships/customXml" Target="../ink/ink877.xml"/><Relationship Id="rId37" Type="http://schemas.openxmlformats.org/officeDocument/2006/relationships/image" Target="../media/image135.png"/><Relationship Id="rId40" Type="http://schemas.openxmlformats.org/officeDocument/2006/relationships/customXml" Target="../ink/ink881.xml"/><Relationship Id="rId45" Type="http://schemas.openxmlformats.org/officeDocument/2006/relationships/image" Target="../media/image139.png"/><Relationship Id="rId5" Type="http://schemas.openxmlformats.org/officeDocument/2006/relationships/image" Target="../media/image120.png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875.xml"/><Relationship Id="rId36" Type="http://schemas.openxmlformats.org/officeDocument/2006/relationships/customXml" Target="../ink/ink879.xml"/><Relationship Id="rId10" Type="http://schemas.openxmlformats.org/officeDocument/2006/relationships/customXml" Target="../ink/ink866.xml"/><Relationship Id="rId19" Type="http://schemas.openxmlformats.org/officeDocument/2006/relationships/image" Target="../media/image126.png"/><Relationship Id="rId31" Type="http://schemas.openxmlformats.org/officeDocument/2006/relationships/image" Target="../media/image132.png"/><Relationship Id="rId44" Type="http://schemas.openxmlformats.org/officeDocument/2006/relationships/customXml" Target="../ink/ink883.xml"/><Relationship Id="rId4" Type="http://schemas.openxmlformats.org/officeDocument/2006/relationships/customXml" Target="../ink/ink863.xml"/><Relationship Id="rId9" Type="http://schemas.openxmlformats.org/officeDocument/2006/relationships/image" Target="../media/image119.png"/><Relationship Id="rId14" Type="http://schemas.openxmlformats.org/officeDocument/2006/relationships/customXml" Target="../ink/ink868.xml"/><Relationship Id="rId22" Type="http://schemas.openxmlformats.org/officeDocument/2006/relationships/customXml" Target="../ink/ink872.xml"/><Relationship Id="rId27" Type="http://schemas.openxmlformats.org/officeDocument/2006/relationships/image" Target="../media/image130.png"/><Relationship Id="rId30" Type="http://schemas.openxmlformats.org/officeDocument/2006/relationships/customXml" Target="../ink/ink876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8" Type="http://schemas.openxmlformats.org/officeDocument/2006/relationships/customXml" Target="../ink/ink865.xml"/><Relationship Id="rId3" Type="http://schemas.openxmlformats.org/officeDocument/2006/relationships/image" Target="../media/image117.png"/><Relationship Id="rId12" Type="http://schemas.openxmlformats.org/officeDocument/2006/relationships/customXml" Target="../ink/ink867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880.xml"/><Relationship Id="rId46" Type="http://schemas.openxmlformats.org/officeDocument/2006/relationships/customXml" Target="../ink/ink884.xml"/><Relationship Id="rId20" Type="http://schemas.openxmlformats.org/officeDocument/2006/relationships/customXml" Target="../ink/ink871.xml"/><Relationship Id="rId41" Type="http://schemas.openxmlformats.org/officeDocument/2006/relationships/image" Target="../media/image137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18" Type="http://schemas.openxmlformats.org/officeDocument/2006/relationships/customXml" Target="../ink/ink893.xml"/><Relationship Id="rId26" Type="http://schemas.openxmlformats.org/officeDocument/2006/relationships/customXml" Target="../ink/ink897.xml"/><Relationship Id="rId39" Type="http://schemas.openxmlformats.org/officeDocument/2006/relationships/image" Target="../media/image136.png"/><Relationship Id="rId21" Type="http://schemas.openxmlformats.org/officeDocument/2006/relationships/image" Target="../media/image127.png"/><Relationship Id="rId34" Type="http://schemas.openxmlformats.org/officeDocument/2006/relationships/customXml" Target="../ink/ink901.xml"/><Relationship Id="rId42" Type="http://schemas.openxmlformats.org/officeDocument/2006/relationships/customXml" Target="../ink/ink905.xml"/><Relationship Id="rId47" Type="http://schemas.openxmlformats.org/officeDocument/2006/relationships/image" Target="../media/image140.png"/><Relationship Id="rId7" Type="http://schemas.openxmlformats.org/officeDocument/2006/relationships/image" Target="../media/image121.png"/><Relationship Id="rId2" Type="http://schemas.openxmlformats.org/officeDocument/2006/relationships/customXml" Target="../ink/ink885.xml"/><Relationship Id="rId16" Type="http://schemas.openxmlformats.org/officeDocument/2006/relationships/customXml" Target="../ink/ink892.xml"/><Relationship Id="rId29" Type="http://schemas.openxmlformats.org/officeDocument/2006/relationships/image" Target="../media/image131.png"/><Relationship Id="rId11" Type="http://schemas.openxmlformats.org/officeDocument/2006/relationships/image" Target="../media/image122.png"/><Relationship Id="rId24" Type="http://schemas.openxmlformats.org/officeDocument/2006/relationships/customXml" Target="../ink/ink896.xml"/><Relationship Id="rId32" Type="http://schemas.openxmlformats.org/officeDocument/2006/relationships/customXml" Target="../ink/ink900.xml"/><Relationship Id="rId37" Type="http://schemas.openxmlformats.org/officeDocument/2006/relationships/image" Target="../media/image135.png"/><Relationship Id="rId40" Type="http://schemas.openxmlformats.org/officeDocument/2006/relationships/customXml" Target="../ink/ink904.xml"/><Relationship Id="rId45" Type="http://schemas.openxmlformats.org/officeDocument/2006/relationships/image" Target="../media/image139.png"/><Relationship Id="rId5" Type="http://schemas.openxmlformats.org/officeDocument/2006/relationships/image" Target="../media/image120.png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898.xml"/><Relationship Id="rId36" Type="http://schemas.openxmlformats.org/officeDocument/2006/relationships/customXml" Target="../ink/ink902.xml"/><Relationship Id="rId49" Type="http://schemas.openxmlformats.org/officeDocument/2006/relationships/image" Target="../media/image141.png"/><Relationship Id="rId10" Type="http://schemas.openxmlformats.org/officeDocument/2006/relationships/customXml" Target="../ink/ink889.xml"/><Relationship Id="rId19" Type="http://schemas.openxmlformats.org/officeDocument/2006/relationships/image" Target="../media/image126.png"/><Relationship Id="rId31" Type="http://schemas.openxmlformats.org/officeDocument/2006/relationships/image" Target="../media/image132.png"/><Relationship Id="rId44" Type="http://schemas.openxmlformats.org/officeDocument/2006/relationships/customXml" Target="../ink/ink906.xml"/><Relationship Id="rId4" Type="http://schemas.openxmlformats.org/officeDocument/2006/relationships/customXml" Target="../ink/ink886.xml"/><Relationship Id="rId9" Type="http://schemas.openxmlformats.org/officeDocument/2006/relationships/image" Target="../media/image119.png"/><Relationship Id="rId14" Type="http://schemas.openxmlformats.org/officeDocument/2006/relationships/customXml" Target="../ink/ink891.xml"/><Relationship Id="rId22" Type="http://schemas.openxmlformats.org/officeDocument/2006/relationships/customXml" Target="../ink/ink895.xml"/><Relationship Id="rId27" Type="http://schemas.openxmlformats.org/officeDocument/2006/relationships/image" Target="../media/image130.png"/><Relationship Id="rId30" Type="http://schemas.openxmlformats.org/officeDocument/2006/relationships/customXml" Target="../ink/ink899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48" Type="http://schemas.openxmlformats.org/officeDocument/2006/relationships/customXml" Target="../ink/ink908.xml"/><Relationship Id="rId8" Type="http://schemas.openxmlformats.org/officeDocument/2006/relationships/customXml" Target="../ink/ink888.xml"/><Relationship Id="rId3" Type="http://schemas.openxmlformats.org/officeDocument/2006/relationships/image" Target="../media/image117.png"/><Relationship Id="rId12" Type="http://schemas.openxmlformats.org/officeDocument/2006/relationships/customXml" Target="../ink/ink890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903.xml"/><Relationship Id="rId46" Type="http://schemas.openxmlformats.org/officeDocument/2006/relationships/customXml" Target="../ink/ink907.xml"/><Relationship Id="rId20" Type="http://schemas.openxmlformats.org/officeDocument/2006/relationships/customXml" Target="../ink/ink894.xml"/><Relationship Id="rId41" Type="http://schemas.openxmlformats.org/officeDocument/2006/relationships/image" Target="../media/image13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7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18" Type="http://schemas.openxmlformats.org/officeDocument/2006/relationships/customXml" Target="../ink/ink917.xml"/><Relationship Id="rId26" Type="http://schemas.openxmlformats.org/officeDocument/2006/relationships/customXml" Target="../ink/ink921.xml"/><Relationship Id="rId39" Type="http://schemas.openxmlformats.org/officeDocument/2006/relationships/image" Target="../media/image136.png"/><Relationship Id="rId21" Type="http://schemas.openxmlformats.org/officeDocument/2006/relationships/image" Target="../media/image127.png"/><Relationship Id="rId34" Type="http://schemas.openxmlformats.org/officeDocument/2006/relationships/customXml" Target="../ink/ink925.xml"/><Relationship Id="rId42" Type="http://schemas.openxmlformats.org/officeDocument/2006/relationships/customXml" Target="../ink/ink929.xml"/><Relationship Id="rId47" Type="http://schemas.openxmlformats.org/officeDocument/2006/relationships/image" Target="../media/image140.png"/><Relationship Id="rId50" Type="http://schemas.openxmlformats.org/officeDocument/2006/relationships/customXml" Target="../ink/ink933.xml"/><Relationship Id="rId55" Type="http://schemas.openxmlformats.org/officeDocument/2006/relationships/image" Target="../media/image144.png"/><Relationship Id="rId7" Type="http://schemas.openxmlformats.org/officeDocument/2006/relationships/image" Target="../media/image121.png"/><Relationship Id="rId2" Type="http://schemas.openxmlformats.org/officeDocument/2006/relationships/customXml" Target="../ink/ink909.xml"/><Relationship Id="rId16" Type="http://schemas.openxmlformats.org/officeDocument/2006/relationships/customXml" Target="../ink/ink916.xml"/><Relationship Id="rId29" Type="http://schemas.openxmlformats.org/officeDocument/2006/relationships/image" Target="../media/image131.png"/><Relationship Id="rId11" Type="http://schemas.openxmlformats.org/officeDocument/2006/relationships/image" Target="../media/image122.png"/><Relationship Id="rId24" Type="http://schemas.openxmlformats.org/officeDocument/2006/relationships/customXml" Target="../ink/ink920.xml"/><Relationship Id="rId32" Type="http://schemas.openxmlformats.org/officeDocument/2006/relationships/customXml" Target="../ink/ink924.xml"/><Relationship Id="rId37" Type="http://schemas.openxmlformats.org/officeDocument/2006/relationships/image" Target="../media/image135.png"/><Relationship Id="rId40" Type="http://schemas.openxmlformats.org/officeDocument/2006/relationships/customXml" Target="../ink/ink928.xml"/><Relationship Id="rId45" Type="http://schemas.openxmlformats.org/officeDocument/2006/relationships/image" Target="../media/image139.png"/><Relationship Id="rId53" Type="http://schemas.openxmlformats.org/officeDocument/2006/relationships/image" Target="../media/image143.png"/><Relationship Id="rId58" Type="http://schemas.openxmlformats.org/officeDocument/2006/relationships/customXml" Target="../ink/ink937.xml"/><Relationship Id="rId5" Type="http://schemas.openxmlformats.org/officeDocument/2006/relationships/image" Target="../media/image120.png"/><Relationship Id="rId19" Type="http://schemas.openxmlformats.org/officeDocument/2006/relationships/image" Target="../media/image126.png"/><Relationship Id="rId4" Type="http://schemas.openxmlformats.org/officeDocument/2006/relationships/customXml" Target="../ink/ink910.xml"/><Relationship Id="rId9" Type="http://schemas.openxmlformats.org/officeDocument/2006/relationships/image" Target="../media/image119.png"/><Relationship Id="rId14" Type="http://schemas.openxmlformats.org/officeDocument/2006/relationships/customXml" Target="../ink/ink915.xml"/><Relationship Id="rId22" Type="http://schemas.openxmlformats.org/officeDocument/2006/relationships/customXml" Target="../ink/ink919.xml"/><Relationship Id="rId27" Type="http://schemas.openxmlformats.org/officeDocument/2006/relationships/image" Target="../media/image130.png"/><Relationship Id="rId30" Type="http://schemas.openxmlformats.org/officeDocument/2006/relationships/customXml" Target="../ink/ink923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48" Type="http://schemas.openxmlformats.org/officeDocument/2006/relationships/customXml" Target="../ink/ink932.xml"/><Relationship Id="rId56" Type="http://schemas.openxmlformats.org/officeDocument/2006/relationships/customXml" Target="../ink/ink936.xml"/><Relationship Id="rId8" Type="http://schemas.openxmlformats.org/officeDocument/2006/relationships/customXml" Target="../ink/ink912.xml"/><Relationship Id="rId51" Type="http://schemas.openxmlformats.org/officeDocument/2006/relationships/image" Target="../media/image142.png"/><Relationship Id="rId3" Type="http://schemas.openxmlformats.org/officeDocument/2006/relationships/image" Target="../media/image117.png"/><Relationship Id="rId12" Type="http://schemas.openxmlformats.org/officeDocument/2006/relationships/customXml" Target="../ink/ink914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927.xml"/><Relationship Id="rId46" Type="http://schemas.openxmlformats.org/officeDocument/2006/relationships/customXml" Target="../ink/ink931.xml"/><Relationship Id="rId59" Type="http://schemas.openxmlformats.org/officeDocument/2006/relationships/image" Target="../media/image146.png"/><Relationship Id="rId20" Type="http://schemas.openxmlformats.org/officeDocument/2006/relationships/customXml" Target="../ink/ink918.xml"/><Relationship Id="rId41" Type="http://schemas.openxmlformats.org/officeDocument/2006/relationships/image" Target="../media/image137.png"/><Relationship Id="rId54" Type="http://schemas.openxmlformats.org/officeDocument/2006/relationships/customXml" Target="../ink/ink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1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922.xml"/><Relationship Id="rId36" Type="http://schemas.openxmlformats.org/officeDocument/2006/relationships/customXml" Target="../ink/ink926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913.xml"/><Relationship Id="rId31" Type="http://schemas.openxmlformats.org/officeDocument/2006/relationships/image" Target="../media/image132.png"/><Relationship Id="rId44" Type="http://schemas.openxmlformats.org/officeDocument/2006/relationships/customXml" Target="../ink/ink930.xml"/><Relationship Id="rId52" Type="http://schemas.openxmlformats.org/officeDocument/2006/relationships/customXml" Target="../ink/ink934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50.xml"/><Relationship Id="rId21" Type="http://schemas.openxmlformats.org/officeDocument/2006/relationships/image" Target="../media/image127.png"/><Relationship Id="rId42" Type="http://schemas.openxmlformats.org/officeDocument/2006/relationships/customXml" Target="../ink/ink958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971.xml"/><Relationship Id="rId2" Type="http://schemas.openxmlformats.org/officeDocument/2006/relationships/customXml" Target="../ink/ink938.xml"/><Relationship Id="rId16" Type="http://schemas.openxmlformats.org/officeDocument/2006/relationships/customXml" Target="../ink/ink945.xml"/><Relationship Id="rId29" Type="http://schemas.openxmlformats.org/officeDocument/2006/relationships/image" Target="../media/image131.png"/><Relationship Id="rId11" Type="http://schemas.openxmlformats.org/officeDocument/2006/relationships/image" Target="../media/image122.png"/><Relationship Id="rId24" Type="http://schemas.openxmlformats.org/officeDocument/2006/relationships/customXml" Target="../ink/ink949.xml"/><Relationship Id="rId32" Type="http://schemas.openxmlformats.org/officeDocument/2006/relationships/customXml" Target="../ink/ink953.xml"/><Relationship Id="rId37" Type="http://schemas.openxmlformats.org/officeDocument/2006/relationships/image" Target="../media/image135.png"/><Relationship Id="rId40" Type="http://schemas.openxmlformats.org/officeDocument/2006/relationships/customXml" Target="../ink/ink957.xml"/><Relationship Id="rId45" Type="http://schemas.openxmlformats.org/officeDocument/2006/relationships/image" Target="../media/image139.png"/><Relationship Id="rId53" Type="http://schemas.openxmlformats.org/officeDocument/2006/relationships/image" Target="../media/image143.png"/><Relationship Id="rId58" Type="http://schemas.openxmlformats.org/officeDocument/2006/relationships/customXml" Target="../ink/ink966.xml"/><Relationship Id="rId66" Type="http://schemas.openxmlformats.org/officeDocument/2006/relationships/customXml" Target="../ink/ink970.xml"/><Relationship Id="rId74" Type="http://schemas.openxmlformats.org/officeDocument/2006/relationships/customXml" Target="../ink/ink974.xml"/><Relationship Id="rId5" Type="http://schemas.openxmlformats.org/officeDocument/2006/relationships/image" Target="../media/image120.png"/><Relationship Id="rId61" Type="http://schemas.openxmlformats.org/officeDocument/2006/relationships/image" Target="../media/image147.png"/><Relationship Id="rId19" Type="http://schemas.openxmlformats.org/officeDocument/2006/relationships/image" Target="../media/image126.png"/><Relationship Id="rId14" Type="http://schemas.openxmlformats.org/officeDocument/2006/relationships/customXml" Target="../ink/ink944.xml"/><Relationship Id="rId22" Type="http://schemas.openxmlformats.org/officeDocument/2006/relationships/customXml" Target="../ink/ink948.xml"/><Relationship Id="rId27" Type="http://schemas.openxmlformats.org/officeDocument/2006/relationships/image" Target="../media/image130.png"/><Relationship Id="rId30" Type="http://schemas.openxmlformats.org/officeDocument/2006/relationships/customXml" Target="../ink/ink952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48" Type="http://schemas.openxmlformats.org/officeDocument/2006/relationships/customXml" Target="../ink/ink961.xml"/><Relationship Id="rId56" Type="http://schemas.openxmlformats.org/officeDocument/2006/relationships/customXml" Target="../ink/ink965.xml"/><Relationship Id="rId64" Type="http://schemas.openxmlformats.org/officeDocument/2006/relationships/customXml" Target="../ink/ink969.xml"/><Relationship Id="rId69" Type="http://schemas.openxmlformats.org/officeDocument/2006/relationships/image" Target="../media/image151.png"/><Relationship Id="rId8" Type="http://schemas.openxmlformats.org/officeDocument/2006/relationships/customXml" Target="../ink/ink941.xml"/><Relationship Id="rId51" Type="http://schemas.openxmlformats.org/officeDocument/2006/relationships/image" Target="../media/image142.png"/><Relationship Id="rId72" Type="http://schemas.openxmlformats.org/officeDocument/2006/relationships/customXml" Target="../ink/ink973.xml"/><Relationship Id="rId3" Type="http://schemas.openxmlformats.org/officeDocument/2006/relationships/image" Target="../media/image117.png"/><Relationship Id="rId12" Type="http://schemas.openxmlformats.org/officeDocument/2006/relationships/customXml" Target="../ink/ink943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956.xml"/><Relationship Id="rId46" Type="http://schemas.openxmlformats.org/officeDocument/2006/relationships/customXml" Target="../ink/ink960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20" Type="http://schemas.openxmlformats.org/officeDocument/2006/relationships/customXml" Target="../ink/ink947.xml"/><Relationship Id="rId41" Type="http://schemas.openxmlformats.org/officeDocument/2006/relationships/image" Target="../media/image137.png"/><Relationship Id="rId54" Type="http://schemas.openxmlformats.org/officeDocument/2006/relationships/customXml" Target="../ink/ink964.xml"/><Relationship Id="rId62" Type="http://schemas.openxmlformats.org/officeDocument/2006/relationships/customXml" Target="../ink/ink968.xml"/><Relationship Id="rId70" Type="http://schemas.openxmlformats.org/officeDocument/2006/relationships/customXml" Target="../ink/ink972.xml"/><Relationship Id="rId75" Type="http://schemas.openxmlformats.org/officeDocument/2006/relationships/image" Target="../media/image1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0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951.xml"/><Relationship Id="rId36" Type="http://schemas.openxmlformats.org/officeDocument/2006/relationships/customXml" Target="../ink/ink955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942.xml"/><Relationship Id="rId31" Type="http://schemas.openxmlformats.org/officeDocument/2006/relationships/image" Target="../media/image132.png"/><Relationship Id="rId44" Type="http://schemas.openxmlformats.org/officeDocument/2006/relationships/customXml" Target="../ink/ink959.xml"/><Relationship Id="rId52" Type="http://schemas.openxmlformats.org/officeDocument/2006/relationships/customXml" Target="../ink/ink963.xml"/><Relationship Id="rId60" Type="http://schemas.openxmlformats.org/officeDocument/2006/relationships/customXml" Target="../ink/ink967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4" Type="http://schemas.openxmlformats.org/officeDocument/2006/relationships/customXml" Target="../ink/ink939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946.xml"/><Relationship Id="rId39" Type="http://schemas.openxmlformats.org/officeDocument/2006/relationships/image" Target="../media/image136.png"/><Relationship Id="rId34" Type="http://schemas.openxmlformats.org/officeDocument/2006/relationships/customXml" Target="../ink/ink954.xml"/><Relationship Id="rId50" Type="http://schemas.openxmlformats.org/officeDocument/2006/relationships/customXml" Target="../ink/ink962.xml"/><Relationship Id="rId55" Type="http://schemas.openxmlformats.org/officeDocument/2006/relationships/image" Target="../media/image144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87.xml"/><Relationship Id="rId21" Type="http://schemas.openxmlformats.org/officeDocument/2006/relationships/image" Target="../media/image127.png"/><Relationship Id="rId42" Type="http://schemas.openxmlformats.org/officeDocument/2006/relationships/customXml" Target="../ink/ink995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008.xml"/><Relationship Id="rId84" Type="http://schemas.openxmlformats.org/officeDocument/2006/relationships/customXml" Target="../ink/ink1016.xml"/><Relationship Id="rId16" Type="http://schemas.openxmlformats.org/officeDocument/2006/relationships/customXml" Target="../ink/ink982.xml"/><Relationship Id="rId11" Type="http://schemas.openxmlformats.org/officeDocument/2006/relationships/image" Target="../media/image122.png"/><Relationship Id="rId32" Type="http://schemas.openxmlformats.org/officeDocument/2006/relationships/customXml" Target="../ink/ink990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003.xml"/><Relationship Id="rId74" Type="http://schemas.openxmlformats.org/officeDocument/2006/relationships/customXml" Target="../ink/ink1011.xml"/><Relationship Id="rId79" Type="http://schemas.openxmlformats.org/officeDocument/2006/relationships/image" Target="../media/image157.png"/><Relationship Id="rId5" Type="http://schemas.openxmlformats.org/officeDocument/2006/relationships/image" Target="../media/image120.png"/><Relationship Id="rId19" Type="http://schemas.openxmlformats.org/officeDocument/2006/relationships/image" Target="../media/image126.png"/><Relationship Id="rId14" Type="http://schemas.openxmlformats.org/officeDocument/2006/relationships/customXml" Target="../ink/ink981.xml"/><Relationship Id="rId22" Type="http://schemas.openxmlformats.org/officeDocument/2006/relationships/customXml" Target="../ink/ink985.xml"/><Relationship Id="rId27" Type="http://schemas.openxmlformats.org/officeDocument/2006/relationships/image" Target="../media/image130.png"/><Relationship Id="rId30" Type="http://schemas.openxmlformats.org/officeDocument/2006/relationships/customXml" Target="../ink/ink989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48" Type="http://schemas.openxmlformats.org/officeDocument/2006/relationships/customXml" Target="../ink/ink998.xml"/><Relationship Id="rId56" Type="http://schemas.openxmlformats.org/officeDocument/2006/relationships/customXml" Target="../ink/ink1002.xml"/><Relationship Id="rId64" Type="http://schemas.openxmlformats.org/officeDocument/2006/relationships/customXml" Target="../ink/ink1006.xml"/><Relationship Id="rId69" Type="http://schemas.openxmlformats.org/officeDocument/2006/relationships/image" Target="../media/image151.png"/><Relationship Id="rId77" Type="http://schemas.openxmlformats.org/officeDocument/2006/relationships/image" Target="../media/image156.png"/><Relationship Id="rId8" Type="http://schemas.openxmlformats.org/officeDocument/2006/relationships/customXml" Target="../ink/ink978.xml"/><Relationship Id="rId51" Type="http://schemas.openxmlformats.org/officeDocument/2006/relationships/image" Target="../media/image142.png"/><Relationship Id="rId72" Type="http://schemas.openxmlformats.org/officeDocument/2006/relationships/customXml" Target="../ink/ink1010.xml"/><Relationship Id="rId80" Type="http://schemas.openxmlformats.org/officeDocument/2006/relationships/customXml" Target="../ink/ink1014.xml"/><Relationship Id="rId85" Type="http://schemas.openxmlformats.org/officeDocument/2006/relationships/image" Target="../media/image160.png"/><Relationship Id="rId3" Type="http://schemas.openxmlformats.org/officeDocument/2006/relationships/image" Target="../media/image117.png"/><Relationship Id="rId12" Type="http://schemas.openxmlformats.org/officeDocument/2006/relationships/customXml" Target="../ink/ink980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993.xml"/><Relationship Id="rId46" Type="http://schemas.openxmlformats.org/officeDocument/2006/relationships/customXml" Target="../ink/ink997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20" Type="http://schemas.openxmlformats.org/officeDocument/2006/relationships/customXml" Target="../ink/ink984.xml"/><Relationship Id="rId41" Type="http://schemas.openxmlformats.org/officeDocument/2006/relationships/image" Target="../media/image137.png"/><Relationship Id="rId54" Type="http://schemas.openxmlformats.org/officeDocument/2006/relationships/customXml" Target="../ink/ink1001.xml"/><Relationship Id="rId62" Type="http://schemas.openxmlformats.org/officeDocument/2006/relationships/customXml" Target="../ink/ink1005.xml"/><Relationship Id="rId70" Type="http://schemas.openxmlformats.org/officeDocument/2006/relationships/customXml" Target="../ink/ink1009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7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988.xml"/><Relationship Id="rId36" Type="http://schemas.openxmlformats.org/officeDocument/2006/relationships/customXml" Target="../ink/ink992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979.xml"/><Relationship Id="rId31" Type="http://schemas.openxmlformats.org/officeDocument/2006/relationships/image" Target="../media/image132.png"/><Relationship Id="rId44" Type="http://schemas.openxmlformats.org/officeDocument/2006/relationships/customXml" Target="../ink/ink996.xml"/><Relationship Id="rId52" Type="http://schemas.openxmlformats.org/officeDocument/2006/relationships/customXml" Target="../ink/ink1000.xml"/><Relationship Id="rId60" Type="http://schemas.openxmlformats.org/officeDocument/2006/relationships/customXml" Target="../ink/ink1004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013.xml"/><Relationship Id="rId81" Type="http://schemas.openxmlformats.org/officeDocument/2006/relationships/image" Target="../media/image158.png"/><Relationship Id="rId4" Type="http://schemas.openxmlformats.org/officeDocument/2006/relationships/customXml" Target="../ink/ink976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983.xml"/><Relationship Id="rId39" Type="http://schemas.openxmlformats.org/officeDocument/2006/relationships/image" Target="../media/image136.png"/><Relationship Id="rId34" Type="http://schemas.openxmlformats.org/officeDocument/2006/relationships/customXml" Target="../ink/ink991.xml"/><Relationship Id="rId50" Type="http://schemas.openxmlformats.org/officeDocument/2006/relationships/customXml" Target="../ink/ink999.xml"/><Relationship Id="rId55" Type="http://schemas.openxmlformats.org/officeDocument/2006/relationships/image" Target="../media/image144.png"/><Relationship Id="rId76" Type="http://schemas.openxmlformats.org/officeDocument/2006/relationships/customXml" Target="../ink/ink1012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2" Type="http://schemas.openxmlformats.org/officeDocument/2006/relationships/customXml" Target="../ink/ink975.xml"/><Relationship Id="rId29" Type="http://schemas.openxmlformats.org/officeDocument/2006/relationships/image" Target="../media/image131.png"/><Relationship Id="rId24" Type="http://schemas.openxmlformats.org/officeDocument/2006/relationships/customXml" Target="../ink/ink986.xml"/><Relationship Id="rId40" Type="http://schemas.openxmlformats.org/officeDocument/2006/relationships/customXml" Target="../ink/ink994.xml"/><Relationship Id="rId45" Type="http://schemas.openxmlformats.org/officeDocument/2006/relationships/image" Target="../media/image139.png"/><Relationship Id="rId66" Type="http://schemas.openxmlformats.org/officeDocument/2006/relationships/customXml" Target="../ink/ink1007.xml"/><Relationship Id="rId61" Type="http://schemas.openxmlformats.org/officeDocument/2006/relationships/image" Target="../media/image147.png"/><Relationship Id="rId82" Type="http://schemas.openxmlformats.org/officeDocument/2006/relationships/customXml" Target="../ink/ink1015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9.xml"/><Relationship Id="rId21" Type="http://schemas.openxmlformats.org/officeDocument/2006/relationships/image" Target="../media/image127.png"/><Relationship Id="rId42" Type="http://schemas.openxmlformats.org/officeDocument/2006/relationships/customXml" Target="../ink/ink1037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050.xml"/><Relationship Id="rId84" Type="http://schemas.openxmlformats.org/officeDocument/2006/relationships/customXml" Target="../ink/ink1058.xml"/><Relationship Id="rId16" Type="http://schemas.openxmlformats.org/officeDocument/2006/relationships/customXml" Target="../ink/ink1024.xml"/><Relationship Id="rId11" Type="http://schemas.openxmlformats.org/officeDocument/2006/relationships/image" Target="../media/image122.png"/><Relationship Id="rId32" Type="http://schemas.openxmlformats.org/officeDocument/2006/relationships/customXml" Target="../ink/ink1032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045.xml"/><Relationship Id="rId74" Type="http://schemas.openxmlformats.org/officeDocument/2006/relationships/customXml" Target="../ink/ink1053.xml"/><Relationship Id="rId79" Type="http://schemas.openxmlformats.org/officeDocument/2006/relationships/image" Target="../media/image157.png"/><Relationship Id="rId5" Type="http://schemas.openxmlformats.org/officeDocument/2006/relationships/image" Target="../media/image120.png"/><Relationship Id="rId19" Type="http://schemas.openxmlformats.org/officeDocument/2006/relationships/image" Target="../media/image126.png"/><Relationship Id="rId14" Type="http://schemas.openxmlformats.org/officeDocument/2006/relationships/customXml" Target="../ink/ink1023.xml"/><Relationship Id="rId22" Type="http://schemas.openxmlformats.org/officeDocument/2006/relationships/customXml" Target="../ink/ink1027.xml"/><Relationship Id="rId27" Type="http://schemas.openxmlformats.org/officeDocument/2006/relationships/image" Target="../media/image130.png"/><Relationship Id="rId30" Type="http://schemas.openxmlformats.org/officeDocument/2006/relationships/customXml" Target="../ink/ink1031.xml"/><Relationship Id="rId35" Type="http://schemas.openxmlformats.org/officeDocument/2006/relationships/image" Target="../media/image134.png"/><Relationship Id="rId43" Type="http://schemas.openxmlformats.org/officeDocument/2006/relationships/image" Target="../media/image138.png"/><Relationship Id="rId48" Type="http://schemas.openxmlformats.org/officeDocument/2006/relationships/customXml" Target="../ink/ink1040.xml"/><Relationship Id="rId56" Type="http://schemas.openxmlformats.org/officeDocument/2006/relationships/customXml" Target="../ink/ink1044.xml"/><Relationship Id="rId64" Type="http://schemas.openxmlformats.org/officeDocument/2006/relationships/customXml" Target="../ink/ink1048.xml"/><Relationship Id="rId69" Type="http://schemas.openxmlformats.org/officeDocument/2006/relationships/image" Target="../media/image151.png"/><Relationship Id="rId77" Type="http://schemas.openxmlformats.org/officeDocument/2006/relationships/image" Target="../media/image156.png"/><Relationship Id="rId8" Type="http://schemas.openxmlformats.org/officeDocument/2006/relationships/customXml" Target="../ink/ink1020.xml"/><Relationship Id="rId51" Type="http://schemas.openxmlformats.org/officeDocument/2006/relationships/image" Target="../media/image142.png"/><Relationship Id="rId72" Type="http://schemas.openxmlformats.org/officeDocument/2006/relationships/customXml" Target="../ink/ink1052.xml"/><Relationship Id="rId80" Type="http://schemas.openxmlformats.org/officeDocument/2006/relationships/customXml" Target="../ink/ink1056.xml"/><Relationship Id="rId85" Type="http://schemas.openxmlformats.org/officeDocument/2006/relationships/image" Target="../media/image160.png"/><Relationship Id="rId3" Type="http://schemas.openxmlformats.org/officeDocument/2006/relationships/image" Target="../media/image117.png"/><Relationship Id="rId12" Type="http://schemas.openxmlformats.org/officeDocument/2006/relationships/customXml" Target="../ink/ink1022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1035.xml"/><Relationship Id="rId46" Type="http://schemas.openxmlformats.org/officeDocument/2006/relationships/customXml" Target="../ink/ink1039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20" Type="http://schemas.openxmlformats.org/officeDocument/2006/relationships/customXml" Target="../ink/ink1026.xml"/><Relationship Id="rId41" Type="http://schemas.openxmlformats.org/officeDocument/2006/relationships/image" Target="../media/image137.png"/><Relationship Id="rId54" Type="http://schemas.openxmlformats.org/officeDocument/2006/relationships/customXml" Target="../ink/ink1043.xml"/><Relationship Id="rId62" Type="http://schemas.openxmlformats.org/officeDocument/2006/relationships/customXml" Target="../ink/ink1047.xml"/><Relationship Id="rId70" Type="http://schemas.openxmlformats.org/officeDocument/2006/relationships/customXml" Target="../ink/ink105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9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1030.xml"/><Relationship Id="rId36" Type="http://schemas.openxmlformats.org/officeDocument/2006/relationships/customXml" Target="../ink/ink1034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021.xml"/><Relationship Id="rId31" Type="http://schemas.openxmlformats.org/officeDocument/2006/relationships/image" Target="../media/image132.png"/><Relationship Id="rId44" Type="http://schemas.openxmlformats.org/officeDocument/2006/relationships/customXml" Target="../ink/ink1038.xml"/><Relationship Id="rId52" Type="http://schemas.openxmlformats.org/officeDocument/2006/relationships/customXml" Target="../ink/ink1042.xml"/><Relationship Id="rId60" Type="http://schemas.openxmlformats.org/officeDocument/2006/relationships/customXml" Target="../ink/ink1046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055.xml"/><Relationship Id="rId81" Type="http://schemas.openxmlformats.org/officeDocument/2006/relationships/image" Target="../media/image158.png"/><Relationship Id="rId86" Type="http://schemas.openxmlformats.org/officeDocument/2006/relationships/customXml" Target="../ink/ink1059.xml"/><Relationship Id="rId4" Type="http://schemas.openxmlformats.org/officeDocument/2006/relationships/customXml" Target="../ink/ink1018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025.xml"/><Relationship Id="rId39" Type="http://schemas.openxmlformats.org/officeDocument/2006/relationships/image" Target="../media/image136.png"/><Relationship Id="rId34" Type="http://schemas.openxmlformats.org/officeDocument/2006/relationships/customXml" Target="../ink/ink1033.xml"/><Relationship Id="rId50" Type="http://schemas.openxmlformats.org/officeDocument/2006/relationships/customXml" Target="../ink/ink1041.xml"/><Relationship Id="rId55" Type="http://schemas.openxmlformats.org/officeDocument/2006/relationships/image" Target="../media/image144.png"/><Relationship Id="rId76" Type="http://schemas.openxmlformats.org/officeDocument/2006/relationships/customXml" Target="../ink/ink1054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2" Type="http://schemas.openxmlformats.org/officeDocument/2006/relationships/customXml" Target="../ink/ink1017.xml"/><Relationship Id="rId29" Type="http://schemas.openxmlformats.org/officeDocument/2006/relationships/image" Target="../media/image131.png"/><Relationship Id="rId24" Type="http://schemas.openxmlformats.org/officeDocument/2006/relationships/customXml" Target="../ink/ink1028.xml"/><Relationship Id="rId40" Type="http://schemas.openxmlformats.org/officeDocument/2006/relationships/customXml" Target="../ink/ink1036.xml"/><Relationship Id="rId45" Type="http://schemas.openxmlformats.org/officeDocument/2006/relationships/image" Target="../media/image139.png"/><Relationship Id="rId66" Type="http://schemas.openxmlformats.org/officeDocument/2006/relationships/customXml" Target="../ink/ink1049.xml"/><Relationship Id="rId87" Type="http://schemas.openxmlformats.org/officeDocument/2006/relationships/image" Target="../media/image161.png"/><Relationship Id="rId61" Type="http://schemas.openxmlformats.org/officeDocument/2006/relationships/image" Target="../media/image147.png"/><Relationship Id="rId82" Type="http://schemas.openxmlformats.org/officeDocument/2006/relationships/customXml" Target="../ink/ink1057.xml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2.xml"/><Relationship Id="rId21" Type="http://schemas.openxmlformats.org/officeDocument/2006/relationships/image" Target="../media/image127.png"/><Relationship Id="rId42" Type="http://schemas.openxmlformats.org/officeDocument/2006/relationships/customXml" Target="../ink/ink1080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093.xml"/><Relationship Id="rId84" Type="http://schemas.openxmlformats.org/officeDocument/2006/relationships/customXml" Target="../ink/ink1101.xml"/><Relationship Id="rId89" Type="http://schemas.openxmlformats.org/officeDocument/2006/relationships/image" Target="../media/image162.png"/><Relationship Id="rId16" Type="http://schemas.openxmlformats.org/officeDocument/2006/relationships/customXml" Target="../ink/ink1067.xml"/><Relationship Id="rId11" Type="http://schemas.openxmlformats.org/officeDocument/2006/relationships/image" Target="../media/image122.png"/><Relationship Id="rId32" Type="http://schemas.openxmlformats.org/officeDocument/2006/relationships/customXml" Target="../ink/ink1075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088.xml"/><Relationship Id="rId74" Type="http://schemas.openxmlformats.org/officeDocument/2006/relationships/customXml" Target="../ink/ink1096.xml"/><Relationship Id="rId79" Type="http://schemas.openxmlformats.org/officeDocument/2006/relationships/image" Target="../media/image157.png"/><Relationship Id="rId5" Type="http://schemas.openxmlformats.org/officeDocument/2006/relationships/image" Target="../media/image120.png"/><Relationship Id="rId90" Type="http://schemas.openxmlformats.org/officeDocument/2006/relationships/customXml" Target="../ink/ink1104.xml"/><Relationship Id="rId95" Type="http://schemas.openxmlformats.org/officeDocument/2006/relationships/image" Target="../media/image165.png"/><Relationship Id="rId22" Type="http://schemas.openxmlformats.org/officeDocument/2006/relationships/customXml" Target="../ink/ink1070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083.xml"/><Relationship Id="rId64" Type="http://schemas.openxmlformats.org/officeDocument/2006/relationships/customXml" Target="../ink/ink1091.xml"/><Relationship Id="rId69" Type="http://schemas.openxmlformats.org/officeDocument/2006/relationships/image" Target="../media/image151.png"/><Relationship Id="rId8" Type="http://schemas.openxmlformats.org/officeDocument/2006/relationships/customXml" Target="../ink/ink1063.xml"/><Relationship Id="rId51" Type="http://schemas.openxmlformats.org/officeDocument/2006/relationships/image" Target="../media/image142.png"/><Relationship Id="rId72" Type="http://schemas.openxmlformats.org/officeDocument/2006/relationships/customXml" Target="../ink/ink1095.xml"/><Relationship Id="rId80" Type="http://schemas.openxmlformats.org/officeDocument/2006/relationships/customXml" Target="../ink/ink1099.xml"/><Relationship Id="rId85" Type="http://schemas.openxmlformats.org/officeDocument/2006/relationships/image" Target="../media/image160.png"/><Relationship Id="rId93" Type="http://schemas.openxmlformats.org/officeDocument/2006/relationships/image" Target="../media/image164.png"/><Relationship Id="rId3" Type="http://schemas.openxmlformats.org/officeDocument/2006/relationships/image" Target="../media/image117.png"/><Relationship Id="rId12" Type="http://schemas.openxmlformats.org/officeDocument/2006/relationships/customXml" Target="../ink/ink1065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1078.xml"/><Relationship Id="rId46" Type="http://schemas.openxmlformats.org/officeDocument/2006/relationships/customXml" Target="../ink/ink1082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20" Type="http://schemas.openxmlformats.org/officeDocument/2006/relationships/customXml" Target="../ink/ink1069.xml"/><Relationship Id="rId41" Type="http://schemas.openxmlformats.org/officeDocument/2006/relationships/image" Target="../media/image137.png"/><Relationship Id="rId54" Type="http://schemas.openxmlformats.org/officeDocument/2006/relationships/customXml" Target="../ink/ink1086.xml"/><Relationship Id="rId62" Type="http://schemas.openxmlformats.org/officeDocument/2006/relationships/customXml" Target="../ink/ink1090.xml"/><Relationship Id="rId70" Type="http://schemas.openxmlformats.org/officeDocument/2006/relationships/customXml" Target="../ink/ink1094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1103.xml"/><Relationship Id="rId91" Type="http://schemas.openxmlformats.org/officeDocument/2006/relationships/image" Target="../media/image1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2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1073.xml"/><Relationship Id="rId36" Type="http://schemas.openxmlformats.org/officeDocument/2006/relationships/customXml" Target="../ink/ink1077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064.xml"/><Relationship Id="rId31" Type="http://schemas.openxmlformats.org/officeDocument/2006/relationships/image" Target="../media/image132.png"/><Relationship Id="rId44" Type="http://schemas.openxmlformats.org/officeDocument/2006/relationships/customXml" Target="../ink/ink1081.xml"/><Relationship Id="rId52" Type="http://schemas.openxmlformats.org/officeDocument/2006/relationships/customXml" Target="../ink/ink1085.xml"/><Relationship Id="rId60" Type="http://schemas.openxmlformats.org/officeDocument/2006/relationships/customXml" Target="../ink/ink1089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098.xml"/><Relationship Id="rId81" Type="http://schemas.openxmlformats.org/officeDocument/2006/relationships/image" Target="../media/image158.png"/><Relationship Id="rId86" Type="http://schemas.openxmlformats.org/officeDocument/2006/relationships/customXml" Target="../ink/ink1102.xml"/><Relationship Id="rId94" Type="http://schemas.openxmlformats.org/officeDocument/2006/relationships/customXml" Target="../ink/ink1106.xml"/><Relationship Id="rId4" Type="http://schemas.openxmlformats.org/officeDocument/2006/relationships/customXml" Target="../ink/ink1061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068.xml"/><Relationship Id="rId39" Type="http://schemas.openxmlformats.org/officeDocument/2006/relationships/image" Target="../media/image136.png"/><Relationship Id="rId34" Type="http://schemas.openxmlformats.org/officeDocument/2006/relationships/customXml" Target="../ink/ink1076.xml"/><Relationship Id="rId50" Type="http://schemas.openxmlformats.org/officeDocument/2006/relationships/customXml" Target="../ink/ink1084.xml"/><Relationship Id="rId55" Type="http://schemas.openxmlformats.org/officeDocument/2006/relationships/image" Target="../media/image144.png"/><Relationship Id="rId76" Type="http://schemas.openxmlformats.org/officeDocument/2006/relationships/customXml" Target="../ink/ink1097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105.xml"/><Relationship Id="rId2" Type="http://schemas.openxmlformats.org/officeDocument/2006/relationships/customXml" Target="../ink/ink1060.xml"/><Relationship Id="rId29" Type="http://schemas.openxmlformats.org/officeDocument/2006/relationships/image" Target="../media/image131.png"/><Relationship Id="rId24" Type="http://schemas.openxmlformats.org/officeDocument/2006/relationships/customXml" Target="../ink/ink1071.xml"/><Relationship Id="rId40" Type="http://schemas.openxmlformats.org/officeDocument/2006/relationships/customXml" Target="../ink/ink1079.xml"/><Relationship Id="rId45" Type="http://schemas.openxmlformats.org/officeDocument/2006/relationships/image" Target="../media/image139.png"/><Relationship Id="rId66" Type="http://schemas.openxmlformats.org/officeDocument/2006/relationships/customXml" Target="../ink/ink1092.xml"/><Relationship Id="rId87" Type="http://schemas.openxmlformats.org/officeDocument/2006/relationships/image" Target="../media/image161.png"/><Relationship Id="rId61" Type="http://schemas.openxmlformats.org/officeDocument/2006/relationships/image" Target="../media/image147.png"/><Relationship Id="rId82" Type="http://schemas.openxmlformats.org/officeDocument/2006/relationships/customXml" Target="../ink/ink1100.xml"/><Relationship Id="rId19" Type="http://schemas.openxmlformats.org/officeDocument/2006/relationships/image" Target="../media/image126.png"/><Relationship Id="rId14" Type="http://schemas.openxmlformats.org/officeDocument/2006/relationships/customXml" Target="../ink/ink1066.xml"/><Relationship Id="rId30" Type="http://schemas.openxmlformats.org/officeDocument/2006/relationships/customXml" Target="../ink/ink1074.xml"/><Relationship Id="rId35" Type="http://schemas.openxmlformats.org/officeDocument/2006/relationships/image" Target="../media/image134.png"/><Relationship Id="rId56" Type="http://schemas.openxmlformats.org/officeDocument/2006/relationships/customXml" Target="../ink/ink1087.xml"/><Relationship Id="rId77" Type="http://schemas.openxmlformats.org/officeDocument/2006/relationships/image" Target="../media/image156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19.xml"/><Relationship Id="rId21" Type="http://schemas.openxmlformats.org/officeDocument/2006/relationships/image" Target="../media/image127.png"/><Relationship Id="rId42" Type="http://schemas.openxmlformats.org/officeDocument/2006/relationships/customXml" Target="../ink/ink1127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140.xml"/><Relationship Id="rId84" Type="http://schemas.openxmlformats.org/officeDocument/2006/relationships/customXml" Target="../ink/ink1148.xml"/><Relationship Id="rId89" Type="http://schemas.openxmlformats.org/officeDocument/2006/relationships/image" Target="../media/image162.png"/><Relationship Id="rId16" Type="http://schemas.openxmlformats.org/officeDocument/2006/relationships/customXml" Target="../ink/ink1114.xml"/><Relationship Id="rId11" Type="http://schemas.openxmlformats.org/officeDocument/2006/relationships/image" Target="../media/image122.png"/><Relationship Id="rId32" Type="http://schemas.openxmlformats.org/officeDocument/2006/relationships/customXml" Target="../ink/ink1122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135.xml"/><Relationship Id="rId74" Type="http://schemas.openxmlformats.org/officeDocument/2006/relationships/customXml" Target="../ink/ink1143.xml"/><Relationship Id="rId79" Type="http://schemas.openxmlformats.org/officeDocument/2006/relationships/image" Target="../media/image157.png"/><Relationship Id="rId5" Type="http://schemas.openxmlformats.org/officeDocument/2006/relationships/image" Target="../media/image120.png"/><Relationship Id="rId90" Type="http://schemas.openxmlformats.org/officeDocument/2006/relationships/customXml" Target="../ink/ink1151.xml"/><Relationship Id="rId95" Type="http://schemas.openxmlformats.org/officeDocument/2006/relationships/image" Target="../media/image165.png"/><Relationship Id="rId22" Type="http://schemas.openxmlformats.org/officeDocument/2006/relationships/customXml" Target="../ink/ink1117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130.xml"/><Relationship Id="rId64" Type="http://schemas.openxmlformats.org/officeDocument/2006/relationships/customXml" Target="../ink/ink1138.xml"/><Relationship Id="rId69" Type="http://schemas.openxmlformats.org/officeDocument/2006/relationships/image" Target="../media/image151.png"/><Relationship Id="rId80" Type="http://schemas.openxmlformats.org/officeDocument/2006/relationships/customXml" Target="../ink/ink1146.xml"/><Relationship Id="rId85" Type="http://schemas.openxmlformats.org/officeDocument/2006/relationships/image" Target="../media/image160.png"/><Relationship Id="rId12" Type="http://schemas.openxmlformats.org/officeDocument/2006/relationships/customXml" Target="../ink/ink1112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1125.xml"/><Relationship Id="rId46" Type="http://schemas.openxmlformats.org/officeDocument/2006/relationships/customXml" Target="../ink/ink1129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20" Type="http://schemas.openxmlformats.org/officeDocument/2006/relationships/customXml" Target="../ink/ink1116.xml"/><Relationship Id="rId41" Type="http://schemas.openxmlformats.org/officeDocument/2006/relationships/image" Target="../media/image137.png"/><Relationship Id="rId54" Type="http://schemas.openxmlformats.org/officeDocument/2006/relationships/customXml" Target="../ink/ink1133.xml"/><Relationship Id="rId62" Type="http://schemas.openxmlformats.org/officeDocument/2006/relationships/customXml" Target="../ink/ink1137.xml"/><Relationship Id="rId70" Type="http://schemas.openxmlformats.org/officeDocument/2006/relationships/customXml" Target="../ink/ink114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1150.xml"/><Relationship Id="rId91" Type="http://schemas.openxmlformats.org/officeDocument/2006/relationships/image" Target="../media/image163.png"/><Relationship Id="rId96" Type="http://schemas.openxmlformats.org/officeDocument/2006/relationships/customXml" Target="../ink/ink11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9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1120.xml"/><Relationship Id="rId36" Type="http://schemas.openxmlformats.org/officeDocument/2006/relationships/customXml" Target="../ink/ink1124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111.xml"/><Relationship Id="rId31" Type="http://schemas.openxmlformats.org/officeDocument/2006/relationships/image" Target="../media/image132.png"/><Relationship Id="rId44" Type="http://schemas.openxmlformats.org/officeDocument/2006/relationships/customXml" Target="../ink/ink1128.xml"/><Relationship Id="rId52" Type="http://schemas.openxmlformats.org/officeDocument/2006/relationships/customXml" Target="../ink/ink1132.xml"/><Relationship Id="rId60" Type="http://schemas.openxmlformats.org/officeDocument/2006/relationships/customXml" Target="../ink/ink1136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145.xml"/><Relationship Id="rId81" Type="http://schemas.openxmlformats.org/officeDocument/2006/relationships/image" Target="../media/image158.png"/><Relationship Id="rId86" Type="http://schemas.openxmlformats.org/officeDocument/2006/relationships/customXml" Target="../ink/ink1149.xml"/><Relationship Id="rId94" Type="http://schemas.openxmlformats.org/officeDocument/2006/relationships/customXml" Target="../ink/ink1153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4" Type="http://schemas.openxmlformats.org/officeDocument/2006/relationships/customXml" Target="../ink/ink1108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115.xml"/><Relationship Id="rId39" Type="http://schemas.openxmlformats.org/officeDocument/2006/relationships/image" Target="../media/image136.png"/><Relationship Id="rId34" Type="http://schemas.openxmlformats.org/officeDocument/2006/relationships/customXml" Target="../ink/ink1123.xml"/><Relationship Id="rId50" Type="http://schemas.openxmlformats.org/officeDocument/2006/relationships/customXml" Target="../ink/ink1131.xml"/><Relationship Id="rId55" Type="http://schemas.openxmlformats.org/officeDocument/2006/relationships/image" Target="../media/image144.png"/><Relationship Id="rId76" Type="http://schemas.openxmlformats.org/officeDocument/2006/relationships/customXml" Target="../ink/ink1144.xml"/><Relationship Id="rId97" Type="http://schemas.openxmlformats.org/officeDocument/2006/relationships/image" Target="../media/image166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152.xml"/><Relationship Id="rId2" Type="http://schemas.openxmlformats.org/officeDocument/2006/relationships/customXml" Target="../ink/ink1107.xml"/><Relationship Id="rId29" Type="http://schemas.openxmlformats.org/officeDocument/2006/relationships/image" Target="../media/image131.png"/><Relationship Id="rId24" Type="http://schemas.openxmlformats.org/officeDocument/2006/relationships/customXml" Target="../ink/ink1118.xml"/><Relationship Id="rId40" Type="http://schemas.openxmlformats.org/officeDocument/2006/relationships/customXml" Target="../ink/ink1126.xml"/><Relationship Id="rId45" Type="http://schemas.openxmlformats.org/officeDocument/2006/relationships/image" Target="../media/image139.png"/><Relationship Id="rId66" Type="http://schemas.openxmlformats.org/officeDocument/2006/relationships/customXml" Target="../ink/ink1139.xml"/><Relationship Id="rId87" Type="http://schemas.openxmlformats.org/officeDocument/2006/relationships/image" Target="../media/image161.png"/><Relationship Id="rId61" Type="http://schemas.openxmlformats.org/officeDocument/2006/relationships/image" Target="../media/image147.png"/><Relationship Id="rId82" Type="http://schemas.openxmlformats.org/officeDocument/2006/relationships/customXml" Target="../ink/ink1147.xml"/><Relationship Id="rId19" Type="http://schemas.openxmlformats.org/officeDocument/2006/relationships/image" Target="../media/image126.png"/><Relationship Id="rId14" Type="http://schemas.openxmlformats.org/officeDocument/2006/relationships/customXml" Target="../ink/ink1113.xml"/><Relationship Id="rId30" Type="http://schemas.openxmlformats.org/officeDocument/2006/relationships/customXml" Target="../ink/ink1121.xml"/><Relationship Id="rId35" Type="http://schemas.openxmlformats.org/officeDocument/2006/relationships/image" Target="../media/image134.png"/><Relationship Id="rId56" Type="http://schemas.openxmlformats.org/officeDocument/2006/relationships/customXml" Target="../ink/ink1134.xml"/><Relationship Id="rId77" Type="http://schemas.openxmlformats.org/officeDocument/2006/relationships/image" Target="../media/image156.png"/><Relationship Id="rId100" Type="http://schemas.openxmlformats.org/officeDocument/2006/relationships/customXml" Target="../ink/ink1156.xml"/><Relationship Id="rId8" Type="http://schemas.openxmlformats.org/officeDocument/2006/relationships/customXml" Target="../ink/ink1110.xml"/><Relationship Id="rId51" Type="http://schemas.openxmlformats.org/officeDocument/2006/relationships/image" Target="../media/image142.png"/><Relationship Id="rId72" Type="http://schemas.openxmlformats.org/officeDocument/2006/relationships/customXml" Target="../ink/ink1142.xml"/><Relationship Id="rId93" Type="http://schemas.openxmlformats.org/officeDocument/2006/relationships/image" Target="../media/image164.png"/><Relationship Id="rId98" Type="http://schemas.openxmlformats.org/officeDocument/2006/relationships/customXml" Target="../ink/ink1155.xml"/><Relationship Id="rId3" Type="http://schemas.openxmlformats.org/officeDocument/2006/relationships/image" Target="../media/image11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.xml"/><Relationship Id="rId13" Type="http://schemas.openxmlformats.org/officeDocument/2006/relationships/image" Target="../media/image8.png"/><Relationship Id="rId18" Type="http://schemas.openxmlformats.org/officeDocument/2006/relationships/customXml" Target="../ink/ink32.xml"/><Relationship Id="rId26" Type="http://schemas.openxmlformats.org/officeDocument/2006/relationships/customXml" Target="../ink/ink36.xml"/><Relationship Id="rId21" Type="http://schemas.openxmlformats.org/officeDocument/2006/relationships/image" Target="../media/image16.png"/><Relationship Id="rId7" Type="http://schemas.openxmlformats.org/officeDocument/2006/relationships/image" Target="../media/image5.png"/><Relationship Id="rId12" Type="http://schemas.openxmlformats.org/officeDocument/2006/relationships/customXml" Target="../ink/ink30.xml"/><Relationship Id="rId17" Type="http://schemas.openxmlformats.org/officeDocument/2006/relationships/image" Target="../media/image14.png"/><Relationship Id="rId25" Type="http://schemas.openxmlformats.org/officeDocument/2006/relationships/image" Target="../media/image3.png"/><Relationship Id="rId2" Type="http://schemas.openxmlformats.org/officeDocument/2006/relationships/customXml" Target="../ink/ink26.xml"/><Relationship Id="rId20" Type="http://schemas.openxmlformats.org/officeDocument/2006/relationships/customXml" Target="../ink/ink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.xml"/><Relationship Id="rId11" Type="http://schemas.openxmlformats.org/officeDocument/2006/relationships/image" Target="../media/image7.png"/><Relationship Id="rId24" Type="http://schemas.openxmlformats.org/officeDocument/2006/relationships/customXml" Target="../ink/ink35.xml"/><Relationship Id="rId5" Type="http://schemas.openxmlformats.org/officeDocument/2006/relationships/image" Target="../media/image4.png"/><Relationship Id="rId23" Type="http://schemas.openxmlformats.org/officeDocument/2006/relationships/image" Target="../media/image17.png"/><Relationship Id="rId10" Type="http://schemas.openxmlformats.org/officeDocument/2006/relationships/customXml" Target="../ink/ink29.xml"/><Relationship Id="rId19" Type="http://schemas.openxmlformats.org/officeDocument/2006/relationships/image" Target="../media/image15.png"/><Relationship Id="rId9" Type="http://schemas.openxmlformats.org/officeDocument/2006/relationships/image" Target="../media/image6.png"/><Relationship Id="rId14" Type="http://schemas.openxmlformats.org/officeDocument/2006/relationships/customXml" Target="../ink/ink31.xml"/><Relationship Id="rId22" Type="http://schemas.openxmlformats.org/officeDocument/2006/relationships/customXml" Target="../ink/ink34.xml"/><Relationship Id="rId27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69.xml"/><Relationship Id="rId21" Type="http://schemas.openxmlformats.org/officeDocument/2006/relationships/image" Target="../media/image127.png"/><Relationship Id="rId42" Type="http://schemas.openxmlformats.org/officeDocument/2006/relationships/customXml" Target="../ink/ink1177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190.xml"/><Relationship Id="rId84" Type="http://schemas.openxmlformats.org/officeDocument/2006/relationships/customXml" Target="../ink/ink1198.xml"/><Relationship Id="rId89" Type="http://schemas.openxmlformats.org/officeDocument/2006/relationships/image" Target="../media/image162.png"/><Relationship Id="rId16" Type="http://schemas.openxmlformats.org/officeDocument/2006/relationships/customXml" Target="../ink/ink1164.xml"/><Relationship Id="rId11" Type="http://schemas.openxmlformats.org/officeDocument/2006/relationships/image" Target="../media/image122.png"/><Relationship Id="rId32" Type="http://schemas.openxmlformats.org/officeDocument/2006/relationships/customXml" Target="../ink/ink1172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185.xml"/><Relationship Id="rId74" Type="http://schemas.openxmlformats.org/officeDocument/2006/relationships/customXml" Target="../ink/ink1193.xml"/><Relationship Id="rId79" Type="http://schemas.openxmlformats.org/officeDocument/2006/relationships/image" Target="../media/image157.png"/><Relationship Id="rId102" Type="http://schemas.openxmlformats.org/officeDocument/2006/relationships/customXml" Target="../ink/ink1207.xml"/><Relationship Id="rId5" Type="http://schemas.openxmlformats.org/officeDocument/2006/relationships/image" Target="../media/image120.png"/><Relationship Id="rId90" Type="http://schemas.openxmlformats.org/officeDocument/2006/relationships/customXml" Target="../ink/ink1201.xml"/><Relationship Id="rId95" Type="http://schemas.openxmlformats.org/officeDocument/2006/relationships/image" Target="../media/image165.png"/><Relationship Id="rId22" Type="http://schemas.openxmlformats.org/officeDocument/2006/relationships/customXml" Target="../ink/ink1167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180.xml"/><Relationship Id="rId64" Type="http://schemas.openxmlformats.org/officeDocument/2006/relationships/customXml" Target="../ink/ink1188.xml"/><Relationship Id="rId69" Type="http://schemas.openxmlformats.org/officeDocument/2006/relationships/image" Target="../media/image151.png"/><Relationship Id="rId80" Type="http://schemas.openxmlformats.org/officeDocument/2006/relationships/customXml" Target="../ink/ink1196.xml"/><Relationship Id="rId85" Type="http://schemas.openxmlformats.org/officeDocument/2006/relationships/image" Target="../media/image160.png"/><Relationship Id="rId12" Type="http://schemas.openxmlformats.org/officeDocument/2006/relationships/customXml" Target="../ink/ink1162.xml"/><Relationship Id="rId17" Type="http://schemas.openxmlformats.org/officeDocument/2006/relationships/image" Target="../media/image125.png"/><Relationship Id="rId25" Type="http://schemas.openxmlformats.org/officeDocument/2006/relationships/image" Target="../media/image129.png"/><Relationship Id="rId33" Type="http://schemas.openxmlformats.org/officeDocument/2006/relationships/image" Target="../media/image133.png"/><Relationship Id="rId38" Type="http://schemas.openxmlformats.org/officeDocument/2006/relationships/customXml" Target="../ink/ink1175.xml"/><Relationship Id="rId46" Type="http://schemas.openxmlformats.org/officeDocument/2006/relationships/customXml" Target="../ink/ink1179.xml"/><Relationship Id="rId59" Type="http://schemas.openxmlformats.org/officeDocument/2006/relationships/image" Target="../media/image146.png"/><Relationship Id="rId67" Type="http://schemas.openxmlformats.org/officeDocument/2006/relationships/image" Target="../media/image150.png"/><Relationship Id="rId103" Type="http://schemas.openxmlformats.org/officeDocument/2006/relationships/image" Target="../media/image169.png"/><Relationship Id="rId20" Type="http://schemas.openxmlformats.org/officeDocument/2006/relationships/customXml" Target="../ink/ink1166.xml"/><Relationship Id="rId41" Type="http://schemas.openxmlformats.org/officeDocument/2006/relationships/image" Target="../media/image137.png"/><Relationship Id="rId54" Type="http://schemas.openxmlformats.org/officeDocument/2006/relationships/customXml" Target="../ink/ink1183.xml"/><Relationship Id="rId62" Type="http://schemas.openxmlformats.org/officeDocument/2006/relationships/customXml" Target="../ink/ink1187.xml"/><Relationship Id="rId70" Type="http://schemas.openxmlformats.org/officeDocument/2006/relationships/customXml" Target="../ink/ink119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1200.xml"/><Relationship Id="rId91" Type="http://schemas.openxmlformats.org/officeDocument/2006/relationships/image" Target="../media/image163.png"/><Relationship Id="rId96" Type="http://schemas.openxmlformats.org/officeDocument/2006/relationships/customXml" Target="../ink/ink12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9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1170.xml"/><Relationship Id="rId36" Type="http://schemas.openxmlformats.org/officeDocument/2006/relationships/customXml" Target="../ink/ink1174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161.xml"/><Relationship Id="rId31" Type="http://schemas.openxmlformats.org/officeDocument/2006/relationships/image" Target="../media/image132.png"/><Relationship Id="rId44" Type="http://schemas.openxmlformats.org/officeDocument/2006/relationships/customXml" Target="../ink/ink1178.xml"/><Relationship Id="rId52" Type="http://schemas.openxmlformats.org/officeDocument/2006/relationships/customXml" Target="../ink/ink1182.xml"/><Relationship Id="rId60" Type="http://schemas.openxmlformats.org/officeDocument/2006/relationships/customXml" Target="../ink/ink1186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195.xml"/><Relationship Id="rId81" Type="http://schemas.openxmlformats.org/officeDocument/2006/relationships/image" Target="../media/image158.png"/><Relationship Id="rId86" Type="http://schemas.openxmlformats.org/officeDocument/2006/relationships/customXml" Target="../ink/ink1199.xml"/><Relationship Id="rId94" Type="http://schemas.openxmlformats.org/officeDocument/2006/relationships/customXml" Target="../ink/ink1203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4" Type="http://schemas.openxmlformats.org/officeDocument/2006/relationships/customXml" Target="../ink/ink1158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165.xml"/><Relationship Id="rId39" Type="http://schemas.openxmlformats.org/officeDocument/2006/relationships/image" Target="../media/image136.png"/><Relationship Id="rId34" Type="http://schemas.openxmlformats.org/officeDocument/2006/relationships/customXml" Target="../ink/ink1173.xml"/><Relationship Id="rId50" Type="http://schemas.openxmlformats.org/officeDocument/2006/relationships/customXml" Target="../ink/ink1181.xml"/><Relationship Id="rId55" Type="http://schemas.openxmlformats.org/officeDocument/2006/relationships/image" Target="../media/image144.png"/><Relationship Id="rId76" Type="http://schemas.openxmlformats.org/officeDocument/2006/relationships/customXml" Target="../ink/ink1194.xml"/><Relationship Id="rId97" Type="http://schemas.openxmlformats.org/officeDocument/2006/relationships/image" Target="../media/image166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202.xml"/><Relationship Id="rId2" Type="http://schemas.openxmlformats.org/officeDocument/2006/relationships/customXml" Target="../ink/ink1157.xml"/><Relationship Id="rId29" Type="http://schemas.openxmlformats.org/officeDocument/2006/relationships/image" Target="../media/image131.png"/><Relationship Id="rId24" Type="http://schemas.openxmlformats.org/officeDocument/2006/relationships/customXml" Target="../ink/ink1168.xml"/><Relationship Id="rId40" Type="http://schemas.openxmlformats.org/officeDocument/2006/relationships/customXml" Target="../ink/ink1176.xml"/><Relationship Id="rId45" Type="http://schemas.openxmlformats.org/officeDocument/2006/relationships/image" Target="../media/image139.png"/><Relationship Id="rId66" Type="http://schemas.openxmlformats.org/officeDocument/2006/relationships/customXml" Target="../ink/ink1189.xml"/><Relationship Id="rId87" Type="http://schemas.openxmlformats.org/officeDocument/2006/relationships/image" Target="../media/image161.png"/><Relationship Id="rId61" Type="http://schemas.openxmlformats.org/officeDocument/2006/relationships/image" Target="../media/image147.png"/><Relationship Id="rId82" Type="http://schemas.openxmlformats.org/officeDocument/2006/relationships/customXml" Target="../ink/ink1197.xml"/><Relationship Id="rId19" Type="http://schemas.openxmlformats.org/officeDocument/2006/relationships/image" Target="../media/image126.png"/><Relationship Id="rId14" Type="http://schemas.openxmlformats.org/officeDocument/2006/relationships/customXml" Target="../ink/ink1163.xml"/><Relationship Id="rId30" Type="http://schemas.openxmlformats.org/officeDocument/2006/relationships/customXml" Target="../ink/ink1171.xml"/><Relationship Id="rId35" Type="http://schemas.openxmlformats.org/officeDocument/2006/relationships/image" Target="../media/image134.png"/><Relationship Id="rId56" Type="http://schemas.openxmlformats.org/officeDocument/2006/relationships/customXml" Target="../ink/ink1184.xml"/><Relationship Id="rId77" Type="http://schemas.openxmlformats.org/officeDocument/2006/relationships/image" Target="../media/image156.png"/><Relationship Id="rId100" Type="http://schemas.openxmlformats.org/officeDocument/2006/relationships/customXml" Target="../ink/ink1206.xml"/><Relationship Id="rId8" Type="http://schemas.openxmlformats.org/officeDocument/2006/relationships/customXml" Target="../ink/ink1160.xml"/><Relationship Id="rId51" Type="http://schemas.openxmlformats.org/officeDocument/2006/relationships/image" Target="../media/image142.png"/><Relationship Id="rId72" Type="http://schemas.openxmlformats.org/officeDocument/2006/relationships/customXml" Target="../ink/ink1192.xml"/><Relationship Id="rId93" Type="http://schemas.openxmlformats.org/officeDocument/2006/relationships/image" Target="../media/image164.png"/><Relationship Id="rId98" Type="http://schemas.openxmlformats.org/officeDocument/2006/relationships/customXml" Target="../ink/ink1205.xml"/><Relationship Id="rId3" Type="http://schemas.openxmlformats.org/officeDocument/2006/relationships/image" Target="../media/image117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20.xml"/><Relationship Id="rId21" Type="http://schemas.openxmlformats.org/officeDocument/2006/relationships/image" Target="../media/image127.png"/><Relationship Id="rId42" Type="http://schemas.openxmlformats.org/officeDocument/2006/relationships/customXml" Target="../ink/ink1228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241.xml"/><Relationship Id="rId84" Type="http://schemas.openxmlformats.org/officeDocument/2006/relationships/customXml" Target="../ink/ink1249.xml"/><Relationship Id="rId89" Type="http://schemas.openxmlformats.org/officeDocument/2006/relationships/image" Target="../media/image162.png"/><Relationship Id="rId112" Type="http://schemas.openxmlformats.org/officeDocument/2006/relationships/customXml" Target="../ink/ink1263.xml"/><Relationship Id="rId16" Type="http://schemas.openxmlformats.org/officeDocument/2006/relationships/customXml" Target="../ink/ink1215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223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236.xml"/><Relationship Id="rId74" Type="http://schemas.openxmlformats.org/officeDocument/2006/relationships/customXml" Target="../ink/ink1244.xml"/><Relationship Id="rId79" Type="http://schemas.openxmlformats.org/officeDocument/2006/relationships/image" Target="../media/image157.png"/><Relationship Id="rId102" Type="http://schemas.openxmlformats.org/officeDocument/2006/relationships/customXml" Target="../ink/ink1258.xml"/><Relationship Id="rId5" Type="http://schemas.openxmlformats.org/officeDocument/2006/relationships/image" Target="../media/image120.png"/><Relationship Id="rId90" Type="http://schemas.openxmlformats.org/officeDocument/2006/relationships/customXml" Target="../ink/ink1252.xml"/><Relationship Id="rId95" Type="http://schemas.openxmlformats.org/officeDocument/2006/relationships/image" Target="../media/image165.png"/><Relationship Id="rId22" Type="http://schemas.openxmlformats.org/officeDocument/2006/relationships/customXml" Target="../ink/ink1218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231.xml"/><Relationship Id="rId64" Type="http://schemas.openxmlformats.org/officeDocument/2006/relationships/customXml" Target="../ink/ink1239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80" Type="http://schemas.openxmlformats.org/officeDocument/2006/relationships/customXml" Target="../ink/ink1247.xml"/><Relationship Id="rId85" Type="http://schemas.openxmlformats.org/officeDocument/2006/relationships/image" Target="../media/image160.png"/><Relationship Id="rId12" Type="http://schemas.openxmlformats.org/officeDocument/2006/relationships/customXml" Target="../ink/ink1213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226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261.xml"/><Relationship Id="rId54" Type="http://schemas.openxmlformats.org/officeDocument/2006/relationships/customXml" Target="../ink/ink1234.xml"/><Relationship Id="rId70" Type="http://schemas.openxmlformats.org/officeDocument/2006/relationships/customXml" Target="../ink/ink1242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2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0.xml"/><Relationship Id="rId15" Type="http://schemas.openxmlformats.org/officeDocument/2006/relationships/image" Target="../media/image124.png"/><Relationship Id="rId23" Type="http://schemas.openxmlformats.org/officeDocument/2006/relationships/image" Target="../media/image128.png"/><Relationship Id="rId28" Type="http://schemas.openxmlformats.org/officeDocument/2006/relationships/customXml" Target="../ink/ink1221.xml"/><Relationship Id="rId36" Type="http://schemas.openxmlformats.org/officeDocument/2006/relationships/customXml" Target="../ink/ink1225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6" Type="http://schemas.openxmlformats.org/officeDocument/2006/relationships/customXml" Target="../ink/ink1260.xml"/><Relationship Id="rId10" Type="http://schemas.openxmlformats.org/officeDocument/2006/relationships/customXml" Target="../ink/ink1212.xml"/><Relationship Id="rId31" Type="http://schemas.openxmlformats.org/officeDocument/2006/relationships/image" Target="../media/image132.png"/><Relationship Id="rId44" Type="http://schemas.openxmlformats.org/officeDocument/2006/relationships/customXml" Target="../ink/ink1229.xml"/><Relationship Id="rId52" Type="http://schemas.openxmlformats.org/officeDocument/2006/relationships/customXml" Target="../ink/ink1233.xml"/><Relationship Id="rId60" Type="http://schemas.openxmlformats.org/officeDocument/2006/relationships/customXml" Target="../ink/ink1237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246.xml"/><Relationship Id="rId81" Type="http://schemas.openxmlformats.org/officeDocument/2006/relationships/image" Target="../media/image158.png"/><Relationship Id="rId86" Type="http://schemas.openxmlformats.org/officeDocument/2006/relationships/customXml" Target="../ink/ink1250.xml"/><Relationship Id="rId94" Type="http://schemas.openxmlformats.org/officeDocument/2006/relationships/customXml" Target="../ink/ink1254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4" Type="http://schemas.openxmlformats.org/officeDocument/2006/relationships/customXml" Target="../ink/ink1209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216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224.xml"/><Relationship Id="rId50" Type="http://schemas.openxmlformats.org/officeDocument/2006/relationships/customXml" Target="../ink/ink1232.xml"/><Relationship Id="rId55" Type="http://schemas.openxmlformats.org/officeDocument/2006/relationships/image" Target="../media/image144.png"/><Relationship Id="rId76" Type="http://schemas.openxmlformats.org/officeDocument/2006/relationships/customXml" Target="../ink/ink1245.xml"/><Relationship Id="rId97" Type="http://schemas.openxmlformats.org/officeDocument/2006/relationships/image" Target="../media/image166.png"/><Relationship Id="rId104" Type="http://schemas.openxmlformats.org/officeDocument/2006/relationships/customXml" Target="../ink/ink1259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253.xml"/><Relationship Id="rId2" Type="http://schemas.openxmlformats.org/officeDocument/2006/relationships/customXml" Target="../ink/ink1208.xml"/><Relationship Id="rId29" Type="http://schemas.openxmlformats.org/officeDocument/2006/relationships/image" Target="../media/image131.png"/><Relationship Id="rId24" Type="http://schemas.openxmlformats.org/officeDocument/2006/relationships/customXml" Target="../ink/ink1219.xml"/><Relationship Id="rId40" Type="http://schemas.openxmlformats.org/officeDocument/2006/relationships/customXml" Target="../ink/ink1227.xml"/><Relationship Id="rId45" Type="http://schemas.openxmlformats.org/officeDocument/2006/relationships/image" Target="../media/image139.png"/><Relationship Id="rId66" Type="http://schemas.openxmlformats.org/officeDocument/2006/relationships/customXml" Target="../ink/ink1240.xml"/><Relationship Id="rId87" Type="http://schemas.openxmlformats.org/officeDocument/2006/relationships/image" Target="../media/image161.png"/><Relationship Id="rId110" Type="http://schemas.openxmlformats.org/officeDocument/2006/relationships/customXml" Target="../ink/ink1262.xml"/><Relationship Id="rId61" Type="http://schemas.openxmlformats.org/officeDocument/2006/relationships/image" Target="../media/image147.png"/><Relationship Id="rId82" Type="http://schemas.openxmlformats.org/officeDocument/2006/relationships/customXml" Target="../ink/ink1248.xml"/><Relationship Id="rId19" Type="http://schemas.openxmlformats.org/officeDocument/2006/relationships/image" Target="../media/image126.png"/><Relationship Id="rId14" Type="http://schemas.openxmlformats.org/officeDocument/2006/relationships/customXml" Target="../ink/ink1214.xml"/><Relationship Id="rId30" Type="http://schemas.openxmlformats.org/officeDocument/2006/relationships/customXml" Target="../ink/ink1222.xml"/><Relationship Id="rId35" Type="http://schemas.openxmlformats.org/officeDocument/2006/relationships/image" Target="../media/image134.png"/><Relationship Id="rId56" Type="http://schemas.openxmlformats.org/officeDocument/2006/relationships/customXml" Target="../ink/ink1235.xml"/><Relationship Id="rId77" Type="http://schemas.openxmlformats.org/officeDocument/2006/relationships/image" Target="../media/image156.png"/><Relationship Id="rId100" Type="http://schemas.openxmlformats.org/officeDocument/2006/relationships/customXml" Target="../ink/ink1257.xml"/><Relationship Id="rId105" Type="http://schemas.openxmlformats.org/officeDocument/2006/relationships/image" Target="../media/image170.png"/><Relationship Id="rId8" Type="http://schemas.openxmlformats.org/officeDocument/2006/relationships/customXml" Target="../ink/ink1211.xml"/><Relationship Id="rId51" Type="http://schemas.openxmlformats.org/officeDocument/2006/relationships/image" Target="../media/image142.png"/><Relationship Id="rId72" Type="http://schemas.openxmlformats.org/officeDocument/2006/relationships/customXml" Target="../ink/ink1243.xml"/><Relationship Id="rId93" Type="http://schemas.openxmlformats.org/officeDocument/2006/relationships/image" Target="../media/image164.png"/><Relationship Id="rId98" Type="http://schemas.openxmlformats.org/officeDocument/2006/relationships/customXml" Target="../ink/ink1256.xml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230.xml"/><Relationship Id="rId67" Type="http://schemas.openxmlformats.org/officeDocument/2006/relationships/image" Target="../media/image150.png"/><Relationship Id="rId20" Type="http://schemas.openxmlformats.org/officeDocument/2006/relationships/customXml" Target="../ink/ink1217.xml"/><Relationship Id="rId41" Type="http://schemas.openxmlformats.org/officeDocument/2006/relationships/image" Target="../media/image137.png"/><Relationship Id="rId62" Type="http://schemas.openxmlformats.org/officeDocument/2006/relationships/customXml" Target="../ink/ink1238.xml"/><Relationship Id="rId83" Type="http://schemas.openxmlformats.org/officeDocument/2006/relationships/image" Target="../media/image159.png"/><Relationship Id="rId88" Type="http://schemas.openxmlformats.org/officeDocument/2006/relationships/customXml" Target="../ink/ink1251.xml"/><Relationship Id="rId111" Type="http://schemas.openxmlformats.org/officeDocument/2006/relationships/image" Target="../media/image173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76.xml"/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284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297.xml"/><Relationship Id="rId84" Type="http://schemas.openxmlformats.org/officeDocument/2006/relationships/customXml" Target="../ink/ink1305.xml"/><Relationship Id="rId89" Type="http://schemas.openxmlformats.org/officeDocument/2006/relationships/image" Target="../media/image162.png"/><Relationship Id="rId112" Type="http://schemas.openxmlformats.org/officeDocument/2006/relationships/customXml" Target="../ink/ink1319.xml"/><Relationship Id="rId16" Type="http://schemas.openxmlformats.org/officeDocument/2006/relationships/customXml" Target="../ink/ink1271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279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292.xml"/><Relationship Id="rId74" Type="http://schemas.openxmlformats.org/officeDocument/2006/relationships/customXml" Target="../ink/ink1300.xml"/><Relationship Id="rId79" Type="http://schemas.openxmlformats.org/officeDocument/2006/relationships/image" Target="../media/image157.png"/><Relationship Id="rId102" Type="http://schemas.openxmlformats.org/officeDocument/2006/relationships/customXml" Target="../ink/ink1314.xml"/><Relationship Id="rId5" Type="http://schemas.openxmlformats.org/officeDocument/2006/relationships/image" Target="../media/image120.png"/><Relationship Id="rId90" Type="http://schemas.openxmlformats.org/officeDocument/2006/relationships/customXml" Target="../ink/ink1308.xml"/><Relationship Id="rId95" Type="http://schemas.openxmlformats.org/officeDocument/2006/relationships/image" Target="../media/image165.png"/><Relationship Id="rId22" Type="http://schemas.openxmlformats.org/officeDocument/2006/relationships/customXml" Target="../ink/ink1274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287.xml"/><Relationship Id="rId64" Type="http://schemas.openxmlformats.org/officeDocument/2006/relationships/customXml" Target="../ink/ink1295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80" Type="http://schemas.openxmlformats.org/officeDocument/2006/relationships/customXml" Target="../ink/ink1303.xml"/><Relationship Id="rId85" Type="http://schemas.openxmlformats.org/officeDocument/2006/relationships/image" Target="../media/image160.png"/><Relationship Id="rId12" Type="http://schemas.openxmlformats.org/officeDocument/2006/relationships/customXml" Target="../ink/ink1269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282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317.xml"/><Relationship Id="rId54" Type="http://schemas.openxmlformats.org/officeDocument/2006/relationships/customXml" Target="../ink/ink1290.xml"/><Relationship Id="rId70" Type="http://schemas.openxmlformats.org/officeDocument/2006/relationships/customXml" Target="../ink/ink1298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3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66.xml"/><Relationship Id="rId23" Type="http://schemas.openxmlformats.org/officeDocument/2006/relationships/image" Target="../media/image128.png"/><Relationship Id="rId28" Type="http://schemas.openxmlformats.org/officeDocument/2006/relationships/customXml" Target="../ink/ink1277.xml"/><Relationship Id="rId49" Type="http://schemas.openxmlformats.org/officeDocument/2006/relationships/image" Target="../media/image141.png"/><Relationship Id="rId114" Type="http://schemas.openxmlformats.org/officeDocument/2006/relationships/customXml" Target="../ink/ink1320.xml"/><Relationship Id="rId10" Type="http://schemas.openxmlformats.org/officeDocument/2006/relationships/customXml" Target="../ink/ink1268.xml"/><Relationship Id="rId31" Type="http://schemas.openxmlformats.org/officeDocument/2006/relationships/image" Target="../media/image132.png"/><Relationship Id="rId44" Type="http://schemas.openxmlformats.org/officeDocument/2006/relationships/customXml" Target="../ink/ink1285.xml"/><Relationship Id="rId52" Type="http://schemas.openxmlformats.org/officeDocument/2006/relationships/customXml" Target="../ink/ink1289.xml"/><Relationship Id="rId60" Type="http://schemas.openxmlformats.org/officeDocument/2006/relationships/customXml" Target="../ink/ink1293.xml"/><Relationship Id="rId65" Type="http://schemas.openxmlformats.org/officeDocument/2006/relationships/image" Target="../media/image149.png"/><Relationship Id="rId73" Type="http://schemas.openxmlformats.org/officeDocument/2006/relationships/image" Target="../media/image153.png"/><Relationship Id="rId78" Type="http://schemas.openxmlformats.org/officeDocument/2006/relationships/customXml" Target="../ink/ink1302.xml"/><Relationship Id="rId81" Type="http://schemas.openxmlformats.org/officeDocument/2006/relationships/image" Target="../media/image158.png"/><Relationship Id="rId86" Type="http://schemas.openxmlformats.org/officeDocument/2006/relationships/customXml" Target="../ink/ink1306.xml"/><Relationship Id="rId94" Type="http://schemas.openxmlformats.org/officeDocument/2006/relationships/customXml" Target="../ink/ink1310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4" Type="http://schemas.openxmlformats.org/officeDocument/2006/relationships/customXml" Target="../ink/ink1265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272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280.xml"/><Relationship Id="rId50" Type="http://schemas.openxmlformats.org/officeDocument/2006/relationships/customXml" Target="../ink/ink1288.xml"/><Relationship Id="rId55" Type="http://schemas.openxmlformats.org/officeDocument/2006/relationships/image" Target="../media/image144.png"/><Relationship Id="rId76" Type="http://schemas.openxmlformats.org/officeDocument/2006/relationships/customXml" Target="../ink/ink1301.xml"/><Relationship Id="rId97" Type="http://schemas.openxmlformats.org/officeDocument/2006/relationships/image" Target="../media/image166.png"/><Relationship Id="rId104" Type="http://schemas.openxmlformats.org/officeDocument/2006/relationships/customXml" Target="../ink/ink1315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309.xml"/><Relationship Id="rId2" Type="http://schemas.openxmlformats.org/officeDocument/2006/relationships/customXml" Target="../ink/ink1264.xml"/><Relationship Id="rId29" Type="http://schemas.openxmlformats.org/officeDocument/2006/relationships/image" Target="../media/image131.png"/><Relationship Id="rId24" Type="http://schemas.openxmlformats.org/officeDocument/2006/relationships/customXml" Target="../ink/ink1275.xml"/><Relationship Id="rId40" Type="http://schemas.openxmlformats.org/officeDocument/2006/relationships/customXml" Target="../ink/ink1283.xml"/><Relationship Id="rId45" Type="http://schemas.openxmlformats.org/officeDocument/2006/relationships/image" Target="../media/image139.png"/><Relationship Id="rId66" Type="http://schemas.openxmlformats.org/officeDocument/2006/relationships/customXml" Target="../ink/ink1296.xml"/><Relationship Id="rId87" Type="http://schemas.openxmlformats.org/officeDocument/2006/relationships/image" Target="../media/image161.png"/><Relationship Id="rId110" Type="http://schemas.openxmlformats.org/officeDocument/2006/relationships/customXml" Target="../ink/ink1318.xml"/><Relationship Id="rId115" Type="http://schemas.openxmlformats.org/officeDocument/2006/relationships/image" Target="../media/image175.png"/><Relationship Id="rId61" Type="http://schemas.openxmlformats.org/officeDocument/2006/relationships/image" Target="../media/image147.png"/><Relationship Id="rId82" Type="http://schemas.openxmlformats.org/officeDocument/2006/relationships/customXml" Target="../ink/ink1304.xml"/><Relationship Id="rId19" Type="http://schemas.openxmlformats.org/officeDocument/2006/relationships/image" Target="../media/image126.png"/><Relationship Id="rId14" Type="http://schemas.openxmlformats.org/officeDocument/2006/relationships/customXml" Target="../ink/ink1270.xml"/><Relationship Id="rId30" Type="http://schemas.openxmlformats.org/officeDocument/2006/relationships/customXml" Target="../ink/ink1278.xml"/><Relationship Id="rId35" Type="http://schemas.openxmlformats.org/officeDocument/2006/relationships/image" Target="../media/image134.png"/><Relationship Id="rId56" Type="http://schemas.openxmlformats.org/officeDocument/2006/relationships/customXml" Target="../ink/ink1291.xml"/><Relationship Id="rId77" Type="http://schemas.openxmlformats.org/officeDocument/2006/relationships/image" Target="../media/image156.png"/><Relationship Id="rId100" Type="http://schemas.openxmlformats.org/officeDocument/2006/relationships/customXml" Target="../ink/ink1313.xml"/><Relationship Id="rId105" Type="http://schemas.openxmlformats.org/officeDocument/2006/relationships/image" Target="../media/image170.png"/><Relationship Id="rId8" Type="http://schemas.openxmlformats.org/officeDocument/2006/relationships/customXml" Target="../ink/ink1267.xml"/><Relationship Id="rId51" Type="http://schemas.openxmlformats.org/officeDocument/2006/relationships/image" Target="../media/image142.png"/><Relationship Id="rId72" Type="http://schemas.openxmlformats.org/officeDocument/2006/relationships/customXml" Target="../ink/ink1299.xml"/><Relationship Id="rId93" Type="http://schemas.openxmlformats.org/officeDocument/2006/relationships/image" Target="../media/image164.png"/><Relationship Id="rId98" Type="http://schemas.openxmlformats.org/officeDocument/2006/relationships/customXml" Target="../ink/ink1312.xml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286.xml"/><Relationship Id="rId67" Type="http://schemas.openxmlformats.org/officeDocument/2006/relationships/image" Target="../media/image150.png"/><Relationship Id="rId116" Type="http://schemas.openxmlformats.org/officeDocument/2006/relationships/customXml" Target="../ink/ink1321.xml"/><Relationship Id="rId20" Type="http://schemas.openxmlformats.org/officeDocument/2006/relationships/customXml" Target="../ink/ink1273.xml"/><Relationship Id="rId41" Type="http://schemas.openxmlformats.org/officeDocument/2006/relationships/image" Target="../media/image137.png"/><Relationship Id="rId62" Type="http://schemas.openxmlformats.org/officeDocument/2006/relationships/customXml" Target="../ink/ink1294.xml"/><Relationship Id="rId83" Type="http://schemas.openxmlformats.org/officeDocument/2006/relationships/image" Target="../media/image159.png"/><Relationship Id="rId88" Type="http://schemas.openxmlformats.org/officeDocument/2006/relationships/customXml" Target="../ink/ink1307.xml"/><Relationship Id="rId111" Type="http://schemas.openxmlformats.org/officeDocument/2006/relationships/image" Target="../media/image173.png"/><Relationship Id="rId15" Type="http://schemas.openxmlformats.org/officeDocument/2006/relationships/image" Target="../media/image124.png"/><Relationship Id="rId36" Type="http://schemas.openxmlformats.org/officeDocument/2006/relationships/customXml" Target="../ink/ink1281.xml"/><Relationship Id="rId57" Type="http://schemas.openxmlformats.org/officeDocument/2006/relationships/image" Target="../media/image145.png"/><Relationship Id="rId106" Type="http://schemas.openxmlformats.org/officeDocument/2006/relationships/customXml" Target="../ink/ink1316.xml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34.xml"/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342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355.xml"/><Relationship Id="rId84" Type="http://schemas.openxmlformats.org/officeDocument/2006/relationships/customXml" Target="../ink/ink1363.xml"/><Relationship Id="rId89" Type="http://schemas.openxmlformats.org/officeDocument/2006/relationships/image" Target="../media/image162.png"/><Relationship Id="rId112" Type="http://schemas.openxmlformats.org/officeDocument/2006/relationships/customXml" Target="../ink/ink1377.xml"/><Relationship Id="rId16" Type="http://schemas.openxmlformats.org/officeDocument/2006/relationships/customXml" Target="../ink/ink1329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337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350.xml"/><Relationship Id="rId74" Type="http://schemas.openxmlformats.org/officeDocument/2006/relationships/customXml" Target="../ink/ink1358.xml"/><Relationship Id="rId79" Type="http://schemas.openxmlformats.org/officeDocument/2006/relationships/image" Target="../media/image157.png"/><Relationship Id="rId102" Type="http://schemas.openxmlformats.org/officeDocument/2006/relationships/customXml" Target="../ink/ink1372.xml"/><Relationship Id="rId123" Type="http://schemas.openxmlformats.org/officeDocument/2006/relationships/image" Target="../media/image179.png"/><Relationship Id="rId5" Type="http://schemas.openxmlformats.org/officeDocument/2006/relationships/image" Target="../media/image120.png"/><Relationship Id="rId90" Type="http://schemas.openxmlformats.org/officeDocument/2006/relationships/customXml" Target="../ink/ink1366.xml"/><Relationship Id="rId95" Type="http://schemas.openxmlformats.org/officeDocument/2006/relationships/image" Target="../media/image165.png"/><Relationship Id="rId22" Type="http://schemas.openxmlformats.org/officeDocument/2006/relationships/customXml" Target="../ink/ink1332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345.xml"/><Relationship Id="rId64" Type="http://schemas.openxmlformats.org/officeDocument/2006/relationships/customXml" Target="../ink/ink1353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18" Type="http://schemas.openxmlformats.org/officeDocument/2006/relationships/customXml" Target="../ink/ink1380.xml"/><Relationship Id="rId80" Type="http://schemas.openxmlformats.org/officeDocument/2006/relationships/customXml" Target="../ink/ink1361.xml"/><Relationship Id="rId85" Type="http://schemas.openxmlformats.org/officeDocument/2006/relationships/image" Target="../media/image160.png"/><Relationship Id="rId12" Type="http://schemas.openxmlformats.org/officeDocument/2006/relationships/customXml" Target="../ink/ink1327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340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375.xml"/><Relationship Id="rId54" Type="http://schemas.openxmlformats.org/officeDocument/2006/relationships/customXml" Target="../ink/ink1348.xml"/><Relationship Id="rId70" Type="http://schemas.openxmlformats.org/officeDocument/2006/relationships/customXml" Target="../ink/ink1356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4.xml"/><Relationship Id="rId23" Type="http://schemas.openxmlformats.org/officeDocument/2006/relationships/image" Target="../media/image128.png"/><Relationship Id="rId28" Type="http://schemas.openxmlformats.org/officeDocument/2006/relationships/customXml" Target="../ink/ink1335.xml"/><Relationship Id="rId49" Type="http://schemas.openxmlformats.org/officeDocument/2006/relationships/image" Target="../media/image141.png"/><Relationship Id="rId114" Type="http://schemas.openxmlformats.org/officeDocument/2006/relationships/customXml" Target="../ink/ink1378.xml"/><Relationship Id="rId119" Type="http://schemas.openxmlformats.org/officeDocument/2006/relationships/image" Target="../media/image177.png"/><Relationship Id="rId44" Type="http://schemas.openxmlformats.org/officeDocument/2006/relationships/customXml" Target="../ink/ink1343.xml"/><Relationship Id="rId60" Type="http://schemas.openxmlformats.org/officeDocument/2006/relationships/customXml" Target="../ink/ink1351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364.xml"/><Relationship Id="rId4" Type="http://schemas.openxmlformats.org/officeDocument/2006/relationships/customXml" Target="../ink/ink1323.xml"/><Relationship Id="rId9" Type="http://schemas.openxmlformats.org/officeDocument/2006/relationships/image" Target="../media/image119.png"/><Relationship Id="rId13" Type="http://schemas.openxmlformats.org/officeDocument/2006/relationships/image" Target="../media/image123.png"/><Relationship Id="rId18" Type="http://schemas.openxmlformats.org/officeDocument/2006/relationships/customXml" Target="../ink/ink1330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338.xml"/><Relationship Id="rId50" Type="http://schemas.openxmlformats.org/officeDocument/2006/relationships/customXml" Target="../ink/ink1346.xml"/><Relationship Id="rId55" Type="http://schemas.openxmlformats.org/officeDocument/2006/relationships/image" Target="../media/image144.png"/><Relationship Id="rId76" Type="http://schemas.openxmlformats.org/officeDocument/2006/relationships/customXml" Target="../ink/ink1359.xml"/><Relationship Id="rId97" Type="http://schemas.openxmlformats.org/officeDocument/2006/relationships/image" Target="../media/image166.png"/><Relationship Id="rId104" Type="http://schemas.openxmlformats.org/officeDocument/2006/relationships/customXml" Target="../ink/ink1373.xml"/><Relationship Id="rId120" Type="http://schemas.openxmlformats.org/officeDocument/2006/relationships/customXml" Target="../ink/ink1381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367.xml"/><Relationship Id="rId2" Type="http://schemas.openxmlformats.org/officeDocument/2006/relationships/customXml" Target="../ink/ink1322.xml"/><Relationship Id="rId29" Type="http://schemas.openxmlformats.org/officeDocument/2006/relationships/image" Target="../media/image131.png"/><Relationship Id="rId24" Type="http://schemas.openxmlformats.org/officeDocument/2006/relationships/customXml" Target="../ink/ink1333.xml"/><Relationship Id="rId40" Type="http://schemas.openxmlformats.org/officeDocument/2006/relationships/customXml" Target="../ink/ink1341.xml"/><Relationship Id="rId45" Type="http://schemas.openxmlformats.org/officeDocument/2006/relationships/image" Target="../media/image139.png"/><Relationship Id="rId66" Type="http://schemas.openxmlformats.org/officeDocument/2006/relationships/customXml" Target="../ink/ink1354.xml"/><Relationship Id="rId87" Type="http://schemas.openxmlformats.org/officeDocument/2006/relationships/image" Target="../media/image161.png"/><Relationship Id="rId110" Type="http://schemas.openxmlformats.org/officeDocument/2006/relationships/customXml" Target="../ink/ink1376.xml"/><Relationship Id="rId115" Type="http://schemas.openxmlformats.org/officeDocument/2006/relationships/image" Target="../media/image175.png"/><Relationship Id="rId61" Type="http://schemas.openxmlformats.org/officeDocument/2006/relationships/image" Target="../media/image147.png"/><Relationship Id="rId82" Type="http://schemas.openxmlformats.org/officeDocument/2006/relationships/customXml" Target="../ink/ink1362.xml"/><Relationship Id="rId19" Type="http://schemas.openxmlformats.org/officeDocument/2006/relationships/image" Target="../media/image126.png"/><Relationship Id="rId14" Type="http://schemas.openxmlformats.org/officeDocument/2006/relationships/customXml" Target="../ink/ink1328.xml"/><Relationship Id="rId30" Type="http://schemas.openxmlformats.org/officeDocument/2006/relationships/customXml" Target="../ink/ink1336.xml"/><Relationship Id="rId35" Type="http://schemas.openxmlformats.org/officeDocument/2006/relationships/image" Target="../media/image134.png"/><Relationship Id="rId56" Type="http://schemas.openxmlformats.org/officeDocument/2006/relationships/customXml" Target="../ink/ink1349.xml"/><Relationship Id="rId77" Type="http://schemas.openxmlformats.org/officeDocument/2006/relationships/image" Target="../media/image156.png"/><Relationship Id="rId100" Type="http://schemas.openxmlformats.org/officeDocument/2006/relationships/customXml" Target="../ink/ink1371.xml"/><Relationship Id="rId105" Type="http://schemas.openxmlformats.org/officeDocument/2006/relationships/image" Target="../media/image170.png"/><Relationship Id="rId8" Type="http://schemas.openxmlformats.org/officeDocument/2006/relationships/customXml" Target="../ink/ink1325.xml"/><Relationship Id="rId51" Type="http://schemas.openxmlformats.org/officeDocument/2006/relationships/image" Target="../media/image142.png"/><Relationship Id="rId72" Type="http://schemas.openxmlformats.org/officeDocument/2006/relationships/customXml" Target="../ink/ink1357.xml"/><Relationship Id="rId93" Type="http://schemas.openxmlformats.org/officeDocument/2006/relationships/image" Target="../media/image164.png"/><Relationship Id="rId98" Type="http://schemas.openxmlformats.org/officeDocument/2006/relationships/customXml" Target="../ink/ink1370.xml"/><Relationship Id="rId121" Type="http://schemas.openxmlformats.org/officeDocument/2006/relationships/image" Target="../media/image178.png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344.xml"/><Relationship Id="rId67" Type="http://schemas.openxmlformats.org/officeDocument/2006/relationships/image" Target="../media/image150.png"/><Relationship Id="rId116" Type="http://schemas.openxmlformats.org/officeDocument/2006/relationships/customXml" Target="../ink/ink1379.xml"/><Relationship Id="rId20" Type="http://schemas.openxmlformats.org/officeDocument/2006/relationships/customXml" Target="../ink/ink1331.xml"/><Relationship Id="rId41" Type="http://schemas.openxmlformats.org/officeDocument/2006/relationships/image" Target="../media/image137.png"/><Relationship Id="rId62" Type="http://schemas.openxmlformats.org/officeDocument/2006/relationships/customXml" Target="../ink/ink1352.xml"/><Relationship Id="rId83" Type="http://schemas.openxmlformats.org/officeDocument/2006/relationships/image" Target="../media/image159.png"/><Relationship Id="rId88" Type="http://schemas.openxmlformats.org/officeDocument/2006/relationships/customXml" Target="../ink/ink1365.xml"/><Relationship Id="rId111" Type="http://schemas.openxmlformats.org/officeDocument/2006/relationships/image" Target="../media/image173.png"/><Relationship Id="rId15" Type="http://schemas.openxmlformats.org/officeDocument/2006/relationships/image" Target="../media/image124.png"/><Relationship Id="rId36" Type="http://schemas.openxmlformats.org/officeDocument/2006/relationships/customXml" Target="../ink/ink1339.xml"/><Relationship Id="rId57" Type="http://schemas.openxmlformats.org/officeDocument/2006/relationships/image" Target="../media/image145.png"/><Relationship Id="rId106" Type="http://schemas.openxmlformats.org/officeDocument/2006/relationships/customXml" Target="../ink/ink1374.xml"/><Relationship Id="rId10" Type="http://schemas.openxmlformats.org/officeDocument/2006/relationships/customXml" Target="../ink/ink1326.xml"/><Relationship Id="rId31" Type="http://schemas.openxmlformats.org/officeDocument/2006/relationships/image" Target="../media/image132.png"/><Relationship Id="rId52" Type="http://schemas.openxmlformats.org/officeDocument/2006/relationships/customXml" Target="../ink/ink1347.xml"/><Relationship Id="rId73" Type="http://schemas.openxmlformats.org/officeDocument/2006/relationships/image" Target="../media/image153.png"/><Relationship Id="rId78" Type="http://schemas.openxmlformats.org/officeDocument/2006/relationships/customXml" Target="../ink/ink1360.xml"/><Relationship Id="rId94" Type="http://schemas.openxmlformats.org/officeDocument/2006/relationships/customXml" Target="../ink/ink1368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382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5.xml"/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403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416.xml"/><Relationship Id="rId84" Type="http://schemas.openxmlformats.org/officeDocument/2006/relationships/customXml" Target="../ink/ink1424.xml"/><Relationship Id="rId89" Type="http://schemas.openxmlformats.org/officeDocument/2006/relationships/image" Target="../media/image162.png"/><Relationship Id="rId112" Type="http://schemas.openxmlformats.org/officeDocument/2006/relationships/customXml" Target="../ink/ink1438.xml"/><Relationship Id="rId16" Type="http://schemas.openxmlformats.org/officeDocument/2006/relationships/customXml" Target="../ink/ink1390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398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411.xml"/><Relationship Id="rId74" Type="http://schemas.openxmlformats.org/officeDocument/2006/relationships/customXml" Target="../ink/ink1419.xml"/><Relationship Id="rId79" Type="http://schemas.openxmlformats.org/officeDocument/2006/relationships/image" Target="../media/image157.png"/><Relationship Id="rId102" Type="http://schemas.openxmlformats.org/officeDocument/2006/relationships/customXml" Target="../ink/ink1433.xml"/><Relationship Id="rId123" Type="http://schemas.openxmlformats.org/officeDocument/2006/relationships/image" Target="../media/image179.png"/><Relationship Id="rId5" Type="http://schemas.openxmlformats.org/officeDocument/2006/relationships/image" Target="../media/image120.png"/><Relationship Id="rId90" Type="http://schemas.openxmlformats.org/officeDocument/2006/relationships/customXml" Target="../ink/ink1427.xml"/><Relationship Id="rId95" Type="http://schemas.openxmlformats.org/officeDocument/2006/relationships/image" Target="../media/image165.png"/><Relationship Id="rId22" Type="http://schemas.openxmlformats.org/officeDocument/2006/relationships/customXml" Target="../ink/ink1393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406.xml"/><Relationship Id="rId64" Type="http://schemas.openxmlformats.org/officeDocument/2006/relationships/customXml" Target="../ink/ink1414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18" Type="http://schemas.openxmlformats.org/officeDocument/2006/relationships/customXml" Target="../ink/ink1441.xml"/><Relationship Id="rId80" Type="http://schemas.openxmlformats.org/officeDocument/2006/relationships/customXml" Target="../ink/ink1422.xml"/><Relationship Id="rId85" Type="http://schemas.openxmlformats.org/officeDocument/2006/relationships/image" Target="../media/image160.png"/><Relationship Id="rId12" Type="http://schemas.openxmlformats.org/officeDocument/2006/relationships/customXml" Target="../ink/ink1388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401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436.xml"/><Relationship Id="rId124" Type="http://schemas.openxmlformats.org/officeDocument/2006/relationships/customXml" Target="../ink/ink1444.xml"/><Relationship Id="rId54" Type="http://schemas.openxmlformats.org/officeDocument/2006/relationships/customXml" Target="../ink/ink1409.xml"/><Relationship Id="rId70" Type="http://schemas.openxmlformats.org/officeDocument/2006/relationships/customXml" Target="../ink/ink1417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4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5.xml"/><Relationship Id="rId23" Type="http://schemas.openxmlformats.org/officeDocument/2006/relationships/image" Target="../media/image128.png"/><Relationship Id="rId28" Type="http://schemas.openxmlformats.org/officeDocument/2006/relationships/customXml" Target="../ink/ink1396.xml"/><Relationship Id="rId49" Type="http://schemas.openxmlformats.org/officeDocument/2006/relationships/image" Target="../media/image141.png"/><Relationship Id="rId114" Type="http://schemas.openxmlformats.org/officeDocument/2006/relationships/customXml" Target="../ink/ink1439.xml"/><Relationship Id="rId119" Type="http://schemas.openxmlformats.org/officeDocument/2006/relationships/image" Target="../media/image177.png"/><Relationship Id="rId44" Type="http://schemas.openxmlformats.org/officeDocument/2006/relationships/customXml" Target="../ink/ink1404.xml"/><Relationship Id="rId60" Type="http://schemas.openxmlformats.org/officeDocument/2006/relationships/customXml" Target="../ink/ink1412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425.xml"/><Relationship Id="rId13" Type="http://schemas.openxmlformats.org/officeDocument/2006/relationships/image" Target="../media/image123.png"/><Relationship Id="rId18" Type="http://schemas.openxmlformats.org/officeDocument/2006/relationships/customXml" Target="../ink/ink1391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399.xml"/><Relationship Id="rId50" Type="http://schemas.openxmlformats.org/officeDocument/2006/relationships/customXml" Target="../ink/ink1407.xml"/><Relationship Id="rId55" Type="http://schemas.openxmlformats.org/officeDocument/2006/relationships/image" Target="../media/image144.png"/><Relationship Id="rId76" Type="http://schemas.openxmlformats.org/officeDocument/2006/relationships/customXml" Target="../ink/ink1420.xml"/><Relationship Id="rId97" Type="http://schemas.openxmlformats.org/officeDocument/2006/relationships/image" Target="../media/image166.png"/><Relationship Id="rId104" Type="http://schemas.openxmlformats.org/officeDocument/2006/relationships/customXml" Target="../ink/ink1434.xml"/><Relationship Id="rId120" Type="http://schemas.openxmlformats.org/officeDocument/2006/relationships/customXml" Target="../ink/ink1442.xml"/><Relationship Id="rId125" Type="http://schemas.openxmlformats.org/officeDocument/2006/relationships/image" Target="../media/image180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428.xml"/><Relationship Id="rId2" Type="http://schemas.openxmlformats.org/officeDocument/2006/relationships/customXml" Target="../ink/ink1383.xml"/><Relationship Id="rId29" Type="http://schemas.openxmlformats.org/officeDocument/2006/relationships/image" Target="../media/image131.png"/><Relationship Id="rId24" Type="http://schemas.openxmlformats.org/officeDocument/2006/relationships/customXml" Target="../ink/ink1394.xml"/><Relationship Id="rId40" Type="http://schemas.openxmlformats.org/officeDocument/2006/relationships/customXml" Target="../ink/ink1402.xml"/><Relationship Id="rId45" Type="http://schemas.openxmlformats.org/officeDocument/2006/relationships/image" Target="../media/image139.png"/><Relationship Id="rId66" Type="http://schemas.openxmlformats.org/officeDocument/2006/relationships/customXml" Target="../ink/ink1415.xml"/><Relationship Id="rId87" Type="http://schemas.openxmlformats.org/officeDocument/2006/relationships/image" Target="../media/image161.png"/><Relationship Id="rId110" Type="http://schemas.openxmlformats.org/officeDocument/2006/relationships/customXml" Target="../ink/ink1437.xml"/><Relationship Id="rId115" Type="http://schemas.openxmlformats.org/officeDocument/2006/relationships/image" Target="../media/image175.png"/><Relationship Id="rId61" Type="http://schemas.openxmlformats.org/officeDocument/2006/relationships/image" Target="../media/image147.png"/><Relationship Id="rId82" Type="http://schemas.openxmlformats.org/officeDocument/2006/relationships/customXml" Target="../ink/ink1423.xml"/><Relationship Id="rId19" Type="http://schemas.openxmlformats.org/officeDocument/2006/relationships/image" Target="../media/image126.png"/><Relationship Id="rId14" Type="http://schemas.openxmlformats.org/officeDocument/2006/relationships/customXml" Target="../ink/ink1389.xml"/><Relationship Id="rId30" Type="http://schemas.openxmlformats.org/officeDocument/2006/relationships/customXml" Target="../ink/ink1397.xml"/><Relationship Id="rId35" Type="http://schemas.openxmlformats.org/officeDocument/2006/relationships/image" Target="../media/image134.png"/><Relationship Id="rId56" Type="http://schemas.openxmlformats.org/officeDocument/2006/relationships/customXml" Target="../ink/ink1410.xml"/><Relationship Id="rId77" Type="http://schemas.openxmlformats.org/officeDocument/2006/relationships/image" Target="../media/image156.png"/><Relationship Id="rId100" Type="http://schemas.openxmlformats.org/officeDocument/2006/relationships/customXml" Target="../ink/ink1432.xml"/><Relationship Id="rId105" Type="http://schemas.openxmlformats.org/officeDocument/2006/relationships/image" Target="../media/image170.png"/><Relationship Id="rId8" Type="http://schemas.openxmlformats.org/officeDocument/2006/relationships/customXml" Target="../ink/ink1386.xml"/><Relationship Id="rId51" Type="http://schemas.openxmlformats.org/officeDocument/2006/relationships/image" Target="../media/image142.png"/><Relationship Id="rId72" Type="http://schemas.openxmlformats.org/officeDocument/2006/relationships/customXml" Target="../ink/ink1418.xml"/><Relationship Id="rId93" Type="http://schemas.openxmlformats.org/officeDocument/2006/relationships/image" Target="../media/image164.png"/><Relationship Id="rId98" Type="http://schemas.openxmlformats.org/officeDocument/2006/relationships/customXml" Target="../ink/ink1431.xml"/><Relationship Id="rId121" Type="http://schemas.openxmlformats.org/officeDocument/2006/relationships/image" Target="../media/image178.png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405.xml"/><Relationship Id="rId67" Type="http://schemas.openxmlformats.org/officeDocument/2006/relationships/image" Target="../media/image150.png"/><Relationship Id="rId116" Type="http://schemas.openxmlformats.org/officeDocument/2006/relationships/customXml" Target="../ink/ink1440.xml"/><Relationship Id="rId20" Type="http://schemas.openxmlformats.org/officeDocument/2006/relationships/customXml" Target="../ink/ink1392.xml"/><Relationship Id="rId41" Type="http://schemas.openxmlformats.org/officeDocument/2006/relationships/image" Target="../media/image137.png"/><Relationship Id="rId62" Type="http://schemas.openxmlformats.org/officeDocument/2006/relationships/customXml" Target="../ink/ink1413.xml"/><Relationship Id="rId83" Type="http://schemas.openxmlformats.org/officeDocument/2006/relationships/image" Target="../media/image159.png"/><Relationship Id="rId88" Type="http://schemas.openxmlformats.org/officeDocument/2006/relationships/customXml" Target="../ink/ink1426.xml"/><Relationship Id="rId111" Type="http://schemas.openxmlformats.org/officeDocument/2006/relationships/image" Target="../media/image173.png"/><Relationship Id="rId15" Type="http://schemas.openxmlformats.org/officeDocument/2006/relationships/image" Target="../media/image124.png"/><Relationship Id="rId36" Type="http://schemas.openxmlformats.org/officeDocument/2006/relationships/customXml" Target="../ink/ink1400.xml"/><Relationship Id="rId57" Type="http://schemas.openxmlformats.org/officeDocument/2006/relationships/image" Target="../media/image145.png"/><Relationship Id="rId106" Type="http://schemas.openxmlformats.org/officeDocument/2006/relationships/customXml" Target="../ink/ink1435.xml"/><Relationship Id="rId10" Type="http://schemas.openxmlformats.org/officeDocument/2006/relationships/customXml" Target="../ink/ink1387.xml"/><Relationship Id="rId31" Type="http://schemas.openxmlformats.org/officeDocument/2006/relationships/image" Target="../media/image132.png"/><Relationship Id="rId52" Type="http://schemas.openxmlformats.org/officeDocument/2006/relationships/customXml" Target="../ink/ink1408.xml"/><Relationship Id="rId73" Type="http://schemas.openxmlformats.org/officeDocument/2006/relationships/image" Target="../media/image153.png"/><Relationship Id="rId78" Type="http://schemas.openxmlformats.org/officeDocument/2006/relationships/customXml" Target="../ink/ink1421.xml"/><Relationship Id="rId94" Type="http://schemas.openxmlformats.org/officeDocument/2006/relationships/customXml" Target="../ink/ink1429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443.xml"/><Relationship Id="rId4" Type="http://schemas.openxmlformats.org/officeDocument/2006/relationships/customXml" Target="../ink/ink1384.xml"/><Relationship Id="rId9" Type="http://schemas.openxmlformats.org/officeDocument/2006/relationships/image" Target="../media/image119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57.xml"/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465.xml"/><Relationship Id="rId47" Type="http://schemas.openxmlformats.org/officeDocument/2006/relationships/image" Target="../media/image140.png"/><Relationship Id="rId63" Type="http://schemas.openxmlformats.org/officeDocument/2006/relationships/image" Target="../media/image148.png"/><Relationship Id="rId68" Type="http://schemas.openxmlformats.org/officeDocument/2006/relationships/customXml" Target="../ink/ink1478.xml"/><Relationship Id="rId84" Type="http://schemas.openxmlformats.org/officeDocument/2006/relationships/customXml" Target="../ink/ink1486.xml"/><Relationship Id="rId89" Type="http://schemas.openxmlformats.org/officeDocument/2006/relationships/image" Target="../media/image162.png"/><Relationship Id="rId112" Type="http://schemas.openxmlformats.org/officeDocument/2006/relationships/customXml" Target="../ink/ink1500.xml"/><Relationship Id="rId16" Type="http://schemas.openxmlformats.org/officeDocument/2006/relationships/customXml" Target="../ink/ink1452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460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473.xml"/><Relationship Id="rId74" Type="http://schemas.openxmlformats.org/officeDocument/2006/relationships/customXml" Target="../ink/ink1481.xml"/><Relationship Id="rId79" Type="http://schemas.openxmlformats.org/officeDocument/2006/relationships/image" Target="../media/image157.png"/><Relationship Id="rId102" Type="http://schemas.openxmlformats.org/officeDocument/2006/relationships/customXml" Target="../ink/ink1495.xml"/><Relationship Id="rId123" Type="http://schemas.openxmlformats.org/officeDocument/2006/relationships/image" Target="../media/image179.png"/><Relationship Id="rId5" Type="http://schemas.openxmlformats.org/officeDocument/2006/relationships/image" Target="../media/image120.png"/><Relationship Id="rId90" Type="http://schemas.openxmlformats.org/officeDocument/2006/relationships/customXml" Target="../ink/ink1489.xml"/><Relationship Id="rId95" Type="http://schemas.openxmlformats.org/officeDocument/2006/relationships/image" Target="../media/image165.png"/><Relationship Id="rId22" Type="http://schemas.openxmlformats.org/officeDocument/2006/relationships/customXml" Target="../ink/ink1455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468.xml"/><Relationship Id="rId64" Type="http://schemas.openxmlformats.org/officeDocument/2006/relationships/customXml" Target="../ink/ink1476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18" Type="http://schemas.openxmlformats.org/officeDocument/2006/relationships/customXml" Target="../ink/ink1503.xml"/><Relationship Id="rId80" Type="http://schemas.openxmlformats.org/officeDocument/2006/relationships/customXml" Target="../ink/ink1484.xml"/><Relationship Id="rId85" Type="http://schemas.openxmlformats.org/officeDocument/2006/relationships/image" Target="../media/image160.png"/><Relationship Id="rId12" Type="http://schemas.openxmlformats.org/officeDocument/2006/relationships/customXml" Target="../ink/ink1450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463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498.xml"/><Relationship Id="rId124" Type="http://schemas.openxmlformats.org/officeDocument/2006/relationships/customXml" Target="../ink/ink1506.xml"/><Relationship Id="rId54" Type="http://schemas.openxmlformats.org/officeDocument/2006/relationships/customXml" Target="../ink/ink1471.xml"/><Relationship Id="rId70" Type="http://schemas.openxmlformats.org/officeDocument/2006/relationships/customXml" Target="../ink/ink1479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4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7.xml"/><Relationship Id="rId23" Type="http://schemas.openxmlformats.org/officeDocument/2006/relationships/image" Target="../media/image128.png"/><Relationship Id="rId28" Type="http://schemas.openxmlformats.org/officeDocument/2006/relationships/customXml" Target="../ink/ink1458.xml"/><Relationship Id="rId49" Type="http://schemas.openxmlformats.org/officeDocument/2006/relationships/image" Target="../media/image141.png"/><Relationship Id="rId114" Type="http://schemas.openxmlformats.org/officeDocument/2006/relationships/customXml" Target="../ink/ink1501.xml"/><Relationship Id="rId119" Type="http://schemas.openxmlformats.org/officeDocument/2006/relationships/image" Target="../media/image177.png"/><Relationship Id="rId44" Type="http://schemas.openxmlformats.org/officeDocument/2006/relationships/customXml" Target="../ink/ink1466.xml"/><Relationship Id="rId60" Type="http://schemas.openxmlformats.org/officeDocument/2006/relationships/customXml" Target="../ink/ink1474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487.xml"/><Relationship Id="rId13" Type="http://schemas.openxmlformats.org/officeDocument/2006/relationships/image" Target="../media/image123.png"/><Relationship Id="rId18" Type="http://schemas.openxmlformats.org/officeDocument/2006/relationships/customXml" Target="../ink/ink1453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461.xml"/><Relationship Id="rId50" Type="http://schemas.openxmlformats.org/officeDocument/2006/relationships/customXml" Target="../ink/ink1469.xml"/><Relationship Id="rId55" Type="http://schemas.openxmlformats.org/officeDocument/2006/relationships/image" Target="../media/image144.png"/><Relationship Id="rId76" Type="http://schemas.openxmlformats.org/officeDocument/2006/relationships/customXml" Target="../ink/ink1482.xml"/><Relationship Id="rId97" Type="http://schemas.openxmlformats.org/officeDocument/2006/relationships/image" Target="../media/image166.png"/><Relationship Id="rId104" Type="http://schemas.openxmlformats.org/officeDocument/2006/relationships/customXml" Target="../ink/ink1496.xml"/><Relationship Id="rId120" Type="http://schemas.openxmlformats.org/officeDocument/2006/relationships/customXml" Target="../ink/ink1504.xml"/><Relationship Id="rId125" Type="http://schemas.openxmlformats.org/officeDocument/2006/relationships/image" Target="../media/image181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490.xml"/><Relationship Id="rId2" Type="http://schemas.openxmlformats.org/officeDocument/2006/relationships/customXml" Target="../ink/ink1445.xml"/><Relationship Id="rId29" Type="http://schemas.openxmlformats.org/officeDocument/2006/relationships/image" Target="../media/image131.png"/><Relationship Id="rId24" Type="http://schemas.openxmlformats.org/officeDocument/2006/relationships/customXml" Target="../ink/ink1456.xml"/><Relationship Id="rId40" Type="http://schemas.openxmlformats.org/officeDocument/2006/relationships/customXml" Target="../ink/ink1464.xml"/><Relationship Id="rId45" Type="http://schemas.openxmlformats.org/officeDocument/2006/relationships/image" Target="../media/image139.png"/><Relationship Id="rId66" Type="http://schemas.openxmlformats.org/officeDocument/2006/relationships/customXml" Target="../ink/ink1477.xml"/><Relationship Id="rId87" Type="http://schemas.openxmlformats.org/officeDocument/2006/relationships/image" Target="../media/image161.png"/><Relationship Id="rId110" Type="http://schemas.openxmlformats.org/officeDocument/2006/relationships/customXml" Target="../ink/ink1499.xml"/><Relationship Id="rId115" Type="http://schemas.openxmlformats.org/officeDocument/2006/relationships/image" Target="../media/image175.png"/><Relationship Id="rId61" Type="http://schemas.openxmlformats.org/officeDocument/2006/relationships/image" Target="../media/image147.png"/><Relationship Id="rId82" Type="http://schemas.openxmlformats.org/officeDocument/2006/relationships/customXml" Target="../ink/ink1485.xml"/><Relationship Id="rId19" Type="http://schemas.openxmlformats.org/officeDocument/2006/relationships/image" Target="../media/image126.png"/><Relationship Id="rId14" Type="http://schemas.openxmlformats.org/officeDocument/2006/relationships/customXml" Target="../ink/ink1451.xml"/><Relationship Id="rId30" Type="http://schemas.openxmlformats.org/officeDocument/2006/relationships/customXml" Target="../ink/ink1459.xml"/><Relationship Id="rId35" Type="http://schemas.openxmlformats.org/officeDocument/2006/relationships/image" Target="../media/image134.png"/><Relationship Id="rId56" Type="http://schemas.openxmlformats.org/officeDocument/2006/relationships/customXml" Target="../ink/ink1472.xml"/><Relationship Id="rId77" Type="http://schemas.openxmlformats.org/officeDocument/2006/relationships/image" Target="../media/image156.png"/><Relationship Id="rId100" Type="http://schemas.openxmlformats.org/officeDocument/2006/relationships/customXml" Target="../ink/ink1494.xml"/><Relationship Id="rId105" Type="http://schemas.openxmlformats.org/officeDocument/2006/relationships/image" Target="../media/image170.png"/><Relationship Id="rId8" Type="http://schemas.openxmlformats.org/officeDocument/2006/relationships/customXml" Target="../ink/ink1448.xml"/><Relationship Id="rId51" Type="http://schemas.openxmlformats.org/officeDocument/2006/relationships/image" Target="../media/image142.png"/><Relationship Id="rId72" Type="http://schemas.openxmlformats.org/officeDocument/2006/relationships/customXml" Target="../ink/ink1480.xml"/><Relationship Id="rId93" Type="http://schemas.openxmlformats.org/officeDocument/2006/relationships/image" Target="../media/image164.png"/><Relationship Id="rId98" Type="http://schemas.openxmlformats.org/officeDocument/2006/relationships/customXml" Target="../ink/ink1493.xml"/><Relationship Id="rId121" Type="http://schemas.openxmlformats.org/officeDocument/2006/relationships/image" Target="../media/image178.png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467.xml"/><Relationship Id="rId67" Type="http://schemas.openxmlformats.org/officeDocument/2006/relationships/image" Target="../media/image150.png"/><Relationship Id="rId116" Type="http://schemas.openxmlformats.org/officeDocument/2006/relationships/customXml" Target="../ink/ink1502.xml"/><Relationship Id="rId20" Type="http://schemas.openxmlformats.org/officeDocument/2006/relationships/customXml" Target="../ink/ink1454.xml"/><Relationship Id="rId41" Type="http://schemas.openxmlformats.org/officeDocument/2006/relationships/image" Target="../media/image137.png"/><Relationship Id="rId62" Type="http://schemas.openxmlformats.org/officeDocument/2006/relationships/customXml" Target="../ink/ink1475.xml"/><Relationship Id="rId83" Type="http://schemas.openxmlformats.org/officeDocument/2006/relationships/image" Target="../media/image159.png"/><Relationship Id="rId88" Type="http://schemas.openxmlformats.org/officeDocument/2006/relationships/customXml" Target="../ink/ink1488.xml"/><Relationship Id="rId111" Type="http://schemas.openxmlformats.org/officeDocument/2006/relationships/image" Target="../media/image173.png"/><Relationship Id="rId15" Type="http://schemas.openxmlformats.org/officeDocument/2006/relationships/image" Target="../media/image124.png"/><Relationship Id="rId36" Type="http://schemas.openxmlformats.org/officeDocument/2006/relationships/customXml" Target="../ink/ink1462.xml"/><Relationship Id="rId57" Type="http://schemas.openxmlformats.org/officeDocument/2006/relationships/image" Target="../media/image145.png"/><Relationship Id="rId106" Type="http://schemas.openxmlformats.org/officeDocument/2006/relationships/customXml" Target="../ink/ink1497.xml"/><Relationship Id="rId10" Type="http://schemas.openxmlformats.org/officeDocument/2006/relationships/customXml" Target="../ink/ink1449.xml"/><Relationship Id="rId31" Type="http://schemas.openxmlformats.org/officeDocument/2006/relationships/image" Target="../media/image132.png"/><Relationship Id="rId52" Type="http://schemas.openxmlformats.org/officeDocument/2006/relationships/customXml" Target="../ink/ink1470.xml"/><Relationship Id="rId73" Type="http://schemas.openxmlformats.org/officeDocument/2006/relationships/image" Target="../media/image153.png"/><Relationship Id="rId78" Type="http://schemas.openxmlformats.org/officeDocument/2006/relationships/customXml" Target="../ink/ink1483.xml"/><Relationship Id="rId94" Type="http://schemas.openxmlformats.org/officeDocument/2006/relationships/customXml" Target="../ink/ink1491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505.xml"/><Relationship Id="rId4" Type="http://schemas.openxmlformats.org/officeDocument/2006/relationships/customXml" Target="../ink/ink1446.xml"/><Relationship Id="rId9" Type="http://schemas.openxmlformats.org/officeDocument/2006/relationships/image" Target="../media/image119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527.xml"/><Relationship Id="rId63" Type="http://schemas.openxmlformats.org/officeDocument/2006/relationships/image" Target="../media/image148.png"/><Relationship Id="rId84" Type="http://schemas.openxmlformats.org/officeDocument/2006/relationships/customXml" Target="../ink/ink1548.xml"/><Relationship Id="rId16" Type="http://schemas.openxmlformats.org/officeDocument/2006/relationships/customXml" Target="../ink/ink1514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522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535.xml"/><Relationship Id="rId74" Type="http://schemas.openxmlformats.org/officeDocument/2006/relationships/customXml" Target="../ink/ink1543.xml"/><Relationship Id="rId79" Type="http://schemas.openxmlformats.org/officeDocument/2006/relationships/image" Target="../media/image157.png"/><Relationship Id="rId102" Type="http://schemas.openxmlformats.org/officeDocument/2006/relationships/customXml" Target="../ink/ink1557.xml"/><Relationship Id="rId123" Type="http://schemas.openxmlformats.org/officeDocument/2006/relationships/image" Target="../media/image179.png"/><Relationship Id="rId128" Type="http://schemas.openxmlformats.org/officeDocument/2006/relationships/customXml" Target="../ink/ink1570.xml"/><Relationship Id="rId5" Type="http://schemas.openxmlformats.org/officeDocument/2006/relationships/image" Target="../media/image120.png"/><Relationship Id="rId90" Type="http://schemas.openxmlformats.org/officeDocument/2006/relationships/customXml" Target="../ink/ink1551.xml"/><Relationship Id="rId95" Type="http://schemas.openxmlformats.org/officeDocument/2006/relationships/image" Target="../media/image165.png"/><Relationship Id="rId22" Type="http://schemas.openxmlformats.org/officeDocument/2006/relationships/customXml" Target="../ink/ink1517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530.xml"/><Relationship Id="rId64" Type="http://schemas.openxmlformats.org/officeDocument/2006/relationships/customXml" Target="../ink/ink1538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18" Type="http://schemas.openxmlformats.org/officeDocument/2006/relationships/customXml" Target="../ink/ink1565.xml"/><Relationship Id="rId134" Type="http://schemas.openxmlformats.org/officeDocument/2006/relationships/customXml" Target="../ink/ink1573.xml"/><Relationship Id="rId80" Type="http://schemas.openxmlformats.org/officeDocument/2006/relationships/customXml" Target="../ink/ink1546.xml"/><Relationship Id="rId85" Type="http://schemas.openxmlformats.org/officeDocument/2006/relationships/image" Target="../media/image160.png"/><Relationship Id="rId12" Type="http://schemas.openxmlformats.org/officeDocument/2006/relationships/customXml" Target="../ink/ink1512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525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560.xml"/><Relationship Id="rId124" Type="http://schemas.openxmlformats.org/officeDocument/2006/relationships/customXml" Target="../ink/ink1568.xml"/><Relationship Id="rId129" Type="http://schemas.openxmlformats.org/officeDocument/2006/relationships/image" Target="../media/image183.png"/><Relationship Id="rId54" Type="http://schemas.openxmlformats.org/officeDocument/2006/relationships/customXml" Target="../ink/ink1533.xml"/><Relationship Id="rId70" Type="http://schemas.openxmlformats.org/officeDocument/2006/relationships/customXml" Target="../ink/ink1541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5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09.xml"/><Relationship Id="rId23" Type="http://schemas.openxmlformats.org/officeDocument/2006/relationships/image" Target="../media/image128.png"/><Relationship Id="rId28" Type="http://schemas.openxmlformats.org/officeDocument/2006/relationships/customXml" Target="../ink/ink1520.xml"/><Relationship Id="rId49" Type="http://schemas.openxmlformats.org/officeDocument/2006/relationships/image" Target="../media/image141.png"/><Relationship Id="rId114" Type="http://schemas.openxmlformats.org/officeDocument/2006/relationships/customXml" Target="../ink/ink1563.xml"/><Relationship Id="rId119" Type="http://schemas.openxmlformats.org/officeDocument/2006/relationships/image" Target="../media/image177.png"/><Relationship Id="rId44" Type="http://schemas.openxmlformats.org/officeDocument/2006/relationships/customXml" Target="../ink/ink1528.xml"/><Relationship Id="rId60" Type="http://schemas.openxmlformats.org/officeDocument/2006/relationships/customXml" Target="../ink/ink1536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549.xml"/><Relationship Id="rId130" Type="http://schemas.openxmlformats.org/officeDocument/2006/relationships/customXml" Target="../ink/ink1571.xml"/><Relationship Id="rId135" Type="http://schemas.openxmlformats.org/officeDocument/2006/relationships/image" Target="../media/image186.png"/><Relationship Id="rId13" Type="http://schemas.openxmlformats.org/officeDocument/2006/relationships/image" Target="../media/image123.png"/><Relationship Id="rId18" Type="http://schemas.openxmlformats.org/officeDocument/2006/relationships/customXml" Target="../ink/ink1515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523.xml"/><Relationship Id="rId50" Type="http://schemas.openxmlformats.org/officeDocument/2006/relationships/customXml" Target="../ink/ink1531.xml"/><Relationship Id="rId55" Type="http://schemas.openxmlformats.org/officeDocument/2006/relationships/image" Target="../media/image144.png"/><Relationship Id="rId76" Type="http://schemas.openxmlformats.org/officeDocument/2006/relationships/customXml" Target="../ink/ink1544.xml"/><Relationship Id="rId97" Type="http://schemas.openxmlformats.org/officeDocument/2006/relationships/image" Target="../media/image166.png"/><Relationship Id="rId104" Type="http://schemas.openxmlformats.org/officeDocument/2006/relationships/customXml" Target="../ink/ink1558.xml"/><Relationship Id="rId120" Type="http://schemas.openxmlformats.org/officeDocument/2006/relationships/customXml" Target="../ink/ink1566.xml"/><Relationship Id="rId125" Type="http://schemas.openxmlformats.org/officeDocument/2006/relationships/image" Target="../media/image181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552.xml"/><Relationship Id="rId2" Type="http://schemas.openxmlformats.org/officeDocument/2006/relationships/customXml" Target="../ink/ink1507.xml"/><Relationship Id="rId29" Type="http://schemas.openxmlformats.org/officeDocument/2006/relationships/image" Target="../media/image131.png"/><Relationship Id="rId24" Type="http://schemas.openxmlformats.org/officeDocument/2006/relationships/customXml" Target="../ink/ink1518.xml"/><Relationship Id="rId40" Type="http://schemas.openxmlformats.org/officeDocument/2006/relationships/customXml" Target="../ink/ink1526.xml"/><Relationship Id="rId45" Type="http://schemas.openxmlformats.org/officeDocument/2006/relationships/image" Target="../media/image139.png"/><Relationship Id="rId66" Type="http://schemas.openxmlformats.org/officeDocument/2006/relationships/customXml" Target="../ink/ink1539.xml"/><Relationship Id="rId87" Type="http://schemas.openxmlformats.org/officeDocument/2006/relationships/image" Target="../media/image161.png"/><Relationship Id="rId110" Type="http://schemas.openxmlformats.org/officeDocument/2006/relationships/customXml" Target="../ink/ink1561.xml"/><Relationship Id="rId115" Type="http://schemas.openxmlformats.org/officeDocument/2006/relationships/image" Target="../media/image175.png"/><Relationship Id="rId131" Type="http://schemas.openxmlformats.org/officeDocument/2006/relationships/image" Target="../media/image184.png"/><Relationship Id="rId61" Type="http://schemas.openxmlformats.org/officeDocument/2006/relationships/image" Target="../media/image147.png"/><Relationship Id="rId82" Type="http://schemas.openxmlformats.org/officeDocument/2006/relationships/customXml" Target="../ink/ink1547.xml"/><Relationship Id="rId19" Type="http://schemas.openxmlformats.org/officeDocument/2006/relationships/image" Target="../media/image126.png"/><Relationship Id="rId14" Type="http://schemas.openxmlformats.org/officeDocument/2006/relationships/customXml" Target="../ink/ink1513.xml"/><Relationship Id="rId30" Type="http://schemas.openxmlformats.org/officeDocument/2006/relationships/customXml" Target="../ink/ink1521.xml"/><Relationship Id="rId35" Type="http://schemas.openxmlformats.org/officeDocument/2006/relationships/image" Target="../media/image134.png"/><Relationship Id="rId56" Type="http://schemas.openxmlformats.org/officeDocument/2006/relationships/customXml" Target="../ink/ink1534.xml"/><Relationship Id="rId77" Type="http://schemas.openxmlformats.org/officeDocument/2006/relationships/image" Target="../media/image156.png"/><Relationship Id="rId100" Type="http://schemas.openxmlformats.org/officeDocument/2006/relationships/customXml" Target="../ink/ink1556.xml"/><Relationship Id="rId105" Type="http://schemas.openxmlformats.org/officeDocument/2006/relationships/image" Target="../media/image170.png"/><Relationship Id="rId126" Type="http://schemas.openxmlformats.org/officeDocument/2006/relationships/customXml" Target="../ink/ink1569.xml"/><Relationship Id="rId8" Type="http://schemas.openxmlformats.org/officeDocument/2006/relationships/customXml" Target="../ink/ink1510.xml"/><Relationship Id="rId51" Type="http://schemas.openxmlformats.org/officeDocument/2006/relationships/image" Target="../media/image142.png"/><Relationship Id="rId72" Type="http://schemas.openxmlformats.org/officeDocument/2006/relationships/customXml" Target="../ink/ink1542.xml"/><Relationship Id="rId93" Type="http://schemas.openxmlformats.org/officeDocument/2006/relationships/image" Target="../media/image164.png"/><Relationship Id="rId98" Type="http://schemas.openxmlformats.org/officeDocument/2006/relationships/customXml" Target="../ink/ink1555.xml"/><Relationship Id="rId121" Type="http://schemas.openxmlformats.org/officeDocument/2006/relationships/image" Target="../media/image178.png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529.xml"/><Relationship Id="rId67" Type="http://schemas.openxmlformats.org/officeDocument/2006/relationships/image" Target="../media/image150.png"/><Relationship Id="rId116" Type="http://schemas.openxmlformats.org/officeDocument/2006/relationships/customXml" Target="../ink/ink1564.xml"/><Relationship Id="rId20" Type="http://schemas.openxmlformats.org/officeDocument/2006/relationships/customXml" Target="../ink/ink1516.xml"/><Relationship Id="rId41" Type="http://schemas.openxmlformats.org/officeDocument/2006/relationships/image" Target="../media/image137.png"/><Relationship Id="rId62" Type="http://schemas.openxmlformats.org/officeDocument/2006/relationships/customXml" Target="../ink/ink1537.xml"/><Relationship Id="rId83" Type="http://schemas.openxmlformats.org/officeDocument/2006/relationships/image" Target="../media/image159.png"/><Relationship Id="rId88" Type="http://schemas.openxmlformats.org/officeDocument/2006/relationships/customXml" Target="../ink/ink1550.xml"/><Relationship Id="rId111" Type="http://schemas.openxmlformats.org/officeDocument/2006/relationships/image" Target="../media/image173.png"/><Relationship Id="rId132" Type="http://schemas.openxmlformats.org/officeDocument/2006/relationships/customXml" Target="../ink/ink1572.xml"/><Relationship Id="rId15" Type="http://schemas.openxmlformats.org/officeDocument/2006/relationships/image" Target="../media/image124.png"/><Relationship Id="rId36" Type="http://schemas.openxmlformats.org/officeDocument/2006/relationships/customXml" Target="../ink/ink1524.xml"/><Relationship Id="rId57" Type="http://schemas.openxmlformats.org/officeDocument/2006/relationships/image" Target="../media/image145.png"/><Relationship Id="rId106" Type="http://schemas.openxmlformats.org/officeDocument/2006/relationships/customXml" Target="../ink/ink1559.xml"/><Relationship Id="rId127" Type="http://schemas.openxmlformats.org/officeDocument/2006/relationships/image" Target="../media/image182.png"/><Relationship Id="rId10" Type="http://schemas.openxmlformats.org/officeDocument/2006/relationships/customXml" Target="../ink/ink1511.xml"/><Relationship Id="rId31" Type="http://schemas.openxmlformats.org/officeDocument/2006/relationships/image" Target="../media/image132.png"/><Relationship Id="rId52" Type="http://schemas.openxmlformats.org/officeDocument/2006/relationships/customXml" Target="../ink/ink1532.xml"/><Relationship Id="rId73" Type="http://schemas.openxmlformats.org/officeDocument/2006/relationships/image" Target="../media/image153.png"/><Relationship Id="rId78" Type="http://schemas.openxmlformats.org/officeDocument/2006/relationships/customXml" Target="../ink/ink1545.xml"/><Relationship Id="rId94" Type="http://schemas.openxmlformats.org/officeDocument/2006/relationships/customXml" Target="../ink/ink1553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567.xml"/><Relationship Id="rId4" Type="http://schemas.openxmlformats.org/officeDocument/2006/relationships/customXml" Target="../ink/ink1508.xml"/><Relationship Id="rId9" Type="http://schemas.openxmlformats.org/officeDocument/2006/relationships/image" Target="../media/image119.png"/><Relationship Id="rId26" Type="http://schemas.openxmlformats.org/officeDocument/2006/relationships/customXml" Target="../ink/ink1519.xml"/><Relationship Id="rId47" Type="http://schemas.openxmlformats.org/officeDocument/2006/relationships/image" Target="../media/image140.png"/><Relationship Id="rId68" Type="http://schemas.openxmlformats.org/officeDocument/2006/relationships/customXml" Target="../ink/ink1540.xml"/><Relationship Id="rId89" Type="http://schemas.openxmlformats.org/officeDocument/2006/relationships/image" Target="../media/image162.png"/><Relationship Id="rId112" Type="http://schemas.openxmlformats.org/officeDocument/2006/relationships/customXml" Target="../ink/ink1562.xml"/><Relationship Id="rId133" Type="http://schemas.openxmlformats.org/officeDocument/2006/relationships/image" Target="../media/image185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594.xml"/><Relationship Id="rId63" Type="http://schemas.openxmlformats.org/officeDocument/2006/relationships/image" Target="../media/image148.png"/><Relationship Id="rId84" Type="http://schemas.openxmlformats.org/officeDocument/2006/relationships/customXml" Target="../ink/ink1615.xml"/><Relationship Id="rId138" Type="http://schemas.openxmlformats.org/officeDocument/2006/relationships/customXml" Target="../ink/ink1642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589.xml"/><Relationship Id="rId37" Type="http://schemas.openxmlformats.org/officeDocument/2006/relationships/image" Target="../media/image135.png"/><Relationship Id="rId53" Type="http://schemas.openxmlformats.org/officeDocument/2006/relationships/image" Target="../media/image143.png"/><Relationship Id="rId58" Type="http://schemas.openxmlformats.org/officeDocument/2006/relationships/customXml" Target="../ink/ink1602.xml"/><Relationship Id="rId74" Type="http://schemas.openxmlformats.org/officeDocument/2006/relationships/customXml" Target="../ink/ink1610.xml"/><Relationship Id="rId79" Type="http://schemas.openxmlformats.org/officeDocument/2006/relationships/image" Target="../media/image157.png"/><Relationship Id="rId102" Type="http://schemas.openxmlformats.org/officeDocument/2006/relationships/customXml" Target="../ink/ink1624.xml"/><Relationship Id="rId123" Type="http://schemas.openxmlformats.org/officeDocument/2006/relationships/image" Target="../media/image179.png"/><Relationship Id="rId128" Type="http://schemas.openxmlformats.org/officeDocument/2006/relationships/customXml" Target="../ink/ink1637.xml"/><Relationship Id="rId5" Type="http://schemas.openxmlformats.org/officeDocument/2006/relationships/image" Target="../media/image120.png"/><Relationship Id="rId90" Type="http://schemas.openxmlformats.org/officeDocument/2006/relationships/customXml" Target="../ink/ink1618.xml"/><Relationship Id="rId95" Type="http://schemas.openxmlformats.org/officeDocument/2006/relationships/image" Target="../media/image165.png"/><Relationship Id="rId22" Type="http://schemas.openxmlformats.org/officeDocument/2006/relationships/customXml" Target="../ink/ink1584.xml"/><Relationship Id="rId27" Type="http://schemas.openxmlformats.org/officeDocument/2006/relationships/image" Target="../media/image130.png"/><Relationship Id="rId43" Type="http://schemas.openxmlformats.org/officeDocument/2006/relationships/image" Target="../media/image138.png"/><Relationship Id="rId48" Type="http://schemas.openxmlformats.org/officeDocument/2006/relationships/customXml" Target="../ink/ink1597.xml"/><Relationship Id="rId64" Type="http://schemas.openxmlformats.org/officeDocument/2006/relationships/customXml" Target="../ink/ink1605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18" Type="http://schemas.openxmlformats.org/officeDocument/2006/relationships/customXml" Target="../ink/ink1632.xml"/><Relationship Id="rId134" Type="http://schemas.openxmlformats.org/officeDocument/2006/relationships/customXml" Target="../ink/ink1640.xml"/><Relationship Id="rId139" Type="http://schemas.openxmlformats.org/officeDocument/2006/relationships/image" Target="../media/image188.png"/><Relationship Id="rId80" Type="http://schemas.openxmlformats.org/officeDocument/2006/relationships/customXml" Target="../ink/ink1613.xml"/><Relationship Id="rId85" Type="http://schemas.openxmlformats.org/officeDocument/2006/relationships/image" Target="../media/image160.png"/><Relationship Id="rId12" Type="http://schemas.openxmlformats.org/officeDocument/2006/relationships/customXml" Target="../ink/ink1579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592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627.xml"/><Relationship Id="rId124" Type="http://schemas.openxmlformats.org/officeDocument/2006/relationships/customXml" Target="../ink/ink1635.xml"/><Relationship Id="rId129" Type="http://schemas.openxmlformats.org/officeDocument/2006/relationships/image" Target="../media/image183.png"/><Relationship Id="rId54" Type="http://schemas.openxmlformats.org/officeDocument/2006/relationships/customXml" Target="../ink/ink1600.xml"/><Relationship Id="rId70" Type="http://schemas.openxmlformats.org/officeDocument/2006/relationships/customXml" Target="../ink/ink1608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621.xml"/><Relationship Id="rId140" Type="http://schemas.openxmlformats.org/officeDocument/2006/relationships/customXml" Target="../ink/ink16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6.xml"/><Relationship Id="rId23" Type="http://schemas.openxmlformats.org/officeDocument/2006/relationships/image" Target="../media/image128.png"/><Relationship Id="rId28" Type="http://schemas.openxmlformats.org/officeDocument/2006/relationships/customXml" Target="../ink/ink1587.xml"/><Relationship Id="rId49" Type="http://schemas.openxmlformats.org/officeDocument/2006/relationships/image" Target="../media/image141.png"/><Relationship Id="rId114" Type="http://schemas.openxmlformats.org/officeDocument/2006/relationships/customXml" Target="../ink/ink1630.xml"/><Relationship Id="rId119" Type="http://schemas.openxmlformats.org/officeDocument/2006/relationships/image" Target="../media/image177.png"/><Relationship Id="rId44" Type="http://schemas.openxmlformats.org/officeDocument/2006/relationships/customXml" Target="../ink/ink1595.xml"/><Relationship Id="rId60" Type="http://schemas.openxmlformats.org/officeDocument/2006/relationships/customXml" Target="../ink/ink1603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616.xml"/><Relationship Id="rId130" Type="http://schemas.openxmlformats.org/officeDocument/2006/relationships/customXml" Target="../ink/ink1638.xml"/><Relationship Id="rId135" Type="http://schemas.openxmlformats.org/officeDocument/2006/relationships/image" Target="../media/image186.png"/><Relationship Id="rId13" Type="http://schemas.openxmlformats.org/officeDocument/2006/relationships/image" Target="../media/image123.png"/><Relationship Id="rId18" Type="http://schemas.openxmlformats.org/officeDocument/2006/relationships/customXml" Target="../ink/ink1582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590.xml"/><Relationship Id="rId50" Type="http://schemas.openxmlformats.org/officeDocument/2006/relationships/customXml" Target="../ink/ink1598.xml"/><Relationship Id="rId55" Type="http://schemas.openxmlformats.org/officeDocument/2006/relationships/image" Target="../media/image144.png"/><Relationship Id="rId76" Type="http://schemas.openxmlformats.org/officeDocument/2006/relationships/customXml" Target="../ink/ink1611.xml"/><Relationship Id="rId97" Type="http://schemas.openxmlformats.org/officeDocument/2006/relationships/image" Target="../media/image166.png"/><Relationship Id="rId104" Type="http://schemas.openxmlformats.org/officeDocument/2006/relationships/customXml" Target="../ink/ink1625.xml"/><Relationship Id="rId120" Type="http://schemas.openxmlformats.org/officeDocument/2006/relationships/customXml" Target="../ink/ink1633.xml"/><Relationship Id="rId125" Type="http://schemas.openxmlformats.org/officeDocument/2006/relationships/image" Target="../media/image181.png"/><Relationship Id="rId141" Type="http://schemas.openxmlformats.org/officeDocument/2006/relationships/image" Target="../media/image189.png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619.xml"/><Relationship Id="rId2" Type="http://schemas.openxmlformats.org/officeDocument/2006/relationships/customXml" Target="../ink/ink1574.xml"/><Relationship Id="rId29" Type="http://schemas.openxmlformats.org/officeDocument/2006/relationships/image" Target="../media/image131.png"/><Relationship Id="rId24" Type="http://schemas.openxmlformats.org/officeDocument/2006/relationships/customXml" Target="../ink/ink1585.xml"/><Relationship Id="rId40" Type="http://schemas.openxmlformats.org/officeDocument/2006/relationships/customXml" Target="../ink/ink1593.xml"/><Relationship Id="rId45" Type="http://schemas.openxmlformats.org/officeDocument/2006/relationships/image" Target="../media/image139.png"/><Relationship Id="rId66" Type="http://schemas.openxmlformats.org/officeDocument/2006/relationships/customXml" Target="../ink/ink1606.xml"/><Relationship Id="rId87" Type="http://schemas.openxmlformats.org/officeDocument/2006/relationships/image" Target="../media/image161.png"/><Relationship Id="rId110" Type="http://schemas.openxmlformats.org/officeDocument/2006/relationships/customXml" Target="../ink/ink1628.xml"/><Relationship Id="rId115" Type="http://schemas.openxmlformats.org/officeDocument/2006/relationships/image" Target="../media/image175.png"/><Relationship Id="rId131" Type="http://schemas.openxmlformats.org/officeDocument/2006/relationships/image" Target="../media/image184.png"/><Relationship Id="rId136" Type="http://schemas.openxmlformats.org/officeDocument/2006/relationships/customXml" Target="../ink/ink1641.xml"/><Relationship Id="rId61" Type="http://schemas.openxmlformats.org/officeDocument/2006/relationships/image" Target="../media/image147.png"/><Relationship Id="rId82" Type="http://schemas.openxmlformats.org/officeDocument/2006/relationships/customXml" Target="../ink/ink1614.xml"/><Relationship Id="rId19" Type="http://schemas.openxmlformats.org/officeDocument/2006/relationships/image" Target="../media/image126.png"/><Relationship Id="rId14" Type="http://schemas.openxmlformats.org/officeDocument/2006/relationships/customXml" Target="../ink/ink1580.xml"/><Relationship Id="rId30" Type="http://schemas.openxmlformats.org/officeDocument/2006/relationships/customXml" Target="../ink/ink1588.xml"/><Relationship Id="rId35" Type="http://schemas.openxmlformats.org/officeDocument/2006/relationships/image" Target="../media/image134.png"/><Relationship Id="rId56" Type="http://schemas.openxmlformats.org/officeDocument/2006/relationships/customXml" Target="../ink/ink1601.xml"/><Relationship Id="rId77" Type="http://schemas.openxmlformats.org/officeDocument/2006/relationships/image" Target="../media/image156.png"/><Relationship Id="rId100" Type="http://schemas.openxmlformats.org/officeDocument/2006/relationships/customXml" Target="../ink/ink1623.xml"/><Relationship Id="rId105" Type="http://schemas.openxmlformats.org/officeDocument/2006/relationships/image" Target="../media/image170.png"/><Relationship Id="rId126" Type="http://schemas.openxmlformats.org/officeDocument/2006/relationships/customXml" Target="../ink/ink1636.xml"/><Relationship Id="rId8" Type="http://schemas.openxmlformats.org/officeDocument/2006/relationships/customXml" Target="../ink/ink1577.xml"/><Relationship Id="rId51" Type="http://schemas.openxmlformats.org/officeDocument/2006/relationships/image" Target="../media/image142.png"/><Relationship Id="rId72" Type="http://schemas.openxmlformats.org/officeDocument/2006/relationships/customXml" Target="../ink/ink1609.xml"/><Relationship Id="rId93" Type="http://schemas.openxmlformats.org/officeDocument/2006/relationships/image" Target="../media/image164.png"/><Relationship Id="rId98" Type="http://schemas.openxmlformats.org/officeDocument/2006/relationships/customXml" Target="../ink/ink1622.xml"/><Relationship Id="rId121" Type="http://schemas.openxmlformats.org/officeDocument/2006/relationships/image" Target="../media/image178.png"/><Relationship Id="rId142" Type="http://schemas.openxmlformats.org/officeDocument/2006/relationships/customXml" Target="../ink/ink1644.xml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596.xml"/><Relationship Id="rId67" Type="http://schemas.openxmlformats.org/officeDocument/2006/relationships/image" Target="../media/image150.png"/><Relationship Id="rId116" Type="http://schemas.openxmlformats.org/officeDocument/2006/relationships/customXml" Target="../ink/ink1631.xml"/><Relationship Id="rId137" Type="http://schemas.openxmlformats.org/officeDocument/2006/relationships/image" Target="../media/image187.png"/><Relationship Id="rId20" Type="http://schemas.openxmlformats.org/officeDocument/2006/relationships/customXml" Target="../ink/ink1583.xml"/><Relationship Id="rId41" Type="http://schemas.openxmlformats.org/officeDocument/2006/relationships/image" Target="../media/image137.png"/><Relationship Id="rId62" Type="http://schemas.openxmlformats.org/officeDocument/2006/relationships/customXml" Target="../ink/ink1604.xml"/><Relationship Id="rId83" Type="http://schemas.openxmlformats.org/officeDocument/2006/relationships/image" Target="../media/image159.png"/><Relationship Id="rId88" Type="http://schemas.openxmlformats.org/officeDocument/2006/relationships/customXml" Target="../ink/ink1617.xml"/><Relationship Id="rId111" Type="http://schemas.openxmlformats.org/officeDocument/2006/relationships/image" Target="../media/image173.png"/><Relationship Id="rId132" Type="http://schemas.openxmlformats.org/officeDocument/2006/relationships/customXml" Target="../ink/ink1639.xml"/><Relationship Id="rId15" Type="http://schemas.openxmlformats.org/officeDocument/2006/relationships/image" Target="../media/image124.png"/><Relationship Id="rId36" Type="http://schemas.openxmlformats.org/officeDocument/2006/relationships/customXml" Target="../ink/ink1591.xml"/><Relationship Id="rId57" Type="http://schemas.openxmlformats.org/officeDocument/2006/relationships/image" Target="../media/image145.png"/><Relationship Id="rId106" Type="http://schemas.openxmlformats.org/officeDocument/2006/relationships/customXml" Target="../ink/ink1626.xml"/><Relationship Id="rId127" Type="http://schemas.openxmlformats.org/officeDocument/2006/relationships/image" Target="../media/image182.png"/><Relationship Id="rId10" Type="http://schemas.openxmlformats.org/officeDocument/2006/relationships/customXml" Target="../ink/ink1578.xml"/><Relationship Id="rId31" Type="http://schemas.openxmlformats.org/officeDocument/2006/relationships/image" Target="../media/image132.png"/><Relationship Id="rId52" Type="http://schemas.openxmlformats.org/officeDocument/2006/relationships/customXml" Target="../ink/ink1599.xml"/><Relationship Id="rId73" Type="http://schemas.openxmlformats.org/officeDocument/2006/relationships/image" Target="../media/image153.png"/><Relationship Id="rId78" Type="http://schemas.openxmlformats.org/officeDocument/2006/relationships/customXml" Target="../ink/ink1612.xml"/><Relationship Id="rId94" Type="http://schemas.openxmlformats.org/officeDocument/2006/relationships/customXml" Target="../ink/ink1620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634.xml"/><Relationship Id="rId143" Type="http://schemas.openxmlformats.org/officeDocument/2006/relationships/image" Target="../media/image190.png"/><Relationship Id="rId4" Type="http://schemas.openxmlformats.org/officeDocument/2006/relationships/customXml" Target="../ink/ink1575.xml"/><Relationship Id="rId9" Type="http://schemas.openxmlformats.org/officeDocument/2006/relationships/image" Target="../media/image119.png"/><Relationship Id="rId26" Type="http://schemas.openxmlformats.org/officeDocument/2006/relationships/customXml" Target="../ink/ink1586.xml"/><Relationship Id="rId47" Type="http://schemas.openxmlformats.org/officeDocument/2006/relationships/image" Target="../media/image140.png"/><Relationship Id="rId68" Type="http://schemas.openxmlformats.org/officeDocument/2006/relationships/customXml" Target="../ink/ink1607.xml"/><Relationship Id="rId89" Type="http://schemas.openxmlformats.org/officeDocument/2006/relationships/image" Target="../media/image162.png"/><Relationship Id="rId112" Type="http://schemas.openxmlformats.org/officeDocument/2006/relationships/customXml" Target="../ink/ink1629.xml"/><Relationship Id="rId133" Type="http://schemas.openxmlformats.org/officeDocument/2006/relationships/image" Target="../media/image185.png"/><Relationship Id="rId16" Type="http://schemas.openxmlformats.org/officeDocument/2006/relationships/customXml" Target="../ink/ink1581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21" Type="http://schemas.openxmlformats.org/officeDocument/2006/relationships/image" Target="../media/image127.png"/><Relationship Id="rId42" Type="http://schemas.openxmlformats.org/officeDocument/2006/relationships/customXml" Target="../ink/ink1665.xml"/><Relationship Id="rId63" Type="http://schemas.openxmlformats.org/officeDocument/2006/relationships/image" Target="../media/image148.png"/><Relationship Id="rId84" Type="http://schemas.openxmlformats.org/officeDocument/2006/relationships/customXml" Target="../ink/ink1686.xml"/><Relationship Id="rId138" Type="http://schemas.openxmlformats.org/officeDocument/2006/relationships/customXml" Target="../ink/ink1713.xml"/><Relationship Id="rId107" Type="http://schemas.openxmlformats.org/officeDocument/2006/relationships/image" Target="../media/image171.png"/><Relationship Id="rId11" Type="http://schemas.openxmlformats.org/officeDocument/2006/relationships/image" Target="../media/image122.png"/><Relationship Id="rId32" Type="http://schemas.openxmlformats.org/officeDocument/2006/relationships/customXml" Target="../ink/ink1660.xml"/><Relationship Id="rId53" Type="http://schemas.openxmlformats.org/officeDocument/2006/relationships/image" Target="../media/image143.png"/><Relationship Id="rId74" Type="http://schemas.openxmlformats.org/officeDocument/2006/relationships/customXml" Target="../ink/ink1681.xml"/><Relationship Id="rId128" Type="http://schemas.openxmlformats.org/officeDocument/2006/relationships/customXml" Target="../ink/ink1708.xml"/><Relationship Id="rId149" Type="http://schemas.openxmlformats.org/officeDocument/2006/relationships/image" Target="../media/image193.png"/><Relationship Id="rId5" Type="http://schemas.openxmlformats.org/officeDocument/2006/relationships/image" Target="../media/image120.png"/><Relationship Id="rId95" Type="http://schemas.openxmlformats.org/officeDocument/2006/relationships/image" Target="../media/image165.png"/><Relationship Id="rId22" Type="http://schemas.openxmlformats.org/officeDocument/2006/relationships/customXml" Target="../ink/ink1655.xml"/><Relationship Id="rId43" Type="http://schemas.openxmlformats.org/officeDocument/2006/relationships/image" Target="../media/image138.png"/><Relationship Id="rId64" Type="http://schemas.openxmlformats.org/officeDocument/2006/relationships/customXml" Target="../ink/ink1676.xml"/><Relationship Id="rId118" Type="http://schemas.openxmlformats.org/officeDocument/2006/relationships/customXml" Target="../ink/ink1703.xml"/><Relationship Id="rId139" Type="http://schemas.openxmlformats.org/officeDocument/2006/relationships/image" Target="../media/image188.png"/><Relationship Id="rId80" Type="http://schemas.openxmlformats.org/officeDocument/2006/relationships/customXml" Target="../ink/ink1684.xml"/><Relationship Id="rId85" Type="http://schemas.openxmlformats.org/officeDocument/2006/relationships/image" Target="../media/image160.png"/><Relationship Id="rId150" Type="http://schemas.openxmlformats.org/officeDocument/2006/relationships/customXml" Target="../ink/ink1719.xml"/><Relationship Id="rId155" Type="http://schemas.openxmlformats.org/officeDocument/2006/relationships/image" Target="../media/image196.png"/><Relationship Id="rId12" Type="http://schemas.openxmlformats.org/officeDocument/2006/relationships/customXml" Target="../ink/ink1650.xml"/><Relationship Id="rId17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customXml" Target="../ink/ink1663.xml"/><Relationship Id="rId59" Type="http://schemas.openxmlformats.org/officeDocument/2006/relationships/image" Target="../media/image146.png"/><Relationship Id="rId103" Type="http://schemas.openxmlformats.org/officeDocument/2006/relationships/image" Target="../media/image169.png"/><Relationship Id="rId108" Type="http://schemas.openxmlformats.org/officeDocument/2006/relationships/customXml" Target="../ink/ink1698.xml"/><Relationship Id="rId124" Type="http://schemas.openxmlformats.org/officeDocument/2006/relationships/customXml" Target="../ink/ink1706.xml"/><Relationship Id="rId129" Type="http://schemas.openxmlformats.org/officeDocument/2006/relationships/image" Target="../media/image183.png"/><Relationship Id="rId54" Type="http://schemas.openxmlformats.org/officeDocument/2006/relationships/customXml" Target="../ink/ink1671.xml"/><Relationship Id="rId70" Type="http://schemas.openxmlformats.org/officeDocument/2006/relationships/customXml" Target="../ink/ink1679.xml"/><Relationship Id="rId75" Type="http://schemas.openxmlformats.org/officeDocument/2006/relationships/image" Target="../media/image155.png"/><Relationship Id="rId91" Type="http://schemas.openxmlformats.org/officeDocument/2006/relationships/image" Target="../media/image163.png"/><Relationship Id="rId96" Type="http://schemas.openxmlformats.org/officeDocument/2006/relationships/customXml" Target="../ink/ink1692.xml"/><Relationship Id="rId140" Type="http://schemas.openxmlformats.org/officeDocument/2006/relationships/customXml" Target="../ink/ink1714.xml"/><Relationship Id="rId145" Type="http://schemas.openxmlformats.org/officeDocument/2006/relationships/image" Target="../media/image1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7.xml"/><Relationship Id="rId23" Type="http://schemas.openxmlformats.org/officeDocument/2006/relationships/image" Target="../media/image128.png"/><Relationship Id="rId28" Type="http://schemas.openxmlformats.org/officeDocument/2006/relationships/customXml" Target="../ink/ink1658.xml"/><Relationship Id="rId49" Type="http://schemas.openxmlformats.org/officeDocument/2006/relationships/image" Target="../media/image141.png"/><Relationship Id="rId114" Type="http://schemas.openxmlformats.org/officeDocument/2006/relationships/customXml" Target="../ink/ink1701.xml"/><Relationship Id="rId119" Type="http://schemas.openxmlformats.org/officeDocument/2006/relationships/image" Target="../media/image177.png"/><Relationship Id="rId44" Type="http://schemas.openxmlformats.org/officeDocument/2006/relationships/customXml" Target="../ink/ink1666.xml"/><Relationship Id="rId60" Type="http://schemas.openxmlformats.org/officeDocument/2006/relationships/customXml" Target="../ink/ink1674.xml"/><Relationship Id="rId65" Type="http://schemas.openxmlformats.org/officeDocument/2006/relationships/image" Target="../media/image149.png"/><Relationship Id="rId81" Type="http://schemas.openxmlformats.org/officeDocument/2006/relationships/image" Target="../media/image158.png"/><Relationship Id="rId86" Type="http://schemas.openxmlformats.org/officeDocument/2006/relationships/customXml" Target="../ink/ink1687.xml"/><Relationship Id="rId130" Type="http://schemas.openxmlformats.org/officeDocument/2006/relationships/customXml" Target="../ink/ink1709.xml"/><Relationship Id="rId135" Type="http://schemas.openxmlformats.org/officeDocument/2006/relationships/image" Target="../media/image186.png"/><Relationship Id="rId151" Type="http://schemas.openxmlformats.org/officeDocument/2006/relationships/image" Target="../media/image194.png"/><Relationship Id="rId156" Type="http://schemas.openxmlformats.org/officeDocument/2006/relationships/customXml" Target="../ink/ink1722.xml"/><Relationship Id="rId13" Type="http://schemas.openxmlformats.org/officeDocument/2006/relationships/image" Target="../media/image123.png"/><Relationship Id="rId18" Type="http://schemas.openxmlformats.org/officeDocument/2006/relationships/customXml" Target="../ink/ink1653.xml"/><Relationship Id="rId39" Type="http://schemas.openxmlformats.org/officeDocument/2006/relationships/image" Target="../media/image136.png"/><Relationship Id="rId109" Type="http://schemas.openxmlformats.org/officeDocument/2006/relationships/image" Target="../media/image172.png"/><Relationship Id="rId34" Type="http://schemas.openxmlformats.org/officeDocument/2006/relationships/customXml" Target="../ink/ink1661.xml"/><Relationship Id="rId50" Type="http://schemas.openxmlformats.org/officeDocument/2006/relationships/customXml" Target="../ink/ink1669.xml"/><Relationship Id="rId55" Type="http://schemas.openxmlformats.org/officeDocument/2006/relationships/image" Target="../media/image144.png"/><Relationship Id="rId76" Type="http://schemas.openxmlformats.org/officeDocument/2006/relationships/customXml" Target="../ink/ink1682.xml"/><Relationship Id="rId97" Type="http://schemas.openxmlformats.org/officeDocument/2006/relationships/image" Target="../media/image166.png"/><Relationship Id="rId104" Type="http://schemas.openxmlformats.org/officeDocument/2006/relationships/customXml" Target="../ink/ink1696.xml"/><Relationship Id="rId120" Type="http://schemas.openxmlformats.org/officeDocument/2006/relationships/customXml" Target="../ink/ink1704.xml"/><Relationship Id="rId125" Type="http://schemas.openxmlformats.org/officeDocument/2006/relationships/image" Target="../media/image181.png"/><Relationship Id="rId141" Type="http://schemas.openxmlformats.org/officeDocument/2006/relationships/image" Target="../media/image189.png"/><Relationship Id="rId146" Type="http://schemas.openxmlformats.org/officeDocument/2006/relationships/customXml" Target="../ink/ink1717.xml"/><Relationship Id="rId7" Type="http://schemas.openxmlformats.org/officeDocument/2006/relationships/image" Target="../media/image121.png"/><Relationship Id="rId71" Type="http://schemas.openxmlformats.org/officeDocument/2006/relationships/image" Target="../media/image152.png"/><Relationship Id="rId92" Type="http://schemas.openxmlformats.org/officeDocument/2006/relationships/customXml" Target="../ink/ink1690.xml"/><Relationship Id="rId2" Type="http://schemas.openxmlformats.org/officeDocument/2006/relationships/customXml" Target="../ink/ink1645.xml"/><Relationship Id="rId29" Type="http://schemas.openxmlformats.org/officeDocument/2006/relationships/image" Target="../media/image131.png"/><Relationship Id="rId24" Type="http://schemas.openxmlformats.org/officeDocument/2006/relationships/customXml" Target="../ink/ink1656.xml"/><Relationship Id="rId40" Type="http://schemas.openxmlformats.org/officeDocument/2006/relationships/customXml" Target="../ink/ink1664.xml"/><Relationship Id="rId45" Type="http://schemas.openxmlformats.org/officeDocument/2006/relationships/image" Target="../media/image139.png"/><Relationship Id="rId66" Type="http://schemas.openxmlformats.org/officeDocument/2006/relationships/customXml" Target="../ink/ink1677.xml"/><Relationship Id="rId87" Type="http://schemas.openxmlformats.org/officeDocument/2006/relationships/image" Target="../media/image161.png"/><Relationship Id="rId110" Type="http://schemas.openxmlformats.org/officeDocument/2006/relationships/customXml" Target="../ink/ink1699.xml"/><Relationship Id="rId115" Type="http://schemas.openxmlformats.org/officeDocument/2006/relationships/image" Target="../media/image175.png"/><Relationship Id="rId131" Type="http://schemas.openxmlformats.org/officeDocument/2006/relationships/image" Target="../media/image184.png"/><Relationship Id="rId136" Type="http://schemas.openxmlformats.org/officeDocument/2006/relationships/customXml" Target="../ink/ink1712.xml"/><Relationship Id="rId157" Type="http://schemas.openxmlformats.org/officeDocument/2006/relationships/image" Target="../media/image197.png"/><Relationship Id="rId61" Type="http://schemas.openxmlformats.org/officeDocument/2006/relationships/image" Target="../media/image147.png"/><Relationship Id="rId82" Type="http://schemas.openxmlformats.org/officeDocument/2006/relationships/customXml" Target="../ink/ink1685.xml"/><Relationship Id="rId152" Type="http://schemas.openxmlformats.org/officeDocument/2006/relationships/customXml" Target="../ink/ink1720.xml"/><Relationship Id="rId19" Type="http://schemas.openxmlformats.org/officeDocument/2006/relationships/image" Target="../media/image126.png"/><Relationship Id="rId14" Type="http://schemas.openxmlformats.org/officeDocument/2006/relationships/customXml" Target="../ink/ink1651.xml"/><Relationship Id="rId30" Type="http://schemas.openxmlformats.org/officeDocument/2006/relationships/customXml" Target="../ink/ink1659.xml"/><Relationship Id="rId35" Type="http://schemas.openxmlformats.org/officeDocument/2006/relationships/image" Target="../media/image134.png"/><Relationship Id="rId56" Type="http://schemas.openxmlformats.org/officeDocument/2006/relationships/customXml" Target="../ink/ink1672.xml"/><Relationship Id="rId77" Type="http://schemas.openxmlformats.org/officeDocument/2006/relationships/image" Target="../media/image156.png"/><Relationship Id="rId100" Type="http://schemas.openxmlformats.org/officeDocument/2006/relationships/customXml" Target="../ink/ink1694.xml"/><Relationship Id="rId105" Type="http://schemas.openxmlformats.org/officeDocument/2006/relationships/image" Target="../media/image170.png"/><Relationship Id="rId126" Type="http://schemas.openxmlformats.org/officeDocument/2006/relationships/customXml" Target="../ink/ink1707.xml"/><Relationship Id="rId147" Type="http://schemas.openxmlformats.org/officeDocument/2006/relationships/image" Target="../media/image192.png"/><Relationship Id="rId8" Type="http://schemas.openxmlformats.org/officeDocument/2006/relationships/customXml" Target="../ink/ink1648.xml"/><Relationship Id="rId51" Type="http://schemas.openxmlformats.org/officeDocument/2006/relationships/image" Target="../media/image142.png"/><Relationship Id="rId72" Type="http://schemas.openxmlformats.org/officeDocument/2006/relationships/customXml" Target="../ink/ink1680.xml"/><Relationship Id="rId93" Type="http://schemas.openxmlformats.org/officeDocument/2006/relationships/image" Target="../media/image164.png"/><Relationship Id="rId98" Type="http://schemas.openxmlformats.org/officeDocument/2006/relationships/customXml" Target="../ink/ink1693.xml"/><Relationship Id="rId121" Type="http://schemas.openxmlformats.org/officeDocument/2006/relationships/image" Target="../media/image178.png"/><Relationship Id="rId142" Type="http://schemas.openxmlformats.org/officeDocument/2006/relationships/customXml" Target="../ink/ink1715.xml"/><Relationship Id="rId3" Type="http://schemas.openxmlformats.org/officeDocument/2006/relationships/image" Target="../media/image117.png"/><Relationship Id="rId25" Type="http://schemas.openxmlformats.org/officeDocument/2006/relationships/image" Target="../media/image129.png"/><Relationship Id="rId46" Type="http://schemas.openxmlformats.org/officeDocument/2006/relationships/customXml" Target="../ink/ink1667.xml"/><Relationship Id="rId67" Type="http://schemas.openxmlformats.org/officeDocument/2006/relationships/image" Target="../media/image150.png"/><Relationship Id="rId116" Type="http://schemas.openxmlformats.org/officeDocument/2006/relationships/customXml" Target="../ink/ink1702.xml"/><Relationship Id="rId137" Type="http://schemas.openxmlformats.org/officeDocument/2006/relationships/image" Target="../media/image187.png"/><Relationship Id="rId20" Type="http://schemas.openxmlformats.org/officeDocument/2006/relationships/customXml" Target="../ink/ink1654.xml"/><Relationship Id="rId41" Type="http://schemas.openxmlformats.org/officeDocument/2006/relationships/image" Target="../media/image137.png"/><Relationship Id="rId62" Type="http://schemas.openxmlformats.org/officeDocument/2006/relationships/customXml" Target="../ink/ink1675.xml"/><Relationship Id="rId83" Type="http://schemas.openxmlformats.org/officeDocument/2006/relationships/image" Target="../media/image159.png"/><Relationship Id="rId88" Type="http://schemas.openxmlformats.org/officeDocument/2006/relationships/customXml" Target="../ink/ink1688.xml"/><Relationship Id="rId111" Type="http://schemas.openxmlformats.org/officeDocument/2006/relationships/image" Target="../media/image173.png"/><Relationship Id="rId132" Type="http://schemas.openxmlformats.org/officeDocument/2006/relationships/customXml" Target="../ink/ink1710.xml"/><Relationship Id="rId153" Type="http://schemas.openxmlformats.org/officeDocument/2006/relationships/image" Target="../media/image195.png"/><Relationship Id="rId15" Type="http://schemas.openxmlformats.org/officeDocument/2006/relationships/image" Target="../media/image124.png"/><Relationship Id="rId36" Type="http://schemas.openxmlformats.org/officeDocument/2006/relationships/customXml" Target="../ink/ink1662.xml"/><Relationship Id="rId57" Type="http://schemas.openxmlformats.org/officeDocument/2006/relationships/image" Target="../media/image145.png"/><Relationship Id="rId106" Type="http://schemas.openxmlformats.org/officeDocument/2006/relationships/customXml" Target="../ink/ink1697.xml"/><Relationship Id="rId127" Type="http://schemas.openxmlformats.org/officeDocument/2006/relationships/image" Target="../media/image182.png"/><Relationship Id="rId10" Type="http://schemas.openxmlformats.org/officeDocument/2006/relationships/customXml" Target="../ink/ink1649.xml"/><Relationship Id="rId31" Type="http://schemas.openxmlformats.org/officeDocument/2006/relationships/image" Target="../media/image132.png"/><Relationship Id="rId52" Type="http://schemas.openxmlformats.org/officeDocument/2006/relationships/customXml" Target="../ink/ink1670.xml"/><Relationship Id="rId73" Type="http://schemas.openxmlformats.org/officeDocument/2006/relationships/image" Target="../media/image153.png"/><Relationship Id="rId78" Type="http://schemas.openxmlformats.org/officeDocument/2006/relationships/customXml" Target="../ink/ink1683.xml"/><Relationship Id="rId94" Type="http://schemas.openxmlformats.org/officeDocument/2006/relationships/customXml" Target="../ink/ink1691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705.xml"/><Relationship Id="rId143" Type="http://schemas.openxmlformats.org/officeDocument/2006/relationships/image" Target="../media/image190.png"/><Relationship Id="rId148" Type="http://schemas.openxmlformats.org/officeDocument/2006/relationships/customXml" Target="../ink/ink1718.xml"/><Relationship Id="rId4" Type="http://schemas.openxmlformats.org/officeDocument/2006/relationships/customXml" Target="../ink/ink1646.xml"/><Relationship Id="rId9" Type="http://schemas.openxmlformats.org/officeDocument/2006/relationships/image" Target="../media/image119.png"/><Relationship Id="rId26" Type="http://schemas.openxmlformats.org/officeDocument/2006/relationships/customXml" Target="../ink/ink1657.xml"/><Relationship Id="rId47" Type="http://schemas.openxmlformats.org/officeDocument/2006/relationships/image" Target="../media/image140.png"/><Relationship Id="rId68" Type="http://schemas.openxmlformats.org/officeDocument/2006/relationships/customXml" Target="../ink/ink1678.xml"/><Relationship Id="rId89" Type="http://schemas.openxmlformats.org/officeDocument/2006/relationships/image" Target="../media/image162.png"/><Relationship Id="rId112" Type="http://schemas.openxmlformats.org/officeDocument/2006/relationships/customXml" Target="../ink/ink1700.xml"/><Relationship Id="rId133" Type="http://schemas.openxmlformats.org/officeDocument/2006/relationships/image" Target="../media/image185.png"/><Relationship Id="rId154" Type="http://schemas.openxmlformats.org/officeDocument/2006/relationships/customXml" Target="../ink/ink1721.xml"/><Relationship Id="rId16" Type="http://schemas.openxmlformats.org/officeDocument/2006/relationships/customXml" Target="../ink/ink1652.xml"/><Relationship Id="rId37" Type="http://schemas.openxmlformats.org/officeDocument/2006/relationships/image" Target="../media/image135.png"/><Relationship Id="rId58" Type="http://schemas.openxmlformats.org/officeDocument/2006/relationships/customXml" Target="../ink/ink1673.xml"/><Relationship Id="rId79" Type="http://schemas.openxmlformats.org/officeDocument/2006/relationships/image" Target="../media/image157.png"/><Relationship Id="rId102" Type="http://schemas.openxmlformats.org/officeDocument/2006/relationships/customXml" Target="../ink/ink1695.xml"/><Relationship Id="rId123" Type="http://schemas.openxmlformats.org/officeDocument/2006/relationships/image" Target="../media/image179.png"/><Relationship Id="rId144" Type="http://schemas.openxmlformats.org/officeDocument/2006/relationships/customXml" Target="../ink/ink1716.xml"/><Relationship Id="rId90" Type="http://schemas.openxmlformats.org/officeDocument/2006/relationships/customXml" Target="../ink/ink1689.xml"/><Relationship Id="rId27" Type="http://schemas.openxmlformats.org/officeDocument/2006/relationships/image" Target="../media/image130.png"/><Relationship Id="rId48" Type="http://schemas.openxmlformats.org/officeDocument/2006/relationships/customXml" Target="../ink/ink1668.xml"/><Relationship Id="rId69" Type="http://schemas.openxmlformats.org/officeDocument/2006/relationships/image" Target="../media/image151.png"/><Relationship Id="rId113" Type="http://schemas.openxmlformats.org/officeDocument/2006/relationships/image" Target="../media/image174.png"/><Relationship Id="rId134" Type="http://schemas.openxmlformats.org/officeDocument/2006/relationships/customXml" Target="../ink/ink1711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6.png"/><Relationship Id="rId18" Type="http://schemas.openxmlformats.org/officeDocument/2006/relationships/customXml" Target="../ink/ink1731.xml"/><Relationship Id="rId26" Type="http://schemas.openxmlformats.org/officeDocument/2006/relationships/customXml" Target="../ink/ink1735.xml"/><Relationship Id="rId39" Type="http://schemas.openxmlformats.org/officeDocument/2006/relationships/image" Target="../media/image199.png"/><Relationship Id="rId21" Type="http://schemas.openxmlformats.org/officeDocument/2006/relationships/image" Target="../media/image190.png"/><Relationship Id="rId34" Type="http://schemas.openxmlformats.org/officeDocument/2006/relationships/customXml" Target="../ink/ink1739.xml"/><Relationship Id="rId7" Type="http://schemas.openxmlformats.org/officeDocument/2006/relationships/image" Target="../media/image183.png"/><Relationship Id="rId2" Type="http://schemas.openxmlformats.org/officeDocument/2006/relationships/customXml" Target="../ink/ink1723.xml"/><Relationship Id="rId16" Type="http://schemas.openxmlformats.org/officeDocument/2006/relationships/customXml" Target="../ink/ink1730.xml"/><Relationship Id="rId20" Type="http://schemas.openxmlformats.org/officeDocument/2006/relationships/customXml" Target="../ink/ink1732.xml"/><Relationship Id="rId29" Type="http://schemas.openxmlformats.org/officeDocument/2006/relationships/image" Target="../media/image194.png"/><Relationship Id="rId41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5.xml"/><Relationship Id="rId11" Type="http://schemas.openxmlformats.org/officeDocument/2006/relationships/image" Target="../media/image185.png"/><Relationship Id="rId24" Type="http://schemas.openxmlformats.org/officeDocument/2006/relationships/customXml" Target="../ink/ink1734.xml"/><Relationship Id="rId32" Type="http://schemas.openxmlformats.org/officeDocument/2006/relationships/customXml" Target="../ink/ink1738.xml"/><Relationship Id="rId37" Type="http://schemas.openxmlformats.org/officeDocument/2006/relationships/image" Target="../media/image198.png"/><Relationship Id="rId40" Type="http://schemas.openxmlformats.org/officeDocument/2006/relationships/customXml" Target="../ink/ink1742.xml"/><Relationship Id="rId5" Type="http://schemas.openxmlformats.org/officeDocument/2006/relationships/image" Target="../media/image182.png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1736.xml"/><Relationship Id="rId36" Type="http://schemas.openxmlformats.org/officeDocument/2006/relationships/customXml" Target="../ink/ink1740.xml"/><Relationship Id="rId10" Type="http://schemas.openxmlformats.org/officeDocument/2006/relationships/customXml" Target="../ink/ink1727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" Type="http://schemas.openxmlformats.org/officeDocument/2006/relationships/customXml" Target="../ink/ink1724.xml"/><Relationship Id="rId9" Type="http://schemas.openxmlformats.org/officeDocument/2006/relationships/image" Target="../media/image184.png"/><Relationship Id="rId14" Type="http://schemas.openxmlformats.org/officeDocument/2006/relationships/customXml" Target="../ink/ink1729.xml"/><Relationship Id="rId22" Type="http://schemas.openxmlformats.org/officeDocument/2006/relationships/customXml" Target="../ink/ink1733.xml"/><Relationship Id="rId27" Type="http://schemas.openxmlformats.org/officeDocument/2006/relationships/image" Target="../media/image193.png"/><Relationship Id="rId30" Type="http://schemas.openxmlformats.org/officeDocument/2006/relationships/customXml" Target="../ink/ink1737.xml"/><Relationship Id="rId35" Type="http://schemas.openxmlformats.org/officeDocument/2006/relationships/image" Target="../media/image197.png"/><Relationship Id="rId8" Type="http://schemas.openxmlformats.org/officeDocument/2006/relationships/customXml" Target="../ink/ink1726.xml"/><Relationship Id="rId3" Type="http://schemas.openxmlformats.org/officeDocument/2006/relationships/image" Target="../media/image181.png"/><Relationship Id="rId12" Type="http://schemas.openxmlformats.org/officeDocument/2006/relationships/customXml" Target="../ink/ink1728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74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00.png"/><Relationship Id="rId7" Type="http://schemas.openxmlformats.org/officeDocument/2006/relationships/image" Target="../media/image7100.png"/><Relationship Id="rId2" Type="http://schemas.openxmlformats.org/officeDocument/2006/relationships/customXml" Target="../ink/ink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5" Type="http://schemas.openxmlformats.org/officeDocument/2006/relationships/image" Target="../media/image6100.png"/><Relationship Id="rId4" Type="http://schemas.openxmlformats.org/officeDocument/2006/relationships/customXml" Target="../ink/ink38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6.png"/><Relationship Id="rId18" Type="http://schemas.openxmlformats.org/officeDocument/2006/relationships/customXml" Target="../ink/ink1751.xml"/><Relationship Id="rId26" Type="http://schemas.openxmlformats.org/officeDocument/2006/relationships/customXml" Target="../ink/ink1755.xml"/><Relationship Id="rId21" Type="http://schemas.openxmlformats.org/officeDocument/2006/relationships/image" Target="../media/image190.png"/><Relationship Id="rId34" Type="http://schemas.openxmlformats.org/officeDocument/2006/relationships/customXml" Target="../ink/ink1759.xml"/><Relationship Id="rId7" Type="http://schemas.openxmlformats.org/officeDocument/2006/relationships/image" Target="../media/image183.png"/><Relationship Id="rId12" Type="http://schemas.openxmlformats.org/officeDocument/2006/relationships/customXml" Target="../ink/ink1748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2" Type="http://schemas.openxmlformats.org/officeDocument/2006/relationships/customXml" Target="../ink/ink1743.xml"/><Relationship Id="rId16" Type="http://schemas.openxmlformats.org/officeDocument/2006/relationships/customXml" Target="../ink/ink1750.xml"/><Relationship Id="rId20" Type="http://schemas.openxmlformats.org/officeDocument/2006/relationships/customXml" Target="../ink/ink1752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5.xml"/><Relationship Id="rId11" Type="http://schemas.openxmlformats.org/officeDocument/2006/relationships/image" Target="../media/image185.png"/><Relationship Id="rId24" Type="http://schemas.openxmlformats.org/officeDocument/2006/relationships/customXml" Target="../ink/ink1754.xml"/><Relationship Id="rId32" Type="http://schemas.openxmlformats.org/officeDocument/2006/relationships/customXml" Target="../ink/ink1758.xml"/><Relationship Id="rId37" Type="http://schemas.openxmlformats.org/officeDocument/2006/relationships/image" Target="../media/image1980.png"/><Relationship Id="rId5" Type="http://schemas.openxmlformats.org/officeDocument/2006/relationships/image" Target="../media/image182.png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1756.xml"/><Relationship Id="rId36" Type="http://schemas.openxmlformats.org/officeDocument/2006/relationships/customXml" Target="../ink/ink1760.xml"/><Relationship Id="rId10" Type="http://schemas.openxmlformats.org/officeDocument/2006/relationships/customXml" Target="../ink/ink1747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" Type="http://schemas.openxmlformats.org/officeDocument/2006/relationships/customXml" Target="../ink/ink1744.xml"/><Relationship Id="rId9" Type="http://schemas.openxmlformats.org/officeDocument/2006/relationships/image" Target="../media/image184.png"/><Relationship Id="rId14" Type="http://schemas.openxmlformats.org/officeDocument/2006/relationships/customXml" Target="../ink/ink1749.xml"/><Relationship Id="rId22" Type="http://schemas.openxmlformats.org/officeDocument/2006/relationships/customXml" Target="../ink/ink1753.xml"/><Relationship Id="rId27" Type="http://schemas.openxmlformats.org/officeDocument/2006/relationships/image" Target="../media/image193.png"/><Relationship Id="rId30" Type="http://schemas.openxmlformats.org/officeDocument/2006/relationships/customXml" Target="../ink/ink1757.xml"/><Relationship Id="rId35" Type="http://schemas.openxmlformats.org/officeDocument/2006/relationships/image" Target="../media/image197.png"/><Relationship Id="rId8" Type="http://schemas.openxmlformats.org/officeDocument/2006/relationships/customXml" Target="../ink/ink1746.xml"/><Relationship Id="rId3" Type="http://schemas.openxmlformats.org/officeDocument/2006/relationships/image" Target="../media/image181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6.png"/><Relationship Id="rId18" Type="http://schemas.openxmlformats.org/officeDocument/2006/relationships/customXml" Target="../ink/ink1769.xml"/><Relationship Id="rId26" Type="http://schemas.openxmlformats.org/officeDocument/2006/relationships/customXml" Target="../ink/ink1773.xml"/><Relationship Id="rId39" Type="http://schemas.openxmlformats.org/officeDocument/2006/relationships/image" Target="../media/image2000.png"/><Relationship Id="rId21" Type="http://schemas.openxmlformats.org/officeDocument/2006/relationships/image" Target="../media/image190.png"/><Relationship Id="rId34" Type="http://schemas.openxmlformats.org/officeDocument/2006/relationships/customXml" Target="../ink/ink1777.xml"/><Relationship Id="rId42" Type="http://schemas.openxmlformats.org/officeDocument/2006/relationships/customXml" Target="../ink/ink1781.xml"/><Relationship Id="rId47" Type="http://schemas.openxmlformats.org/officeDocument/2006/relationships/image" Target="../media/image204.png"/><Relationship Id="rId7" Type="http://schemas.openxmlformats.org/officeDocument/2006/relationships/image" Target="../media/image183.png"/><Relationship Id="rId2" Type="http://schemas.openxmlformats.org/officeDocument/2006/relationships/customXml" Target="../ink/ink1761.xml"/><Relationship Id="rId16" Type="http://schemas.openxmlformats.org/officeDocument/2006/relationships/customXml" Target="../ink/ink1768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3.xml"/><Relationship Id="rId11" Type="http://schemas.openxmlformats.org/officeDocument/2006/relationships/image" Target="../media/image185.png"/><Relationship Id="rId24" Type="http://schemas.openxmlformats.org/officeDocument/2006/relationships/customXml" Target="../ink/ink1772.xml"/><Relationship Id="rId32" Type="http://schemas.openxmlformats.org/officeDocument/2006/relationships/customXml" Target="../ink/ink1776.xml"/><Relationship Id="rId37" Type="http://schemas.openxmlformats.org/officeDocument/2006/relationships/image" Target="../media/image1990.png"/><Relationship Id="rId40" Type="http://schemas.openxmlformats.org/officeDocument/2006/relationships/customXml" Target="../ink/ink1780.xml"/><Relationship Id="rId45" Type="http://schemas.openxmlformats.org/officeDocument/2006/relationships/image" Target="../media/image203.png"/><Relationship Id="rId5" Type="http://schemas.openxmlformats.org/officeDocument/2006/relationships/image" Target="../media/image182.png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1774.xml"/><Relationship Id="rId36" Type="http://schemas.openxmlformats.org/officeDocument/2006/relationships/customXml" Target="../ink/ink1778.xml"/><Relationship Id="rId10" Type="http://schemas.openxmlformats.org/officeDocument/2006/relationships/customXml" Target="../ink/ink1765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782.xml"/><Relationship Id="rId4" Type="http://schemas.openxmlformats.org/officeDocument/2006/relationships/customXml" Target="../ink/ink1762.xml"/><Relationship Id="rId9" Type="http://schemas.openxmlformats.org/officeDocument/2006/relationships/image" Target="../media/image184.png"/><Relationship Id="rId14" Type="http://schemas.openxmlformats.org/officeDocument/2006/relationships/customXml" Target="../ink/ink1767.xml"/><Relationship Id="rId22" Type="http://schemas.openxmlformats.org/officeDocument/2006/relationships/customXml" Target="../ink/ink1771.xml"/><Relationship Id="rId27" Type="http://schemas.openxmlformats.org/officeDocument/2006/relationships/image" Target="../media/image193.png"/><Relationship Id="rId30" Type="http://schemas.openxmlformats.org/officeDocument/2006/relationships/customXml" Target="../ink/ink1775.xml"/><Relationship Id="rId35" Type="http://schemas.openxmlformats.org/officeDocument/2006/relationships/image" Target="../media/image197.png"/><Relationship Id="rId43" Type="http://schemas.openxmlformats.org/officeDocument/2006/relationships/image" Target="../media/image202.png"/><Relationship Id="rId8" Type="http://schemas.openxmlformats.org/officeDocument/2006/relationships/customXml" Target="../ink/ink1764.xml"/><Relationship Id="rId3" Type="http://schemas.openxmlformats.org/officeDocument/2006/relationships/image" Target="../media/image181.png"/><Relationship Id="rId12" Type="http://schemas.openxmlformats.org/officeDocument/2006/relationships/customXml" Target="../ink/ink1766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779.xml"/><Relationship Id="rId46" Type="http://schemas.openxmlformats.org/officeDocument/2006/relationships/customXml" Target="../ink/ink1783.xml"/><Relationship Id="rId20" Type="http://schemas.openxmlformats.org/officeDocument/2006/relationships/customXml" Target="../ink/ink1770.xml"/><Relationship Id="rId41" Type="http://schemas.openxmlformats.org/officeDocument/2006/relationships/image" Target="../media/image201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96.xml"/><Relationship Id="rId21" Type="http://schemas.openxmlformats.org/officeDocument/2006/relationships/image" Target="../media/image190.png"/><Relationship Id="rId42" Type="http://schemas.openxmlformats.org/officeDocument/2006/relationships/customXml" Target="../ink/ink1804.xml"/><Relationship Id="rId47" Type="http://schemas.openxmlformats.org/officeDocument/2006/relationships/image" Target="../media/image204.png"/><Relationship Id="rId63" Type="http://schemas.openxmlformats.org/officeDocument/2006/relationships/customXml" Target="../ink/ink1815.xml"/><Relationship Id="rId68" Type="http://schemas.openxmlformats.org/officeDocument/2006/relationships/image" Target="../media/image213.png"/><Relationship Id="rId84" Type="http://schemas.openxmlformats.org/officeDocument/2006/relationships/image" Target="../media/image221.png"/><Relationship Id="rId16" Type="http://schemas.openxmlformats.org/officeDocument/2006/relationships/customXml" Target="../ink/ink1791.xml"/><Relationship Id="rId11" Type="http://schemas.openxmlformats.org/officeDocument/2006/relationships/image" Target="../media/image185.png"/><Relationship Id="rId32" Type="http://schemas.openxmlformats.org/officeDocument/2006/relationships/customXml" Target="../ink/ink1799.xml"/><Relationship Id="rId37" Type="http://schemas.openxmlformats.org/officeDocument/2006/relationships/image" Target="../media/image1990.png"/><Relationship Id="rId53" Type="http://schemas.openxmlformats.org/officeDocument/2006/relationships/image" Target="../media/image27.png"/><Relationship Id="rId58" Type="http://schemas.openxmlformats.org/officeDocument/2006/relationships/customXml" Target="../ink/ink1812.xml"/><Relationship Id="rId74" Type="http://schemas.openxmlformats.org/officeDocument/2006/relationships/image" Target="../media/image216.png"/><Relationship Id="rId79" Type="http://schemas.openxmlformats.org/officeDocument/2006/relationships/customXml" Target="../ink/ink1823.xml"/><Relationship Id="rId5" Type="http://schemas.openxmlformats.org/officeDocument/2006/relationships/image" Target="../media/image182.png"/><Relationship Id="rId19" Type="http://schemas.openxmlformats.org/officeDocument/2006/relationships/image" Target="../media/image189.png"/><Relationship Id="rId14" Type="http://schemas.openxmlformats.org/officeDocument/2006/relationships/customXml" Target="../ink/ink1790.xml"/><Relationship Id="rId22" Type="http://schemas.openxmlformats.org/officeDocument/2006/relationships/customXml" Target="../ink/ink1794.xml"/><Relationship Id="rId27" Type="http://schemas.openxmlformats.org/officeDocument/2006/relationships/image" Target="../media/image193.png"/><Relationship Id="rId30" Type="http://schemas.openxmlformats.org/officeDocument/2006/relationships/customXml" Target="../ink/ink1798.xml"/><Relationship Id="rId35" Type="http://schemas.openxmlformats.org/officeDocument/2006/relationships/image" Target="../media/image197.png"/><Relationship Id="rId43" Type="http://schemas.openxmlformats.org/officeDocument/2006/relationships/image" Target="../media/image202.png"/><Relationship Id="rId48" Type="http://schemas.openxmlformats.org/officeDocument/2006/relationships/customXml" Target="../ink/ink1807.xml"/><Relationship Id="rId56" Type="http://schemas.openxmlformats.org/officeDocument/2006/relationships/customXml" Target="../ink/ink1811.xml"/><Relationship Id="rId64" Type="http://schemas.openxmlformats.org/officeDocument/2006/relationships/image" Target="../media/image211.png"/><Relationship Id="rId69" Type="http://schemas.openxmlformats.org/officeDocument/2006/relationships/customXml" Target="../ink/ink1818.xml"/><Relationship Id="rId77" Type="http://schemas.openxmlformats.org/officeDocument/2006/relationships/customXml" Target="../ink/ink1822.xml"/><Relationship Id="rId8" Type="http://schemas.openxmlformats.org/officeDocument/2006/relationships/customXml" Target="../ink/ink1787.xml"/><Relationship Id="rId51" Type="http://schemas.openxmlformats.org/officeDocument/2006/relationships/image" Target="../media/image206.png"/><Relationship Id="rId72" Type="http://schemas.openxmlformats.org/officeDocument/2006/relationships/image" Target="../media/image215.png"/><Relationship Id="rId80" Type="http://schemas.openxmlformats.org/officeDocument/2006/relationships/image" Target="../media/image219.png"/><Relationship Id="rId85" Type="http://schemas.openxmlformats.org/officeDocument/2006/relationships/customXml" Target="../ink/ink1826.xml"/><Relationship Id="rId3" Type="http://schemas.openxmlformats.org/officeDocument/2006/relationships/image" Target="../media/image181.png"/><Relationship Id="rId12" Type="http://schemas.openxmlformats.org/officeDocument/2006/relationships/customXml" Target="../ink/ink1789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802.xml"/><Relationship Id="rId46" Type="http://schemas.openxmlformats.org/officeDocument/2006/relationships/customXml" Target="../ink/ink1806.xml"/><Relationship Id="rId59" Type="http://schemas.openxmlformats.org/officeDocument/2006/relationships/image" Target="../media/image209.png"/><Relationship Id="rId67" Type="http://schemas.openxmlformats.org/officeDocument/2006/relationships/customXml" Target="../ink/ink1817.xml"/><Relationship Id="rId20" Type="http://schemas.openxmlformats.org/officeDocument/2006/relationships/customXml" Target="../ink/ink1793.xml"/><Relationship Id="rId41" Type="http://schemas.openxmlformats.org/officeDocument/2006/relationships/image" Target="../media/image201.png"/><Relationship Id="rId54" Type="http://schemas.openxmlformats.org/officeDocument/2006/relationships/customXml" Target="../ink/ink1810.xml"/><Relationship Id="rId62" Type="http://schemas.openxmlformats.org/officeDocument/2006/relationships/customXml" Target="../ink/ink1814.xml"/><Relationship Id="rId70" Type="http://schemas.openxmlformats.org/officeDocument/2006/relationships/image" Target="../media/image214.png"/><Relationship Id="rId75" Type="http://schemas.openxmlformats.org/officeDocument/2006/relationships/customXml" Target="../ink/ink1821.xml"/><Relationship Id="rId83" Type="http://schemas.openxmlformats.org/officeDocument/2006/relationships/customXml" Target="../ink/ink18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6.xml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1797.xml"/><Relationship Id="rId36" Type="http://schemas.openxmlformats.org/officeDocument/2006/relationships/customXml" Target="../ink/ink1801.xml"/><Relationship Id="rId49" Type="http://schemas.openxmlformats.org/officeDocument/2006/relationships/image" Target="../media/image205.png"/><Relationship Id="rId57" Type="http://schemas.openxmlformats.org/officeDocument/2006/relationships/image" Target="../media/image208.png"/><Relationship Id="rId10" Type="http://schemas.openxmlformats.org/officeDocument/2006/relationships/customXml" Target="../ink/ink1788.xml"/><Relationship Id="rId31" Type="http://schemas.openxmlformats.org/officeDocument/2006/relationships/image" Target="../media/image195.png"/><Relationship Id="rId44" Type="http://schemas.openxmlformats.org/officeDocument/2006/relationships/customXml" Target="../ink/ink1805.xml"/><Relationship Id="rId52" Type="http://schemas.openxmlformats.org/officeDocument/2006/relationships/customXml" Target="../ink/ink1809.xml"/><Relationship Id="rId60" Type="http://schemas.openxmlformats.org/officeDocument/2006/relationships/customXml" Target="../ink/ink1813.xml"/><Relationship Id="rId65" Type="http://schemas.openxmlformats.org/officeDocument/2006/relationships/customXml" Target="../ink/ink1816.xml"/><Relationship Id="rId73" Type="http://schemas.openxmlformats.org/officeDocument/2006/relationships/customXml" Target="../ink/ink1820.xml"/><Relationship Id="rId78" Type="http://schemas.openxmlformats.org/officeDocument/2006/relationships/image" Target="../media/image218.png"/><Relationship Id="rId81" Type="http://schemas.openxmlformats.org/officeDocument/2006/relationships/customXml" Target="../ink/ink1824.xml"/><Relationship Id="rId86" Type="http://schemas.openxmlformats.org/officeDocument/2006/relationships/image" Target="../media/image222.png"/><Relationship Id="rId4" Type="http://schemas.openxmlformats.org/officeDocument/2006/relationships/customXml" Target="../ink/ink1785.xml"/><Relationship Id="rId9" Type="http://schemas.openxmlformats.org/officeDocument/2006/relationships/image" Target="../media/image184.png"/><Relationship Id="rId13" Type="http://schemas.openxmlformats.org/officeDocument/2006/relationships/image" Target="../media/image186.png"/><Relationship Id="rId18" Type="http://schemas.openxmlformats.org/officeDocument/2006/relationships/customXml" Target="../ink/ink1792.xml"/><Relationship Id="rId39" Type="http://schemas.openxmlformats.org/officeDocument/2006/relationships/image" Target="../media/image2000.png"/><Relationship Id="rId34" Type="http://schemas.openxmlformats.org/officeDocument/2006/relationships/customXml" Target="../ink/ink1800.xml"/><Relationship Id="rId50" Type="http://schemas.openxmlformats.org/officeDocument/2006/relationships/customXml" Target="../ink/ink1808.xml"/><Relationship Id="rId55" Type="http://schemas.openxmlformats.org/officeDocument/2006/relationships/image" Target="../media/image207.png"/><Relationship Id="rId76" Type="http://schemas.openxmlformats.org/officeDocument/2006/relationships/image" Target="../media/image217.png"/><Relationship Id="rId7" Type="http://schemas.openxmlformats.org/officeDocument/2006/relationships/image" Target="../media/image183.png"/><Relationship Id="rId71" Type="http://schemas.openxmlformats.org/officeDocument/2006/relationships/customXml" Target="../ink/ink1819.xml"/><Relationship Id="rId2" Type="http://schemas.openxmlformats.org/officeDocument/2006/relationships/customXml" Target="../ink/ink1784.xml"/><Relationship Id="rId29" Type="http://schemas.openxmlformats.org/officeDocument/2006/relationships/image" Target="../media/image194.png"/><Relationship Id="rId24" Type="http://schemas.openxmlformats.org/officeDocument/2006/relationships/customXml" Target="../ink/ink1795.xml"/><Relationship Id="rId40" Type="http://schemas.openxmlformats.org/officeDocument/2006/relationships/customXml" Target="../ink/ink1803.xml"/><Relationship Id="rId45" Type="http://schemas.openxmlformats.org/officeDocument/2006/relationships/image" Target="../media/image203.png"/><Relationship Id="rId66" Type="http://schemas.openxmlformats.org/officeDocument/2006/relationships/image" Target="../media/image212.png"/><Relationship Id="rId61" Type="http://schemas.openxmlformats.org/officeDocument/2006/relationships/image" Target="../media/image210.png"/><Relationship Id="rId82" Type="http://schemas.openxmlformats.org/officeDocument/2006/relationships/image" Target="../media/image220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85.xml"/><Relationship Id="rId21" Type="http://schemas.openxmlformats.org/officeDocument/2006/relationships/image" Target="../media/image190.png"/><Relationship Id="rId42" Type="http://schemas.openxmlformats.org/officeDocument/2006/relationships/customXml" Target="../ink/ink1847.xml"/><Relationship Id="rId63" Type="http://schemas.openxmlformats.org/officeDocument/2006/relationships/customXml" Target="../ink/ink1858.xml"/><Relationship Id="rId84" Type="http://schemas.openxmlformats.org/officeDocument/2006/relationships/image" Target="../media/image221.png"/><Relationship Id="rId138" Type="http://schemas.openxmlformats.org/officeDocument/2006/relationships/image" Target="../media/image248.png"/><Relationship Id="rId107" Type="http://schemas.openxmlformats.org/officeDocument/2006/relationships/customXml" Target="../ink/ink1880.xml"/><Relationship Id="rId11" Type="http://schemas.openxmlformats.org/officeDocument/2006/relationships/image" Target="../media/image185.png"/><Relationship Id="rId32" Type="http://schemas.openxmlformats.org/officeDocument/2006/relationships/customXml" Target="../ink/ink1842.xml"/><Relationship Id="rId53" Type="http://schemas.openxmlformats.org/officeDocument/2006/relationships/image" Target="../media/image27.png"/><Relationship Id="rId74" Type="http://schemas.openxmlformats.org/officeDocument/2006/relationships/image" Target="../media/image216.png"/><Relationship Id="rId128" Type="http://schemas.openxmlformats.org/officeDocument/2006/relationships/image" Target="../media/image243.png"/><Relationship Id="rId5" Type="http://schemas.openxmlformats.org/officeDocument/2006/relationships/image" Target="../media/image182.png"/><Relationship Id="rId90" Type="http://schemas.openxmlformats.org/officeDocument/2006/relationships/image" Target="../media/image224.png"/><Relationship Id="rId95" Type="http://schemas.openxmlformats.org/officeDocument/2006/relationships/customXml" Target="../ink/ink1874.xml"/><Relationship Id="rId22" Type="http://schemas.openxmlformats.org/officeDocument/2006/relationships/customXml" Target="../ink/ink1837.xml"/><Relationship Id="rId27" Type="http://schemas.openxmlformats.org/officeDocument/2006/relationships/image" Target="../media/image193.png"/><Relationship Id="rId43" Type="http://schemas.openxmlformats.org/officeDocument/2006/relationships/image" Target="../media/image202.png"/><Relationship Id="rId48" Type="http://schemas.openxmlformats.org/officeDocument/2006/relationships/customXml" Target="../ink/ink1850.xml"/><Relationship Id="rId64" Type="http://schemas.openxmlformats.org/officeDocument/2006/relationships/image" Target="../media/image211.png"/><Relationship Id="rId69" Type="http://schemas.openxmlformats.org/officeDocument/2006/relationships/customXml" Target="../ink/ink1861.xml"/><Relationship Id="rId113" Type="http://schemas.openxmlformats.org/officeDocument/2006/relationships/customXml" Target="../ink/ink1883.xml"/><Relationship Id="rId118" Type="http://schemas.openxmlformats.org/officeDocument/2006/relationships/image" Target="../media/image238.png"/><Relationship Id="rId134" Type="http://schemas.openxmlformats.org/officeDocument/2006/relationships/image" Target="../media/image246.png"/><Relationship Id="rId139" Type="http://schemas.openxmlformats.org/officeDocument/2006/relationships/customXml" Target="../ink/ink1896.xml"/><Relationship Id="rId80" Type="http://schemas.openxmlformats.org/officeDocument/2006/relationships/image" Target="../media/image219.png"/><Relationship Id="rId85" Type="http://schemas.openxmlformats.org/officeDocument/2006/relationships/customXml" Target="../ink/ink1869.xml"/><Relationship Id="rId12" Type="http://schemas.openxmlformats.org/officeDocument/2006/relationships/customXml" Target="../ink/ink1832.xml"/><Relationship Id="rId17" Type="http://schemas.openxmlformats.org/officeDocument/2006/relationships/image" Target="../media/image188.png"/><Relationship Id="rId33" Type="http://schemas.openxmlformats.org/officeDocument/2006/relationships/image" Target="../media/image196.png"/><Relationship Id="rId38" Type="http://schemas.openxmlformats.org/officeDocument/2006/relationships/customXml" Target="../ink/ink1845.xml"/><Relationship Id="rId59" Type="http://schemas.openxmlformats.org/officeDocument/2006/relationships/image" Target="../media/image209.png"/><Relationship Id="rId103" Type="http://schemas.openxmlformats.org/officeDocument/2006/relationships/customXml" Target="../ink/ink1878.xml"/><Relationship Id="rId108" Type="http://schemas.openxmlformats.org/officeDocument/2006/relationships/image" Target="../media/image233.png"/><Relationship Id="rId124" Type="http://schemas.openxmlformats.org/officeDocument/2006/relationships/image" Target="../media/image241.png"/><Relationship Id="rId129" Type="http://schemas.openxmlformats.org/officeDocument/2006/relationships/customXml" Target="../ink/ink1891.xml"/><Relationship Id="rId54" Type="http://schemas.openxmlformats.org/officeDocument/2006/relationships/customXml" Target="../ink/ink1853.xml"/><Relationship Id="rId70" Type="http://schemas.openxmlformats.org/officeDocument/2006/relationships/image" Target="../media/image214.png"/><Relationship Id="rId75" Type="http://schemas.openxmlformats.org/officeDocument/2006/relationships/customXml" Target="../ink/ink1864.xml"/><Relationship Id="rId91" Type="http://schemas.openxmlformats.org/officeDocument/2006/relationships/customXml" Target="../ink/ink1872.xml"/><Relationship Id="rId96" Type="http://schemas.openxmlformats.org/officeDocument/2006/relationships/image" Target="../media/image227.png"/><Relationship Id="rId140" Type="http://schemas.openxmlformats.org/officeDocument/2006/relationships/image" Target="../media/image249.png"/><Relationship Id="rId145" Type="http://schemas.openxmlformats.org/officeDocument/2006/relationships/customXml" Target="../ink/ink18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9.xml"/><Relationship Id="rId23" Type="http://schemas.openxmlformats.org/officeDocument/2006/relationships/image" Target="../media/image191.png"/><Relationship Id="rId28" Type="http://schemas.openxmlformats.org/officeDocument/2006/relationships/customXml" Target="../ink/ink1840.xml"/><Relationship Id="rId49" Type="http://schemas.openxmlformats.org/officeDocument/2006/relationships/image" Target="../media/image205.png"/><Relationship Id="rId114" Type="http://schemas.openxmlformats.org/officeDocument/2006/relationships/image" Target="../media/image236.png"/><Relationship Id="rId119" Type="http://schemas.openxmlformats.org/officeDocument/2006/relationships/customXml" Target="../ink/ink1886.xml"/><Relationship Id="rId44" Type="http://schemas.openxmlformats.org/officeDocument/2006/relationships/customXml" Target="../ink/ink1848.xml"/><Relationship Id="rId60" Type="http://schemas.openxmlformats.org/officeDocument/2006/relationships/customXml" Target="../ink/ink1856.xml"/><Relationship Id="rId65" Type="http://schemas.openxmlformats.org/officeDocument/2006/relationships/customXml" Target="../ink/ink1859.xml"/><Relationship Id="rId81" Type="http://schemas.openxmlformats.org/officeDocument/2006/relationships/customXml" Target="../ink/ink1867.xml"/><Relationship Id="rId86" Type="http://schemas.openxmlformats.org/officeDocument/2006/relationships/image" Target="../media/image222.png"/><Relationship Id="rId130" Type="http://schemas.openxmlformats.org/officeDocument/2006/relationships/image" Target="../media/image244.png"/><Relationship Id="rId135" Type="http://schemas.openxmlformats.org/officeDocument/2006/relationships/customXml" Target="../ink/ink1894.xml"/><Relationship Id="rId13" Type="http://schemas.openxmlformats.org/officeDocument/2006/relationships/image" Target="../media/image186.png"/><Relationship Id="rId18" Type="http://schemas.openxmlformats.org/officeDocument/2006/relationships/customXml" Target="../ink/ink1835.xml"/><Relationship Id="rId39" Type="http://schemas.openxmlformats.org/officeDocument/2006/relationships/image" Target="../media/image2000.png"/><Relationship Id="rId109" Type="http://schemas.openxmlformats.org/officeDocument/2006/relationships/customXml" Target="../ink/ink1881.xml"/><Relationship Id="rId34" Type="http://schemas.openxmlformats.org/officeDocument/2006/relationships/customXml" Target="../ink/ink1843.xml"/><Relationship Id="rId50" Type="http://schemas.openxmlformats.org/officeDocument/2006/relationships/customXml" Target="../ink/ink1851.xml"/><Relationship Id="rId55" Type="http://schemas.openxmlformats.org/officeDocument/2006/relationships/image" Target="../media/image207.png"/><Relationship Id="rId76" Type="http://schemas.openxmlformats.org/officeDocument/2006/relationships/image" Target="../media/image217.png"/><Relationship Id="rId97" Type="http://schemas.openxmlformats.org/officeDocument/2006/relationships/customXml" Target="../ink/ink1875.xml"/><Relationship Id="rId104" Type="http://schemas.openxmlformats.org/officeDocument/2006/relationships/image" Target="../media/image231.png"/><Relationship Id="rId120" Type="http://schemas.openxmlformats.org/officeDocument/2006/relationships/image" Target="../media/image239.png"/><Relationship Id="rId125" Type="http://schemas.openxmlformats.org/officeDocument/2006/relationships/customXml" Target="../ink/ink1889.xml"/><Relationship Id="rId141" Type="http://schemas.openxmlformats.org/officeDocument/2006/relationships/customXml" Target="../ink/ink1897.xml"/><Relationship Id="rId146" Type="http://schemas.openxmlformats.org/officeDocument/2006/relationships/image" Target="../media/image252.png"/><Relationship Id="rId7" Type="http://schemas.openxmlformats.org/officeDocument/2006/relationships/image" Target="../media/image183.png"/><Relationship Id="rId71" Type="http://schemas.openxmlformats.org/officeDocument/2006/relationships/customXml" Target="../ink/ink1862.xml"/><Relationship Id="rId92" Type="http://schemas.openxmlformats.org/officeDocument/2006/relationships/image" Target="../media/image225.png"/><Relationship Id="rId2" Type="http://schemas.openxmlformats.org/officeDocument/2006/relationships/customXml" Target="../ink/ink1827.xml"/><Relationship Id="rId29" Type="http://schemas.openxmlformats.org/officeDocument/2006/relationships/image" Target="../media/image194.png"/><Relationship Id="rId24" Type="http://schemas.openxmlformats.org/officeDocument/2006/relationships/customXml" Target="../ink/ink1838.xml"/><Relationship Id="rId40" Type="http://schemas.openxmlformats.org/officeDocument/2006/relationships/customXml" Target="../ink/ink1846.xml"/><Relationship Id="rId45" Type="http://schemas.openxmlformats.org/officeDocument/2006/relationships/image" Target="../media/image203.png"/><Relationship Id="rId66" Type="http://schemas.openxmlformats.org/officeDocument/2006/relationships/image" Target="../media/image212.png"/><Relationship Id="rId87" Type="http://schemas.openxmlformats.org/officeDocument/2006/relationships/customXml" Target="../ink/ink1870.xml"/><Relationship Id="rId110" Type="http://schemas.openxmlformats.org/officeDocument/2006/relationships/image" Target="../media/image234.png"/><Relationship Id="rId115" Type="http://schemas.openxmlformats.org/officeDocument/2006/relationships/customXml" Target="../ink/ink1884.xml"/><Relationship Id="rId131" Type="http://schemas.openxmlformats.org/officeDocument/2006/relationships/customXml" Target="../ink/ink1892.xml"/><Relationship Id="rId136" Type="http://schemas.openxmlformats.org/officeDocument/2006/relationships/image" Target="../media/image247.png"/><Relationship Id="rId61" Type="http://schemas.openxmlformats.org/officeDocument/2006/relationships/image" Target="../media/image210.png"/><Relationship Id="rId82" Type="http://schemas.openxmlformats.org/officeDocument/2006/relationships/image" Target="../media/image220.png"/><Relationship Id="rId19" Type="http://schemas.openxmlformats.org/officeDocument/2006/relationships/image" Target="../media/image189.png"/><Relationship Id="rId14" Type="http://schemas.openxmlformats.org/officeDocument/2006/relationships/customXml" Target="../ink/ink1833.xml"/><Relationship Id="rId30" Type="http://schemas.openxmlformats.org/officeDocument/2006/relationships/customXml" Target="../ink/ink1841.xml"/><Relationship Id="rId35" Type="http://schemas.openxmlformats.org/officeDocument/2006/relationships/image" Target="../media/image197.png"/><Relationship Id="rId56" Type="http://schemas.openxmlformats.org/officeDocument/2006/relationships/customXml" Target="../ink/ink1854.xml"/><Relationship Id="rId77" Type="http://schemas.openxmlformats.org/officeDocument/2006/relationships/customXml" Target="../ink/ink1865.xml"/><Relationship Id="rId100" Type="http://schemas.openxmlformats.org/officeDocument/2006/relationships/image" Target="../media/image229.png"/><Relationship Id="rId105" Type="http://schemas.openxmlformats.org/officeDocument/2006/relationships/customXml" Target="../ink/ink1879.xml"/><Relationship Id="rId126" Type="http://schemas.openxmlformats.org/officeDocument/2006/relationships/image" Target="../media/image242.png"/><Relationship Id="rId147" Type="http://schemas.openxmlformats.org/officeDocument/2006/relationships/customXml" Target="../ink/ink1900.xml"/><Relationship Id="rId8" Type="http://schemas.openxmlformats.org/officeDocument/2006/relationships/customXml" Target="../ink/ink1830.xml"/><Relationship Id="rId51" Type="http://schemas.openxmlformats.org/officeDocument/2006/relationships/image" Target="../media/image206.png"/><Relationship Id="rId72" Type="http://schemas.openxmlformats.org/officeDocument/2006/relationships/image" Target="../media/image215.png"/><Relationship Id="rId93" Type="http://schemas.openxmlformats.org/officeDocument/2006/relationships/customXml" Target="../ink/ink1873.xml"/><Relationship Id="rId98" Type="http://schemas.openxmlformats.org/officeDocument/2006/relationships/image" Target="../media/image228.png"/><Relationship Id="rId121" Type="http://schemas.openxmlformats.org/officeDocument/2006/relationships/customXml" Target="../ink/ink1887.xml"/><Relationship Id="rId142" Type="http://schemas.openxmlformats.org/officeDocument/2006/relationships/image" Target="../media/image250.png"/><Relationship Id="rId3" Type="http://schemas.openxmlformats.org/officeDocument/2006/relationships/image" Target="../media/image181.png"/><Relationship Id="rId25" Type="http://schemas.openxmlformats.org/officeDocument/2006/relationships/image" Target="../media/image192.png"/><Relationship Id="rId46" Type="http://schemas.openxmlformats.org/officeDocument/2006/relationships/customXml" Target="../ink/ink1849.xml"/><Relationship Id="rId67" Type="http://schemas.openxmlformats.org/officeDocument/2006/relationships/customXml" Target="../ink/ink1860.xml"/><Relationship Id="rId116" Type="http://schemas.openxmlformats.org/officeDocument/2006/relationships/image" Target="../media/image237.png"/><Relationship Id="rId137" Type="http://schemas.openxmlformats.org/officeDocument/2006/relationships/customXml" Target="../ink/ink1895.xml"/><Relationship Id="rId20" Type="http://schemas.openxmlformats.org/officeDocument/2006/relationships/customXml" Target="../ink/ink1836.xml"/><Relationship Id="rId41" Type="http://schemas.openxmlformats.org/officeDocument/2006/relationships/image" Target="../media/image201.png"/><Relationship Id="rId62" Type="http://schemas.openxmlformats.org/officeDocument/2006/relationships/customXml" Target="../ink/ink1857.xml"/><Relationship Id="rId83" Type="http://schemas.openxmlformats.org/officeDocument/2006/relationships/customXml" Target="../ink/ink1868.xml"/><Relationship Id="rId88" Type="http://schemas.openxmlformats.org/officeDocument/2006/relationships/image" Target="../media/image223.png"/><Relationship Id="rId111" Type="http://schemas.openxmlformats.org/officeDocument/2006/relationships/customXml" Target="../ink/ink1882.xml"/><Relationship Id="rId132" Type="http://schemas.openxmlformats.org/officeDocument/2006/relationships/image" Target="../media/image245.png"/><Relationship Id="rId15" Type="http://schemas.openxmlformats.org/officeDocument/2006/relationships/image" Target="../media/image187.png"/><Relationship Id="rId36" Type="http://schemas.openxmlformats.org/officeDocument/2006/relationships/customXml" Target="../ink/ink1844.xml"/><Relationship Id="rId57" Type="http://schemas.openxmlformats.org/officeDocument/2006/relationships/image" Target="../media/image208.png"/><Relationship Id="rId106" Type="http://schemas.openxmlformats.org/officeDocument/2006/relationships/image" Target="../media/image232.png"/><Relationship Id="rId127" Type="http://schemas.openxmlformats.org/officeDocument/2006/relationships/customXml" Target="../ink/ink1890.xml"/><Relationship Id="rId10" Type="http://schemas.openxmlformats.org/officeDocument/2006/relationships/customXml" Target="../ink/ink1831.xml"/><Relationship Id="rId31" Type="http://schemas.openxmlformats.org/officeDocument/2006/relationships/image" Target="../media/image195.png"/><Relationship Id="rId52" Type="http://schemas.openxmlformats.org/officeDocument/2006/relationships/customXml" Target="../ink/ink1852.xml"/><Relationship Id="rId73" Type="http://schemas.openxmlformats.org/officeDocument/2006/relationships/customXml" Target="../ink/ink1863.xml"/><Relationship Id="rId78" Type="http://schemas.openxmlformats.org/officeDocument/2006/relationships/image" Target="../media/image218.png"/><Relationship Id="rId94" Type="http://schemas.openxmlformats.org/officeDocument/2006/relationships/image" Target="../media/image226.png"/><Relationship Id="rId99" Type="http://schemas.openxmlformats.org/officeDocument/2006/relationships/customXml" Target="../ink/ink1876.xml"/><Relationship Id="rId101" Type="http://schemas.openxmlformats.org/officeDocument/2006/relationships/customXml" Target="../ink/ink1877.xml"/><Relationship Id="rId122" Type="http://schemas.openxmlformats.org/officeDocument/2006/relationships/image" Target="../media/image240.png"/><Relationship Id="rId143" Type="http://schemas.openxmlformats.org/officeDocument/2006/relationships/customXml" Target="../ink/ink1898.xml"/><Relationship Id="rId148" Type="http://schemas.openxmlformats.org/officeDocument/2006/relationships/image" Target="../media/image253.png"/><Relationship Id="rId4" Type="http://schemas.openxmlformats.org/officeDocument/2006/relationships/customXml" Target="../ink/ink1828.xml"/><Relationship Id="rId9" Type="http://schemas.openxmlformats.org/officeDocument/2006/relationships/image" Target="../media/image184.png"/><Relationship Id="rId26" Type="http://schemas.openxmlformats.org/officeDocument/2006/relationships/customXml" Target="../ink/ink1839.xml"/><Relationship Id="rId47" Type="http://schemas.openxmlformats.org/officeDocument/2006/relationships/image" Target="../media/image204.png"/><Relationship Id="rId68" Type="http://schemas.openxmlformats.org/officeDocument/2006/relationships/image" Target="../media/image213.png"/><Relationship Id="rId89" Type="http://schemas.openxmlformats.org/officeDocument/2006/relationships/customXml" Target="../ink/ink1871.xml"/><Relationship Id="rId112" Type="http://schemas.openxmlformats.org/officeDocument/2006/relationships/image" Target="../media/image235.png"/><Relationship Id="rId133" Type="http://schemas.openxmlformats.org/officeDocument/2006/relationships/customXml" Target="../ink/ink1893.xml"/><Relationship Id="rId16" Type="http://schemas.openxmlformats.org/officeDocument/2006/relationships/customXml" Target="../ink/ink1834.xml"/><Relationship Id="rId37" Type="http://schemas.openxmlformats.org/officeDocument/2006/relationships/image" Target="../media/image1990.png"/><Relationship Id="rId58" Type="http://schemas.openxmlformats.org/officeDocument/2006/relationships/customXml" Target="../ink/ink1855.xml"/><Relationship Id="rId79" Type="http://schemas.openxmlformats.org/officeDocument/2006/relationships/customXml" Target="../ink/ink1866.xml"/><Relationship Id="rId102" Type="http://schemas.openxmlformats.org/officeDocument/2006/relationships/image" Target="../media/image230.png"/><Relationship Id="rId123" Type="http://schemas.openxmlformats.org/officeDocument/2006/relationships/customXml" Target="../ink/ink1888.xml"/><Relationship Id="rId144" Type="http://schemas.openxmlformats.org/officeDocument/2006/relationships/image" Target="../media/image251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59.xml"/><Relationship Id="rId21" Type="http://schemas.openxmlformats.org/officeDocument/2006/relationships/image" Target="../media/image190.png"/><Relationship Id="rId42" Type="http://schemas.openxmlformats.org/officeDocument/2006/relationships/customXml" Target="../ink/ink1921.xml"/><Relationship Id="rId63" Type="http://schemas.openxmlformats.org/officeDocument/2006/relationships/customXml" Target="../ink/ink1932.xml"/><Relationship Id="rId84" Type="http://schemas.openxmlformats.org/officeDocument/2006/relationships/image" Target="../media/image221.png"/><Relationship Id="rId138" Type="http://schemas.openxmlformats.org/officeDocument/2006/relationships/image" Target="../media/image248.png"/><Relationship Id="rId159" Type="http://schemas.openxmlformats.org/officeDocument/2006/relationships/image" Target="../media/image258.png"/><Relationship Id="rId170" Type="http://schemas.openxmlformats.org/officeDocument/2006/relationships/image" Target="../media/image262.png"/><Relationship Id="rId107" Type="http://schemas.openxmlformats.org/officeDocument/2006/relationships/customXml" Target="../ink/ink1954.xml"/><Relationship Id="rId11" Type="http://schemas.openxmlformats.org/officeDocument/2006/relationships/image" Target="../media/image185.png"/><Relationship Id="rId32" Type="http://schemas.openxmlformats.org/officeDocument/2006/relationships/customXml" Target="../ink/ink1916.xml"/><Relationship Id="rId53" Type="http://schemas.openxmlformats.org/officeDocument/2006/relationships/image" Target="../media/image27.png"/><Relationship Id="rId74" Type="http://schemas.openxmlformats.org/officeDocument/2006/relationships/image" Target="../media/image216.png"/><Relationship Id="rId128" Type="http://schemas.openxmlformats.org/officeDocument/2006/relationships/image" Target="../media/image243.png"/><Relationship Id="rId149" Type="http://schemas.openxmlformats.org/officeDocument/2006/relationships/customXml" Target="../ink/ink1975.xml"/><Relationship Id="rId5" Type="http://schemas.openxmlformats.org/officeDocument/2006/relationships/image" Target="../media/image182.png"/><Relationship Id="rId95" Type="http://schemas.openxmlformats.org/officeDocument/2006/relationships/customXml" Target="../ink/ink1948.xml"/><Relationship Id="rId160" Type="http://schemas.openxmlformats.org/officeDocument/2006/relationships/customXml" Target="../ink/ink1981.xml"/><Relationship Id="rId181" Type="http://schemas.openxmlformats.org/officeDocument/2006/relationships/customXml" Target="../ink/ink1992.xml"/><Relationship Id="rId22" Type="http://schemas.openxmlformats.org/officeDocument/2006/relationships/customXml" Target="../ink/ink1911.xml"/><Relationship Id="rId43" Type="http://schemas.openxmlformats.org/officeDocument/2006/relationships/image" Target="../media/image202.png"/><Relationship Id="rId64" Type="http://schemas.openxmlformats.org/officeDocument/2006/relationships/image" Target="../media/image211.png"/><Relationship Id="rId118" Type="http://schemas.openxmlformats.org/officeDocument/2006/relationships/image" Target="../media/image238.png"/><Relationship Id="rId139" Type="http://schemas.openxmlformats.org/officeDocument/2006/relationships/customXml" Target="../ink/ink1970.xml"/><Relationship Id="rId85" Type="http://schemas.openxmlformats.org/officeDocument/2006/relationships/customXml" Target="../ink/ink1943.xml"/><Relationship Id="rId150" Type="http://schemas.openxmlformats.org/officeDocument/2006/relationships/image" Target="../media/image254.png"/><Relationship Id="rId171" Type="http://schemas.openxmlformats.org/officeDocument/2006/relationships/customXml" Target="../ink/ink1987.xml"/><Relationship Id="rId12" Type="http://schemas.openxmlformats.org/officeDocument/2006/relationships/customXml" Target="../ink/ink1906.xml"/><Relationship Id="rId33" Type="http://schemas.openxmlformats.org/officeDocument/2006/relationships/image" Target="../media/image196.png"/><Relationship Id="rId108" Type="http://schemas.openxmlformats.org/officeDocument/2006/relationships/image" Target="../media/image233.png"/><Relationship Id="rId129" Type="http://schemas.openxmlformats.org/officeDocument/2006/relationships/customXml" Target="../ink/ink1965.xml"/><Relationship Id="rId54" Type="http://schemas.openxmlformats.org/officeDocument/2006/relationships/customXml" Target="../ink/ink1927.xml"/><Relationship Id="rId75" Type="http://schemas.openxmlformats.org/officeDocument/2006/relationships/customXml" Target="../ink/ink1938.xml"/><Relationship Id="rId96" Type="http://schemas.openxmlformats.org/officeDocument/2006/relationships/image" Target="../media/image227.png"/><Relationship Id="rId140" Type="http://schemas.openxmlformats.org/officeDocument/2006/relationships/image" Target="../media/image249.png"/><Relationship Id="rId161" Type="http://schemas.openxmlformats.org/officeDocument/2006/relationships/image" Target="../media/image23.png"/><Relationship Id="rId182" Type="http://schemas.openxmlformats.org/officeDocument/2006/relationships/image" Target="../media/image268.png"/><Relationship Id="rId6" Type="http://schemas.openxmlformats.org/officeDocument/2006/relationships/customXml" Target="../ink/ink1903.xml"/><Relationship Id="rId23" Type="http://schemas.openxmlformats.org/officeDocument/2006/relationships/image" Target="../media/image191.png"/><Relationship Id="rId119" Type="http://schemas.openxmlformats.org/officeDocument/2006/relationships/customXml" Target="../ink/ink1960.xml"/><Relationship Id="rId44" Type="http://schemas.openxmlformats.org/officeDocument/2006/relationships/customXml" Target="../ink/ink1922.xml"/><Relationship Id="rId60" Type="http://schemas.openxmlformats.org/officeDocument/2006/relationships/customXml" Target="../ink/ink1930.xml"/><Relationship Id="rId65" Type="http://schemas.openxmlformats.org/officeDocument/2006/relationships/customXml" Target="../ink/ink1933.xml"/><Relationship Id="rId81" Type="http://schemas.openxmlformats.org/officeDocument/2006/relationships/customXml" Target="../ink/ink1941.xml"/><Relationship Id="rId86" Type="http://schemas.openxmlformats.org/officeDocument/2006/relationships/image" Target="../media/image222.png"/><Relationship Id="rId130" Type="http://schemas.openxmlformats.org/officeDocument/2006/relationships/image" Target="../media/image244.png"/><Relationship Id="rId135" Type="http://schemas.openxmlformats.org/officeDocument/2006/relationships/customXml" Target="../ink/ink1968.xml"/><Relationship Id="rId151" Type="http://schemas.openxmlformats.org/officeDocument/2006/relationships/customXml" Target="../ink/ink1976.xml"/><Relationship Id="rId156" Type="http://schemas.openxmlformats.org/officeDocument/2006/relationships/customXml" Target="../ink/ink1979.xml"/><Relationship Id="rId177" Type="http://schemas.openxmlformats.org/officeDocument/2006/relationships/customXml" Target="../ink/ink1990.xml"/><Relationship Id="rId172" Type="http://schemas.openxmlformats.org/officeDocument/2006/relationships/image" Target="../media/image263.png"/><Relationship Id="rId13" Type="http://schemas.openxmlformats.org/officeDocument/2006/relationships/image" Target="../media/image186.png"/><Relationship Id="rId18" Type="http://schemas.openxmlformats.org/officeDocument/2006/relationships/customXml" Target="../ink/ink1909.xml"/><Relationship Id="rId39" Type="http://schemas.openxmlformats.org/officeDocument/2006/relationships/image" Target="../media/image2000.png"/><Relationship Id="rId109" Type="http://schemas.openxmlformats.org/officeDocument/2006/relationships/customXml" Target="../ink/ink1955.xml"/><Relationship Id="rId34" Type="http://schemas.openxmlformats.org/officeDocument/2006/relationships/customXml" Target="../ink/ink1917.xml"/><Relationship Id="rId50" Type="http://schemas.openxmlformats.org/officeDocument/2006/relationships/customXml" Target="../ink/ink1925.xml"/><Relationship Id="rId55" Type="http://schemas.openxmlformats.org/officeDocument/2006/relationships/image" Target="../media/image207.png"/><Relationship Id="rId76" Type="http://schemas.openxmlformats.org/officeDocument/2006/relationships/image" Target="../media/image217.png"/><Relationship Id="rId97" Type="http://schemas.openxmlformats.org/officeDocument/2006/relationships/customXml" Target="../ink/ink1949.xml"/><Relationship Id="rId104" Type="http://schemas.openxmlformats.org/officeDocument/2006/relationships/image" Target="../media/image231.png"/><Relationship Id="rId120" Type="http://schemas.openxmlformats.org/officeDocument/2006/relationships/image" Target="../media/image239.png"/><Relationship Id="rId125" Type="http://schemas.openxmlformats.org/officeDocument/2006/relationships/customXml" Target="../ink/ink1963.xml"/><Relationship Id="rId141" Type="http://schemas.openxmlformats.org/officeDocument/2006/relationships/customXml" Target="../ink/ink1971.xml"/><Relationship Id="rId146" Type="http://schemas.openxmlformats.org/officeDocument/2006/relationships/image" Target="../media/image252.png"/><Relationship Id="rId167" Type="http://schemas.openxmlformats.org/officeDocument/2006/relationships/image" Target="../media/image261.png"/><Relationship Id="rId7" Type="http://schemas.openxmlformats.org/officeDocument/2006/relationships/image" Target="../media/image183.png"/><Relationship Id="rId71" Type="http://schemas.openxmlformats.org/officeDocument/2006/relationships/customXml" Target="../ink/ink1936.xml"/><Relationship Id="rId92" Type="http://schemas.openxmlformats.org/officeDocument/2006/relationships/image" Target="../media/image225.png"/><Relationship Id="rId162" Type="http://schemas.openxmlformats.org/officeDocument/2006/relationships/customXml" Target="../ink/ink1982.xml"/><Relationship Id="rId2" Type="http://schemas.openxmlformats.org/officeDocument/2006/relationships/customXml" Target="../ink/ink1901.xml"/><Relationship Id="rId29" Type="http://schemas.openxmlformats.org/officeDocument/2006/relationships/image" Target="../media/image194.png"/><Relationship Id="rId24" Type="http://schemas.openxmlformats.org/officeDocument/2006/relationships/customXml" Target="../ink/ink1912.xml"/><Relationship Id="rId40" Type="http://schemas.openxmlformats.org/officeDocument/2006/relationships/customXml" Target="../ink/ink1920.xml"/><Relationship Id="rId45" Type="http://schemas.openxmlformats.org/officeDocument/2006/relationships/image" Target="../media/image203.png"/><Relationship Id="rId66" Type="http://schemas.openxmlformats.org/officeDocument/2006/relationships/image" Target="../media/image212.png"/><Relationship Id="rId87" Type="http://schemas.openxmlformats.org/officeDocument/2006/relationships/customXml" Target="../ink/ink1944.xml"/><Relationship Id="rId110" Type="http://schemas.openxmlformats.org/officeDocument/2006/relationships/image" Target="../media/image234.png"/><Relationship Id="rId115" Type="http://schemas.openxmlformats.org/officeDocument/2006/relationships/customXml" Target="../ink/ink1958.xml"/><Relationship Id="rId131" Type="http://schemas.openxmlformats.org/officeDocument/2006/relationships/customXml" Target="../ink/ink1966.xml"/><Relationship Id="rId136" Type="http://schemas.openxmlformats.org/officeDocument/2006/relationships/image" Target="../media/image247.png"/><Relationship Id="rId157" Type="http://schemas.openxmlformats.org/officeDocument/2006/relationships/image" Target="../media/image257.png"/><Relationship Id="rId178" Type="http://schemas.openxmlformats.org/officeDocument/2006/relationships/image" Target="../media/image266.png"/><Relationship Id="rId61" Type="http://schemas.openxmlformats.org/officeDocument/2006/relationships/image" Target="../media/image210.png"/><Relationship Id="rId82" Type="http://schemas.openxmlformats.org/officeDocument/2006/relationships/image" Target="../media/image220.png"/><Relationship Id="rId152" Type="http://schemas.openxmlformats.org/officeDocument/2006/relationships/customXml" Target="../ink/ink1977.xml"/><Relationship Id="rId173" Type="http://schemas.openxmlformats.org/officeDocument/2006/relationships/customXml" Target="../ink/ink1988.xml"/><Relationship Id="rId19" Type="http://schemas.openxmlformats.org/officeDocument/2006/relationships/image" Target="../media/image189.png"/><Relationship Id="rId14" Type="http://schemas.openxmlformats.org/officeDocument/2006/relationships/customXml" Target="../ink/ink1907.xml"/><Relationship Id="rId30" Type="http://schemas.openxmlformats.org/officeDocument/2006/relationships/customXml" Target="../ink/ink1915.xml"/><Relationship Id="rId35" Type="http://schemas.openxmlformats.org/officeDocument/2006/relationships/image" Target="../media/image197.png"/><Relationship Id="rId56" Type="http://schemas.openxmlformats.org/officeDocument/2006/relationships/customXml" Target="../ink/ink1928.xml"/><Relationship Id="rId77" Type="http://schemas.openxmlformats.org/officeDocument/2006/relationships/customXml" Target="../ink/ink1939.xml"/><Relationship Id="rId100" Type="http://schemas.openxmlformats.org/officeDocument/2006/relationships/image" Target="../media/image229.png"/><Relationship Id="rId105" Type="http://schemas.openxmlformats.org/officeDocument/2006/relationships/customXml" Target="../ink/ink1953.xml"/><Relationship Id="rId126" Type="http://schemas.openxmlformats.org/officeDocument/2006/relationships/image" Target="../media/image242.png"/><Relationship Id="rId147" Type="http://schemas.openxmlformats.org/officeDocument/2006/relationships/customXml" Target="../ink/ink1974.xml"/><Relationship Id="rId168" Type="http://schemas.openxmlformats.org/officeDocument/2006/relationships/customXml" Target="../ink/ink1985.xml"/><Relationship Id="rId8" Type="http://schemas.openxmlformats.org/officeDocument/2006/relationships/customXml" Target="../ink/ink1904.xml"/><Relationship Id="rId51" Type="http://schemas.openxmlformats.org/officeDocument/2006/relationships/image" Target="../media/image206.png"/><Relationship Id="rId72" Type="http://schemas.openxmlformats.org/officeDocument/2006/relationships/image" Target="../media/image215.png"/><Relationship Id="rId93" Type="http://schemas.openxmlformats.org/officeDocument/2006/relationships/customXml" Target="../ink/ink1947.xml"/><Relationship Id="rId98" Type="http://schemas.openxmlformats.org/officeDocument/2006/relationships/image" Target="../media/image228.png"/><Relationship Id="rId121" Type="http://schemas.openxmlformats.org/officeDocument/2006/relationships/customXml" Target="../ink/ink1961.xml"/><Relationship Id="rId142" Type="http://schemas.openxmlformats.org/officeDocument/2006/relationships/image" Target="../media/image250.png"/><Relationship Id="rId163" Type="http://schemas.openxmlformats.org/officeDocument/2006/relationships/image" Target="../media/image259.png"/><Relationship Id="rId3" Type="http://schemas.openxmlformats.org/officeDocument/2006/relationships/image" Target="../media/image181.png"/><Relationship Id="rId25" Type="http://schemas.openxmlformats.org/officeDocument/2006/relationships/image" Target="../media/image192.png"/><Relationship Id="rId46" Type="http://schemas.openxmlformats.org/officeDocument/2006/relationships/customXml" Target="../ink/ink1923.xml"/><Relationship Id="rId67" Type="http://schemas.openxmlformats.org/officeDocument/2006/relationships/customXml" Target="../ink/ink1934.xml"/><Relationship Id="rId116" Type="http://schemas.openxmlformats.org/officeDocument/2006/relationships/image" Target="../media/image237.png"/><Relationship Id="rId137" Type="http://schemas.openxmlformats.org/officeDocument/2006/relationships/customXml" Target="../ink/ink1969.xml"/><Relationship Id="rId158" Type="http://schemas.openxmlformats.org/officeDocument/2006/relationships/customXml" Target="../ink/ink1980.xml"/><Relationship Id="rId20" Type="http://schemas.openxmlformats.org/officeDocument/2006/relationships/customXml" Target="../ink/ink1910.xml"/><Relationship Id="rId41" Type="http://schemas.openxmlformats.org/officeDocument/2006/relationships/image" Target="../media/image201.png"/><Relationship Id="rId62" Type="http://schemas.openxmlformats.org/officeDocument/2006/relationships/customXml" Target="../ink/ink1931.xml"/><Relationship Id="rId83" Type="http://schemas.openxmlformats.org/officeDocument/2006/relationships/customXml" Target="../ink/ink1942.xml"/><Relationship Id="rId88" Type="http://schemas.openxmlformats.org/officeDocument/2006/relationships/image" Target="../media/image223.png"/><Relationship Id="rId111" Type="http://schemas.openxmlformats.org/officeDocument/2006/relationships/customXml" Target="../ink/ink1956.xml"/><Relationship Id="rId132" Type="http://schemas.openxmlformats.org/officeDocument/2006/relationships/image" Target="../media/image245.png"/><Relationship Id="rId153" Type="http://schemas.openxmlformats.org/officeDocument/2006/relationships/image" Target="../media/image255.png"/><Relationship Id="rId174" Type="http://schemas.openxmlformats.org/officeDocument/2006/relationships/image" Target="../media/image264.png"/><Relationship Id="rId179" Type="http://schemas.openxmlformats.org/officeDocument/2006/relationships/customXml" Target="../ink/ink1991.xml"/><Relationship Id="rId15" Type="http://schemas.openxmlformats.org/officeDocument/2006/relationships/image" Target="../media/image187.png"/><Relationship Id="rId36" Type="http://schemas.openxmlformats.org/officeDocument/2006/relationships/customXml" Target="../ink/ink1918.xml"/><Relationship Id="rId57" Type="http://schemas.openxmlformats.org/officeDocument/2006/relationships/image" Target="../media/image208.png"/><Relationship Id="rId106" Type="http://schemas.openxmlformats.org/officeDocument/2006/relationships/image" Target="../media/image232.png"/><Relationship Id="rId127" Type="http://schemas.openxmlformats.org/officeDocument/2006/relationships/customXml" Target="../ink/ink1964.xml"/><Relationship Id="rId10" Type="http://schemas.openxmlformats.org/officeDocument/2006/relationships/customXml" Target="../ink/ink1905.xml"/><Relationship Id="rId31" Type="http://schemas.openxmlformats.org/officeDocument/2006/relationships/image" Target="../media/image195.png"/><Relationship Id="rId52" Type="http://schemas.openxmlformats.org/officeDocument/2006/relationships/customXml" Target="../ink/ink1926.xml"/><Relationship Id="rId73" Type="http://schemas.openxmlformats.org/officeDocument/2006/relationships/customXml" Target="../ink/ink1937.xml"/><Relationship Id="rId78" Type="http://schemas.openxmlformats.org/officeDocument/2006/relationships/image" Target="../media/image218.png"/><Relationship Id="rId94" Type="http://schemas.openxmlformats.org/officeDocument/2006/relationships/image" Target="../media/image226.png"/><Relationship Id="rId99" Type="http://schemas.openxmlformats.org/officeDocument/2006/relationships/customXml" Target="../ink/ink1950.xml"/><Relationship Id="rId101" Type="http://schemas.openxmlformats.org/officeDocument/2006/relationships/customXml" Target="../ink/ink1951.xml"/><Relationship Id="rId122" Type="http://schemas.openxmlformats.org/officeDocument/2006/relationships/image" Target="../media/image240.png"/><Relationship Id="rId143" Type="http://schemas.openxmlformats.org/officeDocument/2006/relationships/customXml" Target="../ink/ink1972.xml"/><Relationship Id="rId148" Type="http://schemas.openxmlformats.org/officeDocument/2006/relationships/image" Target="../media/image253.png"/><Relationship Id="rId164" Type="http://schemas.openxmlformats.org/officeDocument/2006/relationships/customXml" Target="../ink/ink1983.xml"/><Relationship Id="rId169" Type="http://schemas.openxmlformats.org/officeDocument/2006/relationships/customXml" Target="../ink/ink1986.xml"/><Relationship Id="rId4" Type="http://schemas.openxmlformats.org/officeDocument/2006/relationships/customXml" Target="../ink/ink1902.xml"/><Relationship Id="rId9" Type="http://schemas.openxmlformats.org/officeDocument/2006/relationships/image" Target="../media/image184.png"/><Relationship Id="rId180" Type="http://schemas.openxmlformats.org/officeDocument/2006/relationships/image" Target="../media/image267.png"/><Relationship Id="rId26" Type="http://schemas.openxmlformats.org/officeDocument/2006/relationships/customXml" Target="../ink/ink1913.xml"/><Relationship Id="rId47" Type="http://schemas.openxmlformats.org/officeDocument/2006/relationships/image" Target="../media/image204.png"/><Relationship Id="rId68" Type="http://schemas.openxmlformats.org/officeDocument/2006/relationships/image" Target="../media/image213.png"/><Relationship Id="rId89" Type="http://schemas.openxmlformats.org/officeDocument/2006/relationships/customXml" Target="../ink/ink1945.xml"/><Relationship Id="rId112" Type="http://schemas.openxmlformats.org/officeDocument/2006/relationships/image" Target="../media/image235.png"/><Relationship Id="rId133" Type="http://schemas.openxmlformats.org/officeDocument/2006/relationships/customXml" Target="../ink/ink1967.xml"/><Relationship Id="rId154" Type="http://schemas.openxmlformats.org/officeDocument/2006/relationships/customXml" Target="../ink/ink1978.xml"/><Relationship Id="rId175" Type="http://schemas.openxmlformats.org/officeDocument/2006/relationships/customXml" Target="../ink/ink1989.xml"/><Relationship Id="rId16" Type="http://schemas.openxmlformats.org/officeDocument/2006/relationships/customXml" Target="../ink/ink1908.xml"/><Relationship Id="rId37" Type="http://schemas.openxmlformats.org/officeDocument/2006/relationships/image" Target="../media/image1990.png"/><Relationship Id="rId58" Type="http://schemas.openxmlformats.org/officeDocument/2006/relationships/customXml" Target="../ink/ink1929.xml"/><Relationship Id="rId79" Type="http://schemas.openxmlformats.org/officeDocument/2006/relationships/customXml" Target="../ink/ink1940.xml"/><Relationship Id="rId102" Type="http://schemas.openxmlformats.org/officeDocument/2006/relationships/image" Target="../media/image230.png"/><Relationship Id="rId123" Type="http://schemas.openxmlformats.org/officeDocument/2006/relationships/customXml" Target="../ink/ink1962.xml"/><Relationship Id="rId144" Type="http://schemas.openxmlformats.org/officeDocument/2006/relationships/image" Target="../media/image251.png"/><Relationship Id="rId90" Type="http://schemas.openxmlformats.org/officeDocument/2006/relationships/image" Target="../media/image224.png"/><Relationship Id="rId165" Type="http://schemas.openxmlformats.org/officeDocument/2006/relationships/image" Target="../media/image260.png"/><Relationship Id="rId27" Type="http://schemas.openxmlformats.org/officeDocument/2006/relationships/image" Target="../media/image193.png"/><Relationship Id="rId48" Type="http://schemas.openxmlformats.org/officeDocument/2006/relationships/customXml" Target="../ink/ink1924.xml"/><Relationship Id="rId69" Type="http://schemas.openxmlformats.org/officeDocument/2006/relationships/customXml" Target="../ink/ink1935.xml"/><Relationship Id="rId113" Type="http://schemas.openxmlformats.org/officeDocument/2006/relationships/customXml" Target="../ink/ink1957.xml"/><Relationship Id="rId134" Type="http://schemas.openxmlformats.org/officeDocument/2006/relationships/image" Target="../media/image246.png"/><Relationship Id="rId80" Type="http://schemas.openxmlformats.org/officeDocument/2006/relationships/image" Target="../media/image219.png"/><Relationship Id="rId155" Type="http://schemas.openxmlformats.org/officeDocument/2006/relationships/image" Target="../media/image256.png"/><Relationship Id="rId176" Type="http://schemas.openxmlformats.org/officeDocument/2006/relationships/image" Target="../media/image265.png"/><Relationship Id="rId17" Type="http://schemas.openxmlformats.org/officeDocument/2006/relationships/image" Target="../media/image188.png"/><Relationship Id="rId38" Type="http://schemas.openxmlformats.org/officeDocument/2006/relationships/customXml" Target="../ink/ink1919.xml"/><Relationship Id="rId59" Type="http://schemas.openxmlformats.org/officeDocument/2006/relationships/image" Target="../media/image209.png"/><Relationship Id="rId103" Type="http://schemas.openxmlformats.org/officeDocument/2006/relationships/customXml" Target="../ink/ink1952.xml"/><Relationship Id="rId124" Type="http://schemas.openxmlformats.org/officeDocument/2006/relationships/image" Target="../media/image241.png"/><Relationship Id="rId70" Type="http://schemas.openxmlformats.org/officeDocument/2006/relationships/image" Target="../media/image214.png"/><Relationship Id="rId91" Type="http://schemas.openxmlformats.org/officeDocument/2006/relationships/customXml" Target="../ink/ink1946.xml"/><Relationship Id="rId145" Type="http://schemas.openxmlformats.org/officeDocument/2006/relationships/customXml" Target="../ink/ink1973.xml"/><Relationship Id="rId166" Type="http://schemas.openxmlformats.org/officeDocument/2006/relationships/customXml" Target="../ink/ink198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914.xml"/><Relationship Id="rId49" Type="http://schemas.openxmlformats.org/officeDocument/2006/relationships/image" Target="../media/image205.png"/><Relationship Id="rId114" Type="http://schemas.openxmlformats.org/officeDocument/2006/relationships/image" Target="../media/image236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51.xml"/><Relationship Id="rId21" Type="http://schemas.openxmlformats.org/officeDocument/2006/relationships/image" Target="../media/image190.png"/><Relationship Id="rId42" Type="http://schemas.openxmlformats.org/officeDocument/2006/relationships/customXml" Target="../ink/ink2013.xml"/><Relationship Id="rId63" Type="http://schemas.openxmlformats.org/officeDocument/2006/relationships/customXml" Target="../ink/ink2024.xml"/><Relationship Id="rId84" Type="http://schemas.openxmlformats.org/officeDocument/2006/relationships/image" Target="../media/image221.png"/><Relationship Id="rId138" Type="http://schemas.openxmlformats.org/officeDocument/2006/relationships/image" Target="../media/image248.png"/><Relationship Id="rId159" Type="http://schemas.openxmlformats.org/officeDocument/2006/relationships/image" Target="../media/image258.png"/><Relationship Id="rId170" Type="http://schemas.openxmlformats.org/officeDocument/2006/relationships/image" Target="../media/image262.png"/><Relationship Id="rId191" Type="http://schemas.openxmlformats.org/officeDocument/2006/relationships/customXml" Target="../ink/ink2089.xml"/><Relationship Id="rId205" Type="http://schemas.openxmlformats.org/officeDocument/2006/relationships/image" Target="../media/image279.png"/><Relationship Id="rId107" Type="http://schemas.openxmlformats.org/officeDocument/2006/relationships/customXml" Target="../ink/ink2046.xml"/><Relationship Id="rId11" Type="http://schemas.openxmlformats.org/officeDocument/2006/relationships/image" Target="../media/image185.png"/><Relationship Id="rId32" Type="http://schemas.openxmlformats.org/officeDocument/2006/relationships/customXml" Target="../ink/ink2008.xml"/><Relationship Id="rId53" Type="http://schemas.openxmlformats.org/officeDocument/2006/relationships/image" Target="../media/image27.png"/><Relationship Id="rId74" Type="http://schemas.openxmlformats.org/officeDocument/2006/relationships/image" Target="../media/image216.png"/><Relationship Id="rId128" Type="http://schemas.openxmlformats.org/officeDocument/2006/relationships/image" Target="../media/image243.png"/><Relationship Id="rId149" Type="http://schemas.openxmlformats.org/officeDocument/2006/relationships/customXml" Target="../ink/ink2067.xml"/><Relationship Id="rId5" Type="http://schemas.openxmlformats.org/officeDocument/2006/relationships/image" Target="../media/image182.png"/><Relationship Id="rId95" Type="http://schemas.openxmlformats.org/officeDocument/2006/relationships/customXml" Target="../ink/ink2040.xml"/><Relationship Id="rId160" Type="http://schemas.openxmlformats.org/officeDocument/2006/relationships/customXml" Target="../ink/ink2073.xml"/><Relationship Id="rId181" Type="http://schemas.openxmlformats.org/officeDocument/2006/relationships/customXml" Target="../ink/ink2084.xml"/><Relationship Id="rId22" Type="http://schemas.openxmlformats.org/officeDocument/2006/relationships/customXml" Target="../ink/ink2003.xml"/><Relationship Id="rId43" Type="http://schemas.openxmlformats.org/officeDocument/2006/relationships/image" Target="../media/image202.png"/><Relationship Id="rId64" Type="http://schemas.openxmlformats.org/officeDocument/2006/relationships/image" Target="../media/image211.png"/><Relationship Id="rId118" Type="http://schemas.openxmlformats.org/officeDocument/2006/relationships/image" Target="../media/image238.png"/><Relationship Id="rId139" Type="http://schemas.openxmlformats.org/officeDocument/2006/relationships/customXml" Target="../ink/ink2062.xml"/><Relationship Id="rId85" Type="http://schemas.openxmlformats.org/officeDocument/2006/relationships/customXml" Target="../ink/ink2035.xml"/><Relationship Id="rId150" Type="http://schemas.openxmlformats.org/officeDocument/2006/relationships/image" Target="../media/image254.png"/><Relationship Id="rId171" Type="http://schemas.openxmlformats.org/officeDocument/2006/relationships/customXml" Target="../ink/ink2079.xml"/><Relationship Id="rId192" Type="http://schemas.openxmlformats.org/officeDocument/2006/relationships/image" Target="../media/image273.png"/><Relationship Id="rId206" Type="http://schemas.openxmlformats.org/officeDocument/2006/relationships/customXml" Target="../ink/ink2097.xml"/><Relationship Id="rId12" Type="http://schemas.openxmlformats.org/officeDocument/2006/relationships/customXml" Target="../ink/ink1998.xml"/><Relationship Id="rId33" Type="http://schemas.openxmlformats.org/officeDocument/2006/relationships/image" Target="../media/image196.png"/><Relationship Id="rId108" Type="http://schemas.openxmlformats.org/officeDocument/2006/relationships/image" Target="../media/image233.png"/><Relationship Id="rId129" Type="http://schemas.openxmlformats.org/officeDocument/2006/relationships/customXml" Target="../ink/ink2057.xml"/><Relationship Id="rId54" Type="http://schemas.openxmlformats.org/officeDocument/2006/relationships/customXml" Target="../ink/ink2019.xml"/><Relationship Id="rId75" Type="http://schemas.openxmlformats.org/officeDocument/2006/relationships/customXml" Target="../ink/ink2030.xml"/><Relationship Id="rId96" Type="http://schemas.openxmlformats.org/officeDocument/2006/relationships/image" Target="../media/image227.png"/><Relationship Id="rId140" Type="http://schemas.openxmlformats.org/officeDocument/2006/relationships/image" Target="../media/image249.png"/><Relationship Id="rId161" Type="http://schemas.openxmlformats.org/officeDocument/2006/relationships/image" Target="../media/image23.png"/><Relationship Id="rId182" Type="http://schemas.openxmlformats.org/officeDocument/2006/relationships/image" Target="../media/image268.png"/><Relationship Id="rId6" Type="http://schemas.openxmlformats.org/officeDocument/2006/relationships/customXml" Target="../ink/ink1995.xml"/><Relationship Id="rId23" Type="http://schemas.openxmlformats.org/officeDocument/2006/relationships/image" Target="../media/image191.png"/><Relationship Id="rId119" Type="http://schemas.openxmlformats.org/officeDocument/2006/relationships/customXml" Target="../ink/ink2052.xml"/><Relationship Id="rId44" Type="http://schemas.openxmlformats.org/officeDocument/2006/relationships/customXml" Target="../ink/ink2014.xml"/><Relationship Id="rId65" Type="http://schemas.openxmlformats.org/officeDocument/2006/relationships/customXml" Target="../ink/ink2025.xml"/><Relationship Id="rId86" Type="http://schemas.openxmlformats.org/officeDocument/2006/relationships/image" Target="../media/image222.png"/><Relationship Id="rId130" Type="http://schemas.openxmlformats.org/officeDocument/2006/relationships/image" Target="../media/image244.png"/><Relationship Id="rId151" Type="http://schemas.openxmlformats.org/officeDocument/2006/relationships/customXml" Target="../ink/ink2068.xml"/><Relationship Id="rId172" Type="http://schemas.openxmlformats.org/officeDocument/2006/relationships/image" Target="../media/image263.png"/><Relationship Id="rId193" Type="http://schemas.openxmlformats.org/officeDocument/2006/relationships/customXml" Target="../ink/ink2090.xml"/><Relationship Id="rId207" Type="http://schemas.openxmlformats.org/officeDocument/2006/relationships/image" Target="../media/image280.png"/><Relationship Id="rId13" Type="http://schemas.openxmlformats.org/officeDocument/2006/relationships/image" Target="../media/image186.png"/><Relationship Id="rId109" Type="http://schemas.openxmlformats.org/officeDocument/2006/relationships/customXml" Target="../ink/ink2047.xml"/><Relationship Id="rId34" Type="http://schemas.openxmlformats.org/officeDocument/2006/relationships/customXml" Target="../ink/ink2009.xml"/><Relationship Id="rId55" Type="http://schemas.openxmlformats.org/officeDocument/2006/relationships/image" Target="../media/image207.png"/><Relationship Id="rId76" Type="http://schemas.openxmlformats.org/officeDocument/2006/relationships/image" Target="../media/image217.png"/><Relationship Id="rId97" Type="http://schemas.openxmlformats.org/officeDocument/2006/relationships/customXml" Target="../ink/ink2041.xml"/><Relationship Id="rId120" Type="http://schemas.openxmlformats.org/officeDocument/2006/relationships/image" Target="../media/image239.png"/><Relationship Id="rId141" Type="http://schemas.openxmlformats.org/officeDocument/2006/relationships/customXml" Target="../ink/ink2063.xml"/><Relationship Id="rId7" Type="http://schemas.openxmlformats.org/officeDocument/2006/relationships/image" Target="../media/image183.png"/><Relationship Id="rId162" Type="http://schemas.openxmlformats.org/officeDocument/2006/relationships/customXml" Target="../ink/ink2074.xml"/><Relationship Id="rId183" Type="http://schemas.openxmlformats.org/officeDocument/2006/relationships/customXml" Target="../ink/ink2085.xml"/><Relationship Id="rId24" Type="http://schemas.openxmlformats.org/officeDocument/2006/relationships/customXml" Target="../ink/ink2004.xml"/><Relationship Id="rId45" Type="http://schemas.openxmlformats.org/officeDocument/2006/relationships/image" Target="../media/image203.png"/><Relationship Id="rId66" Type="http://schemas.openxmlformats.org/officeDocument/2006/relationships/image" Target="../media/image212.png"/><Relationship Id="rId87" Type="http://schemas.openxmlformats.org/officeDocument/2006/relationships/customXml" Target="../ink/ink2036.xml"/><Relationship Id="rId110" Type="http://schemas.openxmlformats.org/officeDocument/2006/relationships/image" Target="../media/image234.png"/><Relationship Id="rId131" Type="http://schemas.openxmlformats.org/officeDocument/2006/relationships/customXml" Target="../ink/ink2058.xml"/><Relationship Id="rId61" Type="http://schemas.openxmlformats.org/officeDocument/2006/relationships/image" Target="../media/image210.png"/><Relationship Id="rId82" Type="http://schemas.openxmlformats.org/officeDocument/2006/relationships/image" Target="../media/image220.png"/><Relationship Id="rId152" Type="http://schemas.openxmlformats.org/officeDocument/2006/relationships/customXml" Target="../ink/ink2069.xml"/><Relationship Id="rId173" Type="http://schemas.openxmlformats.org/officeDocument/2006/relationships/customXml" Target="../ink/ink2080.xml"/><Relationship Id="rId194" Type="http://schemas.openxmlformats.org/officeDocument/2006/relationships/image" Target="../media/image274.png"/><Relationship Id="rId199" Type="http://schemas.openxmlformats.org/officeDocument/2006/relationships/customXml" Target="../ink/ink2093.xml"/><Relationship Id="rId203" Type="http://schemas.openxmlformats.org/officeDocument/2006/relationships/image" Target="../media/image278.png"/><Relationship Id="rId208" Type="http://schemas.openxmlformats.org/officeDocument/2006/relationships/customXml" Target="../ink/ink2098.xml"/><Relationship Id="rId19" Type="http://schemas.openxmlformats.org/officeDocument/2006/relationships/image" Target="../media/image189.png"/><Relationship Id="rId14" Type="http://schemas.openxmlformats.org/officeDocument/2006/relationships/customXml" Target="../ink/ink1999.xml"/><Relationship Id="rId30" Type="http://schemas.openxmlformats.org/officeDocument/2006/relationships/customXml" Target="../ink/ink2007.xml"/><Relationship Id="rId35" Type="http://schemas.openxmlformats.org/officeDocument/2006/relationships/image" Target="../media/image197.png"/><Relationship Id="rId56" Type="http://schemas.openxmlformats.org/officeDocument/2006/relationships/customXml" Target="../ink/ink2020.xml"/><Relationship Id="rId77" Type="http://schemas.openxmlformats.org/officeDocument/2006/relationships/customXml" Target="../ink/ink2031.xml"/><Relationship Id="rId100" Type="http://schemas.openxmlformats.org/officeDocument/2006/relationships/image" Target="../media/image229.png"/><Relationship Id="rId105" Type="http://schemas.openxmlformats.org/officeDocument/2006/relationships/customXml" Target="../ink/ink2045.xml"/><Relationship Id="rId126" Type="http://schemas.openxmlformats.org/officeDocument/2006/relationships/image" Target="../media/image242.png"/><Relationship Id="rId147" Type="http://schemas.openxmlformats.org/officeDocument/2006/relationships/customXml" Target="../ink/ink2066.xml"/><Relationship Id="rId168" Type="http://schemas.openxmlformats.org/officeDocument/2006/relationships/customXml" Target="../ink/ink2077.xml"/><Relationship Id="rId8" Type="http://schemas.openxmlformats.org/officeDocument/2006/relationships/customXml" Target="../ink/ink1996.xml"/><Relationship Id="rId51" Type="http://schemas.openxmlformats.org/officeDocument/2006/relationships/image" Target="../media/image206.png"/><Relationship Id="rId72" Type="http://schemas.openxmlformats.org/officeDocument/2006/relationships/image" Target="../media/image215.png"/><Relationship Id="rId93" Type="http://schemas.openxmlformats.org/officeDocument/2006/relationships/customXml" Target="../ink/ink2039.xml"/><Relationship Id="rId98" Type="http://schemas.openxmlformats.org/officeDocument/2006/relationships/image" Target="../media/image228.png"/><Relationship Id="rId121" Type="http://schemas.openxmlformats.org/officeDocument/2006/relationships/customXml" Target="../ink/ink2053.xml"/><Relationship Id="rId142" Type="http://schemas.openxmlformats.org/officeDocument/2006/relationships/image" Target="../media/image250.png"/><Relationship Id="rId163" Type="http://schemas.openxmlformats.org/officeDocument/2006/relationships/image" Target="../media/image259.png"/><Relationship Id="rId184" Type="http://schemas.openxmlformats.org/officeDocument/2006/relationships/image" Target="../media/image269.png"/><Relationship Id="rId189" Type="http://schemas.openxmlformats.org/officeDocument/2006/relationships/customXml" Target="../ink/ink2088.xml"/><Relationship Id="rId3" Type="http://schemas.openxmlformats.org/officeDocument/2006/relationships/image" Target="../media/image181.png"/><Relationship Id="rId25" Type="http://schemas.openxmlformats.org/officeDocument/2006/relationships/image" Target="../media/image192.png"/><Relationship Id="rId46" Type="http://schemas.openxmlformats.org/officeDocument/2006/relationships/customXml" Target="../ink/ink2015.xml"/><Relationship Id="rId67" Type="http://schemas.openxmlformats.org/officeDocument/2006/relationships/customXml" Target="../ink/ink2026.xml"/><Relationship Id="rId116" Type="http://schemas.openxmlformats.org/officeDocument/2006/relationships/image" Target="../media/image237.png"/><Relationship Id="rId137" Type="http://schemas.openxmlformats.org/officeDocument/2006/relationships/customXml" Target="../ink/ink2061.xml"/><Relationship Id="rId158" Type="http://schemas.openxmlformats.org/officeDocument/2006/relationships/customXml" Target="../ink/ink2072.xml"/><Relationship Id="rId20" Type="http://schemas.openxmlformats.org/officeDocument/2006/relationships/customXml" Target="../ink/ink2002.xml"/><Relationship Id="rId41" Type="http://schemas.openxmlformats.org/officeDocument/2006/relationships/image" Target="../media/image201.png"/><Relationship Id="rId62" Type="http://schemas.openxmlformats.org/officeDocument/2006/relationships/customXml" Target="../ink/ink2023.xml"/><Relationship Id="rId83" Type="http://schemas.openxmlformats.org/officeDocument/2006/relationships/customXml" Target="../ink/ink2034.xml"/><Relationship Id="rId88" Type="http://schemas.openxmlformats.org/officeDocument/2006/relationships/image" Target="../media/image223.png"/><Relationship Id="rId111" Type="http://schemas.openxmlformats.org/officeDocument/2006/relationships/customXml" Target="../ink/ink2048.xml"/><Relationship Id="rId132" Type="http://schemas.openxmlformats.org/officeDocument/2006/relationships/image" Target="../media/image245.png"/><Relationship Id="rId153" Type="http://schemas.openxmlformats.org/officeDocument/2006/relationships/image" Target="../media/image255.png"/><Relationship Id="rId174" Type="http://schemas.openxmlformats.org/officeDocument/2006/relationships/image" Target="../media/image264.png"/><Relationship Id="rId179" Type="http://schemas.openxmlformats.org/officeDocument/2006/relationships/customXml" Target="../ink/ink2083.xml"/><Relationship Id="rId195" Type="http://schemas.openxmlformats.org/officeDocument/2006/relationships/customXml" Target="../ink/ink2091.xml"/><Relationship Id="rId209" Type="http://schemas.openxmlformats.org/officeDocument/2006/relationships/image" Target="../media/image281.png"/><Relationship Id="rId190" Type="http://schemas.openxmlformats.org/officeDocument/2006/relationships/image" Target="../media/image272.png"/><Relationship Id="rId204" Type="http://schemas.openxmlformats.org/officeDocument/2006/relationships/customXml" Target="../ink/ink2096.xml"/><Relationship Id="rId15" Type="http://schemas.openxmlformats.org/officeDocument/2006/relationships/image" Target="../media/image187.png"/><Relationship Id="rId36" Type="http://schemas.openxmlformats.org/officeDocument/2006/relationships/customXml" Target="../ink/ink2010.xml"/><Relationship Id="rId57" Type="http://schemas.openxmlformats.org/officeDocument/2006/relationships/image" Target="../media/image208.png"/><Relationship Id="rId106" Type="http://schemas.openxmlformats.org/officeDocument/2006/relationships/image" Target="../media/image232.png"/><Relationship Id="rId127" Type="http://schemas.openxmlformats.org/officeDocument/2006/relationships/customXml" Target="../ink/ink2056.xml"/><Relationship Id="rId10" Type="http://schemas.openxmlformats.org/officeDocument/2006/relationships/customXml" Target="../ink/ink1997.xml"/><Relationship Id="rId31" Type="http://schemas.openxmlformats.org/officeDocument/2006/relationships/image" Target="../media/image195.png"/><Relationship Id="rId52" Type="http://schemas.openxmlformats.org/officeDocument/2006/relationships/customXml" Target="../ink/ink2018.xml"/><Relationship Id="rId73" Type="http://schemas.openxmlformats.org/officeDocument/2006/relationships/customXml" Target="../ink/ink2029.xml"/><Relationship Id="rId78" Type="http://schemas.openxmlformats.org/officeDocument/2006/relationships/image" Target="../media/image218.png"/><Relationship Id="rId94" Type="http://schemas.openxmlformats.org/officeDocument/2006/relationships/image" Target="../media/image226.png"/><Relationship Id="rId99" Type="http://schemas.openxmlformats.org/officeDocument/2006/relationships/customXml" Target="../ink/ink2042.xml"/><Relationship Id="rId101" Type="http://schemas.openxmlformats.org/officeDocument/2006/relationships/customXml" Target="../ink/ink2043.xml"/><Relationship Id="rId122" Type="http://schemas.openxmlformats.org/officeDocument/2006/relationships/image" Target="../media/image240.png"/><Relationship Id="rId143" Type="http://schemas.openxmlformats.org/officeDocument/2006/relationships/customXml" Target="../ink/ink2064.xml"/><Relationship Id="rId148" Type="http://schemas.openxmlformats.org/officeDocument/2006/relationships/image" Target="../media/image253.png"/><Relationship Id="rId164" Type="http://schemas.openxmlformats.org/officeDocument/2006/relationships/customXml" Target="../ink/ink2075.xml"/><Relationship Id="rId169" Type="http://schemas.openxmlformats.org/officeDocument/2006/relationships/customXml" Target="../ink/ink2078.xml"/><Relationship Id="rId185" Type="http://schemas.openxmlformats.org/officeDocument/2006/relationships/customXml" Target="../ink/ink2086.xml"/><Relationship Id="rId4" Type="http://schemas.openxmlformats.org/officeDocument/2006/relationships/customXml" Target="../ink/ink1994.xml"/><Relationship Id="rId9" Type="http://schemas.openxmlformats.org/officeDocument/2006/relationships/image" Target="../media/image184.png"/><Relationship Id="rId180" Type="http://schemas.openxmlformats.org/officeDocument/2006/relationships/image" Target="../media/image267.png"/><Relationship Id="rId210" Type="http://schemas.openxmlformats.org/officeDocument/2006/relationships/customXml" Target="../ink/ink2099.xml"/><Relationship Id="rId26" Type="http://schemas.openxmlformats.org/officeDocument/2006/relationships/customXml" Target="../ink/ink2005.xml"/><Relationship Id="rId47" Type="http://schemas.openxmlformats.org/officeDocument/2006/relationships/image" Target="../media/image204.png"/><Relationship Id="rId68" Type="http://schemas.openxmlformats.org/officeDocument/2006/relationships/image" Target="../media/image213.png"/><Relationship Id="rId89" Type="http://schemas.openxmlformats.org/officeDocument/2006/relationships/customXml" Target="../ink/ink2037.xml"/><Relationship Id="rId112" Type="http://schemas.openxmlformats.org/officeDocument/2006/relationships/image" Target="../media/image235.png"/><Relationship Id="rId133" Type="http://schemas.openxmlformats.org/officeDocument/2006/relationships/customXml" Target="../ink/ink2059.xml"/><Relationship Id="rId154" Type="http://schemas.openxmlformats.org/officeDocument/2006/relationships/customXml" Target="../ink/ink2070.xml"/><Relationship Id="rId175" Type="http://schemas.openxmlformats.org/officeDocument/2006/relationships/customXml" Target="../ink/ink2081.xml"/><Relationship Id="rId196" Type="http://schemas.openxmlformats.org/officeDocument/2006/relationships/image" Target="../media/image275.png"/><Relationship Id="rId200" Type="http://schemas.openxmlformats.org/officeDocument/2006/relationships/image" Target="../media/image277.png"/><Relationship Id="rId16" Type="http://schemas.openxmlformats.org/officeDocument/2006/relationships/customXml" Target="../ink/ink2000.xml"/><Relationship Id="rId37" Type="http://schemas.openxmlformats.org/officeDocument/2006/relationships/image" Target="../media/image1990.png"/><Relationship Id="rId58" Type="http://schemas.openxmlformats.org/officeDocument/2006/relationships/customXml" Target="../ink/ink2021.xml"/><Relationship Id="rId79" Type="http://schemas.openxmlformats.org/officeDocument/2006/relationships/customXml" Target="../ink/ink2032.xml"/><Relationship Id="rId102" Type="http://schemas.openxmlformats.org/officeDocument/2006/relationships/image" Target="../media/image230.png"/><Relationship Id="rId123" Type="http://schemas.openxmlformats.org/officeDocument/2006/relationships/customXml" Target="../ink/ink2054.xml"/><Relationship Id="rId144" Type="http://schemas.openxmlformats.org/officeDocument/2006/relationships/image" Target="../media/image251.png"/><Relationship Id="rId90" Type="http://schemas.openxmlformats.org/officeDocument/2006/relationships/image" Target="../media/image224.png"/><Relationship Id="rId165" Type="http://schemas.openxmlformats.org/officeDocument/2006/relationships/image" Target="../media/image260.png"/><Relationship Id="rId186" Type="http://schemas.openxmlformats.org/officeDocument/2006/relationships/image" Target="../media/image270.png"/><Relationship Id="rId211" Type="http://schemas.openxmlformats.org/officeDocument/2006/relationships/image" Target="../media/image282.png"/><Relationship Id="rId27" Type="http://schemas.openxmlformats.org/officeDocument/2006/relationships/image" Target="../media/image193.png"/><Relationship Id="rId48" Type="http://schemas.openxmlformats.org/officeDocument/2006/relationships/customXml" Target="../ink/ink2016.xml"/><Relationship Id="rId69" Type="http://schemas.openxmlformats.org/officeDocument/2006/relationships/customXml" Target="../ink/ink2027.xml"/><Relationship Id="rId113" Type="http://schemas.openxmlformats.org/officeDocument/2006/relationships/customXml" Target="../ink/ink2049.xml"/><Relationship Id="rId134" Type="http://schemas.openxmlformats.org/officeDocument/2006/relationships/image" Target="../media/image246.png"/><Relationship Id="rId80" Type="http://schemas.openxmlformats.org/officeDocument/2006/relationships/image" Target="../media/image219.png"/><Relationship Id="rId155" Type="http://schemas.openxmlformats.org/officeDocument/2006/relationships/image" Target="../media/image256.png"/><Relationship Id="rId176" Type="http://schemas.openxmlformats.org/officeDocument/2006/relationships/image" Target="../media/image265.png"/><Relationship Id="rId197" Type="http://schemas.openxmlformats.org/officeDocument/2006/relationships/customXml" Target="../ink/ink2092.xml"/><Relationship Id="rId201" Type="http://schemas.openxmlformats.org/officeDocument/2006/relationships/customXml" Target="../ink/ink2094.xml"/><Relationship Id="rId17" Type="http://schemas.openxmlformats.org/officeDocument/2006/relationships/image" Target="../media/image188.png"/><Relationship Id="rId38" Type="http://schemas.openxmlformats.org/officeDocument/2006/relationships/customXml" Target="../ink/ink2011.xml"/><Relationship Id="rId59" Type="http://schemas.openxmlformats.org/officeDocument/2006/relationships/image" Target="../media/image209.png"/><Relationship Id="rId103" Type="http://schemas.openxmlformats.org/officeDocument/2006/relationships/customXml" Target="../ink/ink2044.xml"/><Relationship Id="rId124" Type="http://schemas.openxmlformats.org/officeDocument/2006/relationships/image" Target="../media/image241.png"/><Relationship Id="rId70" Type="http://schemas.openxmlformats.org/officeDocument/2006/relationships/image" Target="../media/image214.png"/><Relationship Id="rId91" Type="http://schemas.openxmlformats.org/officeDocument/2006/relationships/customXml" Target="../ink/ink2038.xml"/><Relationship Id="rId145" Type="http://schemas.openxmlformats.org/officeDocument/2006/relationships/customXml" Target="../ink/ink2065.xml"/><Relationship Id="rId166" Type="http://schemas.openxmlformats.org/officeDocument/2006/relationships/customXml" Target="../ink/ink2076.xml"/><Relationship Id="rId187" Type="http://schemas.openxmlformats.org/officeDocument/2006/relationships/customXml" Target="../ink/ink208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006.xml"/><Relationship Id="rId49" Type="http://schemas.openxmlformats.org/officeDocument/2006/relationships/image" Target="../media/image205.png"/><Relationship Id="rId114" Type="http://schemas.openxmlformats.org/officeDocument/2006/relationships/image" Target="../media/image236.png"/><Relationship Id="rId60" Type="http://schemas.openxmlformats.org/officeDocument/2006/relationships/customXml" Target="../ink/ink2022.xml"/><Relationship Id="rId81" Type="http://schemas.openxmlformats.org/officeDocument/2006/relationships/customXml" Target="../ink/ink2033.xml"/><Relationship Id="rId135" Type="http://schemas.openxmlformats.org/officeDocument/2006/relationships/customXml" Target="../ink/ink2060.xml"/><Relationship Id="rId156" Type="http://schemas.openxmlformats.org/officeDocument/2006/relationships/customXml" Target="../ink/ink2071.xml"/><Relationship Id="rId177" Type="http://schemas.openxmlformats.org/officeDocument/2006/relationships/customXml" Target="../ink/ink2082.xml"/><Relationship Id="rId198" Type="http://schemas.openxmlformats.org/officeDocument/2006/relationships/image" Target="../media/image276.png"/><Relationship Id="rId202" Type="http://schemas.openxmlformats.org/officeDocument/2006/relationships/customXml" Target="../ink/ink2095.xml"/><Relationship Id="rId18" Type="http://schemas.openxmlformats.org/officeDocument/2006/relationships/customXml" Target="../ink/ink2001.xml"/><Relationship Id="rId39" Type="http://schemas.openxmlformats.org/officeDocument/2006/relationships/image" Target="../media/image2000.png"/><Relationship Id="rId50" Type="http://schemas.openxmlformats.org/officeDocument/2006/relationships/customXml" Target="../ink/ink2017.xml"/><Relationship Id="rId104" Type="http://schemas.openxmlformats.org/officeDocument/2006/relationships/image" Target="../media/image231.png"/><Relationship Id="rId125" Type="http://schemas.openxmlformats.org/officeDocument/2006/relationships/customXml" Target="../ink/ink2055.xml"/><Relationship Id="rId146" Type="http://schemas.openxmlformats.org/officeDocument/2006/relationships/image" Target="../media/image252.png"/><Relationship Id="rId167" Type="http://schemas.openxmlformats.org/officeDocument/2006/relationships/image" Target="../media/image261.png"/><Relationship Id="rId188" Type="http://schemas.openxmlformats.org/officeDocument/2006/relationships/image" Target="../media/image271.png"/><Relationship Id="rId71" Type="http://schemas.openxmlformats.org/officeDocument/2006/relationships/customXml" Target="../ink/ink2028.xml"/><Relationship Id="rId92" Type="http://schemas.openxmlformats.org/officeDocument/2006/relationships/image" Target="../media/image225.png"/><Relationship Id="rId2" Type="http://schemas.openxmlformats.org/officeDocument/2006/relationships/customXml" Target="../ink/ink1993.xml"/><Relationship Id="rId29" Type="http://schemas.openxmlformats.org/officeDocument/2006/relationships/image" Target="../media/image194.png"/><Relationship Id="rId40" Type="http://schemas.openxmlformats.org/officeDocument/2006/relationships/customXml" Target="../ink/ink2012.xml"/><Relationship Id="rId115" Type="http://schemas.openxmlformats.org/officeDocument/2006/relationships/customXml" Target="../ink/ink2050.xml"/><Relationship Id="rId136" Type="http://schemas.openxmlformats.org/officeDocument/2006/relationships/image" Target="../media/image247.png"/><Relationship Id="rId157" Type="http://schemas.openxmlformats.org/officeDocument/2006/relationships/image" Target="../media/image257.png"/><Relationship Id="rId178" Type="http://schemas.openxmlformats.org/officeDocument/2006/relationships/image" Target="../media/image266.png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6.png"/><Relationship Id="rId18" Type="http://schemas.openxmlformats.org/officeDocument/2006/relationships/customXml" Target="../ink/ink2108.xml"/><Relationship Id="rId26" Type="http://schemas.openxmlformats.org/officeDocument/2006/relationships/customXml" Target="../ink/ink2112.xml"/><Relationship Id="rId39" Type="http://schemas.openxmlformats.org/officeDocument/2006/relationships/image" Target="../media/image284.png"/><Relationship Id="rId21" Type="http://schemas.openxmlformats.org/officeDocument/2006/relationships/image" Target="../media/image190.png"/><Relationship Id="rId34" Type="http://schemas.openxmlformats.org/officeDocument/2006/relationships/customXml" Target="../ink/ink2116.xml"/><Relationship Id="rId42" Type="http://schemas.openxmlformats.org/officeDocument/2006/relationships/customXml" Target="../ink/ink2120.xml"/><Relationship Id="rId47" Type="http://schemas.openxmlformats.org/officeDocument/2006/relationships/image" Target="../media/image288.png"/><Relationship Id="rId50" Type="http://schemas.openxmlformats.org/officeDocument/2006/relationships/customXml" Target="../ink/ink2124.xml"/><Relationship Id="rId55" Type="http://schemas.openxmlformats.org/officeDocument/2006/relationships/image" Target="../media/image292.png"/><Relationship Id="rId7" Type="http://schemas.openxmlformats.org/officeDocument/2006/relationships/image" Target="../media/image183.png"/><Relationship Id="rId2" Type="http://schemas.openxmlformats.org/officeDocument/2006/relationships/customXml" Target="../ink/ink2100.xml"/><Relationship Id="rId16" Type="http://schemas.openxmlformats.org/officeDocument/2006/relationships/customXml" Target="../ink/ink2107.xml"/><Relationship Id="rId29" Type="http://schemas.openxmlformats.org/officeDocument/2006/relationships/image" Target="../media/image194.png"/><Relationship Id="rId11" Type="http://schemas.openxmlformats.org/officeDocument/2006/relationships/image" Target="../media/image185.png"/><Relationship Id="rId24" Type="http://schemas.openxmlformats.org/officeDocument/2006/relationships/customXml" Target="../ink/ink2111.xml"/><Relationship Id="rId32" Type="http://schemas.openxmlformats.org/officeDocument/2006/relationships/customXml" Target="../ink/ink2115.xml"/><Relationship Id="rId37" Type="http://schemas.openxmlformats.org/officeDocument/2006/relationships/image" Target="../media/image283.png"/><Relationship Id="rId40" Type="http://schemas.openxmlformats.org/officeDocument/2006/relationships/customXml" Target="../ink/ink2119.xml"/><Relationship Id="rId45" Type="http://schemas.openxmlformats.org/officeDocument/2006/relationships/image" Target="../media/image287.png"/><Relationship Id="rId53" Type="http://schemas.openxmlformats.org/officeDocument/2006/relationships/image" Target="../media/image291.png"/><Relationship Id="rId5" Type="http://schemas.openxmlformats.org/officeDocument/2006/relationships/image" Target="../media/image182.png"/><Relationship Id="rId19" Type="http://schemas.openxmlformats.org/officeDocument/2006/relationships/image" Target="../media/image189.png"/><Relationship Id="rId4" Type="http://schemas.openxmlformats.org/officeDocument/2006/relationships/customXml" Target="../ink/ink2101.xml"/><Relationship Id="rId9" Type="http://schemas.openxmlformats.org/officeDocument/2006/relationships/image" Target="../media/image184.png"/><Relationship Id="rId14" Type="http://schemas.openxmlformats.org/officeDocument/2006/relationships/customXml" Target="../ink/ink2106.xml"/><Relationship Id="rId22" Type="http://schemas.openxmlformats.org/officeDocument/2006/relationships/customXml" Target="../ink/ink2110.xml"/><Relationship Id="rId27" Type="http://schemas.openxmlformats.org/officeDocument/2006/relationships/image" Target="../media/image193.png"/><Relationship Id="rId30" Type="http://schemas.openxmlformats.org/officeDocument/2006/relationships/customXml" Target="../ink/ink2114.xml"/><Relationship Id="rId35" Type="http://schemas.openxmlformats.org/officeDocument/2006/relationships/image" Target="../media/image197.png"/><Relationship Id="rId43" Type="http://schemas.openxmlformats.org/officeDocument/2006/relationships/image" Target="../media/image286.png"/><Relationship Id="rId48" Type="http://schemas.openxmlformats.org/officeDocument/2006/relationships/customXml" Target="../ink/ink2123.xml"/><Relationship Id="rId56" Type="http://schemas.openxmlformats.org/officeDocument/2006/relationships/customXml" Target="../ink/ink2127.xml"/><Relationship Id="rId8" Type="http://schemas.openxmlformats.org/officeDocument/2006/relationships/customXml" Target="../ink/ink2103.xml"/><Relationship Id="rId51" Type="http://schemas.openxmlformats.org/officeDocument/2006/relationships/image" Target="../media/image290.png"/><Relationship Id="rId3" Type="http://schemas.openxmlformats.org/officeDocument/2006/relationships/image" Target="../media/image181.png"/><Relationship Id="rId12" Type="http://schemas.openxmlformats.org/officeDocument/2006/relationships/customXml" Target="../ink/ink2105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2118.xml"/><Relationship Id="rId46" Type="http://schemas.openxmlformats.org/officeDocument/2006/relationships/customXml" Target="../ink/ink2122.xml"/><Relationship Id="rId20" Type="http://schemas.openxmlformats.org/officeDocument/2006/relationships/customXml" Target="../ink/ink2109.xml"/><Relationship Id="rId41" Type="http://schemas.openxmlformats.org/officeDocument/2006/relationships/image" Target="../media/image285.png"/><Relationship Id="rId54" Type="http://schemas.openxmlformats.org/officeDocument/2006/relationships/customXml" Target="../ink/ink21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2.xml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2113.xml"/><Relationship Id="rId36" Type="http://schemas.openxmlformats.org/officeDocument/2006/relationships/customXml" Target="../ink/ink2117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0" Type="http://schemas.openxmlformats.org/officeDocument/2006/relationships/customXml" Target="../ink/ink2104.xml"/><Relationship Id="rId31" Type="http://schemas.openxmlformats.org/officeDocument/2006/relationships/image" Target="../media/image195.png"/><Relationship Id="rId44" Type="http://schemas.openxmlformats.org/officeDocument/2006/relationships/customXml" Target="../ink/ink2121.xml"/><Relationship Id="rId52" Type="http://schemas.openxmlformats.org/officeDocument/2006/relationships/customXml" Target="../ink/ink2125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40.xml"/><Relationship Id="rId21" Type="http://schemas.openxmlformats.org/officeDocument/2006/relationships/image" Target="../media/image190.png"/><Relationship Id="rId42" Type="http://schemas.openxmlformats.org/officeDocument/2006/relationships/customXml" Target="../ink/ink2148.xml"/><Relationship Id="rId47" Type="http://schemas.openxmlformats.org/officeDocument/2006/relationships/image" Target="../media/image288.png"/><Relationship Id="rId63" Type="http://schemas.openxmlformats.org/officeDocument/2006/relationships/image" Target="../media/image296.png"/><Relationship Id="rId68" Type="http://schemas.openxmlformats.org/officeDocument/2006/relationships/customXml" Target="../ink/ink2161.xml"/><Relationship Id="rId16" Type="http://schemas.openxmlformats.org/officeDocument/2006/relationships/customXml" Target="../ink/ink2135.xml"/><Relationship Id="rId11" Type="http://schemas.openxmlformats.org/officeDocument/2006/relationships/image" Target="../media/image185.png"/><Relationship Id="rId24" Type="http://schemas.openxmlformats.org/officeDocument/2006/relationships/customXml" Target="../ink/ink2139.xml"/><Relationship Id="rId32" Type="http://schemas.openxmlformats.org/officeDocument/2006/relationships/customXml" Target="../ink/ink2143.xml"/><Relationship Id="rId37" Type="http://schemas.openxmlformats.org/officeDocument/2006/relationships/image" Target="../media/image283.png"/><Relationship Id="rId40" Type="http://schemas.openxmlformats.org/officeDocument/2006/relationships/customXml" Target="../ink/ink2147.xml"/><Relationship Id="rId45" Type="http://schemas.openxmlformats.org/officeDocument/2006/relationships/image" Target="../media/image287.png"/><Relationship Id="rId53" Type="http://schemas.openxmlformats.org/officeDocument/2006/relationships/image" Target="../media/image291.png"/><Relationship Id="rId58" Type="http://schemas.openxmlformats.org/officeDocument/2006/relationships/customXml" Target="../ink/ink2156.xml"/><Relationship Id="rId66" Type="http://schemas.openxmlformats.org/officeDocument/2006/relationships/customXml" Target="../ink/ink2160.xml"/><Relationship Id="rId74" Type="http://schemas.openxmlformats.org/officeDocument/2006/relationships/customXml" Target="../ink/ink2164.xml"/><Relationship Id="rId79" Type="http://schemas.openxmlformats.org/officeDocument/2006/relationships/image" Target="../media/image303.png"/><Relationship Id="rId5" Type="http://schemas.openxmlformats.org/officeDocument/2006/relationships/image" Target="../media/image182.png"/><Relationship Id="rId61" Type="http://schemas.openxmlformats.org/officeDocument/2006/relationships/image" Target="../media/image295.png"/><Relationship Id="rId19" Type="http://schemas.openxmlformats.org/officeDocument/2006/relationships/image" Target="../media/image189.png"/><Relationship Id="rId14" Type="http://schemas.openxmlformats.org/officeDocument/2006/relationships/customXml" Target="../ink/ink2134.xml"/><Relationship Id="rId22" Type="http://schemas.openxmlformats.org/officeDocument/2006/relationships/customXml" Target="../ink/ink2138.xml"/><Relationship Id="rId27" Type="http://schemas.openxmlformats.org/officeDocument/2006/relationships/image" Target="../media/image193.png"/><Relationship Id="rId30" Type="http://schemas.openxmlformats.org/officeDocument/2006/relationships/customXml" Target="../ink/ink2142.xml"/><Relationship Id="rId35" Type="http://schemas.openxmlformats.org/officeDocument/2006/relationships/image" Target="../media/image197.png"/><Relationship Id="rId43" Type="http://schemas.openxmlformats.org/officeDocument/2006/relationships/image" Target="../media/image286.png"/><Relationship Id="rId48" Type="http://schemas.openxmlformats.org/officeDocument/2006/relationships/customXml" Target="../ink/ink2151.xml"/><Relationship Id="rId56" Type="http://schemas.openxmlformats.org/officeDocument/2006/relationships/customXml" Target="../ink/ink2155.xml"/><Relationship Id="rId64" Type="http://schemas.openxmlformats.org/officeDocument/2006/relationships/customXml" Target="../ink/ink2159.xml"/><Relationship Id="rId69" Type="http://schemas.openxmlformats.org/officeDocument/2006/relationships/image" Target="../media/image299.png"/><Relationship Id="rId77" Type="http://schemas.openxmlformats.org/officeDocument/2006/relationships/image" Target="../media/image302.png"/><Relationship Id="rId8" Type="http://schemas.openxmlformats.org/officeDocument/2006/relationships/customXml" Target="../ink/ink2131.xml"/><Relationship Id="rId51" Type="http://schemas.openxmlformats.org/officeDocument/2006/relationships/image" Target="../media/image290.png"/><Relationship Id="rId72" Type="http://schemas.openxmlformats.org/officeDocument/2006/relationships/customXml" Target="../ink/ink2163.xml"/><Relationship Id="rId3" Type="http://schemas.openxmlformats.org/officeDocument/2006/relationships/image" Target="../media/image181.png"/><Relationship Id="rId12" Type="http://schemas.openxmlformats.org/officeDocument/2006/relationships/customXml" Target="../ink/ink2133.xml"/><Relationship Id="rId17" Type="http://schemas.openxmlformats.org/officeDocument/2006/relationships/image" Target="../media/image188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2146.xml"/><Relationship Id="rId46" Type="http://schemas.openxmlformats.org/officeDocument/2006/relationships/customXml" Target="../ink/ink2150.xml"/><Relationship Id="rId59" Type="http://schemas.openxmlformats.org/officeDocument/2006/relationships/image" Target="../media/image294.png"/><Relationship Id="rId67" Type="http://schemas.openxmlformats.org/officeDocument/2006/relationships/image" Target="../media/image298.png"/><Relationship Id="rId20" Type="http://schemas.openxmlformats.org/officeDocument/2006/relationships/customXml" Target="../ink/ink2137.xml"/><Relationship Id="rId41" Type="http://schemas.openxmlformats.org/officeDocument/2006/relationships/image" Target="../media/image285.png"/><Relationship Id="rId54" Type="http://schemas.openxmlformats.org/officeDocument/2006/relationships/customXml" Target="../ink/ink2154.xml"/><Relationship Id="rId62" Type="http://schemas.openxmlformats.org/officeDocument/2006/relationships/customXml" Target="../ink/ink2158.xml"/><Relationship Id="rId70" Type="http://schemas.openxmlformats.org/officeDocument/2006/relationships/customXml" Target="../ink/ink2162.xml"/><Relationship Id="rId75" Type="http://schemas.openxmlformats.org/officeDocument/2006/relationships/image" Target="../media/image3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0.xml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2141.xml"/><Relationship Id="rId36" Type="http://schemas.openxmlformats.org/officeDocument/2006/relationships/customXml" Target="../ink/ink2145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0" Type="http://schemas.openxmlformats.org/officeDocument/2006/relationships/customXml" Target="../ink/ink2132.xml"/><Relationship Id="rId31" Type="http://schemas.openxmlformats.org/officeDocument/2006/relationships/image" Target="../media/image195.png"/><Relationship Id="rId44" Type="http://schemas.openxmlformats.org/officeDocument/2006/relationships/customXml" Target="../ink/ink2149.xml"/><Relationship Id="rId52" Type="http://schemas.openxmlformats.org/officeDocument/2006/relationships/customXml" Target="../ink/ink2153.xml"/><Relationship Id="rId60" Type="http://schemas.openxmlformats.org/officeDocument/2006/relationships/customXml" Target="../ink/ink2157.xml"/><Relationship Id="rId65" Type="http://schemas.openxmlformats.org/officeDocument/2006/relationships/image" Target="../media/image297.png"/><Relationship Id="rId73" Type="http://schemas.openxmlformats.org/officeDocument/2006/relationships/image" Target="../media/image300.png"/><Relationship Id="rId78" Type="http://schemas.openxmlformats.org/officeDocument/2006/relationships/customXml" Target="../ink/ink2166.xml"/><Relationship Id="rId4" Type="http://schemas.openxmlformats.org/officeDocument/2006/relationships/customXml" Target="../ink/ink2129.xml"/><Relationship Id="rId9" Type="http://schemas.openxmlformats.org/officeDocument/2006/relationships/image" Target="../media/image184.png"/><Relationship Id="rId13" Type="http://schemas.openxmlformats.org/officeDocument/2006/relationships/image" Target="../media/image186.png"/><Relationship Id="rId18" Type="http://schemas.openxmlformats.org/officeDocument/2006/relationships/customXml" Target="../ink/ink2136.xml"/><Relationship Id="rId39" Type="http://schemas.openxmlformats.org/officeDocument/2006/relationships/image" Target="../media/image284.png"/><Relationship Id="rId34" Type="http://schemas.openxmlformats.org/officeDocument/2006/relationships/customXml" Target="../ink/ink2144.xml"/><Relationship Id="rId50" Type="http://schemas.openxmlformats.org/officeDocument/2006/relationships/customXml" Target="../ink/ink2152.xml"/><Relationship Id="rId55" Type="http://schemas.openxmlformats.org/officeDocument/2006/relationships/image" Target="../media/image292.png"/><Relationship Id="rId76" Type="http://schemas.openxmlformats.org/officeDocument/2006/relationships/customXml" Target="../ink/ink2165.xml"/><Relationship Id="rId7" Type="http://schemas.openxmlformats.org/officeDocument/2006/relationships/image" Target="../media/image183.png"/><Relationship Id="rId71" Type="http://schemas.openxmlformats.org/officeDocument/2006/relationships/image" Target="../media/image27.png"/><Relationship Id="rId2" Type="http://schemas.openxmlformats.org/officeDocument/2006/relationships/customXml" Target="../ink/ink2128.xml"/><Relationship Id="rId29" Type="http://schemas.openxmlformats.org/officeDocument/2006/relationships/image" Target="../media/image194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79.xml"/><Relationship Id="rId21" Type="http://schemas.openxmlformats.org/officeDocument/2006/relationships/image" Target="../media/image190.png"/><Relationship Id="rId42" Type="http://schemas.openxmlformats.org/officeDocument/2006/relationships/customXml" Target="../ink/ink2187.xml"/><Relationship Id="rId47" Type="http://schemas.openxmlformats.org/officeDocument/2006/relationships/image" Target="../media/image288.png"/><Relationship Id="rId63" Type="http://schemas.openxmlformats.org/officeDocument/2006/relationships/image" Target="../media/image296.png"/><Relationship Id="rId68" Type="http://schemas.openxmlformats.org/officeDocument/2006/relationships/customXml" Target="../ink/ink2200.xml"/><Relationship Id="rId84" Type="http://schemas.openxmlformats.org/officeDocument/2006/relationships/customXml" Target="../ink/ink2208.xml"/><Relationship Id="rId89" Type="http://schemas.openxmlformats.org/officeDocument/2006/relationships/image" Target="../media/image308.png"/><Relationship Id="rId16" Type="http://schemas.openxmlformats.org/officeDocument/2006/relationships/customXml" Target="../ink/ink2174.xml"/><Relationship Id="rId107" Type="http://schemas.openxmlformats.org/officeDocument/2006/relationships/image" Target="../media/image317.png"/><Relationship Id="rId11" Type="http://schemas.openxmlformats.org/officeDocument/2006/relationships/image" Target="../media/image185.png"/><Relationship Id="rId32" Type="http://schemas.openxmlformats.org/officeDocument/2006/relationships/customXml" Target="../ink/ink2182.xml"/><Relationship Id="rId37" Type="http://schemas.openxmlformats.org/officeDocument/2006/relationships/image" Target="../media/image283.png"/><Relationship Id="rId53" Type="http://schemas.openxmlformats.org/officeDocument/2006/relationships/image" Target="../media/image291.png"/><Relationship Id="rId58" Type="http://schemas.openxmlformats.org/officeDocument/2006/relationships/customXml" Target="../ink/ink2195.xml"/><Relationship Id="rId74" Type="http://schemas.openxmlformats.org/officeDocument/2006/relationships/customXml" Target="../ink/ink2203.xml"/><Relationship Id="rId79" Type="http://schemas.openxmlformats.org/officeDocument/2006/relationships/image" Target="../media/image303.png"/><Relationship Id="rId102" Type="http://schemas.openxmlformats.org/officeDocument/2006/relationships/customXml" Target="../ink/ink2217.xml"/><Relationship Id="rId5" Type="http://schemas.openxmlformats.org/officeDocument/2006/relationships/image" Target="../media/image182.png"/><Relationship Id="rId90" Type="http://schemas.openxmlformats.org/officeDocument/2006/relationships/customXml" Target="../ink/ink2211.xml"/><Relationship Id="rId95" Type="http://schemas.openxmlformats.org/officeDocument/2006/relationships/image" Target="../media/image311.png"/><Relationship Id="rId22" Type="http://schemas.openxmlformats.org/officeDocument/2006/relationships/customXml" Target="../ink/ink2177.xml"/><Relationship Id="rId27" Type="http://schemas.openxmlformats.org/officeDocument/2006/relationships/image" Target="../media/image193.png"/><Relationship Id="rId43" Type="http://schemas.openxmlformats.org/officeDocument/2006/relationships/image" Target="../media/image286.png"/><Relationship Id="rId48" Type="http://schemas.openxmlformats.org/officeDocument/2006/relationships/customXml" Target="../ink/ink2190.xml"/><Relationship Id="rId64" Type="http://schemas.openxmlformats.org/officeDocument/2006/relationships/customXml" Target="../ink/ink2198.xml"/><Relationship Id="rId69" Type="http://schemas.openxmlformats.org/officeDocument/2006/relationships/image" Target="../media/image299.png"/><Relationship Id="rId80" Type="http://schemas.openxmlformats.org/officeDocument/2006/relationships/customXml" Target="../ink/ink2206.xml"/><Relationship Id="rId85" Type="http://schemas.openxmlformats.org/officeDocument/2006/relationships/image" Target="../media/image306.png"/><Relationship Id="rId12" Type="http://schemas.openxmlformats.org/officeDocument/2006/relationships/customXml" Target="../ink/ink2172.xml"/><Relationship Id="rId17" Type="http://schemas.openxmlformats.org/officeDocument/2006/relationships/image" Target="../media/image188.png"/><Relationship Id="rId33" Type="http://schemas.openxmlformats.org/officeDocument/2006/relationships/image" Target="../media/image196.png"/><Relationship Id="rId38" Type="http://schemas.openxmlformats.org/officeDocument/2006/relationships/customXml" Target="../ink/ink2185.xml"/><Relationship Id="rId59" Type="http://schemas.openxmlformats.org/officeDocument/2006/relationships/image" Target="../media/image294.png"/><Relationship Id="rId103" Type="http://schemas.openxmlformats.org/officeDocument/2006/relationships/image" Target="../media/image315.png"/><Relationship Id="rId108" Type="http://schemas.openxmlformats.org/officeDocument/2006/relationships/customXml" Target="../ink/ink2220.xml"/><Relationship Id="rId54" Type="http://schemas.openxmlformats.org/officeDocument/2006/relationships/customXml" Target="../ink/ink2193.xml"/><Relationship Id="rId70" Type="http://schemas.openxmlformats.org/officeDocument/2006/relationships/customXml" Target="../ink/ink2201.xml"/><Relationship Id="rId75" Type="http://schemas.openxmlformats.org/officeDocument/2006/relationships/image" Target="../media/image301.png"/><Relationship Id="rId91" Type="http://schemas.openxmlformats.org/officeDocument/2006/relationships/image" Target="../media/image309.png"/><Relationship Id="rId96" Type="http://schemas.openxmlformats.org/officeDocument/2006/relationships/customXml" Target="../ink/ink2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9.xml"/><Relationship Id="rId15" Type="http://schemas.openxmlformats.org/officeDocument/2006/relationships/image" Target="../media/image187.png"/><Relationship Id="rId23" Type="http://schemas.openxmlformats.org/officeDocument/2006/relationships/image" Target="../media/image191.png"/><Relationship Id="rId28" Type="http://schemas.openxmlformats.org/officeDocument/2006/relationships/customXml" Target="../ink/ink2180.xml"/><Relationship Id="rId36" Type="http://schemas.openxmlformats.org/officeDocument/2006/relationships/customXml" Target="../ink/ink2184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06" Type="http://schemas.openxmlformats.org/officeDocument/2006/relationships/customXml" Target="../ink/ink2219.xml"/><Relationship Id="rId10" Type="http://schemas.openxmlformats.org/officeDocument/2006/relationships/customXml" Target="../ink/ink2171.xml"/><Relationship Id="rId31" Type="http://schemas.openxmlformats.org/officeDocument/2006/relationships/image" Target="../media/image195.png"/><Relationship Id="rId44" Type="http://schemas.openxmlformats.org/officeDocument/2006/relationships/customXml" Target="../ink/ink2188.xml"/><Relationship Id="rId52" Type="http://schemas.openxmlformats.org/officeDocument/2006/relationships/customXml" Target="../ink/ink2192.xml"/><Relationship Id="rId60" Type="http://schemas.openxmlformats.org/officeDocument/2006/relationships/customXml" Target="../ink/ink2196.xml"/><Relationship Id="rId65" Type="http://schemas.openxmlformats.org/officeDocument/2006/relationships/image" Target="../media/image297.png"/><Relationship Id="rId73" Type="http://schemas.openxmlformats.org/officeDocument/2006/relationships/image" Target="../media/image300.png"/><Relationship Id="rId78" Type="http://schemas.openxmlformats.org/officeDocument/2006/relationships/customXml" Target="../ink/ink2205.xml"/><Relationship Id="rId81" Type="http://schemas.openxmlformats.org/officeDocument/2006/relationships/image" Target="../media/image304.png"/><Relationship Id="rId86" Type="http://schemas.openxmlformats.org/officeDocument/2006/relationships/customXml" Target="../ink/ink2209.xml"/><Relationship Id="rId94" Type="http://schemas.openxmlformats.org/officeDocument/2006/relationships/customXml" Target="../ink/ink2213.xml"/><Relationship Id="rId99" Type="http://schemas.openxmlformats.org/officeDocument/2006/relationships/image" Target="../media/image313.png"/><Relationship Id="rId101" Type="http://schemas.openxmlformats.org/officeDocument/2006/relationships/image" Target="../media/image314.png"/><Relationship Id="rId4" Type="http://schemas.openxmlformats.org/officeDocument/2006/relationships/customXml" Target="../ink/ink2168.xml"/><Relationship Id="rId9" Type="http://schemas.openxmlformats.org/officeDocument/2006/relationships/image" Target="../media/image184.png"/><Relationship Id="rId13" Type="http://schemas.openxmlformats.org/officeDocument/2006/relationships/image" Target="../media/image186.png"/><Relationship Id="rId18" Type="http://schemas.openxmlformats.org/officeDocument/2006/relationships/customXml" Target="../ink/ink2175.xml"/><Relationship Id="rId39" Type="http://schemas.openxmlformats.org/officeDocument/2006/relationships/image" Target="../media/image284.png"/><Relationship Id="rId109" Type="http://schemas.openxmlformats.org/officeDocument/2006/relationships/image" Target="../media/image318.png"/><Relationship Id="rId34" Type="http://schemas.openxmlformats.org/officeDocument/2006/relationships/customXml" Target="../ink/ink2183.xml"/><Relationship Id="rId50" Type="http://schemas.openxmlformats.org/officeDocument/2006/relationships/customXml" Target="../ink/ink2191.xml"/><Relationship Id="rId55" Type="http://schemas.openxmlformats.org/officeDocument/2006/relationships/image" Target="../media/image292.png"/><Relationship Id="rId76" Type="http://schemas.openxmlformats.org/officeDocument/2006/relationships/customXml" Target="../ink/ink2204.xml"/><Relationship Id="rId97" Type="http://schemas.openxmlformats.org/officeDocument/2006/relationships/image" Target="../media/image312.png"/><Relationship Id="rId104" Type="http://schemas.openxmlformats.org/officeDocument/2006/relationships/customXml" Target="../ink/ink2218.xml"/><Relationship Id="rId7" Type="http://schemas.openxmlformats.org/officeDocument/2006/relationships/image" Target="../media/image183.png"/><Relationship Id="rId71" Type="http://schemas.openxmlformats.org/officeDocument/2006/relationships/image" Target="../media/image27.png"/><Relationship Id="rId92" Type="http://schemas.openxmlformats.org/officeDocument/2006/relationships/customXml" Target="../ink/ink2212.xml"/><Relationship Id="rId2" Type="http://schemas.openxmlformats.org/officeDocument/2006/relationships/customXml" Target="../ink/ink2167.xml"/><Relationship Id="rId29" Type="http://schemas.openxmlformats.org/officeDocument/2006/relationships/image" Target="../media/image194.png"/><Relationship Id="rId24" Type="http://schemas.openxmlformats.org/officeDocument/2006/relationships/customXml" Target="../ink/ink2178.xml"/><Relationship Id="rId40" Type="http://schemas.openxmlformats.org/officeDocument/2006/relationships/customXml" Target="../ink/ink2186.xml"/><Relationship Id="rId45" Type="http://schemas.openxmlformats.org/officeDocument/2006/relationships/image" Target="../media/image287.png"/><Relationship Id="rId66" Type="http://schemas.openxmlformats.org/officeDocument/2006/relationships/customXml" Target="../ink/ink2199.xml"/><Relationship Id="rId87" Type="http://schemas.openxmlformats.org/officeDocument/2006/relationships/image" Target="../media/image307.png"/><Relationship Id="rId61" Type="http://schemas.openxmlformats.org/officeDocument/2006/relationships/image" Target="../media/image295.png"/><Relationship Id="rId82" Type="http://schemas.openxmlformats.org/officeDocument/2006/relationships/customXml" Target="../ink/ink2207.xml"/><Relationship Id="rId19" Type="http://schemas.openxmlformats.org/officeDocument/2006/relationships/image" Target="../media/image189.png"/><Relationship Id="rId14" Type="http://schemas.openxmlformats.org/officeDocument/2006/relationships/customXml" Target="../ink/ink2173.xml"/><Relationship Id="rId30" Type="http://schemas.openxmlformats.org/officeDocument/2006/relationships/customXml" Target="../ink/ink2181.xml"/><Relationship Id="rId35" Type="http://schemas.openxmlformats.org/officeDocument/2006/relationships/image" Target="../media/image197.png"/><Relationship Id="rId56" Type="http://schemas.openxmlformats.org/officeDocument/2006/relationships/customXml" Target="../ink/ink2194.xml"/><Relationship Id="rId77" Type="http://schemas.openxmlformats.org/officeDocument/2006/relationships/image" Target="../media/image302.png"/><Relationship Id="rId100" Type="http://schemas.openxmlformats.org/officeDocument/2006/relationships/customXml" Target="../ink/ink2216.xml"/><Relationship Id="rId105" Type="http://schemas.openxmlformats.org/officeDocument/2006/relationships/image" Target="../media/image316.png"/><Relationship Id="rId8" Type="http://schemas.openxmlformats.org/officeDocument/2006/relationships/customXml" Target="../ink/ink2170.xml"/><Relationship Id="rId51" Type="http://schemas.openxmlformats.org/officeDocument/2006/relationships/image" Target="../media/image290.png"/><Relationship Id="rId72" Type="http://schemas.openxmlformats.org/officeDocument/2006/relationships/customXml" Target="../ink/ink2202.xml"/><Relationship Id="rId93" Type="http://schemas.openxmlformats.org/officeDocument/2006/relationships/image" Target="../media/image310.png"/><Relationship Id="rId98" Type="http://schemas.openxmlformats.org/officeDocument/2006/relationships/customXml" Target="../ink/ink2215.xml"/><Relationship Id="rId3" Type="http://schemas.openxmlformats.org/officeDocument/2006/relationships/image" Target="../media/image181.png"/><Relationship Id="rId25" Type="http://schemas.openxmlformats.org/officeDocument/2006/relationships/image" Target="../media/image192.png"/><Relationship Id="rId46" Type="http://schemas.openxmlformats.org/officeDocument/2006/relationships/customXml" Target="../ink/ink2189.xml"/><Relationship Id="rId67" Type="http://schemas.openxmlformats.org/officeDocument/2006/relationships/image" Target="../media/image298.png"/><Relationship Id="rId20" Type="http://schemas.openxmlformats.org/officeDocument/2006/relationships/customXml" Target="../ink/ink2176.xml"/><Relationship Id="rId41" Type="http://schemas.openxmlformats.org/officeDocument/2006/relationships/image" Target="../media/image285.png"/><Relationship Id="rId62" Type="http://schemas.openxmlformats.org/officeDocument/2006/relationships/customXml" Target="../ink/ink2197.xml"/><Relationship Id="rId83" Type="http://schemas.openxmlformats.org/officeDocument/2006/relationships/image" Target="../media/image305.png"/><Relationship Id="rId88" Type="http://schemas.openxmlformats.org/officeDocument/2006/relationships/customXml" Target="../ink/ink221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customXml" Target="../ink/ink222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3.xml"/><Relationship Id="rId3" Type="http://schemas.openxmlformats.org/officeDocument/2006/relationships/image" Target="../media/image5100.png"/><Relationship Id="rId7" Type="http://schemas.openxmlformats.org/officeDocument/2006/relationships/image" Target="../media/image7100.png"/><Relationship Id="rId2" Type="http://schemas.openxmlformats.org/officeDocument/2006/relationships/customXml" Target="../ink/ink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.xml"/><Relationship Id="rId5" Type="http://schemas.openxmlformats.org/officeDocument/2006/relationships/image" Target="../media/image6100.png"/><Relationship Id="rId4" Type="http://schemas.openxmlformats.org/officeDocument/2006/relationships/customXml" Target="../ink/ink41.xml"/><Relationship Id="rId9" Type="http://schemas.openxmlformats.org/officeDocument/2006/relationships/image" Target="../media/image8100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25.xml"/><Relationship Id="rId13" Type="http://schemas.openxmlformats.org/officeDocument/2006/relationships/image" Target="../media/image324.png"/><Relationship Id="rId18" Type="http://schemas.openxmlformats.org/officeDocument/2006/relationships/customXml" Target="../ink/ink2230.xml"/><Relationship Id="rId3" Type="http://schemas.openxmlformats.org/officeDocument/2006/relationships/image" Target="../media/image319.png"/><Relationship Id="rId7" Type="http://schemas.openxmlformats.org/officeDocument/2006/relationships/image" Target="../media/image321.png"/><Relationship Id="rId12" Type="http://schemas.openxmlformats.org/officeDocument/2006/relationships/customXml" Target="../ink/ink2227.xml"/><Relationship Id="rId17" Type="http://schemas.openxmlformats.org/officeDocument/2006/relationships/image" Target="../media/image326.png"/><Relationship Id="rId2" Type="http://schemas.openxmlformats.org/officeDocument/2006/relationships/customXml" Target="../ink/ink2222.xml"/><Relationship Id="rId16" Type="http://schemas.openxmlformats.org/officeDocument/2006/relationships/customXml" Target="../ink/ink22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4.xml"/><Relationship Id="rId11" Type="http://schemas.openxmlformats.org/officeDocument/2006/relationships/image" Target="../media/image323.png"/><Relationship Id="rId5" Type="http://schemas.openxmlformats.org/officeDocument/2006/relationships/image" Target="../media/image320.png"/><Relationship Id="rId15" Type="http://schemas.openxmlformats.org/officeDocument/2006/relationships/image" Target="../media/image325.png"/><Relationship Id="rId10" Type="http://schemas.openxmlformats.org/officeDocument/2006/relationships/customXml" Target="../ink/ink2226.xml"/><Relationship Id="rId19" Type="http://schemas.openxmlformats.org/officeDocument/2006/relationships/image" Target="../media/image327.png"/><Relationship Id="rId4" Type="http://schemas.openxmlformats.org/officeDocument/2006/relationships/customXml" Target="../ink/ink2223.xml"/><Relationship Id="rId9" Type="http://schemas.openxmlformats.org/officeDocument/2006/relationships/image" Target="../media/image322.png"/><Relationship Id="rId14" Type="http://schemas.openxmlformats.org/officeDocument/2006/relationships/customXml" Target="../ink/ink2228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4.png"/><Relationship Id="rId18" Type="http://schemas.openxmlformats.org/officeDocument/2006/relationships/customXml" Target="../ink/ink2239.xml"/><Relationship Id="rId26" Type="http://schemas.openxmlformats.org/officeDocument/2006/relationships/customXml" Target="../ink/ink2243.xml"/><Relationship Id="rId39" Type="http://schemas.openxmlformats.org/officeDocument/2006/relationships/image" Target="../media/image337.png"/><Relationship Id="rId21" Type="http://schemas.openxmlformats.org/officeDocument/2006/relationships/image" Target="../media/image328.png"/><Relationship Id="rId34" Type="http://schemas.openxmlformats.org/officeDocument/2006/relationships/customXml" Target="../ink/ink2247.xml"/><Relationship Id="rId7" Type="http://schemas.openxmlformats.org/officeDocument/2006/relationships/image" Target="../media/image321.png"/><Relationship Id="rId12" Type="http://schemas.openxmlformats.org/officeDocument/2006/relationships/customXml" Target="../ink/ink2236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249.xml"/><Relationship Id="rId2" Type="http://schemas.openxmlformats.org/officeDocument/2006/relationships/customXml" Target="../ink/ink2231.xml"/><Relationship Id="rId16" Type="http://schemas.openxmlformats.org/officeDocument/2006/relationships/customXml" Target="../ink/ink2238.xml"/><Relationship Id="rId20" Type="http://schemas.openxmlformats.org/officeDocument/2006/relationships/customXml" Target="../ink/ink2240.xml"/><Relationship Id="rId29" Type="http://schemas.openxmlformats.org/officeDocument/2006/relationships/image" Target="../media/image3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3.xml"/><Relationship Id="rId11" Type="http://schemas.openxmlformats.org/officeDocument/2006/relationships/image" Target="../media/image323.png"/><Relationship Id="rId24" Type="http://schemas.openxmlformats.org/officeDocument/2006/relationships/customXml" Target="../ink/ink2242.xml"/><Relationship Id="rId32" Type="http://schemas.openxmlformats.org/officeDocument/2006/relationships/customXml" Target="../ink/ink2246.xml"/><Relationship Id="rId37" Type="http://schemas.openxmlformats.org/officeDocument/2006/relationships/image" Target="../media/image336.png"/><Relationship Id="rId5" Type="http://schemas.openxmlformats.org/officeDocument/2006/relationships/image" Target="../media/image320.png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244.xml"/><Relationship Id="rId36" Type="http://schemas.openxmlformats.org/officeDocument/2006/relationships/customXml" Target="../ink/ink2248.xml"/><Relationship Id="rId10" Type="http://schemas.openxmlformats.org/officeDocument/2006/relationships/customXml" Target="../ink/ink2235.xml"/><Relationship Id="rId19" Type="http://schemas.openxmlformats.org/officeDocument/2006/relationships/image" Target="../media/image327.png"/><Relationship Id="rId31" Type="http://schemas.openxmlformats.org/officeDocument/2006/relationships/image" Target="../media/image333.png"/><Relationship Id="rId4" Type="http://schemas.openxmlformats.org/officeDocument/2006/relationships/customXml" Target="../ink/ink2232.xml"/><Relationship Id="rId9" Type="http://schemas.openxmlformats.org/officeDocument/2006/relationships/image" Target="../media/image322.png"/><Relationship Id="rId14" Type="http://schemas.openxmlformats.org/officeDocument/2006/relationships/customXml" Target="../ink/ink2237.xml"/><Relationship Id="rId22" Type="http://schemas.openxmlformats.org/officeDocument/2006/relationships/customXml" Target="../ink/ink2241.xml"/><Relationship Id="rId27" Type="http://schemas.openxmlformats.org/officeDocument/2006/relationships/image" Target="../media/image331.png"/><Relationship Id="rId30" Type="http://schemas.openxmlformats.org/officeDocument/2006/relationships/customXml" Target="../ink/ink2245.xml"/><Relationship Id="rId35" Type="http://schemas.openxmlformats.org/officeDocument/2006/relationships/image" Target="../media/image335.png"/><Relationship Id="rId8" Type="http://schemas.openxmlformats.org/officeDocument/2006/relationships/customXml" Target="../ink/ink2234.xml"/><Relationship Id="rId3" Type="http://schemas.openxmlformats.org/officeDocument/2006/relationships/image" Target="../media/image319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4.png"/><Relationship Id="rId18" Type="http://schemas.openxmlformats.org/officeDocument/2006/relationships/customXml" Target="../ink/ink2258.xml"/><Relationship Id="rId26" Type="http://schemas.openxmlformats.org/officeDocument/2006/relationships/customXml" Target="../ink/ink2262.xml"/><Relationship Id="rId39" Type="http://schemas.openxmlformats.org/officeDocument/2006/relationships/image" Target="../media/image337.png"/><Relationship Id="rId21" Type="http://schemas.openxmlformats.org/officeDocument/2006/relationships/image" Target="../media/image328.png"/><Relationship Id="rId34" Type="http://schemas.openxmlformats.org/officeDocument/2006/relationships/customXml" Target="../ink/ink2266.xml"/><Relationship Id="rId42" Type="http://schemas.openxmlformats.org/officeDocument/2006/relationships/customXml" Target="../ink/ink2270.xml"/><Relationship Id="rId47" Type="http://schemas.openxmlformats.org/officeDocument/2006/relationships/image" Target="../media/image341.png"/><Relationship Id="rId50" Type="http://schemas.openxmlformats.org/officeDocument/2006/relationships/customXml" Target="../ink/ink2274.xml"/><Relationship Id="rId7" Type="http://schemas.openxmlformats.org/officeDocument/2006/relationships/image" Target="../media/image321.png"/><Relationship Id="rId2" Type="http://schemas.openxmlformats.org/officeDocument/2006/relationships/customXml" Target="../ink/ink2250.xml"/><Relationship Id="rId16" Type="http://schemas.openxmlformats.org/officeDocument/2006/relationships/customXml" Target="../ink/ink2257.xml"/><Relationship Id="rId29" Type="http://schemas.openxmlformats.org/officeDocument/2006/relationships/image" Target="../media/image332.png"/><Relationship Id="rId11" Type="http://schemas.openxmlformats.org/officeDocument/2006/relationships/image" Target="../media/image323.png"/><Relationship Id="rId24" Type="http://schemas.openxmlformats.org/officeDocument/2006/relationships/customXml" Target="../ink/ink2261.xml"/><Relationship Id="rId32" Type="http://schemas.openxmlformats.org/officeDocument/2006/relationships/customXml" Target="../ink/ink2265.xml"/><Relationship Id="rId37" Type="http://schemas.openxmlformats.org/officeDocument/2006/relationships/image" Target="../media/image336.png"/><Relationship Id="rId40" Type="http://schemas.openxmlformats.org/officeDocument/2006/relationships/customXml" Target="../ink/ink2269.xml"/><Relationship Id="rId45" Type="http://schemas.openxmlformats.org/officeDocument/2006/relationships/image" Target="../media/image340.png"/><Relationship Id="rId5" Type="http://schemas.openxmlformats.org/officeDocument/2006/relationships/image" Target="../media/image320.png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263.xml"/><Relationship Id="rId36" Type="http://schemas.openxmlformats.org/officeDocument/2006/relationships/customXml" Target="../ink/ink2267.xml"/><Relationship Id="rId49" Type="http://schemas.openxmlformats.org/officeDocument/2006/relationships/image" Target="../media/image342.png"/><Relationship Id="rId10" Type="http://schemas.openxmlformats.org/officeDocument/2006/relationships/customXml" Target="../ink/ink2254.xml"/><Relationship Id="rId19" Type="http://schemas.openxmlformats.org/officeDocument/2006/relationships/image" Target="../media/image327.png"/><Relationship Id="rId31" Type="http://schemas.openxmlformats.org/officeDocument/2006/relationships/image" Target="../media/image333.png"/><Relationship Id="rId44" Type="http://schemas.openxmlformats.org/officeDocument/2006/relationships/customXml" Target="../ink/ink2271.xml"/><Relationship Id="rId4" Type="http://schemas.openxmlformats.org/officeDocument/2006/relationships/customXml" Target="../ink/ink2251.xml"/><Relationship Id="rId9" Type="http://schemas.openxmlformats.org/officeDocument/2006/relationships/image" Target="../media/image322.png"/><Relationship Id="rId14" Type="http://schemas.openxmlformats.org/officeDocument/2006/relationships/customXml" Target="../ink/ink2256.xml"/><Relationship Id="rId22" Type="http://schemas.openxmlformats.org/officeDocument/2006/relationships/customXml" Target="../ink/ink2260.xml"/><Relationship Id="rId27" Type="http://schemas.openxmlformats.org/officeDocument/2006/relationships/image" Target="../media/image331.png"/><Relationship Id="rId30" Type="http://schemas.openxmlformats.org/officeDocument/2006/relationships/customXml" Target="../ink/ink2264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273.xml"/><Relationship Id="rId8" Type="http://schemas.openxmlformats.org/officeDocument/2006/relationships/customXml" Target="../ink/ink2253.xml"/><Relationship Id="rId51" Type="http://schemas.openxmlformats.org/officeDocument/2006/relationships/image" Target="../media/image343.png"/><Relationship Id="rId3" Type="http://schemas.openxmlformats.org/officeDocument/2006/relationships/image" Target="../media/image319.png"/><Relationship Id="rId12" Type="http://schemas.openxmlformats.org/officeDocument/2006/relationships/customXml" Target="../ink/ink2255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268.xml"/><Relationship Id="rId46" Type="http://schemas.openxmlformats.org/officeDocument/2006/relationships/customXml" Target="../ink/ink2272.xml"/><Relationship Id="rId20" Type="http://schemas.openxmlformats.org/officeDocument/2006/relationships/customXml" Target="../ink/ink2259.xml"/><Relationship Id="rId41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52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7.xml"/><Relationship Id="rId21" Type="http://schemas.openxmlformats.org/officeDocument/2006/relationships/image" Target="../media/image328.png"/><Relationship Id="rId42" Type="http://schemas.openxmlformats.org/officeDocument/2006/relationships/customXml" Target="../ink/ink2295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308.xml"/><Relationship Id="rId2" Type="http://schemas.openxmlformats.org/officeDocument/2006/relationships/customXml" Target="../ink/ink2275.xml"/><Relationship Id="rId16" Type="http://schemas.openxmlformats.org/officeDocument/2006/relationships/customXml" Target="../ink/ink2282.xml"/><Relationship Id="rId29" Type="http://schemas.openxmlformats.org/officeDocument/2006/relationships/image" Target="../media/image332.png"/><Relationship Id="rId11" Type="http://schemas.openxmlformats.org/officeDocument/2006/relationships/image" Target="../media/image323.png"/><Relationship Id="rId24" Type="http://schemas.openxmlformats.org/officeDocument/2006/relationships/customXml" Target="../ink/ink2286.xml"/><Relationship Id="rId32" Type="http://schemas.openxmlformats.org/officeDocument/2006/relationships/customXml" Target="../ink/ink2290.xml"/><Relationship Id="rId37" Type="http://schemas.openxmlformats.org/officeDocument/2006/relationships/image" Target="../media/image336.png"/><Relationship Id="rId40" Type="http://schemas.openxmlformats.org/officeDocument/2006/relationships/customXml" Target="../ink/ink2294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303.xml"/><Relationship Id="rId66" Type="http://schemas.openxmlformats.org/officeDocument/2006/relationships/customXml" Target="../ink/ink2307.xml"/><Relationship Id="rId74" Type="http://schemas.openxmlformats.org/officeDocument/2006/relationships/customXml" Target="../ink/ink2311.xml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281.xml"/><Relationship Id="rId22" Type="http://schemas.openxmlformats.org/officeDocument/2006/relationships/customXml" Target="../ink/ink2285.xml"/><Relationship Id="rId27" Type="http://schemas.openxmlformats.org/officeDocument/2006/relationships/image" Target="../media/image331.png"/><Relationship Id="rId30" Type="http://schemas.openxmlformats.org/officeDocument/2006/relationships/customXml" Target="../ink/ink2289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298.xml"/><Relationship Id="rId56" Type="http://schemas.openxmlformats.org/officeDocument/2006/relationships/customXml" Target="../ink/ink2302.xml"/><Relationship Id="rId64" Type="http://schemas.openxmlformats.org/officeDocument/2006/relationships/customXml" Target="../ink/ink2306.xml"/><Relationship Id="rId69" Type="http://schemas.openxmlformats.org/officeDocument/2006/relationships/image" Target="../media/image352.png"/><Relationship Id="rId8" Type="http://schemas.openxmlformats.org/officeDocument/2006/relationships/customXml" Target="../ink/ink2278.xml"/><Relationship Id="rId51" Type="http://schemas.openxmlformats.org/officeDocument/2006/relationships/image" Target="../media/image343.png"/><Relationship Id="rId72" Type="http://schemas.openxmlformats.org/officeDocument/2006/relationships/customXml" Target="../ink/ink2310.xml"/><Relationship Id="rId3" Type="http://schemas.openxmlformats.org/officeDocument/2006/relationships/image" Target="../media/image319.png"/><Relationship Id="rId12" Type="http://schemas.openxmlformats.org/officeDocument/2006/relationships/customXml" Target="../ink/ink2280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293.xml"/><Relationship Id="rId46" Type="http://schemas.openxmlformats.org/officeDocument/2006/relationships/customXml" Target="../ink/ink2297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284.xml"/><Relationship Id="rId41" Type="http://schemas.openxmlformats.org/officeDocument/2006/relationships/image" Target="../media/image338.png"/><Relationship Id="rId54" Type="http://schemas.openxmlformats.org/officeDocument/2006/relationships/customXml" Target="../ink/ink2301.xml"/><Relationship Id="rId62" Type="http://schemas.openxmlformats.org/officeDocument/2006/relationships/customXml" Target="../ink/ink2305.xml"/><Relationship Id="rId70" Type="http://schemas.openxmlformats.org/officeDocument/2006/relationships/customXml" Target="../ink/ink2309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77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288.xml"/><Relationship Id="rId36" Type="http://schemas.openxmlformats.org/officeDocument/2006/relationships/customXml" Target="../ink/ink2292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279.xml"/><Relationship Id="rId31" Type="http://schemas.openxmlformats.org/officeDocument/2006/relationships/image" Target="../media/image333.png"/><Relationship Id="rId44" Type="http://schemas.openxmlformats.org/officeDocument/2006/relationships/customXml" Target="../ink/ink2296.xml"/><Relationship Id="rId52" Type="http://schemas.openxmlformats.org/officeDocument/2006/relationships/customXml" Target="../ink/ink2300.xml"/><Relationship Id="rId60" Type="http://schemas.openxmlformats.org/officeDocument/2006/relationships/customXml" Target="../ink/ink2304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4" Type="http://schemas.openxmlformats.org/officeDocument/2006/relationships/customXml" Target="../ink/ink2276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283.xml"/><Relationship Id="rId39" Type="http://schemas.openxmlformats.org/officeDocument/2006/relationships/image" Target="../media/image337.png"/><Relationship Id="rId34" Type="http://schemas.openxmlformats.org/officeDocument/2006/relationships/customXml" Target="../ink/ink2291.xml"/><Relationship Id="rId50" Type="http://schemas.openxmlformats.org/officeDocument/2006/relationships/customXml" Target="../ink/ink2299.xml"/><Relationship Id="rId55" Type="http://schemas.openxmlformats.org/officeDocument/2006/relationships/image" Target="../media/image345.png"/><Relationship Id="rId7" Type="http://schemas.openxmlformats.org/officeDocument/2006/relationships/image" Target="../media/image321.png"/><Relationship Id="rId71" Type="http://schemas.openxmlformats.org/officeDocument/2006/relationships/image" Target="../media/image2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4.xml"/><Relationship Id="rId21" Type="http://schemas.openxmlformats.org/officeDocument/2006/relationships/image" Target="../media/image328.png"/><Relationship Id="rId42" Type="http://schemas.openxmlformats.org/officeDocument/2006/relationships/customXml" Target="../ink/ink2332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345.xml"/><Relationship Id="rId16" Type="http://schemas.openxmlformats.org/officeDocument/2006/relationships/customXml" Target="../ink/ink2319.xml"/><Relationship Id="rId11" Type="http://schemas.openxmlformats.org/officeDocument/2006/relationships/image" Target="../media/image323.png"/><Relationship Id="rId24" Type="http://schemas.openxmlformats.org/officeDocument/2006/relationships/customXml" Target="../ink/ink2323.xml"/><Relationship Id="rId32" Type="http://schemas.openxmlformats.org/officeDocument/2006/relationships/customXml" Target="../ink/ink2327.xml"/><Relationship Id="rId37" Type="http://schemas.openxmlformats.org/officeDocument/2006/relationships/image" Target="../media/image336.png"/><Relationship Id="rId40" Type="http://schemas.openxmlformats.org/officeDocument/2006/relationships/customXml" Target="../ink/ink2331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340.xml"/><Relationship Id="rId66" Type="http://schemas.openxmlformats.org/officeDocument/2006/relationships/customXml" Target="../ink/ink2344.xml"/><Relationship Id="rId74" Type="http://schemas.openxmlformats.org/officeDocument/2006/relationships/customXml" Target="../ink/ink2348.xml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318.xml"/><Relationship Id="rId22" Type="http://schemas.openxmlformats.org/officeDocument/2006/relationships/customXml" Target="../ink/ink2322.xml"/><Relationship Id="rId27" Type="http://schemas.openxmlformats.org/officeDocument/2006/relationships/image" Target="../media/image331.png"/><Relationship Id="rId30" Type="http://schemas.openxmlformats.org/officeDocument/2006/relationships/customXml" Target="../ink/ink2326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335.xml"/><Relationship Id="rId56" Type="http://schemas.openxmlformats.org/officeDocument/2006/relationships/customXml" Target="../ink/ink2339.xml"/><Relationship Id="rId64" Type="http://schemas.openxmlformats.org/officeDocument/2006/relationships/customXml" Target="../ink/ink2343.xml"/><Relationship Id="rId69" Type="http://schemas.openxmlformats.org/officeDocument/2006/relationships/image" Target="../media/image352.png"/><Relationship Id="rId77" Type="http://schemas.openxmlformats.org/officeDocument/2006/relationships/image" Target="../media/image355.png"/><Relationship Id="rId8" Type="http://schemas.openxmlformats.org/officeDocument/2006/relationships/customXml" Target="../ink/ink2315.xml"/><Relationship Id="rId51" Type="http://schemas.openxmlformats.org/officeDocument/2006/relationships/image" Target="../media/image343.png"/><Relationship Id="rId72" Type="http://schemas.openxmlformats.org/officeDocument/2006/relationships/customXml" Target="../ink/ink2347.xml"/><Relationship Id="rId3" Type="http://schemas.openxmlformats.org/officeDocument/2006/relationships/image" Target="../media/image319.png"/><Relationship Id="rId12" Type="http://schemas.openxmlformats.org/officeDocument/2006/relationships/customXml" Target="../ink/ink2317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330.xml"/><Relationship Id="rId46" Type="http://schemas.openxmlformats.org/officeDocument/2006/relationships/customXml" Target="../ink/ink2334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321.xml"/><Relationship Id="rId41" Type="http://schemas.openxmlformats.org/officeDocument/2006/relationships/image" Target="../media/image338.png"/><Relationship Id="rId54" Type="http://schemas.openxmlformats.org/officeDocument/2006/relationships/customXml" Target="../ink/ink2338.xml"/><Relationship Id="rId62" Type="http://schemas.openxmlformats.org/officeDocument/2006/relationships/customXml" Target="../ink/ink2342.xml"/><Relationship Id="rId70" Type="http://schemas.openxmlformats.org/officeDocument/2006/relationships/customXml" Target="../ink/ink2346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4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325.xml"/><Relationship Id="rId36" Type="http://schemas.openxmlformats.org/officeDocument/2006/relationships/customXml" Target="../ink/ink2329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316.xml"/><Relationship Id="rId31" Type="http://schemas.openxmlformats.org/officeDocument/2006/relationships/image" Target="../media/image333.png"/><Relationship Id="rId44" Type="http://schemas.openxmlformats.org/officeDocument/2006/relationships/customXml" Target="../ink/ink2333.xml"/><Relationship Id="rId52" Type="http://schemas.openxmlformats.org/officeDocument/2006/relationships/customXml" Target="../ink/ink2337.xml"/><Relationship Id="rId60" Type="http://schemas.openxmlformats.org/officeDocument/2006/relationships/customXml" Target="../ink/ink2341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4" Type="http://schemas.openxmlformats.org/officeDocument/2006/relationships/customXml" Target="../ink/ink2313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320.xml"/><Relationship Id="rId39" Type="http://schemas.openxmlformats.org/officeDocument/2006/relationships/image" Target="../media/image337.png"/><Relationship Id="rId34" Type="http://schemas.openxmlformats.org/officeDocument/2006/relationships/customXml" Target="../ink/ink2328.xml"/><Relationship Id="rId50" Type="http://schemas.openxmlformats.org/officeDocument/2006/relationships/customXml" Target="../ink/ink2336.xml"/><Relationship Id="rId55" Type="http://schemas.openxmlformats.org/officeDocument/2006/relationships/image" Target="../media/image345.png"/><Relationship Id="rId76" Type="http://schemas.openxmlformats.org/officeDocument/2006/relationships/customXml" Target="../ink/ink2349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312.xml"/><Relationship Id="rId29" Type="http://schemas.openxmlformats.org/officeDocument/2006/relationships/image" Target="../media/image332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2.xml"/><Relationship Id="rId21" Type="http://schemas.openxmlformats.org/officeDocument/2006/relationships/image" Target="../media/image328.png"/><Relationship Id="rId42" Type="http://schemas.openxmlformats.org/officeDocument/2006/relationships/customXml" Target="../ink/ink2370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383.xml"/><Relationship Id="rId16" Type="http://schemas.openxmlformats.org/officeDocument/2006/relationships/customXml" Target="../ink/ink2357.xml"/><Relationship Id="rId11" Type="http://schemas.openxmlformats.org/officeDocument/2006/relationships/image" Target="../media/image323.png"/><Relationship Id="rId24" Type="http://schemas.openxmlformats.org/officeDocument/2006/relationships/customXml" Target="../ink/ink2361.xml"/><Relationship Id="rId32" Type="http://schemas.openxmlformats.org/officeDocument/2006/relationships/customXml" Target="../ink/ink2365.xml"/><Relationship Id="rId37" Type="http://schemas.openxmlformats.org/officeDocument/2006/relationships/image" Target="../media/image336.png"/><Relationship Id="rId40" Type="http://schemas.openxmlformats.org/officeDocument/2006/relationships/customXml" Target="../ink/ink2369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378.xml"/><Relationship Id="rId66" Type="http://schemas.openxmlformats.org/officeDocument/2006/relationships/customXml" Target="../ink/ink2382.xml"/><Relationship Id="rId74" Type="http://schemas.openxmlformats.org/officeDocument/2006/relationships/customXml" Target="../ink/ink2386.xml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356.xml"/><Relationship Id="rId22" Type="http://schemas.openxmlformats.org/officeDocument/2006/relationships/customXml" Target="../ink/ink2360.xml"/><Relationship Id="rId27" Type="http://schemas.openxmlformats.org/officeDocument/2006/relationships/image" Target="../media/image331.png"/><Relationship Id="rId30" Type="http://schemas.openxmlformats.org/officeDocument/2006/relationships/customXml" Target="../ink/ink2364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373.xml"/><Relationship Id="rId56" Type="http://schemas.openxmlformats.org/officeDocument/2006/relationships/customXml" Target="../ink/ink2377.xml"/><Relationship Id="rId64" Type="http://schemas.openxmlformats.org/officeDocument/2006/relationships/customXml" Target="../ink/ink2381.xml"/><Relationship Id="rId69" Type="http://schemas.openxmlformats.org/officeDocument/2006/relationships/image" Target="../media/image352.png"/><Relationship Id="rId77" Type="http://schemas.openxmlformats.org/officeDocument/2006/relationships/image" Target="../media/image355.png"/><Relationship Id="rId8" Type="http://schemas.openxmlformats.org/officeDocument/2006/relationships/customXml" Target="../ink/ink2353.xml"/><Relationship Id="rId51" Type="http://schemas.openxmlformats.org/officeDocument/2006/relationships/image" Target="../media/image343.png"/><Relationship Id="rId72" Type="http://schemas.openxmlformats.org/officeDocument/2006/relationships/customXml" Target="../ink/ink2385.xml"/><Relationship Id="rId3" Type="http://schemas.openxmlformats.org/officeDocument/2006/relationships/image" Target="../media/image319.png"/><Relationship Id="rId12" Type="http://schemas.openxmlformats.org/officeDocument/2006/relationships/customXml" Target="../ink/ink2355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368.xml"/><Relationship Id="rId46" Type="http://schemas.openxmlformats.org/officeDocument/2006/relationships/customXml" Target="../ink/ink2372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359.xml"/><Relationship Id="rId41" Type="http://schemas.openxmlformats.org/officeDocument/2006/relationships/image" Target="../media/image338.png"/><Relationship Id="rId54" Type="http://schemas.openxmlformats.org/officeDocument/2006/relationships/customXml" Target="../ink/ink2376.xml"/><Relationship Id="rId62" Type="http://schemas.openxmlformats.org/officeDocument/2006/relationships/customXml" Target="../ink/ink2380.xml"/><Relationship Id="rId70" Type="http://schemas.openxmlformats.org/officeDocument/2006/relationships/customXml" Target="../ink/ink2384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2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363.xml"/><Relationship Id="rId36" Type="http://schemas.openxmlformats.org/officeDocument/2006/relationships/customXml" Target="../ink/ink2367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354.xml"/><Relationship Id="rId31" Type="http://schemas.openxmlformats.org/officeDocument/2006/relationships/image" Target="../media/image333.png"/><Relationship Id="rId44" Type="http://schemas.openxmlformats.org/officeDocument/2006/relationships/customXml" Target="../ink/ink2371.xml"/><Relationship Id="rId52" Type="http://schemas.openxmlformats.org/officeDocument/2006/relationships/customXml" Target="../ink/ink2375.xml"/><Relationship Id="rId60" Type="http://schemas.openxmlformats.org/officeDocument/2006/relationships/customXml" Target="../ink/ink2379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4" Type="http://schemas.openxmlformats.org/officeDocument/2006/relationships/customXml" Target="../ink/ink2351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358.xml"/><Relationship Id="rId39" Type="http://schemas.openxmlformats.org/officeDocument/2006/relationships/image" Target="../media/image337.png"/><Relationship Id="rId34" Type="http://schemas.openxmlformats.org/officeDocument/2006/relationships/customXml" Target="../ink/ink2366.xml"/><Relationship Id="rId50" Type="http://schemas.openxmlformats.org/officeDocument/2006/relationships/customXml" Target="../ink/ink2374.xml"/><Relationship Id="rId55" Type="http://schemas.openxmlformats.org/officeDocument/2006/relationships/image" Target="../media/image345.png"/><Relationship Id="rId76" Type="http://schemas.openxmlformats.org/officeDocument/2006/relationships/customXml" Target="../ink/ink2387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350.xml"/><Relationship Id="rId29" Type="http://schemas.openxmlformats.org/officeDocument/2006/relationships/image" Target="../media/image332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00.xml"/><Relationship Id="rId21" Type="http://schemas.openxmlformats.org/officeDocument/2006/relationships/image" Target="../media/image328.png"/><Relationship Id="rId42" Type="http://schemas.openxmlformats.org/officeDocument/2006/relationships/customXml" Target="../ink/ink2408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421.xml"/><Relationship Id="rId16" Type="http://schemas.openxmlformats.org/officeDocument/2006/relationships/customXml" Target="../ink/ink2395.xml"/><Relationship Id="rId11" Type="http://schemas.openxmlformats.org/officeDocument/2006/relationships/image" Target="../media/image323.png"/><Relationship Id="rId24" Type="http://schemas.openxmlformats.org/officeDocument/2006/relationships/customXml" Target="../ink/ink2399.xml"/><Relationship Id="rId32" Type="http://schemas.openxmlformats.org/officeDocument/2006/relationships/customXml" Target="../ink/ink2403.xml"/><Relationship Id="rId37" Type="http://schemas.openxmlformats.org/officeDocument/2006/relationships/image" Target="../media/image336.png"/><Relationship Id="rId40" Type="http://schemas.openxmlformats.org/officeDocument/2006/relationships/customXml" Target="../ink/ink2407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416.xml"/><Relationship Id="rId66" Type="http://schemas.openxmlformats.org/officeDocument/2006/relationships/customXml" Target="../ink/ink2420.xml"/><Relationship Id="rId74" Type="http://schemas.openxmlformats.org/officeDocument/2006/relationships/customXml" Target="../ink/ink2424.xml"/><Relationship Id="rId79" Type="http://schemas.openxmlformats.org/officeDocument/2006/relationships/image" Target="../media/image355.png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394.xml"/><Relationship Id="rId22" Type="http://schemas.openxmlformats.org/officeDocument/2006/relationships/customXml" Target="../ink/ink2398.xml"/><Relationship Id="rId27" Type="http://schemas.openxmlformats.org/officeDocument/2006/relationships/image" Target="../media/image331.png"/><Relationship Id="rId30" Type="http://schemas.openxmlformats.org/officeDocument/2006/relationships/customXml" Target="../ink/ink2402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411.xml"/><Relationship Id="rId56" Type="http://schemas.openxmlformats.org/officeDocument/2006/relationships/customXml" Target="../ink/ink2415.xml"/><Relationship Id="rId64" Type="http://schemas.openxmlformats.org/officeDocument/2006/relationships/customXml" Target="../ink/ink2419.xml"/><Relationship Id="rId69" Type="http://schemas.openxmlformats.org/officeDocument/2006/relationships/image" Target="../media/image352.png"/><Relationship Id="rId77" Type="http://schemas.openxmlformats.org/officeDocument/2006/relationships/image" Target="../media/image356.png"/><Relationship Id="rId8" Type="http://schemas.openxmlformats.org/officeDocument/2006/relationships/customXml" Target="../ink/ink2391.xml"/><Relationship Id="rId51" Type="http://schemas.openxmlformats.org/officeDocument/2006/relationships/image" Target="../media/image343.png"/><Relationship Id="rId72" Type="http://schemas.openxmlformats.org/officeDocument/2006/relationships/customXml" Target="../ink/ink2423.xml"/><Relationship Id="rId3" Type="http://schemas.openxmlformats.org/officeDocument/2006/relationships/image" Target="../media/image319.png"/><Relationship Id="rId12" Type="http://schemas.openxmlformats.org/officeDocument/2006/relationships/customXml" Target="../ink/ink2393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406.xml"/><Relationship Id="rId46" Type="http://schemas.openxmlformats.org/officeDocument/2006/relationships/customXml" Target="../ink/ink2410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397.xml"/><Relationship Id="rId41" Type="http://schemas.openxmlformats.org/officeDocument/2006/relationships/image" Target="../media/image338.png"/><Relationship Id="rId54" Type="http://schemas.openxmlformats.org/officeDocument/2006/relationships/customXml" Target="../ink/ink2414.xml"/><Relationship Id="rId62" Type="http://schemas.openxmlformats.org/officeDocument/2006/relationships/customXml" Target="../ink/ink2418.xml"/><Relationship Id="rId70" Type="http://schemas.openxmlformats.org/officeDocument/2006/relationships/customXml" Target="../ink/ink2422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0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401.xml"/><Relationship Id="rId36" Type="http://schemas.openxmlformats.org/officeDocument/2006/relationships/customXml" Target="../ink/ink2405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392.xml"/><Relationship Id="rId31" Type="http://schemas.openxmlformats.org/officeDocument/2006/relationships/image" Target="../media/image333.png"/><Relationship Id="rId44" Type="http://schemas.openxmlformats.org/officeDocument/2006/relationships/customXml" Target="../ink/ink2409.xml"/><Relationship Id="rId52" Type="http://schemas.openxmlformats.org/officeDocument/2006/relationships/customXml" Target="../ink/ink2413.xml"/><Relationship Id="rId60" Type="http://schemas.openxmlformats.org/officeDocument/2006/relationships/customXml" Target="../ink/ink2417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78" Type="http://schemas.openxmlformats.org/officeDocument/2006/relationships/customXml" Target="../ink/ink2426.xml"/><Relationship Id="rId4" Type="http://schemas.openxmlformats.org/officeDocument/2006/relationships/customXml" Target="../ink/ink2389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396.xml"/><Relationship Id="rId39" Type="http://schemas.openxmlformats.org/officeDocument/2006/relationships/image" Target="../media/image337.png"/><Relationship Id="rId34" Type="http://schemas.openxmlformats.org/officeDocument/2006/relationships/customXml" Target="../ink/ink2404.xml"/><Relationship Id="rId50" Type="http://schemas.openxmlformats.org/officeDocument/2006/relationships/customXml" Target="../ink/ink2412.xml"/><Relationship Id="rId55" Type="http://schemas.openxmlformats.org/officeDocument/2006/relationships/image" Target="../media/image345.png"/><Relationship Id="rId76" Type="http://schemas.openxmlformats.org/officeDocument/2006/relationships/customXml" Target="../ink/ink2425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388.xml"/><Relationship Id="rId29" Type="http://schemas.openxmlformats.org/officeDocument/2006/relationships/image" Target="../media/image332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9.xml"/><Relationship Id="rId21" Type="http://schemas.openxmlformats.org/officeDocument/2006/relationships/image" Target="../media/image328.png"/><Relationship Id="rId42" Type="http://schemas.openxmlformats.org/officeDocument/2006/relationships/customXml" Target="../ink/ink2447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460.xml"/><Relationship Id="rId16" Type="http://schemas.openxmlformats.org/officeDocument/2006/relationships/customXml" Target="../ink/ink2434.xml"/><Relationship Id="rId11" Type="http://schemas.openxmlformats.org/officeDocument/2006/relationships/image" Target="../media/image323.png"/><Relationship Id="rId24" Type="http://schemas.openxmlformats.org/officeDocument/2006/relationships/customXml" Target="../ink/ink2438.xml"/><Relationship Id="rId32" Type="http://schemas.openxmlformats.org/officeDocument/2006/relationships/customXml" Target="../ink/ink2442.xml"/><Relationship Id="rId37" Type="http://schemas.openxmlformats.org/officeDocument/2006/relationships/image" Target="../media/image336.png"/><Relationship Id="rId40" Type="http://schemas.openxmlformats.org/officeDocument/2006/relationships/customXml" Target="../ink/ink2446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455.xml"/><Relationship Id="rId66" Type="http://schemas.openxmlformats.org/officeDocument/2006/relationships/customXml" Target="../ink/ink2459.xml"/><Relationship Id="rId74" Type="http://schemas.openxmlformats.org/officeDocument/2006/relationships/customXml" Target="../ink/ink2463.xml"/><Relationship Id="rId79" Type="http://schemas.openxmlformats.org/officeDocument/2006/relationships/image" Target="../media/image355.png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433.xml"/><Relationship Id="rId22" Type="http://schemas.openxmlformats.org/officeDocument/2006/relationships/customXml" Target="../ink/ink2437.xml"/><Relationship Id="rId27" Type="http://schemas.openxmlformats.org/officeDocument/2006/relationships/image" Target="../media/image331.png"/><Relationship Id="rId30" Type="http://schemas.openxmlformats.org/officeDocument/2006/relationships/customXml" Target="../ink/ink2441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450.xml"/><Relationship Id="rId56" Type="http://schemas.openxmlformats.org/officeDocument/2006/relationships/customXml" Target="../ink/ink2454.xml"/><Relationship Id="rId64" Type="http://schemas.openxmlformats.org/officeDocument/2006/relationships/customXml" Target="../ink/ink2458.xml"/><Relationship Id="rId69" Type="http://schemas.openxmlformats.org/officeDocument/2006/relationships/image" Target="../media/image352.png"/><Relationship Id="rId77" Type="http://schemas.openxmlformats.org/officeDocument/2006/relationships/image" Target="../media/image356.png"/><Relationship Id="rId8" Type="http://schemas.openxmlformats.org/officeDocument/2006/relationships/customXml" Target="../ink/ink2430.xml"/><Relationship Id="rId51" Type="http://schemas.openxmlformats.org/officeDocument/2006/relationships/image" Target="../media/image343.png"/><Relationship Id="rId72" Type="http://schemas.openxmlformats.org/officeDocument/2006/relationships/customXml" Target="../ink/ink2462.xml"/><Relationship Id="rId3" Type="http://schemas.openxmlformats.org/officeDocument/2006/relationships/image" Target="../media/image319.png"/><Relationship Id="rId12" Type="http://schemas.openxmlformats.org/officeDocument/2006/relationships/customXml" Target="../ink/ink2432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445.xml"/><Relationship Id="rId46" Type="http://schemas.openxmlformats.org/officeDocument/2006/relationships/customXml" Target="../ink/ink2449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436.xml"/><Relationship Id="rId41" Type="http://schemas.openxmlformats.org/officeDocument/2006/relationships/image" Target="../media/image338.png"/><Relationship Id="rId54" Type="http://schemas.openxmlformats.org/officeDocument/2006/relationships/customXml" Target="../ink/ink2453.xml"/><Relationship Id="rId62" Type="http://schemas.openxmlformats.org/officeDocument/2006/relationships/customXml" Target="../ink/ink2457.xml"/><Relationship Id="rId70" Type="http://schemas.openxmlformats.org/officeDocument/2006/relationships/customXml" Target="../ink/ink2461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9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440.xml"/><Relationship Id="rId36" Type="http://schemas.openxmlformats.org/officeDocument/2006/relationships/customXml" Target="../ink/ink2444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431.xml"/><Relationship Id="rId31" Type="http://schemas.openxmlformats.org/officeDocument/2006/relationships/image" Target="../media/image333.png"/><Relationship Id="rId44" Type="http://schemas.openxmlformats.org/officeDocument/2006/relationships/customXml" Target="../ink/ink2448.xml"/><Relationship Id="rId52" Type="http://schemas.openxmlformats.org/officeDocument/2006/relationships/customXml" Target="../ink/ink2452.xml"/><Relationship Id="rId60" Type="http://schemas.openxmlformats.org/officeDocument/2006/relationships/customXml" Target="../ink/ink2456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78" Type="http://schemas.openxmlformats.org/officeDocument/2006/relationships/customXml" Target="../ink/ink2465.xml"/><Relationship Id="rId4" Type="http://schemas.openxmlformats.org/officeDocument/2006/relationships/customXml" Target="../ink/ink2428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435.xml"/><Relationship Id="rId39" Type="http://schemas.openxmlformats.org/officeDocument/2006/relationships/image" Target="../media/image337.png"/><Relationship Id="rId34" Type="http://schemas.openxmlformats.org/officeDocument/2006/relationships/customXml" Target="../ink/ink2443.xml"/><Relationship Id="rId50" Type="http://schemas.openxmlformats.org/officeDocument/2006/relationships/customXml" Target="../ink/ink2451.xml"/><Relationship Id="rId55" Type="http://schemas.openxmlformats.org/officeDocument/2006/relationships/image" Target="../media/image345.png"/><Relationship Id="rId76" Type="http://schemas.openxmlformats.org/officeDocument/2006/relationships/customXml" Target="../ink/ink2464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427.xml"/><Relationship Id="rId29" Type="http://schemas.openxmlformats.org/officeDocument/2006/relationships/image" Target="../media/image332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78.xml"/><Relationship Id="rId21" Type="http://schemas.openxmlformats.org/officeDocument/2006/relationships/image" Target="../media/image328.png"/><Relationship Id="rId42" Type="http://schemas.openxmlformats.org/officeDocument/2006/relationships/customXml" Target="../ink/ink2486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499.xml"/><Relationship Id="rId16" Type="http://schemas.openxmlformats.org/officeDocument/2006/relationships/customXml" Target="../ink/ink2473.xml"/><Relationship Id="rId11" Type="http://schemas.openxmlformats.org/officeDocument/2006/relationships/image" Target="../media/image323.png"/><Relationship Id="rId24" Type="http://schemas.openxmlformats.org/officeDocument/2006/relationships/customXml" Target="../ink/ink2477.xml"/><Relationship Id="rId32" Type="http://schemas.openxmlformats.org/officeDocument/2006/relationships/customXml" Target="../ink/ink2481.xml"/><Relationship Id="rId37" Type="http://schemas.openxmlformats.org/officeDocument/2006/relationships/image" Target="../media/image336.png"/><Relationship Id="rId40" Type="http://schemas.openxmlformats.org/officeDocument/2006/relationships/customXml" Target="../ink/ink2485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494.xml"/><Relationship Id="rId66" Type="http://schemas.openxmlformats.org/officeDocument/2006/relationships/customXml" Target="../ink/ink2498.xml"/><Relationship Id="rId74" Type="http://schemas.openxmlformats.org/officeDocument/2006/relationships/customXml" Target="../ink/ink2502.xml"/><Relationship Id="rId79" Type="http://schemas.openxmlformats.org/officeDocument/2006/relationships/image" Target="../media/image355.png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472.xml"/><Relationship Id="rId22" Type="http://schemas.openxmlformats.org/officeDocument/2006/relationships/customXml" Target="../ink/ink2476.xml"/><Relationship Id="rId27" Type="http://schemas.openxmlformats.org/officeDocument/2006/relationships/image" Target="../media/image331.png"/><Relationship Id="rId30" Type="http://schemas.openxmlformats.org/officeDocument/2006/relationships/customXml" Target="../ink/ink2480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489.xml"/><Relationship Id="rId56" Type="http://schemas.openxmlformats.org/officeDocument/2006/relationships/customXml" Target="../ink/ink2493.xml"/><Relationship Id="rId64" Type="http://schemas.openxmlformats.org/officeDocument/2006/relationships/customXml" Target="../ink/ink2497.xml"/><Relationship Id="rId69" Type="http://schemas.openxmlformats.org/officeDocument/2006/relationships/image" Target="../media/image352.png"/><Relationship Id="rId77" Type="http://schemas.openxmlformats.org/officeDocument/2006/relationships/image" Target="../media/image356.png"/><Relationship Id="rId8" Type="http://schemas.openxmlformats.org/officeDocument/2006/relationships/customXml" Target="../ink/ink2469.xml"/><Relationship Id="rId51" Type="http://schemas.openxmlformats.org/officeDocument/2006/relationships/image" Target="../media/image343.png"/><Relationship Id="rId72" Type="http://schemas.openxmlformats.org/officeDocument/2006/relationships/customXml" Target="../ink/ink2501.xml"/><Relationship Id="rId3" Type="http://schemas.openxmlformats.org/officeDocument/2006/relationships/image" Target="../media/image319.png"/><Relationship Id="rId12" Type="http://schemas.openxmlformats.org/officeDocument/2006/relationships/customXml" Target="../ink/ink2471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484.xml"/><Relationship Id="rId46" Type="http://schemas.openxmlformats.org/officeDocument/2006/relationships/customXml" Target="../ink/ink2488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475.xml"/><Relationship Id="rId41" Type="http://schemas.openxmlformats.org/officeDocument/2006/relationships/image" Target="../media/image338.png"/><Relationship Id="rId54" Type="http://schemas.openxmlformats.org/officeDocument/2006/relationships/customXml" Target="../ink/ink2492.xml"/><Relationship Id="rId62" Type="http://schemas.openxmlformats.org/officeDocument/2006/relationships/customXml" Target="../ink/ink2496.xml"/><Relationship Id="rId70" Type="http://schemas.openxmlformats.org/officeDocument/2006/relationships/customXml" Target="../ink/ink2500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8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479.xml"/><Relationship Id="rId36" Type="http://schemas.openxmlformats.org/officeDocument/2006/relationships/customXml" Target="../ink/ink2483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470.xml"/><Relationship Id="rId31" Type="http://schemas.openxmlformats.org/officeDocument/2006/relationships/image" Target="../media/image333.png"/><Relationship Id="rId44" Type="http://schemas.openxmlformats.org/officeDocument/2006/relationships/customXml" Target="../ink/ink2487.xml"/><Relationship Id="rId52" Type="http://schemas.openxmlformats.org/officeDocument/2006/relationships/customXml" Target="../ink/ink2491.xml"/><Relationship Id="rId60" Type="http://schemas.openxmlformats.org/officeDocument/2006/relationships/customXml" Target="../ink/ink2495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78" Type="http://schemas.openxmlformats.org/officeDocument/2006/relationships/customXml" Target="../ink/ink2504.xml"/><Relationship Id="rId4" Type="http://schemas.openxmlformats.org/officeDocument/2006/relationships/customXml" Target="../ink/ink2467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474.xml"/><Relationship Id="rId39" Type="http://schemas.openxmlformats.org/officeDocument/2006/relationships/image" Target="../media/image337.png"/><Relationship Id="rId34" Type="http://schemas.openxmlformats.org/officeDocument/2006/relationships/customXml" Target="../ink/ink2482.xml"/><Relationship Id="rId50" Type="http://schemas.openxmlformats.org/officeDocument/2006/relationships/customXml" Target="../ink/ink2490.xml"/><Relationship Id="rId55" Type="http://schemas.openxmlformats.org/officeDocument/2006/relationships/image" Target="../media/image345.png"/><Relationship Id="rId76" Type="http://schemas.openxmlformats.org/officeDocument/2006/relationships/customXml" Target="../ink/ink2503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466.xml"/><Relationship Id="rId29" Type="http://schemas.openxmlformats.org/officeDocument/2006/relationships/image" Target="../media/image332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17.xml"/><Relationship Id="rId21" Type="http://schemas.openxmlformats.org/officeDocument/2006/relationships/image" Target="../media/image328.png"/><Relationship Id="rId42" Type="http://schemas.openxmlformats.org/officeDocument/2006/relationships/customXml" Target="../ink/ink2525.xml"/><Relationship Id="rId47" Type="http://schemas.openxmlformats.org/officeDocument/2006/relationships/image" Target="../media/image341.png"/><Relationship Id="rId63" Type="http://schemas.openxmlformats.org/officeDocument/2006/relationships/image" Target="../media/image349.png"/><Relationship Id="rId68" Type="http://schemas.openxmlformats.org/officeDocument/2006/relationships/customXml" Target="../ink/ink2538.xml"/><Relationship Id="rId16" Type="http://schemas.openxmlformats.org/officeDocument/2006/relationships/customXml" Target="../ink/ink2512.xml"/><Relationship Id="rId11" Type="http://schemas.openxmlformats.org/officeDocument/2006/relationships/image" Target="../media/image323.png"/><Relationship Id="rId24" Type="http://schemas.openxmlformats.org/officeDocument/2006/relationships/customXml" Target="../ink/ink2516.xml"/><Relationship Id="rId32" Type="http://schemas.openxmlformats.org/officeDocument/2006/relationships/customXml" Target="../ink/ink2520.xml"/><Relationship Id="rId37" Type="http://schemas.openxmlformats.org/officeDocument/2006/relationships/image" Target="../media/image336.png"/><Relationship Id="rId40" Type="http://schemas.openxmlformats.org/officeDocument/2006/relationships/customXml" Target="../ink/ink2524.xml"/><Relationship Id="rId45" Type="http://schemas.openxmlformats.org/officeDocument/2006/relationships/image" Target="../media/image340.png"/><Relationship Id="rId53" Type="http://schemas.openxmlformats.org/officeDocument/2006/relationships/image" Target="../media/image344.png"/><Relationship Id="rId58" Type="http://schemas.openxmlformats.org/officeDocument/2006/relationships/customXml" Target="../ink/ink2533.xml"/><Relationship Id="rId66" Type="http://schemas.openxmlformats.org/officeDocument/2006/relationships/customXml" Target="../ink/ink2537.xml"/><Relationship Id="rId74" Type="http://schemas.openxmlformats.org/officeDocument/2006/relationships/customXml" Target="../ink/ink2541.xml"/><Relationship Id="rId79" Type="http://schemas.openxmlformats.org/officeDocument/2006/relationships/image" Target="../media/image355.png"/><Relationship Id="rId5" Type="http://schemas.openxmlformats.org/officeDocument/2006/relationships/image" Target="../media/image320.png"/><Relationship Id="rId61" Type="http://schemas.openxmlformats.org/officeDocument/2006/relationships/image" Target="../media/image348.png"/><Relationship Id="rId19" Type="http://schemas.openxmlformats.org/officeDocument/2006/relationships/image" Target="../media/image327.png"/><Relationship Id="rId14" Type="http://schemas.openxmlformats.org/officeDocument/2006/relationships/customXml" Target="../ink/ink2511.xml"/><Relationship Id="rId22" Type="http://schemas.openxmlformats.org/officeDocument/2006/relationships/customXml" Target="../ink/ink2515.xml"/><Relationship Id="rId27" Type="http://schemas.openxmlformats.org/officeDocument/2006/relationships/image" Target="../media/image331.png"/><Relationship Id="rId30" Type="http://schemas.openxmlformats.org/officeDocument/2006/relationships/customXml" Target="../ink/ink2519.xml"/><Relationship Id="rId35" Type="http://schemas.openxmlformats.org/officeDocument/2006/relationships/image" Target="../media/image335.png"/><Relationship Id="rId43" Type="http://schemas.openxmlformats.org/officeDocument/2006/relationships/image" Target="../media/image339.png"/><Relationship Id="rId48" Type="http://schemas.openxmlformats.org/officeDocument/2006/relationships/customXml" Target="../ink/ink2528.xml"/><Relationship Id="rId56" Type="http://schemas.openxmlformats.org/officeDocument/2006/relationships/customXml" Target="../ink/ink2532.xml"/><Relationship Id="rId64" Type="http://schemas.openxmlformats.org/officeDocument/2006/relationships/customXml" Target="../ink/ink2536.xml"/><Relationship Id="rId69" Type="http://schemas.openxmlformats.org/officeDocument/2006/relationships/image" Target="../media/image352.png"/><Relationship Id="rId77" Type="http://schemas.openxmlformats.org/officeDocument/2006/relationships/image" Target="../media/image356.png"/><Relationship Id="rId8" Type="http://schemas.openxmlformats.org/officeDocument/2006/relationships/customXml" Target="../ink/ink2508.xml"/><Relationship Id="rId51" Type="http://schemas.openxmlformats.org/officeDocument/2006/relationships/image" Target="../media/image343.png"/><Relationship Id="rId72" Type="http://schemas.openxmlformats.org/officeDocument/2006/relationships/customXml" Target="../ink/ink2540.xml"/><Relationship Id="rId3" Type="http://schemas.openxmlformats.org/officeDocument/2006/relationships/image" Target="../media/image319.png"/><Relationship Id="rId12" Type="http://schemas.openxmlformats.org/officeDocument/2006/relationships/customXml" Target="../ink/ink2510.xml"/><Relationship Id="rId17" Type="http://schemas.openxmlformats.org/officeDocument/2006/relationships/image" Target="../media/image326.png"/><Relationship Id="rId25" Type="http://schemas.openxmlformats.org/officeDocument/2006/relationships/image" Target="../media/image330.png"/><Relationship Id="rId33" Type="http://schemas.openxmlformats.org/officeDocument/2006/relationships/image" Target="../media/image334.png"/><Relationship Id="rId38" Type="http://schemas.openxmlformats.org/officeDocument/2006/relationships/customXml" Target="../ink/ink2523.xml"/><Relationship Id="rId46" Type="http://schemas.openxmlformats.org/officeDocument/2006/relationships/customXml" Target="../ink/ink2527.xml"/><Relationship Id="rId59" Type="http://schemas.openxmlformats.org/officeDocument/2006/relationships/image" Target="../media/image347.png"/><Relationship Id="rId67" Type="http://schemas.openxmlformats.org/officeDocument/2006/relationships/image" Target="../media/image351.png"/><Relationship Id="rId20" Type="http://schemas.openxmlformats.org/officeDocument/2006/relationships/customXml" Target="../ink/ink2514.xml"/><Relationship Id="rId41" Type="http://schemas.openxmlformats.org/officeDocument/2006/relationships/image" Target="../media/image338.png"/><Relationship Id="rId54" Type="http://schemas.openxmlformats.org/officeDocument/2006/relationships/customXml" Target="../ink/ink2531.xml"/><Relationship Id="rId62" Type="http://schemas.openxmlformats.org/officeDocument/2006/relationships/customXml" Target="../ink/ink2535.xml"/><Relationship Id="rId70" Type="http://schemas.openxmlformats.org/officeDocument/2006/relationships/customXml" Target="../ink/ink2539.xml"/><Relationship Id="rId75" Type="http://schemas.openxmlformats.org/officeDocument/2006/relationships/image" Target="../media/image3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7.xml"/><Relationship Id="rId15" Type="http://schemas.openxmlformats.org/officeDocument/2006/relationships/image" Target="../media/image325.png"/><Relationship Id="rId23" Type="http://schemas.openxmlformats.org/officeDocument/2006/relationships/image" Target="../media/image329.png"/><Relationship Id="rId28" Type="http://schemas.openxmlformats.org/officeDocument/2006/relationships/customXml" Target="../ink/ink2518.xml"/><Relationship Id="rId36" Type="http://schemas.openxmlformats.org/officeDocument/2006/relationships/customXml" Target="../ink/ink2522.xml"/><Relationship Id="rId49" Type="http://schemas.openxmlformats.org/officeDocument/2006/relationships/image" Target="../media/image342.png"/><Relationship Id="rId57" Type="http://schemas.openxmlformats.org/officeDocument/2006/relationships/image" Target="../media/image346.png"/><Relationship Id="rId10" Type="http://schemas.openxmlformats.org/officeDocument/2006/relationships/customXml" Target="../ink/ink2509.xml"/><Relationship Id="rId31" Type="http://schemas.openxmlformats.org/officeDocument/2006/relationships/image" Target="../media/image333.png"/><Relationship Id="rId44" Type="http://schemas.openxmlformats.org/officeDocument/2006/relationships/customXml" Target="../ink/ink2526.xml"/><Relationship Id="rId52" Type="http://schemas.openxmlformats.org/officeDocument/2006/relationships/customXml" Target="../ink/ink2530.xml"/><Relationship Id="rId60" Type="http://schemas.openxmlformats.org/officeDocument/2006/relationships/customXml" Target="../ink/ink2534.xml"/><Relationship Id="rId65" Type="http://schemas.openxmlformats.org/officeDocument/2006/relationships/image" Target="../media/image350.png"/><Relationship Id="rId73" Type="http://schemas.openxmlformats.org/officeDocument/2006/relationships/image" Target="../media/image353.png"/><Relationship Id="rId78" Type="http://schemas.openxmlformats.org/officeDocument/2006/relationships/customXml" Target="../ink/ink2543.xml"/><Relationship Id="rId4" Type="http://schemas.openxmlformats.org/officeDocument/2006/relationships/customXml" Target="../ink/ink2506.xml"/><Relationship Id="rId9" Type="http://schemas.openxmlformats.org/officeDocument/2006/relationships/image" Target="../media/image322.png"/><Relationship Id="rId13" Type="http://schemas.openxmlformats.org/officeDocument/2006/relationships/image" Target="../media/image324.png"/><Relationship Id="rId18" Type="http://schemas.openxmlformats.org/officeDocument/2006/relationships/customXml" Target="../ink/ink2513.xml"/><Relationship Id="rId39" Type="http://schemas.openxmlformats.org/officeDocument/2006/relationships/image" Target="../media/image337.png"/><Relationship Id="rId34" Type="http://schemas.openxmlformats.org/officeDocument/2006/relationships/customXml" Target="../ink/ink2521.xml"/><Relationship Id="rId50" Type="http://schemas.openxmlformats.org/officeDocument/2006/relationships/customXml" Target="../ink/ink2529.xml"/><Relationship Id="rId55" Type="http://schemas.openxmlformats.org/officeDocument/2006/relationships/image" Target="../media/image345.png"/><Relationship Id="rId76" Type="http://schemas.openxmlformats.org/officeDocument/2006/relationships/customXml" Target="../ink/ink2542.xml"/><Relationship Id="rId7" Type="http://schemas.openxmlformats.org/officeDocument/2006/relationships/image" Target="../media/image321.png"/><Relationship Id="rId71" Type="http://schemas.openxmlformats.org/officeDocument/2006/relationships/image" Target="../media/image27.png"/><Relationship Id="rId2" Type="http://schemas.openxmlformats.org/officeDocument/2006/relationships/customXml" Target="../ink/ink2505.xml"/><Relationship Id="rId29" Type="http://schemas.openxmlformats.org/officeDocument/2006/relationships/image" Target="../media/image332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.xml"/><Relationship Id="rId21" Type="http://schemas.openxmlformats.org/officeDocument/2006/relationships/image" Target="../media/image1410.png"/><Relationship Id="rId42" Type="http://schemas.openxmlformats.org/officeDocument/2006/relationships/customXml" Target="../ink/ink64.xml"/><Relationship Id="rId47" Type="http://schemas.openxmlformats.org/officeDocument/2006/relationships/image" Target="../media/image27.png"/><Relationship Id="rId63" Type="http://schemas.openxmlformats.org/officeDocument/2006/relationships/customXml" Target="../ink/ink75.xml"/><Relationship Id="rId68" Type="http://schemas.openxmlformats.org/officeDocument/2006/relationships/image" Target="../media/image37.png"/><Relationship Id="rId16" Type="http://schemas.openxmlformats.org/officeDocument/2006/relationships/customXml" Target="../ink/ink51.xml"/><Relationship Id="rId11" Type="http://schemas.openxmlformats.org/officeDocument/2006/relationships/image" Target="../media/image910.png"/><Relationship Id="rId24" Type="http://schemas.openxmlformats.org/officeDocument/2006/relationships/customXml" Target="../ink/ink55.xml"/><Relationship Id="rId32" Type="http://schemas.openxmlformats.org/officeDocument/2006/relationships/customXml" Target="../ink/ink59.xml"/><Relationship Id="rId37" Type="http://schemas.openxmlformats.org/officeDocument/2006/relationships/image" Target="../media/image22.png"/><Relationship Id="rId40" Type="http://schemas.openxmlformats.org/officeDocument/2006/relationships/customXml" Target="../ink/ink63.xml"/><Relationship Id="rId45" Type="http://schemas.openxmlformats.org/officeDocument/2006/relationships/image" Target="../media/image26.png"/><Relationship Id="rId53" Type="http://schemas.openxmlformats.org/officeDocument/2006/relationships/image" Target="../media/image30.png"/><Relationship Id="rId58" Type="http://schemas.openxmlformats.org/officeDocument/2006/relationships/customXml" Target="../ink/ink72.xml"/><Relationship Id="rId66" Type="http://schemas.openxmlformats.org/officeDocument/2006/relationships/image" Target="../media/image36.png"/><Relationship Id="rId74" Type="http://schemas.openxmlformats.org/officeDocument/2006/relationships/customXml" Target="../ink/ink81.xml"/><Relationship Id="rId79" Type="http://schemas.openxmlformats.org/officeDocument/2006/relationships/image" Target="../media/image42.png"/><Relationship Id="rId5" Type="http://schemas.openxmlformats.org/officeDocument/2006/relationships/image" Target="../media/image6100.png"/><Relationship Id="rId61" Type="http://schemas.openxmlformats.org/officeDocument/2006/relationships/customXml" Target="../ink/ink74.xml"/><Relationship Id="rId19" Type="http://schemas.openxmlformats.org/officeDocument/2006/relationships/image" Target="../media/image1310.png"/><Relationship Id="rId14" Type="http://schemas.openxmlformats.org/officeDocument/2006/relationships/customXml" Target="../ink/ink50.xml"/><Relationship Id="rId22" Type="http://schemas.openxmlformats.org/officeDocument/2006/relationships/customXml" Target="../ink/ink54.xml"/><Relationship Id="rId27" Type="http://schemas.openxmlformats.org/officeDocument/2006/relationships/image" Target="../media/image1710.png"/><Relationship Id="rId30" Type="http://schemas.openxmlformats.org/officeDocument/2006/relationships/customXml" Target="../ink/ink58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67.xml"/><Relationship Id="rId56" Type="http://schemas.openxmlformats.org/officeDocument/2006/relationships/customXml" Target="../ink/ink71.xml"/><Relationship Id="rId64" Type="http://schemas.openxmlformats.org/officeDocument/2006/relationships/image" Target="../media/image35.png"/><Relationship Id="rId69" Type="http://schemas.openxmlformats.org/officeDocument/2006/relationships/customXml" Target="../ink/ink78.xml"/><Relationship Id="rId77" Type="http://schemas.openxmlformats.org/officeDocument/2006/relationships/image" Target="../media/image41.png"/><Relationship Id="rId8" Type="http://schemas.openxmlformats.org/officeDocument/2006/relationships/customXml" Target="../ink/ink47.xml"/><Relationship Id="rId51" Type="http://schemas.openxmlformats.org/officeDocument/2006/relationships/image" Target="../media/image29.png"/><Relationship Id="rId72" Type="http://schemas.openxmlformats.org/officeDocument/2006/relationships/customXml" Target="../ink/ink80.xml"/><Relationship Id="rId3" Type="http://schemas.openxmlformats.org/officeDocument/2006/relationships/image" Target="../media/image5100.png"/><Relationship Id="rId12" Type="http://schemas.openxmlformats.org/officeDocument/2006/relationships/customXml" Target="../ink/ink49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.png"/><Relationship Id="rId38" Type="http://schemas.openxmlformats.org/officeDocument/2006/relationships/customXml" Target="../ink/ink62.xml"/><Relationship Id="rId46" Type="http://schemas.openxmlformats.org/officeDocument/2006/relationships/customXml" Target="../ink/ink66.xml"/><Relationship Id="rId59" Type="http://schemas.openxmlformats.org/officeDocument/2006/relationships/customXml" Target="../ink/ink73.xml"/><Relationship Id="rId67" Type="http://schemas.openxmlformats.org/officeDocument/2006/relationships/customXml" Target="../ink/ink77.xml"/><Relationship Id="rId20" Type="http://schemas.openxmlformats.org/officeDocument/2006/relationships/customXml" Target="../ink/ink53.xml"/><Relationship Id="rId41" Type="http://schemas.openxmlformats.org/officeDocument/2006/relationships/image" Target="../media/image24.png"/><Relationship Id="rId54" Type="http://schemas.openxmlformats.org/officeDocument/2006/relationships/customXml" Target="../ink/ink70.xml"/><Relationship Id="rId62" Type="http://schemas.openxmlformats.org/officeDocument/2006/relationships/image" Target="../media/image34.png"/><Relationship Id="rId70" Type="http://schemas.openxmlformats.org/officeDocument/2006/relationships/customXml" Target="../ink/ink79.xml"/><Relationship Id="rId75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57.xml"/><Relationship Id="rId36" Type="http://schemas.openxmlformats.org/officeDocument/2006/relationships/customXml" Target="../ink/ink61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" Type="http://schemas.openxmlformats.org/officeDocument/2006/relationships/customXml" Target="../ink/ink48.xml"/><Relationship Id="rId31" Type="http://schemas.openxmlformats.org/officeDocument/2006/relationships/image" Target="../media/image19.png"/><Relationship Id="rId44" Type="http://schemas.openxmlformats.org/officeDocument/2006/relationships/customXml" Target="../ink/ink65.xml"/><Relationship Id="rId52" Type="http://schemas.openxmlformats.org/officeDocument/2006/relationships/customXml" Target="../ink/ink69.xml"/><Relationship Id="rId60" Type="http://schemas.openxmlformats.org/officeDocument/2006/relationships/image" Target="../media/image33.png"/><Relationship Id="rId65" Type="http://schemas.openxmlformats.org/officeDocument/2006/relationships/customXml" Target="../ink/ink76.xml"/><Relationship Id="rId73" Type="http://schemas.openxmlformats.org/officeDocument/2006/relationships/image" Target="../media/image39.png"/><Relationship Id="rId78" Type="http://schemas.openxmlformats.org/officeDocument/2006/relationships/customXml" Target="../ink/ink83.xml"/><Relationship Id="rId4" Type="http://schemas.openxmlformats.org/officeDocument/2006/relationships/customXml" Target="../ink/ink45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52.xml"/><Relationship Id="rId39" Type="http://schemas.openxmlformats.org/officeDocument/2006/relationships/image" Target="../media/image23.png"/><Relationship Id="rId34" Type="http://schemas.openxmlformats.org/officeDocument/2006/relationships/customXml" Target="../ink/ink60.xml"/><Relationship Id="rId50" Type="http://schemas.openxmlformats.org/officeDocument/2006/relationships/customXml" Target="../ink/ink68.xml"/><Relationship Id="rId55" Type="http://schemas.openxmlformats.org/officeDocument/2006/relationships/image" Target="../media/image31.png"/><Relationship Id="rId76" Type="http://schemas.openxmlformats.org/officeDocument/2006/relationships/customXml" Target="../ink/ink82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2" Type="http://schemas.openxmlformats.org/officeDocument/2006/relationships/customXml" Target="../ink/ink44.xml"/><Relationship Id="rId29" Type="http://schemas.openxmlformats.org/officeDocument/2006/relationships/image" Target="../media/image1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customXml" Target="../ink/ink2544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48.xml"/><Relationship Id="rId3" Type="http://schemas.openxmlformats.org/officeDocument/2006/relationships/image" Target="../media/image356.png"/><Relationship Id="rId7" Type="http://schemas.openxmlformats.org/officeDocument/2006/relationships/image" Target="../media/image358.png"/><Relationship Id="rId2" Type="http://schemas.openxmlformats.org/officeDocument/2006/relationships/customXml" Target="../ink/ink25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7.xml"/><Relationship Id="rId11" Type="http://schemas.openxmlformats.org/officeDocument/2006/relationships/image" Target="../media/image360.png"/><Relationship Id="rId5" Type="http://schemas.openxmlformats.org/officeDocument/2006/relationships/image" Target="../media/image357.png"/><Relationship Id="rId10" Type="http://schemas.openxmlformats.org/officeDocument/2006/relationships/customXml" Target="../ink/ink2549.xml"/><Relationship Id="rId4" Type="http://schemas.openxmlformats.org/officeDocument/2006/relationships/customXml" Target="../ink/ink2546.xml"/><Relationship Id="rId9" Type="http://schemas.openxmlformats.org/officeDocument/2006/relationships/image" Target="../media/image359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53.xml"/><Relationship Id="rId13" Type="http://schemas.openxmlformats.org/officeDocument/2006/relationships/image" Target="../media/image361.png"/><Relationship Id="rId3" Type="http://schemas.openxmlformats.org/officeDocument/2006/relationships/image" Target="../media/image356.png"/><Relationship Id="rId7" Type="http://schemas.openxmlformats.org/officeDocument/2006/relationships/image" Target="../media/image358.png"/><Relationship Id="rId12" Type="http://schemas.openxmlformats.org/officeDocument/2006/relationships/customXml" Target="../ink/ink2555.xml"/><Relationship Id="rId2" Type="http://schemas.openxmlformats.org/officeDocument/2006/relationships/customXml" Target="../ink/ink25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2.xml"/><Relationship Id="rId11" Type="http://schemas.openxmlformats.org/officeDocument/2006/relationships/image" Target="../media/image360.png"/><Relationship Id="rId5" Type="http://schemas.openxmlformats.org/officeDocument/2006/relationships/image" Target="../media/image357.png"/><Relationship Id="rId10" Type="http://schemas.openxmlformats.org/officeDocument/2006/relationships/customXml" Target="../ink/ink2554.xml"/><Relationship Id="rId4" Type="http://schemas.openxmlformats.org/officeDocument/2006/relationships/customXml" Target="../ink/ink2551.xml"/><Relationship Id="rId9" Type="http://schemas.openxmlformats.org/officeDocument/2006/relationships/image" Target="../media/image359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59.xml"/><Relationship Id="rId13" Type="http://schemas.openxmlformats.org/officeDocument/2006/relationships/image" Target="../media/image361.png"/><Relationship Id="rId18" Type="http://schemas.openxmlformats.org/officeDocument/2006/relationships/customXml" Target="../ink/ink2564.xml"/><Relationship Id="rId3" Type="http://schemas.openxmlformats.org/officeDocument/2006/relationships/image" Target="../media/image356.png"/><Relationship Id="rId7" Type="http://schemas.openxmlformats.org/officeDocument/2006/relationships/image" Target="../media/image358.png"/><Relationship Id="rId12" Type="http://schemas.openxmlformats.org/officeDocument/2006/relationships/customXml" Target="../ink/ink2561.xml"/><Relationship Id="rId17" Type="http://schemas.openxmlformats.org/officeDocument/2006/relationships/image" Target="../media/image363.png"/><Relationship Id="rId2" Type="http://schemas.openxmlformats.org/officeDocument/2006/relationships/customXml" Target="../ink/ink2556.xml"/><Relationship Id="rId16" Type="http://schemas.openxmlformats.org/officeDocument/2006/relationships/customXml" Target="../ink/ink2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8.xml"/><Relationship Id="rId11" Type="http://schemas.openxmlformats.org/officeDocument/2006/relationships/image" Target="../media/image360.png"/><Relationship Id="rId5" Type="http://schemas.openxmlformats.org/officeDocument/2006/relationships/image" Target="../media/image357.png"/><Relationship Id="rId15" Type="http://schemas.openxmlformats.org/officeDocument/2006/relationships/image" Target="../media/image362.png"/><Relationship Id="rId10" Type="http://schemas.openxmlformats.org/officeDocument/2006/relationships/customXml" Target="../ink/ink2560.xml"/><Relationship Id="rId19" Type="http://schemas.openxmlformats.org/officeDocument/2006/relationships/image" Target="../media/image364.png"/><Relationship Id="rId4" Type="http://schemas.openxmlformats.org/officeDocument/2006/relationships/customXml" Target="../ink/ink2557.xml"/><Relationship Id="rId9" Type="http://schemas.openxmlformats.org/officeDocument/2006/relationships/image" Target="../media/image359.png"/><Relationship Id="rId14" Type="http://schemas.openxmlformats.org/officeDocument/2006/relationships/customXml" Target="../ink/ink2562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68.xml"/><Relationship Id="rId13" Type="http://schemas.openxmlformats.org/officeDocument/2006/relationships/image" Target="../media/image361.png"/><Relationship Id="rId18" Type="http://schemas.openxmlformats.org/officeDocument/2006/relationships/customXml" Target="../ink/ink2573.xml"/><Relationship Id="rId3" Type="http://schemas.openxmlformats.org/officeDocument/2006/relationships/image" Target="../media/image356.png"/><Relationship Id="rId21" Type="http://schemas.openxmlformats.org/officeDocument/2006/relationships/image" Target="../media/image365.png"/><Relationship Id="rId7" Type="http://schemas.openxmlformats.org/officeDocument/2006/relationships/image" Target="../media/image358.png"/><Relationship Id="rId12" Type="http://schemas.openxmlformats.org/officeDocument/2006/relationships/customXml" Target="../ink/ink2570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2" Type="http://schemas.openxmlformats.org/officeDocument/2006/relationships/customXml" Target="../ink/ink2565.xml"/><Relationship Id="rId16" Type="http://schemas.openxmlformats.org/officeDocument/2006/relationships/customXml" Target="../ink/ink2572.xml"/><Relationship Id="rId20" Type="http://schemas.openxmlformats.org/officeDocument/2006/relationships/customXml" Target="../ink/ink25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7.xml"/><Relationship Id="rId11" Type="http://schemas.openxmlformats.org/officeDocument/2006/relationships/image" Target="../media/image360.png"/><Relationship Id="rId24" Type="http://schemas.openxmlformats.org/officeDocument/2006/relationships/customXml" Target="../ink/ink2576.xml"/><Relationship Id="rId5" Type="http://schemas.openxmlformats.org/officeDocument/2006/relationships/image" Target="../media/image357.png"/><Relationship Id="rId15" Type="http://schemas.openxmlformats.org/officeDocument/2006/relationships/image" Target="../media/image362.png"/><Relationship Id="rId23" Type="http://schemas.openxmlformats.org/officeDocument/2006/relationships/image" Target="../media/image366.png"/><Relationship Id="rId10" Type="http://schemas.openxmlformats.org/officeDocument/2006/relationships/customXml" Target="../ink/ink2569.xml"/><Relationship Id="rId19" Type="http://schemas.openxmlformats.org/officeDocument/2006/relationships/image" Target="../media/image364.png"/><Relationship Id="rId4" Type="http://schemas.openxmlformats.org/officeDocument/2006/relationships/customXml" Target="../ink/ink2566.xml"/><Relationship Id="rId9" Type="http://schemas.openxmlformats.org/officeDocument/2006/relationships/image" Target="../media/image359.png"/><Relationship Id="rId14" Type="http://schemas.openxmlformats.org/officeDocument/2006/relationships/customXml" Target="../ink/ink2571.xml"/><Relationship Id="rId22" Type="http://schemas.openxmlformats.org/officeDocument/2006/relationships/customXml" Target="../ink/ink2575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80.xml"/><Relationship Id="rId13" Type="http://schemas.openxmlformats.org/officeDocument/2006/relationships/image" Target="../media/image373.png"/><Relationship Id="rId3" Type="http://schemas.openxmlformats.org/officeDocument/2006/relationships/image" Target="../media/image368.png"/><Relationship Id="rId7" Type="http://schemas.openxmlformats.org/officeDocument/2006/relationships/image" Target="../media/image370.png"/><Relationship Id="rId12" Type="http://schemas.openxmlformats.org/officeDocument/2006/relationships/customXml" Target="../ink/ink2582.xml"/><Relationship Id="rId17" Type="http://schemas.openxmlformats.org/officeDocument/2006/relationships/image" Target="../media/image375.png"/><Relationship Id="rId2" Type="http://schemas.openxmlformats.org/officeDocument/2006/relationships/customXml" Target="../ink/ink2577.xml"/><Relationship Id="rId16" Type="http://schemas.openxmlformats.org/officeDocument/2006/relationships/customXml" Target="../ink/ink25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9.xml"/><Relationship Id="rId11" Type="http://schemas.openxmlformats.org/officeDocument/2006/relationships/image" Target="../media/image372.png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10" Type="http://schemas.openxmlformats.org/officeDocument/2006/relationships/customXml" Target="../ink/ink2581.xml"/><Relationship Id="rId4" Type="http://schemas.openxmlformats.org/officeDocument/2006/relationships/customXml" Target="../ink/ink2578.xml"/><Relationship Id="rId9" Type="http://schemas.openxmlformats.org/officeDocument/2006/relationships/image" Target="../media/image371.png"/><Relationship Id="rId14" Type="http://schemas.openxmlformats.org/officeDocument/2006/relationships/customXml" Target="../ink/ink258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88.xml"/><Relationship Id="rId13" Type="http://schemas.openxmlformats.org/officeDocument/2006/relationships/image" Target="../media/image373.png"/><Relationship Id="rId18" Type="http://schemas.openxmlformats.org/officeDocument/2006/relationships/customXml" Target="../ink/ink2593.xml"/><Relationship Id="rId26" Type="http://schemas.openxmlformats.org/officeDocument/2006/relationships/customXml" Target="../ink/ink2597.xml"/><Relationship Id="rId3" Type="http://schemas.openxmlformats.org/officeDocument/2006/relationships/image" Target="../media/image368.png"/><Relationship Id="rId21" Type="http://schemas.openxmlformats.org/officeDocument/2006/relationships/image" Target="../media/image377.png"/><Relationship Id="rId7" Type="http://schemas.openxmlformats.org/officeDocument/2006/relationships/image" Target="../media/image370.png"/><Relationship Id="rId12" Type="http://schemas.openxmlformats.org/officeDocument/2006/relationships/customXml" Target="../ink/ink2590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2" Type="http://schemas.openxmlformats.org/officeDocument/2006/relationships/customXml" Target="../ink/ink2585.xml"/><Relationship Id="rId16" Type="http://schemas.openxmlformats.org/officeDocument/2006/relationships/customXml" Target="../ink/ink2592.xml"/><Relationship Id="rId20" Type="http://schemas.openxmlformats.org/officeDocument/2006/relationships/customXml" Target="../ink/ink25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7.xml"/><Relationship Id="rId11" Type="http://schemas.openxmlformats.org/officeDocument/2006/relationships/image" Target="../media/image372.png"/><Relationship Id="rId24" Type="http://schemas.openxmlformats.org/officeDocument/2006/relationships/customXml" Target="../ink/ink2596.xml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10" Type="http://schemas.openxmlformats.org/officeDocument/2006/relationships/customXml" Target="../ink/ink2589.xml"/><Relationship Id="rId19" Type="http://schemas.openxmlformats.org/officeDocument/2006/relationships/image" Target="../media/image376.png"/><Relationship Id="rId4" Type="http://schemas.openxmlformats.org/officeDocument/2006/relationships/customXml" Target="../ink/ink2586.xml"/><Relationship Id="rId9" Type="http://schemas.openxmlformats.org/officeDocument/2006/relationships/image" Target="../media/image371.png"/><Relationship Id="rId14" Type="http://schemas.openxmlformats.org/officeDocument/2006/relationships/customXml" Target="../ink/ink2591.xml"/><Relationship Id="rId22" Type="http://schemas.openxmlformats.org/officeDocument/2006/relationships/customXml" Target="../ink/ink2595.xml"/><Relationship Id="rId27" Type="http://schemas.openxmlformats.org/officeDocument/2006/relationships/image" Target="../media/image380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3.png"/><Relationship Id="rId18" Type="http://schemas.openxmlformats.org/officeDocument/2006/relationships/customXml" Target="../ink/ink2606.xml"/><Relationship Id="rId26" Type="http://schemas.openxmlformats.org/officeDocument/2006/relationships/customXml" Target="../ink/ink2610.xml"/><Relationship Id="rId3" Type="http://schemas.openxmlformats.org/officeDocument/2006/relationships/image" Target="../media/image368.png"/><Relationship Id="rId21" Type="http://schemas.openxmlformats.org/officeDocument/2006/relationships/image" Target="../media/image377.png"/><Relationship Id="rId7" Type="http://schemas.openxmlformats.org/officeDocument/2006/relationships/image" Target="../media/image370.png"/><Relationship Id="rId12" Type="http://schemas.openxmlformats.org/officeDocument/2006/relationships/customXml" Target="../ink/ink2603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2" Type="http://schemas.openxmlformats.org/officeDocument/2006/relationships/customXml" Target="../ink/ink2598.xml"/><Relationship Id="rId16" Type="http://schemas.openxmlformats.org/officeDocument/2006/relationships/customXml" Target="../ink/ink2605.xml"/><Relationship Id="rId20" Type="http://schemas.openxmlformats.org/officeDocument/2006/relationships/customXml" Target="../ink/ink2607.xml"/><Relationship Id="rId29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0.xml"/><Relationship Id="rId11" Type="http://schemas.openxmlformats.org/officeDocument/2006/relationships/image" Target="../media/image372.png"/><Relationship Id="rId24" Type="http://schemas.openxmlformats.org/officeDocument/2006/relationships/customXml" Target="../ink/ink2609.xml"/><Relationship Id="rId32" Type="http://schemas.openxmlformats.org/officeDocument/2006/relationships/customXml" Target="../ink/ink2613.xml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611.xml"/><Relationship Id="rId10" Type="http://schemas.openxmlformats.org/officeDocument/2006/relationships/customXml" Target="../ink/ink2602.xml"/><Relationship Id="rId19" Type="http://schemas.openxmlformats.org/officeDocument/2006/relationships/image" Target="../media/image376.png"/><Relationship Id="rId31" Type="http://schemas.openxmlformats.org/officeDocument/2006/relationships/image" Target="../media/image382.png"/><Relationship Id="rId4" Type="http://schemas.openxmlformats.org/officeDocument/2006/relationships/customXml" Target="../ink/ink2599.xml"/><Relationship Id="rId9" Type="http://schemas.openxmlformats.org/officeDocument/2006/relationships/image" Target="../media/image371.png"/><Relationship Id="rId14" Type="http://schemas.openxmlformats.org/officeDocument/2006/relationships/customXml" Target="../ink/ink2604.xml"/><Relationship Id="rId22" Type="http://schemas.openxmlformats.org/officeDocument/2006/relationships/customXml" Target="../ink/ink2608.xml"/><Relationship Id="rId27" Type="http://schemas.openxmlformats.org/officeDocument/2006/relationships/image" Target="../media/image380.png"/><Relationship Id="rId30" Type="http://schemas.openxmlformats.org/officeDocument/2006/relationships/customXml" Target="../ink/ink2612.xml"/><Relationship Id="rId8" Type="http://schemas.openxmlformats.org/officeDocument/2006/relationships/customXml" Target="../ink/ink2601.xml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3.png"/><Relationship Id="rId18" Type="http://schemas.openxmlformats.org/officeDocument/2006/relationships/customXml" Target="../ink/ink2622.xml"/><Relationship Id="rId26" Type="http://schemas.openxmlformats.org/officeDocument/2006/relationships/customXml" Target="../ink/ink2626.xml"/><Relationship Id="rId3" Type="http://schemas.openxmlformats.org/officeDocument/2006/relationships/image" Target="../media/image368.png"/><Relationship Id="rId21" Type="http://schemas.openxmlformats.org/officeDocument/2006/relationships/image" Target="../media/image377.png"/><Relationship Id="rId34" Type="http://schemas.openxmlformats.org/officeDocument/2006/relationships/customXml" Target="../ink/ink2630.xml"/><Relationship Id="rId7" Type="http://schemas.openxmlformats.org/officeDocument/2006/relationships/image" Target="../media/image370.png"/><Relationship Id="rId12" Type="http://schemas.openxmlformats.org/officeDocument/2006/relationships/customXml" Target="../ink/ink2619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2" Type="http://schemas.openxmlformats.org/officeDocument/2006/relationships/customXml" Target="../ink/ink2614.xml"/><Relationship Id="rId16" Type="http://schemas.openxmlformats.org/officeDocument/2006/relationships/customXml" Target="../ink/ink2621.xml"/><Relationship Id="rId20" Type="http://schemas.openxmlformats.org/officeDocument/2006/relationships/customXml" Target="../ink/ink2623.xml"/><Relationship Id="rId29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6.xml"/><Relationship Id="rId11" Type="http://schemas.openxmlformats.org/officeDocument/2006/relationships/image" Target="../media/image372.png"/><Relationship Id="rId24" Type="http://schemas.openxmlformats.org/officeDocument/2006/relationships/customXml" Target="../ink/ink2625.xml"/><Relationship Id="rId32" Type="http://schemas.openxmlformats.org/officeDocument/2006/relationships/customXml" Target="../ink/ink2629.xml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627.xml"/><Relationship Id="rId10" Type="http://schemas.openxmlformats.org/officeDocument/2006/relationships/customXml" Target="../ink/ink2618.xml"/><Relationship Id="rId19" Type="http://schemas.openxmlformats.org/officeDocument/2006/relationships/image" Target="../media/image376.png"/><Relationship Id="rId31" Type="http://schemas.openxmlformats.org/officeDocument/2006/relationships/image" Target="../media/image382.png"/><Relationship Id="rId4" Type="http://schemas.openxmlformats.org/officeDocument/2006/relationships/customXml" Target="../ink/ink2615.xml"/><Relationship Id="rId9" Type="http://schemas.openxmlformats.org/officeDocument/2006/relationships/image" Target="../media/image371.png"/><Relationship Id="rId14" Type="http://schemas.openxmlformats.org/officeDocument/2006/relationships/customXml" Target="../ink/ink2620.xml"/><Relationship Id="rId22" Type="http://schemas.openxmlformats.org/officeDocument/2006/relationships/customXml" Target="../ink/ink2624.xml"/><Relationship Id="rId27" Type="http://schemas.openxmlformats.org/officeDocument/2006/relationships/image" Target="../media/image380.png"/><Relationship Id="rId30" Type="http://schemas.openxmlformats.org/officeDocument/2006/relationships/customXml" Target="../ink/ink2628.xml"/><Relationship Id="rId35" Type="http://schemas.openxmlformats.org/officeDocument/2006/relationships/image" Target="../media/image384.png"/><Relationship Id="rId8" Type="http://schemas.openxmlformats.org/officeDocument/2006/relationships/customXml" Target="../ink/ink2617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3.png"/><Relationship Id="rId18" Type="http://schemas.openxmlformats.org/officeDocument/2006/relationships/customXml" Target="../ink/ink2639.xml"/><Relationship Id="rId26" Type="http://schemas.openxmlformats.org/officeDocument/2006/relationships/customXml" Target="../ink/ink2643.xml"/><Relationship Id="rId39" Type="http://schemas.openxmlformats.org/officeDocument/2006/relationships/image" Target="../media/image386.png"/><Relationship Id="rId21" Type="http://schemas.openxmlformats.org/officeDocument/2006/relationships/image" Target="../media/image377.png"/><Relationship Id="rId34" Type="http://schemas.openxmlformats.org/officeDocument/2006/relationships/customXml" Target="../ink/ink2647.xml"/><Relationship Id="rId42" Type="http://schemas.openxmlformats.org/officeDocument/2006/relationships/customXml" Target="../ink/ink2651.xml"/><Relationship Id="rId47" Type="http://schemas.openxmlformats.org/officeDocument/2006/relationships/image" Target="../media/image390.png"/><Relationship Id="rId7" Type="http://schemas.openxmlformats.org/officeDocument/2006/relationships/image" Target="../media/image370.png"/><Relationship Id="rId2" Type="http://schemas.openxmlformats.org/officeDocument/2006/relationships/customXml" Target="../ink/ink2631.xml"/><Relationship Id="rId16" Type="http://schemas.openxmlformats.org/officeDocument/2006/relationships/customXml" Target="../ink/ink2638.xml"/><Relationship Id="rId29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3.xml"/><Relationship Id="rId11" Type="http://schemas.openxmlformats.org/officeDocument/2006/relationships/image" Target="../media/image372.png"/><Relationship Id="rId24" Type="http://schemas.openxmlformats.org/officeDocument/2006/relationships/customXml" Target="../ink/ink2642.xml"/><Relationship Id="rId32" Type="http://schemas.openxmlformats.org/officeDocument/2006/relationships/customXml" Target="../ink/ink2646.xml"/><Relationship Id="rId37" Type="http://schemas.openxmlformats.org/officeDocument/2006/relationships/image" Target="../media/image385.png"/><Relationship Id="rId40" Type="http://schemas.openxmlformats.org/officeDocument/2006/relationships/customXml" Target="../ink/ink2650.xml"/><Relationship Id="rId45" Type="http://schemas.openxmlformats.org/officeDocument/2006/relationships/image" Target="../media/image389.png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644.xml"/><Relationship Id="rId36" Type="http://schemas.openxmlformats.org/officeDocument/2006/relationships/customXml" Target="../ink/ink2648.xml"/><Relationship Id="rId10" Type="http://schemas.openxmlformats.org/officeDocument/2006/relationships/customXml" Target="../ink/ink2635.xml"/><Relationship Id="rId19" Type="http://schemas.openxmlformats.org/officeDocument/2006/relationships/image" Target="../media/image376.png"/><Relationship Id="rId31" Type="http://schemas.openxmlformats.org/officeDocument/2006/relationships/image" Target="../media/image382.png"/><Relationship Id="rId44" Type="http://schemas.openxmlformats.org/officeDocument/2006/relationships/customXml" Target="../ink/ink2652.xml"/><Relationship Id="rId4" Type="http://schemas.openxmlformats.org/officeDocument/2006/relationships/customXml" Target="../ink/ink2632.xml"/><Relationship Id="rId9" Type="http://schemas.openxmlformats.org/officeDocument/2006/relationships/image" Target="../media/image371.png"/><Relationship Id="rId14" Type="http://schemas.openxmlformats.org/officeDocument/2006/relationships/customXml" Target="../ink/ink2637.xml"/><Relationship Id="rId22" Type="http://schemas.openxmlformats.org/officeDocument/2006/relationships/customXml" Target="../ink/ink2641.xml"/><Relationship Id="rId27" Type="http://schemas.openxmlformats.org/officeDocument/2006/relationships/image" Target="../media/image380.png"/><Relationship Id="rId30" Type="http://schemas.openxmlformats.org/officeDocument/2006/relationships/customXml" Target="../ink/ink2645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8" Type="http://schemas.openxmlformats.org/officeDocument/2006/relationships/customXml" Target="../ink/ink2634.xml"/><Relationship Id="rId3" Type="http://schemas.openxmlformats.org/officeDocument/2006/relationships/image" Target="../media/image368.png"/><Relationship Id="rId12" Type="http://schemas.openxmlformats.org/officeDocument/2006/relationships/customXml" Target="../ink/ink2636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649.xml"/><Relationship Id="rId46" Type="http://schemas.openxmlformats.org/officeDocument/2006/relationships/customXml" Target="../ink/ink2653.xml"/><Relationship Id="rId20" Type="http://schemas.openxmlformats.org/officeDocument/2006/relationships/customXml" Target="../ink/ink2640.xml"/><Relationship Id="rId41" Type="http://schemas.openxmlformats.org/officeDocument/2006/relationships/image" Target="../media/image387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.xml"/><Relationship Id="rId21" Type="http://schemas.openxmlformats.org/officeDocument/2006/relationships/image" Target="../media/image1410.png"/><Relationship Id="rId42" Type="http://schemas.openxmlformats.org/officeDocument/2006/relationships/customXml" Target="../ink/ink104.xml"/><Relationship Id="rId47" Type="http://schemas.openxmlformats.org/officeDocument/2006/relationships/image" Target="../media/image27.png"/><Relationship Id="rId63" Type="http://schemas.openxmlformats.org/officeDocument/2006/relationships/customXml" Target="../ink/ink115.xml"/><Relationship Id="rId68" Type="http://schemas.openxmlformats.org/officeDocument/2006/relationships/image" Target="../media/image37.png"/><Relationship Id="rId84" Type="http://schemas.openxmlformats.org/officeDocument/2006/relationships/customXml" Target="../ink/ink126.xml"/><Relationship Id="rId16" Type="http://schemas.openxmlformats.org/officeDocument/2006/relationships/customXml" Target="../ink/ink91.xml"/><Relationship Id="rId11" Type="http://schemas.openxmlformats.org/officeDocument/2006/relationships/image" Target="../media/image910.png"/><Relationship Id="rId32" Type="http://schemas.openxmlformats.org/officeDocument/2006/relationships/customXml" Target="../ink/ink99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112.xml"/><Relationship Id="rId74" Type="http://schemas.openxmlformats.org/officeDocument/2006/relationships/customXml" Target="../ink/ink121.xml"/><Relationship Id="rId79" Type="http://schemas.openxmlformats.org/officeDocument/2006/relationships/image" Target="../media/image42.png"/><Relationship Id="rId5" Type="http://schemas.openxmlformats.org/officeDocument/2006/relationships/image" Target="../media/image6100.png"/><Relationship Id="rId19" Type="http://schemas.openxmlformats.org/officeDocument/2006/relationships/image" Target="../media/image1310.png"/><Relationship Id="rId14" Type="http://schemas.openxmlformats.org/officeDocument/2006/relationships/customXml" Target="../ink/ink90.xml"/><Relationship Id="rId22" Type="http://schemas.openxmlformats.org/officeDocument/2006/relationships/customXml" Target="../ink/ink94.xml"/><Relationship Id="rId27" Type="http://schemas.openxmlformats.org/officeDocument/2006/relationships/image" Target="../media/image1710.png"/><Relationship Id="rId30" Type="http://schemas.openxmlformats.org/officeDocument/2006/relationships/customXml" Target="../ink/ink98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107.xml"/><Relationship Id="rId56" Type="http://schemas.openxmlformats.org/officeDocument/2006/relationships/customXml" Target="../ink/ink111.xml"/><Relationship Id="rId64" Type="http://schemas.openxmlformats.org/officeDocument/2006/relationships/image" Target="../media/image35.png"/><Relationship Id="rId69" Type="http://schemas.openxmlformats.org/officeDocument/2006/relationships/customXml" Target="../ink/ink118.xml"/><Relationship Id="rId77" Type="http://schemas.openxmlformats.org/officeDocument/2006/relationships/image" Target="../media/image41.png"/><Relationship Id="rId8" Type="http://schemas.openxmlformats.org/officeDocument/2006/relationships/customXml" Target="../ink/ink87.xml"/><Relationship Id="rId51" Type="http://schemas.openxmlformats.org/officeDocument/2006/relationships/image" Target="../media/image29.png"/><Relationship Id="rId72" Type="http://schemas.openxmlformats.org/officeDocument/2006/relationships/customXml" Target="../ink/ink120.xml"/><Relationship Id="rId80" Type="http://schemas.openxmlformats.org/officeDocument/2006/relationships/customXml" Target="../ink/ink124.xml"/><Relationship Id="rId85" Type="http://schemas.openxmlformats.org/officeDocument/2006/relationships/image" Target="../media/image45.png"/><Relationship Id="rId3" Type="http://schemas.openxmlformats.org/officeDocument/2006/relationships/image" Target="../media/image5100.png"/><Relationship Id="rId12" Type="http://schemas.openxmlformats.org/officeDocument/2006/relationships/customXml" Target="../ink/ink89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.png"/><Relationship Id="rId38" Type="http://schemas.openxmlformats.org/officeDocument/2006/relationships/customXml" Target="../ink/ink102.xml"/><Relationship Id="rId46" Type="http://schemas.openxmlformats.org/officeDocument/2006/relationships/customXml" Target="../ink/ink106.xml"/><Relationship Id="rId59" Type="http://schemas.openxmlformats.org/officeDocument/2006/relationships/customXml" Target="../ink/ink113.xml"/><Relationship Id="rId67" Type="http://schemas.openxmlformats.org/officeDocument/2006/relationships/customXml" Target="../ink/ink117.xml"/><Relationship Id="rId20" Type="http://schemas.openxmlformats.org/officeDocument/2006/relationships/customXml" Target="../ink/ink93.xml"/><Relationship Id="rId41" Type="http://schemas.openxmlformats.org/officeDocument/2006/relationships/image" Target="../media/image24.png"/><Relationship Id="rId54" Type="http://schemas.openxmlformats.org/officeDocument/2006/relationships/customXml" Target="../ink/ink110.xml"/><Relationship Id="rId62" Type="http://schemas.openxmlformats.org/officeDocument/2006/relationships/image" Target="../media/image34.png"/><Relationship Id="rId70" Type="http://schemas.openxmlformats.org/officeDocument/2006/relationships/customXml" Target="../ink/ink119.xml"/><Relationship Id="rId75" Type="http://schemas.openxmlformats.org/officeDocument/2006/relationships/image" Target="../media/image40.png"/><Relationship Id="rId83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97.xml"/><Relationship Id="rId36" Type="http://schemas.openxmlformats.org/officeDocument/2006/relationships/customXml" Target="../ink/ink101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" Type="http://schemas.openxmlformats.org/officeDocument/2006/relationships/customXml" Target="../ink/ink88.xml"/><Relationship Id="rId31" Type="http://schemas.openxmlformats.org/officeDocument/2006/relationships/image" Target="../media/image19.png"/><Relationship Id="rId44" Type="http://schemas.openxmlformats.org/officeDocument/2006/relationships/customXml" Target="../ink/ink105.xml"/><Relationship Id="rId52" Type="http://schemas.openxmlformats.org/officeDocument/2006/relationships/customXml" Target="../ink/ink109.xml"/><Relationship Id="rId60" Type="http://schemas.openxmlformats.org/officeDocument/2006/relationships/image" Target="../media/image33.png"/><Relationship Id="rId65" Type="http://schemas.openxmlformats.org/officeDocument/2006/relationships/customXml" Target="../ink/ink116.xml"/><Relationship Id="rId73" Type="http://schemas.openxmlformats.org/officeDocument/2006/relationships/image" Target="../media/image39.png"/><Relationship Id="rId78" Type="http://schemas.openxmlformats.org/officeDocument/2006/relationships/customXml" Target="../ink/ink123.xml"/><Relationship Id="rId81" Type="http://schemas.openxmlformats.org/officeDocument/2006/relationships/image" Target="../media/image43.png"/><Relationship Id="rId4" Type="http://schemas.openxmlformats.org/officeDocument/2006/relationships/customXml" Target="../ink/ink85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92.xml"/><Relationship Id="rId39" Type="http://schemas.openxmlformats.org/officeDocument/2006/relationships/image" Target="../media/image23.png"/><Relationship Id="rId34" Type="http://schemas.openxmlformats.org/officeDocument/2006/relationships/customXml" Target="../ink/ink100.xml"/><Relationship Id="rId50" Type="http://schemas.openxmlformats.org/officeDocument/2006/relationships/customXml" Target="../ink/ink108.xml"/><Relationship Id="rId55" Type="http://schemas.openxmlformats.org/officeDocument/2006/relationships/image" Target="../media/image31.png"/><Relationship Id="rId76" Type="http://schemas.openxmlformats.org/officeDocument/2006/relationships/customXml" Target="../ink/ink122.xml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2" Type="http://schemas.openxmlformats.org/officeDocument/2006/relationships/customXml" Target="../ink/ink84.xml"/><Relationship Id="rId29" Type="http://schemas.openxmlformats.org/officeDocument/2006/relationships/image" Target="../media/image18.png"/><Relationship Id="rId24" Type="http://schemas.openxmlformats.org/officeDocument/2006/relationships/customXml" Target="../ink/ink95.xml"/><Relationship Id="rId40" Type="http://schemas.openxmlformats.org/officeDocument/2006/relationships/customXml" Target="../ink/ink103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61" Type="http://schemas.openxmlformats.org/officeDocument/2006/relationships/customXml" Target="../ink/ink114.xml"/><Relationship Id="rId82" Type="http://schemas.openxmlformats.org/officeDocument/2006/relationships/customXml" Target="../ink/ink125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3.png"/><Relationship Id="rId18" Type="http://schemas.openxmlformats.org/officeDocument/2006/relationships/customXml" Target="../ink/ink2662.xml"/><Relationship Id="rId26" Type="http://schemas.openxmlformats.org/officeDocument/2006/relationships/customXml" Target="../ink/ink2666.xml"/><Relationship Id="rId39" Type="http://schemas.openxmlformats.org/officeDocument/2006/relationships/image" Target="../media/image386.png"/><Relationship Id="rId21" Type="http://schemas.openxmlformats.org/officeDocument/2006/relationships/image" Target="../media/image377.png"/><Relationship Id="rId34" Type="http://schemas.openxmlformats.org/officeDocument/2006/relationships/customXml" Target="../ink/ink2670.xml"/><Relationship Id="rId42" Type="http://schemas.openxmlformats.org/officeDocument/2006/relationships/customXml" Target="../ink/ink2674.xml"/><Relationship Id="rId47" Type="http://schemas.openxmlformats.org/officeDocument/2006/relationships/image" Target="../media/image390.png"/><Relationship Id="rId50" Type="http://schemas.openxmlformats.org/officeDocument/2006/relationships/customXml" Target="../ink/ink2678.xml"/><Relationship Id="rId7" Type="http://schemas.openxmlformats.org/officeDocument/2006/relationships/image" Target="../media/image370.png"/><Relationship Id="rId2" Type="http://schemas.openxmlformats.org/officeDocument/2006/relationships/customXml" Target="../ink/ink2654.xml"/><Relationship Id="rId16" Type="http://schemas.openxmlformats.org/officeDocument/2006/relationships/customXml" Target="../ink/ink2661.xml"/><Relationship Id="rId29" Type="http://schemas.openxmlformats.org/officeDocument/2006/relationships/image" Target="../media/image381.png"/><Relationship Id="rId11" Type="http://schemas.openxmlformats.org/officeDocument/2006/relationships/image" Target="../media/image372.png"/><Relationship Id="rId24" Type="http://schemas.openxmlformats.org/officeDocument/2006/relationships/customXml" Target="../ink/ink2665.xml"/><Relationship Id="rId32" Type="http://schemas.openxmlformats.org/officeDocument/2006/relationships/customXml" Target="../ink/ink2669.xml"/><Relationship Id="rId37" Type="http://schemas.openxmlformats.org/officeDocument/2006/relationships/image" Target="../media/image385.png"/><Relationship Id="rId40" Type="http://schemas.openxmlformats.org/officeDocument/2006/relationships/customXml" Target="../ink/ink2673.xml"/><Relationship Id="rId45" Type="http://schemas.openxmlformats.org/officeDocument/2006/relationships/image" Target="../media/image389.png"/><Relationship Id="rId5" Type="http://schemas.openxmlformats.org/officeDocument/2006/relationships/image" Target="../media/image369.png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667.xml"/><Relationship Id="rId36" Type="http://schemas.openxmlformats.org/officeDocument/2006/relationships/customXml" Target="../ink/ink2671.xml"/><Relationship Id="rId49" Type="http://schemas.openxmlformats.org/officeDocument/2006/relationships/image" Target="../media/image391.png"/><Relationship Id="rId10" Type="http://schemas.openxmlformats.org/officeDocument/2006/relationships/customXml" Target="../ink/ink2658.xml"/><Relationship Id="rId19" Type="http://schemas.openxmlformats.org/officeDocument/2006/relationships/image" Target="../media/image376.png"/><Relationship Id="rId31" Type="http://schemas.openxmlformats.org/officeDocument/2006/relationships/image" Target="../media/image382.png"/><Relationship Id="rId44" Type="http://schemas.openxmlformats.org/officeDocument/2006/relationships/customXml" Target="../ink/ink2675.xml"/><Relationship Id="rId4" Type="http://schemas.openxmlformats.org/officeDocument/2006/relationships/customXml" Target="../ink/ink2655.xml"/><Relationship Id="rId9" Type="http://schemas.openxmlformats.org/officeDocument/2006/relationships/image" Target="../media/image371.png"/><Relationship Id="rId14" Type="http://schemas.openxmlformats.org/officeDocument/2006/relationships/customXml" Target="../ink/ink2660.xml"/><Relationship Id="rId22" Type="http://schemas.openxmlformats.org/officeDocument/2006/relationships/customXml" Target="../ink/ink2664.xml"/><Relationship Id="rId27" Type="http://schemas.openxmlformats.org/officeDocument/2006/relationships/image" Target="../media/image380.png"/><Relationship Id="rId30" Type="http://schemas.openxmlformats.org/officeDocument/2006/relationships/customXml" Target="../ink/ink2668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48" Type="http://schemas.openxmlformats.org/officeDocument/2006/relationships/customXml" Target="../ink/ink2677.xml"/><Relationship Id="rId8" Type="http://schemas.openxmlformats.org/officeDocument/2006/relationships/customXml" Target="../ink/ink2657.xml"/><Relationship Id="rId51" Type="http://schemas.openxmlformats.org/officeDocument/2006/relationships/image" Target="../media/image392.png"/><Relationship Id="rId3" Type="http://schemas.openxmlformats.org/officeDocument/2006/relationships/image" Target="../media/image368.png"/><Relationship Id="rId12" Type="http://schemas.openxmlformats.org/officeDocument/2006/relationships/customXml" Target="../ink/ink2659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672.xml"/><Relationship Id="rId46" Type="http://schemas.openxmlformats.org/officeDocument/2006/relationships/customXml" Target="../ink/ink2676.xml"/><Relationship Id="rId20" Type="http://schemas.openxmlformats.org/officeDocument/2006/relationships/customXml" Target="../ink/ink2663.xml"/><Relationship Id="rId41" Type="http://schemas.openxmlformats.org/officeDocument/2006/relationships/image" Target="../media/image3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6.xml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3.png"/><Relationship Id="rId18" Type="http://schemas.openxmlformats.org/officeDocument/2006/relationships/customXml" Target="../ink/ink2687.xml"/><Relationship Id="rId26" Type="http://schemas.openxmlformats.org/officeDocument/2006/relationships/customXml" Target="../ink/ink2691.xml"/><Relationship Id="rId39" Type="http://schemas.openxmlformats.org/officeDocument/2006/relationships/image" Target="../media/image386.png"/><Relationship Id="rId21" Type="http://schemas.openxmlformats.org/officeDocument/2006/relationships/image" Target="../media/image377.png"/><Relationship Id="rId34" Type="http://schemas.openxmlformats.org/officeDocument/2006/relationships/customXml" Target="../ink/ink2695.xml"/><Relationship Id="rId42" Type="http://schemas.openxmlformats.org/officeDocument/2006/relationships/customXml" Target="../ink/ink2699.xml"/><Relationship Id="rId47" Type="http://schemas.openxmlformats.org/officeDocument/2006/relationships/image" Target="../media/image390.png"/><Relationship Id="rId50" Type="http://schemas.openxmlformats.org/officeDocument/2006/relationships/customXml" Target="../ink/ink2703.xml"/><Relationship Id="rId55" Type="http://schemas.openxmlformats.org/officeDocument/2006/relationships/customXml" Target="../ink/ink2706.xml"/><Relationship Id="rId7" Type="http://schemas.openxmlformats.org/officeDocument/2006/relationships/image" Target="../media/image370.png"/><Relationship Id="rId2" Type="http://schemas.openxmlformats.org/officeDocument/2006/relationships/customXml" Target="../ink/ink2679.xml"/><Relationship Id="rId16" Type="http://schemas.openxmlformats.org/officeDocument/2006/relationships/customXml" Target="../ink/ink2686.xml"/><Relationship Id="rId29" Type="http://schemas.openxmlformats.org/officeDocument/2006/relationships/image" Target="../media/image381.png"/><Relationship Id="rId11" Type="http://schemas.openxmlformats.org/officeDocument/2006/relationships/image" Target="../media/image372.png"/><Relationship Id="rId24" Type="http://schemas.openxmlformats.org/officeDocument/2006/relationships/customXml" Target="../ink/ink2690.xml"/><Relationship Id="rId32" Type="http://schemas.openxmlformats.org/officeDocument/2006/relationships/customXml" Target="../ink/ink2694.xml"/><Relationship Id="rId37" Type="http://schemas.openxmlformats.org/officeDocument/2006/relationships/image" Target="../media/image385.png"/><Relationship Id="rId40" Type="http://schemas.openxmlformats.org/officeDocument/2006/relationships/customXml" Target="../ink/ink2698.xml"/><Relationship Id="rId45" Type="http://schemas.openxmlformats.org/officeDocument/2006/relationships/image" Target="../media/image389.png"/><Relationship Id="rId53" Type="http://schemas.openxmlformats.org/officeDocument/2006/relationships/customXml" Target="../ink/ink2705.xml"/><Relationship Id="rId58" Type="http://schemas.openxmlformats.org/officeDocument/2006/relationships/image" Target="../media/image395.png"/><Relationship Id="rId5" Type="http://schemas.openxmlformats.org/officeDocument/2006/relationships/image" Target="../media/image369.png"/><Relationship Id="rId19" Type="http://schemas.openxmlformats.org/officeDocument/2006/relationships/image" Target="../media/image376.png"/><Relationship Id="rId4" Type="http://schemas.openxmlformats.org/officeDocument/2006/relationships/customXml" Target="../ink/ink2680.xml"/><Relationship Id="rId9" Type="http://schemas.openxmlformats.org/officeDocument/2006/relationships/image" Target="../media/image371.png"/><Relationship Id="rId14" Type="http://schemas.openxmlformats.org/officeDocument/2006/relationships/customXml" Target="../ink/ink2685.xml"/><Relationship Id="rId22" Type="http://schemas.openxmlformats.org/officeDocument/2006/relationships/customXml" Target="../ink/ink2689.xml"/><Relationship Id="rId27" Type="http://schemas.openxmlformats.org/officeDocument/2006/relationships/image" Target="../media/image380.png"/><Relationship Id="rId30" Type="http://schemas.openxmlformats.org/officeDocument/2006/relationships/customXml" Target="../ink/ink2693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48" Type="http://schemas.openxmlformats.org/officeDocument/2006/relationships/customXml" Target="../ink/ink2702.xml"/><Relationship Id="rId56" Type="http://schemas.openxmlformats.org/officeDocument/2006/relationships/image" Target="../media/image394.png"/><Relationship Id="rId8" Type="http://schemas.openxmlformats.org/officeDocument/2006/relationships/customXml" Target="../ink/ink2682.xml"/><Relationship Id="rId51" Type="http://schemas.openxmlformats.org/officeDocument/2006/relationships/image" Target="../media/image392.png"/><Relationship Id="rId3" Type="http://schemas.openxmlformats.org/officeDocument/2006/relationships/image" Target="../media/image368.png"/><Relationship Id="rId12" Type="http://schemas.openxmlformats.org/officeDocument/2006/relationships/customXml" Target="../ink/ink2684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697.xml"/><Relationship Id="rId46" Type="http://schemas.openxmlformats.org/officeDocument/2006/relationships/customXml" Target="../ink/ink2701.xml"/><Relationship Id="rId59" Type="http://schemas.openxmlformats.org/officeDocument/2006/relationships/customXml" Target="../ink/ink2708.xml"/><Relationship Id="rId20" Type="http://schemas.openxmlformats.org/officeDocument/2006/relationships/customXml" Target="../ink/ink2688.xml"/><Relationship Id="rId41" Type="http://schemas.openxmlformats.org/officeDocument/2006/relationships/image" Target="../media/image387.png"/><Relationship Id="rId54" Type="http://schemas.openxmlformats.org/officeDocument/2006/relationships/image" Target="../media/image3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1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692.xml"/><Relationship Id="rId36" Type="http://schemas.openxmlformats.org/officeDocument/2006/relationships/customXml" Target="../ink/ink2696.xml"/><Relationship Id="rId49" Type="http://schemas.openxmlformats.org/officeDocument/2006/relationships/image" Target="../media/image391.png"/><Relationship Id="rId57" Type="http://schemas.openxmlformats.org/officeDocument/2006/relationships/customXml" Target="../ink/ink2707.xml"/><Relationship Id="rId10" Type="http://schemas.openxmlformats.org/officeDocument/2006/relationships/customXml" Target="../ink/ink2683.xml"/><Relationship Id="rId31" Type="http://schemas.openxmlformats.org/officeDocument/2006/relationships/image" Target="../media/image382.png"/><Relationship Id="rId44" Type="http://schemas.openxmlformats.org/officeDocument/2006/relationships/customXml" Target="../ink/ink2700.xml"/><Relationship Id="rId52" Type="http://schemas.openxmlformats.org/officeDocument/2006/relationships/customXml" Target="../ink/ink2704.xml"/><Relationship Id="rId60" Type="http://schemas.openxmlformats.org/officeDocument/2006/relationships/image" Target="../media/image396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21.xml"/><Relationship Id="rId21" Type="http://schemas.openxmlformats.org/officeDocument/2006/relationships/image" Target="../media/image377.png"/><Relationship Id="rId42" Type="http://schemas.openxmlformats.org/officeDocument/2006/relationships/customXml" Target="../ink/ink2729.xml"/><Relationship Id="rId47" Type="http://schemas.openxmlformats.org/officeDocument/2006/relationships/image" Target="../media/image390.png"/><Relationship Id="rId63" Type="http://schemas.openxmlformats.org/officeDocument/2006/relationships/customXml" Target="../ink/ink2740.xml"/><Relationship Id="rId68" Type="http://schemas.openxmlformats.org/officeDocument/2006/relationships/image" Target="../media/image399.png"/><Relationship Id="rId2" Type="http://schemas.openxmlformats.org/officeDocument/2006/relationships/customXml" Target="../ink/ink2709.xml"/><Relationship Id="rId16" Type="http://schemas.openxmlformats.org/officeDocument/2006/relationships/customXml" Target="../ink/ink2716.xml"/><Relationship Id="rId29" Type="http://schemas.openxmlformats.org/officeDocument/2006/relationships/image" Target="../media/image381.png"/><Relationship Id="rId11" Type="http://schemas.openxmlformats.org/officeDocument/2006/relationships/image" Target="../media/image372.png"/><Relationship Id="rId24" Type="http://schemas.openxmlformats.org/officeDocument/2006/relationships/customXml" Target="../ink/ink2720.xml"/><Relationship Id="rId32" Type="http://schemas.openxmlformats.org/officeDocument/2006/relationships/customXml" Target="../ink/ink2724.xml"/><Relationship Id="rId37" Type="http://schemas.openxmlformats.org/officeDocument/2006/relationships/image" Target="../media/image385.png"/><Relationship Id="rId40" Type="http://schemas.openxmlformats.org/officeDocument/2006/relationships/customXml" Target="../ink/ink2728.xml"/><Relationship Id="rId45" Type="http://schemas.openxmlformats.org/officeDocument/2006/relationships/image" Target="../media/image389.png"/><Relationship Id="rId53" Type="http://schemas.openxmlformats.org/officeDocument/2006/relationships/customXml" Target="../ink/ink2735.xml"/><Relationship Id="rId58" Type="http://schemas.openxmlformats.org/officeDocument/2006/relationships/image" Target="../media/image395.png"/><Relationship Id="rId66" Type="http://schemas.openxmlformats.org/officeDocument/2006/relationships/customXml" Target="../ink/ink2742.xml"/><Relationship Id="rId74" Type="http://schemas.openxmlformats.org/officeDocument/2006/relationships/image" Target="../media/image402.png"/><Relationship Id="rId5" Type="http://schemas.openxmlformats.org/officeDocument/2006/relationships/image" Target="../media/image369.png"/><Relationship Id="rId61" Type="http://schemas.openxmlformats.org/officeDocument/2006/relationships/customXml" Target="../ink/ink2739.xml"/><Relationship Id="rId19" Type="http://schemas.openxmlformats.org/officeDocument/2006/relationships/image" Target="../media/image376.png"/><Relationship Id="rId14" Type="http://schemas.openxmlformats.org/officeDocument/2006/relationships/customXml" Target="../ink/ink2715.xml"/><Relationship Id="rId22" Type="http://schemas.openxmlformats.org/officeDocument/2006/relationships/customXml" Target="../ink/ink2719.xml"/><Relationship Id="rId27" Type="http://schemas.openxmlformats.org/officeDocument/2006/relationships/image" Target="../media/image380.png"/><Relationship Id="rId30" Type="http://schemas.openxmlformats.org/officeDocument/2006/relationships/customXml" Target="../ink/ink2723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48" Type="http://schemas.openxmlformats.org/officeDocument/2006/relationships/customXml" Target="../ink/ink2732.xml"/><Relationship Id="rId56" Type="http://schemas.openxmlformats.org/officeDocument/2006/relationships/image" Target="../media/image394.png"/><Relationship Id="rId64" Type="http://schemas.openxmlformats.org/officeDocument/2006/relationships/image" Target="../media/image398.png"/><Relationship Id="rId69" Type="http://schemas.openxmlformats.org/officeDocument/2006/relationships/customXml" Target="../ink/ink2744.xml"/><Relationship Id="rId8" Type="http://schemas.openxmlformats.org/officeDocument/2006/relationships/customXml" Target="../ink/ink2712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3" Type="http://schemas.openxmlformats.org/officeDocument/2006/relationships/image" Target="../media/image368.png"/><Relationship Id="rId12" Type="http://schemas.openxmlformats.org/officeDocument/2006/relationships/customXml" Target="../ink/ink2714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727.xml"/><Relationship Id="rId46" Type="http://schemas.openxmlformats.org/officeDocument/2006/relationships/customXml" Target="../ink/ink2731.xml"/><Relationship Id="rId59" Type="http://schemas.openxmlformats.org/officeDocument/2006/relationships/customXml" Target="../ink/ink2738.xml"/><Relationship Id="rId67" Type="http://schemas.openxmlformats.org/officeDocument/2006/relationships/customXml" Target="../ink/ink2743.xml"/><Relationship Id="rId20" Type="http://schemas.openxmlformats.org/officeDocument/2006/relationships/customXml" Target="../ink/ink2718.xml"/><Relationship Id="rId41" Type="http://schemas.openxmlformats.org/officeDocument/2006/relationships/image" Target="../media/image387.png"/><Relationship Id="rId54" Type="http://schemas.openxmlformats.org/officeDocument/2006/relationships/image" Target="../media/image393.png"/><Relationship Id="rId62" Type="http://schemas.openxmlformats.org/officeDocument/2006/relationships/image" Target="../media/image397.png"/><Relationship Id="rId70" Type="http://schemas.openxmlformats.org/officeDocument/2006/relationships/image" Target="../media/image4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1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722.xml"/><Relationship Id="rId36" Type="http://schemas.openxmlformats.org/officeDocument/2006/relationships/customXml" Target="../ink/ink2726.xml"/><Relationship Id="rId49" Type="http://schemas.openxmlformats.org/officeDocument/2006/relationships/image" Target="../media/image391.png"/><Relationship Id="rId57" Type="http://schemas.openxmlformats.org/officeDocument/2006/relationships/customXml" Target="../ink/ink2737.xml"/><Relationship Id="rId10" Type="http://schemas.openxmlformats.org/officeDocument/2006/relationships/customXml" Target="../ink/ink2713.xml"/><Relationship Id="rId31" Type="http://schemas.openxmlformats.org/officeDocument/2006/relationships/image" Target="../media/image382.png"/><Relationship Id="rId44" Type="http://schemas.openxmlformats.org/officeDocument/2006/relationships/customXml" Target="../ink/ink2730.xml"/><Relationship Id="rId52" Type="http://schemas.openxmlformats.org/officeDocument/2006/relationships/customXml" Target="../ink/ink2734.xml"/><Relationship Id="rId60" Type="http://schemas.openxmlformats.org/officeDocument/2006/relationships/image" Target="../media/image396.png"/><Relationship Id="rId65" Type="http://schemas.openxmlformats.org/officeDocument/2006/relationships/customXml" Target="../ink/ink2741.xml"/><Relationship Id="rId73" Type="http://schemas.openxmlformats.org/officeDocument/2006/relationships/customXml" Target="../ink/ink2746.xml"/><Relationship Id="rId4" Type="http://schemas.openxmlformats.org/officeDocument/2006/relationships/customXml" Target="../ink/ink2710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2717.xml"/><Relationship Id="rId39" Type="http://schemas.openxmlformats.org/officeDocument/2006/relationships/image" Target="../media/image386.png"/><Relationship Id="rId34" Type="http://schemas.openxmlformats.org/officeDocument/2006/relationships/customXml" Target="../ink/ink2725.xml"/><Relationship Id="rId50" Type="http://schemas.openxmlformats.org/officeDocument/2006/relationships/customXml" Target="../ink/ink2733.xml"/><Relationship Id="rId55" Type="http://schemas.openxmlformats.org/officeDocument/2006/relationships/customXml" Target="../ink/ink2736.xml"/><Relationship Id="rId7" Type="http://schemas.openxmlformats.org/officeDocument/2006/relationships/image" Target="../media/image370.png"/><Relationship Id="rId71" Type="http://schemas.openxmlformats.org/officeDocument/2006/relationships/customXml" Target="../ink/ink2745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59.xml"/><Relationship Id="rId21" Type="http://schemas.openxmlformats.org/officeDocument/2006/relationships/image" Target="../media/image377.png"/><Relationship Id="rId42" Type="http://schemas.openxmlformats.org/officeDocument/2006/relationships/customXml" Target="../ink/ink2767.xml"/><Relationship Id="rId47" Type="http://schemas.openxmlformats.org/officeDocument/2006/relationships/image" Target="../media/image390.png"/><Relationship Id="rId63" Type="http://schemas.openxmlformats.org/officeDocument/2006/relationships/customXml" Target="../ink/ink2778.xml"/><Relationship Id="rId68" Type="http://schemas.openxmlformats.org/officeDocument/2006/relationships/image" Target="../media/image399.png"/><Relationship Id="rId16" Type="http://schemas.openxmlformats.org/officeDocument/2006/relationships/customXml" Target="../ink/ink2754.xml"/><Relationship Id="rId11" Type="http://schemas.openxmlformats.org/officeDocument/2006/relationships/image" Target="../media/image372.png"/><Relationship Id="rId32" Type="http://schemas.openxmlformats.org/officeDocument/2006/relationships/customXml" Target="../ink/ink2762.xml"/><Relationship Id="rId37" Type="http://schemas.openxmlformats.org/officeDocument/2006/relationships/image" Target="../media/image385.png"/><Relationship Id="rId53" Type="http://schemas.openxmlformats.org/officeDocument/2006/relationships/customXml" Target="../ink/ink2773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2787.xml"/><Relationship Id="rId5" Type="http://schemas.openxmlformats.org/officeDocument/2006/relationships/image" Target="../media/image369.png"/><Relationship Id="rId61" Type="http://schemas.openxmlformats.org/officeDocument/2006/relationships/customXml" Target="../ink/ink2777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2753.xml"/><Relationship Id="rId22" Type="http://schemas.openxmlformats.org/officeDocument/2006/relationships/customXml" Target="../ink/ink2757.xml"/><Relationship Id="rId27" Type="http://schemas.openxmlformats.org/officeDocument/2006/relationships/image" Target="../media/image380.png"/><Relationship Id="rId30" Type="http://schemas.openxmlformats.org/officeDocument/2006/relationships/customXml" Target="../ink/ink2761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48" Type="http://schemas.openxmlformats.org/officeDocument/2006/relationships/customXml" Target="../ink/ink2770.xml"/><Relationship Id="rId56" Type="http://schemas.openxmlformats.org/officeDocument/2006/relationships/image" Target="../media/image394.png"/><Relationship Id="rId64" Type="http://schemas.openxmlformats.org/officeDocument/2006/relationships/image" Target="../media/image398.png"/><Relationship Id="rId69" Type="http://schemas.openxmlformats.org/officeDocument/2006/relationships/customXml" Target="../ink/ink2782.xml"/><Relationship Id="rId77" Type="http://schemas.openxmlformats.org/officeDocument/2006/relationships/customXml" Target="../ink/ink2786.xml"/><Relationship Id="rId8" Type="http://schemas.openxmlformats.org/officeDocument/2006/relationships/customXml" Target="../ink/ink2750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80" Type="http://schemas.openxmlformats.org/officeDocument/2006/relationships/image" Target="../media/image405.png"/><Relationship Id="rId3" Type="http://schemas.openxmlformats.org/officeDocument/2006/relationships/image" Target="../media/image368.png"/><Relationship Id="rId12" Type="http://schemas.openxmlformats.org/officeDocument/2006/relationships/customXml" Target="../ink/ink2752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765.xml"/><Relationship Id="rId46" Type="http://schemas.openxmlformats.org/officeDocument/2006/relationships/customXml" Target="../ink/ink2769.xml"/><Relationship Id="rId59" Type="http://schemas.openxmlformats.org/officeDocument/2006/relationships/customXml" Target="../ink/ink2776.xml"/><Relationship Id="rId67" Type="http://schemas.openxmlformats.org/officeDocument/2006/relationships/customXml" Target="../ink/ink2781.xml"/><Relationship Id="rId20" Type="http://schemas.openxmlformats.org/officeDocument/2006/relationships/customXml" Target="../ink/ink2756.xml"/><Relationship Id="rId41" Type="http://schemas.openxmlformats.org/officeDocument/2006/relationships/image" Target="../media/image387.png"/><Relationship Id="rId54" Type="http://schemas.openxmlformats.org/officeDocument/2006/relationships/image" Target="../media/image393.png"/><Relationship Id="rId62" Type="http://schemas.openxmlformats.org/officeDocument/2006/relationships/image" Target="../media/image397.png"/><Relationship Id="rId70" Type="http://schemas.openxmlformats.org/officeDocument/2006/relationships/image" Target="../media/image400.png"/><Relationship Id="rId75" Type="http://schemas.openxmlformats.org/officeDocument/2006/relationships/customXml" Target="../ink/ink27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9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760.xml"/><Relationship Id="rId36" Type="http://schemas.openxmlformats.org/officeDocument/2006/relationships/customXml" Target="../ink/ink2764.xml"/><Relationship Id="rId49" Type="http://schemas.openxmlformats.org/officeDocument/2006/relationships/image" Target="../media/image391.png"/><Relationship Id="rId57" Type="http://schemas.openxmlformats.org/officeDocument/2006/relationships/customXml" Target="../ink/ink2775.xml"/><Relationship Id="rId10" Type="http://schemas.openxmlformats.org/officeDocument/2006/relationships/customXml" Target="../ink/ink2751.xml"/><Relationship Id="rId31" Type="http://schemas.openxmlformats.org/officeDocument/2006/relationships/image" Target="../media/image382.png"/><Relationship Id="rId44" Type="http://schemas.openxmlformats.org/officeDocument/2006/relationships/customXml" Target="../ink/ink2768.xml"/><Relationship Id="rId52" Type="http://schemas.openxmlformats.org/officeDocument/2006/relationships/customXml" Target="../ink/ink2772.xml"/><Relationship Id="rId60" Type="http://schemas.openxmlformats.org/officeDocument/2006/relationships/image" Target="../media/image396.png"/><Relationship Id="rId65" Type="http://schemas.openxmlformats.org/officeDocument/2006/relationships/customXml" Target="../ink/ink2779.xml"/><Relationship Id="rId73" Type="http://schemas.openxmlformats.org/officeDocument/2006/relationships/customXml" Target="../ink/ink2784.xml"/><Relationship Id="rId78" Type="http://schemas.openxmlformats.org/officeDocument/2006/relationships/image" Target="../media/image404.png"/><Relationship Id="rId81" Type="http://schemas.openxmlformats.org/officeDocument/2006/relationships/customXml" Target="../ink/ink2788.xml"/><Relationship Id="rId4" Type="http://schemas.openxmlformats.org/officeDocument/2006/relationships/customXml" Target="../ink/ink2748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2755.xml"/><Relationship Id="rId39" Type="http://schemas.openxmlformats.org/officeDocument/2006/relationships/image" Target="../media/image386.png"/><Relationship Id="rId34" Type="http://schemas.openxmlformats.org/officeDocument/2006/relationships/customXml" Target="../ink/ink2763.xml"/><Relationship Id="rId50" Type="http://schemas.openxmlformats.org/officeDocument/2006/relationships/customXml" Target="../ink/ink2771.xml"/><Relationship Id="rId55" Type="http://schemas.openxmlformats.org/officeDocument/2006/relationships/customXml" Target="../ink/ink2774.xml"/><Relationship Id="rId76" Type="http://schemas.openxmlformats.org/officeDocument/2006/relationships/image" Target="../media/image403.png"/><Relationship Id="rId7" Type="http://schemas.openxmlformats.org/officeDocument/2006/relationships/image" Target="../media/image370.png"/><Relationship Id="rId71" Type="http://schemas.openxmlformats.org/officeDocument/2006/relationships/customXml" Target="../ink/ink2783.xml"/><Relationship Id="rId2" Type="http://schemas.openxmlformats.org/officeDocument/2006/relationships/customXml" Target="../ink/ink2747.xml"/><Relationship Id="rId29" Type="http://schemas.openxmlformats.org/officeDocument/2006/relationships/image" Target="../media/image381.png"/><Relationship Id="rId24" Type="http://schemas.openxmlformats.org/officeDocument/2006/relationships/customXml" Target="../ink/ink2758.xml"/><Relationship Id="rId40" Type="http://schemas.openxmlformats.org/officeDocument/2006/relationships/customXml" Target="../ink/ink2766.xml"/><Relationship Id="rId45" Type="http://schemas.openxmlformats.org/officeDocument/2006/relationships/image" Target="../media/image389.png"/><Relationship Id="rId66" Type="http://schemas.openxmlformats.org/officeDocument/2006/relationships/customXml" Target="../ink/ink2780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01.xml"/><Relationship Id="rId21" Type="http://schemas.openxmlformats.org/officeDocument/2006/relationships/image" Target="../media/image377.png"/><Relationship Id="rId42" Type="http://schemas.openxmlformats.org/officeDocument/2006/relationships/customXml" Target="../ink/ink2809.xml"/><Relationship Id="rId47" Type="http://schemas.openxmlformats.org/officeDocument/2006/relationships/image" Target="../media/image390.png"/><Relationship Id="rId63" Type="http://schemas.openxmlformats.org/officeDocument/2006/relationships/customXml" Target="../ink/ink2820.xml"/><Relationship Id="rId68" Type="http://schemas.openxmlformats.org/officeDocument/2006/relationships/image" Target="../media/image399.png"/><Relationship Id="rId84" Type="http://schemas.openxmlformats.org/officeDocument/2006/relationships/image" Target="../media/image407.png"/><Relationship Id="rId16" Type="http://schemas.openxmlformats.org/officeDocument/2006/relationships/customXml" Target="../ink/ink2796.xml"/><Relationship Id="rId11" Type="http://schemas.openxmlformats.org/officeDocument/2006/relationships/image" Target="../media/image372.png"/><Relationship Id="rId32" Type="http://schemas.openxmlformats.org/officeDocument/2006/relationships/customXml" Target="../ink/ink2804.xml"/><Relationship Id="rId37" Type="http://schemas.openxmlformats.org/officeDocument/2006/relationships/image" Target="../media/image385.png"/><Relationship Id="rId53" Type="http://schemas.openxmlformats.org/officeDocument/2006/relationships/customXml" Target="../ink/ink2815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2829.xml"/><Relationship Id="rId5" Type="http://schemas.openxmlformats.org/officeDocument/2006/relationships/image" Target="../media/image369.png"/><Relationship Id="rId19" Type="http://schemas.openxmlformats.org/officeDocument/2006/relationships/image" Target="../media/image376.png"/><Relationship Id="rId14" Type="http://schemas.openxmlformats.org/officeDocument/2006/relationships/customXml" Target="../ink/ink2795.xml"/><Relationship Id="rId22" Type="http://schemas.openxmlformats.org/officeDocument/2006/relationships/customXml" Target="../ink/ink2799.xml"/><Relationship Id="rId27" Type="http://schemas.openxmlformats.org/officeDocument/2006/relationships/image" Target="../media/image380.png"/><Relationship Id="rId30" Type="http://schemas.openxmlformats.org/officeDocument/2006/relationships/customXml" Target="../ink/ink2803.xml"/><Relationship Id="rId35" Type="http://schemas.openxmlformats.org/officeDocument/2006/relationships/image" Target="../media/image384.png"/><Relationship Id="rId43" Type="http://schemas.openxmlformats.org/officeDocument/2006/relationships/image" Target="../media/image388.png"/><Relationship Id="rId48" Type="http://schemas.openxmlformats.org/officeDocument/2006/relationships/customXml" Target="../ink/ink2812.xml"/><Relationship Id="rId56" Type="http://schemas.openxmlformats.org/officeDocument/2006/relationships/image" Target="../media/image394.png"/><Relationship Id="rId64" Type="http://schemas.openxmlformats.org/officeDocument/2006/relationships/image" Target="../media/image398.png"/><Relationship Id="rId69" Type="http://schemas.openxmlformats.org/officeDocument/2006/relationships/customXml" Target="../ink/ink2824.xml"/><Relationship Id="rId77" Type="http://schemas.openxmlformats.org/officeDocument/2006/relationships/customXml" Target="../ink/ink2828.xml"/><Relationship Id="rId8" Type="http://schemas.openxmlformats.org/officeDocument/2006/relationships/customXml" Target="../ink/ink2792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80" Type="http://schemas.openxmlformats.org/officeDocument/2006/relationships/image" Target="../media/image405.png"/><Relationship Id="rId85" Type="http://schemas.openxmlformats.org/officeDocument/2006/relationships/customXml" Target="../ink/ink2832.xml"/><Relationship Id="rId3" Type="http://schemas.openxmlformats.org/officeDocument/2006/relationships/image" Target="../media/image368.png"/><Relationship Id="rId12" Type="http://schemas.openxmlformats.org/officeDocument/2006/relationships/customXml" Target="../ink/ink2794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807.xml"/><Relationship Id="rId46" Type="http://schemas.openxmlformats.org/officeDocument/2006/relationships/customXml" Target="../ink/ink2811.xml"/><Relationship Id="rId59" Type="http://schemas.openxmlformats.org/officeDocument/2006/relationships/customXml" Target="../ink/ink2818.xml"/><Relationship Id="rId67" Type="http://schemas.openxmlformats.org/officeDocument/2006/relationships/customXml" Target="../ink/ink2823.xml"/><Relationship Id="rId20" Type="http://schemas.openxmlformats.org/officeDocument/2006/relationships/customXml" Target="../ink/ink2798.xml"/><Relationship Id="rId41" Type="http://schemas.openxmlformats.org/officeDocument/2006/relationships/image" Target="../media/image387.png"/><Relationship Id="rId54" Type="http://schemas.openxmlformats.org/officeDocument/2006/relationships/image" Target="../media/image393.png"/><Relationship Id="rId62" Type="http://schemas.openxmlformats.org/officeDocument/2006/relationships/image" Target="../media/image397.png"/><Relationship Id="rId70" Type="http://schemas.openxmlformats.org/officeDocument/2006/relationships/image" Target="../media/image400.png"/><Relationship Id="rId75" Type="http://schemas.openxmlformats.org/officeDocument/2006/relationships/customXml" Target="../ink/ink2827.xml"/><Relationship Id="rId83" Type="http://schemas.openxmlformats.org/officeDocument/2006/relationships/customXml" Target="../ink/ink28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1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802.xml"/><Relationship Id="rId36" Type="http://schemas.openxmlformats.org/officeDocument/2006/relationships/customXml" Target="../ink/ink2806.xml"/><Relationship Id="rId49" Type="http://schemas.openxmlformats.org/officeDocument/2006/relationships/image" Target="../media/image391.png"/><Relationship Id="rId57" Type="http://schemas.openxmlformats.org/officeDocument/2006/relationships/customXml" Target="../ink/ink2817.xml"/><Relationship Id="rId10" Type="http://schemas.openxmlformats.org/officeDocument/2006/relationships/customXml" Target="../ink/ink2793.xml"/><Relationship Id="rId31" Type="http://schemas.openxmlformats.org/officeDocument/2006/relationships/image" Target="../media/image382.png"/><Relationship Id="rId44" Type="http://schemas.openxmlformats.org/officeDocument/2006/relationships/customXml" Target="../ink/ink2810.xml"/><Relationship Id="rId52" Type="http://schemas.openxmlformats.org/officeDocument/2006/relationships/customXml" Target="../ink/ink2814.xml"/><Relationship Id="rId60" Type="http://schemas.openxmlformats.org/officeDocument/2006/relationships/image" Target="../media/image396.png"/><Relationship Id="rId65" Type="http://schemas.openxmlformats.org/officeDocument/2006/relationships/customXml" Target="../ink/ink2821.xml"/><Relationship Id="rId73" Type="http://schemas.openxmlformats.org/officeDocument/2006/relationships/customXml" Target="../ink/ink2826.xml"/><Relationship Id="rId78" Type="http://schemas.openxmlformats.org/officeDocument/2006/relationships/image" Target="../media/image404.png"/><Relationship Id="rId81" Type="http://schemas.openxmlformats.org/officeDocument/2006/relationships/customXml" Target="../ink/ink2830.xml"/><Relationship Id="rId86" Type="http://schemas.openxmlformats.org/officeDocument/2006/relationships/image" Target="../media/image408.png"/><Relationship Id="rId4" Type="http://schemas.openxmlformats.org/officeDocument/2006/relationships/customXml" Target="../ink/ink2790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2797.xml"/><Relationship Id="rId39" Type="http://schemas.openxmlformats.org/officeDocument/2006/relationships/image" Target="../media/image386.png"/><Relationship Id="rId34" Type="http://schemas.openxmlformats.org/officeDocument/2006/relationships/customXml" Target="../ink/ink2805.xml"/><Relationship Id="rId50" Type="http://schemas.openxmlformats.org/officeDocument/2006/relationships/customXml" Target="../ink/ink2813.xml"/><Relationship Id="rId55" Type="http://schemas.openxmlformats.org/officeDocument/2006/relationships/customXml" Target="../ink/ink2816.xml"/><Relationship Id="rId76" Type="http://schemas.openxmlformats.org/officeDocument/2006/relationships/image" Target="../media/image403.png"/><Relationship Id="rId7" Type="http://schemas.openxmlformats.org/officeDocument/2006/relationships/image" Target="../media/image370.png"/><Relationship Id="rId71" Type="http://schemas.openxmlformats.org/officeDocument/2006/relationships/customXml" Target="../ink/ink2825.xml"/><Relationship Id="rId2" Type="http://schemas.openxmlformats.org/officeDocument/2006/relationships/customXml" Target="../ink/ink2789.xml"/><Relationship Id="rId29" Type="http://schemas.openxmlformats.org/officeDocument/2006/relationships/image" Target="../media/image381.png"/><Relationship Id="rId24" Type="http://schemas.openxmlformats.org/officeDocument/2006/relationships/customXml" Target="../ink/ink2800.xml"/><Relationship Id="rId40" Type="http://schemas.openxmlformats.org/officeDocument/2006/relationships/customXml" Target="../ink/ink2808.xml"/><Relationship Id="rId45" Type="http://schemas.openxmlformats.org/officeDocument/2006/relationships/image" Target="../media/image389.png"/><Relationship Id="rId66" Type="http://schemas.openxmlformats.org/officeDocument/2006/relationships/customXml" Target="../ink/ink2822.xml"/><Relationship Id="rId61" Type="http://schemas.openxmlformats.org/officeDocument/2006/relationships/customXml" Target="../ink/ink2819.xml"/><Relationship Id="rId82" Type="http://schemas.openxmlformats.org/officeDocument/2006/relationships/image" Target="../media/image406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45.xml"/><Relationship Id="rId21" Type="http://schemas.openxmlformats.org/officeDocument/2006/relationships/image" Target="../media/image377.png"/><Relationship Id="rId42" Type="http://schemas.openxmlformats.org/officeDocument/2006/relationships/customXml" Target="../ink/ink2853.xml"/><Relationship Id="rId47" Type="http://schemas.openxmlformats.org/officeDocument/2006/relationships/image" Target="../media/image390.png"/><Relationship Id="rId63" Type="http://schemas.openxmlformats.org/officeDocument/2006/relationships/customXml" Target="../ink/ink2864.xml"/><Relationship Id="rId68" Type="http://schemas.openxmlformats.org/officeDocument/2006/relationships/image" Target="../media/image399.png"/><Relationship Id="rId84" Type="http://schemas.openxmlformats.org/officeDocument/2006/relationships/image" Target="../media/image407.png"/><Relationship Id="rId89" Type="http://schemas.openxmlformats.org/officeDocument/2006/relationships/customXml" Target="../ink/ink2878.xml"/><Relationship Id="rId16" Type="http://schemas.openxmlformats.org/officeDocument/2006/relationships/customXml" Target="../ink/ink2840.xml"/><Relationship Id="rId11" Type="http://schemas.openxmlformats.org/officeDocument/2006/relationships/image" Target="../media/image372.png"/><Relationship Id="rId32" Type="http://schemas.openxmlformats.org/officeDocument/2006/relationships/customXml" Target="../ink/ink2848.xml"/><Relationship Id="rId37" Type="http://schemas.openxmlformats.org/officeDocument/2006/relationships/image" Target="../media/image385.png"/><Relationship Id="rId53" Type="http://schemas.openxmlformats.org/officeDocument/2006/relationships/customXml" Target="../ink/ink2859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2873.xml"/><Relationship Id="rId102" Type="http://schemas.openxmlformats.org/officeDocument/2006/relationships/image" Target="../media/image416.png"/><Relationship Id="rId5" Type="http://schemas.openxmlformats.org/officeDocument/2006/relationships/image" Target="../media/image369.png"/><Relationship Id="rId90" Type="http://schemas.openxmlformats.org/officeDocument/2006/relationships/image" Target="../media/image410.png"/><Relationship Id="rId95" Type="http://schemas.openxmlformats.org/officeDocument/2006/relationships/customXml" Target="../ink/ink2881.xml"/><Relationship Id="rId22" Type="http://schemas.openxmlformats.org/officeDocument/2006/relationships/customXml" Target="../ink/ink2843.xml"/><Relationship Id="rId27" Type="http://schemas.openxmlformats.org/officeDocument/2006/relationships/image" Target="../media/image380.png"/><Relationship Id="rId43" Type="http://schemas.openxmlformats.org/officeDocument/2006/relationships/image" Target="../media/image388.png"/><Relationship Id="rId48" Type="http://schemas.openxmlformats.org/officeDocument/2006/relationships/customXml" Target="../ink/ink2856.xml"/><Relationship Id="rId64" Type="http://schemas.openxmlformats.org/officeDocument/2006/relationships/image" Target="../media/image398.png"/><Relationship Id="rId69" Type="http://schemas.openxmlformats.org/officeDocument/2006/relationships/customXml" Target="../ink/ink2868.xml"/><Relationship Id="rId80" Type="http://schemas.openxmlformats.org/officeDocument/2006/relationships/image" Target="../media/image405.png"/><Relationship Id="rId85" Type="http://schemas.openxmlformats.org/officeDocument/2006/relationships/customXml" Target="../ink/ink2876.xml"/><Relationship Id="rId12" Type="http://schemas.openxmlformats.org/officeDocument/2006/relationships/customXml" Target="../ink/ink2838.xml"/><Relationship Id="rId17" Type="http://schemas.openxmlformats.org/officeDocument/2006/relationships/image" Target="../media/image375.png"/><Relationship Id="rId25" Type="http://schemas.openxmlformats.org/officeDocument/2006/relationships/image" Target="../media/image379.png"/><Relationship Id="rId33" Type="http://schemas.openxmlformats.org/officeDocument/2006/relationships/image" Target="../media/image383.png"/><Relationship Id="rId38" Type="http://schemas.openxmlformats.org/officeDocument/2006/relationships/customXml" Target="../ink/ink2851.xml"/><Relationship Id="rId46" Type="http://schemas.openxmlformats.org/officeDocument/2006/relationships/customXml" Target="../ink/ink2855.xml"/><Relationship Id="rId59" Type="http://schemas.openxmlformats.org/officeDocument/2006/relationships/customXml" Target="../ink/ink2862.xml"/><Relationship Id="rId67" Type="http://schemas.openxmlformats.org/officeDocument/2006/relationships/customXml" Target="../ink/ink2867.xml"/><Relationship Id="rId103" Type="http://schemas.openxmlformats.org/officeDocument/2006/relationships/customXml" Target="../ink/ink2885.xml"/><Relationship Id="rId20" Type="http://schemas.openxmlformats.org/officeDocument/2006/relationships/customXml" Target="../ink/ink2842.xml"/><Relationship Id="rId41" Type="http://schemas.openxmlformats.org/officeDocument/2006/relationships/image" Target="../media/image387.png"/><Relationship Id="rId54" Type="http://schemas.openxmlformats.org/officeDocument/2006/relationships/image" Target="../media/image393.png"/><Relationship Id="rId62" Type="http://schemas.openxmlformats.org/officeDocument/2006/relationships/image" Target="../media/image397.png"/><Relationship Id="rId70" Type="http://schemas.openxmlformats.org/officeDocument/2006/relationships/image" Target="../media/image400.png"/><Relationship Id="rId75" Type="http://schemas.openxmlformats.org/officeDocument/2006/relationships/customXml" Target="../ink/ink2871.xml"/><Relationship Id="rId83" Type="http://schemas.openxmlformats.org/officeDocument/2006/relationships/customXml" Target="../ink/ink2875.xml"/><Relationship Id="rId88" Type="http://schemas.openxmlformats.org/officeDocument/2006/relationships/image" Target="../media/image409.png"/><Relationship Id="rId91" Type="http://schemas.openxmlformats.org/officeDocument/2006/relationships/customXml" Target="../ink/ink2879.xml"/><Relationship Id="rId96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35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846.xml"/><Relationship Id="rId36" Type="http://schemas.openxmlformats.org/officeDocument/2006/relationships/customXml" Target="../ink/ink2850.xml"/><Relationship Id="rId49" Type="http://schemas.openxmlformats.org/officeDocument/2006/relationships/image" Target="../media/image391.png"/><Relationship Id="rId57" Type="http://schemas.openxmlformats.org/officeDocument/2006/relationships/customXml" Target="../ink/ink2861.xml"/><Relationship Id="rId10" Type="http://schemas.openxmlformats.org/officeDocument/2006/relationships/customXml" Target="../ink/ink2837.xml"/><Relationship Id="rId31" Type="http://schemas.openxmlformats.org/officeDocument/2006/relationships/image" Target="../media/image382.png"/><Relationship Id="rId44" Type="http://schemas.openxmlformats.org/officeDocument/2006/relationships/customXml" Target="../ink/ink2854.xml"/><Relationship Id="rId52" Type="http://schemas.openxmlformats.org/officeDocument/2006/relationships/customXml" Target="../ink/ink2858.xml"/><Relationship Id="rId60" Type="http://schemas.openxmlformats.org/officeDocument/2006/relationships/image" Target="../media/image396.png"/><Relationship Id="rId65" Type="http://schemas.openxmlformats.org/officeDocument/2006/relationships/customXml" Target="../ink/ink2865.xml"/><Relationship Id="rId73" Type="http://schemas.openxmlformats.org/officeDocument/2006/relationships/customXml" Target="../ink/ink2870.xml"/><Relationship Id="rId78" Type="http://schemas.openxmlformats.org/officeDocument/2006/relationships/image" Target="../media/image404.png"/><Relationship Id="rId81" Type="http://schemas.openxmlformats.org/officeDocument/2006/relationships/customXml" Target="../ink/ink2874.xml"/><Relationship Id="rId86" Type="http://schemas.openxmlformats.org/officeDocument/2006/relationships/image" Target="../media/image408.png"/><Relationship Id="rId94" Type="http://schemas.openxmlformats.org/officeDocument/2006/relationships/image" Target="../media/image412.png"/><Relationship Id="rId99" Type="http://schemas.openxmlformats.org/officeDocument/2006/relationships/customXml" Target="../ink/ink2883.xml"/><Relationship Id="rId101" Type="http://schemas.openxmlformats.org/officeDocument/2006/relationships/customXml" Target="../ink/ink2884.xml"/><Relationship Id="rId4" Type="http://schemas.openxmlformats.org/officeDocument/2006/relationships/customXml" Target="../ink/ink2834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2841.xml"/><Relationship Id="rId39" Type="http://schemas.openxmlformats.org/officeDocument/2006/relationships/image" Target="../media/image386.png"/><Relationship Id="rId34" Type="http://schemas.openxmlformats.org/officeDocument/2006/relationships/customXml" Target="../ink/ink2849.xml"/><Relationship Id="rId50" Type="http://schemas.openxmlformats.org/officeDocument/2006/relationships/customXml" Target="../ink/ink2857.xml"/><Relationship Id="rId55" Type="http://schemas.openxmlformats.org/officeDocument/2006/relationships/customXml" Target="../ink/ink2860.xml"/><Relationship Id="rId76" Type="http://schemas.openxmlformats.org/officeDocument/2006/relationships/image" Target="../media/image403.png"/><Relationship Id="rId97" Type="http://schemas.openxmlformats.org/officeDocument/2006/relationships/customXml" Target="../ink/ink2882.xml"/><Relationship Id="rId104" Type="http://schemas.openxmlformats.org/officeDocument/2006/relationships/image" Target="../media/image417.png"/><Relationship Id="rId7" Type="http://schemas.openxmlformats.org/officeDocument/2006/relationships/image" Target="../media/image370.png"/><Relationship Id="rId71" Type="http://schemas.openxmlformats.org/officeDocument/2006/relationships/customXml" Target="../ink/ink2869.xml"/><Relationship Id="rId92" Type="http://schemas.openxmlformats.org/officeDocument/2006/relationships/image" Target="../media/image411.png"/><Relationship Id="rId2" Type="http://schemas.openxmlformats.org/officeDocument/2006/relationships/customXml" Target="../ink/ink2833.xml"/><Relationship Id="rId29" Type="http://schemas.openxmlformats.org/officeDocument/2006/relationships/image" Target="../media/image381.png"/><Relationship Id="rId24" Type="http://schemas.openxmlformats.org/officeDocument/2006/relationships/customXml" Target="../ink/ink2844.xml"/><Relationship Id="rId40" Type="http://schemas.openxmlformats.org/officeDocument/2006/relationships/customXml" Target="../ink/ink2852.xml"/><Relationship Id="rId45" Type="http://schemas.openxmlformats.org/officeDocument/2006/relationships/image" Target="../media/image389.png"/><Relationship Id="rId66" Type="http://schemas.openxmlformats.org/officeDocument/2006/relationships/customXml" Target="../ink/ink2866.xml"/><Relationship Id="rId87" Type="http://schemas.openxmlformats.org/officeDocument/2006/relationships/customXml" Target="../ink/ink2877.xml"/><Relationship Id="rId61" Type="http://schemas.openxmlformats.org/officeDocument/2006/relationships/customXml" Target="../ink/ink2863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2839.xml"/><Relationship Id="rId30" Type="http://schemas.openxmlformats.org/officeDocument/2006/relationships/customXml" Target="../ink/ink2847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2872.xml"/><Relationship Id="rId100" Type="http://schemas.openxmlformats.org/officeDocument/2006/relationships/image" Target="../media/image415.png"/><Relationship Id="rId8" Type="http://schemas.openxmlformats.org/officeDocument/2006/relationships/customXml" Target="../ink/ink2836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2880.xml"/><Relationship Id="rId98" Type="http://schemas.openxmlformats.org/officeDocument/2006/relationships/image" Target="../media/image414.png"/><Relationship Id="rId3" Type="http://schemas.openxmlformats.org/officeDocument/2006/relationships/image" Target="../media/image368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98.xml"/><Relationship Id="rId21" Type="http://schemas.openxmlformats.org/officeDocument/2006/relationships/image" Target="../media/image377.png"/><Relationship Id="rId42" Type="http://schemas.openxmlformats.org/officeDocument/2006/relationships/customXml" Target="../ink/ink2906.xml"/><Relationship Id="rId47" Type="http://schemas.openxmlformats.org/officeDocument/2006/relationships/image" Target="../media/image390.png"/><Relationship Id="rId63" Type="http://schemas.openxmlformats.org/officeDocument/2006/relationships/customXml" Target="../ink/ink2917.xml"/><Relationship Id="rId68" Type="http://schemas.openxmlformats.org/officeDocument/2006/relationships/image" Target="../media/image399.png"/><Relationship Id="rId84" Type="http://schemas.openxmlformats.org/officeDocument/2006/relationships/image" Target="../media/image407.png"/><Relationship Id="rId89" Type="http://schemas.openxmlformats.org/officeDocument/2006/relationships/customXml" Target="../ink/ink2931.xml"/><Relationship Id="rId112" Type="http://schemas.openxmlformats.org/officeDocument/2006/relationships/image" Target="../media/image421.png"/><Relationship Id="rId16" Type="http://schemas.openxmlformats.org/officeDocument/2006/relationships/customXml" Target="../ink/ink2893.xml"/><Relationship Id="rId107" Type="http://schemas.openxmlformats.org/officeDocument/2006/relationships/customXml" Target="../ink/ink2940.xml"/><Relationship Id="rId11" Type="http://schemas.openxmlformats.org/officeDocument/2006/relationships/image" Target="../media/image372.png"/><Relationship Id="rId32" Type="http://schemas.openxmlformats.org/officeDocument/2006/relationships/customXml" Target="../ink/ink2901.xml"/><Relationship Id="rId37" Type="http://schemas.openxmlformats.org/officeDocument/2006/relationships/image" Target="../media/image385.png"/><Relationship Id="rId53" Type="http://schemas.openxmlformats.org/officeDocument/2006/relationships/customXml" Target="../ink/ink2912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2926.xml"/><Relationship Id="rId102" Type="http://schemas.openxmlformats.org/officeDocument/2006/relationships/image" Target="../media/image416.png"/><Relationship Id="rId5" Type="http://schemas.openxmlformats.org/officeDocument/2006/relationships/image" Target="../media/image369.png"/><Relationship Id="rId90" Type="http://schemas.openxmlformats.org/officeDocument/2006/relationships/image" Target="../media/image410.png"/><Relationship Id="rId95" Type="http://schemas.openxmlformats.org/officeDocument/2006/relationships/customXml" Target="../ink/ink2934.xml"/><Relationship Id="rId22" Type="http://schemas.openxmlformats.org/officeDocument/2006/relationships/customXml" Target="../ink/ink2896.xml"/><Relationship Id="rId27" Type="http://schemas.openxmlformats.org/officeDocument/2006/relationships/image" Target="../media/image380.png"/><Relationship Id="rId43" Type="http://schemas.openxmlformats.org/officeDocument/2006/relationships/image" Target="../media/image388.png"/><Relationship Id="rId48" Type="http://schemas.openxmlformats.org/officeDocument/2006/relationships/customXml" Target="../ink/ink2909.xml"/><Relationship Id="rId64" Type="http://schemas.openxmlformats.org/officeDocument/2006/relationships/image" Target="../media/image398.png"/><Relationship Id="rId69" Type="http://schemas.openxmlformats.org/officeDocument/2006/relationships/customXml" Target="../ink/ink2921.xml"/><Relationship Id="rId113" Type="http://schemas.openxmlformats.org/officeDocument/2006/relationships/customXml" Target="../ink/ink2943.xml"/><Relationship Id="rId80" Type="http://schemas.openxmlformats.org/officeDocument/2006/relationships/image" Target="../media/image405.png"/><Relationship Id="rId85" Type="http://schemas.openxmlformats.org/officeDocument/2006/relationships/customXml" Target="../ink/ink2929.xml"/><Relationship Id="rId12" Type="http://schemas.openxmlformats.org/officeDocument/2006/relationships/customXml" Target="../ink/ink2891.xml"/><Relationship Id="rId17" Type="http://schemas.openxmlformats.org/officeDocument/2006/relationships/image" Target="../media/image375.png"/><Relationship Id="rId33" Type="http://schemas.openxmlformats.org/officeDocument/2006/relationships/image" Target="../media/image383.png"/><Relationship Id="rId38" Type="http://schemas.openxmlformats.org/officeDocument/2006/relationships/customXml" Target="../ink/ink2904.xml"/><Relationship Id="rId59" Type="http://schemas.openxmlformats.org/officeDocument/2006/relationships/customXml" Target="../ink/ink2915.xml"/><Relationship Id="rId103" Type="http://schemas.openxmlformats.org/officeDocument/2006/relationships/customXml" Target="../ink/ink2938.xml"/><Relationship Id="rId108" Type="http://schemas.openxmlformats.org/officeDocument/2006/relationships/image" Target="../media/image419.png"/><Relationship Id="rId54" Type="http://schemas.openxmlformats.org/officeDocument/2006/relationships/image" Target="../media/image393.png"/><Relationship Id="rId70" Type="http://schemas.openxmlformats.org/officeDocument/2006/relationships/image" Target="../media/image400.png"/><Relationship Id="rId75" Type="http://schemas.openxmlformats.org/officeDocument/2006/relationships/customXml" Target="../ink/ink2924.xml"/><Relationship Id="rId91" Type="http://schemas.openxmlformats.org/officeDocument/2006/relationships/customXml" Target="../ink/ink2932.xml"/><Relationship Id="rId96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8.xml"/><Relationship Id="rId15" Type="http://schemas.openxmlformats.org/officeDocument/2006/relationships/image" Target="../media/image374.png"/><Relationship Id="rId23" Type="http://schemas.openxmlformats.org/officeDocument/2006/relationships/image" Target="../media/image378.png"/><Relationship Id="rId28" Type="http://schemas.openxmlformats.org/officeDocument/2006/relationships/customXml" Target="../ink/ink2899.xml"/><Relationship Id="rId36" Type="http://schemas.openxmlformats.org/officeDocument/2006/relationships/customXml" Target="../ink/ink2903.xml"/><Relationship Id="rId49" Type="http://schemas.openxmlformats.org/officeDocument/2006/relationships/image" Target="../media/image391.png"/><Relationship Id="rId57" Type="http://schemas.openxmlformats.org/officeDocument/2006/relationships/customXml" Target="../ink/ink2914.xml"/><Relationship Id="rId106" Type="http://schemas.openxmlformats.org/officeDocument/2006/relationships/image" Target="../media/image418.png"/><Relationship Id="rId114" Type="http://schemas.openxmlformats.org/officeDocument/2006/relationships/image" Target="../media/image422.png"/><Relationship Id="rId10" Type="http://schemas.openxmlformats.org/officeDocument/2006/relationships/customXml" Target="../ink/ink2890.xml"/><Relationship Id="rId31" Type="http://schemas.openxmlformats.org/officeDocument/2006/relationships/image" Target="../media/image382.png"/><Relationship Id="rId44" Type="http://schemas.openxmlformats.org/officeDocument/2006/relationships/customXml" Target="../ink/ink2907.xml"/><Relationship Id="rId52" Type="http://schemas.openxmlformats.org/officeDocument/2006/relationships/customXml" Target="../ink/ink2911.xml"/><Relationship Id="rId60" Type="http://schemas.openxmlformats.org/officeDocument/2006/relationships/image" Target="../media/image396.png"/><Relationship Id="rId65" Type="http://schemas.openxmlformats.org/officeDocument/2006/relationships/customXml" Target="../ink/ink2918.xml"/><Relationship Id="rId73" Type="http://schemas.openxmlformats.org/officeDocument/2006/relationships/customXml" Target="../ink/ink2923.xml"/><Relationship Id="rId78" Type="http://schemas.openxmlformats.org/officeDocument/2006/relationships/image" Target="../media/image404.png"/><Relationship Id="rId81" Type="http://schemas.openxmlformats.org/officeDocument/2006/relationships/customXml" Target="../ink/ink2927.xml"/><Relationship Id="rId86" Type="http://schemas.openxmlformats.org/officeDocument/2006/relationships/image" Target="../media/image408.png"/><Relationship Id="rId94" Type="http://schemas.openxmlformats.org/officeDocument/2006/relationships/image" Target="../media/image412.png"/><Relationship Id="rId99" Type="http://schemas.openxmlformats.org/officeDocument/2006/relationships/customXml" Target="../ink/ink2936.xml"/><Relationship Id="rId101" Type="http://schemas.openxmlformats.org/officeDocument/2006/relationships/customXml" Target="../ink/ink2937.xml"/><Relationship Id="rId4" Type="http://schemas.openxmlformats.org/officeDocument/2006/relationships/customXml" Target="../ink/ink2887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2894.xml"/><Relationship Id="rId39" Type="http://schemas.openxmlformats.org/officeDocument/2006/relationships/image" Target="../media/image386.png"/><Relationship Id="rId109" Type="http://schemas.openxmlformats.org/officeDocument/2006/relationships/customXml" Target="../ink/ink2941.xml"/><Relationship Id="rId34" Type="http://schemas.openxmlformats.org/officeDocument/2006/relationships/customXml" Target="../ink/ink2902.xml"/><Relationship Id="rId50" Type="http://schemas.openxmlformats.org/officeDocument/2006/relationships/customXml" Target="../ink/ink2910.xml"/><Relationship Id="rId55" Type="http://schemas.openxmlformats.org/officeDocument/2006/relationships/customXml" Target="../ink/ink2913.xml"/><Relationship Id="rId76" Type="http://schemas.openxmlformats.org/officeDocument/2006/relationships/image" Target="../media/image403.png"/><Relationship Id="rId97" Type="http://schemas.openxmlformats.org/officeDocument/2006/relationships/customXml" Target="../ink/ink2935.xml"/><Relationship Id="rId104" Type="http://schemas.openxmlformats.org/officeDocument/2006/relationships/image" Target="../media/image417.png"/><Relationship Id="rId7" Type="http://schemas.openxmlformats.org/officeDocument/2006/relationships/image" Target="../media/image370.png"/><Relationship Id="rId71" Type="http://schemas.openxmlformats.org/officeDocument/2006/relationships/customXml" Target="../ink/ink2922.xml"/><Relationship Id="rId92" Type="http://schemas.openxmlformats.org/officeDocument/2006/relationships/image" Target="../media/image411.png"/><Relationship Id="rId2" Type="http://schemas.openxmlformats.org/officeDocument/2006/relationships/customXml" Target="../ink/ink2886.xml"/><Relationship Id="rId29" Type="http://schemas.openxmlformats.org/officeDocument/2006/relationships/image" Target="../media/image381.png"/><Relationship Id="rId24" Type="http://schemas.openxmlformats.org/officeDocument/2006/relationships/customXml" Target="../ink/ink2897.xml"/><Relationship Id="rId40" Type="http://schemas.openxmlformats.org/officeDocument/2006/relationships/customXml" Target="../ink/ink2905.xml"/><Relationship Id="rId45" Type="http://schemas.openxmlformats.org/officeDocument/2006/relationships/image" Target="../media/image389.png"/><Relationship Id="rId66" Type="http://schemas.openxmlformats.org/officeDocument/2006/relationships/customXml" Target="../ink/ink2919.xml"/><Relationship Id="rId87" Type="http://schemas.openxmlformats.org/officeDocument/2006/relationships/customXml" Target="../ink/ink2930.xml"/><Relationship Id="rId110" Type="http://schemas.openxmlformats.org/officeDocument/2006/relationships/image" Target="../media/image420.png"/><Relationship Id="rId61" Type="http://schemas.openxmlformats.org/officeDocument/2006/relationships/customXml" Target="../ink/ink2916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2892.xml"/><Relationship Id="rId30" Type="http://schemas.openxmlformats.org/officeDocument/2006/relationships/customXml" Target="../ink/ink2900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2925.xml"/><Relationship Id="rId100" Type="http://schemas.openxmlformats.org/officeDocument/2006/relationships/image" Target="../media/image415.png"/><Relationship Id="rId105" Type="http://schemas.openxmlformats.org/officeDocument/2006/relationships/customXml" Target="../ink/ink2939.xml"/><Relationship Id="rId8" Type="http://schemas.openxmlformats.org/officeDocument/2006/relationships/customXml" Target="../ink/ink2889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2933.xml"/><Relationship Id="rId98" Type="http://schemas.openxmlformats.org/officeDocument/2006/relationships/image" Target="../media/image414.png"/><Relationship Id="rId3" Type="http://schemas.openxmlformats.org/officeDocument/2006/relationships/image" Target="../media/image368.png"/><Relationship Id="rId25" Type="http://schemas.openxmlformats.org/officeDocument/2006/relationships/image" Target="../media/image379.png"/><Relationship Id="rId46" Type="http://schemas.openxmlformats.org/officeDocument/2006/relationships/customXml" Target="../ink/ink2908.xml"/><Relationship Id="rId67" Type="http://schemas.openxmlformats.org/officeDocument/2006/relationships/customXml" Target="../ink/ink2920.xml"/><Relationship Id="rId20" Type="http://schemas.openxmlformats.org/officeDocument/2006/relationships/customXml" Target="../ink/ink2895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2928.xml"/><Relationship Id="rId88" Type="http://schemas.openxmlformats.org/officeDocument/2006/relationships/image" Target="../media/image409.png"/><Relationship Id="rId111" Type="http://schemas.openxmlformats.org/officeDocument/2006/relationships/customXml" Target="../ink/ink2942.xm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56.xml"/><Relationship Id="rId117" Type="http://schemas.openxmlformats.org/officeDocument/2006/relationships/customXml" Target="../ink/ink3003.xml"/><Relationship Id="rId21" Type="http://schemas.openxmlformats.org/officeDocument/2006/relationships/image" Target="../media/image377.png"/><Relationship Id="rId42" Type="http://schemas.openxmlformats.org/officeDocument/2006/relationships/customXml" Target="../ink/ink2964.xml"/><Relationship Id="rId47" Type="http://schemas.openxmlformats.org/officeDocument/2006/relationships/image" Target="../media/image390.png"/><Relationship Id="rId63" Type="http://schemas.openxmlformats.org/officeDocument/2006/relationships/customXml" Target="../ink/ink2975.xml"/><Relationship Id="rId68" Type="http://schemas.openxmlformats.org/officeDocument/2006/relationships/image" Target="../media/image399.png"/><Relationship Id="rId84" Type="http://schemas.openxmlformats.org/officeDocument/2006/relationships/image" Target="../media/image407.png"/><Relationship Id="rId89" Type="http://schemas.openxmlformats.org/officeDocument/2006/relationships/customXml" Target="../ink/ink2989.xml"/><Relationship Id="rId112" Type="http://schemas.openxmlformats.org/officeDocument/2006/relationships/image" Target="../media/image421.png"/><Relationship Id="rId16" Type="http://schemas.openxmlformats.org/officeDocument/2006/relationships/customXml" Target="../ink/ink2951.xml"/><Relationship Id="rId107" Type="http://schemas.openxmlformats.org/officeDocument/2006/relationships/customXml" Target="../ink/ink2998.xml"/><Relationship Id="rId11" Type="http://schemas.openxmlformats.org/officeDocument/2006/relationships/image" Target="../media/image372.png"/><Relationship Id="rId32" Type="http://schemas.openxmlformats.org/officeDocument/2006/relationships/customXml" Target="../ink/ink2959.xml"/><Relationship Id="rId37" Type="http://schemas.openxmlformats.org/officeDocument/2006/relationships/image" Target="../media/image385.png"/><Relationship Id="rId53" Type="http://schemas.openxmlformats.org/officeDocument/2006/relationships/customXml" Target="../ink/ink2970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2984.xml"/><Relationship Id="rId102" Type="http://schemas.openxmlformats.org/officeDocument/2006/relationships/image" Target="../media/image416.png"/><Relationship Id="rId123" Type="http://schemas.openxmlformats.org/officeDocument/2006/relationships/customXml" Target="../ink/ink3006.xml"/><Relationship Id="rId128" Type="http://schemas.openxmlformats.org/officeDocument/2006/relationships/image" Target="../media/image429.png"/><Relationship Id="rId5" Type="http://schemas.openxmlformats.org/officeDocument/2006/relationships/image" Target="../media/image369.png"/><Relationship Id="rId90" Type="http://schemas.openxmlformats.org/officeDocument/2006/relationships/image" Target="../media/image410.png"/><Relationship Id="rId95" Type="http://schemas.openxmlformats.org/officeDocument/2006/relationships/customXml" Target="../ink/ink2992.xml"/><Relationship Id="rId22" Type="http://schemas.openxmlformats.org/officeDocument/2006/relationships/customXml" Target="../ink/ink2954.xml"/><Relationship Id="rId27" Type="http://schemas.openxmlformats.org/officeDocument/2006/relationships/image" Target="../media/image380.png"/><Relationship Id="rId43" Type="http://schemas.openxmlformats.org/officeDocument/2006/relationships/image" Target="../media/image388.png"/><Relationship Id="rId48" Type="http://schemas.openxmlformats.org/officeDocument/2006/relationships/customXml" Target="../ink/ink2967.xml"/><Relationship Id="rId64" Type="http://schemas.openxmlformats.org/officeDocument/2006/relationships/image" Target="../media/image398.png"/><Relationship Id="rId69" Type="http://schemas.openxmlformats.org/officeDocument/2006/relationships/customXml" Target="../ink/ink2979.xml"/><Relationship Id="rId113" Type="http://schemas.openxmlformats.org/officeDocument/2006/relationships/customXml" Target="../ink/ink3001.xml"/><Relationship Id="rId118" Type="http://schemas.openxmlformats.org/officeDocument/2006/relationships/image" Target="../media/image424.png"/><Relationship Id="rId80" Type="http://schemas.openxmlformats.org/officeDocument/2006/relationships/image" Target="../media/image405.png"/><Relationship Id="rId85" Type="http://schemas.openxmlformats.org/officeDocument/2006/relationships/customXml" Target="../ink/ink2987.xml"/><Relationship Id="rId12" Type="http://schemas.openxmlformats.org/officeDocument/2006/relationships/customXml" Target="../ink/ink2949.xml"/><Relationship Id="rId17" Type="http://schemas.openxmlformats.org/officeDocument/2006/relationships/image" Target="../media/image375.png"/><Relationship Id="rId33" Type="http://schemas.openxmlformats.org/officeDocument/2006/relationships/image" Target="../media/image383.png"/><Relationship Id="rId38" Type="http://schemas.openxmlformats.org/officeDocument/2006/relationships/customXml" Target="../ink/ink2962.xml"/><Relationship Id="rId59" Type="http://schemas.openxmlformats.org/officeDocument/2006/relationships/customXml" Target="../ink/ink2973.xml"/><Relationship Id="rId103" Type="http://schemas.openxmlformats.org/officeDocument/2006/relationships/customXml" Target="../ink/ink2996.xml"/><Relationship Id="rId108" Type="http://schemas.openxmlformats.org/officeDocument/2006/relationships/image" Target="../media/image419.png"/><Relationship Id="rId124" Type="http://schemas.openxmlformats.org/officeDocument/2006/relationships/image" Target="../media/image427.png"/><Relationship Id="rId54" Type="http://schemas.openxmlformats.org/officeDocument/2006/relationships/image" Target="../media/image393.png"/><Relationship Id="rId70" Type="http://schemas.openxmlformats.org/officeDocument/2006/relationships/image" Target="../media/image400.png"/><Relationship Id="rId75" Type="http://schemas.openxmlformats.org/officeDocument/2006/relationships/customXml" Target="../ink/ink2982.xml"/><Relationship Id="rId91" Type="http://schemas.openxmlformats.org/officeDocument/2006/relationships/customXml" Target="../ink/ink2990.xml"/><Relationship Id="rId96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6.xml"/><Relationship Id="rId23" Type="http://schemas.openxmlformats.org/officeDocument/2006/relationships/image" Target="../media/image378.png"/><Relationship Id="rId28" Type="http://schemas.openxmlformats.org/officeDocument/2006/relationships/customXml" Target="../ink/ink2957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119" Type="http://schemas.openxmlformats.org/officeDocument/2006/relationships/customXml" Target="../ink/ink3004.xml"/><Relationship Id="rId44" Type="http://schemas.openxmlformats.org/officeDocument/2006/relationships/customXml" Target="../ink/ink2965.xml"/><Relationship Id="rId60" Type="http://schemas.openxmlformats.org/officeDocument/2006/relationships/image" Target="../media/image396.png"/><Relationship Id="rId65" Type="http://schemas.openxmlformats.org/officeDocument/2006/relationships/customXml" Target="../ink/ink2976.xml"/><Relationship Id="rId81" Type="http://schemas.openxmlformats.org/officeDocument/2006/relationships/customXml" Target="../ink/ink2985.xml"/><Relationship Id="rId86" Type="http://schemas.openxmlformats.org/officeDocument/2006/relationships/image" Target="../media/image408.png"/><Relationship Id="rId13" Type="http://schemas.openxmlformats.org/officeDocument/2006/relationships/image" Target="../media/image373.png"/><Relationship Id="rId18" Type="http://schemas.openxmlformats.org/officeDocument/2006/relationships/customXml" Target="../ink/ink2952.xml"/><Relationship Id="rId39" Type="http://schemas.openxmlformats.org/officeDocument/2006/relationships/image" Target="../media/image386.png"/><Relationship Id="rId109" Type="http://schemas.openxmlformats.org/officeDocument/2006/relationships/customXml" Target="../ink/ink2999.xml"/><Relationship Id="rId34" Type="http://schemas.openxmlformats.org/officeDocument/2006/relationships/customXml" Target="../ink/ink2960.xml"/><Relationship Id="rId50" Type="http://schemas.openxmlformats.org/officeDocument/2006/relationships/customXml" Target="../ink/ink2968.xml"/><Relationship Id="rId55" Type="http://schemas.openxmlformats.org/officeDocument/2006/relationships/customXml" Target="../ink/ink2971.xml"/><Relationship Id="rId76" Type="http://schemas.openxmlformats.org/officeDocument/2006/relationships/image" Target="../media/image403.png"/><Relationship Id="rId97" Type="http://schemas.openxmlformats.org/officeDocument/2006/relationships/customXml" Target="../ink/ink2993.xml"/><Relationship Id="rId104" Type="http://schemas.openxmlformats.org/officeDocument/2006/relationships/image" Target="../media/image417.png"/><Relationship Id="rId120" Type="http://schemas.openxmlformats.org/officeDocument/2006/relationships/image" Target="../media/image425.png"/><Relationship Id="rId125" Type="http://schemas.openxmlformats.org/officeDocument/2006/relationships/customXml" Target="../ink/ink3007.xml"/><Relationship Id="rId7" Type="http://schemas.openxmlformats.org/officeDocument/2006/relationships/image" Target="../media/image370.png"/><Relationship Id="rId71" Type="http://schemas.openxmlformats.org/officeDocument/2006/relationships/customXml" Target="../ink/ink2980.xml"/><Relationship Id="rId92" Type="http://schemas.openxmlformats.org/officeDocument/2006/relationships/image" Target="../media/image411.png"/><Relationship Id="rId2" Type="http://schemas.openxmlformats.org/officeDocument/2006/relationships/customXml" Target="../ink/ink2944.xml"/><Relationship Id="rId29" Type="http://schemas.openxmlformats.org/officeDocument/2006/relationships/image" Target="../media/image381.png"/><Relationship Id="rId24" Type="http://schemas.openxmlformats.org/officeDocument/2006/relationships/customXml" Target="../ink/ink2955.xml"/><Relationship Id="rId40" Type="http://schemas.openxmlformats.org/officeDocument/2006/relationships/customXml" Target="../ink/ink2963.xml"/><Relationship Id="rId45" Type="http://schemas.openxmlformats.org/officeDocument/2006/relationships/image" Target="../media/image389.png"/><Relationship Id="rId66" Type="http://schemas.openxmlformats.org/officeDocument/2006/relationships/customXml" Target="../ink/ink2977.xml"/><Relationship Id="rId87" Type="http://schemas.openxmlformats.org/officeDocument/2006/relationships/customXml" Target="../ink/ink2988.xml"/><Relationship Id="rId110" Type="http://schemas.openxmlformats.org/officeDocument/2006/relationships/image" Target="../media/image420.png"/><Relationship Id="rId115" Type="http://schemas.openxmlformats.org/officeDocument/2006/relationships/customXml" Target="../ink/ink3002.xml"/><Relationship Id="rId61" Type="http://schemas.openxmlformats.org/officeDocument/2006/relationships/customXml" Target="../ink/ink2974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2950.xml"/><Relationship Id="rId30" Type="http://schemas.openxmlformats.org/officeDocument/2006/relationships/customXml" Target="../ink/ink2958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2983.xml"/><Relationship Id="rId100" Type="http://schemas.openxmlformats.org/officeDocument/2006/relationships/image" Target="../media/image415.png"/><Relationship Id="rId105" Type="http://schemas.openxmlformats.org/officeDocument/2006/relationships/customXml" Target="../ink/ink2997.xml"/><Relationship Id="rId126" Type="http://schemas.openxmlformats.org/officeDocument/2006/relationships/image" Target="../media/image428.png"/><Relationship Id="rId8" Type="http://schemas.openxmlformats.org/officeDocument/2006/relationships/customXml" Target="../ink/ink2947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2991.xml"/><Relationship Id="rId98" Type="http://schemas.openxmlformats.org/officeDocument/2006/relationships/image" Target="../media/image414.png"/><Relationship Id="rId121" Type="http://schemas.openxmlformats.org/officeDocument/2006/relationships/customXml" Target="../ink/ink3005.xml"/><Relationship Id="rId3" Type="http://schemas.openxmlformats.org/officeDocument/2006/relationships/image" Target="../media/image368.png"/><Relationship Id="rId25" Type="http://schemas.openxmlformats.org/officeDocument/2006/relationships/image" Target="../media/image379.png"/><Relationship Id="rId46" Type="http://schemas.openxmlformats.org/officeDocument/2006/relationships/customXml" Target="../ink/ink2966.xml"/><Relationship Id="rId67" Type="http://schemas.openxmlformats.org/officeDocument/2006/relationships/customXml" Target="../ink/ink2978.xml"/><Relationship Id="rId116" Type="http://schemas.openxmlformats.org/officeDocument/2006/relationships/image" Target="../media/image423.png"/><Relationship Id="rId20" Type="http://schemas.openxmlformats.org/officeDocument/2006/relationships/customXml" Target="../ink/ink2953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2986.xml"/><Relationship Id="rId88" Type="http://schemas.openxmlformats.org/officeDocument/2006/relationships/image" Target="../media/image409.png"/><Relationship Id="rId111" Type="http://schemas.openxmlformats.org/officeDocument/2006/relationships/customXml" Target="../ink/ink3000.xml"/><Relationship Id="rId15" Type="http://schemas.openxmlformats.org/officeDocument/2006/relationships/image" Target="../media/image374.png"/><Relationship Id="rId36" Type="http://schemas.openxmlformats.org/officeDocument/2006/relationships/customXml" Target="../ink/ink2961.xml"/><Relationship Id="rId57" Type="http://schemas.openxmlformats.org/officeDocument/2006/relationships/customXml" Target="../ink/ink2972.xml"/><Relationship Id="rId106" Type="http://schemas.openxmlformats.org/officeDocument/2006/relationships/image" Target="../media/image418.png"/><Relationship Id="rId127" Type="http://schemas.openxmlformats.org/officeDocument/2006/relationships/customXml" Target="../ink/ink3008.xml"/><Relationship Id="rId10" Type="http://schemas.openxmlformats.org/officeDocument/2006/relationships/customXml" Target="../ink/ink2948.xml"/><Relationship Id="rId31" Type="http://schemas.openxmlformats.org/officeDocument/2006/relationships/image" Target="../media/image382.png"/><Relationship Id="rId52" Type="http://schemas.openxmlformats.org/officeDocument/2006/relationships/customXml" Target="../ink/ink2969.xml"/><Relationship Id="rId73" Type="http://schemas.openxmlformats.org/officeDocument/2006/relationships/customXml" Target="../ink/ink2981.xml"/><Relationship Id="rId78" Type="http://schemas.openxmlformats.org/officeDocument/2006/relationships/image" Target="../media/image404.png"/><Relationship Id="rId94" Type="http://schemas.openxmlformats.org/officeDocument/2006/relationships/image" Target="../media/image412.png"/><Relationship Id="rId99" Type="http://schemas.openxmlformats.org/officeDocument/2006/relationships/customXml" Target="../ink/ink2994.xml"/><Relationship Id="rId101" Type="http://schemas.openxmlformats.org/officeDocument/2006/relationships/customXml" Target="../ink/ink2995.xml"/><Relationship Id="rId122" Type="http://schemas.openxmlformats.org/officeDocument/2006/relationships/image" Target="../media/image426.png"/><Relationship Id="rId4" Type="http://schemas.openxmlformats.org/officeDocument/2006/relationships/customXml" Target="../ink/ink2945.xml"/><Relationship Id="rId9" Type="http://schemas.openxmlformats.org/officeDocument/2006/relationships/image" Target="../media/image371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21.xml"/><Relationship Id="rId117" Type="http://schemas.openxmlformats.org/officeDocument/2006/relationships/customXml" Target="../ink/ink3068.xml"/><Relationship Id="rId21" Type="http://schemas.openxmlformats.org/officeDocument/2006/relationships/image" Target="../media/image377.png"/><Relationship Id="rId42" Type="http://schemas.openxmlformats.org/officeDocument/2006/relationships/customXml" Target="../ink/ink3029.xml"/><Relationship Id="rId47" Type="http://schemas.openxmlformats.org/officeDocument/2006/relationships/image" Target="../media/image390.png"/><Relationship Id="rId63" Type="http://schemas.openxmlformats.org/officeDocument/2006/relationships/customXml" Target="../ink/ink3040.xml"/><Relationship Id="rId68" Type="http://schemas.openxmlformats.org/officeDocument/2006/relationships/image" Target="../media/image399.png"/><Relationship Id="rId84" Type="http://schemas.openxmlformats.org/officeDocument/2006/relationships/image" Target="../media/image407.png"/><Relationship Id="rId89" Type="http://schemas.openxmlformats.org/officeDocument/2006/relationships/customXml" Target="../ink/ink3054.xml"/><Relationship Id="rId112" Type="http://schemas.openxmlformats.org/officeDocument/2006/relationships/image" Target="../media/image421.png"/><Relationship Id="rId16" Type="http://schemas.openxmlformats.org/officeDocument/2006/relationships/customXml" Target="../ink/ink3016.xml"/><Relationship Id="rId107" Type="http://schemas.openxmlformats.org/officeDocument/2006/relationships/customXml" Target="../ink/ink3063.xml"/><Relationship Id="rId11" Type="http://schemas.openxmlformats.org/officeDocument/2006/relationships/image" Target="../media/image372.png"/><Relationship Id="rId32" Type="http://schemas.openxmlformats.org/officeDocument/2006/relationships/customXml" Target="../ink/ink3024.xml"/><Relationship Id="rId37" Type="http://schemas.openxmlformats.org/officeDocument/2006/relationships/image" Target="../media/image385.png"/><Relationship Id="rId53" Type="http://schemas.openxmlformats.org/officeDocument/2006/relationships/customXml" Target="../ink/ink3035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3049.xml"/><Relationship Id="rId102" Type="http://schemas.openxmlformats.org/officeDocument/2006/relationships/image" Target="../media/image416.png"/><Relationship Id="rId5" Type="http://schemas.openxmlformats.org/officeDocument/2006/relationships/image" Target="../media/image369.png"/><Relationship Id="rId90" Type="http://schemas.openxmlformats.org/officeDocument/2006/relationships/image" Target="../media/image410.png"/><Relationship Id="rId95" Type="http://schemas.openxmlformats.org/officeDocument/2006/relationships/customXml" Target="../ink/ink3057.xml"/><Relationship Id="rId22" Type="http://schemas.openxmlformats.org/officeDocument/2006/relationships/customXml" Target="../ink/ink3019.xml"/><Relationship Id="rId27" Type="http://schemas.openxmlformats.org/officeDocument/2006/relationships/image" Target="../media/image380.png"/><Relationship Id="rId43" Type="http://schemas.openxmlformats.org/officeDocument/2006/relationships/image" Target="../media/image388.png"/><Relationship Id="rId48" Type="http://schemas.openxmlformats.org/officeDocument/2006/relationships/customXml" Target="../ink/ink3032.xml"/><Relationship Id="rId64" Type="http://schemas.openxmlformats.org/officeDocument/2006/relationships/image" Target="../media/image398.png"/><Relationship Id="rId69" Type="http://schemas.openxmlformats.org/officeDocument/2006/relationships/customXml" Target="../ink/ink3044.xml"/><Relationship Id="rId113" Type="http://schemas.openxmlformats.org/officeDocument/2006/relationships/customXml" Target="../ink/ink3066.xml"/><Relationship Id="rId118" Type="http://schemas.openxmlformats.org/officeDocument/2006/relationships/image" Target="../media/image424.png"/><Relationship Id="rId80" Type="http://schemas.openxmlformats.org/officeDocument/2006/relationships/image" Target="../media/image405.png"/><Relationship Id="rId85" Type="http://schemas.openxmlformats.org/officeDocument/2006/relationships/customXml" Target="../ink/ink3052.xml"/><Relationship Id="rId12" Type="http://schemas.openxmlformats.org/officeDocument/2006/relationships/customXml" Target="../ink/ink3014.xml"/><Relationship Id="rId17" Type="http://schemas.openxmlformats.org/officeDocument/2006/relationships/image" Target="../media/image375.png"/><Relationship Id="rId33" Type="http://schemas.openxmlformats.org/officeDocument/2006/relationships/image" Target="../media/image383.png"/><Relationship Id="rId38" Type="http://schemas.openxmlformats.org/officeDocument/2006/relationships/customXml" Target="../ink/ink3027.xml"/><Relationship Id="rId59" Type="http://schemas.openxmlformats.org/officeDocument/2006/relationships/customXml" Target="../ink/ink3038.xml"/><Relationship Id="rId103" Type="http://schemas.openxmlformats.org/officeDocument/2006/relationships/customXml" Target="../ink/ink3061.xml"/><Relationship Id="rId108" Type="http://schemas.openxmlformats.org/officeDocument/2006/relationships/image" Target="../media/image419.png"/><Relationship Id="rId54" Type="http://schemas.openxmlformats.org/officeDocument/2006/relationships/image" Target="../media/image393.png"/><Relationship Id="rId70" Type="http://schemas.openxmlformats.org/officeDocument/2006/relationships/image" Target="../media/image400.png"/><Relationship Id="rId75" Type="http://schemas.openxmlformats.org/officeDocument/2006/relationships/customXml" Target="../ink/ink3047.xml"/><Relationship Id="rId91" Type="http://schemas.openxmlformats.org/officeDocument/2006/relationships/customXml" Target="../ink/ink3055.xml"/><Relationship Id="rId96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1.xml"/><Relationship Id="rId23" Type="http://schemas.openxmlformats.org/officeDocument/2006/relationships/image" Target="../media/image378.png"/><Relationship Id="rId28" Type="http://schemas.openxmlformats.org/officeDocument/2006/relationships/customXml" Target="../ink/ink3022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119" Type="http://schemas.openxmlformats.org/officeDocument/2006/relationships/customXml" Target="../ink/ink3069.xml"/><Relationship Id="rId44" Type="http://schemas.openxmlformats.org/officeDocument/2006/relationships/customXml" Target="../ink/ink3030.xml"/><Relationship Id="rId60" Type="http://schemas.openxmlformats.org/officeDocument/2006/relationships/image" Target="../media/image396.png"/><Relationship Id="rId65" Type="http://schemas.openxmlformats.org/officeDocument/2006/relationships/customXml" Target="../ink/ink3041.xml"/><Relationship Id="rId81" Type="http://schemas.openxmlformats.org/officeDocument/2006/relationships/customXml" Target="../ink/ink3050.xml"/><Relationship Id="rId86" Type="http://schemas.openxmlformats.org/officeDocument/2006/relationships/image" Target="../media/image408.png"/><Relationship Id="rId4" Type="http://schemas.openxmlformats.org/officeDocument/2006/relationships/customXml" Target="../ink/ink3010.xml"/><Relationship Id="rId9" Type="http://schemas.openxmlformats.org/officeDocument/2006/relationships/image" Target="../media/image371.png"/><Relationship Id="rId13" Type="http://schemas.openxmlformats.org/officeDocument/2006/relationships/image" Target="../media/image373.png"/><Relationship Id="rId18" Type="http://schemas.openxmlformats.org/officeDocument/2006/relationships/customXml" Target="../ink/ink3017.xml"/><Relationship Id="rId39" Type="http://schemas.openxmlformats.org/officeDocument/2006/relationships/image" Target="../media/image386.png"/><Relationship Id="rId109" Type="http://schemas.openxmlformats.org/officeDocument/2006/relationships/customXml" Target="../ink/ink3064.xml"/><Relationship Id="rId34" Type="http://schemas.openxmlformats.org/officeDocument/2006/relationships/customXml" Target="../ink/ink3025.xml"/><Relationship Id="rId50" Type="http://schemas.openxmlformats.org/officeDocument/2006/relationships/customXml" Target="../ink/ink3033.xml"/><Relationship Id="rId55" Type="http://schemas.openxmlformats.org/officeDocument/2006/relationships/customXml" Target="../ink/ink3036.xml"/><Relationship Id="rId76" Type="http://schemas.openxmlformats.org/officeDocument/2006/relationships/image" Target="../media/image403.png"/><Relationship Id="rId97" Type="http://schemas.openxmlformats.org/officeDocument/2006/relationships/customXml" Target="../ink/ink3058.xml"/><Relationship Id="rId104" Type="http://schemas.openxmlformats.org/officeDocument/2006/relationships/image" Target="../media/image417.png"/><Relationship Id="rId120" Type="http://schemas.openxmlformats.org/officeDocument/2006/relationships/image" Target="../media/image425.png"/><Relationship Id="rId7" Type="http://schemas.openxmlformats.org/officeDocument/2006/relationships/image" Target="../media/image370.png"/><Relationship Id="rId71" Type="http://schemas.openxmlformats.org/officeDocument/2006/relationships/customXml" Target="../ink/ink3045.xml"/><Relationship Id="rId92" Type="http://schemas.openxmlformats.org/officeDocument/2006/relationships/image" Target="../media/image411.png"/><Relationship Id="rId2" Type="http://schemas.openxmlformats.org/officeDocument/2006/relationships/customXml" Target="../ink/ink3009.xml"/><Relationship Id="rId29" Type="http://schemas.openxmlformats.org/officeDocument/2006/relationships/image" Target="../media/image381.png"/><Relationship Id="rId24" Type="http://schemas.openxmlformats.org/officeDocument/2006/relationships/customXml" Target="../ink/ink3020.xml"/><Relationship Id="rId40" Type="http://schemas.openxmlformats.org/officeDocument/2006/relationships/customXml" Target="../ink/ink3028.xml"/><Relationship Id="rId45" Type="http://schemas.openxmlformats.org/officeDocument/2006/relationships/image" Target="../media/image389.png"/><Relationship Id="rId66" Type="http://schemas.openxmlformats.org/officeDocument/2006/relationships/customXml" Target="../ink/ink3042.xml"/><Relationship Id="rId87" Type="http://schemas.openxmlformats.org/officeDocument/2006/relationships/customXml" Target="../ink/ink3053.xml"/><Relationship Id="rId110" Type="http://schemas.openxmlformats.org/officeDocument/2006/relationships/image" Target="../media/image420.png"/><Relationship Id="rId115" Type="http://schemas.openxmlformats.org/officeDocument/2006/relationships/customXml" Target="../ink/ink3067.xml"/><Relationship Id="rId61" Type="http://schemas.openxmlformats.org/officeDocument/2006/relationships/customXml" Target="../ink/ink3039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3015.xml"/><Relationship Id="rId30" Type="http://schemas.openxmlformats.org/officeDocument/2006/relationships/customXml" Target="../ink/ink3023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3048.xml"/><Relationship Id="rId100" Type="http://schemas.openxmlformats.org/officeDocument/2006/relationships/image" Target="../media/image415.png"/><Relationship Id="rId105" Type="http://schemas.openxmlformats.org/officeDocument/2006/relationships/customXml" Target="../ink/ink3062.xml"/><Relationship Id="rId8" Type="http://schemas.openxmlformats.org/officeDocument/2006/relationships/customXml" Target="../ink/ink3012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3056.xml"/><Relationship Id="rId98" Type="http://schemas.openxmlformats.org/officeDocument/2006/relationships/image" Target="../media/image414.png"/><Relationship Id="rId121" Type="http://schemas.openxmlformats.org/officeDocument/2006/relationships/customXml" Target="../ink/ink3070.xml"/><Relationship Id="rId3" Type="http://schemas.openxmlformats.org/officeDocument/2006/relationships/image" Target="../media/image368.png"/><Relationship Id="rId25" Type="http://schemas.openxmlformats.org/officeDocument/2006/relationships/image" Target="../media/image379.png"/><Relationship Id="rId46" Type="http://schemas.openxmlformats.org/officeDocument/2006/relationships/customXml" Target="../ink/ink3031.xml"/><Relationship Id="rId67" Type="http://schemas.openxmlformats.org/officeDocument/2006/relationships/customXml" Target="../ink/ink3043.xml"/><Relationship Id="rId116" Type="http://schemas.openxmlformats.org/officeDocument/2006/relationships/image" Target="../media/image423.png"/><Relationship Id="rId20" Type="http://schemas.openxmlformats.org/officeDocument/2006/relationships/customXml" Target="../ink/ink3018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3051.xml"/><Relationship Id="rId88" Type="http://schemas.openxmlformats.org/officeDocument/2006/relationships/image" Target="../media/image409.png"/><Relationship Id="rId111" Type="http://schemas.openxmlformats.org/officeDocument/2006/relationships/customXml" Target="../ink/ink3065.xml"/><Relationship Id="rId15" Type="http://schemas.openxmlformats.org/officeDocument/2006/relationships/image" Target="../media/image374.png"/><Relationship Id="rId36" Type="http://schemas.openxmlformats.org/officeDocument/2006/relationships/customXml" Target="../ink/ink3026.xml"/><Relationship Id="rId57" Type="http://schemas.openxmlformats.org/officeDocument/2006/relationships/customXml" Target="../ink/ink3037.xml"/><Relationship Id="rId106" Type="http://schemas.openxmlformats.org/officeDocument/2006/relationships/image" Target="../media/image418.png"/><Relationship Id="rId10" Type="http://schemas.openxmlformats.org/officeDocument/2006/relationships/customXml" Target="../ink/ink3013.xml"/><Relationship Id="rId31" Type="http://schemas.openxmlformats.org/officeDocument/2006/relationships/image" Target="../media/image382.png"/><Relationship Id="rId52" Type="http://schemas.openxmlformats.org/officeDocument/2006/relationships/customXml" Target="../ink/ink3034.xml"/><Relationship Id="rId73" Type="http://schemas.openxmlformats.org/officeDocument/2006/relationships/customXml" Target="../ink/ink3046.xml"/><Relationship Id="rId78" Type="http://schemas.openxmlformats.org/officeDocument/2006/relationships/image" Target="../media/image404.png"/><Relationship Id="rId94" Type="http://schemas.openxmlformats.org/officeDocument/2006/relationships/image" Target="../media/image412.png"/><Relationship Id="rId99" Type="http://schemas.openxmlformats.org/officeDocument/2006/relationships/customXml" Target="../ink/ink3059.xml"/><Relationship Id="rId101" Type="http://schemas.openxmlformats.org/officeDocument/2006/relationships/customXml" Target="../ink/ink3060.xml"/><Relationship Id="rId122" Type="http://schemas.openxmlformats.org/officeDocument/2006/relationships/image" Target="../media/image430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30.xml"/><Relationship Id="rId21" Type="http://schemas.openxmlformats.org/officeDocument/2006/relationships/image" Target="../media/image377.png"/><Relationship Id="rId42" Type="http://schemas.openxmlformats.org/officeDocument/2006/relationships/customXml" Target="../ink/ink3091.xml"/><Relationship Id="rId63" Type="http://schemas.openxmlformats.org/officeDocument/2006/relationships/customXml" Target="../ink/ink3102.xml"/><Relationship Id="rId84" Type="http://schemas.openxmlformats.org/officeDocument/2006/relationships/image" Target="../media/image407.png"/><Relationship Id="rId138" Type="http://schemas.openxmlformats.org/officeDocument/2006/relationships/image" Target="../media/image438.png"/><Relationship Id="rId107" Type="http://schemas.openxmlformats.org/officeDocument/2006/relationships/customXml" Target="../ink/ink3125.xml"/><Relationship Id="rId11" Type="http://schemas.openxmlformats.org/officeDocument/2006/relationships/image" Target="../media/image372.png"/><Relationship Id="rId32" Type="http://schemas.openxmlformats.org/officeDocument/2006/relationships/customXml" Target="../ink/ink3086.xml"/><Relationship Id="rId37" Type="http://schemas.openxmlformats.org/officeDocument/2006/relationships/image" Target="../media/image385.png"/><Relationship Id="rId53" Type="http://schemas.openxmlformats.org/officeDocument/2006/relationships/customXml" Target="../ink/ink3097.xml"/><Relationship Id="rId58" Type="http://schemas.openxmlformats.org/officeDocument/2006/relationships/image" Target="../media/image395.png"/><Relationship Id="rId74" Type="http://schemas.openxmlformats.org/officeDocument/2006/relationships/image" Target="../media/image402.png"/><Relationship Id="rId79" Type="http://schemas.openxmlformats.org/officeDocument/2006/relationships/customXml" Target="../ink/ink3111.xml"/><Relationship Id="rId102" Type="http://schemas.openxmlformats.org/officeDocument/2006/relationships/image" Target="../media/image416.png"/><Relationship Id="rId123" Type="http://schemas.openxmlformats.org/officeDocument/2006/relationships/customXml" Target="../ink/ink3133.xml"/><Relationship Id="rId128" Type="http://schemas.openxmlformats.org/officeDocument/2006/relationships/image" Target="../media/image433.png"/><Relationship Id="rId144" Type="http://schemas.openxmlformats.org/officeDocument/2006/relationships/image" Target="../media/image441.png"/><Relationship Id="rId5" Type="http://schemas.openxmlformats.org/officeDocument/2006/relationships/image" Target="../media/image369.png"/><Relationship Id="rId90" Type="http://schemas.openxmlformats.org/officeDocument/2006/relationships/image" Target="../media/image410.png"/><Relationship Id="rId95" Type="http://schemas.openxmlformats.org/officeDocument/2006/relationships/customXml" Target="../ink/ink3119.xml"/><Relationship Id="rId22" Type="http://schemas.openxmlformats.org/officeDocument/2006/relationships/customXml" Target="../ink/ink3081.xml"/><Relationship Id="rId27" Type="http://schemas.openxmlformats.org/officeDocument/2006/relationships/image" Target="../media/image380.png"/><Relationship Id="rId43" Type="http://schemas.openxmlformats.org/officeDocument/2006/relationships/image" Target="../media/image388.png"/><Relationship Id="rId48" Type="http://schemas.openxmlformats.org/officeDocument/2006/relationships/customXml" Target="../ink/ink3094.xml"/><Relationship Id="rId64" Type="http://schemas.openxmlformats.org/officeDocument/2006/relationships/image" Target="../media/image398.png"/><Relationship Id="rId69" Type="http://schemas.openxmlformats.org/officeDocument/2006/relationships/customXml" Target="../ink/ink3106.xml"/><Relationship Id="rId113" Type="http://schemas.openxmlformats.org/officeDocument/2006/relationships/customXml" Target="../ink/ink3128.xml"/><Relationship Id="rId118" Type="http://schemas.openxmlformats.org/officeDocument/2006/relationships/image" Target="../media/image424.png"/><Relationship Id="rId134" Type="http://schemas.openxmlformats.org/officeDocument/2006/relationships/image" Target="../media/image436.png"/><Relationship Id="rId139" Type="http://schemas.openxmlformats.org/officeDocument/2006/relationships/customXml" Target="../ink/ink3141.xml"/><Relationship Id="rId80" Type="http://schemas.openxmlformats.org/officeDocument/2006/relationships/image" Target="../media/image405.png"/><Relationship Id="rId85" Type="http://schemas.openxmlformats.org/officeDocument/2006/relationships/customXml" Target="../ink/ink3114.xml"/><Relationship Id="rId12" Type="http://schemas.openxmlformats.org/officeDocument/2006/relationships/customXml" Target="../ink/ink3076.xml"/><Relationship Id="rId17" Type="http://schemas.openxmlformats.org/officeDocument/2006/relationships/image" Target="../media/image375.png"/><Relationship Id="rId33" Type="http://schemas.openxmlformats.org/officeDocument/2006/relationships/image" Target="../media/image383.png"/><Relationship Id="rId38" Type="http://schemas.openxmlformats.org/officeDocument/2006/relationships/customXml" Target="../ink/ink3089.xml"/><Relationship Id="rId59" Type="http://schemas.openxmlformats.org/officeDocument/2006/relationships/customXml" Target="../ink/ink3100.xml"/><Relationship Id="rId103" Type="http://schemas.openxmlformats.org/officeDocument/2006/relationships/customXml" Target="../ink/ink3123.xml"/><Relationship Id="rId108" Type="http://schemas.openxmlformats.org/officeDocument/2006/relationships/image" Target="../media/image419.png"/><Relationship Id="rId124" Type="http://schemas.openxmlformats.org/officeDocument/2006/relationships/image" Target="../media/image431.png"/><Relationship Id="rId129" Type="http://schemas.openxmlformats.org/officeDocument/2006/relationships/customXml" Target="../ink/ink3136.xml"/><Relationship Id="rId54" Type="http://schemas.openxmlformats.org/officeDocument/2006/relationships/image" Target="../media/image393.png"/><Relationship Id="rId70" Type="http://schemas.openxmlformats.org/officeDocument/2006/relationships/image" Target="../media/image400.png"/><Relationship Id="rId75" Type="http://schemas.openxmlformats.org/officeDocument/2006/relationships/customXml" Target="../ink/ink3109.xml"/><Relationship Id="rId91" Type="http://schemas.openxmlformats.org/officeDocument/2006/relationships/customXml" Target="../ink/ink3117.xml"/><Relationship Id="rId96" Type="http://schemas.openxmlformats.org/officeDocument/2006/relationships/image" Target="../media/image413.png"/><Relationship Id="rId140" Type="http://schemas.openxmlformats.org/officeDocument/2006/relationships/image" Target="../media/image4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3.xml"/><Relationship Id="rId23" Type="http://schemas.openxmlformats.org/officeDocument/2006/relationships/image" Target="../media/image378.png"/><Relationship Id="rId28" Type="http://schemas.openxmlformats.org/officeDocument/2006/relationships/customXml" Target="../ink/ink3084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119" Type="http://schemas.openxmlformats.org/officeDocument/2006/relationships/customXml" Target="../ink/ink3131.xml"/><Relationship Id="rId44" Type="http://schemas.openxmlformats.org/officeDocument/2006/relationships/customXml" Target="../ink/ink3092.xml"/><Relationship Id="rId60" Type="http://schemas.openxmlformats.org/officeDocument/2006/relationships/image" Target="../media/image396.png"/><Relationship Id="rId65" Type="http://schemas.openxmlformats.org/officeDocument/2006/relationships/customXml" Target="../ink/ink3103.xml"/><Relationship Id="rId81" Type="http://schemas.openxmlformats.org/officeDocument/2006/relationships/customXml" Target="../ink/ink3112.xml"/><Relationship Id="rId86" Type="http://schemas.openxmlformats.org/officeDocument/2006/relationships/image" Target="../media/image408.png"/><Relationship Id="rId130" Type="http://schemas.openxmlformats.org/officeDocument/2006/relationships/image" Target="../media/image434.png"/><Relationship Id="rId135" Type="http://schemas.openxmlformats.org/officeDocument/2006/relationships/customXml" Target="../ink/ink3139.xml"/><Relationship Id="rId13" Type="http://schemas.openxmlformats.org/officeDocument/2006/relationships/image" Target="../media/image373.png"/><Relationship Id="rId18" Type="http://schemas.openxmlformats.org/officeDocument/2006/relationships/customXml" Target="../ink/ink3079.xml"/><Relationship Id="rId39" Type="http://schemas.openxmlformats.org/officeDocument/2006/relationships/image" Target="../media/image386.png"/><Relationship Id="rId109" Type="http://schemas.openxmlformats.org/officeDocument/2006/relationships/customXml" Target="../ink/ink3126.xml"/><Relationship Id="rId34" Type="http://schemas.openxmlformats.org/officeDocument/2006/relationships/customXml" Target="../ink/ink3087.xml"/><Relationship Id="rId50" Type="http://schemas.openxmlformats.org/officeDocument/2006/relationships/customXml" Target="../ink/ink3095.xml"/><Relationship Id="rId55" Type="http://schemas.openxmlformats.org/officeDocument/2006/relationships/customXml" Target="../ink/ink3098.xml"/><Relationship Id="rId76" Type="http://schemas.openxmlformats.org/officeDocument/2006/relationships/image" Target="../media/image403.png"/><Relationship Id="rId97" Type="http://schemas.openxmlformats.org/officeDocument/2006/relationships/customXml" Target="../ink/ink3120.xml"/><Relationship Id="rId104" Type="http://schemas.openxmlformats.org/officeDocument/2006/relationships/image" Target="../media/image417.png"/><Relationship Id="rId120" Type="http://schemas.openxmlformats.org/officeDocument/2006/relationships/image" Target="../media/image425.png"/><Relationship Id="rId125" Type="http://schemas.openxmlformats.org/officeDocument/2006/relationships/customXml" Target="../ink/ink3134.xml"/><Relationship Id="rId141" Type="http://schemas.openxmlformats.org/officeDocument/2006/relationships/customXml" Target="../ink/ink3142.xml"/><Relationship Id="rId7" Type="http://schemas.openxmlformats.org/officeDocument/2006/relationships/image" Target="../media/image370.png"/><Relationship Id="rId71" Type="http://schemas.openxmlformats.org/officeDocument/2006/relationships/customXml" Target="../ink/ink3107.xml"/><Relationship Id="rId92" Type="http://schemas.openxmlformats.org/officeDocument/2006/relationships/image" Target="../media/image411.png"/><Relationship Id="rId2" Type="http://schemas.openxmlformats.org/officeDocument/2006/relationships/customXml" Target="../ink/ink3071.xml"/><Relationship Id="rId29" Type="http://schemas.openxmlformats.org/officeDocument/2006/relationships/image" Target="../media/image381.png"/><Relationship Id="rId24" Type="http://schemas.openxmlformats.org/officeDocument/2006/relationships/customXml" Target="../ink/ink3082.xml"/><Relationship Id="rId40" Type="http://schemas.openxmlformats.org/officeDocument/2006/relationships/customXml" Target="../ink/ink3090.xml"/><Relationship Id="rId45" Type="http://schemas.openxmlformats.org/officeDocument/2006/relationships/image" Target="../media/image389.png"/><Relationship Id="rId66" Type="http://schemas.openxmlformats.org/officeDocument/2006/relationships/customXml" Target="../ink/ink3104.xml"/><Relationship Id="rId87" Type="http://schemas.openxmlformats.org/officeDocument/2006/relationships/customXml" Target="../ink/ink3115.xml"/><Relationship Id="rId110" Type="http://schemas.openxmlformats.org/officeDocument/2006/relationships/image" Target="../media/image420.png"/><Relationship Id="rId115" Type="http://schemas.openxmlformats.org/officeDocument/2006/relationships/customXml" Target="../ink/ink3129.xml"/><Relationship Id="rId131" Type="http://schemas.openxmlformats.org/officeDocument/2006/relationships/customXml" Target="../ink/ink3137.xml"/><Relationship Id="rId136" Type="http://schemas.openxmlformats.org/officeDocument/2006/relationships/image" Target="../media/image437.png"/><Relationship Id="rId61" Type="http://schemas.openxmlformats.org/officeDocument/2006/relationships/customXml" Target="../ink/ink3101.xml"/><Relationship Id="rId82" Type="http://schemas.openxmlformats.org/officeDocument/2006/relationships/image" Target="../media/image406.png"/><Relationship Id="rId19" Type="http://schemas.openxmlformats.org/officeDocument/2006/relationships/image" Target="../media/image376.png"/><Relationship Id="rId14" Type="http://schemas.openxmlformats.org/officeDocument/2006/relationships/customXml" Target="../ink/ink3077.xml"/><Relationship Id="rId30" Type="http://schemas.openxmlformats.org/officeDocument/2006/relationships/customXml" Target="../ink/ink3085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3110.xml"/><Relationship Id="rId100" Type="http://schemas.openxmlformats.org/officeDocument/2006/relationships/image" Target="../media/image415.png"/><Relationship Id="rId105" Type="http://schemas.openxmlformats.org/officeDocument/2006/relationships/customXml" Target="../ink/ink3124.xml"/><Relationship Id="rId126" Type="http://schemas.openxmlformats.org/officeDocument/2006/relationships/image" Target="../media/image432.png"/><Relationship Id="rId8" Type="http://schemas.openxmlformats.org/officeDocument/2006/relationships/customXml" Target="../ink/ink3074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3118.xml"/><Relationship Id="rId98" Type="http://schemas.openxmlformats.org/officeDocument/2006/relationships/image" Target="../media/image414.png"/><Relationship Id="rId121" Type="http://schemas.openxmlformats.org/officeDocument/2006/relationships/customXml" Target="../ink/ink3132.xml"/><Relationship Id="rId142" Type="http://schemas.openxmlformats.org/officeDocument/2006/relationships/image" Target="../media/image440.png"/><Relationship Id="rId3" Type="http://schemas.openxmlformats.org/officeDocument/2006/relationships/image" Target="../media/image368.png"/><Relationship Id="rId25" Type="http://schemas.openxmlformats.org/officeDocument/2006/relationships/image" Target="../media/image379.png"/><Relationship Id="rId46" Type="http://schemas.openxmlformats.org/officeDocument/2006/relationships/customXml" Target="../ink/ink3093.xml"/><Relationship Id="rId67" Type="http://schemas.openxmlformats.org/officeDocument/2006/relationships/customXml" Target="../ink/ink3105.xml"/><Relationship Id="rId116" Type="http://schemas.openxmlformats.org/officeDocument/2006/relationships/image" Target="../media/image423.png"/><Relationship Id="rId137" Type="http://schemas.openxmlformats.org/officeDocument/2006/relationships/customXml" Target="../ink/ink3140.xml"/><Relationship Id="rId20" Type="http://schemas.openxmlformats.org/officeDocument/2006/relationships/customXml" Target="../ink/ink3080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3113.xml"/><Relationship Id="rId88" Type="http://schemas.openxmlformats.org/officeDocument/2006/relationships/image" Target="../media/image409.png"/><Relationship Id="rId111" Type="http://schemas.openxmlformats.org/officeDocument/2006/relationships/customXml" Target="../ink/ink3127.xml"/><Relationship Id="rId132" Type="http://schemas.openxmlformats.org/officeDocument/2006/relationships/image" Target="../media/image435.png"/><Relationship Id="rId15" Type="http://schemas.openxmlformats.org/officeDocument/2006/relationships/image" Target="../media/image374.png"/><Relationship Id="rId36" Type="http://schemas.openxmlformats.org/officeDocument/2006/relationships/customXml" Target="../ink/ink3088.xml"/><Relationship Id="rId57" Type="http://schemas.openxmlformats.org/officeDocument/2006/relationships/customXml" Target="../ink/ink3099.xml"/><Relationship Id="rId106" Type="http://schemas.openxmlformats.org/officeDocument/2006/relationships/image" Target="../media/image418.png"/><Relationship Id="rId127" Type="http://schemas.openxmlformats.org/officeDocument/2006/relationships/customXml" Target="../ink/ink3135.xml"/><Relationship Id="rId10" Type="http://schemas.openxmlformats.org/officeDocument/2006/relationships/customXml" Target="../ink/ink3075.xml"/><Relationship Id="rId31" Type="http://schemas.openxmlformats.org/officeDocument/2006/relationships/image" Target="../media/image382.png"/><Relationship Id="rId52" Type="http://schemas.openxmlformats.org/officeDocument/2006/relationships/customXml" Target="../ink/ink3096.xml"/><Relationship Id="rId73" Type="http://schemas.openxmlformats.org/officeDocument/2006/relationships/customXml" Target="../ink/ink3108.xml"/><Relationship Id="rId78" Type="http://schemas.openxmlformats.org/officeDocument/2006/relationships/image" Target="../media/image404.png"/><Relationship Id="rId94" Type="http://schemas.openxmlformats.org/officeDocument/2006/relationships/image" Target="../media/image412.png"/><Relationship Id="rId99" Type="http://schemas.openxmlformats.org/officeDocument/2006/relationships/customXml" Target="../ink/ink3121.xml"/><Relationship Id="rId101" Type="http://schemas.openxmlformats.org/officeDocument/2006/relationships/customXml" Target="../ink/ink3122.xml"/><Relationship Id="rId122" Type="http://schemas.openxmlformats.org/officeDocument/2006/relationships/image" Target="../media/image430.png"/><Relationship Id="rId143" Type="http://schemas.openxmlformats.org/officeDocument/2006/relationships/customXml" Target="../ink/ink3143.xml"/><Relationship Id="rId4" Type="http://schemas.openxmlformats.org/officeDocument/2006/relationships/customXml" Target="../ink/ink3072.xml"/><Relationship Id="rId9" Type="http://schemas.openxmlformats.org/officeDocument/2006/relationships/image" Target="../media/image371.png"/><Relationship Id="rId26" Type="http://schemas.openxmlformats.org/officeDocument/2006/relationships/customXml" Target="../ink/ink3083.xml"/><Relationship Id="rId47" Type="http://schemas.openxmlformats.org/officeDocument/2006/relationships/image" Target="../media/image390.png"/><Relationship Id="rId68" Type="http://schemas.openxmlformats.org/officeDocument/2006/relationships/image" Target="../media/image399.png"/><Relationship Id="rId89" Type="http://schemas.openxmlformats.org/officeDocument/2006/relationships/customXml" Target="../ink/ink3116.xml"/><Relationship Id="rId112" Type="http://schemas.openxmlformats.org/officeDocument/2006/relationships/image" Target="../media/image421.png"/><Relationship Id="rId133" Type="http://schemas.openxmlformats.org/officeDocument/2006/relationships/customXml" Target="../ink/ink3138.xml"/><Relationship Id="rId16" Type="http://schemas.openxmlformats.org/officeDocument/2006/relationships/customXml" Target="../ink/ink3078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.xml"/><Relationship Id="rId21" Type="http://schemas.openxmlformats.org/officeDocument/2006/relationships/image" Target="../media/image1410.png"/><Relationship Id="rId42" Type="http://schemas.openxmlformats.org/officeDocument/2006/relationships/customXml" Target="../ink/ink147.xml"/><Relationship Id="rId47" Type="http://schemas.openxmlformats.org/officeDocument/2006/relationships/image" Target="../media/image27.png"/><Relationship Id="rId63" Type="http://schemas.openxmlformats.org/officeDocument/2006/relationships/customXml" Target="../ink/ink158.xml"/><Relationship Id="rId68" Type="http://schemas.openxmlformats.org/officeDocument/2006/relationships/image" Target="../media/image37.png"/><Relationship Id="rId84" Type="http://schemas.openxmlformats.org/officeDocument/2006/relationships/customXml" Target="../ink/ink169.xml"/><Relationship Id="rId89" Type="http://schemas.openxmlformats.org/officeDocument/2006/relationships/image" Target="../media/image47.png"/><Relationship Id="rId16" Type="http://schemas.openxmlformats.org/officeDocument/2006/relationships/customXml" Target="../ink/ink134.xml"/><Relationship Id="rId11" Type="http://schemas.openxmlformats.org/officeDocument/2006/relationships/image" Target="../media/image910.png"/><Relationship Id="rId32" Type="http://schemas.openxmlformats.org/officeDocument/2006/relationships/customXml" Target="../ink/ink142.xml"/><Relationship Id="rId37" Type="http://schemas.openxmlformats.org/officeDocument/2006/relationships/image" Target="../media/image22.png"/><Relationship Id="rId53" Type="http://schemas.openxmlformats.org/officeDocument/2006/relationships/image" Target="../media/image30.png"/><Relationship Id="rId58" Type="http://schemas.openxmlformats.org/officeDocument/2006/relationships/customXml" Target="../ink/ink155.xml"/><Relationship Id="rId74" Type="http://schemas.openxmlformats.org/officeDocument/2006/relationships/customXml" Target="../ink/ink164.xml"/><Relationship Id="rId79" Type="http://schemas.openxmlformats.org/officeDocument/2006/relationships/image" Target="../media/image42.png"/><Relationship Id="rId5" Type="http://schemas.openxmlformats.org/officeDocument/2006/relationships/image" Target="../media/image6100.png"/><Relationship Id="rId90" Type="http://schemas.openxmlformats.org/officeDocument/2006/relationships/customXml" Target="../ink/ink172.xml"/><Relationship Id="rId95" Type="http://schemas.openxmlformats.org/officeDocument/2006/relationships/image" Target="../media/image50.png"/><Relationship Id="rId22" Type="http://schemas.openxmlformats.org/officeDocument/2006/relationships/customXml" Target="../ink/ink137.xml"/><Relationship Id="rId27" Type="http://schemas.openxmlformats.org/officeDocument/2006/relationships/image" Target="../media/image1710.png"/><Relationship Id="rId43" Type="http://schemas.openxmlformats.org/officeDocument/2006/relationships/image" Target="../media/image25.png"/><Relationship Id="rId48" Type="http://schemas.openxmlformats.org/officeDocument/2006/relationships/customXml" Target="../ink/ink150.xml"/><Relationship Id="rId64" Type="http://schemas.openxmlformats.org/officeDocument/2006/relationships/image" Target="../media/image35.png"/><Relationship Id="rId69" Type="http://schemas.openxmlformats.org/officeDocument/2006/relationships/customXml" Target="../ink/ink161.xml"/><Relationship Id="rId80" Type="http://schemas.openxmlformats.org/officeDocument/2006/relationships/customXml" Target="../ink/ink167.xml"/><Relationship Id="rId85" Type="http://schemas.openxmlformats.org/officeDocument/2006/relationships/image" Target="../media/image45.png"/><Relationship Id="rId12" Type="http://schemas.openxmlformats.org/officeDocument/2006/relationships/customXml" Target="../ink/ink132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.png"/><Relationship Id="rId38" Type="http://schemas.openxmlformats.org/officeDocument/2006/relationships/customXml" Target="../ink/ink145.xml"/><Relationship Id="rId46" Type="http://schemas.openxmlformats.org/officeDocument/2006/relationships/customXml" Target="../ink/ink149.xml"/><Relationship Id="rId59" Type="http://schemas.openxmlformats.org/officeDocument/2006/relationships/customXml" Target="../ink/ink156.xml"/><Relationship Id="rId67" Type="http://schemas.openxmlformats.org/officeDocument/2006/relationships/customXml" Target="../ink/ink160.xml"/><Relationship Id="rId20" Type="http://schemas.openxmlformats.org/officeDocument/2006/relationships/customXml" Target="../ink/ink136.xml"/><Relationship Id="rId41" Type="http://schemas.openxmlformats.org/officeDocument/2006/relationships/image" Target="../media/image24.png"/><Relationship Id="rId54" Type="http://schemas.openxmlformats.org/officeDocument/2006/relationships/customXml" Target="../ink/ink153.xml"/><Relationship Id="rId62" Type="http://schemas.openxmlformats.org/officeDocument/2006/relationships/image" Target="../media/image34.png"/><Relationship Id="rId70" Type="http://schemas.openxmlformats.org/officeDocument/2006/relationships/customXml" Target="../ink/ink162.xml"/><Relationship Id="rId75" Type="http://schemas.openxmlformats.org/officeDocument/2006/relationships/image" Target="../media/image40.png"/><Relationship Id="rId83" Type="http://schemas.openxmlformats.org/officeDocument/2006/relationships/image" Target="../media/image44.png"/><Relationship Id="rId88" Type="http://schemas.openxmlformats.org/officeDocument/2006/relationships/customXml" Target="../ink/ink171.xml"/><Relationship Id="rId91" Type="http://schemas.openxmlformats.org/officeDocument/2006/relationships/image" Target="../media/image48.png"/><Relationship Id="rId96" Type="http://schemas.openxmlformats.org/officeDocument/2006/relationships/customXml" Target="../ink/ink1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140.xml"/><Relationship Id="rId36" Type="http://schemas.openxmlformats.org/officeDocument/2006/relationships/customXml" Target="../ink/ink144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" Type="http://schemas.openxmlformats.org/officeDocument/2006/relationships/customXml" Target="../ink/ink131.xml"/><Relationship Id="rId31" Type="http://schemas.openxmlformats.org/officeDocument/2006/relationships/image" Target="../media/image19.png"/><Relationship Id="rId44" Type="http://schemas.openxmlformats.org/officeDocument/2006/relationships/customXml" Target="../ink/ink148.xml"/><Relationship Id="rId52" Type="http://schemas.openxmlformats.org/officeDocument/2006/relationships/customXml" Target="../ink/ink152.xml"/><Relationship Id="rId60" Type="http://schemas.openxmlformats.org/officeDocument/2006/relationships/image" Target="../media/image33.png"/><Relationship Id="rId65" Type="http://schemas.openxmlformats.org/officeDocument/2006/relationships/customXml" Target="../ink/ink159.xml"/><Relationship Id="rId73" Type="http://schemas.openxmlformats.org/officeDocument/2006/relationships/image" Target="../media/image39.png"/><Relationship Id="rId78" Type="http://schemas.openxmlformats.org/officeDocument/2006/relationships/customXml" Target="../ink/ink166.xml"/><Relationship Id="rId81" Type="http://schemas.openxmlformats.org/officeDocument/2006/relationships/image" Target="../media/image43.png"/><Relationship Id="rId86" Type="http://schemas.openxmlformats.org/officeDocument/2006/relationships/customXml" Target="../ink/ink170.xml"/><Relationship Id="rId94" Type="http://schemas.openxmlformats.org/officeDocument/2006/relationships/customXml" Target="../ink/ink174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4" Type="http://schemas.openxmlformats.org/officeDocument/2006/relationships/customXml" Target="../ink/ink128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135.xml"/><Relationship Id="rId39" Type="http://schemas.openxmlformats.org/officeDocument/2006/relationships/image" Target="../media/image23.png"/><Relationship Id="rId34" Type="http://schemas.openxmlformats.org/officeDocument/2006/relationships/customXml" Target="../ink/ink143.xml"/><Relationship Id="rId50" Type="http://schemas.openxmlformats.org/officeDocument/2006/relationships/customXml" Target="../ink/ink151.xml"/><Relationship Id="rId55" Type="http://schemas.openxmlformats.org/officeDocument/2006/relationships/image" Target="../media/image31.png"/><Relationship Id="rId76" Type="http://schemas.openxmlformats.org/officeDocument/2006/relationships/customXml" Target="../ink/ink165.xml"/><Relationship Id="rId97" Type="http://schemas.openxmlformats.org/officeDocument/2006/relationships/image" Target="../media/image51.png"/><Relationship Id="rId7" Type="http://schemas.openxmlformats.org/officeDocument/2006/relationships/image" Target="../media/image7100.png"/><Relationship Id="rId71" Type="http://schemas.openxmlformats.org/officeDocument/2006/relationships/image" Target="../media/image38.png"/><Relationship Id="rId92" Type="http://schemas.openxmlformats.org/officeDocument/2006/relationships/customXml" Target="../ink/ink173.xml"/><Relationship Id="rId2" Type="http://schemas.openxmlformats.org/officeDocument/2006/relationships/customXml" Target="../ink/ink127.xml"/><Relationship Id="rId29" Type="http://schemas.openxmlformats.org/officeDocument/2006/relationships/image" Target="../media/image18.png"/><Relationship Id="rId24" Type="http://schemas.openxmlformats.org/officeDocument/2006/relationships/customXml" Target="../ink/ink138.xml"/><Relationship Id="rId40" Type="http://schemas.openxmlformats.org/officeDocument/2006/relationships/customXml" Target="../ink/ink146.xml"/><Relationship Id="rId45" Type="http://schemas.openxmlformats.org/officeDocument/2006/relationships/image" Target="../media/image26.png"/><Relationship Id="rId66" Type="http://schemas.openxmlformats.org/officeDocument/2006/relationships/image" Target="../media/image36.png"/><Relationship Id="rId87" Type="http://schemas.openxmlformats.org/officeDocument/2006/relationships/image" Target="../media/image46.png"/><Relationship Id="rId61" Type="http://schemas.openxmlformats.org/officeDocument/2006/relationships/customXml" Target="../ink/ink157.xml"/><Relationship Id="rId82" Type="http://schemas.openxmlformats.org/officeDocument/2006/relationships/customXml" Target="../ink/ink168.xml"/><Relationship Id="rId19" Type="http://schemas.openxmlformats.org/officeDocument/2006/relationships/image" Target="../media/image1310.png"/><Relationship Id="rId14" Type="http://schemas.openxmlformats.org/officeDocument/2006/relationships/customXml" Target="../ink/ink133.xml"/><Relationship Id="rId30" Type="http://schemas.openxmlformats.org/officeDocument/2006/relationships/customXml" Target="../ink/ink141.xml"/><Relationship Id="rId35" Type="http://schemas.openxmlformats.org/officeDocument/2006/relationships/image" Target="../media/image21.png"/><Relationship Id="rId56" Type="http://schemas.openxmlformats.org/officeDocument/2006/relationships/customXml" Target="../ink/ink154.xml"/><Relationship Id="rId77" Type="http://schemas.openxmlformats.org/officeDocument/2006/relationships/image" Target="../media/image41.png"/><Relationship Id="rId100" Type="http://schemas.openxmlformats.org/officeDocument/2006/relationships/customXml" Target="../ink/ink177.xml"/><Relationship Id="rId8" Type="http://schemas.openxmlformats.org/officeDocument/2006/relationships/customXml" Target="../ink/ink130.xml"/><Relationship Id="rId51" Type="http://schemas.openxmlformats.org/officeDocument/2006/relationships/image" Target="../media/image29.png"/><Relationship Id="rId72" Type="http://schemas.openxmlformats.org/officeDocument/2006/relationships/customXml" Target="../ink/ink163.xml"/><Relationship Id="rId93" Type="http://schemas.openxmlformats.org/officeDocument/2006/relationships/image" Target="../media/image49.png"/><Relationship Id="rId98" Type="http://schemas.openxmlformats.org/officeDocument/2006/relationships/customXml" Target="../ink/ink176.xml"/><Relationship Id="rId3" Type="http://schemas.openxmlformats.org/officeDocument/2006/relationships/image" Target="../media/image5100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03.xml"/><Relationship Id="rId21" Type="http://schemas.openxmlformats.org/officeDocument/2006/relationships/image" Target="../media/image377.png"/><Relationship Id="rId42" Type="http://schemas.openxmlformats.org/officeDocument/2006/relationships/customXml" Target="../ink/ink3164.xml"/><Relationship Id="rId63" Type="http://schemas.openxmlformats.org/officeDocument/2006/relationships/customXml" Target="../ink/ink3175.xml"/><Relationship Id="rId84" Type="http://schemas.openxmlformats.org/officeDocument/2006/relationships/image" Target="../media/image407.png"/><Relationship Id="rId138" Type="http://schemas.openxmlformats.org/officeDocument/2006/relationships/image" Target="../media/image438.png"/><Relationship Id="rId159" Type="http://schemas.openxmlformats.org/officeDocument/2006/relationships/customXml" Target="../ink/ink3224.xml"/><Relationship Id="rId107" Type="http://schemas.openxmlformats.org/officeDocument/2006/relationships/customXml" Target="../ink/ink3198.xml"/><Relationship Id="rId11" Type="http://schemas.openxmlformats.org/officeDocument/2006/relationships/image" Target="../media/image372.png"/><Relationship Id="rId32" Type="http://schemas.openxmlformats.org/officeDocument/2006/relationships/customXml" Target="../ink/ink3159.xml"/><Relationship Id="rId53" Type="http://schemas.openxmlformats.org/officeDocument/2006/relationships/customXml" Target="../ink/ink3170.xml"/><Relationship Id="rId74" Type="http://schemas.openxmlformats.org/officeDocument/2006/relationships/image" Target="../media/image402.png"/><Relationship Id="rId128" Type="http://schemas.openxmlformats.org/officeDocument/2006/relationships/image" Target="../media/image433.png"/><Relationship Id="rId149" Type="http://schemas.openxmlformats.org/officeDocument/2006/relationships/customXml" Target="../ink/ink3219.xml"/><Relationship Id="rId5" Type="http://schemas.openxmlformats.org/officeDocument/2006/relationships/image" Target="../media/image369.png"/><Relationship Id="rId95" Type="http://schemas.openxmlformats.org/officeDocument/2006/relationships/customXml" Target="../ink/ink3192.xml"/><Relationship Id="rId160" Type="http://schemas.openxmlformats.org/officeDocument/2006/relationships/image" Target="../media/image449.png"/><Relationship Id="rId22" Type="http://schemas.openxmlformats.org/officeDocument/2006/relationships/customXml" Target="../ink/ink3154.xml"/><Relationship Id="rId43" Type="http://schemas.openxmlformats.org/officeDocument/2006/relationships/image" Target="../media/image388.png"/><Relationship Id="rId64" Type="http://schemas.openxmlformats.org/officeDocument/2006/relationships/image" Target="../media/image398.png"/><Relationship Id="rId118" Type="http://schemas.openxmlformats.org/officeDocument/2006/relationships/image" Target="../media/image424.png"/><Relationship Id="rId139" Type="http://schemas.openxmlformats.org/officeDocument/2006/relationships/customXml" Target="../ink/ink3214.xml"/><Relationship Id="rId85" Type="http://schemas.openxmlformats.org/officeDocument/2006/relationships/customXml" Target="../ink/ink3187.xml"/><Relationship Id="rId150" Type="http://schemas.openxmlformats.org/officeDocument/2006/relationships/image" Target="../media/image444.png"/><Relationship Id="rId12" Type="http://schemas.openxmlformats.org/officeDocument/2006/relationships/customXml" Target="../ink/ink3149.xml"/><Relationship Id="rId17" Type="http://schemas.openxmlformats.org/officeDocument/2006/relationships/image" Target="../media/image375.png"/><Relationship Id="rId33" Type="http://schemas.openxmlformats.org/officeDocument/2006/relationships/image" Target="../media/image383.png"/><Relationship Id="rId38" Type="http://schemas.openxmlformats.org/officeDocument/2006/relationships/customXml" Target="../ink/ink3162.xml"/><Relationship Id="rId59" Type="http://schemas.openxmlformats.org/officeDocument/2006/relationships/customXml" Target="../ink/ink3173.xml"/><Relationship Id="rId103" Type="http://schemas.openxmlformats.org/officeDocument/2006/relationships/customXml" Target="../ink/ink3196.xml"/><Relationship Id="rId108" Type="http://schemas.openxmlformats.org/officeDocument/2006/relationships/image" Target="../media/image419.png"/><Relationship Id="rId124" Type="http://schemas.openxmlformats.org/officeDocument/2006/relationships/image" Target="../media/image431.png"/><Relationship Id="rId129" Type="http://schemas.openxmlformats.org/officeDocument/2006/relationships/customXml" Target="../ink/ink3209.xml"/><Relationship Id="rId54" Type="http://schemas.openxmlformats.org/officeDocument/2006/relationships/image" Target="../media/image393.png"/><Relationship Id="rId70" Type="http://schemas.openxmlformats.org/officeDocument/2006/relationships/image" Target="../media/image400.png"/><Relationship Id="rId75" Type="http://schemas.openxmlformats.org/officeDocument/2006/relationships/customXml" Target="../ink/ink3182.xml"/><Relationship Id="rId91" Type="http://schemas.openxmlformats.org/officeDocument/2006/relationships/customXml" Target="../ink/ink3190.xml"/><Relationship Id="rId96" Type="http://schemas.openxmlformats.org/officeDocument/2006/relationships/image" Target="../media/image413.png"/><Relationship Id="rId140" Type="http://schemas.openxmlformats.org/officeDocument/2006/relationships/image" Target="../media/image439.png"/><Relationship Id="rId145" Type="http://schemas.openxmlformats.org/officeDocument/2006/relationships/customXml" Target="../ink/ink3217.xml"/><Relationship Id="rId161" Type="http://schemas.openxmlformats.org/officeDocument/2006/relationships/customXml" Target="../ink/ink3225.xml"/><Relationship Id="rId166" Type="http://schemas.openxmlformats.org/officeDocument/2006/relationships/image" Target="../media/image4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6.xml"/><Relationship Id="rId23" Type="http://schemas.openxmlformats.org/officeDocument/2006/relationships/image" Target="../media/image378.png"/><Relationship Id="rId28" Type="http://schemas.openxmlformats.org/officeDocument/2006/relationships/customXml" Target="../ink/ink3157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119" Type="http://schemas.openxmlformats.org/officeDocument/2006/relationships/customXml" Target="../ink/ink3204.xml"/><Relationship Id="rId44" Type="http://schemas.openxmlformats.org/officeDocument/2006/relationships/customXml" Target="../ink/ink3165.xml"/><Relationship Id="rId60" Type="http://schemas.openxmlformats.org/officeDocument/2006/relationships/image" Target="../media/image396.png"/><Relationship Id="rId65" Type="http://schemas.openxmlformats.org/officeDocument/2006/relationships/customXml" Target="../ink/ink3176.xml"/><Relationship Id="rId81" Type="http://schemas.openxmlformats.org/officeDocument/2006/relationships/customXml" Target="../ink/ink3185.xml"/><Relationship Id="rId86" Type="http://schemas.openxmlformats.org/officeDocument/2006/relationships/image" Target="../media/image408.png"/><Relationship Id="rId130" Type="http://schemas.openxmlformats.org/officeDocument/2006/relationships/image" Target="../media/image434.png"/><Relationship Id="rId135" Type="http://schemas.openxmlformats.org/officeDocument/2006/relationships/customXml" Target="../ink/ink3212.xml"/><Relationship Id="rId151" Type="http://schemas.openxmlformats.org/officeDocument/2006/relationships/customXml" Target="../ink/ink3220.xml"/><Relationship Id="rId156" Type="http://schemas.openxmlformats.org/officeDocument/2006/relationships/image" Target="../media/image447.png"/><Relationship Id="rId13" Type="http://schemas.openxmlformats.org/officeDocument/2006/relationships/image" Target="../media/image373.png"/><Relationship Id="rId18" Type="http://schemas.openxmlformats.org/officeDocument/2006/relationships/customXml" Target="../ink/ink3152.xml"/><Relationship Id="rId39" Type="http://schemas.openxmlformats.org/officeDocument/2006/relationships/image" Target="../media/image386.png"/><Relationship Id="rId109" Type="http://schemas.openxmlformats.org/officeDocument/2006/relationships/customXml" Target="../ink/ink3199.xml"/><Relationship Id="rId34" Type="http://schemas.openxmlformats.org/officeDocument/2006/relationships/customXml" Target="../ink/ink3160.xml"/><Relationship Id="rId50" Type="http://schemas.openxmlformats.org/officeDocument/2006/relationships/customXml" Target="../ink/ink3168.xml"/><Relationship Id="rId55" Type="http://schemas.openxmlformats.org/officeDocument/2006/relationships/customXml" Target="../ink/ink3171.xml"/><Relationship Id="rId76" Type="http://schemas.openxmlformats.org/officeDocument/2006/relationships/image" Target="../media/image403.png"/><Relationship Id="rId97" Type="http://schemas.openxmlformats.org/officeDocument/2006/relationships/customXml" Target="../ink/ink3193.xml"/><Relationship Id="rId104" Type="http://schemas.openxmlformats.org/officeDocument/2006/relationships/image" Target="../media/image417.png"/><Relationship Id="rId120" Type="http://schemas.openxmlformats.org/officeDocument/2006/relationships/image" Target="../media/image425.png"/><Relationship Id="rId125" Type="http://schemas.openxmlformats.org/officeDocument/2006/relationships/customXml" Target="../ink/ink3207.xml"/><Relationship Id="rId141" Type="http://schemas.openxmlformats.org/officeDocument/2006/relationships/customXml" Target="../ink/ink3215.xml"/><Relationship Id="rId146" Type="http://schemas.openxmlformats.org/officeDocument/2006/relationships/image" Target="../media/image442.png"/><Relationship Id="rId167" Type="http://schemas.openxmlformats.org/officeDocument/2006/relationships/customXml" Target="../ink/ink3228.xml"/><Relationship Id="rId7" Type="http://schemas.openxmlformats.org/officeDocument/2006/relationships/image" Target="../media/image370.png"/><Relationship Id="rId71" Type="http://schemas.openxmlformats.org/officeDocument/2006/relationships/customXml" Target="../ink/ink3180.xml"/><Relationship Id="rId92" Type="http://schemas.openxmlformats.org/officeDocument/2006/relationships/image" Target="../media/image411.png"/><Relationship Id="rId162" Type="http://schemas.openxmlformats.org/officeDocument/2006/relationships/image" Target="../media/image450.png"/><Relationship Id="rId2" Type="http://schemas.openxmlformats.org/officeDocument/2006/relationships/customXml" Target="../ink/ink3144.xml"/><Relationship Id="rId29" Type="http://schemas.openxmlformats.org/officeDocument/2006/relationships/image" Target="../media/image381.png"/><Relationship Id="rId24" Type="http://schemas.openxmlformats.org/officeDocument/2006/relationships/customXml" Target="../ink/ink3155.xml"/><Relationship Id="rId40" Type="http://schemas.openxmlformats.org/officeDocument/2006/relationships/customXml" Target="../ink/ink3163.xml"/><Relationship Id="rId45" Type="http://schemas.openxmlformats.org/officeDocument/2006/relationships/image" Target="../media/image389.png"/><Relationship Id="rId66" Type="http://schemas.openxmlformats.org/officeDocument/2006/relationships/customXml" Target="../ink/ink3177.xml"/><Relationship Id="rId87" Type="http://schemas.openxmlformats.org/officeDocument/2006/relationships/customXml" Target="../ink/ink3188.xml"/><Relationship Id="rId110" Type="http://schemas.openxmlformats.org/officeDocument/2006/relationships/image" Target="../media/image420.png"/><Relationship Id="rId115" Type="http://schemas.openxmlformats.org/officeDocument/2006/relationships/customXml" Target="../ink/ink3202.xml"/><Relationship Id="rId131" Type="http://schemas.openxmlformats.org/officeDocument/2006/relationships/customXml" Target="../ink/ink3210.xml"/><Relationship Id="rId136" Type="http://schemas.openxmlformats.org/officeDocument/2006/relationships/image" Target="../media/image437.png"/><Relationship Id="rId157" Type="http://schemas.openxmlformats.org/officeDocument/2006/relationships/customXml" Target="../ink/ink3223.xml"/><Relationship Id="rId61" Type="http://schemas.openxmlformats.org/officeDocument/2006/relationships/customXml" Target="../ink/ink3174.xml"/><Relationship Id="rId82" Type="http://schemas.openxmlformats.org/officeDocument/2006/relationships/image" Target="../media/image406.png"/><Relationship Id="rId152" Type="http://schemas.openxmlformats.org/officeDocument/2006/relationships/image" Target="../media/image445.png"/><Relationship Id="rId19" Type="http://schemas.openxmlformats.org/officeDocument/2006/relationships/image" Target="../media/image376.png"/><Relationship Id="rId14" Type="http://schemas.openxmlformats.org/officeDocument/2006/relationships/customXml" Target="../ink/ink3150.xml"/><Relationship Id="rId30" Type="http://schemas.openxmlformats.org/officeDocument/2006/relationships/customXml" Target="../ink/ink3158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3183.xml"/><Relationship Id="rId100" Type="http://schemas.openxmlformats.org/officeDocument/2006/relationships/image" Target="../media/image415.png"/><Relationship Id="rId105" Type="http://schemas.openxmlformats.org/officeDocument/2006/relationships/customXml" Target="../ink/ink3197.xml"/><Relationship Id="rId126" Type="http://schemas.openxmlformats.org/officeDocument/2006/relationships/image" Target="../media/image432.png"/><Relationship Id="rId147" Type="http://schemas.openxmlformats.org/officeDocument/2006/relationships/customXml" Target="../ink/ink3218.xml"/><Relationship Id="rId168" Type="http://schemas.openxmlformats.org/officeDocument/2006/relationships/image" Target="../media/image452.png"/><Relationship Id="rId8" Type="http://schemas.openxmlformats.org/officeDocument/2006/relationships/customXml" Target="../ink/ink3147.xml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3191.xml"/><Relationship Id="rId98" Type="http://schemas.openxmlformats.org/officeDocument/2006/relationships/image" Target="../media/image414.png"/><Relationship Id="rId121" Type="http://schemas.openxmlformats.org/officeDocument/2006/relationships/customXml" Target="../ink/ink3205.xml"/><Relationship Id="rId142" Type="http://schemas.openxmlformats.org/officeDocument/2006/relationships/image" Target="../media/image440.png"/><Relationship Id="rId163" Type="http://schemas.openxmlformats.org/officeDocument/2006/relationships/customXml" Target="../ink/ink3226.xml"/><Relationship Id="rId3" Type="http://schemas.openxmlformats.org/officeDocument/2006/relationships/image" Target="../media/image368.png"/><Relationship Id="rId25" Type="http://schemas.openxmlformats.org/officeDocument/2006/relationships/image" Target="../media/image379.png"/><Relationship Id="rId46" Type="http://schemas.openxmlformats.org/officeDocument/2006/relationships/customXml" Target="../ink/ink3166.xml"/><Relationship Id="rId67" Type="http://schemas.openxmlformats.org/officeDocument/2006/relationships/customXml" Target="../ink/ink3178.xml"/><Relationship Id="rId116" Type="http://schemas.openxmlformats.org/officeDocument/2006/relationships/image" Target="../media/image423.png"/><Relationship Id="rId137" Type="http://schemas.openxmlformats.org/officeDocument/2006/relationships/customXml" Target="../ink/ink3213.xml"/><Relationship Id="rId158" Type="http://schemas.openxmlformats.org/officeDocument/2006/relationships/image" Target="../media/image448.png"/><Relationship Id="rId20" Type="http://schemas.openxmlformats.org/officeDocument/2006/relationships/customXml" Target="../ink/ink3153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3186.xml"/><Relationship Id="rId88" Type="http://schemas.openxmlformats.org/officeDocument/2006/relationships/image" Target="../media/image409.png"/><Relationship Id="rId111" Type="http://schemas.openxmlformats.org/officeDocument/2006/relationships/customXml" Target="../ink/ink3200.xml"/><Relationship Id="rId132" Type="http://schemas.openxmlformats.org/officeDocument/2006/relationships/image" Target="../media/image435.png"/><Relationship Id="rId153" Type="http://schemas.openxmlformats.org/officeDocument/2006/relationships/customXml" Target="../ink/ink3221.xml"/><Relationship Id="rId15" Type="http://schemas.openxmlformats.org/officeDocument/2006/relationships/image" Target="../media/image374.png"/><Relationship Id="rId36" Type="http://schemas.openxmlformats.org/officeDocument/2006/relationships/customXml" Target="../ink/ink3161.xml"/><Relationship Id="rId57" Type="http://schemas.openxmlformats.org/officeDocument/2006/relationships/customXml" Target="../ink/ink3172.xml"/><Relationship Id="rId106" Type="http://schemas.openxmlformats.org/officeDocument/2006/relationships/image" Target="../media/image418.png"/><Relationship Id="rId127" Type="http://schemas.openxmlformats.org/officeDocument/2006/relationships/customXml" Target="../ink/ink3208.xml"/><Relationship Id="rId10" Type="http://schemas.openxmlformats.org/officeDocument/2006/relationships/customXml" Target="../ink/ink3148.xml"/><Relationship Id="rId31" Type="http://schemas.openxmlformats.org/officeDocument/2006/relationships/image" Target="../media/image382.png"/><Relationship Id="rId52" Type="http://schemas.openxmlformats.org/officeDocument/2006/relationships/customXml" Target="../ink/ink3169.xml"/><Relationship Id="rId73" Type="http://schemas.openxmlformats.org/officeDocument/2006/relationships/customXml" Target="../ink/ink3181.xml"/><Relationship Id="rId78" Type="http://schemas.openxmlformats.org/officeDocument/2006/relationships/image" Target="../media/image404.png"/><Relationship Id="rId94" Type="http://schemas.openxmlformats.org/officeDocument/2006/relationships/image" Target="../media/image412.png"/><Relationship Id="rId99" Type="http://schemas.openxmlformats.org/officeDocument/2006/relationships/customXml" Target="../ink/ink3194.xml"/><Relationship Id="rId101" Type="http://schemas.openxmlformats.org/officeDocument/2006/relationships/customXml" Target="../ink/ink3195.xml"/><Relationship Id="rId122" Type="http://schemas.openxmlformats.org/officeDocument/2006/relationships/image" Target="../media/image430.png"/><Relationship Id="rId143" Type="http://schemas.openxmlformats.org/officeDocument/2006/relationships/customXml" Target="../ink/ink3216.xml"/><Relationship Id="rId148" Type="http://schemas.openxmlformats.org/officeDocument/2006/relationships/image" Target="../media/image443.png"/><Relationship Id="rId164" Type="http://schemas.openxmlformats.org/officeDocument/2006/relationships/image" Target="../media/image245.png"/><Relationship Id="rId4" Type="http://schemas.openxmlformats.org/officeDocument/2006/relationships/customXml" Target="../ink/ink3145.xml"/><Relationship Id="rId9" Type="http://schemas.openxmlformats.org/officeDocument/2006/relationships/image" Target="../media/image371.png"/><Relationship Id="rId26" Type="http://schemas.openxmlformats.org/officeDocument/2006/relationships/customXml" Target="../ink/ink3156.xml"/><Relationship Id="rId47" Type="http://schemas.openxmlformats.org/officeDocument/2006/relationships/image" Target="../media/image390.png"/><Relationship Id="rId68" Type="http://schemas.openxmlformats.org/officeDocument/2006/relationships/image" Target="../media/image399.png"/><Relationship Id="rId89" Type="http://schemas.openxmlformats.org/officeDocument/2006/relationships/customXml" Target="../ink/ink3189.xml"/><Relationship Id="rId112" Type="http://schemas.openxmlformats.org/officeDocument/2006/relationships/image" Target="../media/image421.png"/><Relationship Id="rId133" Type="http://schemas.openxmlformats.org/officeDocument/2006/relationships/customXml" Target="../ink/ink3211.xml"/><Relationship Id="rId154" Type="http://schemas.openxmlformats.org/officeDocument/2006/relationships/image" Target="../media/image446.png"/><Relationship Id="rId16" Type="http://schemas.openxmlformats.org/officeDocument/2006/relationships/customXml" Target="../ink/ink3151.xml"/><Relationship Id="rId37" Type="http://schemas.openxmlformats.org/officeDocument/2006/relationships/image" Target="../media/image385.png"/><Relationship Id="rId58" Type="http://schemas.openxmlformats.org/officeDocument/2006/relationships/image" Target="../media/image395.png"/><Relationship Id="rId79" Type="http://schemas.openxmlformats.org/officeDocument/2006/relationships/customXml" Target="../ink/ink3184.xml"/><Relationship Id="rId102" Type="http://schemas.openxmlformats.org/officeDocument/2006/relationships/image" Target="../media/image416.png"/><Relationship Id="rId123" Type="http://schemas.openxmlformats.org/officeDocument/2006/relationships/customXml" Target="../ink/ink3206.xml"/><Relationship Id="rId144" Type="http://schemas.openxmlformats.org/officeDocument/2006/relationships/image" Target="../media/image441.png"/><Relationship Id="rId90" Type="http://schemas.openxmlformats.org/officeDocument/2006/relationships/image" Target="../media/image410.png"/><Relationship Id="rId165" Type="http://schemas.openxmlformats.org/officeDocument/2006/relationships/customXml" Target="../ink/ink3227.xml"/><Relationship Id="rId27" Type="http://schemas.openxmlformats.org/officeDocument/2006/relationships/image" Target="../media/image380.png"/><Relationship Id="rId48" Type="http://schemas.openxmlformats.org/officeDocument/2006/relationships/customXml" Target="../ink/ink3167.xml"/><Relationship Id="rId69" Type="http://schemas.openxmlformats.org/officeDocument/2006/relationships/customXml" Target="../ink/ink3179.xml"/><Relationship Id="rId113" Type="http://schemas.openxmlformats.org/officeDocument/2006/relationships/customXml" Target="../ink/ink3201.xml"/><Relationship Id="rId134" Type="http://schemas.openxmlformats.org/officeDocument/2006/relationships/image" Target="../media/image436.png"/><Relationship Id="rId80" Type="http://schemas.openxmlformats.org/officeDocument/2006/relationships/image" Target="../media/image405.png"/><Relationship Id="rId155" Type="http://schemas.openxmlformats.org/officeDocument/2006/relationships/customXml" Target="../ink/ink3222.xml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88.xml"/><Relationship Id="rId21" Type="http://schemas.openxmlformats.org/officeDocument/2006/relationships/image" Target="../media/image377.png"/><Relationship Id="rId42" Type="http://schemas.openxmlformats.org/officeDocument/2006/relationships/customXml" Target="../ink/ink3249.xml"/><Relationship Id="rId63" Type="http://schemas.openxmlformats.org/officeDocument/2006/relationships/customXml" Target="../ink/ink3260.xml"/><Relationship Id="rId84" Type="http://schemas.openxmlformats.org/officeDocument/2006/relationships/image" Target="../media/image407.png"/><Relationship Id="rId138" Type="http://schemas.openxmlformats.org/officeDocument/2006/relationships/image" Target="../media/image438.png"/><Relationship Id="rId159" Type="http://schemas.openxmlformats.org/officeDocument/2006/relationships/customXml" Target="../ink/ink3309.xml"/><Relationship Id="rId170" Type="http://schemas.openxmlformats.org/officeDocument/2006/relationships/image" Target="../media/image453.png"/><Relationship Id="rId191" Type="http://schemas.openxmlformats.org/officeDocument/2006/relationships/customXml" Target="../ink/ink3325.xml"/><Relationship Id="rId205" Type="http://schemas.openxmlformats.org/officeDocument/2006/relationships/customXml" Target="../ink/ink3332.xml"/><Relationship Id="rId226" Type="http://schemas.openxmlformats.org/officeDocument/2006/relationships/image" Target="../media/image480.png"/><Relationship Id="rId107" Type="http://schemas.openxmlformats.org/officeDocument/2006/relationships/customXml" Target="../ink/ink3283.xml"/><Relationship Id="rId11" Type="http://schemas.openxmlformats.org/officeDocument/2006/relationships/image" Target="../media/image372.png"/><Relationship Id="rId32" Type="http://schemas.openxmlformats.org/officeDocument/2006/relationships/customXml" Target="../ink/ink3244.xml"/><Relationship Id="rId53" Type="http://schemas.openxmlformats.org/officeDocument/2006/relationships/customXml" Target="../ink/ink3255.xml"/><Relationship Id="rId74" Type="http://schemas.openxmlformats.org/officeDocument/2006/relationships/image" Target="../media/image402.png"/><Relationship Id="rId128" Type="http://schemas.openxmlformats.org/officeDocument/2006/relationships/image" Target="../media/image433.png"/><Relationship Id="rId149" Type="http://schemas.openxmlformats.org/officeDocument/2006/relationships/customXml" Target="../ink/ink3304.xml"/><Relationship Id="rId5" Type="http://schemas.openxmlformats.org/officeDocument/2006/relationships/image" Target="../media/image369.png"/><Relationship Id="rId95" Type="http://schemas.openxmlformats.org/officeDocument/2006/relationships/customXml" Target="../ink/ink3277.xml"/><Relationship Id="rId160" Type="http://schemas.openxmlformats.org/officeDocument/2006/relationships/image" Target="../media/image449.png"/><Relationship Id="rId181" Type="http://schemas.openxmlformats.org/officeDocument/2006/relationships/customXml" Target="../ink/ink3320.xml"/><Relationship Id="rId216" Type="http://schemas.openxmlformats.org/officeDocument/2006/relationships/image" Target="../media/image476.png"/><Relationship Id="rId22" Type="http://schemas.openxmlformats.org/officeDocument/2006/relationships/customXml" Target="../ink/ink3239.xml"/><Relationship Id="rId43" Type="http://schemas.openxmlformats.org/officeDocument/2006/relationships/image" Target="../media/image388.png"/><Relationship Id="rId64" Type="http://schemas.openxmlformats.org/officeDocument/2006/relationships/image" Target="../media/image398.png"/><Relationship Id="rId118" Type="http://schemas.openxmlformats.org/officeDocument/2006/relationships/image" Target="../media/image424.png"/><Relationship Id="rId139" Type="http://schemas.openxmlformats.org/officeDocument/2006/relationships/customXml" Target="../ink/ink3299.xml"/><Relationship Id="rId85" Type="http://schemas.openxmlformats.org/officeDocument/2006/relationships/customXml" Target="../ink/ink3272.xml"/><Relationship Id="rId150" Type="http://schemas.openxmlformats.org/officeDocument/2006/relationships/image" Target="../media/image444.png"/><Relationship Id="rId171" Type="http://schemas.openxmlformats.org/officeDocument/2006/relationships/customXml" Target="../ink/ink3315.xml"/><Relationship Id="rId192" Type="http://schemas.openxmlformats.org/officeDocument/2006/relationships/image" Target="../media/image464.png"/><Relationship Id="rId206" Type="http://schemas.openxmlformats.org/officeDocument/2006/relationships/image" Target="../media/image471.png"/><Relationship Id="rId227" Type="http://schemas.openxmlformats.org/officeDocument/2006/relationships/customXml" Target="../ink/ink3343.xml"/><Relationship Id="rId12" Type="http://schemas.openxmlformats.org/officeDocument/2006/relationships/customXml" Target="../ink/ink3234.xml"/><Relationship Id="rId33" Type="http://schemas.openxmlformats.org/officeDocument/2006/relationships/image" Target="../media/image383.png"/><Relationship Id="rId108" Type="http://schemas.openxmlformats.org/officeDocument/2006/relationships/image" Target="../media/image419.png"/><Relationship Id="rId129" Type="http://schemas.openxmlformats.org/officeDocument/2006/relationships/customXml" Target="../ink/ink3294.xml"/><Relationship Id="rId54" Type="http://schemas.openxmlformats.org/officeDocument/2006/relationships/image" Target="../media/image393.png"/><Relationship Id="rId75" Type="http://schemas.openxmlformats.org/officeDocument/2006/relationships/customXml" Target="../ink/ink3267.xml"/><Relationship Id="rId96" Type="http://schemas.openxmlformats.org/officeDocument/2006/relationships/image" Target="../media/image413.png"/><Relationship Id="rId140" Type="http://schemas.openxmlformats.org/officeDocument/2006/relationships/image" Target="../media/image439.png"/><Relationship Id="rId161" Type="http://schemas.openxmlformats.org/officeDocument/2006/relationships/customXml" Target="../ink/ink3310.xml"/><Relationship Id="rId182" Type="http://schemas.openxmlformats.org/officeDocument/2006/relationships/image" Target="../media/image459.png"/><Relationship Id="rId217" Type="http://schemas.openxmlformats.org/officeDocument/2006/relationships/customXml" Target="../ink/ink3338.xml"/><Relationship Id="rId6" Type="http://schemas.openxmlformats.org/officeDocument/2006/relationships/customXml" Target="../ink/ink3231.xml"/><Relationship Id="rId23" Type="http://schemas.openxmlformats.org/officeDocument/2006/relationships/image" Target="../media/image378.png"/><Relationship Id="rId119" Type="http://schemas.openxmlformats.org/officeDocument/2006/relationships/customXml" Target="../ink/ink3289.xml"/><Relationship Id="rId44" Type="http://schemas.openxmlformats.org/officeDocument/2006/relationships/customXml" Target="../ink/ink3250.xml"/><Relationship Id="rId65" Type="http://schemas.openxmlformats.org/officeDocument/2006/relationships/customXml" Target="../ink/ink3261.xml"/><Relationship Id="rId86" Type="http://schemas.openxmlformats.org/officeDocument/2006/relationships/image" Target="../media/image408.png"/><Relationship Id="rId130" Type="http://schemas.openxmlformats.org/officeDocument/2006/relationships/image" Target="../media/image434.png"/><Relationship Id="rId151" Type="http://schemas.openxmlformats.org/officeDocument/2006/relationships/customXml" Target="../ink/ink3305.xml"/><Relationship Id="rId172" Type="http://schemas.openxmlformats.org/officeDocument/2006/relationships/image" Target="../media/image454.png"/><Relationship Id="rId193" Type="http://schemas.openxmlformats.org/officeDocument/2006/relationships/customXml" Target="../ink/ink3326.xml"/><Relationship Id="rId207" Type="http://schemas.openxmlformats.org/officeDocument/2006/relationships/customXml" Target="../ink/ink3333.xml"/><Relationship Id="rId228" Type="http://schemas.openxmlformats.org/officeDocument/2006/relationships/image" Target="../media/image481.png"/><Relationship Id="rId13" Type="http://schemas.openxmlformats.org/officeDocument/2006/relationships/image" Target="../media/image373.png"/><Relationship Id="rId109" Type="http://schemas.openxmlformats.org/officeDocument/2006/relationships/customXml" Target="../ink/ink3284.xml"/><Relationship Id="rId34" Type="http://schemas.openxmlformats.org/officeDocument/2006/relationships/customXml" Target="../ink/ink3245.xml"/><Relationship Id="rId55" Type="http://schemas.openxmlformats.org/officeDocument/2006/relationships/customXml" Target="../ink/ink3256.xml"/><Relationship Id="rId76" Type="http://schemas.openxmlformats.org/officeDocument/2006/relationships/image" Target="../media/image403.png"/><Relationship Id="rId97" Type="http://schemas.openxmlformats.org/officeDocument/2006/relationships/customXml" Target="../ink/ink3278.xml"/><Relationship Id="rId120" Type="http://schemas.openxmlformats.org/officeDocument/2006/relationships/image" Target="../media/image425.png"/><Relationship Id="rId141" Type="http://schemas.openxmlformats.org/officeDocument/2006/relationships/customXml" Target="../ink/ink3300.xml"/><Relationship Id="rId7" Type="http://schemas.openxmlformats.org/officeDocument/2006/relationships/image" Target="../media/image370.png"/><Relationship Id="rId162" Type="http://schemas.openxmlformats.org/officeDocument/2006/relationships/image" Target="../media/image450.png"/><Relationship Id="rId183" Type="http://schemas.openxmlformats.org/officeDocument/2006/relationships/customXml" Target="../ink/ink3321.xml"/><Relationship Id="rId218" Type="http://schemas.openxmlformats.org/officeDocument/2006/relationships/image" Target="../media/image27.png"/><Relationship Id="rId24" Type="http://schemas.openxmlformats.org/officeDocument/2006/relationships/customXml" Target="../ink/ink3240.xml"/><Relationship Id="rId45" Type="http://schemas.openxmlformats.org/officeDocument/2006/relationships/image" Target="../media/image389.png"/><Relationship Id="rId66" Type="http://schemas.openxmlformats.org/officeDocument/2006/relationships/customXml" Target="../ink/ink3262.xml"/><Relationship Id="rId87" Type="http://schemas.openxmlformats.org/officeDocument/2006/relationships/customXml" Target="../ink/ink3273.xml"/><Relationship Id="rId110" Type="http://schemas.openxmlformats.org/officeDocument/2006/relationships/image" Target="../media/image420.png"/><Relationship Id="rId131" Type="http://schemas.openxmlformats.org/officeDocument/2006/relationships/customXml" Target="../ink/ink3295.xml"/><Relationship Id="rId152" Type="http://schemas.openxmlformats.org/officeDocument/2006/relationships/image" Target="../media/image445.png"/><Relationship Id="rId173" Type="http://schemas.openxmlformats.org/officeDocument/2006/relationships/customXml" Target="../ink/ink3316.xml"/><Relationship Id="rId194" Type="http://schemas.openxmlformats.org/officeDocument/2006/relationships/image" Target="../media/image465.png"/><Relationship Id="rId208" Type="http://schemas.openxmlformats.org/officeDocument/2006/relationships/image" Target="../media/image472.png"/><Relationship Id="rId229" Type="http://schemas.openxmlformats.org/officeDocument/2006/relationships/customXml" Target="../ink/ink3344.xml"/><Relationship Id="rId14" Type="http://schemas.openxmlformats.org/officeDocument/2006/relationships/customXml" Target="../ink/ink3235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3268.xml"/><Relationship Id="rId100" Type="http://schemas.openxmlformats.org/officeDocument/2006/relationships/image" Target="../media/image415.png"/><Relationship Id="rId8" Type="http://schemas.openxmlformats.org/officeDocument/2006/relationships/customXml" Target="../ink/ink3232.xml"/><Relationship Id="rId98" Type="http://schemas.openxmlformats.org/officeDocument/2006/relationships/image" Target="../media/image414.png"/><Relationship Id="rId121" Type="http://schemas.openxmlformats.org/officeDocument/2006/relationships/customXml" Target="../ink/ink3290.xml"/><Relationship Id="rId142" Type="http://schemas.openxmlformats.org/officeDocument/2006/relationships/image" Target="../media/image440.png"/><Relationship Id="rId163" Type="http://schemas.openxmlformats.org/officeDocument/2006/relationships/customXml" Target="../ink/ink3311.xml"/><Relationship Id="rId184" Type="http://schemas.openxmlformats.org/officeDocument/2006/relationships/image" Target="../media/image460.png"/><Relationship Id="rId219" Type="http://schemas.openxmlformats.org/officeDocument/2006/relationships/customXml" Target="../ink/ink3339.xml"/><Relationship Id="rId230" Type="http://schemas.openxmlformats.org/officeDocument/2006/relationships/image" Target="../media/image482.png"/><Relationship Id="rId25" Type="http://schemas.openxmlformats.org/officeDocument/2006/relationships/image" Target="../media/image379.png"/><Relationship Id="rId46" Type="http://schemas.openxmlformats.org/officeDocument/2006/relationships/customXml" Target="../ink/ink3251.xml"/><Relationship Id="rId67" Type="http://schemas.openxmlformats.org/officeDocument/2006/relationships/customXml" Target="../ink/ink3263.xml"/><Relationship Id="rId116" Type="http://schemas.openxmlformats.org/officeDocument/2006/relationships/image" Target="../media/image423.png"/><Relationship Id="rId137" Type="http://schemas.openxmlformats.org/officeDocument/2006/relationships/customXml" Target="../ink/ink3298.xml"/><Relationship Id="rId158" Type="http://schemas.openxmlformats.org/officeDocument/2006/relationships/image" Target="../media/image448.png"/><Relationship Id="rId20" Type="http://schemas.openxmlformats.org/officeDocument/2006/relationships/customXml" Target="../ink/ink3238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3271.xml"/><Relationship Id="rId88" Type="http://schemas.openxmlformats.org/officeDocument/2006/relationships/image" Target="../media/image409.png"/><Relationship Id="rId111" Type="http://schemas.openxmlformats.org/officeDocument/2006/relationships/customXml" Target="../ink/ink3285.xml"/><Relationship Id="rId132" Type="http://schemas.openxmlformats.org/officeDocument/2006/relationships/image" Target="../media/image435.png"/><Relationship Id="rId153" Type="http://schemas.openxmlformats.org/officeDocument/2006/relationships/customXml" Target="../ink/ink3306.xml"/><Relationship Id="rId174" Type="http://schemas.openxmlformats.org/officeDocument/2006/relationships/image" Target="../media/image455.png"/><Relationship Id="rId179" Type="http://schemas.openxmlformats.org/officeDocument/2006/relationships/customXml" Target="../ink/ink3319.xml"/><Relationship Id="rId195" Type="http://schemas.openxmlformats.org/officeDocument/2006/relationships/customXml" Target="../ink/ink3327.xml"/><Relationship Id="rId209" Type="http://schemas.openxmlformats.org/officeDocument/2006/relationships/customXml" Target="../ink/ink3334.xml"/><Relationship Id="rId190" Type="http://schemas.openxmlformats.org/officeDocument/2006/relationships/image" Target="../media/image463.png"/><Relationship Id="rId204" Type="http://schemas.openxmlformats.org/officeDocument/2006/relationships/image" Target="../media/image470.png"/><Relationship Id="rId220" Type="http://schemas.openxmlformats.org/officeDocument/2006/relationships/image" Target="../media/image477.png"/><Relationship Id="rId225" Type="http://schemas.openxmlformats.org/officeDocument/2006/relationships/customXml" Target="../ink/ink3342.xml"/><Relationship Id="rId15" Type="http://schemas.openxmlformats.org/officeDocument/2006/relationships/image" Target="../media/image374.png"/><Relationship Id="rId36" Type="http://schemas.openxmlformats.org/officeDocument/2006/relationships/customXml" Target="../ink/ink3246.xml"/><Relationship Id="rId57" Type="http://schemas.openxmlformats.org/officeDocument/2006/relationships/customXml" Target="../ink/ink3257.xml"/><Relationship Id="rId106" Type="http://schemas.openxmlformats.org/officeDocument/2006/relationships/image" Target="../media/image418.png"/><Relationship Id="rId127" Type="http://schemas.openxmlformats.org/officeDocument/2006/relationships/customXml" Target="../ink/ink3293.xml"/><Relationship Id="rId10" Type="http://schemas.openxmlformats.org/officeDocument/2006/relationships/customXml" Target="../ink/ink3233.xml"/><Relationship Id="rId31" Type="http://schemas.openxmlformats.org/officeDocument/2006/relationships/image" Target="../media/image382.png"/><Relationship Id="rId52" Type="http://schemas.openxmlformats.org/officeDocument/2006/relationships/customXml" Target="../ink/ink3254.xml"/><Relationship Id="rId73" Type="http://schemas.openxmlformats.org/officeDocument/2006/relationships/customXml" Target="../ink/ink3266.xml"/><Relationship Id="rId78" Type="http://schemas.openxmlformats.org/officeDocument/2006/relationships/image" Target="../media/image404.png"/><Relationship Id="rId94" Type="http://schemas.openxmlformats.org/officeDocument/2006/relationships/image" Target="../media/image412.png"/><Relationship Id="rId99" Type="http://schemas.openxmlformats.org/officeDocument/2006/relationships/customXml" Target="../ink/ink3279.xml"/><Relationship Id="rId101" Type="http://schemas.openxmlformats.org/officeDocument/2006/relationships/customXml" Target="../ink/ink3280.xml"/><Relationship Id="rId122" Type="http://schemas.openxmlformats.org/officeDocument/2006/relationships/image" Target="../media/image430.png"/><Relationship Id="rId143" Type="http://schemas.openxmlformats.org/officeDocument/2006/relationships/customXml" Target="../ink/ink3301.xml"/><Relationship Id="rId148" Type="http://schemas.openxmlformats.org/officeDocument/2006/relationships/image" Target="../media/image443.png"/><Relationship Id="rId164" Type="http://schemas.openxmlformats.org/officeDocument/2006/relationships/image" Target="../media/image245.png"/><Relationship Id="rId169" Type="http://schemas.openxmlformats.org/officeDocument/2006/relationships/customXml" Target="../ink/ink3314.xml"/><Relationship Id="rId185" Type="http://schemas.openxmlformats.org/officeDocument/2006/relationships/customXml" Target="../ink/ink3322.xml"/><Relationship Id="rId4" Type="http://schemas.openxmlformats.org/officeDocument/2006/relationships/customXml" Target="../ink/ink3230.xml"/><Relationship Id="rId9" Type="http://schemas.openxmlformats.org/officeDocument/2006/relationships/image" Target="../media/image371.png"/><Relationship Id="rId180" Type="http://schemas.openxmlformats.org/officeDocument/2006/relationships/image" Target="../media/image458.png"/><Relationship Id="rId210" Type="http://schemas.openxmlformats.org/officeDocument/2006/relationships/image" Target="../media/image473.png"/><Relationship Id="rId215" Type="http://schemas.openxmlformats.org/officeDocument/2006/relationships/customXml" Target="../ink/ink3337.xml"/><Relationship Id="rId26" Type="http://schemas.openxmlformats.org/officeDocument/2006/relationships/customXml" Target="../ink/ink3241.xml"/><Relationship Id="rId47" Type="http://schemas.openxmlformats.org/officeDocument/2006/relationships/image" Target="../media/image390.png"/><Relationship Id="rId68" Type="http://schemas.openxmlformats.org/officeDocument/2006/relationships/image" Target="../media/image399.png"/><Relationship Id="rId89" Type="http://schemas.openxmlformats.org/officeDocument/2006/relationships/customXml" Target="../ink/ink3274.xml"/><Relationship Id="rId112" Type="http://schemas.openxmlformats.org/officeDocument/2006/relationships/image" Target="../media/image421.png"/><Relationship Id="rId133" Type="http://schemas.openxmlformats.org/officeDocument/2006/relationships/customXml" Target="../ink/ink3296.xml"/><Relationship Id="rId154" Type="http://schemas.openxmlformats.org/officeDocument/2006/relationships/image" Target="../media/image446.png"/><Relationship Id="rId175" Type="http://schemas.openxmlformats.org/officeDocument/2006/relationships/customXml" Target="../ink/ink3317.xml"/><Relationship Id="rId196" Type="http://schemas.openxmlformats.org/officeDocument/2006/relationships/image" Target="../media/image466.png"/><Relationship Id="rId200" Type="http://schemas.openxmlformats.org/officeDocument/2006/relationships/image" Target="../media/image468.png"/><Relationship Id="rId16" Type="http://schemas.openxmlformats.org/officeDocument/2006/relationships/customXml" Target="../ink/ink3236.xml"/><Relationship Id="rId221" Type="http://schemas.openxmlformats.org/officeDocument/2006/relationships/customXml" Target="../ink/ink3340.xml"/><Relationship Id="rId37" Type="http://schemas.openxmlformats.org/officeDocument/2006/relationships/image" Target="../media/image385.png"/><Relationship Id="rId58" Type="http://schemas.openxmlformats.org/officeDocument/2006/relationships/image" Target="../media/image395.png"/><Relationship Id="rId79" Type="http://schemas.openxmlformats.org/officeDocument/2006/relationships/customXml" Target="../ink/ink3269.xml"/><Relationship Id="rId102" Type="http://schemas.openxmlformats.org/officeDocument/2006/relationships/image" Target="../media/image416.png"/><Relationship Id="rId123" Type="http://schemas.openxmlformats.org/officeDocument/2006/relationships/customXml" Target="../ink/ink3291.xml"/><Relationship Id="rId144" Type="http://schemas.openxmlformats.org/officeDocument/2006/relationships/image" Target="../media/image441.png"/><Relationship Id="rId90" Type="http://schemas.openxmlformats.org/officeDocument/2006/relationships/image" Target="../media/image410.png"/><Relationship Id="rId165" Type="http://schemas.openxmlformats.org/officeDocument/2006/relationships/customXml" Target="../ink/ink3312.xml"/><Relationship Id="rId186" Type="http://schemas.openxmlformats.org/officeDocument/2006/relationships/image" Target="../media/image461.png"/><Relationship Id="rId211" Type="http://schemas.openxmlformats.org/officeDocument/2006/relationships/customXml" Target="../ink/ink3335.xml"/><Relationship Id="rId27" Type="http://schemas.openxmlformats.org/officeDocument/2006/relationships/image" Target="../media/image380.png"/><Relationship Id="rId48" Type="http://schemas.openxmlformats.org/officeDocument/2006/relationships/customXml" Target="../ink/ink3252.xml"/><Relationship Id="rId69" Type="http://schemas.openxmlformats.org/officeDocument/2006/relationships/customXml" Target="../ink/ink3264.xml"/><Relationship Id="rId113" Type="http://schemas.openxmlformats.org/officeDocument/2006/relationships/customXml" Target="../ink/ink3286.xml"/><Relationship Id="rId134" Type="http://schemas.openxmlformats.org/officeDocument/2006/relationships/image" Target="../media/image436.png"/><Relationship Id="rId80" Type="http://schemas.openxmlformats.org/officeDocument/2006/relationships/image" Target="../media/image405.png"/><Relationship Id="rId155" Type="http://schemas.openxmlformats.org/officeDocument/2006/relationships/customXml" Target="../ink/ink3307.xml"/><Relationship Id="rId176" Type="http://schemas.openxmlformats.org/officeDocument/2006/relationships/image" Target="../media/image456.png"/><Relationship Id="rId197" Type="http://schemas.openxmlformats.org/officeDocument/2006/relationships/customXml" Target="../ink/ink3328.xml"/><Relationship Id="rId201" Type="http://schemas.openxmlformats.org/officeDocument/2006/relationships/customXml" Target="../ink/ink3330.xml"/><Relationship Id="rId222" Type="http://schemas.openxmlformats.org/officeDocument/2006/relationships/image" Target="../media/image478.png"/><Relationship Id="rId17" Type="http://schemas.openxmlformats.org/officeDocument/2006/relationships/image" Target="../media/image375.png"/><Relationship Id="rId38" Type="http://schemas.openxmlformats.org/officeDocument/2006/relationships/customXml" Target="../ink/ink3247.xml"/><Relationship Id="rId59" Type="http://schemas.openxmlformats.org/officeDocument/2006/relationships/customXml" Target="../ink/ink3258.xml"/><Relationship Id="rId103" Type="http://schemas.openxmlformats.org/officeDocument/2006/relationships/customXml" Target="../ink/ink3281.xml"/><Relationship Id="rId124" Type="http://schemas.openxmlformats.org/officeDocument/2006/relationships/image" Target="../media/image431.png"/><Relationship Id="rId70" Type="http://schemas.openxmlformats.org/officeDocument/2006/relationships/image" Target="../media/image400.png"/><Relationship Id="rId91" Type="http://schemas.openxmlformats.org/officeDocument/2006/relationships/customXml" Target="../ink/ink3275.xml"/><Relationship Id="rId145" Type="http://schemas.openxmlformats.org/officeDocument/2006/relationships/customXml" Target="../ink/ink3302.xml"/><Relationship Id="rId166" Type="http://schemas.openxmlformats.org/officeDocument/2006/relationships/image" Target="../media/image451.png"/><Relationship Id="rId187" Type="http://schemas.openxmlformats.org/officeDocument/2006/relationships/customXml" Target="../ink/ink332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74.png"/><Relationship Id="rId28" Type="http://schemas.openxmlformats.org/officeDocument/2006/relationships/customXml" Target="../ink/ink3242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60" Type="http://schemas.openxmlformats.org/officeDocument/2006/relationships/image" Target="../media/image396.png"/><Relationship Id="rId81" Type="http://schemas.openxmlformats.org/officeDocument/2006/relationships/customXml" Target="../ink/ink3270.xml"/><Relationship Id="rId135" Type="http://schemas.openxmlformats.org/officeDocument/2006/relationships/customXml" Target="../ink/ink3297.xml"/><Relationship Id="rId156" Type="http://schemas.openxmlformats.org/officeDocument/2006/relationships/image" Target="../media/image447.png"/><Relationship Id="rId177" Type="http://schemas.openxmlformats.org/officeDocument/2006/relationships/customXml" Target="../ink/ink3318.xml"/><Relationship Id="rId198" Type="http://schemas.openxmlformats.org/officeDocument/2006/relationships/image" Target="../media/image467.png"/><Relationship Id="rId202" Type="http://schemas.openxmlformats.org/officeDocument/2006/relationships/image" Target="../media/image469.png"/><Relationship Id="rId223" Type="http://schemas.openxmlformats.org/officeDocument/2006/relationships/customXml" Target="../ink/ink3341.xml"/><Relationship Id="rId18" Type="http://schemas.openxmlformats.org/officeDocument/2006/relationships/customXml" Target="../ink/ink3237.xml"/><Relationship Id="rId39" Type="http://schemas.openxmlformats.org/officeDocument/2006/relationships/image" Target="../media/image386.png"/><Relationship Id="rId50" Type="http://schemas.openxmlformats.org/officeDocument/2006/relationships/customXml" Target="../ink/ink3253.xml"/><Relationship Id="rId104" Type="http://schemas.openxmlformats.org/officeDocument/2006/relationships/image" Target="../media/image417.png"/><Relationship Id="rId125" Type="http://schemas.openxmlformats.org/officeDocument/2006/relationships/customXml" Target="../ink/ink3292.xml"/><Relationship Id="rId146" Type="http://schemas.openxmlformats.org/officeDocument/2006/relationships/image" Target="../media/image442.png"/><Relationship Id="rId167" Type="http://schemas.openxmlformats.org/officeDocument/2006/relationships/customXml" Target="../ink/ink3313.xml"/><Relationship Id="rId188" Type="http://schemas.openxmlformats.org/officeDocument/2006/relationships/image" Target="../media/image462.png"/><Relationship Id="rId71" Type="http://schemas.openxmlformats.org/officeDocument/2006/relationships/customXml" Target="../ink/ink3265.xml"/><Relationship Id="rId92" Type="http://schemas.openxmlformats.org/officeDocument/2006/relationships/image" Target="../media/image411.png"/><Relationship Id="rId213" Type="http://schemas.openxmlformats.org/officeDocument/2006/relationships/customXml" Target="../ink/ink3336.xml"/><Relationship Id="rId2" Type="http://schemas.openxmlformats.org/officeDocument/2006/relationships/customXml" Target="../ink/ink3229.xml"/><Relationship Id="rId29" Type="http://schemas.openxmlformats.org/officeDocument/2006/relationships/image" Target="../media/image381.png"/><Relationship Id="rId40" Type="http://schemas.openxmlformats.org/officeDocument/2006/relationships/customXml" Target="../ink/ink3248.xml"/><Relationship Id="rId115" Type="http://schemas.openxmlformats.org/officeDocument/2006/relationships/customXml" Target="../ink/ink3287.xml"/><Relationship Id="rId136" Type="http://schemas.openxmlformats.org/officeDocument/2006/relationships/image" Target="../media/image437.png"/><Relationship Id="rId157" Type="http://schemas.openxmlformats.org/officeDocument/2006/relationships/customXml" Target="../ink/ink3308.xml"/><Relationship Id="rId178" Type="http://schemas.openxmlformats.org/officeDocument/2006/relationships/image" Target="../media/image457.png"/><Relationship Id="rId61" Type="http://schemas.openxmlformats.org/officeDocument/2006/relationships/customXml" Target="../ink/ink3259.xml"/><Relationship Id="rId82" Type="http://schemas.openxmlformats.org/officeDocument/2006/relationships/image" Target="../media/image406.png"/><Relationship Id="rId199" Type="http://schemas.openxmlformats.org/officeDocument/2006/relationships/customXml" Target="../ink/ink3329.xml"/><Relationship Id="rId203" Type="http://schemas.openxmlformats.org/officeDocument/2006/relationships/customXml" Target="../ink/ink3331.xml"/><Relationship Id="rId19" Type="http://schemas.openxmlformats.org/officeDocument/2006/relationships/image" Target="../media/image376.png"/><Relationship Id="rId224" Type="http://schemas.openxmlformats.org/officeDocument/2006/relationships/image" Target="../media/image479.png"/><Relationship Id="rId30" Type="http://schemas.openxmlformats.org/officeDocument/2006/relationships/customXml" Target="../ink/ink3243.xml"/><Relationship Id="rId105" Type="http://schemas.openxmlformats.org/officeDocument/2006/relationships/customXml" Target="../ink/ink3282.xml"/><Relationship Id="rId126" Type="http://schemas.openxmlformats.org/officeDocument/2006/relationships/image" Target="../media/image432.png"/><Relationship Id="rId147" Type="http://schemas.openxmlformats.org/officeDocument/2006/relationships/customXml" Target="../ink/ink3303.xml"/><Relationship Id="rId168" Type="http://schemas.openxmlformats.org/officeDocument/2006/relationships/image" Target="../media/image452.png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3276.xml"/><Relationship Id="rId189" Type="http://schemas.openxmlformats.org/officeDocument/2006/relationships/customXml" Target="../ink/ink3324.xml"/><Relationship Id="rId3" Type="http://schemas.openxmlformats.org/officeDocument/2006/relationships/image" Target="../media/image368.png"/><Relationship Id="rId214" Type="http://schemas.openxmlformats.org/officeDocument/2006/relationships/image" Target="../media/image475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04.xml"/><Relationship Id="rId21" Type="http://schemas.openxmlformats.org/officeDocument/2006/relationships/image" Target="../media/image377.png"/><Relationship Id="rId42" Type="http://schemas.openxmlformats.org/officeDocument/2006/relationships/customXml" Target="../ink/ink3365.xml"/><Relationship Id="rId63" Type="http://schemas.openxmlformats.org/officeDocument/2006/relationships/customXml" Target="../ink/ink3376.xml"/><Relationship Id="rId84" Type="http://schemas.openxmlformats.org/officeDocument/2006/relationships/image" Target="../media/image407.png"/><Relationship Id="rId138" Type="http://schemas.openxmlformats.org/officeDocument/2006/relationships/image" Target="../media/image438.png"/><Relationship Id="rId159" Type="http://schemas.openxmlformats.org/officeDocument/2006/relationships/customXml" Target="../ink/ink3425.xml"/><Relationship Id="rId170" Type="http://schemas.openxmlformats.org/officeDocument/2006/relationships/image" Target="../media/image453.png"/><Relationship Id="rId191" Type="http://schemas.openxmlformats.org/officeDocument/2006/relationships/customXml" Target="../ink/ink3441.xml"/><Relationship Id="rId205" Type="http://schemas.openxmlformats.org/officeDocument/2006/relationships/customXml" Target="../ink/ink3448.xml"/><Relationship Id="rId226" Type="http://schemas.openxmlformats.org/officeDocument/2006/relationships/image" Target="../media/image480.png"/><Relationship Id="rId247" Type="http://schemas.openxmlformats.org/officeDocument/2006/relationships/customXml" Target="../ink/ink3469.xml"/><Relationship Id="rId107" Type="http://schemas.openxmlformats.org/officeDocument/2006/relationships/customXml" Target="../ink/ink3399.xml"/><Relationship Id="rId11" Type="http://schemas.openxmlformats.org/officeDocument/2006/relationships/image" Target="../media/image372.png"/><Relationship Id="rId32" Type="http://schemas.openxmlformats.org/officeDocument/2006/relationships/customXml" Target="../ink/ink3360.xml"/><Relationship Id="rId53" Type="http://schemas.openxmlformats.org/officeDocument/2006/relationships/customXml" Target="../ink/ink3371.xml"/><Relationship Id="rId74" Type="http://schemas.openxmlformats.org/officeDocument/2006/relationships/image" Target="../media/image402.png"/><Relationship Id="rId128" Type="http://schemas.openxmlformats.org/officeDocument/2006/relationships/image" Target="../media/image433.png"/><Relationship Id="rId149" Type="http://schemas.openxmlformats.org/officeDocument/2006/relationships/customXml" Target="../ink/ink3420.xml"/><Relationship Id="rId5" Type="http://schemas.openxmlformats.org/officeDocument/2006/relationships/image" Target="../media/image369.png"/><Relationship Id="rId95" Type="http://schemas.openxmlformats.org/officeDocument/2006/relationships/customXml" Target="../ink/ink3393.xml"/><Relationship Id="rId160" Type="http://schemas.openxmlformats.org/officeDocument/2006/relationships/image" Target="../media/image449.png"/><Relationship Id="rId181" Type="http://schemas.openxmlformats.org/officeDocument/2006/relationships/customXml" Target="../ink/ink3436.xml"/><Relationship Id="rId216" Type="http://schemas.openxmlformats.org/officeDocument/2006/relationships/image" Target="../media/image476.png"/><Relationship Id="rId237" Type="http://schemas.openxmlformats.org/officeDocument/2006/relationships/customXml" Target="../ink/ink3464.xml"/><Relationship Id="rId258" Type="http://schemas.openxmlformats.org/officeDocument/2006/relationships/image" Target="../media/image497.png"/><Relationship Id="rId22" Type="http://schemas.openxmlformats.org/officeDocument/2006/relationships/customXml" Target="../ink/ink3355.xml"/><Relationship Id="rId43" Type="http://schemas.openxmlformats.org/officeDocument/2006/relationships/image" Target="../media/image388.png"/><Relationship Id="rId64" Type="http://schemas.openxmlformats.org/officeDocument/2006/relationships/image" Target="../media/image398.png"/><Relationship Id="rId118" Type="http://schemas.openxmlformats.org/officeDocument/2006/relationships/image" Target="../media/image424.png"/><Relationship Id="rId139" Type="http://schemas.openxmlformats.org/officeDocument/2006/relationships/customXml" Target="../ink/ink3415.xml"/><Relationship Id="rId85" Type="http://schemas.openxmlformats.org/officeDocument/2006/relationships/customXml" Target="../ink/ink3388.xml"/><Relationship Id="rId150" Type="http://schemas.openxmlformats.org/officeDocument/2006/relationships/image" Target="../media/image444.png"/><Relationship Id="rId171" Type="http://schemas.openxmlformats.org/officeDocument/2006/relationships/customXml" Target="../ink/ink3431.xml"/><Relationship Id="rId192" Type="http://schemas.openxmlformats.org/officeDocument/2006/relationships/image" Target="../media/image464.png"/><Relationship Id="rId206" Type="http://schemas.openxmlformats.org/officeDocument/2006/relationships/image" Target="../media/image471.png"/><Relationship Id="rId227" Type="http://schemas.openxmlformats.org/officeDocument/2006/relationships/customXml" Target="../ink/ink3459.xml"/><Relationship Id="rId248" Type="http://schemas.openxmlformats.org/officeDocument/2006/relationships/image" Target="../media/image492.png"/><Relationship Id="rId12" Type="http://schemas.openxmlformats.org/officeDocument/2006/relationships/customXml" Target="../ink/ink3350.xml"/><Relationship Id="rId33" Type="http://schemas.openxmlformats.org/officeDocument/2006/relationships/image" Target="../media/image383.png"/><Relationship Id="rId108" Type="http://schemas.openxmlformats.org/officeDocument/2006/relationships/image" Target="../media/image419.png"/><Relationship Id="rId129" Type="http://schemas.openxmlformats.org/officeDocument/2006/relationships/customXml" Target="../ink/ink3410.xml"/><Relationship Id="rId54" Type="http://schemas.openxmlformats.org/officeDocument/2006/relationships/image" Target="../media/image393.png"/><Relationship Id="rId75" Type="http://schemas.openxmlformats.org/officeDocument/2006/relationships/customXml" Target="../ink/ink3383.xml"/><Relationship Id="rId96" Type="http://schemas.openxmlformats.org/officeDocument/2006/relationships/image" Target="../media/image413.png"/><Relationship Id="rId140" Type="http://schemas.openxmlformats.org/officeDocument/2006/relationships/image" Target="../media/image439.png"/><Relationship Id="rId161" Type="http://schemas.openxmlformats.org/officeDocument/2006/relationships/customXml" Target="../ink/ink3426.xml"/><Relationship Id="rId182" Type="http://schemas.openxmlformats.org/officeDocument/2006/relationships/image" Target="../media/image459.png"/><Relationship Id="rId217" Type="http://schemas.openxmlformats.org/officeDocument/2006/relationships/customXml" Target="../ink/ink3454.xml"/><Relationship Id="rId6" Type="http://schemas.openxmlformats.org/officeDocument/2006/relationships/customXml" Target="../ink/ink3347.xml"/><Relationship Id="rId238" Type="http://schemas.openxmlformats.org/officeDocument/2006/relationships/image" Target="../media/image487.png"/><Relationship Id="rId23" Type="http://schemas.openxmlformats.org/officeDocument/2006/relationships/image" Target="../media/image378.png"/><Relationship Id="rId119" Type="http://schemas.openxmlformats.org/officeDocument/2006/relationships/customXml" Target="../ink/ink3405.xml"/><Relationship Id="rId44" Type="http://schemas.openxmlformats.org/officeDocument/2006/relationships/customXml" Target="../ink/ink3366.xml"/><Relationship Id="rId65" Type="http://schemas.openxmlformats.org/officeDocument/2006/relationships/customXml" Target="../ink/ink3377.xml"/><Relationship Id="rId86" Type="http://schemas.openxmlformats.org/officeDocument/2006/relationships/image" Target="../media/image408.png"/><Relationship Id="rId130" Type="http://schemas.openxmlformats.org/officeDocument/2006/relationships/image" Target="../media/image434.png"/><Relationship Id="rId151" Type="http://schemas.openxmlformats.org/officeDocument/2006/relationships/customXml" Target="../ink/ink3421.xml"/><Relationship Id="rId172" Type="http://schemas.openxmlformats.org/officeDocument/2006/relationships/image" Target="../media/image454.png"/><Relationship Id="rId193" Type="http://schemas.openxmlformats.org/officeDocument/2006/relationships/customXml" Target="../ink/ink3442.xml"/><Relationship Id="rId207" Type="http://schemas.openxmlformats.org/officeDocument/2006/relationships/customXml" Target="../ink/ink3449.xml"/><Relationship Id="rId228" Type="http://schemas.openxmlformats.org/officeDocument/2006/relationships/image" Target="../media/image481.png"/><Relationship Id="rId249" Type="http://schemas.openxmlformats.org/officeDocument/2006/relationships/customXml" Target="../ink/ink3470.xml"/><Relationship Id="rId13" Type="http://schemas.openxmlformats.org/officeDocument/2006/relationships/image" Target="../media/image373.png"/><Relationship Id="rId109" Type="http://schemas.openxmlformats.org/officeDocument/2006/relationships/customXml" Target="../ink/ink3400.xml"/><Relationship Id="rId34" Type="http://schemas.openxmlformats.org/officeDocument/2006/relationships/customXml" Target="../ink/ink3361.xml"/><Relationship Id="rId55" Type="http://schemas.openxmlformats.org/officeDocument/2006/relationships/customXml" Target="../ink/ink3372.xml"/><Relationship Id="rId76" Type="http://schemas.openxmlformats.org/officeDocument/2006/relationships/image" Target="../media/image403.png"/><Relationship Id="rId97" Type="http://schemas.openxmlformats.org/officeDocument/2006/relationships/customXml" Target="../ink/ink3394.xml"/><Relationship Id="rId120" Type="http://schemas.openxmlformats.org/officeDocument/2006/relationships/image" Target="../media/image425.png"/><Relationship Id="rId141" Type="http://schemas.openxmlformats.org/officeDocument/2006/relationships/customXml" Target="../ink/ink3416.xml"/><Relationship Id="rId7" Type="http://schemas.openxmlformats.org/officeDocument/2006/relationships/image" Target="../media/image370.png"/><Relationship Id="rId162" Type="http://schemas.openxmlformats.org/officeDocument/2006/relationships/image" Target="../media/image450.png"/><Relationship Id="rId183" Type="http://schemas.openxmlformats.org/officeDocument/2006/relationships/customXml" Target="../ink/ink3437.xml"/><Relationship Id="rId218" Type="http://schemas.openxmlformats.org/officeDocument/2006/relationships/image" Target="../media/image27.png"/><Relationship Id="rId239" Type="http://schemas.openxmlformats.org/officeDocument/2006/relationships/customXml" Target="../ink/ink3465.xml"/><Relationship Id="rId250" Type="http://schemas.openxmlformats.org/officeDocument/2006/relationships/image" Target="../media/image493.png"/><Relationship Id="rId24" Type="http://schemas.openxmlformats.org/officeDocument/2006/relationships/customXml" Target="../ink/ink3356.xml"/><Relationship Id="rId45" Type="http://schemas.openxmlformats.org/officeDocument/2006/relationships/image" Target="../media/image389.png"/><Relationship Id="rId66" Type="http://schemas.openxmlformats.org/officeDocument/2006/relationships/customXml" Target="../ink/ink3378.xml"/><Relationship Id="rId87" Type="http://schemas.openxmlformats.org/officeDocument/2006/relationships/customXml" Target="../ink/ink3389.xml"/><Relationship Id="rId110" Type="http://schemas.openxmlformats.org/officeDocument/2006/relationships/image" Target="../media/image420.png"/><Relationship Id="rId131" Type="http://schemas.openxmlformats.org/officeDocument/2006/relationships/customXml" Target="../ink/ink3411.xml"/><Relationship Id="rId152" Type="http://schemas.openxmlformats.org/officeDocument/2006/relationships/image" Target="../media/image445.png"/><Relationship Id="rId173" Type="http://schemas.openxmlformats.org/officeDocument/2006/relationships/customXml" Target="../ink/ink3432.xml"/><Relationship Id="rId194" Type="http://schemas.openxmlformats.org/officeDocument/2006/relationships/image" Target="../media/image465.png"/><Relationship Id="rId208" Type="http://schemas.openxmlformats.org/officeDocument/2006/relationships/image" Target="../media/image472.png"/><Relationship Id="rId229" Type="http://schemas.openxmlformats.org/officeDocument/2006/relationships/customXml" Target="../ink/ink3460.xml"/><Relationship Id="rId240" Type="http://schemas.openxmlformats.org/officeDocument/2006/relationships/image" Target="../media/image488.png"/><Relationship Id="rId14" Type="http://schemas.openxmlformats.org/officeDocument/2006/relationships/customXml" Target="../ink/ink3351.xml"/><Relationship Id="rId35" Type="http://schemas.openxmlformats.org/officeDocument/2006/relationships/image" Target="../media/image384.png"/><Relationship Id="rId56" Type="http://schemas.openxmlformats.org/officeDocument/2006/relationships/image" Target="../media/image394.png"/><Relationship Id="rId77" Type="http://schemas.openxmlformats.org/officeDocument/2006/relationships/customXml" Target="../ink/ink3384.xml"/><Relationship Id="rId100" Type="http://schemas.openxmlformats.org/officeDocument/2006/relationships/image" Target="../media/image415.png"/><Relationship Id="rId8" Type="http://schemas.openxmlformats.org/officeDocument/2006/relationships/customXml" Target="../ink/ink3348.xml"/><Relationship Id="rId98" Type="http://schemas.openxmlformats.org/officeDocument/2006/relationships/image" Target="../media/image414.png"/><Relationship Id="rId121" Type="http://schemas.openxmlformats.org/officeDocument/2006/relationships/customXml" Target="../ink/ink3406.xml"/><Relationship Id="rId142" Type="http://schemas.openxmlformats.org/officeDocument/2006/relationships/image" Target="../media/image440.png"/><Relationship Id="rId163" Type="http://schemas.openxmlformats.org/officeDocument/2006/relationships/customXml" Target="../ink/ink3427.xml"/><Relationship Id="rId184" Type="http://schemas.openxmlformats.org/officeDocument/2006/relationships/image" Target="../media/image460.png"/><Relationship Id="rId219" Type="http://schemas.openxmlformats.org/officeDocument/2006/relationships/customXml" Target="../ink/ink3455.xml"/><Relationship Id="rId230" Type="http://schemas.openxmlformats.org/officeDocument/2006/relationships/image" Target="../media/image483.png"/><Relationship Id="rId251" Type="http://schemas.openxmlformats.org/officeDocument/2006/relationships/customXml" Target="../ink/ink3471.xml"/><Relationship Id="rId25" Type="http://schemas.openxmlformats.org/officeDocument/2006/relationships/image" Target="../media/image379.png"/><Relationship Id="rId46" Type="http://schemas.openxmlformats.org/officeDocument/2006/relationships/customXml" Target="../ink/ink3367.xml"/><Relationship Id="rId67" Type="http://schemas.openxmlformats.org/officeDocument/2006/relationships/customXml" Target="../ink/ink3379.xml"/><Relationship Id="rId88" Type="http://schemas.openxmlformats.org/officeDocument/2006/relationships/image" Target="../media/image409.png"/><Relationship Id="rId111" Type="http://schemas.openxmlformats.org/officeDocument/2006/relationships/customXml" Target="../ink/ink3401.xml"/><Relationship Id="rId132" Type="http://schemas.openxmlformats.org/officeDocument/2006/relationships/image" Target="../media/image435.png"/><Relationship Id="rId153" Type="http://schemas.openxmlformats.org/officeDocument/2006/relationships/customXml" Target="../ink/ink3422.xml"/><Relationship Id="rId174" Type="http://schemas.openxmlformats.org/officeDocument/2006/relationships/image" Target="../media/image455.png"/><Relationship Id="rId195" Type="http://schemas.openxmlformats.org/officeDocument/2006/relationships/customXml" Target="../ink/ink3443.xml"/><Relationship Id="rId209" Type="http://schemas.openxmlformats.org/officeDocument/2006/relationships/customXml" Target="../ink/ink3450.xml"/><Relationship Id="rId220" Type="http://schemas.openxmlformats.org/officeDocument/2006/relationships/image" Target="../media/image477.png"/><Relationship Id="rId241" Type="http://schemas.openxmlformats.org/officeDocument/2006/relationships/customXml" Target="../ink/ink3466.xml"/><Relationship Id="rId15" Type="http://schemas.openxmlformats.org/officeDocument/2006/relationships/image" Target="../media/image374.png"/><Relationship Id="rId36" Type="http://schemas.openxmlformats.org/officeDocument/2006/relationships/customXml" Target="../ink/ink3362.xml"/><Relationship Id="rId57" Type="http://schemas.openxmlformats.org/officeDocument/2006/relationships/customXml" Target="../ink/ink3373.xml"/><Relationship Id="rId78" Type="http://schemas.openxmlformats.org/officeDocument/2006/relationships/image" Target="../media/image404.png"/><Relationship Id="rId99" Type="http://schemas.openxmlformats.org/officeDocument/2006/relationships/customXml" Target="../ink/ink3395.xml"/><Relationship Id="rId101" Type="http://schemas.openxmlformats.org/officeDocument/2006/relationships/customXml" Target="../ink/ink3396.xml"/><Relationship Id="rId122" Type="http://schemas.openxmlformats.org/officeDocument/2006/relationships/image" Target="../media/image430.png"/><Relationship Id="rId143" Type="http://schemas.openxmlformats.org/officeDocument/2006/relationships/customXml" Target="../ink/ink3417.xml"/><Relationship Id="rId164" Type="http://schemas.openxmlformats.org/officeDocument/2006/relationships/image" Target="../media/image245.png"/><Relationship Id="rId185" Type="http://schemas.openxmlformats.org/officeDocument/2006/relationships/customXml" Target="../ink/ink3438.xml"/><Relationship Id="rId9" Type="http://schemas.openxmlformats.org/officeDocument/2006/relationships/image" Target="../media/image371.png"/><Relationship Id="rId210" Type="http://schemas.openxmlformats.org/officeDocument/2006/relationships/image" Target="../media/image473.png"/><Relationship Id="rId26" Type="http://schemas.openxmlformats.org/officeDocument/2006/relationships/customXml" Target="../ink/ink3357.xml"/><Relationship Id="rId231" Type="http://schemas.openxmlformats.org/officeDocument/2006/relationships/customXml" Target="../ink/ink3461.xml"/><Relationship Id="rId252" Type="http://schemas.openxmlformats.org/officeDocument/2006/relationships/image" Target="../media/image494.png"/><Relationship Id="rId47" Type="http://schemas.openxmlformats.org/officeDocument/2006/relationships/image" Target="../media/image390.png"/><Relationship Id="rId68" Type="http://schemas.openxmlformats.org/officeDocument/2006/relationships/image" Target="../media/image399.png"/><Relationship Id="rId89" Type="http://schemas.openxmlformats.org/officeDocument/2006/relationships/customXml" Target="../ink/ink3390.xml"/><Relationship Id="rId112" Type="http://schemas.openxmlformats.org/officeDocument/2006/relationships/image" Target="../media/image421.png"/><Relationship Id="rId133" Type="http://schemas.openxmlformats.org/officeDocument/2006/relationships/customXml" Target="../ink/ink3412.xml"/><Relationship Id="rId154" Type="http://schemas.openxmlformats.org/officeDocument/2006/relationships/image" Target="../media/image446.png"/><Relationship Id="rId175" Type="http://schemas.openxmlformats.org/officeDocument/2006/relationships/customXml" Target="../ink/ink3433.xml"/><Relationship Id="rId196" Type="http://schemas.openxmlformats.org/officeDocument/2006/relationships/image" Target="../media/image466.png"/><Relationship Id="rId200" Type="http://schemas.openxmlformats.org/officeDocument/2006/relationships/image" Target="../media/image468.png"/><Relationship Id="rId16" Type="http://schemas.openxmlformats.org/officeDocument/2006/relationships/customXml" Target="../ink/ink3352.xml"/><Relationship Id="rId221" Type="http://schemas.openxmlformats.org/officeDocument/2006/relationships/customXml" Target="../ink/ink3456.xml"/><Relationship Id="rId242" Type="http://schemas.openxmlformats.org/officeDocument/2006/relationships/image" Target="../media/image489.png"/><Relationship Id="rId37" Type="http://schemas.openxmlformats.org/officeDocument/2006/relationships/image" Target="../media/image385.png"/><Relationship Id="rId58" Type="http://schemas.openxmlformats.org/officeDocument/2006/relationships/image" Target="../media/image395.png"/><Relationship Id="rId79" Type="http://schemas.openxmlformats.org/officeDocument/2006/relationships/customXml" Target="../ink/ink3385.xml"/><Relationship Id="rId102" Type="http://schemas.openxmlformats.org/officeDocument/2006/relationships/image" Target="../media/image416.png"/><Relationship Id="rId123" Type="http://schemas.openxmlformats.org/officeDocument/2006/relationships/customXml" Target="../ink/ink3407.xml"/><Relationship Id="rId144" Type="http://schemas.openxmlformats.org/officeDocument/2006/relationships/image" Target="../media/image441.png"/><Relationship Id="rId90" Type="http://schemas.openxmlformats.org/officeDocument/2006/relationships/image" Target="../media/image410.png"/><Relationship Id="rId165" Type="http://schemas.openxmlformats.org/officeDocument/2006/relationships/customXml" Target="../ink/ink3428.xml"/><Relationship Id="rId186" Type="http://schemas.openxmlformats.org/officeDocument/2006/relationships/image" Target="../media/image461.png"/><Relationship Id="rId211" Type="http://schemas.openxmlformats.org/officeDocument/2006/relationships/customXml" Target="../ink/ink3451.xml"/><Relationship Id="rId232" Type="http://schemas.openxmlformats.org/officeDocument/2006/relationships/image" Target="../media/image484.png"/><Relationship Id="rId253" Type="http://schemas.openxmlformats.org/officeDocument/2006/relationships/customXml" Target="../ink/ink3472.xml"/><Relationship Id="rId27" Type="http://schemas.openxmlformats.org/officeDocument/2006/relationships/image" Target="../media/image380.png"/><Relationship Id="rId48" Type="http://schemas.openxmlformats.org/officeDocument/2006/relationships/customXml" Target="../ink/ink3368.xml"/><Relationship Id="rId69" Type="http://schemas.openxmlformats.org/officeDocument/2006/relationships/customXml" Target="../ink/ink3380.xml"/><Relationship Id="rId113" Type="http://schemas.openxmlformats.org/officeDocument/2006/relationships/customXml" Target="../ink/ink3402.xml"/><Relationship Id="rId134" Type="http://schemas.openxmlformats.org/officeDocument/2006/relationships/image" Target="../media/image436.png"/><Relationship Id="rId80" Type="http://schemas.openxmlformats.org/officeDocument/2006/relationships/image" Target="../media/image405.png"/><Relationship Id="rId155" Type="http://schemas.openxmlformats.org/officeDocument/2006/relationships/customXml" Target="../ink/ink3423.xml"/><Relationship Id="rId176" Type="http://schemas.openxmlformats.org/officeDocument/2006/relationships/image" Target="../media/image456.png"/><Relationship Id="rId197" Type="http://schemas.openxmlformats.org/officeDocument/2006/relationships/customXml" Target="../ink/ink3444.xml"/><Relationship Id="rId201" Type="http://schemas.openxmlformats.org/officeDocument/2006/relationships/customXml" Target="../ink/ink3446.xml"/><Relationship Id="rId222" Type="http://schemas.openxmlformats.org/officeDocument/2006/relationships/image" Target="../media/image478.png"/><Relationship Id="rId243" Type="http://schemas.openxmlformats.org/officeDocument/2006/relationships/customXml" Target="../ink/ink3467.xml"/><Relationship Id="rId17" Type="http://schemas.openxmlformats.org/officeDocument/2006/relationships/image" Target="../media/image375.png"/><Relationship Id="rId38" Type="http://schemas.openxmlformats.org/officeDocument/2006/relationships/customXml" Target="../ink/ink3363.xml"/><Relationship Id="rId59" Type="http://schemas.openxmlformats.org/officeDocument/2006/relationships/customXml" Target="../ink/ink3374.xml"/><Relationship Id="rId103" Type="http://schemas.openxmlformats.org/officeDocument/2006/relationships/customXml" Target="../ink/ink3397.xml"/><Relationship Id="rId124" Type="http://schemas.openxmlformats.org/officeDocument/2006/relationships/image" Target="../media/image431.png"/><Relationship Id="rId70" Type="http://schemas.openxmlformats.org/officeDocument/2006/relationships/image" Target="../media/image400.png"/><Relationship Id="rId91" Type="http://schemas.openxmlformats.org/officeDocument/2006/relationships/customXml" Target="../ink/ink3391.xml"/><Relationship Id="rId145" Type="http://schemas.openxmlformats.org/officeDocument/2006/relationships/customXml" Target="../ink/ink3418.xml"/><Relationship Id="rId166" Type="http://schemas.openxmlformats.org/officeDocument/2006/relationships/image" Target="../media/image451.png"/><Relationship Id="rId187" Type="http://schemas.openxmlformats.org/officeDocument/2006/relationships/customXml" Target="../ink/ink343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74.png"/><Relationship Id="rId233" Type="http://schemas.openxmlformats.org/officeDocument/2006/relationships/customXml" Target="../ink/ink3462.xml"/><Relationship Id="rId254" Type="http://schemas.openxmlformats.org/officeDocument/2006/relationships/image" Target="../media/image495.png"/><Relationship Id="rId28" Type="http://schemas.openxmlformats.org/officeDocument/2006/relationships/customXml" Target="../ink/ink3358.xml"/><Relationship Id="rId49" Type="http://schemas.openxmlformats.org/officeDocument/2006/relationships/image" Target="../media/image391.png"/><Relationship Id="rId114" Type="http://schemas.openxmlformats.org/officeDocument/2006/relationships/image" Target="../media/image422.png"/><Relationship Id="rId60" Type="http://schemas.openxmlformats.org/officeDocument/2006/relationships/image" Target="../media/image396.png"/><Relationship Id="rId81" Type="http://schemas.openxmlformats.org/officeDocument/2006/relationships/customXml" Target="../ink/ink3386.xml"/><Relationship Id="rId135" Type="http://schemas.openxmlformats.org/officeDocument/2006/relationships/customXml" Target="../ink/ink3413.xml"/><Relationship Id="rId156" Type="http://schemas.openxmlformats.org/officeDocument/2006/relationships/image" Target="../media/image447.png"/><Relationship Id="rId177" Type="http://schemas.openxmlformats.org/officeDocument/2006/relationships/customXml" Target="../ink/ink3434.xml"/><Relationship Id="rId198" Type="http://schemas.openxmlformats.org/officeDocument/2006/relationships/image" Target="../media/image467.png"/><Relationship Id="rId202" Type="http://schemas.openxmlformats.org/officeDocument/2006/relationships/image" Target="../media/image469.png"/><Relationship Id="rId223" Type="http://schemas.openxmlformats.org/officeDocument/2006/relationships/customXml" Target="../ink/ink3457.xml"/><Relationship Id="rId244" Type="http://schemas.openxmlformats.org/officeDocument/2006/relationships/image" Target="../media/image490.png"/><Relationship Id="rId18" Type="http://schemas.openxmlformats.org/officeDocument/2006/relationships/customXml" Target="../ink/ink3353.xml"/><Relationship Id="rId39" Type="http://schemas.openxmlformats.org/officeDocument/2006/relationships/image" Target="../media/image386.png"/><Relationship Id="rId50" Type="http://schemas.openxmlformats.org/officeDocument/2006/relationships/customXml" Target="../ink/ink3369.xml"/><Relationship Id="rId104" Type="http://schemas.openxmlformats.org/officeDocument/2006/relationships/image" Target="../media/image417.png"/><Relationship Id="rId125" Type="http://schemas.openxmlformats.org/officeDocument/2006/relationships/customXml" Target="../ink/ink3408.xml"/><Relationship Id="rId146" Type="http://schemas.openxmlformats.org/officeDocument/2006/relationships/image" Target="../media/image442.png"/><Relationship Id="rId167" Type="http://schemas.openxmlformats.org/officeDocument/2006/relationships/customXml" Target="../ink/ink3429.xml"/><Relationship Id="rId188" Type="http://schemas.openxmlformats.org/officeDocument/2006/relationships/image" Target="../media/image462.png"/><Relationship Id="rId71" Type="http://schemas.openxmlformats.org/officeDocument/2006/relationships/customXml" Target="../ink/ink3381.xml"/><Relationship Id="rId92" Type="http://schemas.openxmlformats.org/officeDocument/2006/relationships/image" Target="../media/image411.png"/><Relationship Id="rId213" Type="http://schemas.openxmlformats.org/officeDocument/2006/relationships/customXml" Target="../ink/ink3452.xml"/><Relationship Id="rId234" Type="http://schemas.openxmlformats.org/officeDocument/2006/relationships/image" Target="../media/image485.png"/><Relationship Id="rId2" Type="http://schemas.openxmlformats.org/officeDocument/2006/relationships/customXml" Target="../ink/ink3345.xml"/><Relationship Id="rId29" Type="http://schemas.openxmlformats.org/officeDocument/2006/relationships/image" Target="../media/image381.png"/><Relationship Id="rId255" Type="http://schemas.openxmlformats.org/officeDocument/2006/relationships/customXml" Target="../ink/ink3473.xml"/><Relationship Id="rId40" Type="http://schemas.openxmlformats.org/officeDocument/2006/relationships/customXml" Target="../ink/ink3364.xml"/><Relationship Id="rId115" Type="http://schemas.openxmlformats.org/officeDocument/2006/relationships/customXml" Target="../ink/ink3403.xml"/><Relationship Id="rId136" Type="http://schemas.openxmlformats.org/officeDocument/2006/relationships/image" Target="../media/image437.png"/><Relationship Id="rId157" Type="http://schemas.openxmlformats.org/officeDocument/2006/relationships/customXml" Target="../ink/ink3424.xml"/><Relationship Id="rId178" Type="http://schemas.openxmlformats.org/officeDocument/2006/relationships/image" Target="../media/image457.png"/><Relationship Id="rId61" Type="http://schemas.openxmlformats.org/officeDocument/2006/relationships/customXml" Target="../ink/ink3375.xml"/><Relationship Id="rId82" Type="http://schemas.openxmlformats.org/officeDocument/2006/relationships/image" Target="../media/image406.png"/><Relationship Id="rId199" Type="http://schemas.openxmlformats.org/officeDocument/2006/relationships/customXml" Target="../ink/ink3445.xml"/><Relationship Id="rId203" Type="http://schemas.openxmlformats.org/officeDocument/2006/relationships/customXml" Target="../ink/ink3447.xml"/><Relationship Id="rId19" Type="http://schemas.openxmlformats.org/officeDocument/2006/relationships/image" Target="../media/image376.png"/><Relationship Id="rId224" Type="http://schemas.openxmlformats.org/officeDocument/2006/relationships/image" Target="../media/image479.png"/><Relationship Id="rId245" Type="http://schemas.openxmlformats.org/officeDocument/2006/relationships/customXml" Target="../ink/ink3468.xml"/><Relationship Id="rId30" Type="http://schemas.openxmlformats.org/officeDocument/2006/relationships/customXml" Target="../ink/ink3359.xml"/><Relationship Id="rId105" Type="http://schemas.openxmlformats.org/officeDocument/2006/relationships/customXml" Target="../ink/ink3398.xml"/><Relationship Id="rId126" Type="http://schemas.openxmlformats.org/officeDocument/2006/relationships/image" Target="../media/image432.png"/><Relationship Id="rId147" Type="http://schemas.openxmlformats.org/officeDocument/2006/relationships/customXml" Target="../ink/ink3419.xml"/><Relationship Id="rId168" Type="http://schemas.openxmlformats.org/officeDocument/2006/relationships/image" Target="../media/image452.png"/><Relationship Id="rId51" Type="http://schemas.openxmlformats.org/officeDocument/2006/relationships/image" Target="../media/image392.png"/><Relationship Id="rId72" Type="http://schemas.openxmlformats.org/officeDocument/2006/relationships/image" Target="../media/image401.png"/><Relationship Id="rId93" Type="http://schemas.openxmlformats.org/officeDocument/2006/relationships/customXml" Target="../ink/ink3392.xml"/><Relationship Id="rId189" Type="http://schemas.openxmlformats.org/officeDocument/2006/relationships/customXml" Target="../ink/ink3440.xml"/><Relationship Id="rId3" Type="http://schemas.openxmlformats.org/officeDocument/2006/relationships/image" Target="../media/image368.png"/><Relationship Id="rId214" Type="http://schemas.openxmlformats.org/officeDocument/2006/relationships/image" Target="../media/image475.png"/><Relationship Id="rId235" Type="http://schemas.openxmlformats.org/officeDocument/2006/relationships/customXml" Target="../ink/ink3463.xml"/><Relationship Id="rId256" Type="http://schemas.openxmlformats.org/officeDocument/2006/relationships/image" Target="../media/image496.png"/><Relationship Id="rId116" Type="http://schemas.openxmlformats.org/officeDocument/2006/relationships/image" Target="../media/image423.png"/><Relationship Id="rId137" Type="http://schemas.openxmlformats.org/officeDocument/2006/relationships/customXml" Target="../ink/ink3414.xml"/><Relationship Id="rId158" Type="http://schemas.openxmlformats.org/officeDocument/2006/relationships/image" Target="../media/image448.png"/><Relationship Id="rId20" Type="http://schemas.openxmlformats.org/officeDocument/2006/relationships/customXml" Target="../ink/ink3354.xml"/><Relationship Id="rId41" Type="http://schemas.openxmlformats.org/officeDocument/2006/relationships/image" Target="../media/image387.png"/><Relationship Id="rId62" Type="http://schemas.openxmlformats.org/officeDocument/2006/relationships/image" Target="../media/image397.png"/><Relationship Id="rId83" Type="http://schemas.openxmlformats.org/officeDocument/2006/relationships/customXml" Target="../ink/ink3387.xml"/><Relationship Id="rId179" Type="http://schemas.openxmlformats.org/officeDocument/2006/relationships/customXml" Target="../ink/ink3435.xml"/><Relationship Id="rId190" Type="http://schemas.openxmlformats.org/officeDocument/2006/relationships/image" Target="../media/image463.png"/><Relationship Id="rId204" Type="http://schemas.openxmlformats.org/officeDocument/2006/relationships/image" Target="../media/image470.png"/><Relationship Id="rId225" Type="http://schemas.openxmlformats.org/officeDocument/2006/relationships/customXml" Target="../ink/ink3458.xml"/><Relationship Id="rId246" Type="http://schemas.openxmlformats.org/officeDocument/2006/relationships/image" Target="../media/image491.png"/><Relationship Id="rId106" Type="http://schemas.openxmlformats.org/officeDocument/2006/relationships/image" Target="../media/image418.png"/><Relationship Id="rId127" Type="http://schemas.openxmlformats.org/officeDocument/2006/relationships/customXml" Target="../ink/ink3409.xml"/><Relationship Id="rId10" Type="http://schemas.openxmlformats.org/officeDocument/2006/relationships/customXml" Target="../ink/ink3349.xml"/><Relationship Id="rId31" Type="http://schemas.openxmlformats.org/officeDocument/2006/relationships/image" Target="../media/image382.png"/><Relationship Id="rId52" Type="http://schemas.openxmlformats.org/officeDocument/2006/relationships/customXml" Target="../ink/ink3370.xml"/><Relationship Id="rId73" Type="http://schemas.openxmlformats.org/officeDocument/2006/relationships/customXml" Target="../ink/ink3382.xml"/><Relationship Id="rId94" Type="http://schemas.openxmlformats.org/officeDocument/2006/relationships/image" Target="../media/image412.png"/><Relationship Id="rId148" Type="http://schemas.openxmlformats.org/officeDocument/2006/relationships/image" Target="../media/image443.png"/><Relationship Id="rId169" Type="http://schemas.openxmlformats.org/officeDocument/2006/relationships/customXml" Target="../ink/ink3430.xml"/><Relationship Id="rId4" Type="http://schemas.openxmlformats.org/officeDocument/2006/relationships/customXml" Target="../ink/ink3346.xml"/><Relationship Id="rId180" Type="http://schemas.openxmlformats.org/officeDocument/2006/relationships/image" Target="../media/image458.png"/><Relationship Id="rId215" Type="http://schemas.openxmlformats.org/officeDocument/2006/relationships/customXml" Target="../ink/ink3453.xml"/><Relationship Id="rId236" Type="http://schemas.openxmlformats.org/officeDocument/2006/relationships/image" Target="../media/image486.png"/><Relationship Id="rId257" Type="http://schemas.openxmlformats.org/officeDocument/2006/relationships/customXml" Target="../ink/ink3474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7" Type="http://schemas.openxmlformats.org/officeDocument/2006/relationships/image" Target="../media/image500.png"/><Relationship Id="rId2" Type="http://schemas.openxmlformats.org/officeDocument/2006/relationships/customXml" Target="../ink/ink34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7.xml"/><Relationship Id="rId5" Type="http://schemas.openxmlformats.org/officeDocument/2006/relationships/image" Target="../media/image499.png"/><Relationship Id="rId4" Type="http://schemas.openxmlformats.org/officeDocument/2006/relationships/customXml" Target="../ink/ink3476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81.xml"/><Relationship Id="rId13" Type="http://schemas.openxmlformats.org/officeDocument/2006/relationships/image" Target="../media/image503.png"/><Relationship Id="rId3" Type="http://schemas.openxmlformats.org/officeDocument/2006/relationships/image" Target="../media/image498.png"/><Relationship Id="rId7" Type="http://schemas.openxmlformats.org/officeDocument/2006/relationships/image" Target="../media/image500.png"/><Relationship Id="rId12" Type="http://schemas.openxmlformats.org/officeDocument/2006/relationships/customXml" Target="../ink/ink3483.xml"/><Relationship Id="rId2" Type="http://schemas.openxmlformats.org/officeDocument/2006/relationships/customXml" Target="../ink/ink34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0.xml"/><Relationship Id="rId11" Type="http://schemas.openxmlformats.org/officeDocument/2006/relationships/image" Target="../media/image502.png"/><Relationship Id="rId5" Type="http://schemas.openxmlformats.org/officeDocument/2006/relationships/image" Target="../media/image499.png"/><Relationship Id="rId15" Type="http://schemas.openxmlformats.org/officeDocument/2006/relationships/image" Target="../media/image504.png"/><Relationship Id="rId10" Type="http://schemas.openxmlformats.org/officeDocument/2006/relationships/customXml" Target="../ink/ink3482.xml"/><Relationship Id="rId4" Type="http://schemas.openxmlformats.org/officeDocument/2006/relationships/customXml" Target="../ink/ink3479.xml"/><Relationship Id="rId9" Type="http://schemas.openxmlformats.org/officeDocument/2006/relationships/image" Target="../media/image501.png"/><Relationship Id="rId14" Type="http://schemas.openxmlformats.org/officeDocument/2006/relationships/customXml" Target="../ink/ink3484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88.xml"/><Relationship Id="rId13" Type="http://schemas.openxmlformats.org/officeDocument/2006/relationships/image" Target="../media/image503.png"/><Relationship Id="rId3" Type="http://schemas.openxmlformats.org/officeDocument/2006/relationships/image" Target="../media/image498.png"/><Relationship Id="rId7" Type="http://schemas.openxmlformats.org/officeDocument/2006/relationships/image" Target="../media/image500.png"/><Relationship Id="rId12" Type="http://schemas.openxmlformats.org/officeDocument/2006/relationships/customXml" Target="../ink/ink3490.xml"/><Relationship Id="rId2" Type="http://schemas.openxmlformats.org/officeDocument/2006/relationships/customXml" Target="../ink/ink34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7.xml"/><Relationship Id="rId11" Type="http://schemas.openxmlformats.org/officeDocument/2006/relationships/image" Target="../media/image502.png"/><Relationship Id="rId5" Type="http://schemas.openxmlformats.org/officeDocument/2006/relationships/image" Target="../media/image499.png"/><Relationship Id="rId15" Type="http://schemas.openxmlformats.org/officeDocument/2006/relationships/image" Target="../media/image504.png"/><Relationship Id="rId10" Type="http://schemas.openxmlformats.org/officeDocument/2006/relationships/customXml" Target="../ink/ink3489.xml"/><Relationship Id="rId4" Type="http://schemas.openxmlformats.org/officeDocument/2006/relationships/customXml" Target="../ink/ink3486.xml"/><Relationship Id="rId9" Type="http://schemas.openxmlformats.org/officeDocument/2006/relationships/image" Target="../media/image501.png"/><Relationship Id="rId14" Type="http://schemas.openxmlformats.org/officeDocument/2006/relationships/customXml" Target="../ink/ink3491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95.xml"/><Relationship Id="rId13" Type="http://schemas.openxmlformats.org/officeDocument/2006/relationships/image" Target="../media/image503.png"/><Relationship Id="rId3" Type="http://schemas.openxmlformats.org/officeDocument/2006/relationships/image" Target="../media/image498.png"/><Relationship Id="rId7" Type="http://schemas.openxmlformats.org/officeDocument/2006/relationships/image" Target="../media/image500.png"/><Relationship Id="rId12" Type="http://schemas.openxmlformats.org/officeDocument/2006/relationships/customXml" Target="../ink/ink3497.xml"/><Relationship Id="rId2" Type="http://schemas.openxmlformats.org/officeDocument/2006/relationships/customXml" Target="../ink/ink34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4.xml"/><Relationship Id="rId11" Type="http://schemas.openxmlformats.org/officeDocument/2006/relationships/image" Target="../media/image502.png"/><Relationship Id="rId5" Type="http://schemas.openxmlformats.org/officeDocument/2006/relationships/image" Target="../media/image499.png"/><Relationship Id="rId15" Type="http://schemas.openxmlformats.org/officeDocument/2006/relationships/image" Target="../media/image504.png"/><Relationship Id="rId10" Type="http://schemas.openxmlformats.org/officeDocument/2006/relationships/customXml" Target="../ink/ink3496.xml"/><Relationship Id="rId4" Type="http://schemas.openxmlformats.org/officeDocument/2006/relationships/customXml" Target="../ink/ink3493.xml"/><Relationship Id="rId9" Type="http://schemas.openxmlformats.org/officeDocument/2006/relationships/image" Target="../media/image501.png"/><Relationship Id="rId14" Type="http://schemas.openxmlformats.org/officeDocument/2006/relationships/customXml" Target="../ink/ink3498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3.png"/><Relationship Id="rId18" Type="http://schemas.openxmlformats.org/officeDocument/2006/relationships/customXml" Target="../ink/ink3507.xml"/><Relationship Id="rId26" Type="http://schemas.openxmlformats.org/officeDocument/2006/relationships/customXml" Target="../ink/ink3511.xml"/><Relationship Id="rId39" Type="http://schemas.openxmlformats.org/officeDocument/2006/relationships/image" Target="../media/image516.png"/><Relationship Id="rId21" Type="http://schemas.openxmlformats.org/officeDocument/2006/relationships/image" Target="../media/image507.png"/><Relationship Id="rId34" Type="http://schemas.openxmlformats.org/officeDocument/2006/relationships/customXml" Target="../ink/ink3515.xml"/><Relationship Id="rId42" Type="http://schemas.openxmlformats.org/officeDocument/2006/relationships/customXml" Target="../ink/ink3519.xml"/><Relationship Id="rId47" Type="http://schemas.openxmlformats.org/officeDocument/2006/relationships/image" Target="../media/image520.png"/><Relationship Id="rId7" Type="http://schemas.openxmlformats.org/officeDocument/2006/relationships/image" Target="../media/image500.png"/><Relationship Id="rId2" Type="http://schemas.openxmlformats.org/officeDocument/2006/relationships/customXml" Target="../ink/ink3499.xml"/><Relationship Id="rId16" Type="http://schemas.openxmlformats.org/officeDocument/2006/relationships/customXml" Target="../ink/ink3506.xml"/><Relationship Id="rId29" Type="http://schemas.openxmlformats.org/officeDocument/2006/relationships/image" Target="../media/image5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1.xml"/><Relationship Id="rId11" Type="http://schemas.openxmlformats.org/officeDocument/2006/relationships/image" Target="../media/image502.png"/><Relationship Id="rId24" Type="http://schemas.openxmlformats.org/officeDocument/2006/relationships/customXml" Target="../ink/ink3510.xml"/><Relationship Id="rId32" Type="http://schemas.openxmlformats.org/officeDocument/2006/relationships/customXml" Target="../ink/ink3514.xml"/><Relationship Id="rId37" Type="http://schemas.openxmlformats.org/officeDocument/2006/relationships/image" Target="../media/image515.png"/><Relationship Id="rId40" Type="http://schemas.openxmlformats.org/officeDocument/2006/relationships/customXml" Target="../ink/ink3518.xml"/><Relationship Id="rId45" Type="http://schemas.openxmlformats.org/officeDocument/2006/relationships/image" Target="../media/image519.png"/><Relationship Id="rId5" Type="http://schemas.openxmlformats.org/officeDocument/2006/relationships/image" Target="../media/image499.png"/><Relationship Id="rId15" Type="http://schemas.openxmlformats.org/officeDocument/2006/relationships/image" Target="../media/image504.png"/><Relationship Id="rId23" Type="http://schemas.openxmlformats.org/officeDocument/2006/relationships/image" Target="../media/image508.png"/><Relationship Id="rId28" Type="http://schemas.openxmlformats.org/officeDocument/2006/relationships/customXml" Target="../ink/ink3512.xml"/><Relationship Id="rId36" Type="http://schemas.openxmlformats.org/officeDocument/2006/relationships/customXml" Target="../ink/ink3516.xml"/><Relationship Id="rId10" Type="http://schemas.openxmlformats.org/officeDocument/2006/relationships/customXml" Target="../ink/ink3503.xml"/><Relationship Id="rId19" Type="http://schemas.openxmlformats.org/officeDocument/2006/relationships/image" Target="../media/image506.png"/><Relationship Id="rId31" Type="http://schemas.openxmlformats.org/officeDocument/2006/relationships/image" Target="../media/image512.png"/><Relationship Id="rId44" Type="http://schemas.openxmlformats.org/officeDocument/2006/relationships/customXml" Target="../ink/ink3520.xml"/><Relationship Id="rId4" Type="http://schemas.openxmlformats.org/officeDocument/2006/relationships/customXml" Target="../ink/ink3500.xml"/><Relationship Id="rId9" Type="http://schemas.openxmlformats.org/officeDocument/2006/relationships/image" Target="../media/image501.png"/><Relationship Id="rId14" Type="http://schemas.openxmlformats.org/officeDocument/2006/relationships/customXml" Target="../ink/ink3505.xml"/><Relationship Id="rId22" Type="http://schemas.openxmlformats.org/officeDocument/2006/relationships/customXml" Target="../ink/ink3509.xml"/><Relationship Id="rId27" Type="http://schemas.openxmlformats.org/officeDocument/2006/relationships/image" Target="../media/image510.png"/><Relationship Id="rId30" Type="http://schemas.openxmlformats.org/officeDocument/2006/relationships/customXml" Target="../ink/ink3513.xml"/><Relationship Id="rId35" Type="http://schemas.openxmlformats.org/officeDocument/2006/relationships/image" Target="../media/image514.png"/><Relationship Id="rId43" Type="http://schemas.openxmlformats.org/officeDocument/2006/relationships/image" Target="../media/image518.png"/><Relationship Id="rId8" Type="http://schemas.openxmlformats.org/officeDocument/2006/relationships/customXml" Target="../ink/ink3502.xml"/><Relationship Id="rId3" Type="http://schemas.openxmlformats.org/officeDocument/2006/relationships/image" Target="../media/image498.png"/><Relationship Id="rId12" Type="http://schemas.openxmlformats.org/officeDocument/2006/relationships/customXml" Target="../ink/ink3504.xml"/><Relationship Id="rId17" Type="http://schemas.openxmlformats.org/officeDocument/2006/relationships/image" Target="../media/image505.png"/><Relationship Id="rId25" Type="http://schemas.openxmlformats.org/officeDocument/2006/relationships/image" Target="../media/image509.png"/><Relationship Id="rId33" Type="http://schemas.openxmlformats.org/officeDocument/2006/relationships/image" Target="../media/image513.png"/><Relationship Id="rId38" Type="http://schemas.openxmlformats.org/officeDocument/2006/relationships/customXml" Target="../ink/ink3517.xml"/><Relationship Id="rId46" Type="http://schemas.openxmlformats.org/officeDocument/2006/relationships/customXml" Target="../ink/ink3521.xml"/><Relationship Id="rId20" Type="http://schemas.openxmlformats.org/officeDocument/2006/relationships/customXml" Target="../ink/ink3508.xml"/><Relationship Id="rId41" Type="http://schemas.openxmlformats.org/officeDocument/2006/relationships/image" Target="../media/image517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4.xml"/><Relationship Id="rId21" Type="http://schemas.openxmlformats.org/officeDocument/2006/relationships/image" Target="../media/image507.png"/><Relationship Id="rId42" Type="http://schemas.openxmlformats.org/officeDocument/2006/relationships/customXml" Target="../ink/ink3542.xml"/><Relationship Id="rId47" Type="http://schemas.openxmlformats.org/officeDocument/2006/relationships/image" Target="../media/image520.png"/><Relationship Id="rId63" Type="http://schemas.openxmlformats.org/officeDocument/2006/relationships/image" Target="../media/image527.png"/><Relationship Id="rId68" Type="http://schemas.openxmlformats.org/officeDocument/2006/relationships/customXml" Target="../ink/ink3555.xml"/><Relationship Id="rId84" Type="http://schemas.openxmlformats.org/officeDocument/2006/relationships/image" Target="../media/image537.png"/><Relationship Id="rId89" Type="http://schemas.openxmlformats.org/officeDocument/2006/relationships/customXml" Target="../ink/ink3566.xml"/><Relationship Id="rId16" Type="http://schemas.openxmlformats.org/officeDocument/2006/relationships/customXml" Target="../ink/ink3529.xml"/><Relationship Id="rId107" Type="http://schemas.openxmlformats.org/officeDocument/2006/relationships/customXml" Target="../ink/ink3575.xml"/><Relationship Id="rId11" Type="http://schemas.openxmlformats.org/officeDocument/2006/relationships/image" Target="../media/image502.png"/><Relationship Id="rId32" Type="http://schemas.openxmlformats.org/officeDocument/2006/relationships/customXml" Target="../ink/ink3537.xml"/><Relationship Id="rId37" Type="http://schemas.openxmlformats.org/officeDocument/2006/relationships/image" Target="../media/image515.png"/><Relationship Id="rId53" Type="http://schemas.openxmlformats.org/officeDocument/2006/relationships/image" Target="../media/image523.png"/><Relationship Id="rId58" Type="http://schemas.openxmlformats.org/officeDocument/2006/relationships/customXml" Target="../ink/ink3550.xml"/><Relationship Id="rId74" Type="http://schemas.openxmlformats.org/officeDocument/2006/relationships/customXml" Target="../ink/ink3558.xml"/><Relationship Id="rId79" Type="http://schemas.openxmlformats.org/officeDocument/2006/relationships/customXml" Target="../ink/ink3561.xml"/><Relationship Id="rId102" Type="http://schemas.openxmlformats.org/officeDocument/2006/relationships/image" Target="../media/image546.png"/><Relationship Id="rId5" Type="http://schemas.openxmlformats.org/officeDocument/2006/relationships/image" Target="../media/image499.png"/><Relationship Id="rId90" Type="http://schemas.openxmlformats.org/officeDocument/2006/relationships/image" Target="../media/image540.png"/><Relationship Id="rId95" Type="http://schemas.openxmlformats.org/officeDocument/2006/relationships/customXml" Target="../ink/ink3569.xml"/><Relationship Id="rId22" Type="http://schemas.openxmlformats.org/officeDocument/2006/relationships/customXml" Target="../ink/ink3532.xml"/><Relationship Id="rId27" Type="http://schemas.openxmlformats.org/officeDocument/2006/relationships/image" Target="../media/image510.png"/><Relationship Id="rId43" Type="http://schemas.openxmlformats.org/officeDocument/2006/relationships/image" Target="../media/image518.png"/><Relationship Id="rId48" Type="http://schemas.openxmlformats.org/officeDocument/2006/relationships/customXml" Target="../ink/ink3545.xml"/><Relationship Id="rId64" Type="http://schemas.openxmlformats.org/officeDocument/2006/relationships/customXml" Target="../ink/ink3553.xml"/><Relationship Id="rId69" Type="http://schemas.openxmlformats.org/officeDocument/2006/relationships/image" Target="../media/image530.png"/><Relationship Id="rId80" Type="http://schemas.openxmlformats.org/officeDocument/2006/relationships/image" Target="../media/image535.png"/><Relationship Id="rId85" Type="http://schemas.openxmlformats.org/officeDocument/2006/relationships/customXml" Target="../ink/ink3564.xml"/><Relationship Id="rId12" Type="http://schemas.openxmlformats.org/officeDocument/2006/relationships/customXml" Target="../ink/ink3527.xml"/><Relationship Id="rId17" Type="http://schemas.openxmlformats.org/officeDocument/2006/relationships/image" Target="../media/image505.png"/><Relationship Id="rId33" Type="http://schemas.openxmlformats.org/officeDocument/2006/relationships/image" Target="../media/image513.png"/><Relationship Id="rId38" Type="http://schemas.openxmlformats.org/officeDocument/2006/relationships/customXml" Target="../ink/ink3540.xml"/><Relationship Id="rId59" Type="http://schemas.openxmlformats.org/officeDocument/2006/relationships/image" Target="../media/image525.png"/><Relationship Id="rId103" Type="http://schemas.openxmlformats.org/officeDocument/2006/relationships/customXml" Target="../ink/ink3573.xml"/><Relationship Id="rId108" Type="http://schemas.openxmlformats.org/officeDocument/2006/relationships/image" Target="../media/image549.png"/><Relationship Id="rId20" Type="http://schemas.openxmlformats.org/officeDocument/2006/relationships/customXml" Target="../ink/ink3531.xml"/><Relationship Id="rId41" Type="http://schemas.openxmlformats.org/officeDocument/2006/relationships/image" Target="../media/image517.png"/><Relationship Id="rId54" Type="http://schemas.openxmlformats.org/officeDocument/2006/relationships/customXml" Target="../ink/ink3548.xml"/><Relationship Id="rId62" Type="http://schemas.openxmlformats.org/officeDocument/2006/relationships/customXml" Target="../ink/ink3552.xml"/><Relationship Id="rId70" Type="http://schemas.openxmlformats.org/officeDocument/2006/relationships/customXml" Target="../ink/ink3556.xml"/><Relationship Id="rId75" Type="http://schemas.openxmlformats.org/officeDocument/2006/relationships/image" Target="../media/image533.png"/><Relationship Id="rId83" Type="http://schemas.openxmlformats.org/officeDocument/2006/relationships/customXml" Target="../ink/ink3563.xml"/><Relationship Id="rId88" Type="http://schemas.openxmlformats.org/officeDocument/2006/relationships/image" Target="../media/image539.png"/><Relationship Id="rId91" Type="http://schemas.openxmlformats.org/officeDocument/2006/relationships/customXml" Target="../ink/ink3567.xml"/><Relationship Id="rId96" Type="http://schemas.openxmlformats.org/officeDocument/2006/relationships/image" Target="../media/image5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4.xml"/><Relationship Id="rId15" Type="http://schemas.openxmlformats.org/officeDocument/2006/relationships/image" Target="../media/image504.png"/><Relationship Id="rId23" Type="http://schemas.openxmlformats.org/officeDocument/2006/relationships/image" Target="../media/image508.png"/><Relationship Id="rId28" Type="http://schemas.openxmlformats.org/officeDocument/2006/relationships/customXml" Target="../ink/ink3535.xml"/><Relationship Id="rId36" Type="http://schemas.openxmlformats.org/officeDocument/2006/relationships/customXml" Target="../ink/ink3539.xml"/><Relationship Id="rId49" Type="http://schemas.openxmlformats.org/officeDocument/2006/relationships/image" Target="../media/image521.png"/><Relationship Id="rId57" Type="http://schemas.openxmlformats.org/officeDocument/2006/relationships/image" Target="../media/image483.png"/><Relationship Id="rId106" Type="http://schemas.openxmlformats.org/officeDocument/2006/relationships/image" Target="../media/image548.png"/><Relationship Id="rId10" Type="http://schemas.openxmlformats.org/officeDocument/2006/relationships/customXml" Target="../ink/ink3526.xml"/><Relationship Id="rId31" Type="http://schemas.openxmlformats.org/officeDocument/2006/relationships/image" Target="../media/image512.png"/><Relationship Id="rId44" Type="http://schemas.openxmlformats.org/officeDocument/2006/relationships/customXml" Target="../ink/ink3543.xml"/><Relationship Id="rId52" Type="http://schemas.openxmlformats.org/officeDocument/2006/relationships/customXml" Target="../ink/ink3547.xml"/><Relationship Id="rId60" Type="http://schemas.openxmlformats.org/officeDocument/2006/relationships/customXml" Target="../ink/ink3551.xml"/><Relationship Id="rId65" Type="http://schemas.openxmlformats.org/officeDocument/2006/relationships/image" Target="../media/image528.png"/><Relationship Id="rId73" Type="http://schemas.openxmlformats.org/officeDocument/2006/relationships/image" Target="../media/image532.png"/><Relationship Id="rId78" Type="http://schemas.openxmlformats.org/officeDocument/2006/relationships/image" Target="../media/image534.png"/><Relationship Id="rId81" Type="http://schemas.openxmlformats.org/officeDocument/2006/relationships/customXml" Target="../ink/ink3562.xml"/><Relationship Id="rId86" Type="http://schemas.openxmlformats.org/officeDocument/2006/relationships/image" Target="../media/image538.png"/><Relationship Id="rId94" Type="http://schemas.openxmlformats.org/officeDocument/2006/relationships/image" Target="../media/image542.png"/><Relationship Id="rId99" Type="http://schemas.openxmlformats.org/officeDocument/2006/relationships/customXml" Target="../ink/ink3571.xml"/><Relationship Id="rId101" Type="http://schemas.openxmlformats.org/officeDocument/2006/relationships/customXml" Target="../ink/ink3572.xml"/><Relationship Id="rId4" Type="http://schemas.openxmlformats.org/officeDocument/2006/relationships/customXml" Target="../ink/ink3523.xml"/><Relationship Id="rId9" Type="http://schemas.openxmlformats.org/officeDocument/2006/relationships/image" Target="../media/image501.png"/><Relationship Id="rId13" Type="http://schemas.openxmlformats.org/officeDocument/2006/relationships/image" Target="../media/image503.png"/><Relationship Id="rId18" Type="http://schemas.openxmlformats.org/officeDocument/2006/relationships/customXml" Target="../ink/ink3530.xml"/><Relationship Id="rId39" Type="http://schemas.openxmlformats.org/officeDocument/2006/relationships/image" Target="../media/image516.png"/><Relationship Id="rId34" Type="http://schemas.openxmlformats.org/officeDocument/2006/relationships/customXml" Target="../ink/ink3538.xml"/><Relationship Id="rId50" Type="http://schemas.openxmlformats.org/officeDocument/2006/relationships/customXml" Target="../ink/ink3546.xml"/><Relationship Id="rId55" Type="http://schemas.openxmlformats.org/officeDocument/2006/relationships/image" Target="../media/image524.png"/><Relationship Id="rId76" Type="http://schemas.openxmlformats.org/officeDocument/2006/relationships/customXml" Target="../ink/ink3559.xml"/><Relationship Id="rId97" Type="http://schemas.openxmlformats.org/officeDocument/2006/relationships/customXml" Target="../ink/ink3570.xml"/><Relationship Id="rId104" Type="http://schemas.openxmlformats.org/officeDocument/2006/relationships/image" Target="../media/image547.png"/><Relationship Id="rId7" Type="http://schemas.openxmlformats.org/officeDocument/2006/relationships/image" Target="../media/image500.png"/><Relationship Id="rId71" Type="http://schemas.openxmlformats.org/officeDocument/2006/relationships/image" Target="../media/image531.png"/><Relationship Id="rId92" Type="http://schemas.openxmlformats.org/officeDocument/2006/relationships/image" Target="../media/image541.png"/><Relationship Id="rId2" Type="http://schemas.openxmlformats.org/officeDocument/2006/relationships/customXml" Target="../ink/ink3522.xml"/><Relationship Id="rId29" Type="http://schemas.openxmlformats.org/officeDocument/2006/relationships/image" Target="../media/image511.png"/><Relationship Id="rId24" Type="http://schemas.openxmlformats.org/officeDocument/2006/relationships/customXml" Target="../ink/ink3533.xml"/><Relationship Id="rId40" Type="http://schemas.openxmlformats.org/officeDocument/2006/relationships/customXml" Target="../ink/ink3541.xml"/><Relationship Id="rId45" Type="http://schemas.openxmlformats.org/officeDocument/2006/relationships/image" Target="../media/image519.png"/><Relationship Id="rId66" Type="http://schemas.openxmlformats.org/officeDocument/2006/relationships/customXml" Target="../ink/ink3554.xml"/><Relationship Id="rId87" Type="http://schemas.openxmlformats.org/officeDocument/2006/relationships/customXml" Target="../ink/ink3565.xml"/><Relationship Id="rId61" Type="http://schemas.openxmlformats.org/officeDocument/2006/relationships/image" Target="../media/image526.png"/><Relationship Id="rId82" Type="http://schemas.openxmlformats.org/officeDocument/2006/relationships/image" Target="../media/image536.png"/><Relationship Id="rId19" Type="http://schemas.openxmlformats.org/officeDocument/2006/relationships/image" Target="../media/image506.png"/><Relationship Id="rId14" Type="http://schemas.openxmlformats.org/officeDocument/2006/relationships/customXml" Target="../ink/ink3528.xml"/><Relationship Id="rId30" Type="http://schemas.openxmlformats.org/officeDocument/2006/relationships/customXml" Target="../ink/ink3536.xml"/><Relationship Id="rId35" Type="http://schemas.openxmlformats.org/officeDocument/2006/relationships/image" Target="../media/image514.png"/><Relationship Id="rId56" Type="http://schemas.openxmlformats.org/officeDocument/2006/relationships/customXml" Target="../ink/ink3549.xml"/><Relationship Id="rId77" Type="http://schemas.openxmlformats.org/officeDocument/2006/relationships/customXml" Target="../ink/ink3560.xml"/><Relationship Id="rId100" Type="http://schemas.openxmlformats.org/officeDocument/2006/relationships/image" Target="../media/image545.png"/><Relationship Id="rId105" Type="http://schemas.openxmlformats.org/officeDocument/2006/relationships/customXml" Target="../ink/ink3574.xml"/><Relationship Id="rId8" Type="http://schemas.openxmlformats.org/officeDocument/2006/relationships/customXml" Target="../ink/ink3525.xml"/><Relationship Id="rId51" Type="http://schemas.openxmlformats.org/officeDocument/2006/relationships/image" Target="../media/image522.png"/><Relationship Id="rId72" Type="http://schemas.openxmlformats.org/officeDocument/2006/relationships/customXml" Target="../ink/ink3557.xml"/><Relationship Id="rId93" Type="http://schemas.openxmlformats.org/officeDocument/2006/relationships/customXml" Target="../ink/ink3568.xml"/><Relationship Id="rId98" Type="http://schemas.openxmlformats.org/officeDocument/2006/relationships/image" Target="../media/image544.png"/><Relationship Id="rId3" Type="http://schemas.openxmlformats.org/officeDocument/2006/relationships/image" Target="../media/image498.png"/><Relationship Id="rId25" Type="http://schemas.openxmlformats.org/officeDocument/2006/relationships/image" Target="../media/image509.png"/><Relationship Id="rId46" Type="http://schemas.openxmlformats.org/officeDocument/2006/relationships/customXml" Target="../ink/ink3544.xml"/><Relationship Id="rId67" Type="http://schemas.openxmlformats.org/officeDocument/2006/relationships/image" Target="../media/image529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3.png"/><Relationship Id="rId21" Type="http://schemas.openxmlformats.org/officeDocument/2006/relationships/image" Target="../media/image507.png"/><Relationship Id="rId42" Type="http://schemas.openxmlformats.org/officeDocument/2006/relationships/customXml" Target="../ink/ink3596.xml"/><Relationship Id="rId63" Type="http://schemas.openxmlformats.org/officeDocument/2006/relationships/image" Target="../media/image527.png"/><Relationship Id="rId84" Type="http://schemas.openxmlformats.org/officeDocument/2006/relationships/image" Target="../media/image537.png"/><Relationship Id="rId138" Type="http://schemas.openxmlformats.org/officeDocument/2006/relationships/customXml" Target="../ink/ink3646.xml"/><Relationship Id="rId107" Type="http://schemas.openxmlformats.org/officeDocument/2006/relationships/customXml" Target="../ink/ink3629.xml"/><Relationship Id="rId11" Type="http://schemas.openxmlformats.org/officeDocument/2006/relationships/image" Target="../media/image502.png"/><Relationship Id="rId32" Type="http://schemas.openxmlformats.org/officeDocument/2006/relationships/customXml" Target="../ink/ink3591.xml"/><Relationship Id="rId53" Type="http://schemas.openxmlformats.org/officeDocument/2006/relationships/image" Target="../media/image523.png"/><Relationship Id="rId74" Type="http://schemas.openxmlformats.org/officeDocument/2006/relationships/customXml" Target="../ink/ink3612.xml"/><Relationship Id="rId128" Type="http://schemas.openxmlformats.org/officeDocument/2006/relationships/customXml" Target="../ink/ink3641.xml"/><Relationship Id="rId149" Type="http://schemas.openxmlformats.org/officeDocument/2006/relationships/image" Target="../media/image568.png"/><Relationship Id="rId5" Type="http://schemas.openxmlformats.org/officeDocument/2006/relationships/image" Target="../media/image499.png"/><Relationship Id="rId95" Type="http://schemas.openxmlformats.org/officeDocument/2006/relationships/customXml" Target="../ink/ink3623.xml"/><Relationship Id="rId22" Type="http://schemas.openxmlformats.org/officeDocument/2006/relationships/customXml" Target="../ink/ink3586.xml"/><Relationship Id="rId43" Type="http://schemas.openxmlformats.org/officeDocument/2006/relationships/image" Target="../media/image518.png"/><Relationship Id="rId64" Type="http://schemas.openxmlformats.org/officeDocument/2006/relationships/customXml" Target="../ink/ink3607.xml"/><Relationship Id="rId118" Type="http://schemas.openxmlformats.org/officeDocument/2006/relationships/customXml" Target="../ink/ink3635.xml"/><Relationship Id="rId139" Type="http://schemas.openxmlformats.org/officeDocument/2006/relationships/image" Target="../media/image563.png"/><Relationship Id="rId80" Type="http://schemas.openxmlformats.org/officeDocument/2006/relationships/image" Target="../media/image535.png"/><Relationship Id="rId85" Type="http://schemas.openxmlformats.org/officeDocument/2006/relationships/customXml" Target="../ink/ink3618.xml"/><Relationship Id="rId150" Type="http://schemas.openxmlformats.org/officeDocument/2006/relationships/customXml" Target="../ink/ink3652.xml"/><Relationship Id="rId155" Type="http://schemas.openxmlformats.org/officeDocument/2006/relationships/image" Target="../media/image571.png"/><Relationship Id="rId12" Type="http://schemas.openxmlformats.org/officeDocument/2006/relationships/customXml" Target="../ink/ink3581.xml"/><Relationship Id="rId17" Type="http://schemas.openxmlformats.org/officeDocument/2006/relationships/image" Target="../media/image505.png"/><Relationship Id="rId33" Type="http://schemas.openxmlformats.org/officeDocument/2006/relationships/image" Target="../media/image513.png"/><Relationship Id="rId38" Type="http://schemas.openxmlformats.org/officeDocument/2006/relationships/customXml" Target="../ink/ink3594.xml"/><Relationship Id="rId59" Type="http://schemas.openxmlformats.org/officeDocument/2006/relationships/image" Target="../media/image525.png"/><Relationship Id="rId103" Type="http://schemas.openxmlformats.org/officeDocument/2006/relationships/customXml" Target="../ink/ink3627.xml"/><Relationship Id="rId108" Type="http://schemas.openxmlformats.org/officeDocument/2006/relationships/image" Target="../media/image549.png"/><Relationship Id="rId124" Type="http://schemas.openxmlformats.org/officeDocument/2006/relationships/image" Target="../media/image556.png"/><Relationship Id="rId129" Type="http://schemas.openxmlformats.org/officeDocument/2006/relationships/image" Target="../media/image558.png"/><Relationship Id="rId54" Type="http://schemas.openxmlformats.org/officeDocument/2006/relationships/customXml" Target="../ink/ink3602.xml"/><Relationship Id="rId70" Type="http://schemas.openxmlformats.org/officeDocument/2006/relationships/customXml" Target="../ink/ink3610.xml"/><Relationship Id="rId75" Type="http://schemas.openxmlformats.org/officeDocument/2006/relationships/image" Target="../media/image533.png"/><Relationship Id="rId91" Type="http://schemas.openxmlformats.org/officeDocument/2006/relationships/customXml" Target="../ink/ink3621.xml"/><Relationship Id="rId96" Type="http://schemas.openxmlformats.org/officeDocument/2006/relationships/image" Target="../media/image543.png"/><Relationship Id="rId140" Type="http://schemas.openxmlformats.org/officeDocument/2006/relationships/customXml" Target="../ink/ink3647.xml"/><Relationship Id="rId145" Type="http://schemas.openxmlformats.org/officeDocument/2006/relationships/image" Target="../media/image5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8.xml"/><Relationship Id="rId23" Type="http://schemas.openxmlformats.org/officeDocument/2006/relationships/image" Target="../media/image508.png"/><Relationship Id="rId28" Type="http://schemas.openxmlformats.org/officeDocument/2006/relationships/customXml" Target="../ink/ink3589.xml"/><Relationship Id="rId49" Type="http://schemas.openxmlformats.org/officeDocument/2006/relationships/image" Target="../media/image521.png"/><Relationship Id="rId114" Type="http://schemas.openxmlformats.org/officeDocument/2006/relationships/customXml" Target="../ink/ink3633.xml"/><Relationship Id="rId119" Type="http://schemas.openxmlformats.org/officeDocument/2006/relationships/customXml" Target="../ink/ink3636.xml"/><Relationship Id="rId44" Type="http://schemas.openxmlformats.org/officeDocument/2006/relationships/customXml" Target="../ink/ink3597.xml"/><Relationship Id="rId60" Type="http://schemas.openxmlformats.org/officeDocument/2006/relationships/customXml" Target="../ink/ink3605.xml"/><Relationship Id="rId65" Type="http://schemas.openxmlformats.org/officeDocument/2006/relationships/image" Target="../media/image528.png"/><Relationship Id="rId81" Type="http://schemas.openxmlformats.org/officeDocument/2006/relationships/customXml" Target="../ink/ink3616.xml"/><Relationship Id="rId86" Type="http://schemas.openxmlformats.org/officeDocument/2006/relationships/image" Target="../media/image538.png"/><Relationship Id="rId130" Type="http://schemas.openxmlformats.org/officeDocument/2006/relationships/customXml" Target="../ink/ink3642.xml"/><Relationship Id="rId135" Type="http://schemas.openxmlformats.org/officeDocument/2006/relationships/image" Target="../media/image561.png"/><Relationship Id="rId151" Type="http://schemas.openxmlformats.org/officeDocument/2006/relationships/image" Target="../media/image569.png"/><Relationship Id="rId156" Type="http://schemas.openxmlformats.org/officeDocument/2006/relationships/customXml" Target="../ink/ink3655.xml"/><Relationship Id="rId13" Type="http://schemas.openxmlformats.org/officeDocument/2006/relationships/image" Target="../media/image503.png"/><Relationship Id="rId18" Type="http://schemas.openxmlformats.org/officeDocument/2006/relationships/customXml" Target="../ink/ink3584.xml"/><Relationship Id="rId39" Type="http://schemas.openxmlformats.org/officeDocument/2006/relationships/image" Target="../media/image516.png"/><Relationship Id="rId109" Type="http://schemas.openxmlformats.org/officeDocument/2006/relationships/customXml" Target="../ink/ink3630.xml"/><Relationship Id="rId34" Type="http://schemas.openxmlformats.org/officeDocument/2006/relationships/customXml" Target="../ink/ink3592.xml"/><Relationship Id="rId50" Type="http://schemas.openxmlformats.org/officeDocument/2006/relationships/customXml" Target="../ink/ink3600.xml"/><Relationship Id="rId55" Type="http://schemas.openxmlformats.org/officeDocument/2006/relationships/image" Target="../media/image524.png"/><Relationship Id="rId76" Type="http://schemas.openxmlformats.org/officeDocument/2006/relationships/customXml" Target="../ink/ink3613.xml"/><Relationship Id="rId97" Type="http://schemas.openxmlformats.org/officeDocument/2006/relationships/customXml" Target="../ink/ink3624.xml"/><Relationship Id="rId104" Type="http://schemas.openxmlformats.org/officeDocument/2006/relationships/image" Target="../media/image547.png"/><Relationship Id="rId120" Type="http://schemas.openxmlformats.org/officeDocument/2006/relationships/image" Target="../media/image554.png"/><Relationship Id="rId125" Type="http://schemas.openxmlformats.org/officeDocument/2006/relationships/customXml" Target="../ink/ink3639.xml"/><Relationship Id="rId141" Type="http://schemas.openxmlformats.org/officeDocument/2006/relationships/image" Target="../media/image564.png"/><Relationship Id="rId146" Type="http://schemas.openxmlformats.org/officeDocument/2006/relationships/customXml" Target="../ink/ink3650.xml"/><Relationship Id="rId7" Type="http://schemas.openxmlformats.org/officeDocument/2006/relationships/image" Target="../media/image500.png"/><Relationship Id="rId71" Type="http://schemas.openxmlformats.org/officeDocument/2006/relationships/image" Target="../media/image531.png"/><Relationship Id="rId92" Type="http://schemas.openxmlformats.org/officeDocument/2006/relationships/image" Target="../media/image541.png"/><Relationship Id="rId2" Type="http://schemas.openxmlformats.org/officeDocument/2006/relationships/customXml" Target="../ink/ink3576.xml"/><Relationship Id="rId29" Type="http://schemas.openxmlformats.org/officeDocument/2006/relationships/image" Target="../media/image511.png"/><Relationship Id="rId24" Type="http://schemas.openxmlformats.org/officeDocument/2006/relationships/customXml" Target="../ink/ink3587.xml"/><Relationship Id="rId40" Type="http://schemas.openxmlformats.org/officeDocument/2006/relationships/customXml" Target="../ink/ink3595.xml"/><Relationship Id="rId45" Type="http://schemas.openxmlformats.org/officeDocument/2006/relationships/image" Target="../media/image519.png"/><Relationship Id="rId66" Type="http://schemas.openxmlformats.org/officeDocument/2006/relationships/customXml" Target="../ink/ink3608.xml"/><Relationship Id="rId87" Type="http://schemas.openxmlformats.org/officeDocument/2006/relationships/customXml" Target="../ink/ink3619.xml"/><Relationship Id="rId110" Type="http://schemas.openxmlformats.org/officeDocument/2006/relationships/image" Target="../media/image550.png"/><Relationship Id="rId115" Type="http://schemas.openxmlformats.org/officeDocument/2006/relationships/image" Target="../media/image552.png"/><Relationship Id="rId131" Type="http://schemas.openxmlformats.org/officeDocument/2006/relationships/image" Target="../media/image559.png"/><Relationship Id="rId136" Type="http://schemas.openxmlformats.org/officeDocument/2006/relationships/customXml" Target="../ink/ink3645.xml"/><Relationship Id="rId157" Type="http://schemas.openxmlformats.org/officeDocument/2006/relationships/image" Target="../media/image572.png"/><Relationship Id="rId61" Type="http://schemas.openxmlformats.org/officeDocument/2006/relationships/image" Target="../media/image526.png"/><Relationship Id="rId82" Type="http://schemas.openxmlformats.org/officeDocument/2006/relationships/image" Target="../media/image536.png"/><Relationship Id="rId152" Type="http://schemas.openxmlformats.org/officeDocument/2006/relationships/customXml" Target="../ink/ink3653.xml"/><Relationship Id="rId19" Type="http://schemas.openxmlformats.org/officeDocument/2006/relationships/image" Target="../media/image506.png"/><Relationship Id="rId14" Type="http://schemas.openxmlformats.org/officeDocument/2006/relationships/customXml" Target="../ink/ink3582.xml"/><Relationship Id="rId30" Type="http://schemas.openxmlformats.org/officeDocument/2006/relationships/customXml" Target="../ink/ink3590.xml"/><Relationship Id="rId35" Type="http://schemas.openxmlformats.org/officeDocument/2006/relationships/image" Target="../media/image514.png"/><Relationship Id="rId56" Type="http://schemas.openxmlformats.org/officeDocument/2006/relationships/customXml" Target="../ink/ink3603.xml"/><Relationship Id="rId77" Type="http://schemas.openxmlformats.org/officeDocument/2006/relationships/customXml" Target="../ink/ink3614.xml"/><Relationship Id="rId100" Type="http://schemas.openxmlformats.org/officeDocument/2006/relationships/image" Target="../media/image545.png"/><Relationship Id="rId105" Type="http://schemas.openxmlformats.org/officeDocument/2006/relationships/customXml" Target="../ink/ink3628.xml"/><Relationship Id="rId126" Type="http://schemas.openxmlformats.org/officeDocument/2006/relationships/customXml" Target="../ink/ink3640.xml"/><Relationship Id="rId147" Type="http://schemas.openxmlformats.org/officeDocument/2006/relationships/image" Target="../media/image567.png"/><Relationship Id="rId8" Type="http://schemas.openxmlformats.org/officeDocument/2006/relationships/customXml" Target="../ink/ink3579.xml"/><Relationship Id="rId51" Type="http://schemas.openxmlformats.org/officeDocument/2006/relationships/image" Target="../media/image522.png"/><Relationship Id="rId72" Type="http://schemas.openxmlformats.org/officeDocument/2006/relationships/customXml" Target="../ink/ink3611.xml"/><Relationship Id="rId93" Type="http://schemas.openxmlformats.org/officeDocument/2006/relationships/customXml" Target="../ink/ink3622.xml"/><Relationship Id="rId98" Type="http://schemas.openxmlformats.org/officeDocument/2006/relationships/image" Target="../media/image544.png"/><Relationship Id="rId121" Type="http://schemas.openxmlformats.org/officeDocument/2006/relationships/customXml" Target="../ink/ink3637.xml"/><Relationship Id="rId142" Type="http://schemas.openxmlformats.org/officeDocument/2006/relationships/customXml" Target="../ink/ink3648.xml"/><Relationship Id="rId3" Type="http://schemas.openxmlformats.org/officeDocument/2006/relationships/image" Target="../media/image498.png"/><Relationship Id="rId25" Type="http://schemas.openxmlformats.org/officeDocument/2006/relationships/image" Target="../media/image509.png"/><Relationship Id="rId46" Type="http://schemas.openxmlformats.org/officeDocument/2006/relationships/customXml" Target="../ink/ink3598.xml"/><Relationship Id="rId67" Type="http://schemas.openxmlformats.org/officeDocument/2006/relationships/image" Target="../media/image529.png"/><Relationship Id="rId116" Type="http://schemas.openxmlformats.org/officeDocument/2006/relationships/customXml" Target="../ink/ink3634.xml"/><Relationship Id="rId137" Type="http://schemas.openxmlformats.org/officeDocument/2006/relationships/image" Target="../media/image562.png"/><Relationship Id="rId20" Type="http://schemas.openxmlformats.org/officeDocument/2006/relationships/customXml" Target="../ink/ink3585.xml"/><Relationship Id="rId41" Type="http://schemas.openxmlformats.org/officeDocument/2006/relationships/image" Target="../media/image517.png"/><Relationship Id="rId62" Type="http://schemas.openxmlformats.org/officeDocument/2006/relationships/customXml" Target="../ink/ink3606.xml"/><Relationship Id="rId83" Type="http://schemas.openxmlformats.org/officeDocument/2006/relationships/customXml" Target="../ink/ink3617.xml"/><Relationship Id="rId88" Type="http://schemas.openxmlformats.org/officeDocument/2006/relationships/image" Target="../media/image539.png"/><Relationship Id="rId111" Type="http://schemas.openxmlformats.org/officeDocument/2006/relationships/customXml" Target="../ink/ink3631.xml"/><Relationship Id="rId132" Type="http://schemas.openxmlformats.org/officeDocument/2006/relationships/customXml" Target="../ink/ink3643.xml"/><Relationship Id="rId153" Type="http://schemas.openxmlformats.org/officeDocument/2006/relationships/image" Target="../media/image570.png"/><Relationship Id="rId15" Type="http://schemas.openxmlformats.org/officeDocument/2006/relationships/image" Target="../media/image504.png"/><Relationship Id="rId36" Type="http://schemas.openxmlformats.org/officeDocument/2006/relationships/customXml" Target="../ink/ink3593.xml"/><Relationship Id="rId57" Type="http://schemas.openxmlformats.org/officeDocument/2006/relationships/image" Target="../media/image483.png"/><Relationship Id="rId106" Type="http://schemas.openxmlformats.org/officeDocument/2006/relationships/image" Target="../media/image548.png"/><Relationship Id="rId127" Type="http://schemas.openxmlformats.org/officeDocument/2006/relationships/image" Target="../media/image557.png"/><Relationship Id="rId10" Type="http://schemas.openxmlformats.org/officeDocument/2006/relationships/customXml" Target="../ink/ink3580.xml"/><Relationship Id="rId31" Type="http://schemas.openxmlformats.org/officeDocument/2006/relationships/image" Target="../media/image512.png"/><Relationship Id="rId52" Type="http://schemas.openxmlformats.org/officeDocument/2006/relationships/customXml" Target="../ink/ink3601.xml"/><Relationship Id="rId73" Type="http://schemas.openxmlformats.org/officeDocument/2006/relationships/image" Target="../media/image532.png"/><Relationship Id="rId78" Type="http://schemas.openxmlformats.org/officeDocument/2006/relationships/image" Target="../media/image534.png"/><Relationship Id="rId94" Type="http://schemas.openxmlformats.org/officeDocument/2006/relationships/image" Target="../media/image542.png"/><Relationship Id="rId99" Type="http://schemas.openxmlformats.org/officeDocument/2006/relationships/customXml" Target="../ink/ink3625.xml"/><Relationship Id="rId101" Type="http://schemas.openxmlformats.org/officeDocument/2006/relationships/customXml" Target="../ink/ink3626.xml"/><Relationship Id="rId122" Type="http://schemas.openxmlformats.org/officeDocument/2006/relationships/image" Target="../media/image555.png"/><Relationship Id="rId143" Type="http://schemas.openxmlformats.org/officeDocument/2006/relationships/image" Target="../media/image565.png"/><Relationship Id="rId148" Type="http://schemas.openxmlformats.org/officeDocument/2006/relationships/customXml" Target="../ink/ink3651.xml"/><Relationship Id="rId4" Type="http://schemas.openxmlformats.org/officeDocument/2006/relationships/customXml" Target="../ink/ink3577.xml"/><Relationship Id="rId9" Type="http://schemas.openxmlformats.org/officeDocument/2006/relationships/image" Target="../media/image501.png"/><Relationship Id="rId26" Type="http://schemas.openxmlformats.org/officeDocument/2006/relationships/customXml" Target="../ink/ink3588.xml"/><Relationship Id="rId47" Type="http://schemas.openxmlformats.org/officeDocument/2006/relationships/image" Target="../media/image520.png"/><Relationship Id="rId68" Type="http://schemas.openxmlformats.org/officeDocument/2006/relationships/customXml" Target="../ink/ink3609.xml"/><Relationship Id="rId89" Type="http://schemas.openxmlformats.org/officeDocument/2006/relationships/customXml" Target="../ink/ink3620.xml"/><Relationship Id="rId112" Type="http://schemas.openxmlformats.org/officeDocument/2006/relationships/image" Target="../media/image551.png"/><Relationship Id="rId133" Type="http://schemas.openxmlformats.org/officeDocument/2006/relationships/image" Target="../media/image560.png"/><Relationship Id="rId154" Type="http://schemas.openxmlformats.org/officeDocument/2006/relationships/customXml" Target="../ink/ink3654.xml"/><Relationship Id="rId16" Type="http://schemas.openxmlformats.org/officeDocument/2006/relationships/customXml" Target="../ink/ink3583.xml"/><Relationship Id="rId37" Type="http://schemas.openxmlformats.org/officeDocument/2006/relationships/image" Target="../media/image515.png"/><Relationship Id="rId58" Type="http://schemas.openxmlformats.org/officeDocument/2006/relationships/customXml" Target="../ink/ink3604.xml"/><Relationship Id="rId79" Type="http://schemas.openxmlformats.org/officeDocument/2006/relationships/customXml" Target="../ink/ink3615.xml"/><Relationship Id="rId102" Type="http://schemas.openxmlformats.org/officeDocument/2006/relationships/image" Target="../media/image546.png"/><Relationship Id="rId123" Type="http://schemas.openxmlformats.org/officeDocument/2006/relationships/customXml" Target="../ink/ink3638.xml"/><Relationship Id="rId144" Type="http://schemas.openxmlformats.org/officeDocument/2006/relationships/customXml" Target="../ink/ink3649.xml"/><Relationship Id="rId90" Type="http://schemas.openxmlformats.org/officeDocument/2006/relationships/image" Target="../media/image540.png"/><Relationship Id="rId27" Type="http://schemas.openxmlformats.org/officeDocument/2006/relationships/image" Target="../media/image510.png"/><Relationship Id="rId48" Type="http://schemas.openxmlformats.org/officeDocument/2006/relationships/customXml" Target="../ink/ink3599.xml"/><Relationship Id="rId69" Type="http://schemas.openxmlformats.org/officeDocument/2006/relationships/image" Target="../media/image530.png"/><Relationship Id="rId113" Type="http://schemas.openxmlformats.org/officeDocument/2006/relationships/customXml" Target="../ink/ink3632.xml"/><Relationship Id="rId134" Type="http://schemas.openxmlformats.org/officeDocument/2006/relationships/customXml" Target="../ink/ink36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14:cNvPr>
              <p14:cNvContentPartPr/>
              <p14:nvPr/>
            </p14:nvContentPartPr>
            <p14:xfrm>
              <a:off x="324840" y="253240"/>
              <a:ext cx="1243800" cy="709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5" y="235249"/>
                <a:ext cx="1279430" cy="74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14:cNvPr>
              <p14:cNvContentPartPr/>
              <p14:nvPr/>
            </p14:nvContentPartPr>
            <p14:xfrm>
              <a:off x="385680" y="662560"/>
              <a:ext cx="1267560" cy="17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040" y="644920"/>
                <a:ext cx="13032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14:cNvPr>
              <p14:cNvContentPartPr/>
              <p14:nvPr/>
            </p14:nvContentPartPr>
            <p14:xfrm>
              <a:off x="2204040" y="375640"/>
              <a:ext cx="14040" cy="31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040" y="358000"/>
                <a:ext cx="496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14:cNvPr>
              <p14:cNvContentPartPr/>
              <p14:nvPr/>
            </p14:nvContentPartPr>
            <p14:xfrm>
              <a:off x="2895240" y="346840"/>
              <a:ext cx="232920" cy="262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77240" y="329200"/>
                <a:ext cx="2685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14:cNvPr>
              <p14:cNvContentPartPr/>
              <p14:nvPr/>
            </p14:nvContentPartPr>
            <p14:xfrm>
              <a:off x="2463240" y="363760"/>
              <a:ext cx="26064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5240" y="345760"/>
                <a:ext cx="296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37E234-33A8-4519-9F83-5C3863939BF9}"/>
                  </a:ext>
                </a:extLst>
              </p14:cNvPr>
              <p14:cNvContentPartPr/>
              <p14:nvPr/>
            </p14:nvContentPartPr>
            <p14:xfrm>
              <a:off x="7825251" y="201223"/>
              <a:ext cx="813600" cy="4928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37E234-33A8-4519-9F83-5C3863939B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07251" y="183583"/>
                <a:ext cx="849240" cy="52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34046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1218760"/>
              <a:ext cx="1373040" cy="109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1201120"/>
                <a:ext cx="140868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C6D25C7-50CD-4E2D-981A-78604F38B43F}"/>
                  </a:ext>
                </a:extLst>
              </p14:cNvPr>
              <p14:cNvContentPartPr/>
              <p14:nvPr/>
            </p14:nvContentPartPr>
            <p14:xfrm>
              <a:off x="2362440" y="4384960"/>
              <a:ext cx="3792960" cy="8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C6D25C7-50CD-4E2D-981A-78604F38B4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4800" y="4349320"/>
                <a:ext cx="3828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E7792AA-AD22-4F22-A7E8-F11771D013FE}"/>
                  </a:ext>
                </a:extLst>
              </p14:cNvPr>
              <p14:cNvContentPartPr/>
              <p14:nvPr/>
            </p14:nvContentPartPr>
            <p14:xfrm>
              <a:off x="668640" y="927520"/>
              <a:ext cx="2978280" cy="1863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E7792AA-AD22-4F22-A7E8-F11771D013F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1000" y="891520"/>
                <a:ext cx="3013920" cy="19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800596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932487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3274560" cy="1469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3310200" cy="15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63488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3274560" cy="1469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3310200" cy="15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359843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4599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14:cNvPr>
              <p14:cNvContentPartPr/>
              <p14:nvPr/>
            </p14:nvContentPartPr>
            <p14:xfrm>
              <a:off x="4269440" y="3454000"/>
              <a:ext cx="118440" cy="13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51440" y="3436360"/>
                <a:ext cx="1540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14:cNvPr>
              <p14:cNvContentPartPr/>
              <p14:nvPr/>
            </p14:nvContentPartPr>
            <p14:xfrm>
              <a:off x="4469960" y="3448960"/>
              <a:ext cx="181080" cy="13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1960" y="3430960"/>
                <a:ext cx="21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14:cNvPr>
              <p14:cNvContentPartPr/>
              <p14:nvPr/>
            </p14:nvContentPartPr>
            <p14:xfrm>
              <a:off x="3809720" y="3271120"/>
              <a:ext cx="37872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92063" y="3253141"/>
                <a:ext cx="414394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14:cNvPr>
              <p14:cNvContentPartPr/>
              <p14:nvPr/>
            </p14:nvContentPartPr>
            <p14:xfrm>
              <a:off x="4947680" y="3325840"/>
              <a:ext cx="227160" cy="77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29680" y="3308200"/>
                <a:ext cx="262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14:cNvPr>
              <p14:cNvContentPartPr/>
              <p14:nvPr/>
            </p14:nvContentPartPr>
            <p14:xfrm>
              <a:off x="4937600" y="3460120"/>
              <a:ext cx="607320" cy="372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19600" y="3442480"/>
                <a:ext cx="6429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14:cNvPr>
              <p14:cNvContentPartPr/>
              <p14:nvPr/>
            </p14:nvContentPartPr>
            <p14:xfrm>
              <a:off x="6085280" y="3376240"/>
              <a:ext cx="206280" cy="5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358600"/>
                <a:ext cx="241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14:cNvPr>
              <p14:cNvContentPartPr/>
              <p14:nvPr/>
            </p14:nvContentPartPr>
            <p14:xfrm>
              <a:off x="6583520" y="3349960"/>
              <a:ext cx="190440" cy="5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65520" y="3332320"/>
                <a:ext cx="226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14:cNvPr>
              <p14:cNvContentPartPr/>
              <p14:nvPr/>
            </p14:nvContentPartPr>
            <p14:xfrm>
              <a:off x="7345280" y="3335920"/>
              <a:ext cx="213480" cy="6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327280" y="3317920"/>
                <a:ext cx="249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14:cNvPr>
              <p14:cNvContentPartPr/>
              <p14:nvPr/>
            </p14:nvContentPartPr>
            <p14:xfrm>
              <a:off x="5688920" y="3477400"/>
              <a:ext cx="214740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71277" y="3459400"/>
                <a:ext cx="2183046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14:cNvPr>
              <p14:cNvContentPartPr/>
              <p14:nvPr/>
            </p14:nvContentPartPr>
            <p14:xfrm>
              <a:off x="7924160" y="3291280"/>
              <a:ext cx="26208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520" y="3273640"/>
                <a:ext cx="2977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14:cNvPr>
              <p14:cNvContentPartPr/>
              <p14:nvPr/>
            </p14:nvContentPartPr>
            <p14:xfrm>
              <a:off x="7965200" y="3441760"/>
              <a:ext cx="429480" cy="348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7215" y="3424120"/>
                <a:ext cx="46509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499166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14:cNvPr>
              <p14:cNvContentPartPr/>
              <p14:nvPr/>
            </p14:nvContentPartPr>
            <p14:xfrm>
              <a:off x="4269440" y="3454000"/>
              <a:ext cx="118440" cy="13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51440" y="3436360"/>
                <a:ext cx="1540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14:cNvPr>
              <p14:cNvContentPartPr/>
              <p14:nvPr/>
            </p14:nvContentPartPr>
            <p14:xfrm>
              <a:off x="4469960" y="3448960"/>
              <a:ext cx="181080" cy="13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1960" y="3430960"/>
                <a:ext cx="21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14:cNvPr>
              <p14:cNvContentPartPr/>
              <p14:nvPr/>
            </p14:nvContentPartPr>
            <p14:xfrm>
              <a:off x="3809720" y="3271120"/>
              <a:ext cx="37872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92063" y="3253141"/>
                <a:ext cx="414394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14:cNvPr>
              <p14:cNvContentPartPr/>
              <p14:nvPr/>
            </p14:nvContentPartPr>
            <p14:xfrm>
              <a:off x="4947680" y="3325840"/>
              <a:ext cx="227160" cy="77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29680" y="3308200"/>
                <a:ext cx="262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14:cNvPr>
              <p14:cNvContentPartPr/>
              <p14:nvPr/>
            </p14:nvContentPartPr>
            <p14:xfrm>
              <a:off x="4937600" y="3460120"/>
              <a:ext cx="607320" cy="372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19600" y="3442480"/>
                <a:ext cx="6429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14:cNvPr>
              <p14:cNvContentPartPr/>
              <p14:nvPr/>
            </p14:nvContentPartPr>
            <p14:xfrm>
              <a:off x="6085280" y="3376240"/>
              <a:ext cx="206280" cy="5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358600"/>
                <a:ext cx="241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14:cNvPr>
              <p14:cNvContentPartPr/>
              <p14:nvPr/>
            </p14:nvContentPartPr>
            <p14:xfrm>
              <a:off x="6583520" y="3349960"/>
              <a:ext cx="190440" cy="5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65520" y="3332320"/>
                <a:ext cx="226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14:cNvPr>
              <p14:cNvContentPartPr/>
              <p14:nvPr/>
            </p14:nvContentPartPr>
            <p14:xfrm>
              <a:off x="7345280" y="3335920"/>
              <a:ext cx="213480" cy="6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327280" y="3317920"/>
                <a:ext cx="249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14:cNvPr>
              <p14:cNvContentPartPr/>
              <p14:nvPr/>
            </p14:nvContentPartPr>
            <p14:xfrm>
              <a:off x="5688920" y="3477400"/>
              <a:ext cx="214740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71277" y="3459400"/>
                <a:ext cx="2183046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14:cNvPr>
              <p14:cNvContentPartPr/>
              <p14:nvPr/>
            </p14:nvContentPartPr>
            <p14:xfrm>
              <a:off x="7924160" y="3291280"/>
              <a:ext cx="26208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520" y="3273640"/>
                <a:ext cx="2977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14:cNvPr>
              <p14:cNvContentPartPr/>
              <p14:nvPr/>
            </p14:nvContentPartPr>
            <p14:xfrm>
              <a:off x="7965200" y="3441760"/>
              <a:ext cx="429480" cy="348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7215" y="3424120"/>
                <a:ext cx="46509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14:cNvPr>
              <p14:cNvContentPartPr/>
              <p14:nvPr/>
            </p14:nvContentPartPr>
            <p14:xfrm>
              <a:off x="3271160" y="4002640"/>
              <a:ext cx="308160" cy="230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3160" y="3984640"/>
                <a:ext cx="3438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14:cNvPr>
              <p14:cNvContentPartPr/>
              <p14:nvPr/>
            </p14:nvContentPartPr>
            <p14:xfrm>
              <a:off x="3769040" y="4078600"/>
              <a:ext cx="617760" cy="34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51400" y="4060619"/>
                <a:ext cx="653400" cy="376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14:cNvPr>
              <p14:cNvContentPartPr/>
              <p14:nvPr/>
            </p14:nvContentPartPr>
            <p14:xfrm>
              <a:off x="4947680" y="4060960"/>
              <a:ext cx="241560" cy="43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29680" y="4043320"/>
                <a:ext cx="2772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14:cNvPr>
              <p14:cNvContentPartPr/>
              <p14:nvPr/>
            </p14:nvContentPartPr>
            <p14:xfrm>
              <a:off x="4541240" y="4206040"/>
              <a:ext cx="974880" cy="20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23600" y="4188400"/>
                <a:ext cx="10105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14:cNvPr>
              <p14:cNvContentPartPr/>
              <p14:nvPr/>
            </p14:nvContentPartPr>
            <p14:xfrm>
              <a:off x="5629520" y="3994000"/>
              <a:ext cx="576720" cy="41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1520" y="3976360"/>
                <a:ext cx="6123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14:cNvPr>
              <p14:cNvContentPartPr/>
              <p14:nvPr/>
            </p14:nvContentPartPr>
            <p14:xfrm>
              <a:off x="6319280" y="3981040"/>
              <a:ext cx="823320" cy="50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1280" y="3963400"/>
                <a:ext cx="858960" cy="54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51293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14:cNvPr>
              <p14:cNvContentPartPr/>
              <p14:nvPr/>
            </p14:nvContentPartPr>
            <p14:xfrm>
              <a:off x="4269440" y="3454000"/>
              <a:ext cx="118440" cy="13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51440" y="3436360"/>
                <a:ext cx="1540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14:cNvPr>
              <p14:cNvContentPartPr/>
              <p14:nvPr/>
            </p14:nvContentPartPr>
            <p14:xfrm>
              <a:off x="4469960" y="3448960"/>
              <a:ext cx="181080" cy="13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1960" y="3430960"/>
                <a:ext cx="21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14:cNvPr>
              <p14:cNvContentPartPr/>
              <p14:nvPr/>
            </p14:nvContentPartPr>
            <p14:xfrm>
              <a:off x="3809720" y="3271120"/>
              <a:ext cx="37872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92063" y="3253141"/>
                <a:ext cx="414394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14:cNvPr>
              <p14:cNvContentPartPr/>
              <p14:nvPr/>
            </p14:nvContentPartPr>
            <p14:xfrm>
              <a:off x="4947680" y="3325840"/>
              <a:ext cx="227160" cy="77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29680" y="3308200"/>
                <a:ext cx="262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14:cNvPr>
              <p14:cNvContentPartPr/>
              <p14:nvPr/>
            </p14:nvContentPartPr>
            <p14:xfrm>
              <a:off x="4937600" y="3460120"/>
              <a:ext cx="607320" cy="372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19600" y="3442480"/>
                <a:ext cx="6429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14:cNvPr>
              <p14:cNvContentPartPr/>
              <p14:nvPr/>
            </p14:nvContentPartPr>
            <p14:xfrm>
              <a:off x="6085280" y="3376240"/>
              <a:ext cx="206280" cy="5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358600"/>
                <a:ext cx="241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14:cNvPr>
              <p14:cNvContentPartPr/>
              <p14:nvPr/>
            </p14:nvContentPartPr>
            <p14:xfrm>
              <a:off x="6583520" y="3349960"/>
              <a:ext cx="190440" cy="5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65520" y="3332320"/>
                <a:ext cx="226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14:cNvPr>
              <p14:cNvContentPartPr/>
              <p14:nvPr/>
            </p14:nvContentPartPr>
            <p14:xfrm>
              <a:off x="7345280" y="3335920"/>
              <a:ext cx="213480" cy="6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327280" y="3317920"/>
                <a:ext cx="249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14:cNvPr>
              <p14:cNvContentPartPr/>
              <p14:nvPr/>
            </p14:nvContentPartPr>
            <p14:xfrm>
              <a:off x="5688920" y="3477400"/>
              <a:ext cx="214740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71277" y="3459400"/>
                <a:ext cx="2183046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14:cNvPr>
              <p14:cNvContentPartPr/>
              <p14:nvPr/>
            </p14:nvContentPartPr>
            <p14:xfrm>
              <a:off x="7924160" y="3291280"/>
              <a:ext cx="26208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520" y="3273640"/>
                <a:ext cx="2977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14:cNvPr>
              <p14:cNvContentPartPr/>
              <p14:nvPr/>
            </p14:nvContentPartPr>
            <p14:xfrm>
              <a:off x="7965200" y="3441760"/>
              <a:ext cx="429480" cy="348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7215" y="3424120"/>
                <a:ext cx="46509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14:cNvPr>
              <p14:cNvContentPartPr/>
              <p14:nvPr/>
            </p14:nvContentPartPr>
            <p14:xfrm>
              <a:off x="3271160" y="4002640"/>
              <a:ext cx="308160" cy="230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3160" y="3984640"/>
                <a:ext cx="3438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14:cNvPr>
              <p14:cNvContentPartPr/>
              <p14:nvPr/>
            </p14:nvContentPartPr>
            <p14:xfrm>
              <a:off x="3769040" y="4078600"/>
              <a:ext cx="617760" cy="34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51400" y="4060619"/>
                <a:ext cx="653400" cy="376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14:cNvPr>
              <p14:cNvContentPartPr/>
              <p14:nvPr/>
            </p14:nvContentPartPr>
            <p14:xfrm>
              <a:off x="4947680" y="4060960"/>
              <a:ext cx="241560" cy="43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29680" y="4043320"/>
                <a:ext cx="2772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14:cNvPr>
              <p14:cNvContentPartPr/>
              <p14:nvPr/>
            </p14:nvContentPartPr>
            <p14:xfrm>
              <a:off x="4541240" y="4206040"/>
              <a:ext cx="974880" cy="20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23600" y="4188400"/>
                <a:ext cx="10105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14:cNvPr>
              <p14:cNvContentPartPr/>
              <p14:nvPr/>
            </p14:nvContentPartPr>
            <p14:xfrm>
              <a:off x="5629520" y="3994000"/>
              <a:ext cx="576720" cy="41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1520" y="3976360"/>
                <a:ext cx="6123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14:cNvPr>
              <p14:cNvContentPartPr/>
              <p14:nvPr/>
            </p14:nvContentPartPr>
            <p14:xfrm>
              <a:off x="6319280" y="3981040"/>
              <a:ext cx="823320" cy="50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1280" y="3963400"/>
                <a:ext cx="8589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14:cNvPr>
              <p14:cNvContentPartPr/>
              <p14:nvPr/>
            </p14:nvContentPartPr>
            <p14:xfrm>
              <a:off x="7324760" y="4084000"/>
              <a:ext cx="324720" cy="25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07120" y="4066000"/>
                <a:ext cx="3603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14:cNvPr>
              <p14:cNvContentPartPr/>
              <p14:nvPr/>
            </p14:nvContentPartPr>
            <p14:xfrm>
              <a:off x="2762840" y="4584040"/>
              <a:ext cx="180360" cy="89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45200" y="456604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14:cNvPr>
              <p14:cNvContentPartPr/>
              <p14:nvPr/>
            </p14:nvContentPartPr>
            <p14:xfrm>
              <a:off x="3911240" y="4654240"/>
              <a:ext cx="291960" cy="5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893240" y="4636240"/>
                <a:ext cx="32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14:cNvPr>
              <p14:cNvContentPartPr/>
              <p14:nvPr/>
            </p14:nvContentPartPr>
            <p14:xfrm>
              <a:off x="3494360" y="4828120"/>
              <a:ext cx="80424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476712" y="4810480"/>
                <a:ext cx="839896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14:cNvPr>
              <p14:cNvContentPartPr/>
              <p14:nvPr/>
            </p14:nvContentPartPr>
            <p14:xfrm>
              <a:off x="2732600" y="4721920"/>
              <a:ext cx="555120" cy="33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14960" y="4704261"/>
                <a:ext cx="59076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14:cNvPr>
              <p14:cNvContentPartPr/>
              <p14:nvPr/>
            </p14:nvContentPartPr>
            <p14:xfrm>
              <a:off x="4439360" y="4660720"/>
              <a:ext cx="1402560" cy="39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21720" y="4642720"/>
                <a:ext cx="14382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14:cNvPr>
              <p14:cNvContentPartPr/>
              <p14:nvPr/>
            </p14:nvContentPartPr>
            <p14:xfrm>
              <a:off x="5953160" y="4584760"/>
              <a:ext cx="1180800" cy="45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35515" y="4566760"/>
                <a:ext cx="1216451" cy="49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668667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14:cNvPr>
              <p14:cNvContentPartPr/>
              <p14:nvPr/>
            </p14:nvContentPartPr>
            <p14:xfrm>
              <a:off x="4269440" y="3454000"/>
              <a:ext cx="118440" cy="13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51440" y="3436360"/>
                <a:ext cx="1540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14:cNvPr>
              <p14:cNvContentPartPr/>
              <p14:nvPr/>
            </p14:nvContentPartPr>
            <p14:xfrm>
              <a:off x="4469960" y="3448960"/>
              <a:ext cx="181080" cy="13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1960" y="3430960"/>
                <a:ext cx="21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14:cNvPr>
              <p14:cNvContentPartPr/>
              <p14:nvPr/>
            </p14:nvContentPartPr>
            <p14:xfrm>
              <a:off x="3809720" y="3271120"/>
              <a:ext cx="37872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92063" y="3253141"/>
                <a:ext cx="414394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14:cNvPr>
              <p14:cNvContentPartPr/>
              <p14:nvPr/>
            </p14:nvContentPartPr>
            <p14:xfrm>
              <a:off x="4947680" y="3325840"/>
              <a:ext cx="227160" cy="77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29680" y="3308200"/>
                <a:ext cx="262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14:cNvPr>
              <p14:cNvContentPartPr/>
              <p14:nvPr/>
            </p14:nvContentPartPr>
            <p14:xfrm>
              <a:off x="4937600" y="3460120"/>
              <a:ext cx="607320" cy="372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19600" y="3442480"/>
                <a:ext cx="6429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14:cNvPr>
              <p14:cNvContentPartPr/>
              <p14:nvPr/>
            </p14:nvContentPartPr>
            <p14:xfrm>
              <a:off x="6085280" y="3376240"/>
              <a:ext cx="206280" cy="5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358600"/>
                <a:ext cx="241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14:cNvPr>
              <p14:cNvContentPartPr/>
              <p14:nvPr/>
            </p14:nvContentPartPr>
            <p14:xfrm>
              <a:off x="6583520" y="3349960"/>
              <a:ext cx="190440" cy="5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65520" y="3332320"/>
                <a:ext cx="226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14:cNvPr>
              <p14:cNvContentPartPr/>
              <p14:nvPr/>
            </p14:nvContentPartPr>
            <p14:xfrm>
              <a:off x="7345280" y="3335920"/>
              <a:ext cx="213480" cy="6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327280" y="3317920"/>
                <a:ext cx="249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14:cNvPr>
              <p14:cNvContentPartPr/>
              <p14:nvPr/>
            </p14:nvContentPartPr>
            <p14:xfrm>
              <a:off x="5688920" y="3477400"/>
              <a:ext cx="214740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71277" y="3459400"/>
                <a:ext cx="2183046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14:cNvPr>
              <p14:cNvContentPartPr/>
              <p14:nvPr/>
            </p14:nvContentPartPr>
            <p14:xfrm>
              <a:off x="7924160" y="3291280"/>
              <a:ext cx="26208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520" y="3273640"/>
                <a:ext cx="2977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14:cNvPr>
              <p14:cNvContentPartPr/>
              <p14:nvPr/>
            </p14:nvContentPartPr>
            <p14:xfrm>
              <a:off x="7965200" y="3441760"/>
              <a:ext cx="429480" cy="348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7215" y="3424120"/>
                <a:ext cx="46509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14:cNvPr>
              <p14:cNvContentPartPr/>
              <p14:nvPr/>
            </p14:nvContentPartPr>
            <p14:xfrm>
              <a:off x="3271160" y="4002640"/>
              <a:ext cx="308160" cy="230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3160" y="3984640"/>
                <a:ext cx="3438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14:cNvPr>
              <p14:cNvContentPartPr/>
              <p14:nvPr/>
            </p14:nvContentPartPr>
            <p14:xfrm>
              <a:off x="3769040" y="4078600"/>
              <a:ext cx="617760" cy="34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51400" y="4060619"/>
                <a:ext cx="653400" cy="376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14:cNvPr>
              <p14:cNvContentPartPr/>
              <p14:nvPr/>
            </p14:nvContentPartPr>
            <p14:xfrm>
              <a:off x="4947680" y="4060960"/>
              <a:ext cx="241560" cy="43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29680" y="4043320"/>
                <a:ext cx="2772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14:cNvPr>
              <p14:cNvContentPartPr/>
              <p14:nvPr/>
            </p14:nvContentPartPr>
            <p14:xfrm>
              <a:off x="4541240" y="4206040"/>
              <a:ext cx="974880" cy="20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23600" y="4188400"/>
                <a:ext cx="10105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14:cNvPr>
              <p14:cNvContentPartPr/>
              <p14:nvPr/>
            </p14:nvContentPartPr>
            <p14:xfrm>
              <a:off x="5629520" y="3994000"/>
              <a:ext cx="576720" cy="41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1520" y="3976360"/>
                <a:ext cx="6123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14:cNvPr>
              <p14:cNvContentPartPr/>
              <p14:nvPr/>
            </p14:nvContentPartPr>
            <p14:xfrm>
              <a:off x="6319280" y="3981040"/>
              <a:ext cx="823320" cy="50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1280" y="3963400"/>
                <a:ext cx="8589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14:cNvPr>
              <p14:cNvContentPartPr/>
              <p14:nvPr/>
            </p14:nvContentPartPr>
            <p14:xfrm>
              <a:off x="7324760" y="4084000"/>
              <a:ext cx="324720" cy="25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07120" y="4066000"/>
                <a:ext cx="3603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14:cNvPr>
              <p14:cNvContentPartPr/>
              <p14:nvPr/>
            </p14:nvContentPartPr>
            <p14:xfrm>
              <a:off x="2762840" y="4584040"/>
              <a:ext cx="180360" cy="89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45200" y="456604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14:cNvPr>
              <p14:cNvContentPartPr/>
              <p14:nvPr/>
            </p14:nvContentPartPr>
            <p14:xfrm>
              <a:off x="3911240" y="4654240"/>
              <a:ext cx="291960" cy="5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893240" y="4636240"/>
                <a:ext cx="32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14:cNvPr>
              <p14:cNvContentPartPr/>
              <p14:nvPr/>
            </p14:nvContentPartPr>
            <p14:xfrm>
              <a:off x="3494360" y="4828120"/>
              <a:ext cx="80424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476712" y="4810480"/>
                <a:ext cx="839896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14:cNvPr>
              <p14:cNvContentPartPr/>
              <p14:nvPr/>
            </p14:nvContentPartPr>
            <p14:xfrm>
              <a:off x="2732600" y="4721920"/>
              <a:ext cx="555120" cy="33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14960" y="4704261"/>
                <a:ext cx="59076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14:cNvPr>
              <p14:cNvContentPartPr/>
              <p14:nvPr/>
            </p14:nvContentPartPr>
            <p14:xfrm>
              <a:off x="4439360" y="4660720"/>
              <a:ext cx="1402560" cy="39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21720" y="4642720"/>
                <a:ext cx="14382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14:cNvPr>
              <p14:cNvContentPartPr/>
              <p14:nvPr/>
            </p14:nvContentPartPr>
            <p14:xfrm>
              <a:off x="5953160" y="4584760"/>
              <a:ext cx="1180800" cy="45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35515" y="4566760"/>
                <a:ext cx="1216451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D581AF9-8A3D-4257-994D-C38CE524EEB3}"/>
                  </a:ext>
                </a:extLst>
              </p14:cNvPr>
              <p14:cNvContentPartPr/>
              <p14:nvPr/>
            </p14:nvContentPartPr>
            <p14:xfrm>
              <a:off x="7284080" y="4510600"/>
              <a:ext cx="1678320" cy="599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D581AF9-8A3D-4257-994D-C38CE524EEB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66436" y="4492600"/>
                <a:ext cx="1713968" cy="63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658897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2714400" cy="136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2750040" cy="13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14:cNvPr>
              <p14:cNvContentPartPr/>
              <p14:nvPr/>
            </p14:nvContentPartPr>
            <p14:xfrm>
              <a:off x="4366640" y="2025520"/>
              <a:ext cx="171360" cy="77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513E8-AA61-436D-94EB-1DA506D9550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49000" y="2007880"/>
                <a:ext cx="207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14:cNvPr>
              <p14:cNvContentPartPr/>
              <p14:nvPr/>
            </p14:nvContentPartPr>
            <p14:xfrm>
              <a:off x="4856240" y="2266720"/>
              <a:ext cx="655560" cy="172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F85C3D-CC22-416D-B9B8-2EC0A7B326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38240" y="2249080"/>
                <a:ext cx="6912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14:cNvPr>
              <p14:cNvContentPartPr/>
              <p14:nvPr/>
            </p14:nvContentPartPr>
            <p14:xfrm>
              <a:off x="4297520" y="2163040"/>
              <a:ext cx="421920" cy="34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220331-CDD9-4521-A611-2F5BE8A9D9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79520" y="2145400"/>
                <a:ext cx="4575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14:cNvPr>
              <p14:cNvContentPartPr/>
              <p14:nvPr/>
            </p14:nvContentPartPr>
            <p14:xfrm>
              <a:off x="5240720" y="2075200"/>
              <a:ext cx="212040" cy="58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2CF8A84-C751-4F41-A05D-AD7E03DFF5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23080" y="2057200"/>
                <a:ext cx="24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14:cNvPr>
              <p14:cNvContentPartPr/>
              <p14:nvPr/>
            </p14:nvContentPartPr>
            <p14:xfrm>
              <a:off x="5639600" y="2224600"/>
              <a:ext cx="174600" cy="19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D57243-550F-4093-8CFC-50F1E72DA2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21924" y="2206960"/>
                <a:ext cx="210314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14:cNvPr>
              <p14:cNvContentPartPr/>
              <p14:nvPr/>
            </p14:nvContentPartPr>
            <p14:xfrm>
              <a:off x="5872160" y="2039560"/>
              <a:ext cx="258840" cy="63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FCDF262-30F6-49D5-9C73-C910295D8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54520" y="2021560"/>
                <a:ext cx="2944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14:cNvPr>
              <p14:cNvContentPartPr/>
              <p14:nvPr/>
            </p14:nvContentPartPr>
            <p14:xfrm>
              <a:off x="5953160" y="2212360"/>
              <a:ext cx="4708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DFB7AB-8790-4455-8897-5F98BFB953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35520" y="2194720"/>
                <a:ext cx="506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14:cNvPr>
              <p14:cNvContentPartPr/>
              <p14:nvPr/>
            </p14:nvContentPartPr>
            <p14:xfrm>
              <a:off x="6674600" y="2072320"/>
              <a:ext cx="137160" cy="499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110DAD-EAEB-4E54-ADDF-1983EBFF0F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054320"/>
                <a:ext cx="172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14:cNvPr>
              <p14:cNvContentPartPr/>
              <p14:nvPr/>
            </p14:nvContentPartPr>
            <p14:xfrm>
              <a:off x="6959360" y="1974040"/>
              <a:ext cx="196200" cy="6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8171A9F-344E-46EC-B8CD-F4BE4397DA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1360" y="1956400"/>
                <a:ext cx="2318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14:cNvPr>
              <p14:cNvContentPartPr/>
              <p14:nvPr/>
            </p14:nvContentPartPr>
            <p14:xfrm>
              <a:off x="6948920" y="2144680"/>
              <a:ext cx="385560" cy="35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D3FC8-38F5-4AA2-BD6A-F03114E4158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31280" y="2126680"/>
                <a:ext cx="421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14:cNvPr>
              <p14:cNvContentPartPr/>
              <p14:nvPr/>
            </p14:nvContentPartPr>
            <p14:xfrm>
              <a:off x="7782320" y="2028760"/>
              <a:ext cx="230760" cy="5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E2D874-CCB9-418F-A003-D3D7FB0A4A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64320" y="2011120"/>
                <a:ext cx="266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14:cNvPr>
              <p14:cNvContentPartPr/>
              <p14:nvPr/>
            </p14:nvContentPartPr>
            <p14:xfrm>
              <a:off x="8208920" y="2143600"/>
              <a:ext cx="127080" cy="18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1B8E3C-4046-480F-AA34-44B67765CB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90920" y="2125600"/>
                <a:ext cx="1627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14:cNvPr>
              <p14:cNvContentPartPr/>
              <p14:nvPr/>
            </p14:nvContentPartPr>
            <p14:xfrm>
              <a:off x="7436720" y="2197240"/>
              <a:ext cx="647640" cy="19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BD660C-4A56-44FD-A376-F9D0A45E34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8720" y="2179240"/>
                <a:ext cx="6832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14:cNvPr>
              <p14:cNvContentPartPr/>
              <p14:nvPr/>
            </p14:nvContentPartPr>
            <p14:xfrm>
              <a:off x="8463080" y="2127040"/>
              <a:ext cx="373320" cy="353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6B4DAEB-06D2-4EDC-8256-2315198A7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5440" y="2109400"/>
                <a:ext cx="40896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14:cNvPr>
              <p14:cNvContentPartPr/>
              <p14:nvPr/>
            </p14:nvContentPartPr>
            <p14:xfrm>
              <a:off x="8452640" y="1949920"/>
              <a:ext cx="189720" cy="82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C39638-8E84-4EAE-A428-FED1B944A64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35000" y="1932280"/>
                <a:ext cx="2253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14:cNvPr>
              <p14:cNvContentPartPr/>
              <p14:nvPr/>
            </p14:nvContentPartPr>
            <p14:xfrm>
              <a:off x="4407320" y="2935600"/>
              <a:ext cx="52920" cy="7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32C1EE-C5D1-49A0-B4B7-C5B13FD11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89680" y="2917960"/>
                <a:ext cx="885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14:cNvPr>
              <p14:cNvContentPartPr/>
              <p14:nvPr/>
            </p14:nvContentPartPr>
            <p14:xfrm>
              <a:off x="4700360" y="2813920"/>
              <a:ext cx="114840" cy="15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C337F32-9213-4373-BA7A-00E942C39B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82360" y="2796280"/>
                <a:ext cx="1504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14:cNvPr>
              <p14:cNvContentPartPr/>
              <p14:nvPr/>
            </p14:nvContentPartPr>
            <p14:xfrm>
              <a:off x="4908800" y="2885200"/>
              <a:ext cx="18720" cy="7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1ECF98-DAAC-4693-AE18-CADEE02A90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90800" y="2867200"/>
                <a:ext cx="5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14:cNvPr>
              <p14:cNvContentPartPr/>
              <p14:nvPr/>
            </p14:nvContentPartPr>
            <p14:xfrm>
              <a:off x="4886480" y="2743000"/>
              <a:ext cx="2304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CE1F7FE-A2F9-44AF-AB3B-8779614D5C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8840" y="272536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14:cNvPr>
              <p14:cNvContentPartPr/>
              <p14:nvPr/>
            </p14:nvContentPartPr>
            <p14:xfrm>
              <a:off x="5018600" y="2773600"/>
              <a:ext cx="497520" cy="203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0307A7-C006-41CF-BC23-324A80FCA46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0960" y="2755929"/>
                <a:ext cx="533160" cy="239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14:cNvPr>
              <p14:cNvContentPartPr/>
              <p14:nvPr/>
            </p14:nvContentPartPr>
            <p14:xfrm>
              <a:off x="3879920" y="2845240"/>
              <a:ext cx="356760" cy="130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4AB9CE-C135-4A02-A42F-94AAF31AF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62280" y="2827290"/>
                <a:ext cx="392400" cy="165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14:cNvPr>
              <p14:cNvContentPartPr/>
              <p14:nvPr/>
            </p14:nvContentPartPr>
            <p14:xfrm>
              <a:off x="3555200" y="2812840"/>
              <a:ext cx="244080" cy="255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D979F8-3408-4BFB-B788-F8251A95A21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37560" y="2795200"/>
                <a:ext cx="2797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14:cNvPr>
              <p14:cNvContentPartPr/>
              <p14:nvPr/>
            </p14:nvContentPartPr>
            <p14:xfrm>
              <a:off x="5953160" y="2770000"/>
              <a:ext cx="760320" cy="349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8970466-228E-4222-A8D2-22CC2B71C5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35520" y="2752360"/>
                <a:ext cx="7959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14:cNvPr>
              <p14:cNvContentPartPr/>
              <p14:nvPr/>
            </p14:nvContentPartPr>
            <p14:xfrm>
              <a:off x="6044600" y="2663800"/>
              <a:ext cx="241200" cy="3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78221C-2255-445D-8FC9-1740D41EC0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26960" y="2645800"/>
                <a:ext cx="276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14:cNvPr>
              <p14:cNvContentPartPr/>
              <p14:nvPr/>
            </p14:nvContentPartPr>
            <p14:xfrm>
              <a:off x="6918680" y="2854960"/>
              <a:ext cx="188280" cy="20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2D03B0-9978-4946-B9DB-C1F5A4777D8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00680" y="283696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14:cNvPr>
              <p14:cNvContentPartPr/>
              <p14:nvPr/>
            </p14:nvContentPartPr>
            <p14:xfrm>
              <a:off x="6948920" y="2945320"/>
              <a:ext cx="14328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94FD86-024C-4C7C-A11C-FB08CD69B1A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31280" y="29273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14:cNvPr>
              <p14:cNvContentPartPr/>
              <p14:nvPr/>
            </p14:nvContentPartPr>
            <p14:xfrm>
              <a:off x="7995440" y="2614840"/>
              <a:ext cx="200520" cy="6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F1FA15-98FF-4FFC-BCE1-E82381C54A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440" y="2596840"/>
                <a:ext cx="236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14:cNvPr>
              <p14:cNvContentPartPr/>
              <p14:nvPr/>
            </p14:nvContentPartPr>
            <p14:xfrm>
              <a:off x="7335200" y="2598280"/>
              <a:ext cx="159120" cy="63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DBC6FFB-E441-4C27-8991-63B25D05339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17560" y="2580280"/>
                <a:ext cx="194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14:cNvPr>
              <p14:cNvContentPartPr/>
              <p14:nvPr/>
            </p14:nvContentPartPr>
            <p14:xfrm>
              <a:off x="7771880" y="2736160"/>
              <a:ext cx="577440" cy="30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285398-B291-4175-8DDB-6C322380020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4229" y="2718160"/>
                <a:ext cx="613102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14:cNvPr>
              <p14:cNvContentPartPr/>
              <p14:nvPr/>
            </p14:nvContentPartPr>
            <p14:xfrm>
              <a:off x="7274360" y="2706640"/>
              <a:ext cx="37476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8131A3-DB0B-466A-869F-F18966EE003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6360" y="2688640"/>
                <a:ext cx="410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14:cNvPr>
              <p14:cNvContentPartPr/>
              <p14:nvPr/>
            </p14:nvContentPartPr>
            <p14:xfrm>
              <a:off x="4269440" y="3454000"/>
              <a:ext cx="118440" cy="13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B4426B-D933-4F0A-AC27-3BB713D1F5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51440" y="3436360"/>
                <a:ext cx="1540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14:cNvPr>
              <p14:cNvContentPartPr/>
              <p14:nvPr/>
            </p14:nvContentPartPr>
            <p14:xfrm>
              <a:off x="4469960" y="3448960"/>
              <a:ext cx="181080" cy="13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B0973BF-39EC-4AB9-8864-E0D3F77EEF9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1960" y="3430960"/>
                <a:ext cx="21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14:cNvPr>
              <p14:cNvContentPartPr/>
              <p14:nvPr/>
            </p14:nvContentPartPr>
            <p14:xfrm>
              <a:off x="3809720" y="3271120"/>
              <a:ext cx="37872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AB1F60E-D4DC-4DD2-967E-C5F5784BFB1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92063" y="3253141"/>
                <a:ext cx="414394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14:cNvPr>
              <p14:cNvContentPartPr/>
              <p14:nvPr/>
            </p14:nvContentPartPr>
            <p14:xfrm>
              <a:off x="4947680" y="3325840"/>
              <a:ext cx="227160" cy="77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190F2-E02D-487B-B7E0-2AD1C0D5CB2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29680" y="3308200"/>
                <a:ext cx="262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14:cNvPr>
              <p14:cNvContentPartPr/>
              <p14:nvPr/>
            </p14:nvContentPartPr>
            <p14:xfrm>
              <a:off x="4937600" y="3460120"/>
              <a:ext cx="607320" cy="372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579021-B6B6-48A6-94BE-EF582ED4BD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19600" y="3442480"/>
                <a:ext cx="6429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14:cNvPr>
              <p14:cNvContentPartPr/>
              <p14:nvPr/>
            </p14:nvContentPartPr>
            <p14:xfrm>
              <a:off x="6085280" y="3376240"/>
              <a:ext cx="206280" cy="5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259396-C04B-4E06-A16A-8F9E8E4E4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358600"/>
                <a:ext cx="241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14:cNvPr>
              <p14:cNvContentPartPr/>
              <p14:nvPr/>
            </p14:nvContentPartPr>
            <p14:xfrm>
              <a:off x="6583520" y="3349960"/>
              <a:ext cx="190440" cy="53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C4ACF4B-D62B-48FF-A4A7-543A3AE7509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565520" y="3332320"/>
                <a:ext cx="226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14:cNvPr>
              <p14:cNvContentPartPr/>
              <p14:nvPr/>
            </p14:nvContentPartPr>
            <p14:xfrm>
              <a:off x="7345280" y="3335920"/>
              <a:ext cx="213480" cy="6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5DD660E-D1A7-42AD-BB29-C3F2C4450EE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327280" y="3317920"/>
                <a:ext cx="249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14:cNvPr>
              <p14:cNvContentPartPr/>
              <p14:nvPr/>
            </p14:nvContentPartPr>
            <p14:xfrm>
              <a:off x="5688920" y="3477400"/>
              <a:ext cx="214740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C91D1D9-C00E-40DF-A3B3-7BDDA2F503C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71277" y="3459400"/>
                <a:ext cx="2183046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14:cNvPr>
              <p14:cNvContentPartPr/>
              <p14:nvPr/>
            </p14:nvContentPartPr>
            <p14:xfrm>
              <a:off x="7924160" y="3291280"/>
              <a:ext cx="26208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7961147-8B45-43DF-98E5-3E40A666A2E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520" y="3273640"/>
                <a:ext cx="2977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14:cNvPr>
              <p14:cNvContentPartPr/>
              <p14:nvPr/>
            </p14:nvContentPartPr>
            <p14:xfrm>
              <a:off x="7965200" y="3441760"/>
              <a:ext cx="429480" cy="348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223EBCF-26EB-4187-83E2-4259BA3E5F8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947215" y="3424120"/>
                <a:ext cx="46509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14:cNvPr>
              <p14:cNvContentPartPr/>
              <p14:nvPr/>
            </p14:nvContentPartPr>
            <p14:xfrm>
              <a:off x="3271160" y="4002640"/>
              <a:ext cx="308160" cy="230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AC601EF-3A9B-4CE1-9AF6-97F2CA5C21D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53160" y="3984640"/>
                <a:ext cx="3438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14:cNvPr>
              <p14:cNvContentPartPr/>
              <p14:nvPr/>
            </p14:nvContentPartPr>
            <p14:xfrm>
              <a:off x="3769040" y="4078600"/>
              <a:ext cx="617760" cy="34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25DFE40-109E-43EB-A02F-A1B0FE4D158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51400" y="4060619"/>
                <a:ext cx="653400" cy="376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14:cNvPr>
              <p14:cNvContentPartPr/>
              <p14:nvPr/>
            </p14:nvContentPartPr>
            <p14:xfrm>
              <a:off x="4947680" y="4060960"/>
              <a:ext cx="241560" cy="43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1A58CE-7CF1-4742-A4AF-37B4F8A03B2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29680" y="4043320"/>
                <a:ext cx="2772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14:cNvPr>
              <p14:cNvContentPartPr/>
              <p14:nvPr/>
            </p14:nvContentPartPr>
            <p14:xfrm>
              <a:off x="4541240" y="4206040"/>
              <a:ext cx="974880" cy="20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8D8610-35D8-4411-8B67-196653102A5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23600" y="4188400"/>
                <a:ext cx="10105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14:cNvPr>
              <p14:cNvContentPartPr/>
              <p14:nvPr/>
            </p14:nvContentPartPr>
            <p14:xfrm>
              <a:off x="5629520" y="3994000"/>
              <a:ext cx="576720" cy="41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ABB64C1-9F22-4C46-8EC0-E0FBD57F55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611520" y="3976360"/>
                <a:ext cx="6123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14:cNvPr>
              <p14:cNvContentPartPr/>
              <p14:nvPr/>
            </p14:nvContentPartPr>
            <p14:xfrm>
              <a:off x="6319280" y="3981040"/>
              <a:ext cx="823320" cy="50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03853B-99C9-43E5-8639-D22F830A32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301280" y="3963400"/>
                <a:ext cx="8589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14:cNvPr>
              <p14:cNvContentPartPr/>
              <p14:nvPr/>
            </p14:nvContentPartPr>
            <p14:xfrm>
              <a:off x="7324760" y="4084000"/>
              <a:ext cx="324720" cy="253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EB09C2-E8A4-49A1-8B04-698D315181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07120" y="4066000"/>
                <a:ext cx="3603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14:cNvPr>
              <p14:cNvContentPartPr/>
              <p14:nvPr/>
            </p14:nvContentPartPr>
            <p14:xfrm>
              <a:off x="2762840" y="4584040"/>
              <a:ext cx="180360" cy="89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0A9123-2FBB-4B7C-B7C9-60C39C9DFC9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45200" y="456604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14:cNvPr>
              <p14:cNvContentPartPr/>
              <p14:nvPr/>
            </p14:nvContentPartPr>
            <p14:xfrm>
              <a:off x="3911240" y="4654240"/>
              <a:ext cx="291960" cy="59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214B91-7DB1-4208-B7D5-14118D4D6F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893240" y="4636240"/>
                <a:ext cx="327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14:cNvPr>
              <p14:cNvContentPartPr/>
              <p14:nvPr/>
            </p14:nvContentPartPr>
            <p14:xfrm>
              <a:off x="3494360" y="4828120"/>
              <a:ext cx="80424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C3A0D8C-82DF-45A4-8B05-34647B2924E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476712" y="4810480"/>
                <a:ext cx="839896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14:cNvPr>
              <p14:cNvContentPartPr/>
              <p14:nvPr/>
            </p14:nvContentPartPr>
            <p14:xfrm>
              <a:off x="2732600" y="4721920"/>
              <a:ext cx="555120" cy="33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C0695A1-17BC-4BDC-B044-00372B7067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14960" y="4704261"/>
                <a:ext cx="59076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14:cNvPr>
              <p14:cNvContentPartPr/>
              <p14:nvPr/>
            </p14:nvContentPartPr>
            <p14:xfrm>
              <a:off x="4439360" y="4660720"/>
              <a:ext cx="1402560" cy="39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4DEE20-D262-4425-845A-BD600BCAB5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21720" y="4642720"/>
                <a:ext cx="14382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14:cNvPr>
              <p14:cNvContentPartPr/>
              <p14:nvPr/>
            </p14:nvContentPartPr>
            <p14:xfrm>
              <a:off x="5953160" y="4584760"/>
              <a:ext cx="1180800" cy="45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81494F5-AA09-4081-A24A-E9984621338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35515" y="4566760"/>
                <a:ext cx="1216451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D581AF9-8A3D-4257-994D-C38CE524EEB3}"/>
                  </a:ext>
                </a:extLst>
              </p14:cNvPr>
              <p14:cNvContentPartPr/>
              <p14:nvPr/>
            </p14:nvContentPartPr>
            <p14:xfrm>
              <a:off x="7284080" y="4510600"/>
              <a:ext cx="1678320" cy="599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D581AF9-8A3D-4257-994D-C38CE524EEB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66436" y="4492600"/>
                <a:ext cx="1713968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0E5880-A377-4723-88FD-491BD7487177}"/>
                  </a:ext>
                </a:extLst>
              </p14:cNvPr>
              <p14:cNvContentPartPr/>
              <p14:nvPr/>
            </p14:nvContentPartPr>
            <p14:xfrm>
              <a:off x="1178120" y="5161120"/>
              <a:ext cx="332640" cy="262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0E5880-A377-4723-88FD-491BD748717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60480" y="5143120"/>
                <a:ext cx="3682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9D598A-7745-426E-8898-E2A3699D5D13}"/>
                  </a:ext>
                </a:extLst>
              </p14:cNvPr>
              <p14:cNvContentPartPr/>
              <p14:nvPr/>
            </p14:nvContentPartPr>
            <p14:xfrm>
              <a:off x="1767800" y="5166880"/>
              <a:ext cx="192240" cy="7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9D598A-7745-426E-8898-E2A3699D5D1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749800" y="5149240"/>
                <a:ext cx="2278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9E7FA4A-34A2-4D55-BD77-AE2EB8D36949}"/>
                  </a:ext>
                </a:extLst>
              </p14:cNvPr>
              <p14:cNvContentPartPr/>
              <p14:nvPr/>
            </p14:nvContentPartPr>
            <p14:xfrm>
              <a:off x="2580320" y="5459200"/>
              <a:ext cx="178200" cy="1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9E7FA4A-34A2-4D55-BD77-AE2EB8D3694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562320" y="5441200"/>
                <a:ext cx="213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E4C5C9-1D12-4874-B154-BDE644225AFD}"/>
                  </a:ext>
                </a:extLst>
              </p14:cNvPr>
              <p14:cNvContentPartPr/>
              <p14:nvPr/>
            </p14:nvContentPartPr>
            <p14:xfrm>
              <a:off x="2600480" y="5559640"/>
              <a:ext cx="164880" cy="1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E4C5C9-1D12-4874-B154-BDE644225AF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82840" y="554164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6560AE9-06C7-4C96-BB46-F4B394B4B0A7}"/>
                  </a:ext>
                </a:extLst>
              </p14:cNvPr>
              <p14:cNvContentPartPr/>
              <p14:nvPr/>
            </p14:nvContentPartPr>
            <p14:xfrm>
              <a:off x="1858880" y="5299000"/>
              <a:ext cx="595800" cy="38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6560AE9-06C7-4C96-BB46-F4B394B4B0A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841229" y="5281000"/>
                <a:ext cx="631462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25265D-CA95-4D0D-8970-BDCB61B077DA}"/>
                  </a:ext>
                </a:extLst>
              </p14:cNvPr>
              <p14:cNvContentPartPr/>
              <p14:nvPr/>
            </p14:nvContentPartPr>
            <p14:xfrm>
              <a:off x="3108440" y="5239600"/>
              <a:ext cx="302040" cy="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25265D-CA95-4D0D-8970-BDCB61B077D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090800" y="5221600"/>
                <a:ext cx="3376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63345D1-5DC2-4191-B200-8628C89CF104}"/>
                  </a:ext>
                </a:extLst>
              </p14:cNvPr>
              <p14:cNvContentPartPr/>
              <p14:nvPr/>
            </p14:nvContentPartPr>
            <p14:xfrm>
              <a:off x="2885240" y="5416000"/>
              <a:ext cx="952560" cy="226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63345D1-5DC2-4191-B200-8628C89CF1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67247" y="5398000"/>
                <a:ext cx="988187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8D4006-2E30-41B4-8046-BC1E430C7AC3}"/>
                  </a:ext>
                </a:extLst>
              </p14:cNvPr>
              <p14:cNvContentPartPr/>
              <p14:nvPr/>
            </p14:nvContentPartPr>
            <p14:xfrm>
              <a:off x="3931400" y="5219440"/>
              <a:ext cx="213120" cy="43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8D4006-2E30-41B4-8046-BC1E430C7AC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13760" y="5201800"/>
                <a:ext cx="2487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13DACFD-C96B-4665-9FE0-6B52156251EC}"/>
                  </a:ext>
                </a:extLst>
              </p14:cNvPr>
              <p14:cNvContentPartPr/>
              <p14:nvPr/>
            </p14:nvContentPartPr>
            <p14:xfrm>
              <a:off x="3972080" y="5338960"/>
              <a:ext cx="619920" cy="420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13DACFD-C96B-4665-9FE0-6B52156251E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54430" y="5320975"/>
                <a:ext cx="655581" cy="45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7E9B025-042D-468F-8DB9-A7A147C80CA7}"/>
                  </a:ext>
                </a:extLst>
              </p14:cNvPr>
              <p14:cNvContentPartPr/>
              <p14:nvPr/>
            </p14:nvContentPartPr>
            <p14:xfrm>
              <a:off x="1483040" y="4945840"/>
              <a:ext cx="3672000" cy="895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7E9B025-042D-468F-8DB9-A7A147C80CA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65400" y="4910200"/>
                <a:ext cx="3707640" cy="96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43462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1218760"/>
              <a:ext cx="1373040" cy="109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1201120"/>
                <a:ext cx="140868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14:cNvPr>
              <p14:cNvContentPartPr/>
              <p14:nvPr/>
            </p14:nvContentPartPr>
            <p14:xfrm>
              <a:off x="1601040" y="2113000"/>
              <a:ext cx="391320" cy="64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83040" y="2095000"/>
                <a:ext cx="426960" cy="68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49E566-C03C-4437-BAC2-91A7991E1B7D}"/>
                  </a:ext>
                </a:extLst>
              </p14:cNvPr>
              <p14:cNvContentPartPr/>
              <p14:nvPr/>
            </p14:nvContentPartPr>
            <p14:xfrm>
              <a:off x="620400" y="2528800"/>
              <a:ext cx="8320680" cy="2575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49E566-C03C-4437-BAC2-91A7991E1B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2760" y="2493160"/>
                <a:ext cx="8356320" cy="264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160DEF-ED01-4137-8AD5-54AE98B93026}"/>
                  </a:ext>
                </a:extLst>
              </p14:cNvPr>
              <p14:cNvContentPartPr/>
              <p14:nvPr/>
            </p14:nvContentPartPr>
            <p14:xfrm>
              <a:off x="1354800" y="1771360"/>
              <a:ext cx="748800" cy="143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160DEF-ED01-4137-8AD5-54AE98B930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337160" y="1735360"/>
                <a:ext cx="784440" cy="15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03A4576-9476-4FED-B69C-0F1CC658E316}"/>
                  </a:ext>
                </a:extLst>
              </p14:cNvPr>
              <p14:cNvContentPartPr/>
              <p14:nvPr/>
            </p14:nvContentPartPr>
            <p14:xfrm>
              <a:off x="640200" y="2731480"/>
              <a:ext cx="852480" cy="1719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03A4576-9476-4FED-B69C-0F1CC658E3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2200" y="2695480"/>
                <a:ext cx="888120" cy="179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629452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1288440" cy="111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1324080" cy="11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AE3F3A7C-9876-42F0-BF23-A5EA148A4604}"/>
                  </a:ext>
                </a:extLst>
              </p14:cNvPr>
              <p14:cNvContentPartPr/>
              <p14:nvPr/>
            </p14:nvContentPartPr>
            <p14:xfrm>
              <a:off x="3756800" y="1960720"/>
              <a:ext cx="4791600" cy="372168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AE3F3A7C-9876-42F0-BF23-A5EA148A460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39160" y="1942720"/>
                <a:ext cx="4827240" cy="375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241905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1288440" cy="111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1324080" cy="11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14:cNvPr>
              <p14:cNvContentPartPr/>
              <p14:nvPr/>
            </p14:nvContentPartPr>
            <p14:xfrm>
              <a:off x="3756800" y="2214520"/>
              <a:ext cx="406080" cy="2548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39160" y="2196880"/>
                <a:ext cx="4417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14:cNvPr>
              <p14:cNvContentPartPr/>
              <p14:nvPr/>
            </p14:nvContentPartPr>
            <p14:xfrm>
              <a:off x="4236680" y="2244760"/>
              <a:ext cx="167760" cy="2242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18680" y="2227120"/>
                <a:ext cx="2034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14:cNvPr>
              <p14:cNvContentPartPr/>
              <p14:nvPr/>
            </p14:nvContentPartPr>
            <p14:xfrm>
              <a:off x="4775600" y="2102920"/>
              <a:ext cx="954360" cy="3952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960" y="2084920"/>
                <a:ext cx="990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14:cNvPr>
              <p14:cNvContentPartPr/>
              <p14:nvPr/>
            </p14:nvContentPartPr>
            <p14:xfrm>
              <a:off x="7182920" y="2038840"/>
              <a:ext cx="197280" cy="669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64920" y="2021200"/>
                <a:ext cx="2329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14:cNvPr>
              <p14:cNvContentPartPr/>
              <p14:nvPr/>
            </p14:nvContentPartPr>
            <p14:xfrm>
              <a:off x="7690880" y="2160160"/>
              <a:ext cx="471960" cy="3279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72880" y="2142520"/>
                <a:ext cx="5076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14:cNvPr>
              <p14:cNvContentPartPr/>
              <p14:nvPr/>
            </p14:nvContentPartPr>
            <p14:xfrm>
              <a:off x="6674960" y="2246560"/>
              <a:ext cx="842400" cy="1814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228560"/>
                <a:ext cx="8780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14:cNvPr>
              <p14:cNvContentPartPr/>
              <p14:nvPr/>
            </p14:nvContentPartPr>
            <p14:xfrm>
              <a:off x="6217400" y="2180320"/>
              <a:ext cx="299880" cy="360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99760" y="2162338"/>
                <a:ext cx="335520" cy="395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14:cNvPr>
              <p14:cNvContentPartPr/>
              <p14:nvPr/>
            </p14:nvContentPartPr>
            <p14:xfrm>
              <a:off x="7965200" y="1960720"/>
              <a:ext cx="168840" cy="71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47200" y="1942720"/>
                <a:ext cx="204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14:cNvPr>
              <p14:cNvContentPartPr/>
              <p14:nvPr/>
            </p14:nvContentPartPr>
            <p14:xfrm>
              <a:off x="6156920" y="2060080"/>
              <a:ext cx="183960" cy="53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38920" y="2042080"/>
                <a:ext cx="219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14:cNvPr>
              <p14:cNvContentPartPr/>
              <p14:nvPr/>
            </p14:nvContentPartPr>
            <p14:xfrm>
              <a:off x="5140640" y="2977360"/>
              <a:ext cx="172080" cy="97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3000" y="2959720"/>
                <a:ext cx="207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14:cNvPr>
              <p14:cNvContentPartPr/>
              <p14:nvPr/>
            </p14:nvContentPartPr>
            <p14:xfrm>
              <a:off x="5161160" y="3049360"/>
              <a:ext cx="184680" cy="190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43160" y="3031360"/>
                <a:ext cx="220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14:cNvPr>
              <p14:cNvContentPartPr/>
              <p14:nvPr/>
            </p14:nvContentPartPr>
            <p14:xfrm>
              <a:off x="4602080" y="2795920"/>
              <a:ext cx="356040" cy="406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84098" y="2777920"/>
                <a:ext cx="391644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14:cNvPr>
              <p14:cNvContentPartPr/>
              <p14:nvPr/>
            </p14:nvContentPartPr>
            <p14:xfrm>
              <a:off x="3938600" y="2691880"/>
              <a:ext cx="193680" cy="5101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20600" y="2674240"/>
                <a:ext cx="22932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14:cNvPr>
              <p14:cNvContentPartPr/>
              <p14:nvPr/>
            </p14:nvContentPartPr>
            <p14:xfrm>
              <a:off x="4551320" y="2664880"/>
              <a:ext cx="240120" cy="6804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3320" y="2646880"/>
                <a:ext cx="2757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14:cNvPr>
              <p14:cNvContentPartPr/>
              <p14:nvPr/>
            </p14:nvContentPartPr>
            <p14:xfrm>
              <a:off x="5516480" y="2712400"/>
              <a:ext cx="1194120" cy="480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98835" y="2694747"/>
                <a:ext cx="1229771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76EE2C-47AA-40DE-9736-E3D979D2ADAA}"/>
                  </a:ext>
                </a:extLst>
              </p14:cNvPr>
              <p14:cNvContentPartPr/>
              <p14:nvPr/>
            </p14:nvContentPartPr>
            <p14:xfrm>
              <a:off x="3616760" y="3169600"/>
              <a:ext cx="4798800" cy="3034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76EE2C-47AA-40DE-9736-E3D979D2AD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8761" y="3151960"/>
                <a:ext cx="4834437" cy="30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102921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1288440" cy="111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1324080" cy="11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14:cNvPr>
              <p14:cNvContentPartPr/>
              <p14:nvPr/>
            </p14:nvContentPartPr>
            <p14:xfrm>
              <a:off x="3756800" y="2214520"/>
              <a:ext cx="406080" cy="2548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39160" y="2196880"/>
                <a:ext cx="4417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14:cNvPr>
              <p14:cNvContentPartPr/>
              <p14:nvPr/>
            </p14:nvContentPartPr>
            <p14:xfrm>
              <a:off x="4236680" y="2244760"/>
              <a:ext cx="167760" cy="2242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18680" y="2227120"/>
                <a:ext cx="2034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14:cNvPr>
              <p14:cNvContentPartPr/>
              <p14:nvPr/>
            </p14:nvContentPartPr>
            <p14:xfrm>
              <a:off x="4775600" y="2102920"/>
              <a:ext cx="954360" cy="3952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960" y="2084920"/>
                <a:ext cx="990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14:cNvPr>
              <p14:cNvContentPartPr/>
              <p14:nvPr/>
            </p14:nvContentPartPr>
            <p14:xfrm>
              <a:off x="7182920" y="2038840"/>
              <a:ext cx="197280" cy="669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64920" y="2021200"/>
                <a:ext cx="2329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14:cNvPr>
              <p14:cNvContentPartPr/>
              <p14:nvPr/>
            </p14:nvContentPartPr>
            <p14:xfrm>
              <a:off x="7690880" y="2160160"/>
              <a:ext cx="471960" cy="3279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72880" y="2142520"/>
                <a:ext cx="5076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14:cNvPr>
              <p14:cNvContentPartPr/>
              <p14:nvPr/>
            </p14:nvContentPartPr>
            <p14:xfrm>
              <a:off x="6674960" y="2246560"/>
              <a:ext cx="842400" cy="1814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228560"/>
                <a:ext cx="8780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14:cNvPr>
              <p14:cNvContentPartPr/>
              <p14:nvPr/>
            </p14:nvContentPartPr>
            <p14:xfrm>
              <a:off x="6217400" y="2180320"/>
              <a:ext cx="299880" cy="360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99760" y="2162338"/>
                <a:ext cx="335520" cy="395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14:cNvPr>
              <p14:cNvContentPartPr/>
              <p14:nvPr/>
            </p14:nvContentPartPr>
            <p14:xfrm>
              <a:off x="7965200" y="1960720"/>
              <a:ext cx="168840" cy="71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47200" y="1942720"/>
                <a:ext cx="204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14:cNvPr>
              <p14:cNvContentPartPr/>
              <p14:nvPr/>
            </p14:nvContentPartPr>
            <p14:xfrm>
              <a:off x="6156920" y="2060080"/>
              <a:ext cx="183960" cy="53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38920" y="2042080"/>
                <a:ext cx="219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14:cNvPr>
              <p14:cNvContentPartPr/>
              <p14:nvPr/>
            </p14:nvContentPartPr>
            <p14:xfrm>
              <a:off x="5140640" y="2977360"/>
              <a:ext cx="172080" cy="97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3000" y="2959720"/>
                <a:ext cx="207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14:cNvPr>
              <p14:cNvContentPartPr/>
              <p14:nvPr/>
            </p14:nvContentPartPr>
            <p14:xfrm>
              <a:off x="5161160" y="3049360"/>
              <a:ext cx="184680" cy="190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43160" y="3031360"/>
                <a:ext cx="220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14:cNvPr>
              <p14:cNvContentPartPr/>
              <p14:nvPr/>
            </p14:nvContentPartPr>
            <p14:xfrm>
              <a:off x="4602080" y="2795920"/>
              <a:ext cx="356040" cy="406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84098" y="2777920"/>
                <a:ext cx="391644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14:cNvPr>
              <p14:cNvContentPartPr/>
              <p14:nvPr/>
            </p14:nvContentPartPr>
            <p14:xfrm>
              <a:off x="3938600" y="2691880"/>
              <a:ext cx="193680" cy="5101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20600" y="2674240"/>
                <a:ext cx="22932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14:cNvPr>
              <p14:cNvContentPartPr/>
              <p14:nvPr/>
            </p14:nvContentPartPr>
            <p14:xfrm>
              <a:off x="4551320" y="2664880"/>
              <a:ext cx="240120" cy="6804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3320" y="2646880"/>
                <a:ext cx="2757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14:cNvPr>
              <p14:cNvContentPartPr/>
              <p14:nvPr/>
            </p14:nvContentPartPr>
            <p14:xfrm>
              <a:off x="5516480" y="2712400"/>
              <a:ext cx="1194120" cy="480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98835" y="2694747"/>
                <a:ext cx="1229771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14:cNvPr>
              <p14:cNvContentPartPr/>
              <p14:nvPr/>
            </p14:nvContentPartPr>
            <p14:xfrm>
              <a:off x="3941120" y="3352480"/>
              <a:ext cx="183600" cy="514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3480" y="3334480"/>
                <a:ext cx="219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14:cNvPr>
              <p14:cNvContentPartPr/>
              <p14:nvPr/>
            </p14:nvContentPartPr>
            <p14:xfrm>
              <a:off x="4500560" y="3400000"/>
              <a:ext cx="189360" cy="644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82920" y="3382360"/>
                <a:ext cx="22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14:cNvPr>
              <p14:cNvContentPartPr/>
              <p14:nvPr/>
            </p14:nvContentPartPr>
            <p14:xfrm>
              <a:off x="4602080" y="3545440"/>
              <a:ext cx="547560" cy="3772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4080" y="3527800"/>
                <a:ext cx="583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14:cNvPr>
              <p14:cNvContentPartPr/>
              <p14:nvPr/>
            </p14:nvContentPartPr>
            <p14:xfrm>
              <a:off x="5790800" y="3390640"/>
              <a:ext cx="251280" cy="640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73160" y="3372640"/>
                <a:ext cx="286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14:cNvPr>
              <p14:cNvContentPartPr/>
              <p14:nvPr/>
            </p14:nvContentPartPr>
            <p14:xfrm>
              <a:off x="6329360" y="3586120"/>
              <a:ext cx="174600" cy="23112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1360" y="3568480"/>
                <a:ext cx="2102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14:cNvPr>
              <p14:cNvContentPartPr/>
              <p14:nvPr/>
            </p14:nvContentPartPr>
            <p14:xfrm>
              <a:off x="5303000" y="3614200"/>
              <a:ext cx="872640" cy="2059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85360" y="3596200"/>
                <a:ext cx="9082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14:cNvPr>
              <p14:cNvContentPartPr/>
              <p14:nvPr/>
            </p14:nvContentPartPr>
            <p14:xfrm>
              <a:off x="6603680" y="3393160"/>
              <a:ext cx="231120" cy="4104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86040" y="3375520"/>
                <a:ext cx="266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14:cNvPr>
              <p14:cNvContentPartPr/>
              <p14:nvPr/>
            </p14:nvContentPartPr>
            <p14:xfrm>
              <a:off x="6654440" y="3529600"/>
              <a:ext cx="474480" cy="40068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6440" y="3511960"/>
                <a:ext cx="51012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D8539D-3DAC-4435-BFE0-8D3E16BD6261}"/>
                  </a:ext>
                </a:extLst>
              </p14:cNvPr>
              <p14:cNvContentPartPr/>
              <p14:nvPr/>
            </p14:nvContentPartPr>
            <p14:xfrm>
              <a:off x="4608920" y="3850360"/>
              <a:ext cx="2674800" cy="234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D8539D-3DAC-4435-BFE0-8D3E16BD626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91280" y="3832720"/>
                <a:ext cx="271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2B613C-ED15-46F6-93DE-C3DD38E8E600}"/>
                  </a:ext>
                </a:extLst>
              </p14:cNvPr>
              <p14:cNvContentPartPr/>
              <p14:nvPr/>
            </p14:nvContentPartPr>
            <p14:xfrm>
              <a:off x="5249360" y="4193800"/>
              <a:ext cx="247680" cy="831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2B613C-ED15-46F6-93DE-C3DD38E8E60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31360" y="4175800"/>
                <a:ext cx="283320" cy="8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C1C8EC2-B921-45D6-BE0E-D2072336BEFE}"/>
                  </a:ext>
                </a:extLst>
              </p14:cNvPr>
              <p14:cNvContentPartPr/>
              <p14:nvPr/>
            </p14:nvContentPartPr>
            <p14:xfrm>
              <a:off x="3332000" y="4368400"/>
              <a:ext cx="1556280" cy="608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C1C8EC2-B921-45D6-BE0E-D2072336BEF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4356" y="4350760"/>
                <a:ext cx="1591928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F3114C-C1D4-4F19-91FD-F36F639384EB}"/>
                  </a:ext>
                </a:extLst>
              </p14:cNvPr>
              <p14:cNvContentPartPr/>
              <p14:nvPr/>
            </p14:nvContentPartPr>
            <p14:xfrm>
              <a:off x="5890880" y="4216120"/>
              <a:ext cx="1263600" cy="696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F3114C-C1D4-4F19-91FD-F36F639384E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72885" y="4198129"/>
                <a:ext cx="1299230" cy="732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EBF2A0A-68B5-4CDF-B95D-2AED204A1B74}"/>
                  </a:ext>
                </a:extLst>
              </p14:cNvPr>
              <p14:cNvContentPartPr/>
              <p14:nvPr/>
            </p14:nvContentPartPr>
            <p14:xfrm>
              <a:off x="6430880" y="4985080"/>
              <a:ext cx="970920" cy="612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EBF2A0A-68B5-4CDF-B95D-2AED204A1B7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13240" y="4967080"/>
                <a:ext cx="100656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3DBB1F0-580E-4FD9-B649-80A0FB5C2689}"/>
                  </a:ext>
                </a:extLst>
              </p14:cNvPr>
              <p14:cNvContentPartPr/>
              <p14:nvPr/>
            </p14:nvContentPartPr>
            <p14:xfrm>
              <a:off x="5162240" y="5238880"/>
              <a:ext cx="1012320" cy="238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3DBB1F0-580E-4FD9-B649-80A0FB5C268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44600" y="5221213"/>
                <a:ext cx="1047960" cy="274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F95B74-BB3B-4ED4-9293-8D9D1C4B2905}"/>
                  </a:ext>
                </a:extLst>
              </p14:cNvPr>
              <p14:cNvContentPartPr/>
              <p14:nvPr/>
            </p14:nvContentPartPr>
            <p14:xfrm>
              <a:off x="3568520" y="5384680"/>
              <a:ext cx="1371600" cy="937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F95B74-BB3B-4ED4-9293-8D9D1C4B290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50520" y="5366680"/>
                <a:ext cx="1407240" cy="9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8114FB3-0669-4EE1-8604-D3C014323CB4}"/>
                  </a:ext>
                </a:extLst>
              </p14:cNvPr>
              <p14:cNvContentPartPr/>
              <p14:nvPr/>
            </p14:nvContentPartPr>
            <p14:xfrm>
              <a:off x="5323520" y="5630200"/>
              <a:ext cx="294480" cy="38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8114FB3-0669-4EE1-8604-D3C014323C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5520" y="5612200"/>
                <a:ext cx="330120" cy="42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251930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1288440" cy="111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1324080" cy="11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14:cNvPr>
              <p14:cNvContentPartPr/>
              <p14:nvPr/>
            </p14:nvContentPartPr>
            <p14:xfrm>
              <a:off x="3756800" y="2214520"/>
              <a:ext cx="406080" cy="2548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39160" y="2196880"/>
                <a:ext cx="4417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14:cNvPr>
              <p14:cNvContentPartPr/>
              <p14:nvPr/>
            </p14:nvContentPartPr>
            <p14:xfrm>
              <a:off x="4236680" y="2244760"/>
              <a:ext cx="167760" cy="2242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18680" y="2227120"/>
                <a:ext cx="2034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14:cNvPr>
              <p14:cNvContentPartPr/>
              <p14:nvPr/>
            </p14:nvContentPartPr>
            <p14:xfrm>
              <a:off x="4775600" y="2102920"/>
              <a:ext cx="954360" cy="3952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960" y="2084920"/>
                <a:ext cx="990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14:cNvPr>
              <p14:cNvContentPartPr/>
              <p14:nvPr/>
            </p14:nvContentPartPr>
            <p14:xfrm>
              <a:off x="7182920" y="2038840"/>
              <a:ext cx="197280" cy="669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64920" y="2021200"/>
                <a:ext cx="2329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14:cNvPr>
              <p14:cNvContentPartPr/>
              <p14:nvPr/>
            </p14:nvContentPartPr>
            <p14:xfrm>
              <a:off x="7690880" y="2160160"/>
              <a:ext cx="471960" cy="3279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72880" y="2142520"/>
                <a:ext cx="5076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14:cNvPr>
              <p14:cNvContentPartPr/>
              <p14:nvPr/>
            </p14:nvContentPartPr>
            <p14:xfrm>
              <a:off x="6674960" y="2246560"/>
              <a:ext cx="842400" cy="1814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228560"/>
                <a:ext cx="8780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14:cNvPr>
              <p14:cNvContentPartPr/>
              <p14:nvPr/>
            </p14:nvContentPartPr>
            <p14:xfrm>
              <a:off x="6217400" y="2180320"/>
              <a:ext cx="299880" cy="360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99760" y="2162338"/>
                <a:ext cx="335520" cy="395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14:cNvPr>
              <p14:cNvContentPartPr/>
              <p14:nvPr/>
            </p14:nvContentPartPr>
            <p14:xfrm>
              <a:off x="7965200" y="1960720"/>
              <a:ext cx="168840" cy="71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47200" y="1942720"/>
                <a:ext cx="204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14:cNvPr>
              <p14:cNvContentPartPr/>
              <p14:nvPr/>
            </p14:nvContentPartPr>
            <p14:xfrm>
              <a:off x="6156920" y="2060080"/>
              <a:ext cx="183960" cy="53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38920" y="2042080"/>
                <a:ext cx="219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14:cNvPr>
              <p14:cNvContentPartPr/>
              <p14:nvPr/>
            </p14:nvContentPartPr>
            <p14:xfrm>
              <a:off x="5140640" y="2977360"/>
              <a:ext cx="172080" cy="97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3000" y="2959720"/>
                <a:ext cx="207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14:cNvPr>
              <p14:cNvContentPartPr/>
              <p14:nvPr/>
            </p14:nvContentPartPr>
            <p14:xfrm>
              <a:off x="5161160" y="3049360"/>
              <a:ext cx="184680" cy="190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43160" y="3031360"/>
                <a:ext cx="220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14:cNvPr>
              <p14:cNvContentPartPr/>
              <p14:nvPr/>
            </p14:nvContentPartPr>
            <p14:xfrm>
              <a:off x="4602080" y="2795920"/>
              <a:ext cx="356040" cy="406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84098" y="2777920"/>
                <a:ext cx="391644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14:cNvPr>
              <p14:cNvContentPartPr/>
              <p14:nvPr/>
            </p14:nvContentPartPr>
            <p14:xfrm>
              <a:off x="3938600" y="2691880"/>
              <a:ext cx="193680" cy="5101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20600" y="2674240"/>
                <a:ext cx="22932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14:cNvPr>
              <p14:cNvContentPartPr/>
              <p14:nvPr/>
            </p14:nvContentPartPr>
            <p14:xfrm>
              <a:off x="4551320" y="2664880"/>
              <a:ext cx="240120" cy="6804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3320" y="2646880"/>
                <a:ext cx="2757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14:cNvPr>
              <p14:cNvContentPartPr/>
              <p14:nvPr/>
            </p14:nvContentPartPr>
            <p14:xfrm>
              <a:off x="5516480" y="2712400"/>
              <a:ext cx="1194120" cy="480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98835" y="2694747"/>
                <a:ext cx="1229771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14:cNvPr>
              <p14:cNvContentPartPr/>
              <p14:nvPr/>
            </p14:nvContentPartPr>
            <p14:xfrm>
              <a:off x="3941120" y="3352480"/>
              <a:ext cx="183600" cy="514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3480" y="3334480"/>
                <a:ext cx="219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14:cNvPr>
              <p14:cNvContentPartPr/>
              <p14:nvPr/>
            </p14:nvContentPartPr>
            <p14:xfrm>
              <a:off x="4500560" y="3400000"/>
              <a:ext cx="189360" cy="644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82920" y="3382360"/>
                <a:ext cx="22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14:cNvPr>
              <p14:cNvContentPartPr/>
              <p14:nvPr/>
            </p14:nvContentPartPr>
            <p14:xfrm>
              <a:off x="4602080" y="3545440"/>
              <a:ext cx="547560" cy="3772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4080" y="3527800"/>
                <a:ext cx="583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14:cNvPr>
              <p14:cNvContentPartPr/>
              <p14:nvPr/>
            </p14:nvContentPartPr>
            <p14:xfrm>
              <a:off x="5790800" y="3390640"/>
              <a:ext cx="251280" cy="640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73160" y="3372640"/>
                <a:ext cx="286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14:cNvPr>
              <p14:cNvContentPartPr/>
              <p14:nvPr/>
            </p14:nvContentPartPr>
            <p14:xfrm>
              <a:off x="6329360" y="3586120"/>
              <a:ext cx="174600" cy="23112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1360" y="3568480"/>
                <a:ext cx="2102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14:cNvPr>
              <p14:cNvContentPartPr/>
              <p14:nvPr/>
            </p14:nvContentPartPr>
            <p14:xfrm>
              <a:off x="5303000" y="3614200"/>
              <a:ext cx="872640" cy="2059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85360" y="3596200"/>
                <a:ext cx="9082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14:cNvPr>
              <p14:cNvContentPartPr/>
              <p14:nvPr/>
            </p14:nvContentPartPr>
            <p14:xfrm>
              <a:off x="6603680" y="3393160"/>
              <a:ext cx="231120" cy="4104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86040" y="3375520"/>
                <a:ext cx="266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14:cNvPr>
              <p14:cNvContentPartPr/>
              <p14:nvPr/>
            </p14:nvContentPartPr>
            <p14:xfrm>
              <a:off x="6654440" y="3529600"/>
              <a:ext cx="474480" cy="40068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6440" y="3511960"/>
                <a:ext cx="51012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C5BD07D-D5FE-40C9-924F-113696FB0CCB}"/>
                  </a:ext>
                </a:extLst>
              </p14:cNvPr>
              <p14:cNvContentPartPr/>
              <p14:nvPr/>
            </p14:nvContentPartPr>
            <p14:xfrm>
              <a:off x="6786560" y="1804840"/>
              <a:ext cx="874440" cy="805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C5BD07D-D5FE-40C9-924F-113696FB0C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68920" y="1769200"/>
                <a:ext cx="91008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B40C09-47FA-4526-A839-D003E7AEA6A9}"/>
                  </a:ext>
                </a:extLst>
              </p14:cNvPr>
              <p14:cNvContentPartPr/>
              <p14:nvPr/>
            </p14:nvContentPartPr>
            <p14:xfrm>
              <a:off x="5337200" y="2421160"/>
              <a:ext cx="924120" cy="89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B40C09-47FA-4526-A839-D003E7AEA6A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19200" y="2385520"/>
                <a:ext cx="959760" cy="9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5D3CC9-4836-4839-A100-00DD5935E4E5}"/>
                  </a:ext>
                </a:extLst>
              </p14:cNvPr>
              <p14:cNvContentPartPr/>
              <p14:nvPr/>
            </p14:nvContentPartPr>
            <p14:xfrm>
              <a:off x="5395160" y="3109840"/>
              <a:ext cx="912600" cy="1028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5D3CC9-4836-4839-A100-00DD5935E4E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77160" y="3073840"/>
                <a:ext cx="948240" cy="10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7AA66-F04B-4508-839F-7DA93BEB19A7}"/>
                  </a:ext>
                </a:extLst>
              </p14:cNvPr>
              <p14:cNvContentPartPr/>
              <p14:nvPr/>
            </p14:nvContentPartPr>
            <p14:xfrm>
              <a:off x="5760560" y="4469920"/>
              <a:ext cx="360" cy="132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7AA66-F04B-4508-839F-7DA93BEB19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42560" y="4451920"/>
                <a:ext cx="360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EAD8025-4370-4D9B-9CBA-18DCA7775A5F}"/>
                  </a:ext>
                </a:extLst>
              </p14:cNvPr>
              <p14:cNvContentPartPr/>
              <p14:nvPr/>
            </p14:nvContentPartPr>
            <p14:xfrm>
              <a:off x="5719880" y="4307560"/>
              <a:ext cx="828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EAD8025-4370-4D9B-9CBA-18DCA7775A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28956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53FE15-4EC6-47A9-9A6B-464DFB59570F}"/>
                  </a:ext>
                </a:extLst>
              </p14:cNvPr>
              <p14:cNvContentPartPr/>
              <p14:nvPr/>
            </p14:nvContentPartPr>
            <p14:xfrm>
              <a:off x="5934800" y="4429600"/>
              <a:ext cx="77400" cy="163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53FE15-4EC6-47A9-9A6B-464DFB59570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17160" y="4411600"/>
                <a:ext cx="11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0AB073-7E34-41A3-BA3A-574D9E15D19C}"/>
                  </a:ext>
                </a:extLst>
              </p14:cNvPr>
              <p14:cNvContentPartPr/>
              <p14:nvPr/>
            </p14:nvContentPartPr>
            <p14:xfrm>
              <a:off x="6339440" y="3961600"/>
              <a:ext cx="2225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0AB073-7E34-41A3-BA3A-574D9E15D19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21797" y="3943589"/>
                <a:ext cx="2261166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ED10574-F655-44C3-AA73-F12041552915}"/>
                  </a:ext>
                </a:extLst>
              </p14:cNvPr>
              <p14:cNvContentPartPr/>
              <p14:nvPr/>
            </p14:nvContentPartPr>
            <p14:xfrm>
              <a:off x="5679200" y="4764760"/>
              <a:ext cx="655200" cy="346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ED10574-F655-44C3-AA73-F1204155291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661210" y="4747120"/>
                <a:ext cx="6908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E5228CF-AEDD-49EE-821C-A95A9C3F9BA0}"/>
                  </a:ext>
                </a:extLst>
              </p14:cNvPr>
              <p14:cNvContentPartPr/>
              <p14:nvPr/>
            </p14:nvContentPartPr>
            <p14:xfrm>
              <a:off x="6623480" y="4641280"/>
              <a:ext cx="1820160" cy="731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E5228CF-AEDD-49EE-821C-A95A9C3F9BA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05837" y="4623280"/>
                <a:ext cx="1855807" cy="76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137453B-1572-4F4D-9CC2-CC30ECFFB769}"/>
                  </a:ext>
                </a:extLst>
              </p14:cNvPr>
              <p14:cNvContentPartPr/>
              <p14:nvPr/>
            </p14:nvContentPartPr>
            <p14:xfrm>
              <a:off x="1595000" y="4166800"/>
              <a:ext cx="3802680" cy="1511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137453B-1572-4F4D-9CC2-CC30ECFFB76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7000" y="4148804"/>
                <a:ext cx="3838320" cy="15469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688010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14:cNvPr>
              <p14:cNvContentPartPr/>
              <p14:nvPr/>
            </p14:nvContentPartPr>
            <p14:xfrm>
              <a:off x="465960" y="230200"/>
              <a:ext cx="3647520" cy="870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1A1ED-461C-40C4-AC61-AE149B3C2B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318" y="212553"/>
                <a:ext cx="3683164" cy="906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14:cNvPr>
              <p14:cNvContentPartPr/>
              <p14:nvPr/>
            </p14:nvContentPartPr>
            <p14:xfrm>
              <a:off x="4266840" y="116080"/>
              <a:ext cx="4384800" cy="844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071243-F191-4DA2-A3A1-62D80593E6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49199" y="98080"/>
                <a:ext cx="4420443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14:cNvPr>
              <p14:cNvContentPartPr/>
              <p14:nvPr/>
            </p14:nvContentPartPr>
            <p14:xfrm>
              <a:off x="434280" y="1162600"/>
              <a:ext cx="1322640" cy="429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27F42FA-E8B3-4617-9AA9-9A1B440636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6280" y="1144615"/>
                <a:ext cx="135828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14:cNvPr>
              <p14:cNvContentPartPr/>
              <p14:nvPr/>
            </p14:nvContentPartPr>
            <p14:xfrm>
              <a:off x="4449720" y="1198600"/>
              <a:ext cx="36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12ED4F-651C-4918-8ADE-795FBDDFC8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431720" y="118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14:cNvPr>
              <p14:cNvContentPartPr/>
              <p14:nvPr/>
            </p14:nvContentPartPr>
            <p14:xfrm>
              <a:off x="5033640" y="1141720"/>
              <a:ext cx="249840" cy="546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347D5F-85B1-47C9-B2DF-339C93536B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15640" y="1123720"/>
                <a:ext cx="2854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14:cNvPr>
              <p14:cNvContentPartPr/>
              <p14:nvPr/>
            </p14:nvContentPartPr>
            <p14:xfrm>
              <a:off x="5618280" y="1079440"/>
              <a:ext cx="1540080" cy="326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75678B-0C3E-47B0-8ADF-2693DEB37D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00280" y="1061800"/>
                <a:ext cx="157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14:cNvPr>
              <p14:cNvContentPartPr/>
              <p14:nvPr/>
            </p14:nvContentPartPr>
            <p14:xfrm>
              <a:off x="4460160" y="1269520"/>
              <a:ext cx="223920" cy="174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98B40D9-D066-444A-A6C3-9D684B4BFA3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2160" y="1251880"/>
                <a:ext cx="259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14:cNvPr>
              <p14:cNvContentPartPr/>
              <p14:nvPr/>
            </p14:nvContentPartPr>
            <p14:xfrm>
              <a:off x="3767160" y="1269520"/>
              <a:ext cx="56124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F51AFF4-C140-49D7-92FE-28B1BB087C3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9520" y="1251880"/>
                <a:ext cx="5968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14:cNvPr>
              <p14:cNvContentPartPr/>
              <p14:nvPr/>
            </p14:nvContentPartPr>
            <p14:xfrm>
              <a:off x="2753040" y="1198600"/>
              <a:ext cx="662760" cy="294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B036B8B-5EC8-4F3A-AA89-F852601721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390" y="1180600"/>
                <a:ext cx="698419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14:cNvPr>
              <p14:cNvContentPartPr/>
              <p14:nvPr/>
            </p14:nvContentPartPr>
            <p14:xfrm>
              <a:off x="2011080" y="1198600"/>
              <a:ext cx="426600" cy="31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1C6DF2-73A2-40C9-941A-6DD1206A60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93440" y="1180600"/>
                <a:ext cx="4622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14:cNvPr>
              <p14:cNvContentPartPr/>
              <p14:nvPr/>
            </p14:nvContentPartPr>
            <p14:xfrm>
              <a:off x="7284360" y="1304080"/>
              <a:ext cx="22320" cy="1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31B1643-5BE8-4AC4-A38D-2DC4F439FB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286080"/>
                <a:ext cx="57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14:cNvPr>
              <p14:cNvContentPartPr/>
              <p14:nvPr/>
            </p14:nvContentPartPr>
            <p14:xfrm>
              <a:off x="7516560" y="1018240"/>
              <a:ext cx="109080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8CB83AB-62D3-4985-8494-D3565A08CE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98914" y="1000240"/>
                <a:ext cx="1126452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14:cNvPr>
              <p14:cNvContentPartPr/>
              <p14:nvPr/>
            </p14:nvContentPartPr>
            <p14:xfrm>
              <a:off x="331320" y="1642480"/>
              <a:ext cx="1153080" cy="39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770219-78B6-4637-AB5B-3017D1EBCA7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3680" y="1624824"/>
                <a:ext cx="1188720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14:cNvPr>
              <p14:cNvContentPartPr/>
              <p14:nvPr/>
            </p14:nvContentPartPr>
            <p14:xfrm>
              <a:off x="1775640" y="1604680"/>
              <a:ext cx="959040" cy="389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D58B6F-08A1-4560-B344-C2CC54130B2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7993" y="1587040"/>
                <a:ext cx="994693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14:cNvPr>
              <p14:cNvContentPartPr/>
              <p14:nvPr/>
            </p14:nvContentPartPr>
            <p14:xfrm>
              <a:off x="5049480" y="1503520"/>
              <a:ext cx="1127880" cy="54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C14017-57CE-4383-8BD1-A2473A29F05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31480" y="1485520"/>
                <a:ext cx="11635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14:cNvPr>
              <p14:cNvContentPartPr/>
              <p14:nvPr/>
            </p14:nvContentPartPr>
            <p14:xfrm>
              <a:off x="3068040" y="1578040"/>
              <a:ext cx="1667160" cy="554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4DC6B7-3C24-44C7-A87F-EDCD05B452E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1560040"/>
                <a:ext cx="17028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14:cNvPr>
              <p14:cNvContentPartPr/>
              <p14:nvPr/>
            </p14:nvContentPartPr>
            <p14:xfrm>
              <a:off x="6339360" y="1552120"/>
              <a:ext cx="123120" cy="183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B533889-D14E-4CE2-883D-06059667D2D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21360" y="1534120"/>
                <a:ext cx="1587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14:cNvPr>
              <p14:cNvContentPartPr/>
              <p14:nvPr/>
            </p14:nvContentPartPr>
            <p14:xfrm>
              <a:off x="6360240" y="1798000"/>
              <a:ext cx="111600" cy="10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BDB20-D45A-4285-981B-12917B3ED0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2600" y="1780000"/>
                <a:ext cx="147240" cy="143280"/>
              </a:xfrm>
              <a:prstGeom prst="rect">
                <a:avLst/>
              </a:prstGeom>
            </p:spPr>
          </p:pic>
        </mc:Fallback>
      </mc:AlternateContent>
      <p:sp>
        <p:nvSpPr>
          <p:cNvPr id="30" name="Oval 29">
            <a:extLst>
              <a:ext uri="{FF2B5EF4-FFF2-40B4-BE49-F238E27FC236}">
                <a16:creationId xmlns:a16="http://schemas.microsoft.com/office/drawing/2014/main" id="{6C47D0BD-A471-428B-BCF3-BD883B214F9C}"/>
              </a:ext>
            </a:extLst>
          </p:cNvPr>
          <p:cNvSpPr/>
          <p:nvPr/>
        </p:nvSpPr>
        <p:spPr>
          <a:xfrm>
            <a:off x="522480" y="2430121"/>
            <a:ext cx="2468880" cy="246888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14:cNvPr>
              <p14:cNvContentPartPr/>
              <p14:nvPr/>
            </p14:nvContentPartPr>
            <p14:xfrm>
              <a:off x="1410680" y="2906800"/>
              <a:ext cx="1288440" cy="1117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30FF80B-189B-4411-9005-1836E36A7B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92680" y="2888800"/>
                <a:ext cx="1324080" cy="11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14:cNvPr>
              <p14:cNvContentPartPr/>
              <p14:nvPr/>
            </p14:nvContentPartPr>
            <p14:xfrm>
              <a:off x="660080" y="3248800"/>
              <a:ext cx="235800" cy="29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0B5CBF-77B7-49AA-9749-6EF79AA50D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440" y="3231160"/>
                <a:ext cx="271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14:cNvPr>
              <p14:cNvContentPartPr/>
              <p14:nvPr/>
            </p14:nvContentPartPr>
            <p14:xfrm>
              <a:off x="1095320" y="3167800"/>
              <a:ext cx="583560" cy="465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932A0E-637D-47D0-B35F-4799777AC9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77331" y="3150160"/>
                <a:ext cx="619178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14:cNvPr>
              <p14:cNvContentPartPr/>
              <p14:nvPr/>
            </p14:nvContentPartPr>
            <p14:xfrm>
              <a:off x="1178120" y="2641840"/>
              <a:ext cx="1145160" cy="52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66D4613-1250-49BE-BAB5-5C77EF9EB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60480" y="2623840"/>
                <a:ext cx="1180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14:cNvPr>
              <p14:cNvContentPartPr/>
              <p14:nvPr/>
            </p14:nvContentPartPr>
            <p14:xfrm>
              <a:off x="1320320" y="2492080"/>
              <a:ext cx="195120" cy="88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042B95B-D002-43D3-84C9-F2ABB8DD994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02320" y="2474080"/>
                <a:ext cx="230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14:cNvPr>
              <p14:cNvContentPartPr/>
              <p14:nvPr/>
            </p14:nvContentPartPr>
            <p14:xfrm>
              <a:off x="3756800" y="2214520"/>
              <a:ext cx="406080" cy="2548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6129999-9398-4EF0-9B1A-8B1BEDD4BB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39160" y="2196880"/>
                <a:ext cx="4417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14:cNvPr>
              <p14:cNvContentPartPr/>
              <p14:nvPr/>
            </p14:nvContentPartPr>
            <p14:xfrm>
              <a:off x="4236680" y="2244760"/>
              <a:ext cx="167760" cy="2242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EE5C1191-1E92-44DA-B9CA-BA8281A1C5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18680" y="2227120"/>
                <a:ext cx="2034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14:cNvPr>
              <p14:cNvContentPartPr/>
              <p14:nvPr/>
            </p14:nvContentPartPr>
            <p14:xfrm>
              <a:off x="4775600" y="2102920"/>
              <a:ext cx="954360" cy="3952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1243A02-1341-4F1B-8A17-89DBC3839D3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960" y="2084920"/>
                <a:ext cx="990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14:cNvPr>
              <p14:cNvContentPartPr/>
              <p14:nvPr/>
            </p14:nvContentPartPr>
            <p14:xfrm>
              <a:off x="7182920" y="2038840"/>
              <a:ext cx="197280" cy="669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86229CD-67CB-4F04-8888-18FEA8B2DA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64920" y="2021200"/>
                <a:ext cx="2329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14:cNvPr>
              <p14:cNvContentPartPr/>
              <p14:nvPr/>
            </p14:nvContentPartPr>
            <p14:xfrm>
              <a:off x="7690880" y="2160160"/>
              <a:ext cx="471960" cy="3279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3562AB0C-646A-456A-9B39-A686D6E1B5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72880" y="2142520"/>
                <a:ext cx="5076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14:cNvPr>
              <p14:cNvContentPartPr/>
              <p14:nvPr/>
            </p14:nvContentPartPr>
            <p14:xfrm>
              <a:off x="6674960" y="2246560"/>
              <a:ext cx="842400" cy="1814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B37ECCB9-F6FB-4484-9AB5-A23E5E9F2E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56960" y="2228560"/>
                <a:ext cx="8780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14:cNvPr>
              <p14:cNvContentPartPr/>
              <p14:nvPr/>
            </p14:nvContentPartPr>
            <p14:xfrm>
              <a:off x="6217400" y="2180320"/>
              <a:ext cx="299880" cy="360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2F8C5CF-0C55-491A-B7A7-12890EA298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99760" y="2162338"/>
                <a:ext cx="335520" cy="395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14:cNvPr>
              <p14:cNvContentPartPr/>
              <p14:nvPr/>
            </p14:nvContentPartPr>
            <p14:xfrm>
              <a:off x="7965200" y="1960720"/>
              <a:ext cx="168840" cy="71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000F025-E6FF-4E55-A8D0-CF0F8BA766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47200" y="1942720"/>
                <a:ext cx="204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14:cNvPr>
              <p14:cNvContentPartPr/>
              <p14:nvPr/>
            </p14:nvContentPartPr>
            <p14:xfrm>
              <a:off x="6156920" y="2060080"/>
              <a:ext cx="183960" cy="53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89D3C0B6-584A-4181-86C8-3B6A3AC9ECA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38920" y="2042080"/>
                <a:ext cx="219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14:cNvPr>
              <p14:cNvContentPartPr/>
              <p14:nvPr/>
            </p14:nvContentPartPr>
            <p14:xfrm>
              <a:off x="5140640" y="2977360"/>
              <a:ext cx="172080" cy="97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918B65D7-CF3A-4628-A0EB-E4971C38DCE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3000" y="2959720"/>
                <a:ext cx="207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14:cNvPr>
              <p14:cNvContentPartPr/>
              <p14:nvPr/>
            </p14:nvContentPartPr>
            <p14:xfrm>
              <a:off x="5161160" y="3049360"/>
              <a:ext cx="184680" cy="190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043A37E4-DC8C-4712-AAE3-A97795C302C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43160" y="3031360"/>
                <a:ext cx="220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14:cNvPr>
              <p14:cNvContentPartPr/>
              <p14:nvPr/>
            </p14:nvContentPartPr>
            <p14:xfrm>
              <a:off x="4602080" y="2795920"/>
              <a:ext cx="356040" cy="406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0D0A8BDF-5D44-4618-B607-022FBF5154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84098" y="2777920"/>
                <a:ext cx="391644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14:cNvPr>
              <p14:cNvContentPartPr/>
              <p14:nvPr/>
            </p14:nvContentPartPr>
            <p14:xfrm>
              <a:off x="3938600" y="2691880"/>
              <a:ext cx="193680" cy="5101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E5E22187-B9FC-4F1A-9849-C1D36187A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20600" y="2674240"/>
                <a:ext cx="22932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14:cNvPr>
              <p14:cNvContentPartPr/>
              <p14:nvPr/>
            </p14:nvContentPartPr>
            <p14:xfrm>
              <a:off x="4551320" y="2664880"/>
              <a:ext cx="240120" cy="6804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40C5E4D-1DE3-4FE4-BA9F-952C872647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3320" y="2646880"/>
                <a:ext cx="2757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14:cNvPr>
              <p14:cNvContentPartPr/>
              <p14:nvPr/>
            </p14:nvContentPartPr>
            <p14:xfrm>
              <a:off x="5516480" y="2712400"/>
              <a:ext cx="1194120" cy="480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0942F279-5953-4E08-AB2C-6D547FA5869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98835" y="2694747"/>
                <a:ext cx="1229771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14:cNvPr>
              <p14:cNvContentPartPr/>
              <p14:nvPr/>
            </p14:nvContentPartPr>
            <p14:xfrm>
              <a:off x="3941120" y="3352480"/>
              <a:ext cx="183600" cy="514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D63C4705-3633-4064-A052-9D4EAC5C710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3480" y="3334480"/>
                <a:ext cx="21924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14:cNvPr>
              <p14:cNvContentPartPr/>
              <p14:nvPr/>
            </p14:nvContentPartPr>
            <p14:xfrm>
              <a:off x="4500560" y="3400000"/>
              <a:ext cx="189360" cy="644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72DE6770-698D-45AA-8980-F50FBCB253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82920" y="3382360"/>
                <a:ext cx="22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14:cNvPr>
              <p14:cNvContentPartPr/>
              <p14:nvPr/>
            </p14:nvContentPartPr>
            <p14:xfrm>
              <a:off x="4602080" y="3545440"/>
              <a:ext cx="547560" cy="3772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2C41171-BADA-42F9-8424-0777D7FEE0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4080" y="3527800"/>
                <a:ext cx="583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14:cNvPr>
              <p14:cNvContentPartPr/>
              <p14:nvPr/>
            </p14:nvContentPartPr>
            <p14:xfrm>
              <a:off x="5790800" y="3390640"/>
              <a:ext cx="251280" cy="640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3ED48A5A-EAE1-4020-A610-3069C0BAB5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73160" y="3372640"/>
                <a:ext cx="286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14:cNvPr>
              <p14:cNvContentPartPr/>
              <p14:nvPr/>
            </p14:nvContentPartPr>
            <p14:xfrm>
              <a:off x="6329360" y="3586120"/>
              <a:ext cx="174600" cy="23112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3B67E03A-3CB1-4E93-8A78-D5E97B5A50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1360" y="3568480"/>
                <a:ext cx="2102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14:cNvPr>
              <p14:cNvContentPartPr/>
              <p14:nvPr/>
            </p14:nvContentPartPr>
            <p14:xfrm>
              <a:off x="5303000" y="3614200"/>
              <a:ext cx="872640" cy="2059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5CAA79-A76B-477D-8AD3-2B43B160F71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85360" y="3596200"/>
                <a:ext cx="90828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14:cNvPr>
              <p14:cNvContentPartPr/>
              <p14:nvPr/>
            </p14:nvContentPartPr>
            <p14:xfrm>
              <a:off x="6603680" y="3393160"/>
              <a:ext cx="231120" cy="4104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AF01A2C8-23FE-4EE2-87A5-A064BAF5A7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86040" y="3375520"/>
                <a:ext cx="266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14:cNvPr>
              <p14:cNvContentPartPr/>
              <p14:nvPr/>
            </p14:nvContentPartPr>
            <p14:xfrm>
              <a:off x="6654440" y="3529600"/>
              <a:ext cx="474480" cy="40068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5BC197CA-6A22-4CBA-B4F9-5E14B1C1AC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6440" y="3511960"/>
                <a:ext cx="51012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C5BD07D-D5FE-40C9-924F-113696FB0CCB}"/>
                  </a:ext>
                </a:extLst>
              </p14:cNvPr>
              <p14:cNvContentPartPr/>
              <p14:nvPr/>
            </p14:nvContentPartPr>
            <p14:xfrm>
              <a:off x="6786560" y="1804840"/>
              <a:ext cx="874440" cy="805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C5BD07D-D5FE-40C9-924F-113696FB0C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68920" y="1769200"/>
                <a:ext cx="91008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B40C09-47FA-4526-A839-D003E7AEA6A9}"/>
                  </a:ext>
                </a:extLst>
              </p14:cNvPr>
              <p14:cNvContentPartPr/>
              <p14:nvPr/>
            </p14:nvContentPartPr>
            <p14:xfrm>
              <a:off x="5337200" y="2421160"/>
              <a:ext cx="924120" cy="89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B40C09-47FA-4526-A839-D003E7AEA6A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19200" y="2385520"/>
                <a:ext cx="959760" cy="9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5D3CC9-4836-4839-A100-00DD5935E4E5}"/>
                  </a:ext>
                </a:extLst>
              </p14:cNvPr>
              <p14:cNvContentPartPr/>
              <p14:nvPr/>
            </p14:nvContentPartPr>
            <p14:xfrm>
              <a:off x="5395160" y="3109840"/>
              <a:ext cx="912600" cy="1028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5D3CC9-4836-4839-A100-00DD5935E4E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77160" y="3073840"/>
                <a:ext cx="948240" cy="10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E98BCFB-C874-4606-8CDA-38A058624903}"/>
                  </a:ext>
                </a:extLst>
              </p14:cNvPr>
              <p14:cNvContentPartPr/>
              <p14:nvPr/>
            </p14:nvContentPartPr>
            <p14:xfrm>
              <a:off x="802280" y="4053760"/>
              <a:ext cx="8036640" cy="1519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E98BCFB-C874-4606-8CDA-38A0586249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4641" y="4035760"/>
                <a:ext cx="8072278" cy="15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16FF997-297F-40E6-874F-7CD6B8304554}"/>
                  </a:ext>
                </a:extLst>
              </p14:cNvPr>
              <p14:cNvContentPartPr/>
              <p14:nvPr/>
            </p14:nvContentPartPr>
            <p14:xfrm>
              <a:off x="1280000" y="5668000"/>
              <a:ext cx="6177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16FF997-297F-40E6-874F-7CD6B83045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2000" y="5650360"/>
                <a:ext cx="6534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05DF5420-D7E6-40CE-95DB-4B167E8755B3}"/>
                  </a:ext>
                </a:extLst>
              </p14:cNvPr>
              <p14:cNvContentPartPr/>
              <p14:nvPr/>
            </p14:nvContentPartPr>
            <p14:xfrm>
              <a:off x="2191520" y="5709400"/>
              <a:ext cx="288720" cy="404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05DF5420-D7E6-40CE-95DB-4B167E8755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73880" y="5691760"/>
                <a:ext cx="3243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F4633C-D1FF-4A5F-B750-5DA24DB88F54}"/>
                  </a:ext>
                </a:extLst>
              </p14:cNvPr>
              <p14:cNvContentPartPr/>
              <p14:nvPr/>
            </p14:nvContentPartPr>
            <p14:xfrm>
              <a:off x="2567000" y="5899480"/>
              <a:ext cx="65160" cy="1281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F4633C-D1FF-4A5F-B750-5DA24DB88F5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49360" y="5881480"/>
                <a:ext cx="100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B048A72D-E1D0-407E-AACF-B6C56ED17689}"/>
                  </a:ext>
                </a:extLst>
              </p14:cNvPr>
              <p14:cNvContentPartPr/>
              <p14:nvPr/>
            </p14:nvContentPartPr>
            <p14:xfrm>
              <a:off x="2727920" y="5699320"/>
              <a:ext cx="16560" cy="309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B048A72D-E1D0-407E-AACF-B6C56ED1768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09920" y="5681680"/>
                <a:ext cx="522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57FFD31C-7A0F-48FE-A1E3-81108657312E}"/>
                  </a:ext>
                </a:extLst>
              </p14:cNvPr>
              <p14:cNvContentPartPr/>
              <p14:nvPr/>
            </p14:nvContentPartPr>
            <p14:xfrm>
              <a:off x="2630720" y="5820640"/>
              <a:ext cx="207000" cy="11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57FFD31C-7A0F-48FE-A1E3-8110865731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080" y="5803000"/>
                <a:ext cx="24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52FB4D64-7F3D-40F5-B770-E20F6512C06A}"/>
                  </a:ext>
                </a:extLst>
              </p14:cNvPr>
              <p14:cNvContentPartPr/>
              <p14:nvPr/>
            </p14:nvContentPartPr>
            <p14:xfrm>
              <a:off x="1991000" y="6079840"/>
              <a:ext cx="839880" cy="1483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52FB4D64-7F3D-40F5-B770-E20F6512C06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973360" y="6061840"/>
                <a:ext cx="87552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E24C158C-24A2-484F-93F0-9CE1218E1D1D}"/>
                  </a:ext>
                </a:extLst>
              </p14:cNvPr>
              <p14:cNvContentPartPr/>
              <p14:nvPr/>
            </p14:nvContentPartPr>
            <p14:xfrm>
              <a:off x="1980920" y="6166240"/>
              <a:ext cx="793800" cy="142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E24C158C-24A2-484F-93F0-9CE1218E1D1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2920" y="6148240"/>
                <a:ext cx="82944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3583F90-A2C5-4A08-A93A-DF1F055E8502}"/>
                  </a:ext>
                </a:extLst>
              </p14:cNvPr>
              <p14:cNvContentPartPr/>
              <p14:nvPr/>
            </p14:nvContentPartPr>
            <p14:xfrm>
              <a:off x="3067760" y="5658640"/>
              <a:ext cx="1422000" cy="42768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3583F90-A2C5-4A08-A93A-DF1F055E85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50120" y="5641000"/>
                <a:ext cx="1457640" cy="46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753744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008086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074248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885303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88186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1218760"/>
              <a:ext cx="1373040" cy="109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1201120"/>
                <a:ext cx="140868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14:cNvPr>
              <p14:cNvContentPartPr/>
              <p14:nvPr/>
            </p14:nvContentPartPr>
            <p14:xfrm>
              <a:off x="1601040" y="2113000"/>
              <a:ext cx="391320" cy="64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83040" y="2095000"/>
                <a:ext cx="426960" cy="68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14:cNvPr>
              <p14:cNvContentPartPr/>
              <p14:nvPr/>
            </p14:nvContentPartPr>
            <p14:xfrm>
              <a:off x="6191040" y="4406560"/>
              <a:ext cx="1224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3400" y="4388560"/>
                <a:ext cx="4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14:cNvPr>
              <p14:cNvContentPartPr/>
              <p14:nvPr/>
            </p14:nvContentPartPr>
            <p14:xfrm>
              <a:off x="6441240" y="4124680"/>
              <a:ext cx="680040" cy="31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3240" y="4106680"/>
                <a:ext cx="715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14:cNvPr>
              <p14:cNvContentPartPr/>
              <p14:nvPr/>
            </p14:nvContentPartPr>
            <p14:xfrm>
              <a:off x="7365000" y="4183360"/>
              <a:ext cx="1118520" cy="49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47000" y="4165360"/>
                <a:ext cx="11541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14:cNvPr>
              <p14:cNvContentPartPr/>
              <p14:nvPr/>
            </p14:nvContentPartPr>
            <p14:xfrm>
              <a:off x="609240" y="4555240"/>
              <a:ext cx="156240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00" y="4537600"/>
                <a:ext cx="15980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14:cNvPr>
              <p14:cNvContentPartPr/>
              <p14:nvPr/>
            </p14:nvContentPartPr>
            <p14:xfrm>
              <a:off x="2498880" y="4706800"/>
              <a:ext cx="551880" cy="220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81240" y="4689160"/>
                <a:ext cx="587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14:cNvPr>
              <p14:cNvContentPartPr/>
              <p14:nvPr/>
            </p14:nvContentPartPr>
            <p14:xfrm>
              <a:off x="2661600" y="4504480"/>
              <a:ext cx="271440" cy="84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43960" y="4486480"/>
                <a:ext cx="3070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14:cNvPr>
              <p14:cNvContentPartPr/>
              <p14:nvPr/>
            </p14:nvContentPartPr>
            <p14:xfrm>
              <a:off x="3453600" y="4561720"/>
              <a:ext cx="142920" cy="48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35960" y="4543720"/>
                <a:ext cx="1785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14:cNvPr>
              <p14:cNvContentPartPr/>
              <p14:nvPr/>
            </p14:nvContentPartPr>
            <p14:xfrm>
              <a:off x="4551240" y="4835680"/>
              <a:ext cx="10800" cy="11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33600" y="4818040"/>
                <a:ext cx="46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14:cNvPr>
              <p14:cNvContentPartPr/>
              <p14:nvPr/>
            </p14:nvContentPartPr>
            <p14:xfrm>
              <a:off x="4520640" y="46628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00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14:cNvPr>
              <p14:cNvContentPartPr/>
              <p14:nvPr/>
            </p14:nvContentPartPr>
            <p14:xfrm>
              <a:off x="4739880" y="4805440"/>
              <a:ext cx="7524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721880" y="4787800"/>
                <a:ext cx="1108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14:cNvPr>
              <p14:cNvContentPartPr/>
              <p14:nvPr/>
            </p14:nvContentPartPr>
            <p14:xfrm>
              <a:off x="5223720" y="4708960"/>
              <a:ext cx="24372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206080" y="4690960"/>
                <a:ext cx="27936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14:cNvPr>
              <p14:cNvContentPartPr/>
              <p14:nvPr/>
            </p14:nvContentPartPr>
            <p14:xfrm>
              <a:off x="3972000" y="4616080"/>
              <a:ext cx="169920" cy="39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954360" y="4598080"/>
                <a:ext cx="205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14:cNvPr>
              <p14:cNvContentPartPr/>
              <p14:nvPr/>
            </p14:nvContentPartPr>
            <p14:xfrm>
              <a:off x="1675920" y="1737880"/>
              <a:ext cx="360" cy="11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658280" y="1719880"/>
                <a:ext cx="36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14:cNvPr>
              <p14:cNvContentPartPr/>
              <p14:nvPr/>
            </p14:nvContentPartPr>
            <p14:xfrm>
              <a:off x="1666200" y="1184560"/>
              <a:ext cx="360" cy="24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648200" y="116656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14:cNvPr>
              <p14:cNvContentPartPr/>
              <p14:nvPr/>
            </p14:nvContentPartPr>
            <p14:xfrm>
              <a:off x="1052040" y="1260160"/>
              <a:ext cx="624240" cy="39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034050" y="1242504"/>
                <a:ext cx="659859" cy="4349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9966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88504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921158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158368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846266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478060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975656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14:cNvPr>
              <p14:cNvContentPartPr/>
              <p14:nvPr/>
            </p14:nvContentPartPr>
            <p14:xfrm>
              <a:off x="3362240" y="4924240"/>
              <a:ext cx="762840" cy="32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4600" y="4906240"/>
                <a:ext cx="79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14:cNvPr>
              <p14:cNvContentPartPr/>
              <p14:nvPr/>
            </p14:nvContentPartPr>
            <p14:xfrm>
              <a:off x="4449800" y="4764760"/>
              <a:ext cx="181080" cy="61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2160" y="4747120"/>
                <a:ext cx="21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14:cNvPr>
              <p14:cNvContentPartPr/>
              <p14:nvPr/>
            </p14:nvContentPartPr>
            <p14:xfrm>
              <a:off x="4419200" y="4938280"/>
              <a:ext cx="360720" cy="27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01200" y="4920280"/>
                <a:ext cx="3963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14:cNvPr>
              <p14:cNvContentPartPr/>
              <p14:nvPr/>
            </p14:nvContentPartPr>
            <p14:xfrm>
              <a:off x="4977920" y="5018560"/>
              <a:ext cx="142920" cy="1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59920" y="5000920"/>
                <a:ext cx="17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14:cNvPr>
              <p14:cNvContentPartPr/>
              <p14:nvPr/>
            </p14:nvContentPartPr>
            <p14:xfrm>
              <a:off x="4988360" y="5110000"/>
              <a:ext cx="1321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70360" y="509200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14:cNvPr>
              <p14:cNvContentPartPr/>
              <p14:nvPr/>
            </p14:nvContentPartPr>
            <p14:xfrm>
              <a:off x="5282840" y="4873840"/>
              <a:ext cx="934920" cy="37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64840" y="4856200"/>
                <a:ext cx="97056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846504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14:cNvPr>
              <p14:cNvContentPartPr/>
              <p14:nvPr/>
            </p14:nvContentPartPr>
            <p14:xfrm>
              <a:off x="3362240" y="4924240"/>
              <a:ext cx="762840" cy="32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4600" y="4906240"/>
                <a:ext cx="79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14:cNvPr>
              <p14:cNvContentPartPr/>
              <p14:nvPr/>
            </p14:nvContentPartPr>
            <p14:xfrm>
              <a:off x="4449800" y="4764760"/>
              <a:ext cx="181080" cy="61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2160" y="4747120"/>
                <a:ext cx="21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14:cNvPr>
              <p14:cNvContentPartPr/>
              <p14:nvPr/>
            </p14:nvContentPartPr>
            <p14:xfrm>
              <a:off x="4419200" y="4938280"/>
              <a:ext cx="360720" cy="27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01200" y="4920280"/>
                <a:ext cx="3963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14:cNvPr>
              <p14:cNvContentPartPr/>
              <p14:nvPr/>
            </p14:nvContentPartPr>
            <p14:xfrm>
              <a:off x="4977920" y="5018560"/>
              <a:ext cx="142920" cy="1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59920" y="5000920"/>
                <a:ext cx="17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14:cNvPr>
              <p14:cNvContentPartPr/>
              <p14:nvPr/>
            </p14:nvContentPartPr>
            <p14:xfrm>
              <a:off x="4988360" y="5110000"/>
              <a:ext cx="1321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70360" y="509200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14:cNvPr>
              <p14:cNvContentPartPr/>
              <p14:nvPr/>
            </p14:nvContentPartPr>
            <p14:xfrm>
              <a:off x="5282840" y="4873840"/>
              <a:ext cx="934920" cy="37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64840" y="4856200"/>
                <a:ext cx="9705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14:cNvPr>
              <p14:cNvContentPartPr/>
              <p14:nvPr/>
            </p14:nvContentPartPr>
            <p14:xfrm>
              <a:off x="6504320" y="4947640"/>
              <a:ext cx="170640" cy="44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86680" y="4929640"/>
                <a:ext cx="20628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14:cNvPr>
              <p14:cNvContentPartPr/>
              <p14:nvPr/>
            </p14:nvContentPartPr>
            <p14:xfrm>
              <a:off x="6816800" y="4825240"/>
              <a:ext cx="157680" cy="7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99160" y="4807600"/>
                <a:ext cx="1933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14:cNvPr>
              <p14:cNvContentPartPr/>
              <p14:nvPr/>
            </p14:nvContentPartPr>
            <p14:xfrm>
              <a:off x="7385960" y="5049880"/>
              <a:ext cx="15732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68320" y="5032240"/>
                <a:ext cx="192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14:cNvPr>
              <p14:cNvContentPartPr/>
              <p14:nvPr/>
            </p14:nvContentPartPr>
            <p14:xfrm>
              <a:off x="7385960" y="5176960"/>
              <a:ext cx="142920" cy="1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68320" y="5158960"/>
                <a:ext cx="178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14:cNvPr>
              <p14:cNvContentPartPr/>
              <p14:nvPr/>
            </p14:nvContentPartPr>
            <p14:xfrm>
              <a:off x="6827240" y="4964560"/>
              <a:ext cx="441720" cy="347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09600" y="4946920"/>
                <a:ext cx="4773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14:cNvPr>
              <p14:cNvContentPartPr/>
              <p14:nvPr/>
            </p14:nvContentPartPr>
            <p14:xfrm>
              <a:off x="8005880" y="5052760"/>
              <a:ext cx="3913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87880" y="5035120"/>
                <a:ext cx="426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14:cNvPr>
              <p14:cNvContentPartPr/>
              <p14:nvPr/>
            </p14:nvContentPartPr>
            <p14:xfrm>
              <a:off x="7690880" y="4936120"/>
              <a:ext cx="227160" cy="289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72880" y="4918480"/>
                <a:ext cx="2628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14:cNvPr>
              <p14:cNvContentPartPr/>
              <p14:nvPr/>
            </p14:nvContentPartPr>
            <p14:xfrm>
              <a:off x="8564600" y="4914520"/>
              <a:ext cx="129600" cy="83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546600" y="4896880"/>
                <a:ext cx="165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14:cNvPr>
              <p14:cNvContentPartPr/>
              <p14:nvPr/>
            </p14:nvContentPartPr>
            <p14:xfrm>
              <a:off x="8553080" y="5049160"/>
              <a:ext cx="133920" cy="14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535080" y="5031475"/>
                <a:ext cx="169560" cy="1786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521127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14:cNvPr>
              <p14:cNvContentPartPr/>
              <p14:nvPr/>
            </p14:nvContentPartPr>
            <p14:xfrm>
              <a:off x="3362240" y="4924240"/>
              <a:ext cx="762840" cy="32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4600" y="4906240"/>
                <a:ext cx="79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14:cNvPr>
              <p14:cNvContentPartPr/>
              <p14:nvPr/>
            </p14:nvContentPartPr>
            <p14:xfrm>
              <a:off x="4449800" y="4764760"/>
              <a:ext cx="181080" cy="61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2160" y="4747120"/>
                <a:ext cx="21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14:cNvPr>
              <p14:cNvContentPartPr/>
              <p14:nvPr/>
            </p14:nvContentPartPr>
            <p14:xfrm>
              <a:off x="4419200" y="4938280"/>
              <a:ext cx="360720" cy="27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01200" y="4920280"/>
                <a:ext cx="3963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14:cNvPr>
              <p14:cNvContentPartPr/>
              <p14:nvPr/>
            </p14:nvContentPartPr>
            <p14:xfrm>
              <a:off x="4977920" y="5018560"/>
              <a:ext cx="142920" cy="1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59920" y="5000920"/>
                <a:ext cx="17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14:cNvPr>
              <p14:cNvContentPartPr/>
              <p14:nvPr/>
            </p14:nvContentPartPr>
            <p14:xfrm>
              <a:off x="4988360" y="5110000"/>
              <a:ext cx="1321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70360" y="509200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14:cNvPr>
              <p14:cNvContentPartPr/>
              <p14:nvPr/>
            </p14:nvContentPartPr>
            <p14:xfrm>
              <a:off x="5282840" y="4873840"/>
              <a:ext cx="934920" cy="37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64840" y="4856200"/>
                <a:ext cx="9705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14:cNvPr>
              <p14:cNvContentPartPr/>
              <p14:nvPr/>
            </p14:nvContentPartPr>
            <p14:xfrm>
              <a:off x="6504320" y="4947640"/>
              <a:ext cx="170640" cy="44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86680" y="4929640"/>
                <a:ext cx="20628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14:cNvPr>
              <p14:cNvContentPartPr/>
              <p14:nvPr/>
            </p14:nvContentPartPr>
            <p14:xfrm>
              <a:off x="6816800" y="4825240"/>
              <a:ext cx="157680" cy="7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99160" y="4807600"/>
                <a:ext cx="1933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14:cNvPr>
              <p14:cNvContentPartPr/>
              <p14:nvPr/>
            </p14:nvContentPartPr>
            <p14:xfrm>
              <a:off x="7385960" y="5049880"/>
              <a:ext cx="15732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68320" y="5032240"/>
                <a:ext cx="192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14:cNvPr>
              <p14:cNvContentPartPr/>
              <p14:nvPr/>
            </p14:nvContentPartPr>
            <p14:xfrm>
              <a:off x="7385960" y="5176960"/>
              <a:ext cx="142920" cy="1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68320" y="5158960"/>
                <a:ext cx="178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14:cNvPr>
              <p14:cNvContentPartPr/>
              <p14:nvPr/>
            </p14:nvContentPartPr>
            <p14:xfrm>
              <a:off x="6827240" y="4964560"/>
              <a:ext cx="441720" cy="347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09600" y="4946920"/>
                <a:ext cx="4773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14:cNvPr>
              <p14:cNvContentPartPr/>
              <p14:nvPr/>
            </p14:nvContentPartPr>
            <p14:xfrm>
              <a:off x="8005880" y="5052760"/>
              <a:ext cx="3913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87880" y="5035120"/>
                <a:ext cx="426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14:cNvPr>
              <p14:cNvContentPartPr/>
              <p14:nvPr/>
            </p14:nvContentPartPr>
            <p14:xfrm>
              <a:off x="7690880" y="4936120"/>
              <a:ext cx="227160" cy="289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72880" y="4918480"/>
                <a:ext cx="2628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14:cNvPr>
              <p14:cNvContentPartPr/>
              <p14:nvPr/>
            </p14:nvContentPartPr>
            <p14:xfrm>
              <a:off x="8564600" y="4914520"/>
              <a:ext cx="129600" cy="83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546600" y="4896880"/>
                <a:ext cx="165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14:cNvPr>
              <p14:cNvContentPartPr/>
              <p14:nvPr/>
            </p14:nvContentPartPr>
            <p14:xfrm>
              <a:off x="8553080" y="5049160"/>
              <a:ext cx="133920" cy="14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535080" y="5031475"/>
                <a:ext cx="169560" cy="178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14:cNvPr>
              <p14:cNvContentPartPr/>
              <p14:nvPr/>
            </p14:nvContentPartPr>
            <p14:xfrm>
              <a:off x="849080" y="5567200"/>
              <a:ext cx="513360" cy="20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1428" y="5549200"/>
                <a:ext cx="549025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14:cNvPr>
              <p14:cNvContentPartPr/>
              <p14:nvPr/>
            </p14:nvContentPartPr>
            <p14:xfrm>
              <a:off x="1655480" y="5422480"/>
              <a:ext cx="164520" cy="4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37840" y="5404840"/>
                <a:ext cx="2001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14:cNvPr>
              <p14:cNvContentPartPr/>
              <p14:nvPr/>
            </p14:nvContentPartPr>
            <p14:xfrm>
              <a:off x="2336240" y="5498080"/>
              <a:ext cx="217080" cy="264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600" y="5480440"/>
                <a:ext cx="252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14:cNvPr>
              <p14:cNvContentPartPr/>
              <p14:nvPr/>
            </p14:nvContentPartPr>
            <p14:xfrm>
              <a:off x="1665920" y="5540200"/>
              <a:ext cx="553320" cy="30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47932" y="5522560"/>
                <a:ext cx="588937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14:cNvPr>
              <p14:cNvContentPartPr/>
              <p14:nvPr/>
            </p14:nvContentPartPr>
            <p14:xfrm>
              <a:off x="3393200" y="5451640"/>
              <a:ext cx="139320" cy="99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75200" y="5433640"/>
                <a:ext cx="1749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14:cNvPr>
              <p14:cNvContentPartPr/>
              <p14:nvPr/>
            </p14:nvContentPartPr>
            <p14:xfrm>
              <a:off x="3423440" y="5638480"/>
              <a:ext cx="124560" cy="175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05800" y="5620517"/>
                <a:ext cx="16020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14:cNvPr>
              <p14:cNvContentPartPr/>
              <p14:nvPr/>
            </p14:nvContentPartPr>
            <p14:xfrm>
              <a:off x="2710640" y="5467840"/>
              <a:ext cx="568800" cy="343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692640" y="5450200"/>
                <a:ext cx="604440" cy="37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90646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14:cNvPr>
              <p14:cNvContentPartPr/>
              <p14:nvPr/>
            </p14:nvContentPartPr>
            <p14:xfrm>
              <a:off x="7029920" y="1564000"/>
              <a:ext cx="767880" cy="81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1A8EB3-5179-43FC-89BF-E074909AC1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11920" y="1546360"/>
                <a:ext cx="80352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14:cNvPr>
              <p14:cNvContentPartPr/>
              <p14:nvPr/>
            </p14:nvContentPartPr>
            <p14:xfrm>
              <a:off x="3362240" y="4924240"/>
              <a:ext cx="762840" cy="32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44600" y="4906240"/>
                <a:ext cx="79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14:cNvPr>
              <p14:cNvContentPartPr/>
              <p14:nvPr/>
            </p14:nvContentPartPr>
            <p14:xfrm>
              <a:off x="4449800" y="4764760"/>
              <a:ext cx="181080" cy="61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2160" y="4747120"/>
                <a:ext cx="21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14:cNvPr>
              <p14:cNvContentPartPr/>
              <p14:nvPr/>
            </p14:nvContentPartPr>
            <p14:xfrm>
              <a:off x="4419200" y="4938280"/>
              <a:ext cx="360720" cy="27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01200" y="4920280"/>
                <a:ext cx="3963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14:cNvPr>
              <p14:cNvContentPartPr/>
              <p14:nvPr/>
            </p14:nvContentPartPr>
            <p14:xfrm>
              <a:off x="4977920" y="5018560"/>
              <a:ext cx="142920" cy="1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59920" y="5000920"/>
                <a:ext cx="17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14:cNvPr>
              <p14:cNvContentPartPr/>
              <p14:nvPr/>
            </p14:nvContentPartPr>
            <p14:xfrm>
              <a:off x="4988360" y="5110000"/>
              <a:ext cx="1321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70360" y="509200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14:cNvPr>
              <p14:cNvContentPartPr/>
              <p14:nvPr/>
            </p14:nvContentPartPr>
            <p14:xfrm>
              <a:off x="5282840" y="4873840"/>
              <a:ext cx="934920" cy="37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64840" y="4856200"/>
                <a:ext cx="9705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14:cNvPr>
              <p14:cNvContentPartPr/>
              <p14:nvPr/>
            </p14:nvContentPartPr>
            <p14:xfrm>
              <a:off x="6504320" y="4947640"/>
              <a:ext cx="170640" cy="44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86680" y="4929640"/>
                <a:ext cx="20628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14:cNvPr>
              <p14:cNvContentPartPr/>
              <p14:nvPr/>
            </p14:nvContentPartPr>
            <p14:xfrm>
              <a:off x="6816800" y="4825240"/>
              <a:ext cx="157680" cy="7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99160" y="4807600"/>
                <a:ext cx="1933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14:cNvPr>
              <p14:cNvContentPartPr/>
              <p14:nvPr/>
            </p14:nvContentPartPr>
            <p14:xfrm>
              <a:off x="7385960" y="5049880"/>
              <a:ext cx="15732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68320" y="5032240"/>
                <a:ext cx="192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14:cNvPr>
              <p14:cNvContentPartPr/>
              <p14:nvPr/>
            </p14:nvContentPartPr>
            <p14:xfrm>
              <a:off x="7385960" y="5176960"/>
              <a:ext cx="142920" cy="1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68320" y="5158960"/>
                <a:ext cx="178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14:cNvPr>
              <p14:cNvContentPartPr/>
              <p14:nvPr/>
            </p14:nvContentPartPr>
            <p14:xfrm>
              <a:off x="6827240" y="4964560"/>
              <a:ext cx="441720" cy="347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809600" y="4946920"/>
                <a:ext cx="4773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14:cNvPr>
              <p14:cNvContentPartPr/>
              <p14:nvPr/>
            </p14:nvContentPartPr>
            <p14:xfrm>
              <a:off x="8005880" y="5052760"/>
              <a:ext cx="3913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987880" y="5035120"/>
                <a:ext cx="426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14:cNvPr>
              <p14:cNvContentPartPr/>
              <p14:nvPr/>
            </p14:nvContentPartPr>
            <p14:xfrm>
              <a:off x="7690880" y="4936120"/>
              <a:ext cx="227160" cy="289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72880" y="4918480"/>
                <a:ext cx="2628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14:cNvPr>
              <p14:cNvContentPartPr/>
              <p14:nvPr/>
            </p14:nvContentPartPr>
            <p14:xfrm>
              <a:off x="8564600" y="4914520"/>
              <a:ext cx="129600" cy="83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546600" y="4896880"/>
                <a:ext cx="165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14:cNvPr>
              <p14:cNvContentPartPr/>
              <p14:nvPr/>
            </p14:nvContentPartPr>
            <p14:xfrm>
              <a:off x="8553080" y="5049160"/>
              <a:ext cx="133920" cy="14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535080" y="5031475"/>
                <a:ext cx="169560" cy="178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14:cNvPr>
              <p14:cNvContentPartPr/>
              <p14:nvPr/>
            </p14:nvContentPartPr>
            <p14:xfrm>
              <a:off x="849080" y="5567200"/>
              <a:ext cx="513360" cy="20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1428" y="5549200"/>
                <a:ext cx="549025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14:cNvPr>
              <p14:cNvContentPartPr/>
              <p14:nvPr/>
            </p14:nvContentPartPr>
            <p14:xfrm>
              <a:off x="1655480" y="5422480"/>
              <a:ext cx="164520" cy="4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37840" y="5404840"/>
                <a:ext cx="2001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14:cNvPr>
              <p14:cNvContentPartPr/>
              <p14:nvPr/>
            </p14:nvContentPartPr>
            <p14:xfrm>
              <a:off x="2336240" y="5498080"/>
              <a:ext cx="217080" cy="264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600" y="5480440"/>
                <a:ext cx="252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14:cNvPr>
              <p14:cNvContentPartPr/>
              <p14:nvPr/>
            </p14:nvContentPartPr>
            <p14:xfrm>
              <a:off x="1665920" y="5540200"/>
              <a:ext cx="553320" cy="30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47932" y="5522560"/>
                <a:ext cx="588937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14:cNvPr>
              <p14:cNvContentPartPr/>
              <p14:nvPr/>
            </p14:nvContentPartPr>
            <p14:xfrm>
              <a:off x="3393200" y="5451640"/>
              <a:ext cx="139320" cy="99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75200" y="5433640"/>
                <a:ext cx="1749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14:cNvPr>
              <p14:cNvContentPartPr/>
              <p14:nvPr/>
            </p14:nvContentPartPr>
            <p14:xfrm>
              <a:off x="3423440" y="5638480"/>
              <a:ext cx="124560" cy="175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05800" y="5620517"/>
                <a:ext cx="16020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14:cNvPr>
              <p14:cNvContentPartPr/>
              <p14:nvPr/>
            </p14:nvContentPartPr>
            <p14:xfrm>
              <a:off x="2710640" y="5467840"/>
              <a:ext cx="568800" cy="343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692640" y="5450200"/>
                <a:ext cx="604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EF9B5-BA36-4050-B2FE-9842DA648187}"/>
                  </a:ext>
                </a:extLst>
              </p14:cNvPr>
              <p14:cNvContentPartPr/>
              <p14:nvPr/>
            </p14:nvContentPartPr>
            <p14:xfrm>
              <a:off x="4256840" y="5561800"/>
              <a:ext cx="42804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EF9B5-BA36-4050-B2FE-9842DA64818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38840" y="5544160"/>
                <a:ext cx="4636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F6347C8-FCF8-4FAE-A97E-D0E88868DB5A}"/>
                  </a:ext>
                </a:extLst>
              </p14:cNvPr>
              <p14:cNvContentPartPr/>
              <p14:nvPr/>
            </p14:nvContentPartPr>
            <p14:xfrm>
              <a:off x="5039120" y="5404840"/>
              <a:ext cx="1095120" cy="437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F6347C8-FCF8-4FAE-A97E-D0E88868DB5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021120" y="5386855"/>
                <a:ext cx="1130760" cy="4733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602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1218760"/>
              <a:ext cx="1373040" cy="109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1201120"/>
                <a:ext cx="140868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14:cNvPr>
              <p14:cNvContentPartPr/>
              <p14:nvPr/>
            </p14:nvContentPartPr>
            <p14:xfrm>
              <a:off x="1601040" y="2113000"/>
              <a:ext cx="391320" cy="64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83040" y="2095000"/>
                <a:ext cx="426960" cy="68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14:cNvPr>
              <p14:cNvContentPartPr/>
              <p14:nvPr/>
            </p14:nvContentPartPr>
            <p14:xfrm>
              <a:off x="6191040" y="4406560"/>
              <a:ext cx="1224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3400" y="4388560"/>
                <a:ext cx="4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14:cNvPr>
              <p14:cNvContentPartPr/>
              <p14:nvPr/>
            </p14:nvContentPartPr>
            <p14:xfrm>
              <a:off x="6441240" y="4124680"/>
              <a:ext cx="680040" cy="31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3240" y="4106680"/>
                <a:ext cx="715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14:cNvPr>
              <p14:cNvContentPartPr/>
              <p14:nvPr/>
            </p14:nvContentPartPr>
            <p14:xfrm>
              <a:off x="7365000" y="4183360"/>
              <a:ext cx="1118520" cy="49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47000" y="4165360"/>
                <a:ext cx="11541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14:cNvPr>
              <p14:cNvContentPartPr/>
              <p14:nvPr/>
            </p14:nvContentPartPr>
            <p14:xfrm>
              <a:off x="609240" y="4555240"/>
              <a:ext cx="156240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00" y="4537600"/>
                <a:ext cx="15980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14:cNvPr>
              <p14:cNvContentPartPr/>
              <p14:nvPr/>
            </p14:nvContentPartPr>
            <p14:xfrm>
              <a:off x="2498880" y="4706800"/>
              <a:ext cx="551880" cy="220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81240" y="4689160"/>
                <a:ext cx="587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14:cNvPr>
              <p14:cNvContentPartPr/>
              <p14:nvPr/>
            </p14:nvContentPartPr>
            <p14:xfrm>
              <a:off x="2661600" y="4504480"/>
              <a:ext cx="271440" cy="84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43960" y="4486480"/>
                <a:ext cx="3070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14:cNvPr>
              <p14:cNvContentPartPr/>
              <p14:nvPr/>
            </p14:nvContentPartPr>
            <p14:xfrm>
              <a:off x="3453600" y="4561720"/>
              <a:ext cx="142920" cy="48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35960" y="4543720"/>
                <a:ext cx="1785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14:cNvPr>
              <p14:cNvContentPartPr/>
              <p14:nvPr/>
            </p14:nvContentPartPr>
            <p14:xfrm>
              <a:off x="4551240" y="4835680"/>
              <a:ext cx="10800" cy="11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33600" y="4818040"/>
                <a:ext cx="46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14:cNvPr>
              <p14:cNvContentPartPr/>
              <p14:nvPr/>
            </p14:nvContentPartPr>
            <p14:xfrm>
              <a:off x="4520640" y="46628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00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14:cNvPr>
              <p14:cNvContentPartPr/>
              <p14:nvPr/>
            </p14:nvContentPartPr>
            <p14:xfrm>
              <a:off x="4739880" y="4805440"/>
              <a:ext cx="7524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721880" y="4787800"/>
                <a:ext cx="1108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14:cNvPr>
              <p14:cNvContentPartPr/>
              <p14:nvPr/>
            </p14:nvContentPartPr>
            <p14:xfrm>
              <a:off x="5223720" y="4708960"/>
              <a:ext cx="24372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206080" y="4690960"/>
                <a:ext cx="27936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14:cNvPr>
              <p14:cNvContentPartPr/>
              <p14:nvPr/>
            </p14:nvContentPartPr>
            <p14:xfrm>
              <a:off x="3972000" y="4616080"/>
              <a:ext cx="169920" cy="39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954360" y="4598080"/>
                <a:ext cx="205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14:cNvPr>
              <p14:cNvContentPartPr/>
              <p14:nvPr/>
            </p14:nvContentPartPr>
            <p14:xfrm>
              <a:off x="1675920" y="1737880"/>
              <a:ext cx="360" cy="11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658280" y="1719880"/>
                <a:ext cx="36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14:cNvPr>
              <p14:cNvContentPartPr/>
              <p14:nvPr/>
            </p14:nvContentPartPr>
            <p14:xfrm>
              <a:off x="1666200" y="1184560"/>
              <a:ext cx="360" cy="24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648200" y="116656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14:cNvPr>
              <p14:cNvContentPartPr/>
              <p14:nvPr/>
            </p14:nvContentPartPr>
            <p14:xfrm>
              <a:off x="1052040" y="1260160"/>
              <a:ext cx="624240" cy="39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034050" y="1242504"/>
                <a:ext cx="659859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1D3B99-78A1-4A9A-A84A-764053EF8766}"/>
                  </a:ext>
                </a:extLst>
              </p14:cNvPr>
              <p14:cNvContentPartPr/>
              <p14:nvPr/>
            </p14:nvContentPartPr>
            <p14:xfrm>
              <a:off x="4685160" y="4441480"/>
              <a:ext cx="1534680" cy="875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1D3B99-78A1-4A9A-A84A-764053EF876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67160" y="4405480"/>
                <a:ext cx="1570320" cy="9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94C893-163D-4043-95D2-880892680670}"/>
                  </a:ext>
                </a:extLst>
              </p14:cNvPr>
              <p14:cNvContentPartPr/>
              <p14:nvPr/>
            </p14:nvContentPartPr>
            <p14:xfrm>
              <a:off x="5109240" y="4459840"/>
              <a:ext cx="651240" cy="156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94C893-163D-4043-95D2-88089268067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091600" y="4424200"/>
                <a:ext cx="68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A357EF-0D14-4B3A-9D74-E68D9EC15621}"/>
                  </a:ext>
                </a:extLst>
              </p14:cNvPr>
              <p14:cNvContentPartPr/>
              <p14:nvPr/>
            </p14:nvContentPartPr>
            <p14:xfrm>
              <a:off x="2136360" y="1126240"/>
              <a:ext cx="3416040" cy="349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A357EF-0D14-4B3A-9D74-E68D9EC1562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18720" y="1090240"/>
                <a:ext cx="3451680" cy="357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D6FCCC-6AE5-4D65-BE53-CC8C79E1A578}"/>
                  </a:ext>
                </a:extLst>
              </p14:cNvPr>
              <p14:cNvContentPartPr/>
              <p14:nvPr/>
            </p14:nvContentPartPr>
            <p14:xfrm>
              <a:off x="542280" y="800080"/>
              <a:ext cx="1802160" cy="1155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D6FCCC-6AE5-4D65-BE53-CC8C79E1A57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4280" y="764440"/>
                <a:ext cx="1837800" cy="122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3454500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14:cNvPr>
              <p14:cNvContentPartPr/>
              <p14:nvPr/>
            </p14:nvContentPartPr>
            <p14:xfrm>
              <a:off x="6420440" y="2656960"/>
              <a:ext cx="406080" cy="228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4389841-BACE-48C3-9F79-F2200E43CA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02784" y="2638988"/>
                <a:ext cx="441752" cy="264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14:cNvPr>
              <p14:cNvContentPartPr/>
              <p14:nvPr/>
            </p14:nvContentPartPr>
            <p14:xfrm>
              <a:off x="7030280" y="2634280"/>
              <a:ext cx="842400" cy="30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89CC7C-67B6-4B13-B656-BBBE2607FF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12640" y="2616640"/>
                <a:ext cx="8780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14:cNvPr>
              <p14:cNvContentPartPr/>
              <p14:nvPr/>
            </p14:nvContentPartPr>
            <p14:xfrm>
              <a:off x="8138000" y="2513320"/>
              <a:ext cx="199800" cy="5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3B338-5DDD-492E-AA66-B5AF78B3BF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20000" y="2495680"/>
                <a:ext cx="235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14:cNvPr>
              <p14:cNvContentPartPr/>
              <p14:nvPr/>
            </p14:nvContentPartPr>
            <p14:xfrm>
              <a:off x="8056280" y="2655520"/>
              <a:ext cx="31356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76DAA9-F79B-4808-8D6E-F46F142AC46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38640" y="2637520"/>
                <a:ext cx="3492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14:cNvPr>
              <p14:cNvContentPartPr/>
              <p14:nvPr/>
            </p14:nvContentPartPr>
            <p14:xfrm>
              <a:off x="8540840" y="2753080"/>
              <a:ext cx="296640" cy="17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EE2644-534B-43B5-93C5-A1AC8D971B1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23200" y="2735080"/>
                <a:ext cx="3322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14:cNvPr>
              <p14:cNvContentPartPr/>
              <p14:nvPr/>
            </p14:nvContentPartPr>
            <p14:xfrm>
              <a:off x="5201480" y="3518800"/>
              <a:ext cx="417960" cy="32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D11D57A-4FE6-4529-BDAE-53DEB0E60CF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83480" y="3501160"/>
                <a:ext cx="453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7720" y="3082840"/>
              <a:ext cx="2999880" cy="75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99722" y="3065200"/>
                <a:ext cx="3035516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14:cNvPr>
              <p14:cNvContentPartPr/>
              <p14:nvPr/>
            </p14:nvContentPartPr>
            <p14:xfrm>
              <a:off x="497360" y="3862240"/>
              <a:ext cx="336240" cy="29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6364A9D-7728-42C9-95CF-55E3FBFEE9F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9720" y="3844240"/>
                <a:ext cx="3718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14:cNvPr>
              <p14:cNvContentPartPr/>
              <p14:nvPr/>
            </p14:nvContentPartPr>
            <p14:xfrm>
              <a:off x="517880" y="3703840"/>
              <a:ext cx="193680" cy="5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FBAA34-7565-4FED-80AF-3A2457EAAA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9880" y="3686200"/>
                <a:ext cx="22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14:cNvPr>
              <p14:cNvContentPartPr/>
              <p14:nvPr/>
            </p14:nvContentPartPr>
            <p14:xfrm>
              <a:off x="956360" y="3902200"/>
              <a:ext cx="12996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1C127C-ACF4-4183-A0BE-9CABB7173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8360" y="3884200"/>
                <a:ext cx="1656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14:cNvPr>
              <p14:cNvContentPartPr/>
              <p14:nvPr/>
            </p14:nvContentPartPr>
            <p14:xfrm>
              <a:off x="964640" y="3971680"/>
              <a:ext cx="1353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C7B751-64D8-4F98-833E-6552024769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7000" y="395404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14:cNvPr>
              <p14:cNvContentPartPr/>
              <p14:nvPr/>
            </p14:nvContentPartPr>
            <p14:xfrm>
              <a:off x="1228880" y="3624280"/>
              <a:ext cx="253080" cy="54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3608858-3775-4524-AB6B-B0C2635202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11240" y="3606280"/>
                <a:ext cx="288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14:cNvPr>
              <p14:cNvContentPartPr/>
              <p14:nvPr/>
            </p14:nvContentPartPr>
            <p14:xfrm>
              <a:off x="1259480" y="3735520"/>
              <a:ext cx="496080" cy="36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AC8137A-BEA9-4372-A0B2-3295747C39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41840" y="3717862"/>
                <a:ext cx="531720" cy="39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14:cNvPr>
              <p14:cNvContentPartPr/>
              <p14:nvPr/>
            </p14:nvContentPartPr>
            <p14:xfrm>
              <a:off x="1899200" y="3759640"/>
              <a:ext cx="493200" cy="338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C06EBD-C900-46AF-BAB5-3B8F06C3B50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81560" y="3741640"/>
                <a:ext cx="528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14:cNvPr>
              <p14:cNvContentPartPr/>
              <p14:nvPr/>
            </p14:nvContentPartPr>
            <p14:xfrm>
              <a:off x="4166840" y="729880"/>
              <a:ext cx="751320" cy="865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7A3058-FA56-4241-885F-8D2736446C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48840" y="694240"/>
                <a:ext cx="78696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14:cNvPr>
              <p14:cNvContentPartPr/>
              <p14:nvPr/>
            </p14:nvContentPartPr>
            <p14:xfrm>
              <a:off x="332480" y="3468040"/>
              <a:ext cx="2238840" cy="76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C7D0032-CB7F-4508-98EC-894A9FCB8D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840" y="3432400"/>
                <a:ext cx="227448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14:cNvPr>
              <p14:cNvContentPartPr/>
              <p14:nvPr/>
            </p14:nvContentPartPr>
            <p14:xfrm>
              <a:off x="975080" y="4490080"/>
              <a:ext cx="12744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82AC69-61A2-4030-8AF2-A59615DA7B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440" y="447244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14:cNvPr>
              <p14:cNvContentPartPr/>
              <p14:nvPr/>
            </p14:nvContentPartPr>
            <p14:xfrm>
              <a:off x="975080" y="4571800"/>
              <a:ext cx="1108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D934C51-1032-4E00-815A-75D8420C34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57440" y="4553800"/>
                <a:ext cx="146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14:cNvPr>
              <p14:cNvContentPartPr/>
              <p14:nvPr/>
            </p14:nvContentPartPr>
            <p14:xfrm>
              <a:off x="475400" y="4321240"/>
              <a:ext cx="347400" cy="403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183919-FB57-4022-A346-69C80B30A7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7400" y="4303584"/>
                <a:ext cx="38304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14:cNvPr>
              <p14:cNvContentPartPr/>
              <p14:nvPr/>
            </p14:nvContentPartPr>
            <p14:xfrm>
              <a:off x="1970840" y="4557400"/>
              <a:ext cx="13140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C5E7C-4113-43D3-BF49-CB79F3BD4F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52840" y="4539760"/>
                <a:ext cx="167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14:cNvPr>
              <p14:cNvContentPartPr/>
              <p14:nvPr/>
            </p14:nvContentPartPr>
            <p14:xfrm>
              <a:off x="2051840" y="4500520"/>
              <a:ext cx="360" cy="152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D473C19-9345-4F6D-ABF2-8DC6DC30C5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3840" y="4482880"/>
                <a:ext cx="360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14:cNvPr>
              <p14:cNvContentPartPr/>
              <p14:nvPr/>
            </p14:nvContentPartPr>
            <p14:xfrm>
              <a:off x="2224640" y="4356880"/>
              <a:ext cx="132480" cy="29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080EF3-0A9F-4C58-8E38-AD33104126F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06640" y="4339240"/>
                <a:ext cx="1681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14:cNvPr>
              <p14:cNvContentPartPr/>
              <p14:nvPr/>
            </p14:nvContentPartPr>
            <p14:xfrm>
              <a:off x="2415440" y="4561720"/>
              <a:ext cx="90000" cy="9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437F2D-CA39-4CCB-AFD6-42FCC79B052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97440" y="4543720"/>
                <a:ext cx="125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14:cNvPr>
              <p14:cNvContentPartPr/>
              <p14:nvPr/>
            </p14:nvContentPartPr>
            <p14:xfrm>
              <a:off x="2143280" y="4254640"/>
              <a:ext cx="186840" cy="5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87011-8351-450E-B5A1-95520771F91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25280" y="4236640"/>
                <a:ext cx="22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14:cNvPr>
              <p14:cNvContentPartPr/>
              <p14:nvPr/>
            </p14:nvContentPartPr>
            <p14:xfrm>
              <a:off x="1280000" y="4284880"/>
              <a:ext cx="511200" cy="41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0DC5039-419E-4C7C-80EF-B930C416FC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262000" y="4266895"/>
                <a:ext cx="546840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14:cNvPr>
              <p14:cNvContentPartPr/>
              <p14:nvPr/>
            </p14:nvContentPartPr>
            <p14:xfrm>
              <a:off x="347600" y="4195600"/>
              <a:ext cx="2314800" cy="59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0935A39-5B03-4AFF-9E56-B60AF7BCF9D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9600" y="4159960"/>
                <a:ext cx="23504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14:cNvPr>
              <p14:cNvContentPartPr/>
              <p14:nvPr/>
            </p14:nvContentPartPr>
            <p14:xfrm>
              <a:off x="4194920" y="1227760"/>
              <a:ext cx="835200" cy="110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5D9C37-A407-41B0-BFCD-C7CF4427B2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77280" y="1191760"/>
                <a:ext cx="870840" cy="11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14:cNvPr>
              <p14:cNvContentPartPr/>
              <p14:nvPr/>
            </p14:nvContentPartPr>
            <p14:xfrm>
              <a:off x="2773280" y="3666400"/>
              <a:ext cx="205200" cy="978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500FCB-597A-4DD9-9E3C-4FF298B300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55640" y="3648400"/>
                <a:ext cx="240840" cy="10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14:cNvPr>
              <p14:cNvContentPartPr/>
              <p14:nvPr/>
            </p14:nvContentPartPr>
            <p14:xfrm>
              <a:off x="3159200" y="3873760"/>
              <a:ext cx="1251720" cy="792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1783D1-06F4-4972-B579-51144D9181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41560" y="3856120"/>
                <a:ext cx="128736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14:cNvPr>
              <p14:cNvContentPartPr/>
              <p14:nvPr/>
            </p14:nvContentPartPr>
            <p14:xfrm>
              <a:off x="4571480" y="4216120"/>
              <a:ext cx="243000" cy="261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644953-0757-42F4-9717-1192511956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53840" y="4198120"/>
                <a:ext cx="278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14:cNvPr>
              <p14:cNvContentPartPr/>
              <p14:nvPr/>
            </p14:nvContentPartPr>
            <p14:xfrm>
              <a:off x="4977920" y="4040440"/>
              <a:ext cx="231120" cy="8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932EB3E-9BB5-4524-A653-D984ED3512A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59920" y="4022800"/>
                <a:ext cx="266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14:cNvPr>
              <p14:cNvContentPartPr/>
              <p14:nvPr/>
            </p14:nvContentPartPr>
            <p14:xfrm>
              <a:off x="4998080" y="4170400"/>
              <a:ext cx="1441800" cy="371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6B3E37-A68E-426B-8574-E0CDC6FF335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80436" y="4152760"/>
                <a:ext cx="1477449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14:cNvPr>
              <p14:cNvContentPartPr/>
              <p14:nvPr/>
            </p14:nvContentPartPr>
            <p14:xfrm>
              <a:off x="6583520" y="4261120"/>
              <a:ext cx="466560" cy="219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AC7E9A-14E4-4775-834A-8549EAEE155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65520" y="4243480"/>
                <a:ext cx="502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14:cNvPr>
              <p14:cNvContentPartPr/>
              <p14:nvPr/>
            </p14:nvContentPartPr>
            <p14:xfrm>
              <a:off x="7321520" y="3850360"/>
              <a:ext cx="1586880" cy="977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3B3C851-49B7-43A0-8410-AF79F896E6E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03880" y="3832720"/>
                <a:ext cx="1622520" cy="10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14:cNvPr>
              <p14:cNvContentPartPr/>
              <p14:nvPr/>
            </p14:nvContentPartPr>
            <p14:xfrm>
              <a:off x="477200" y="4997320"/>
              <a:ext cx="260280" cy="249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E943E5-2E80-4F02-9BB5-AEAAA3E9D02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9200" y="4979320"/>
                <a:ext cx="2959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14:cNvPr>
              <p14:cNvContentPartPr/>
              <p14:nvPr/>
            </p14:nvContentPartPr>
            <p14:xfrm>
              <a:off x="975080" y="5018560"/>
              <a:ext cx="379080" cy="28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2798BA-89D3-4AA6-B1C4-BF5DDFEB87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7440" y="5000920"/>
                <a:ext cx="414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14:cNvPr>
              <p14:cNvContentPartPr/>
              <p14:nvPr/>
            </p14:nvContentPartPr>
            <p14:xfrm>
              <a:off x="1493120" y="5134480"/>
              <a:ext cx="147600" cy="6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159611C-C5AB-4D02-818F-D0E11925ADB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75120" y="5116480"/>
                <a:ext cx="1832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14:cNvPr>
              <p14:cNvContentPartPr/>
              <p14:nvPr/>
            </p14:nvContentPartPr>
            <p14:xfrm>
              <a:off x="1493120" y="5217640"/>
              <a:ext cx="13788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093870-600A-4A07-8DAC-9366635135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120" y="52000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14:cNvPr>
              <p14:cNvContentPartPr/>
              <p14:nvPr/>
            </p14:nvContentPartPr>
            <p14:xfrm>
              <a:off x="1005320" y="4866280"/>
              <a:ext cx="165600" cy="71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AEB2B8-6E52-484A-A3B1-6464F1B0C1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87680" y="4848280"/>
                <a:ext cx="201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14:cNvPr>
              <p14:cNvContentPartPr/>
              <p14:nvPr/>
            </p14:nvContentPartPr>
            <p14:xfrm>
              <a:off x="1665920" y="4890760"/>
              <a:ext cx="203760" cy="3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FF1962-1717-4EA3-B5CD-3D527694D64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47920" y="4872760"/>
                <a:ext cx="239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14:cNvPr>
              <p14:cNvContentPartPr/>
              <p14:nvPr/>
            </p14:nvContentPartPr>
            <p14:xfrm>
              <a:off x="2519120" y="4825600"/>
              <a:ext cx="208080" cy="91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EAF813A-038F-486A-9B91-10E1747307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1480" y="4807960"/>
                <a:ext cx="243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14:cNvPr>
              <p14:cNvContentPartPr/>
              <p14:nvPr/>
            </p14:nvContentPartPr>
            <p14:xfrm>
              <a:off x="2619560" y="5000560"/>
              <a:ext cx="268560" cy="245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96126E-9EFB-4B12-9326-117FE64EC0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01584" y="4982920"/>
                <a:ext cx="304152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14:cNvPr>
              <p14:cNvContentPartPr/>
              <p14:nvPr/>
            </p14:nvContentPartPr>
            <p14:xfrm>
              <a:off x="1767800" y="5049160"/>
              <a:ext cx="753480" cy="283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B5F3526-EF2B-4A31-A56A-9369BD86287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749809" y="5031520"/>
                <a:ext cx="78910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14:cNvPr>
              <p14:cNvContentPartPr/>
              <p14:nvPr/>
            </p14:nvContentPartPr>
            <p14:xfrm>
              <a:off x="3362240" y="4924240"/>
              <a:ext cx="762840" cy="326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C0C7578-1B7C-4496-81F3-8536FC8653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4600" y="4906240"/>
                <a:ext cx="79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14:cNvPr>
              <p14:cNvContentPartPr/>
              <p14:nvPr/>
            </p14:nvContentPartPr>
            <p14:xfrm>
              <a:off x="4449800" y="4764760"/>
              <a:ext cx="181080" cy="61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B52C649-023F-4594-A01F-EABA8E94E4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32160" y="4747120"/>
                <a:ext cx="21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14:cNvPr>
              <p14:cNvContentPartPr/>
              <p14:nvPr/>
            </p14:nvContentPartPr>
            <p14:xfrm>
              <a:off x="4419200" y="4938280"/>
              <a:ext cx="360720" cy="27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8C354A-3602-42A9-BCC9-3D8DA6514FE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01200" y="4920280"/>
                <a:ext cx="3963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14:cNvPr>
              <p14:cNvContentPartPr/>
              <p14:nvPr/>
            </p14:nvContentPartPr>
            <p14:xfrm>
              <a:off x="4977920" y="5018560"/>
              <a:ext cx="142920" cy="1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DBAC233-AA01-442B-876E-209E460E9BC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9920" y="5000920"/>
                <a:ext cx="17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14:cNvPr>
              <p14:cNvContentPartPr/>
              <p14:nvPr/>
            </p14:nvContentPartPr>
            <p14:xfrm>
              <a:off x="4988360" y="5110000"/>
              <a:ext cx="13212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52052CF-2AF6-428F-AA8E-A20CA7F37A0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70360" y="5092000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14:cNvPr>
              <p14:cNvContentPartPr/>
              <p14:nvPr/>
            </p14:nvContentPartPr>
            <p14:xfrm>
              <a:off x="5282840" y="4873840"/>
              <a:ext cx="934920" cy="37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62DE56-ABFC-4DB1-8A25-3C8E632BAAA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64840" y="4856200"/>
                <a:ext cx="97056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14:cNvPr>
              <p14:cNvContentPartPr/>
              <p14:nvPr/>
            </p14:nvContentPartPr>
            <p14:xfrm>
              <a:off x="6504320" y="4947640"/>
              <a:ext cx="170640" cy="44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ED869C-BD7D-4C71-98B0-428F5F3F51B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86680" y="4929640"/>
                <a:ext cx="20628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14:cNvPr>
              <p14:cNvContentPartPr/>
              <p14:nvPr/>
            </p14:nvContentPartPr>
            <p14:xfrm>
              <a:off x="6816800" y="4825240"/>
              <a:ext cx="157680" cy="7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54F118-2FBC-445D-B268-0E8998FF71D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99160" y="4807600"/>
                <a:ext cx="1933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14:cNvPr>
              <p14:cNvContentPartPr/>
              <p14:nvPr/>
            </p14:nvContentPartPr>
            <p14:xfrm>
              <a:off x="7385960" y="5049880"/>
              <a:ext cx="157320" cy="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400EBC-46AE-4E80-BC07-E5F1BD47C16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68320" y="5032240"/>
                <a:ext cx="192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14:cNvPr>
              <p14:cNvContentPartPr/>
              <p14:nvPr/>
            </p14:nvContentPartPr>
            <p14:xfrm>
              <a:off x="7385960" y="5176960"/>
              <a:ext cx="142920" cy="1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1AD5E4-C767-41F9-AA71-085FE66F52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68320" y="5158960"/>
                <a:ext cx="1785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14:cNvPr>
              <p14:cNvContentPartPr/>
              <p14:nvPr/>
            </p14:nvContentPartPr>
            <p14:xfrm>
              <a:off x="6827240" y="4964560"/>
              <a:ext cx="441720" cy="347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E50EEE-34A4-446D-AB4E-67D10284390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09600" y="4946920"/>
                <a:ext cx="4773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14:cNvPr>
              <p14:cNvContentPartPr/>
              <p14:nvPr/>
            </p14:nvContentPartPr>
            <p14:xfrm>
              <a:off x="8005880" y="5052760"/>
              <a:ext cx="3913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FD2EEAE-449D-454E-8DEF-E2B6B63BF40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987880" y="5035120"/>
                <a:ext cx="426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14:cNvPr>
              <p14:cNvContentPartPr/>
              <p14:nvPr/>
            </p14:nvContentPartPr>
            <p14:xfrm>
              <a:off x="7690880" y="4936120"/>
              <a:ext cx="227160" cy="289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2C10C7-3DDD-4B86-95E5-3F5DA941DAF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72880" y="4918480"/>
                <a:ext cx="2628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14:cNvPr>
              <p14:cNvContentPartPr/>
              <p14:nvPr/>
            </p14:nvContentPartPr>
            <p14:xfrm>
              <a:off x="8564600" y="4914520"/>
              <a:ext cx="129600" cy="83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D09C40-23D9-46DA-84EB-7D098CC002D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600" y="4896880"/>
                <a:ext cx="1652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14:cNvPr>
              <p14:cNvContentPartPr/>
              <p14:nvPr/>
            </p14:nvContentPartPr>
            <p14:xfrm>
              <a:off x="8553080" y="5049160"/>
              <a:ext cx="133920" cy="14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71350D3-D84E-44DE-94ED-C8F5B8C8334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535080" y="5031475"/>
                <a:ext cx="169560" cy="178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14:cNvPr>
              <p14:cNvContentPartPr/>
              <p14:nvPr/>
            </p14:nvContentPartPr>
            <p14:xfrm>
              <a:off x="849080" y="5567200"/>
              <a:ext cx="513360" cy="20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0C86DF-66E3-49D5-89A9-4BA33E2B491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1428" y="5549200"/>
                <a:ext cx="549025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14:cNvPr>
              <p14:cNvContentPartPr/>
              <p14:nvPr/>
            </p14:nvContentPartPr>
            <p14:xfrm>
              <a:off x="1655480" y="5422480"/>
              <a:ext cx="164520" cy="4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0BDF36-C9F2-4DF3-8C81-3236F7B90C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37840" y="5404840"/>
                <a:ext cx="2001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14:cNvPr>
              <p14:cNvContentPartPr/>
              <p14:nvPr/>
            </p14:nvContentPartPr>
            <p14:xfrm>
              <a:off x="2336240" y="5498080"/>
              <a:ext cx="217080" cy="264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FC4A600-0A16-46A2-9132-9278FDBDA14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18600" y="5480440"/>
                <a:ext cx="2527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14:cNvPr>
              <p14:cNvContentPartPr/>
              <p14:nvPr/>
            </p14:nvContentPartPr>
            <p14:xfrm>
              <a:off x="1665920" y="5540200"/>
              <a:ext cx="553320" cy="30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DA3DF3-04BB-4E39-A362-D67F71432E5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647932" y="5522560"/>
                <a:ext cx="588937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14:cNvPr>
              <p14:cNvContentPartPr/>
              <p14:nvPr/>
            </p14:nvContentPartPr>
            <p14:xfrm>
              <a:off x="3393200" y="5451640"/>
              <a:ext cx="139320" cy="99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3D4B00-919B-4100-A85B-9E46C69730D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75200" y="5433640"/>
                <a:ext cx="1749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14:cNvPr>
              <p14:cNvContentPartPr/>
              <p14:nvPr/>
            </p14:nvContentPartPr>
            <p14:xfrm>
              <a:off x="3423440" y="5638480"/>
              <a:ext cx="124560" cy="175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29D40-E83D-4046-AE78-B5EB2F25D12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05800" y="5620517"/>
                <a:ext cx="16020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14:cNvPr>
              <p14:cNvContentPartPr/>
              <p14:nvPr/>
            </p14:nvContentPartPr>
            <p14:xfrm>
              <a:off x="2710640" y="5467840"/>
              <a:ext cx="568800" cy="343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7817680-07D6-405A-AB44-F97A464862F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692640" y="5450200"/>
                <a:ext cx="604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EF9B5-BA36-4050-B2FE-9842DA648187}"/>
                  </a:ext>
                </a:extLst>
              </p14:cNvPr>
              <p14:cNvContentPartPr/>
              <p14:nvPr/>
            </p14:nvContentPartPr>
            <p14:xfrm>
              <a:off x="4256840" y="5561800"/>
              <a:ext cx="42804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EF9B5-BA36-4050-B2FE-9842DA64818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544160"/>
                <a:ext cx="46368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F6347C8-FCF8-4FAE-A97E-D0E88868DB5A}"/>
                  </a:ext>
                </a:extLst>
              </p14:cNvPr>
              <p14:cNvContentPartPr/>
              <p14:nvPr/>
            </p14:nvContentPartPr>
            <p14:xfrm>
              <a:off x="5039120" y="5404840"/>
              <a:ext cx="1095120" cy="437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F6347C8-FCF8-4FAE-A97E-D0E88868DB5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120" y="5386855"/>
                <a:ext cx="1130760" cy="473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220376A-5A06-4685-96D3-EC00761FD71A}"/>
                  </a:ext>
                </a:extLst>
              </p14:cNvPr>
              <p14:cNvContentPartPr/>
              <p14:nvPr/>
            </p14:nvContentPartPr>
            <p14:xfrm>
              <a:off x="4919960" y="5212600"/>
              <a:ext cx="1482120" cy="802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220376A-5A06-4685-96D3-EC00761FD71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01960" y="5176960"/>
                <a:ext cx="1517760" cy="87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FD6D80F-4D39-4B5D-BE82-6C9E656DCCB5}"/>
                  </a:ext>
                </a:extLst>
              </p14:cNvPr>
              <p14:cNvContentPartPr/>
              <p14:nvPr/>
            </p14:nvContentPartPr>
            <p14:xfrm>
              <a:off x="5441960" y="1840840"/>
              <a:ext cx="1830960" cy="3396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FD6D80F-4D39-4B5D-BE82-6C9E656DCCB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24320" y="1804840"/>
                <a:ext cx="1866600" cy="34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118E494-535C-4921-84B3-F1FD276E3B9D}"/>
                  </a:ext>
                </a:extLst>
              </p14:cNvPr>
              <p14:cNvContentPartPr/>
              <p14:nvPr/>
            </p14:nvContentPartPr>
            <p14:xfrm>
              <a:off x="6912200" y="1876120"/>
              <a:ext cx="271080" cy="352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118E494-535C-4921-84B3-F1FD276E3B9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894200" y="1840480"/>
                <a:ext cx="3067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A801551-3BDF-4859-AF6C-286DF56A8453}"/>
                  </a:ext>
                </a:extLst>
              </p14:cNvPr>
              <p14:cNvContentPartPr/>
              <p14:nvPr/>
            </p14:nvContentPartPr>
            <p14:xfrm>
              <a:off x="7019840" y="1932640"/>
              <a:ext cx="132480" cy="164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A801551-3BDF-4859-AF6C-286DF56A845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02200" y="1897000"/>
                <a:ext cx="168120" cy="23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34896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50977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153564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183459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977325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0825073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33878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959ACC2-DB3D-4504-9A98-BEF266E24FED}"/>
                  </a:ext>
                </a:extLst>
              </p14:cNvPr>
              <p14:cNvContentPartPr/>
              <p14:nvPr/>
            </p14:nvContentPartPr>
            <p14:xfrm>
              <a:off x="3449000" y="2802760"/>
              <a:ext cx="1307160" cy="3079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959ACC2-DB3D-4504-9A98-BEF266E24FE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31360" y="2784762"/>
                <a:ext cx="1342800" cy="31150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14738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14:cNvPr>
              <p14:cNvContentPartPr/>
              <p14:nvPr/>
            </p14:nvContentPartPr>
            <p14:xfrm>
              <a:off x="4480400" y="5216920"/>
              <a:ext cx="1486440" cy="320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462404" y="5199280"/>
                <a:ext cx="152207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14:cNvPr>
              <p14:cNvContentPartPr/>
              <p14:nvPr/>
            </p14:nvContentPartPr>
            <p14:xfrm>
              <a:off x="6105440" y="5380000"/>
              <a:ext cx="154800" cy="295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87800" y="5362000"/>
                <a:ext cx="1904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14:cNvPr>
              <p14:cNvContentPartPr/>
              <p14:nvPr/>
            </p14:nvContentPartPr>
            <p14:xfrm>
              <a:off x="6105800" y="5211520"/>
              <a:ext cx="113040" cy="10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87800" y="5193880"/>
                <a:ext cx="148680" cy="13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843235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14:cNvPr>
              <p14:cNvContentPartPr/>
              <p14:nvPr/>
            </p14:nvContentPartPr>
            <p14:xfrm>
              <a:off x="4480400" y="5216920"/>
              <a:ext cx="1486440" cy="320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462404" y="5199280"/>
                <a:ext cx="152207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14:cNvPr>
              <p14:cNvContentPartPr/>
              <p14:nvPr/>
            </p14:nvContentPartPr>
            <p14:xfrm>
              <a:off x="6105440" y="5380000"/>
              <a:ext cx="154800" cy="295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87800" y="5362000"/>
                <a:ext cx="1904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14:cNvPr>
              <p14:cNvContentPartPr/>
              <p14:nvPr/>
            </p14:nvContentPartPr>
            <p14:xfrm>
              <a:off x="6105800" y="5211520"/>
              <a:ext cx="113040" cy="10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87800" y="5193880"/>
                <a:ext cx="148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14:cNvPr>
              <p14:cNvContentPartPr/>
              <p14:nvPr/>
            </p14:nvContentPartPr>
            <p14:xfrm>
              <a:off x="6410720" y="541456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92720" y="53965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14:cNvPr>
              <p14:cNvContentPartPr/>
              <p14:nvPr/>
            </p14:nvContentPartPr>
            <p14:xfrm>
              <a:off x="6440960" y="5496280"/>
              <a:ext cx="164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422960" y="547864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14:cNvPr>
              <p14:cNvContentPartPr/>
              <p14:nvPr/>
            </p14:nvContentPartPr>
            <p14:xfrm>
              <a:off x="6725360" y="5455240"/>
              <a:ext cx="10836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07720" y="5437600"/>
                <a:ext cx="144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14:cNvPr>
              <p14:cNvContentPartPr/>
              <p14:nvPr/>
            </p14:nvContentPartPr>
            <p14:xfrm>
              <a:off x="7883480" y="5221600"/>
              <a:ext cx="120960" cy="10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865840" y="5203960"/>
                <a:ext cx="1566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14:cNvPr>
              <p14:cNvContentPartPr/>
              <p14:nvPr/>
            </p14:nvContentPartPr>
            <p14:xfrm>
              <a:off x="7883480" y="5384680"/>
              <a:ext cx="15336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65480" y="5366680"/>
                <a:ext cx="1890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14:cNvPr>
              <p14:cNvContentPartPr/>
              <p14:nvPr/>
            </p14:nvContentPartPr>
            <p14:xfrm>
              <a:off x="6937040" y="5311240"/>
              <a:ext cx="847800" cy="239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19048" y="5293240"/>
                <a:ext cx="883425" cy="27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69507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1218760"/>
              <a:ext cx="1373040" cy="109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1201120"/>
                <a:ext cx="140868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14:cNvPr>
              <p14:cNvContentPartPr/>
              <p14:nvPr/>
            </p14:nvContentPartPr>
            <p14:xfrm>
              <a:off x="1601040" y="2113000"/>
              <a:ext cx="391320" cy="64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D6E3EDA-ADBA-4299-885C-4E108688308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583040" y="2095000"/>
                <a:ext cx="426960" cy="68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14:cNvPr>
              <p14:cNvContentPartPr/>
              <p14:nvPr/>
            </p14:nvContentPartPr>
            <p14:xfrm>
              <a:off x="6191040" y="4406560"/>
              <a:ext cx="1224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3400" y="4388560"/>
                <a:ext cx="4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14:cNvPr>
              <p14:cNvContentPartPr/>
              <p14:nvPr/>
            </p14:nvContentPartPr>
            <p14:xfrm>
              <a:off x="6441240" y="4124680"/>
              <a:ext cx="680040" cy="31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23240" y="4106680"/>
                <a:ext cx="715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14:cNvPr>
              <p14:cNvContentPartPr/>
              <p14:nvPr/>
            </p14:nvContentPartPr>
            <p14:xfrm>
              <a:off x="7365000" y="4183360"/>
              <a:ext cx="1118520" cy="49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47000" y="4165360"/>
                <a:ext cx="11541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14:cNvPr>
              <p14:cNvContentPartPr/>
              <p14:nvPr/>
            </p14:nvContentPartPr>
            <p14:xfrm>
              <a:off x="609240" y="4555240"/>
              <a:ext cx="156240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00" y="4537600"/>
                <a:ext cx="15980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14:cNvPr>
              <p14:cNvContentPartPr/>
              <p14:nvPr/>
            </p14:nvContentPartPr>
            <p14:xfrm>
              <a:off x="2498880" y="4706800"/>
              <a:ext cx="551880" cy="220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81240" y="4689160"/>
                <a:ext cx="587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14:cNvPr>
              <p14:cNvContentPartPr/>
              <p14:nvPr/>
            </p14:nvContentPartPr>
            <p14:xfrm>
              <a:off x="2661600" y="4504480"/>
              <a:ext cx="271440" cy="84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43960" y="4486480"/>
                <a:ext cx="3070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14:cNvPr>
              <p14:cNvContentPartPr/>
              <p14:nvPr/>
            </p14:nvContentPartPr>
            <p14:xfrm>
              <a:off x="3453600" y="4561720"/>
              <a:ext cx="142920" cy="48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35960" y="4543720"/>
                <a:ext cx="1785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14:cNvPr>
              <p14:cNvContentPartPr/>
              <p14:nvPr/>
            </p14:nvContentPartPr>
            <p14:xfrm>
              <a:off x="4551240" y="4835680"/>
              <a:ext cx="10800" cy="11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33600" y="4818040"/>
                <a:ext cx="46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14:cNvPr>
              <p14:cNvContentPartPr/>
              <p14:nvPr/>
            </p14:nvContentPartPr>
            <p14:xfrm>
              <a:off x="4520640" y="46628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00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14:cNvPr>
              <p14:cNvContentPartPr/>
              <p14:nvPr/>
            </p14:nvContentPartPr>
            <p14:xfrm>
              <a:off x="4739880" y="4805440"/>
              <a:ext cx="7524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721880" y="4787800"/>
                <a:ext cx="1108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14:cNvPr>
              <p14:cNvContentPartPr/>
              <p14:nvPr/>
            </p14:nvContentPartPr>
            <p14:xfrm>
              <a:off x="5223720" y="4708960"/>
              <a:ext cx="24372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206080" y="4690960"/>
                <a:ext cx="27936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14:cNvPr>
              <p14:cNvContentPartPr/>
              <p14:nvPr/>
            </p14:nvContentPartPr>
            <p14:xfrm>
              <a:off x="3972000" y="4616080"/>
              <a:ext cx="169920" cy="39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954360" y="4598080"/>
                <a:ext cx="205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14:cNvPr>
              <p14:cNvContentPartPr/>
              <p14:nvPr/>
            </p14:nvContentPartPr>
            <p14:xfrm>
              <a:off x="1675920" y="1737880"/>
              <a:ext cx="360" cy="11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528020-D9B9-4603-BBE8-ACF56B1A059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658280" y="1719880"/>
                <a:ext cx="36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14:cNvPr>
              <p14:cNvContentPartPr/>
              <p14:nvPr/>
            </p14:nvContentPartPr>
            <p14:xfrm>
              <a:off x="1666200" y="1184560"/>
              <a:ext cx="360" cy="24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5E6D46-FE58-4B9D-876D-C2CE80EF8E6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648200" y="116656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14:cNvPr>
              <p14:cNvContentPartPr/>
              <p14:nvPr/>
            </p14:nvContentPartPr>
            <p14:xfrm>
              <a:off x="1052040" y="1260160"/>
              <a:ext cx="624240" cy="39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69D2D5E-716A-4D8A-99C5-8CE1D853CA0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034050" y="1242504"/>
                <a:ext cx="659859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14:cNvPr>
              <p14:cNvContentPartPr/>
              <p14:nvPr/>
            </p14:nvContentPartPr>
            <p14:xfrm>
              <a:off x="2542800" y="5193160"/>
              <a:ext cx="1032480" cy="62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524800" y="5175520"/>
                <a:ext cx="106812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14:cNvPr>
              <p14:cNvContentPartPr/>
              <p14:nvPr/>
            </p14:nvContentPartPr>
            <p14:xfrm>
              <a:off x="365160" y="5313400"/>
              <a:ext cx="1616040" cy="47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47160" y="5295760"/>
                <a:ext cx="16516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14:cNvPr>
              <p14:cNvContentPartPr/>
              <p14:nvPr/>
            </p14:nvContentPartPr>
            <p14:xfrm>
              <a:off x="5526840" y="4633360"/>
              <a:ext cx="2565000" cy="63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8840" y="4615710"/>
                <a:ext cx="2600640" cy="671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14:cNvPr>
              <p14:cNvContentPartPr/>
              <p14:nvPr/>
            </p14:nvContentPartPr>
            <p14:xfrm>
              <a:off x="6330360" y="5364160"/>
              <a:ext cx="189000" cy="40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312686" y="5346160"/>
                <a:ext cx="224708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14:cNvPr>
              <p14:cNvContentPartPr/>
              <p14:nvPr/>
            </p14:nvContentPartPr>
            <p14:xfrm>
              <a:off x="4732320" y="5390800"/>
              <a:ext cx="1179360" cy="389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714325" y="5372817"/>
                <a:ext cx="1214989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14:cNvPr>
              <p14:cNvContentPartPr/>
              <p14:nvPr/>
            </p14:nvContentPartPr>
            <p14:xfrm>
              <a:off x="3900360" y="5526520"/>
              <a:ext cx="427320" cy="23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882360" y="5508880"/>
                <a:ext cx="4629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14:cNvPr>
              <p14:cNvContentPartPr/>
              <p14:nvPr/>
            </p14:nvContentPartPr>
            <p14:xfrm>
              <a:off x="1278840" y="5944480"/>
              <a:ext cx="204840" cy="60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260840" y="5926840"/>
                <a:ext cx="24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14:cNvPr>
              <p14:cNvContentPartPr/>
              <p14:nvPr/>
            </p14:nvContentPartPr>
            <p14:xfrm>
              <a:off x="3828720" y="5993800"/>
              <a:ext cx="888840" cy="362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11080" y="5976160"/>
                <a:ext cx="9244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14:cNvPr>
              <p14:cNvContentPartPr/>
              <p14:nvPr/>
            </p14:nvContentPartPr>
            <p14:xfrm>
              <a:off x="1799040" y="5948800"/>
              <a:ext cx="1585800" cy="37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781400" y="5931160"/>
                <a:ext cx="16214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14:cNvPr>
              <p14:cNvContentPartPr/>
              <p14:nvPr/>
            </p14:nvContentPartPr>
            <p14:xfrm>
              <a:off x="7600440" y="5547040"/>
              <a:ext cx="833760" cy="2761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582440" y="5529040"/>
                <a:ext cx="8694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14:cNvPr>
              <p14:cNvContentPartPr/>
              <p14:nvPr/>
            </p14:nvContentPartPr>
            <p14:xfrm>
              <a:off x="6837240" y="5585200"/>
              <a:ext cx="474840" cy="195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819240" y="5567233"/>
                <a:ext cx="510480" cy="231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14:cNvPr>
              <p14:cNvContentPartPr/>
              <p14:nvPr/>
            </p14:nvContentPartPr>
            <p14:xfrm>
              <a:off x="7509000" y="6104680"/>
              <a:ext cx="824040" cy="4719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91000" y="6086680"/>
                <a:ext cx="8596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14:cNvPr>
              <p14:cNvContentPartPr/>
              <p14:nvPr/>
            </p14:nvContentPartPr>
            <p14:xfrm>
              <a:off x="6677400" y="6035560"/>
              <a:ext cx="635040" cy="5540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59760" y="6017560"/>
                <a:ext cx="67068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14:cNvPr>
              <p14:cNvContentPartPr/>
              <p14:nvPr/>
            </p14:nvContentPartPr>
            <p14:xfrm>
              <a:off x="5079720" y="6004240"/>
              <a:ext cx="1117440" cy="39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062080" y="5986600"/>
                <a:ext cx="1153080" cy="42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705202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14:cNvPr>
              <p14:cNvContentPartPr/>
              <p14:nvPr/>
            </p14:nvContentPartPr>
            <p14:xfrm>
              <a:off x="4480400" y="5216920"/>
              <a:ext cx="1486440" cy="320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462404" y="5199280"/>
                <a:ext cx="152207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14:cNvPr>
              <p14:cNvContentPartPr/>
              <p14:nvPr/>
            </p14:nvContentPartPr>
            <p14:xfrm>
              <a:off x="6105440" y="5380000"/>
              <a:ext cx="154800" cy="295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87800" y="5362000"/>
                <a:ext cx="1904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14:cNvPr>
              <p14:cNvContentPartPr/>
              <p14:nvPr/>
            </p14:nvContentPartPr>
            <p14:xfrm>
              <a:off x="6105800" y="5211520"/>
              <a:ext cx="113040" cy="10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87800" y="5193880"/>
                <a:ext cx="148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14:cNvPr>
              <p14:cNvContentPartPr/>
              <p14:nvPr/>
            </p14:nvContentPartPr>
            <p14:xfrm>
              <a:off x="6410720" y="541456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92720" y="53965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14:cNvPr>
              <p14:cNvContentPartPr/>
              <p14:nvPr/>
            </p14:nvContentPartPr>
            <p14:xfrm>
              <a:off x="6440960" y="5496280"/>
              <a:ext cx="164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422960" y="547864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14:cNvPr>
              <p14:cNvContentPartPr/>
              <p14:nvPr/>
            </p14:nvContentPartPr>
            <p14:xfrm>
              <a:off x="6725360" y="5455240"/>
              <a:ext cx="10836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07720" y="5437600"/>
                <a:ext cx="144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14:cNvPr>
              <p14:cNvContentPartPr/>
              <p14:nvPr/>
            </p14:nvContentPartPr>
            <p14:xfrm>
              <a:off x="7883480" y="5221600"/>
              <a:ext cx="120960" cy="10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865840" y="5203960"/>
                <a:ext cx="1566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14:cNvPr>
              <p14:cNvContentPartPr/>
              <p14:nvPr/>
            </p14:nvContentPartPr>
            <p14:xfrm>
              <a:off x="7883480" y="5384680"/>
              <a:ext cx="15336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65480" y="5366680"/>
                <a:ext cx="1890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14:cNvPr>
              <p14:cNvContentPartPr/>
              <p14:nvPr/>
            </p14:nvContentPartPr>
            <p14:xfrm>
              <a:off x="6937040" y="5311240"/>
              <a:ext cx="847800" cy="239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19048" y="5293240"/>
                <a:ext cx="883425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14:cNvPr>
              <p14:cNvContentPartPr/>
              <p14:nvPr/>
            </p14:nvContentPartPr>
            <p14:xfrm>
              <a:off x="2039600" y="5890480"/>
              <a:ext cx="519120" cy="326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021612" y="5872840"/>
                <a:ext cx="554735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14:cNvPr>
              <p14:cNvContentPartPr/>
              <p14:nvPr/>
            </p14:nvContentPartPr>
            <p14:xfrm>
              <a:off x="3352520" y="6016120"/>
              <a:ext cx="363600" cy="295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34520" y="5998120"/>
                <a:ext cx="3992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14:cNvPr>
              <p14:cNvContentPartPr/>
              <p14:nvPr/>
            </p14:nvContentPartPr>
            <p14:xfrm>
              <a:off x="3321920" y="5840440"/>
              <a:ext cx="186120" cy="83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04280" y="5822440"/>
                <a:ext cx="2217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14:cNvPr>
              <p14:cNvContentPartPr/>
              <p14:nvPr/>
            </p14:nvContentPartPr>
            <p14:xfrm>
              <a:off x="4388960" y="5783200"/>
              <a:ext cx="180000" cy="69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960" y="5765200"/>
                <a:ext cx="2156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14:cNvPr>
              <p14:cNvContentPartPr/>
              <p14:nvPr/>
            </p14:nvContentPartPr>
            <p14:xfrm>
              <a:off x="4378520" y="5969680"/>
              <a:ext cx="281880" cy="28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0543" y="5951680"/>
                <a:ext cx="31747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14:cNvPr>
              <p14:cNvContentPartPr/>
              <p14:nvPr/>
            </p14:nvContentPartPr>
            <p14:xfrm>
              <a:off x="3860480" y="5981920"/>
              <a:ext cx="421920" cy="268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842480" y="5963920"/>
                <a:ext cx="457560" cy="30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885989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14:cNvPr>
              <p14:cNvContentPartPr/>
              <p14:nvPr/>
            </p14:nvContentPartPr>
            <p14:xfrm>
              <a:off x="4480400" y="5216920"/>
              <a:ext cx="1486440" cy="320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462404" y="5199280"/>
                <a:ext cx="152207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14:cNvPr>
              <p14:cNvContentPartPr/>
              <p14:nvPr/>
            </p14:nvContentPartPr>
            <p14:xfrm>
              <a:off x="6105440" y="5380000"/>
              <a:ext cx="154800" cy="295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87800" y="5362000"/>
                <a:ext cx="1904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14:cNvPr>
              <p14:cNvContentPartPr/>
              <p14:nvPr/>
            </p14:nvContentPartPr>
            <p14:xfrm>
              <a:off x="6105800" y="5211520"/>
              <a:ext cx="113040" cy="10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87800" y="5193880"/>
                <a:ext cx="148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14:cNvPr>
              <p14:cNvContentPartPr/>
              <p14:nvPr/>
            </p14:nvContentPartPr>
            <p14:xfrm>
              <a:off x="6410720" y="541456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92720" y="53965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14:cNvPr>
              <p14:cNvContentPartPr/>
              <p14:nvPr/>
            </p14:nvContentPartPr>
            <p14:xfrm>
              <a:off x="6440960" y="5496280"/>
              <a:ext cx="164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422960" y="547864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14:cNvPr>
              <p14:cNvContentPartPr/>
              <p14:nvPr/>
            </p14:nvContentPartPr>
            <p14:xfrm>
              <a:off x="6725360" y="5455240"/>
              <a:ext cx="10836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07720" y="5437600"/>
                <a:ext cx="144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14:cNvPr>
              <p14:cNvContentPartPr/>
              <p14:nvPr/>
            </p14:nvContentPartPr>
            <p14:xfrm>
              <a:off x="7883480" y="5221600"/>
              <a:ext cx="120960" cy="10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865840" y="5203960"/>
                <a:ext cx="1566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14:cNvPr>
              <p14:cNvContentPartPr/>
              <p14:nvPr/>
            </p14:nvContentPartPr>
            <p14:xfrm>
              <a:off x="7883480" y="5384680"/>
              <a:ext cx="15336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65480" y="5366680"/>
                <a:ext cx="1890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14:cNvPr>
              <p14:cNvContentPartPr/>
              <p14:nvPr/>
            </p14:nvContentPartPr>
            <p14:xfrm>
              <a:off x="6937040" y="5311240"/>
              <a:ext cx="847800" cy="239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19048" y="5293240"/>
                <a:ext cx="883425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14:cNvPr>
              <p14:cNvContentPartPr/>
              <p14:nvPr/>
            </p14:nvContentPartPr>
            <p14:xfrm>
              <a:off x="2039600" y="5890480"/>
              <a:ext cx="519120" cy="326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021612" y="5872840"/>
                <a:ext cx="554735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14:cNvPr>
              <p14:cNvContentPartPr/>
              <p14:nvPr/>
            </p14:nvContentPartPr>
            <p14:xfrm>
              <a:off x="3352520" y="6016120"/>
              <a:ext cx="363600" cy="295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34520" y="5998120"/>
                <a:ext cx="3992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14:cNvPr>
              <p14:cNvContentPartPr/>
              <p14:nvPr/>
            </p14:nvContentPartPr>
            <p14:xfrm>
              <a:off x="3321920" y="5840440"/>
              <a:ext cx="186120" cy="83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04280" y="5822440"/>
                <a:ext cx="2217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14:cNvPr>
              <p14:cNvContentPartPr/>
              <p14:nvPr/>
            </p14:nvContentPartPr>
            <p14:xfrm>
              <a:off x="4388960" y="5783200"/>
              <a:ext cx="180000" cy="69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960" y="5765200"/>
                <a:ext cx="2156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14:cNvPr>
              <p14:cNvContentPartPr/>
              <p14:nvPr/>
            </p14:nvContentPartPr>
            <p14:xfrm>
              <a:off x="4378520" y="5969680"/>
              <a:ext cx="281880" cy="28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0543" y="5951680"/>
                <a:ext cx="31747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14:cNvPr>
              <p14:cNvContentPartPr/>
              <p14:nvPr/>
            </p14:nvContentPartPr>
            <p14:xfrm>
              <a:off x="3860480" y="5981920"/>
              <a:ext cx="421920" cy="268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842480" y="5963920"/>
                <a:ext cx="457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89093B-9070-4069-A568-B660A99B56CA}"/>
                  </a:ext>
                </a:extLst>
              </p14:cNvPr>
              <p14:cNvContentPartPr/>
              <p14:nvPr/>
            </p14:nvContentPartPr>
            <p14:xfrm>
              <a:off x="5367800" y="5851960"/>
              <a:ext cx="138600" cy="18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89093B-9070-4069-A568-B660A99B56C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0160" y="5833960"/>
                <a:ext cx="1742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675F13-1471-4D96-91A6-479E15443170}"/>
                  </a:ext>
                </a:extLst>
              </p14:cNvPr>
              <p14:cNvContentPartPr/>
              <p14:nvPr/>
            </p14:nvContentPartPr>
            <p14:xfrm>
              <a:off x="5577320" y="578068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675F13-1471-4D96-91A6-479E154431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59680" y="5763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22895F1-9CE1-44AC-A4DC-35F9C54DD784}"/>
                  </a:ext>
                </a:extLst>
              </p14:cNvPr>
              <p14:cNvContentPartPr/>
              <p14:nvPr/>
            </p14:nvContentPartPr>
            <p14:xfrm>
              <a:off x="6370040" y="5828560"/>
              <a:ext cx="140400" cy="17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22895F1-9CE1-44AC-A4DC-35F9C54DD7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040" y="5810920"/>
                <a:ext cx="176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123246D-51D9-4156-9DB9-BED502CB92F6}"/>
                  </a:ext>
                </a:extLst>
              </p14:cNvPr>
              <p14:cNvContentPartPr/>
              <p14:nvPr/>
            </p14:nvContentPartPr>
            <p14:xfrm>
              <a:off x="6594680" y="5861680"/>
              <a:ext cx="102240" cy="146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123246D-51D9-4156-9DB9-BED502CB92F6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576680" y="5844040"/>
                <a:ext cx="1378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171832-B167-4B41-8C01-22106018B03B}"/>
                  </a:ext>
                </a:extLst>
              </p14:cNvPr>
              <p14:cNvContentPartPr/>
              <p14:nvPr/>
            </p14:nvContentPartPr>
            <p14:xfrm>
              <a:off x="7847840" y="5801200"/>
              <a:ext cx="95400" cy="16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171832-B167-4B41-8C01-22106018B03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829840" y="5783200"/>
                <a:ext cx="13104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30147D-A28B-4D65-B218-113D081A9E68}"/>
                  </a:ext>
                </a:extLst>
              </p14:cNvPr>
              <p14:cNvContentPartPr/>
              <p14:nvPr/>
            </p14:nvContentPartPr>
            <p14:xfrm>
              <a:off x="8077520" y="5679160"/>
              <a:ext cx="30240" cy="27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30147D-A28B-4D65-B218-113D081A9E6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059520" y="5661160"/>
                <a:ext cx="658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B30302-BC19-4F23-9D53-99B3C00F6960}"/>
                  </a:ext>
                </a:extLst>
              </p14:cNvPr>
              <p14:cNvContentPartPr/>
              <p14:nvPr/>
            </p14:nvContentPartPr>
            <p14:xfrm>
              <a:off x="8192720" y="5841520"/>
              <a:ext cx="16560" cy="28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B30302-BC19-4F23-9D53-99B3C00F696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75080" y="5823520"/>
                <a:ext cx="52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FA2B3FA-14F5-4725-A02E-DD0722D6B724}"/>
                  </a:ext>
                </a:extLst>
              </p14:cNvPr>
              <p14:cNvContentPartPr/>
              <p14:nvPr/>
            </p14:nvContentPartPr>
            <p14:xfrm>
              <a:off x="8198840" y="569932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FA2B3FA-14F5-4725-A02E-DD0722D6B72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81200" y="568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5CA9048-EC21-452C-839E-550D342B251D}"/>
                  </a:ext>
                </a:extLst>
              </p14:cNvPr>
              <p14:cNvContentPartPr/>
              <p14:nvPr/>
            </p14:nvContentPartPr>
            <p14:xfrm>
              <a:off x="8291000" y="5758720"/>
              <a:ext cx="225000" cy="220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5CA9048-EC21-452C-839E-550D342B251D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273000" y="5741080"/>
                <a:ext cx="2606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460975D-B11B-43EF-8E94-6B7A250DC5D6}"/>
                  </a:ext>
                </a:extLst>
              </p14:cNvPr>
              <p14:cNvContentPartPr/>
              <p14:nvPr/>
            </p14:nvContentPartPr>
            <p14:xfrm>
              <a:off x="7151960" y="5843320"/>
              <a:ext cx="398160" cy="141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460975D-B11B-43EF-8E94-6B7A250DC5D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34304" y="5825320"/>
                <a:ext cx="43383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A374EA-4FFD-407E-A04F-35FD6D37CC87}"/>
                  </a:ext>
                </a:extLst>
              </p14:cNvPr>
              <p14:cNvContentPartPr/>
              <p14:nvPr/>
            </p14:nvContentPartPr>
            <p14:xfrm>
              <a:off x="6795200" y="5729920"/>
              <a:ext cx="133560" cy="264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A374EA-4FFD-407E-A04F-35FD6D37CC8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77248" y="5711944"/>
                <a:ext cx="169104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DEC73A-1842-4308-B1E6-77CD2F0385F8}"/>
                  </a:ext>
                </a:extLst>
              </p14:cNvPr>
              <p14:cNvContentPartPr/>
              <p14:nvPr/>
            </p14:nvContentPartPr>
            <p14:xfrm>
              <a:off x="5595680" y="5892280"/>
              <a:ext cx="513360" cy="16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DEC73A-1842-4308-B1E6-77CD2F0385F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77693" y="5874640"/>
                <a:ext cx="548975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C5F504-AA89-4E98-8FCC-CB0537B3CD77}"/>
                  </a:ext>
                </a:extLst>
              </p14:cNvPr>
              <p14:cNvContentPartPr/>
              <p14:nvPr/>
            </p14:nvContentPartPr>
            <p14:xfrm>
              <a:off x="5051000" y="5669080"/>
              <a:ext cx="130680" cy="44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C5F504-AA89-4E98-8FCC-CB0537B3CD7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33360" y="5651440"/>
                <a:ext cx="166320" cy="4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276016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14:cNvPr>
              <p14:cNvContentPartPr/>
              <p14:nvPr/>
            </p14:nvContentPartPr>
            <p14:xfrm>
              <a:off x="4576880" y="91240"/>
              <a:ext cx="981360" cy="464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30BCD0-BBE0-45EF-A048-19950368D3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8887" y="73240"/>
                <a:ext cx="1016987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14:cNvPr>
              <p14:cNvContentPartPr/>
              <p14:nvPr/>
            </p14:nvContentPartPr>
            <p14:xfrm>
              <a:off x="3230840" y="60640"/>
              <a:ext cx="1017000" cy="34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90D1E2-FB56-4284-9E53-B8B2EB3E6A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12840" y="43000"/>
                <a:ext cx="1052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14:cNvPr>
              <p14:cNvContentPartPr/>
              <p14:nvPr/>
            </p14:nvContentPartPr>
            <p14:xfrm>
              <a:off x="5894840" y="206800"/>
              <a:ext cx="99000" cy="10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BB91B01-9495-4C5F-81BA-9B12018533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76840" y="188800"/>
                <a:ext cx="134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14:cNvPr>
              <p14:cNvContentPartPr/>
              <p14:nvPr/>
            </p14:nvContentPartPr>
            <p14:xfrm>
              <a:off x="6048200" y="201760"/>
              <a:ext cx="169920" cy="10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B93A59-B3C2-4D17-AAC0-155927AEDE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0200" y="183760"/>
                <a:ext cx="205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14:cNvPr>
              <p14:cNvContentPartPr/>
              <p14:nvPr/>
            </p14:nvContentPartPr>
            <p14:xfrm>
              <a:off x="6440960" y="212560"/>
              <a:ext cx="243720" cy="9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03E719D-35F5-4763-B0C7-000D2D08DD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22960" y="194920"/>
                <a:ext cx="2793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14:cNvPr>
              <p14:cNvContentPartPr/>
              <p14:nvPr/>
            </p14:nvContentPartPr>
            <p14:xfrm>
              <a:off x="6733640" y="91240"/>
              <a:ext cx="118800" cy="219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00C2D7-DB2F-4C3E-A14E-4D07F2E545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6000" y="73240"/>
                <a:ext cx="1544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14:cNvPr>
              <p14:cNvContentPartPr/>
              <p14:nvPr/>
            </p14:nvContentPartPr>
            <p14:xfrm>
              <a:off x="6918680" y="203920"/>
              <a:ext cx="124920" cy="10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81BC31-CD80-4BC7-903F-FA23423C36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680" y="186280"/>
                <a:ext cx="160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14:cNvPr>
              <p14:cNvContentPartPr/>
              <p14:nvPr/>
            </p14:nvContentPartPr>
            <p14:xfrm>
              <a:off x="7121720" y="93040"/>
              <a:ext cx="417240" cy="194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F0A0E1-4673-4A67-BE7E-1A18FF5C93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04065" y="75040"/>
                <a:ext cx="452911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14:cNvPr>
              <p14:cNvContentPartPr/>
              <p14:nvPr/>
            </p14:nvContentPartPr>
            <p14:xfrm>
              <a:off x="7708160" y="284200"/>
              <a:ext cx="540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8F49524-99E9-4A08-8F76-E23D9ADAB0E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90520" y="266560"/>
                <a:ext cx="41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14:cNvPr>
              <p14:cNvContentPartPr/>
              <p14:nvPr/>
            </p14:nvContentPartPr>
            <p14:xfrm>
              <a:off x="8163560" y="121480"/>
              <a:ext cx="755640" cy="43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48A06C9-A16E-462E-A241-BC9FA42EDED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45560" y="103480"/>
                <a:ext cx="7912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14:cNvPr>
              <p14:cNvContentPartPr/>
              <p14:nvPr/>
            </p14:nvContentPartPr>
            <p14:xfrm>
              <a:off x="7904000" y="187000"/>
              <a:ext cx="173880" cy="202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6F142C-DBDD-489F-A990-0154C511ED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86000" y="169329"/>
                <a:ext cx="20952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14:cNvPr>
              <p14:cNvContentPartPr/>
              <p14:nvPr/>
            </p14:nvContentPartPr>
            <p14:xfrm>
              <a:off x="467840" y="644920"/>
              <a:ext cx="462600" cy="16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A4C3FE-DC0A-4C2F-B80C-70D3CBFBA3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9840" y="626920"/>
                <a:ext cx="4982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14:cNvPr>
              <p14:cNvContentPartPr/>
              <p14:nvPr/>
            </p14:nvContentPartPr>
            <p14:xfrm>
              <a:off x="1096760" y="111400"/>
              <a:ext cx="1711080" cy="833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79AC243-71BB-44BC-B670-5BF3DDD6BE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9124" y="93760"/>
                <a:ext cx="1746713" cy="868680"/>
              </a:xfrm>
              <a:prstGeom prst="rect">
                <a:avLst/>
              </a:prstGeom>
            </p:spPr>
          </p:pic>
        </mc:Fallback>
      </mc:AlternateContent>
      <p:sp>
        <p:nvSpPr>
          <p:cNvPr id="76" name="Oval 75">
            <a:extLst>
              <a:ext uri="{FF2B5EF4-FFF2-40B4-BE49-F238E27FC236}">
                <a16:creationId xmlns:a16="http://schemas.microsoft.com/office/drawing/2014/main" id="{42890B61-89B9-4B49-B5A8-94DB41066195}"/>
              </a:ext>
            </a:extLst>
          </p:cNvPr>
          <p:cNvSpPr>
            <a:spLocks noChangeAspect="1"/>
          </p:cNvSpPr>
          <p:nvPr/>
        </p:nvSpPr>
        <p:spPr>
          <a:xfrm>
            <a:off x="522481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A2742BF-B750-45F3-AD94-B79945CA399B}"/>
              </a:ext>
            </a:extLst>
          </p:cNvPr>
          <p:cNvSpPr>
            <a:spLocks noChangeAspect="1"/>
          </p:cNvSpPr>
          <p:nvPr/>
        </p:nvSpPr>
        <p:spPr>
          <a:xfrm>
            <a:off x="3535680" y="1295400"/>
            <a:ext cx="1950720" cy="19507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14:cNvPr>
              <p14:cNvContentPartPr/>
              <p14:nvPr/>
            </p14:nvContentPartPr>
            <p14:xfrm>
              <a:off x="4510640" y="842920"/>
              <a:ext cx="185400" cy="184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257047C-39CD-4825-AC91-FCB965E7A3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2640" y="825246"/>
                <a:ext cx="22104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14:cNvPr>
              <p14:cNvContentPartPr/>
              <p14:nvPr/>
            </p14:nvContentPartPr>
            <p14:xfrm>
              <a:off x="172640" y="1072240"/>
              <a:ext cx="6324840" cy="2547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C011A8D-78B5-4B78-A7DA-6923060810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4640" y="1054600"/>
                <a:ext cx="6360480" cy="25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14:cNvPr>
              <p14:cNvContentPartPr/>
              <p14:nvPr/>
            </p14:nvContentPartPr>
            <p14:xfrm>
              <a:off x="5455640" y="613240"/>
              <a:ext cx="3329640" cy="525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08E9DA3-EB0F-4EB2-A37A-E4134FC7E5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37640" y="595240"/>
                <a:ext cx="3365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14:cNvPr>
              <p14:cNvContentPartPr/>
              <p14:nvPr/>
            </p14:nvContentPartPr>
            <p14:xfrm>
              <a:off x="5719880" y="341332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216E22-1555-40B5-96D4-6FB7D3584BF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88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14:cNvPr>
              <p14:cNvContentPartPr/>
              <p14:nvPr/>
            </p14:nvContentPartPr>
            <p14:xfrm>
              <a:off x="6490280" y="1222720"/>
              <a:ext cx="173160" cy="7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CA1E18-A6F9-4DA5-AEDB-20B8429385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72280" y="1205080"/>
                <a:ext cx="2088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14:cNvPr>
              <p14:cNvContentPartPr/>
              <p14:nvPr/>
            </p14:nvContentPartPr>
            <p14:xfrm>
              <a:off x="7406480" y="1140640"/>
              <a:ext cx="250560" cy="78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E92CA0-4053-486A-8198-B696FB648C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8480" y="1123000"/>
                <a:ext cx="286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14:cNvPr>
              <p14:cNvContentPartPr/>
              <p14:nvPr/>
            </p14:nvContentPartPr>
            <p14:xfrm>
              <a:off x="7132160" y="1327840"/>
              <a:ext cx="555840" cy="288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2F63C8-16FA-4BA5-AD36-0272A259DE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14148" y="1309862"/>
                <a:ext cx="591503" cy="323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14:cNvPr>
              <p14:cNvContentPartPr/>
              <p14:nvPr/>
            </p14:nvContentPartPr>
            <p14:xfrm>
              <a:off x="6430880" y="1367800"/>
              <a:ext cx="588960" cy="357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86D5666-882C-4C2C-968F-7562239990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13240" y="1349818"/>
                <a:ext cx="624600" cy="393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14:cNvPr>
              <p14:cNvContentPartPr/>
              <p14:nvPr/>
            </p14:nvContentPartPr>
            <p14:xfrm>
              <a:off x="6093560" y="1063600"/>
              <a:ext cx="1801080" cy="797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C3B0642-DEB8-4169-96FB-3895A57769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75560" y="1027600"/>
                <a:ext cx="183672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14:cNvPr>
              <p14:cNvContentPartPr/>
              <p14:nvPr/>
            </p14:nvContentPartPr>
            <p14:xfrm>
              <a:off x="6109040" y="2649760"/>
              <a:ext cx="222480" cy="264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41F700-A05C-4CF2-AF5D-9FEF221E78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91400" y="2632120"/>
                <a:ext cx="258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14:cNvPr>
              <p14:cNvContentPartPr/>
              <p14:nvPr/>
            </p14:nvContentPartPr>
            <p14:xfrm>
              <a:off x="6410720" y="2806000"/>
              <a:ext cx="140040" cy="10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7A96579-D78D-456C-B12E-1FCC72505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2720" y="2788360"/>
                <a:ext cx="1756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14:cNvPr>
              <p14:cNvContentPartPr/>
              <p14:nvPr/>
            </p14:nvContentPartPr>
            <p14:xfrm>
              <a:off x="6325400" y="3230800"/>
              <a:ext cx="4320" cy="104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88AE83-6D97-4C84-83F7-95E3AD02A1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07400" y="3212800"/>
                <a:ext cx="39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14:cNvPr>
              <p14:cNvContentPartPr/>
              <p14:nvPr/>
            </p14:nvContentPartPr>
            <p14:xfrm>
              <a:off x="6339440" y="3088240"/>
              <a:ext cx="36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4D25BE4-EE95-43BE-9DBF-D78F888FA0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1800" y="3070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14:cNvPr>
              <p14:cNvContentPartPr/>
              <p14:nvPr/>
            </p14:nvContentPartPr>
            <p14:xfrm>
              <a:off x="6446000" y="3179680"/>
              <a:ext cx="112680" cy="1710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907FCC-87D5-4A41-833A-1F480E9AD4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28000" y="3161680"/>
                <a:ext cx="1483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14:cNvPr>
              <p14:cNvContentPartPr/>
              <p14:nvPr/>
            </p14:nvContentPartPr>
            <p14:xfrm>
              <a:off x="6660200" y="2529520"/>
              <a:ext cx="2027520" cy="802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661263A-B48C-43DB-8563-1DE7DCC986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2557" y="2511528"/>
                <a:ext cx="2063166" cy="838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14:cNvPr>
              <p14:cNvContentPartPr/>
              <p14:nvPr/>
            </p14:nvContentPartPr>
            <p14:xfrm>
              <a:off x="4856240" y="3514840"/>
              <a:ext cx="709920" cy="271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A198CB-6A8D-47E2-A539-C3F40F6443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38240" y="3497200"/>
                <a:ext cx="745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14:cNvPr>
              <p14:cNvContentPartPr/>
              <p14:nvPr/>
            </p14:nvContentPartPr>
            <p14:xfrm>
              <a:off x="5770640" y="3677560"/>
              <a:ext cx="417240" cy="128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B933948-DAA7-4F57-9C0E-31C5475A17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52640" y="3659920"/>
                <a:ext cx="4528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14:cNvPr>
              <p14:cNvContentPartPr/>
              <p14:nvPr/>
            </p14:nvContentPartPr>
            <p14:xfrm>
              <a:off x="5882240" y="3526360"/>
              <a:ext cx="173520" cy="70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9DBF864-0293-4270-86CC-2E0F550400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240" y="3508360"/>
                <a:ext cx="20916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14:cNvPr>
              <p14:cNvContentPartPr/>
              <p14:nvPr/>
            </p14:nvContentPartPr>
            <p14:xfrm>
              <a:off x="6400640" y="3606640"/>
              <a:ext cx="360" cy="16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648A25A-64BC-4476-9EF0-DCC237953E0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2640" y="3588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14:cNvPr>
              <p14:cNvContentPartPr/>
              <p14:nvPr/>
            </p14:nvContentPartPr>
            <p14:xfrm>
              <a:off x="6800240" y="3748840"/>
              <a:ext cx="16920" cy="630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662B15E-329B-4938-BFB8-15242410BF7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2600" y="3730840"/>
                <a:ext cx="525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14:cNvPr>
              <p14:cNvContentPartPr/>
              <p14:nvPr/>
            </p14:nvContentPartPr>
            <p14:xfrm>
              <a:off x="6806720" y="3626440"/>
              <a:ext cx="360" cy="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DCF2BBA-5529-4C11-BA5E-59D1CA2F37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89080" y="360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14:cNvPr>
              <p14:cNvContentPartPr/>
              <p14:nvPr/>
            </p14:nvContentPartPr>
            <p14:xfrm>
              <a:off x="6898160" y="3731920"/>
              <a:ext cx="102600" cy="88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5FC73C8-77F1-47D1-BCCD-51AE98237B4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880520" y="3713920"/>
                <a:ext cx="1382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14:cNvPr>
              <p14:cNvContentPartPr/>
              <p14:nvPr/>
            </p14:nvContentPartPr>
            <p14:xfrm>
              <a:off x="7095440" y="3494320"/>
              <a:ext cx="1703520" cy="3715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30209761-79E3-4FB2-ADA3-437D191B4D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77796" y="3476680"/>
                <a:ext cx="1739168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14:cNvPr>
              <p14:cNvContentPartPr/>
              <p14:nvPr/>
            </p14:nvContentPartPr>
            <p14:xfrm>
              <a:off x="6380120" y="3708160"/>
              <a:ext cx="156960" cy="1184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30FE67C-49AD-45AC-947E-726836045A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362439" y="3690160"/>
                <a:ext cx="19268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14:cNvPr>
              <p14:cNvContentPartPr/>
              <p14:nvPr/>
            </p14:nvContentPartPr>
            <p14:xfrm>
              <a:off x="434000" y="3880600"/>
              <a:ext cx="187200" cy="6084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3DACFF9-D46C-4923-8F9F-6207E15280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6360" y="3862600"/>
                <a:ext cx="22284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14:cNvPr>
              <p14:cNvContentPartPr/>
              <p14:nvPr/>
            </p14:nvContentPartPr>
            <p14:xfrm>
              <a:off x="3240560" y="3921640"/>
              <a:ext cx="999000" cy="480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F1FA875-7F2B-430E-A5DF-F0DDFC2891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222914" y="3903653"/>
                <a:ext cx="1034653" cy="51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14:cNvPr>
              <p14:cNvContentPartPr/>
              <p14:nvPr/>
            </p14:nvContentPartPr>
            <p14:xfrm>
              <a:off x="1816760" y="3847480"/>
              <a:ext cx="1241640" cy="547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46338F0B-737A-4186-8AAA-7803CFD9A61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98765" y="3829480"/>
                <a:ext cx="1277270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14:cNvPr>
              <p14:cNvContentPartPr/>
              <p14:nvPr/>
            </p14:nvContentPartPr>
            <p14:xfrm>
              <a:off x="1452440" y="4066360"/>
              <a:ext cx="280080" cy="187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9217B8D-480D-4974-BECA-8406EC05ECA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434417" y="4048360"/>
                <a:ext cx="315766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14:cNvPr>
              <p14:cNvContentPartPr/>
              <p14:nvPr/>
            </p14:nvContentPartPr>
            <p14:xfrm>
              <a:off x="720920" y="3911200"/>
              <a:ext cx="547920" cy="3168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0FBB639A-35FB-4E39-8194-56039FA1990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02920" y="3893200"/>
                <a:ext cx="58356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14:cNvPr>
              <p14:cNvContentPartPr/>
              <p14:nvPr/>
            </p14:nvContentPartPr>
            <p14:xfrm>
              <a:off x="4453040" y="3941800"/>
              <a:ext cx="139320" cy="4874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024478F9-5A76-4AAA-950B-AB54D72C66D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5040" y="3924160"/>
                <a:ext cx="17496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14:cNvPr>
              <p14:cNvContentPartPr/>
              <p14:nvPr/>
            </p14:nvContentPartPr>
            <p14:xfrm>
              <a:off x="4784960" y="4006240"/>
              <a:ext cx="736200" cy="3225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2509036-DCD2-49C6-874A-EB2B9A3BE5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67320" y="3988580"/>
                <a:ext cx="77184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14:cNvPr>
              <p14:cNvContentPartPr/>
              <p14:nvPr/>
            </p14:nvContentPartPr>
            <p14:xfrm>
              <a:off x="5973680" y="4192720"/>
              <a:ext cx="425160" cy="33948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E7523B3-747D-4AF2-83E5-19B73359D7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55680" y="4175061"/>
                <a:ext cx="46080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14:cNvPr>
              <p14:cNvContentPartPr/>
              <p14:nvPr/>
            </p14:nvContentPartPr>
            <p14:xfrm>
              <a:off x="6573080" y="4337800"/>
              <a:ext cx="168120" cy="108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3CFA8C3-0341-4A3B-9E4A-7A5F0118638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55080" y="4319800"/>
                <a:ext cx="203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14:cNvPr>
              <p14:cNvContentPartPr/>
              <p14:nvPr/>
            </p14:nvContentPartPr>
            <p14:xfrm>
              <a:off x="6603680" y="4423480"/>
              <a:ext cx="140760" cy="8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47F3F4A9-9835-4ADC-928B-B7176AE9D0E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86040" y="4405840"/>
                <a:ext cx="176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14:cNvPr>
              <p14:cNvContentPartPr/>
              <p14:nvPr/>
            </p14:nvContentPartPr>
            <p14:xfrm>
              <a:off x="6908240" y="4188760"/>
              <a:ext cx="500040" cy="3924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B2F47364-F5E2-454D-BFAB-A6369FF4EF6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890587" y="4170743"/>
                <a:ext cx="535706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14:cNvPr>
              <p14:cNvContentPartPr/>
              <p14:nvPr/>
            </p14:nvContentPartPr>
            <p14:xfrm>
              <a:off x="5973680" y="4040440"/>
              <a:ext cx="184320" cy="64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11A5DF68-A6B0-4D79-8627-4A44640A9B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55680" y="4022800"/>
                <a:ext cx="219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14:cNvPr>
              <p14:cNvContentPartPr/>
              <p14:nvPr/>
            </p14:nvContentPartPr>
            <p14:xfrm>
              <a:off x="6878000" y="4061320"/>
              <a:ext cx="176760" cy="637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7084E2E7-5173-4C59-BD34-2FE5B97D90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860000" y="4043320"/>
                <a:ext cx="2124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14:cNvPr>
              <p14:cNvContentPartPr/>
              <p14:nvPr/>
            </p14:nvContentPartPr>
            <p14:xfrm>
              <a:off x="7568840" y="4256800"/>
              <a:ext cx="167760" cy="2138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83BD640-B1A6-4654-8ADB-B9C2E4CB6CA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550840" y="4238800"/>
                <a:ext cx="203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14:cNvPr>
              <p14:cNvContentPartPr/>
              <p14:nvPr/>
            </p14:nvContentPartPr>
            <p14:xfrm>
              <a:off x="7823000" y="4192720"/>
              <a:ext cx="359640" cy="3412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744ED803-99C4-4F88-B461-301D0D014E9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5018" y="4175080"/>
                <a:ext cx="39524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14:cNvPr>
              <p14:cNvContentPartPr/>
              <p14:nvPr/>
            </p14:nvContentPartPr>
            <p14:xfrm>
              <a:off x="7823000" y="4024240"/>
              <a:ext cx="271800" cy="9036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BC50A45-DE4C-4613-A7C5-21A8E63020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05000" y="4006600"/>
                <a:ext cx="307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14:cNvPr>
              <p14:cNvContentPartPr/>
              <p14:nvPr/>
            </p14:nvContentPartPr>
            <p14:xfrm>
              <a:off x="926120" y="4785280"/>
              <a:ext cx="8640" cy="6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632A8B-CB16-4C86-9AB9-B2E246F0F2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08480" y="4767280"/>
                <a:ext cx="44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14:cNvPr>
              <p14:cNvContentPartPr/>
              <p14:nvPr/>
            </p14:nvContentPartPr>
            <p14:xfrm>
              <a:off x="934400" y="464272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687C81-D879-4577-89DD-2EF9B5771A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640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14:cNvPr>
              <p14:cNvContentPartPr/>
              <p14:nvPr/>
            </p14:nvContentPartPr>
            <p14:xfrm>
              <a:off x="1015760" y="4741000"/>
              <a:ext cx="156600" cy="9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EAFC41-4B63-4359-BD07-EBEEBB9819C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8120" y="4723000"/>
                <a:ext cx="1922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14:cNvPr>
              <p14:cNvContentPartPr/>
              <p14:nvPr/>
            </p14:nvContentPartPr>
            <p14:xfrm>
              <a:off x="1263800" y="4724080"/>
              <a:ext cx="94680" cy="109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DA537D-6EC0-49A4-8DE5-17B75DA9FE2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46160" y="4706080"/>
                <a:ext cx="130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14:cNvPr>
              <p14:cNvContentPartPr/>
              <p14:nvPr/>
            </p14:nvContentPartPr>
            <p14:xfrm>
              <a:off x="1431920" y="4696000"/>
              <a:ext cx="123120" cy="15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8F5E18-03C7-46EC-B137-2FAFD97525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14280" y="4678000"/>
                <a:ext cx="1587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14:cNvPr>
              <p14:cNvContentPartPr/>
              <p14:nvPr/>
            </p14:nvContentPartPr>
            <p14:xfrm>
              <a:off x="1892000" y="4690240"/>
              <a:ext cx="114840" cy="16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4C41F6-B365-4E3B-863D-9CD6C90D8F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74000" y="4672600"/>
                <a:ext cx="150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14:cNvPr>
              <p14:cNvContentPartPr/>
              <p14:nvPr/>
            </p14:nvContentPartPr>
            <p14:xfrm>
              <a:off x="3154160" y="4713640"/>
              <a:ext cx="147600" cy="17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A83ADB-3734-47DB-B4CF-9A491C0CFB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36520" y="4696000"/>
                <a:ext cx="1832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14:cNvPr>
              <p14:cNvContentPartPr/>
              <p14:nvPr/>
            </p14:nvContentPartPr>
            <p14:xfrm>
              <a:off x="3380240" y="4561720"/>
              <a:ext cx="399240" cy="34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F967E-C184-4247-A1DA-21ABC21C80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2240" y="4543739"/>
                <a:ext cx="43488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14:cNvPr>
              <p14:cNvContentPartPr/>
              <p14:nvPr/>
            </p14:nvContentPartPr>
            <p14:xfrm>
              <a:off x="2580320" y="4693840"/>
              <a:ext cx="409320" cy="14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CCD8FE6-D3BD-4DEB-873A-79BA072BF11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2320" y="4675840"/>
                <a:ext cx="4449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14:cNvPr>
              <p14:cNvContentPartPr/>
              <p14:nvPr/>
            </p14:nvContentPartPr>
            <p14:xfrm>
              <a:off x="2096840" y="4541200"/>
              <a:ext cx="31104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8ECE83-937F-492C-A3F5-01174D97477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78840" y="4523541"/>
                <a:ext cx="34668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14:cNvPr>
              <p14:cNvContentPartPr/>
              <p14:nvPr/>
            </p14:nvContentPartPr>
            <p14:xfrm>
              <a:off x="324200" y="4530760"/>
              <a:ext cx="501120" cy="46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47661E-D94D-4AAC-89A0-17E99024340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200" y="4513120"/>
                <a:ext cx="5367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14:cNvPr>
              <p14:cNvContentPartPr/>
              <p14:nvPr/>
            </p14:nvContentPartPr>
            <p14:xfrm>
              <a:off x="4165400" y="4402240"/>
              <a:ext cx="128520" cy="88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DAFD07-58BB-48C3-8012-C57BBC70C3E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400" y="4384240"/>
                <a:ext cx="1641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14:cNvPr>
              <p14:cNvContentPartPr/>
              <p14:nvPr/>
            </p14:nvContentPartPr>
            <p14:xfrm>
              <a:off x="4845800" y="4414480"/>
              <a:ext cx="176040" cy="45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6E363B9-49D6-4D83-A42A-525A8ED27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8160" y="4396840"/>
                <a:ext cx="2116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14:cNvPr>
              <p14:cNvContentPartPr/>
              <p14:nvPr/>
            </p14:nvContentPartPr>
            <p14:xfrm>
              <a:off x="5333600" y="4591240"/>
              <a:ext cx="793800" cy="194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26DC2C-79CC-46D3-BD7B-9372DCAA53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15608" y="4573240"/>
                <a:ext cx="829424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14:cNvPr>
              <p14:cNvContentPartPr/>
              <p14:nvPr/>
            </p14:nvContentPartPr>
            <p14:xfrm>
              <a:off x="4114280" y="4543000"/>
              <a:ext cx="111708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49FFB-E373-467F-8B6F-F9BED8BCEA3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96640" y="4525020"/>
                <a:ext cx="115272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14:cNvPr>
              <p14:cNvContentPartPr/>
              <p14:nvPr/>
            </p14:nvContentPartPr>
            <p14:xfrm>
              <a:off x="6248000" y="4704280"/>
              <a:ext cx="537120" cy="28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EA078-1A03-4695-8EA8-C21E80BD8DC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30348" y="4686640"/>
                <a:ext cx="57278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14:cNvPr>
              <p14:cNvContentPartPr/>
              <p14:nvPr/>
            </p14:nvContentPartPr>
            <p14:xfrm>
              <a:off x="6969440" y="4624000"/>
              <a:ext cx="1458360" cy="47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3B7687-F6DC-4C08-85AE-35F2C7B635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51444" y="4606360"/>
                <a:ext cx="1493991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14:cNvPr>
              <p14:cNvContentPartPr/>
              <p14:nvPr/>
            </p14:nvContentPartPr>
            <p14:xfrm>
              <a:off x="538040" y="5201440"/>
              <a:ext cx="340920" cy="288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D4818B-4769-4EAA-BB90-D0BA15CEC2B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0400" y="5183440"/>
                <a:ext cx="376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14:cNvPr>
              <p14:cNvContentPartPr/>
              <p14:nvPr/>
            </p14:nvContentPartPr>
            <p14:xfrm>
              <a:off x="1238960" y="5135560"/>
              <a:ext cx="152280" cy="56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7DA993-0E64-49A9-A07E-07FE6A84370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21320" y="5117920"/>
                <a:ext cx="18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14:cNvPr>
              <p14:cNvContentPartPr/>
              <p14:nvPr/>
            </p14:nvContentPartPr>
            <p14:xfrm>
              <a:off x="1188200" y="5242480"/>
              <a:ext cx="372240" cy="327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F482AB3-7919-43A5-A8B0-B1FF0AE0BD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70560" y="5224840"/>
                <a:ext cx="40788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14:cNvPr>
              <p14:cNvContentPartPr/>
              <p14:nvPr/>
            </p14:nvContentPartPr>
            <p14:xfrm>
              <a:off x="1868960" y="5064640"/>
              <a:ext cx="235800" cy="76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7954F-1C73-4967-9210-D8CFD1C317E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851320" y="5046640"/>
                <a:ext cx="271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14:cNvPr>
              <p14:cNvContentPartPr/>
              <p14:nvPr/>
            </p14:nvContentPartPr>
            <p14:xfrm>
              <a:off x="2590400" y="5343280"/>
              <a:ext cx="159120" cy="21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83105FE-D3F1-4538-97F6-970A1C9A51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72760" y="5325640"/>
                <a:ext cx="194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14:cNvPr>
              <p14:cNvContentPartPr/>
              <p14:nvPr/>
            </p14:nvContentPartPr>
            <p14:xfrm>
              <a:off x="2590400" y="5455600"/>
              <a:ext cx="14148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77C738E-81C2-4A0D-87AB-6CA1C2E38DB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72760" y="54376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14:cNvPr>
              <p14:cNvContentPartPr/>
              <p14:nvPr/>
            </p14:nvContentPartPr>
            <p14:xfrm>
              <a:off x="1665920" y="5212960"/>
              <a:ext cx="795600" cy="41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7BE9AE7-2FF9-4D87-8E2B-540341BC0E4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47920" y="5195320"/>
                <a:ext cx="831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14:cNvPr>
              <p14:cNvContentPartPr/>
              <p14:nvPr/>
            </p14:nvContentPartPr>
            <p14:xfrm>
              <a:off x="3098720" y="5211160"/>
              <a:ext cx="25668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BCF40A7-3155-4CF1-8092-8ACDA804C2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720" y="5193160"/>
                <a:ext cx="292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14:cNvPr>
              <p14:cNvContentPartPr/>
              <p14:nvPr/>
            </p14:nvContentPartPr>
            <p14:xfrm>
              <a:off x="2935640" y="5333560"/>
              <a:ext cx="792360" cy="203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27A937-6EF2-41C6-B01D-DE7F7FB26B6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17992" y="5315560"/>
                <a:ext cx="828016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14:cNvPr>
              <p14:cNvContentPartPr/>
              <p14:nvPr/>
            </p14:nvContentPartPr>
            <p14:xfrm>
              <a:off x="3758600" y="5083360"/>
              <a:ext cx="33336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E4D7D22-692D-4833-B065-9A72A5FE42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40960" y="5065720"/>
                <a:ext cx="369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14:cNvPr>
              <p14:cNvContentPartPr/>
              <p14:nvPr/>
            </p14:nvContentPartPr>
            <p14:xfrm>
              <a:off x="3860480" y="5266600"/>
              <a:ext cx="516600" cy="382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470DDA-7097-4562-AD82-C31C35633B9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842493" y="5248600"/>
                <a:ext cx="552215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14:cNvPr>
              <p14:cNvContentPartPr/>
              <p14:nvPr/>
            </p14:nvContentPartPr>
            <p14:xfrm>
              <a:off x="3799280" y="1371400"/>
              <a:ext cx="885240" cy="1794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ECE370-6B26-4643-BCE1-2EA791E3147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81640" y="1353400"/>
                <a:ext cx="920880" cy="18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14:cNvPr>
              <p14:cNvContentPartPr/>
              <p14:nvPr/>
            </p14:nvContentPartPr>
            <p14:xfrm>
              <a:off x="4480400" y="5216920"/>
              <a:ext cx="1486440" cy="320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40AC3C6-B211-40D4-A43E-580867DC095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462404" y="5199280"/>
                <a:ext cx="152207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14:cNvPr>
              <p14:cNvContentPartPr/>
              <p14:nvPr/>
            </p14:nvContentPartPr>
            <p14:xfrm>
              <a:off x="6105440" y="5380000"/>
              <a:ext cx="154800" cy="295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ED528A-E987-4E41-B011-6CC0C36A2B9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87800" y="5362000"/>
                <a:ext cx="1904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14:cNvPr>
              <p14:cNvContentPartPr/>
              <p14:nvPr/>
            </p14:nvContentPartPr>
            <p14:xfrm>
              <a:off x="6105800" y="5211520"/>
              <a:ext cx="113040" cy="10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8DF31B-CC7A-4CF2-91CD-D9025FB75DB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87800" y="5193880"/>
                <a:ext cx="1486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14:cNvPr>
              <p14:cNvContentPartPr/>
              <p14:nvPr/>
            </p14:nvContentPartPr>
            <p14:xfrm>
              <a:off x="6410720" y="541456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30AE93B-6C5E-4225-A395-622ADA836F6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92720" y="53965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14:cNvPr>
              <p14:cNvContentPartPr/>
              <p14:nvPr/>
            </p14:nvContentPartPr>
            <p14:xfrm>
              <a:off x="6440960" y="5496280"/>
              <a:ext cx="164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4A4945-0DF1-40C0-AFAC-7DAE23560CD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422960" y="547864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14:cNvPr>
              <p14:cNvContentPartPr/>
              <p14:nvPr/>
            </p14:nvContentPartPr>
            <p14:xfrm>
              <a:off x="6725360" y="5455240"/>
              <a:ext cx="10836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D35FACD-40E1-47EA-B726-D59C972C880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707720" y="5437600"/>
                <a:ext cx="144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14:cNvPr>
              <p14:cNvContentPartPr/>
              <p14:nvPr/>
            </p14:nvContentPartPr>
            <p14:xfrm>
              <a:off x="7883480" y="5221600"/>
              <a:ext cx="120960" cy="10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A9C0F79-B768-4C1E-93EF-429AAC72736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865840" y="5203960"/>
                <a:ext cx="1566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14:cNvPr>
              <p14:cNvContentPartPr/>
              <p14:nvPr/>
            </p14:nvContentPartPr>
            <p14:xfrm>
              <a:off x="7883480" y="5384680"/>
              <a:ext cx="15336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D1E6B6-887F-4BD7-B47A-F18FBDB0EC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865480" y="5366680"/>
                <a:ext cx="1890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14:cNvPr>
              <p14:cNvContentPartPr/>
              <p14:nvPr/>
            </p14:nvContentPartPr>
            <p14:xfrm>
              <a:off x="6937040" y="5311240"/>
              <a:ext cx="847800" cy="239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898E830-E203-4606-9E00-B33F6AD51DE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19048" y="5293240"/>
                <a:ext cx="883425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14:cNvPr>
              <p14:cNvContentPartPr/>
              <p14:nvPr/>
            </p14:nvContentPartPr>
            <p14:xfrm>
              <a:off x="2039600" y="5890480"/>
              <a:ext cx="519120" cy="326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03FD61-2CD9-4CBD-B584-E4D5DA7F6E9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021612" y="5872840"/>
                <a:ext cx="554735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14:cNvPr>
              <p14:cNvContentPartPr/>
              <p14:nvPr/>
            </p14:nvContentPartPr>
            <p14:xfrm>
              <a:off x="3352520" y="6016120"/>
              <a:ext cx="363600" cy="295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00FF48-9248-485C-ADA8-7E06A4DF71F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34520" y="5998120"/>
                <a:ext cx="3992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14:cNvPr>
              <p14:cNvContentPartPr/>
              <p14:nvPr/>
            </p14:nvContentPartPr>
            <p14:xfrm>
              <a:off x="3321920" y="5840440"/>
              <a:ext cx="186120" cy="83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5537FF-7578-4F44-A228-F8F265F78B1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04280" y="5822440"/>
                <a:ext cx="2217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14:cNvPr>
              <p14:cNvContentPartPr/>
              <p14:nvPr/>
            </p14:nvContentPartPr>
            <p14:xfrm>
              <a:off x="4388960" y="5783200"/>
              <a:ext cx="180000" cy="69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CA6139F-C68F-4D7F-87C1-FDAC5FC4EE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960" y="5765200"/>
                <a:ext cx="2156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14:cNvPr>
              <p14:cNvContentPartPr/>
              <p14:nvPr/>
            </p14:nvContentPartPr>
            <p14:xfrm>
              <a:off x="4378520" y="5969680"/>
              <a:ext cx="281880" cy="28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F4ABF6D-C95F-42D1-AB4C-C468A8F00BE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0543" y="5951680"/>
                <a:ext cx="31747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14:cNvPr>
              <p14:cNvContentPartPr/>
              <p14:nvPr/>
            </p14:nvContentPartPr>
            <p14:xfrm>
              <a:off x="3860480" y="5981920"/>
              <a:ext cx="421920" cy="268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924E3F-B73D-42ED-9317-B40587795D2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842480" y="5963920"/>
                <a:ext cx="4575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89093B-9070-4069-A568-B660A99B56CA}"/>
                  </a:ext>
                </a:extLst>
              </p14:cNvPr>
              <p14:cNvContentPartPr/>
              <p14:nvPr/>
            </p14:nvContentPartPr>
            <p14:xfrm>
              <a:off x="5367800" y="5851960"/>
              <a:ext cx="138600" cy="182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89093B-9070-4069-A568-B660A99B56C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0160" y="5833960"/>
                <a:ext cx="1742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675F13-1471-4D96-91A6-479E15443170}"/>
                  </a:ext>
                </a:extLst>
              </p14:cNvPr>
              <p14:cNvContentPartPr/>
              <p14:nvPr/>
            </p14:nvContentPartPr>
            <p14:xfrm>
              <a:off x="5577320" y="578068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675F13-1471-4D96-91A6-479E154431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59680" y="5763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22895F1-9CE1-44AC-A4DC-35F9C54DD784}"/>
                  </a:ext>
                </a:extLst>
              </p14:cNvPr>
              <p14:cNvContentPartPr/>
              <p14:nvPr/>
            </p14:nvContentPartPr>
            <p14:xfrm>
              <a:off x="6370040" y="5828560"/>
              <a:ext cx="140400" cy="179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22895F1-9CE1-44AC-A4DC-35F9C54DD7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040" y="5810920"/>
                <a:ext cx="176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123246D-51D9-4156-9DB9-BED502CB92F6}"/>
                  </a:ext>
                </a:extLst>
              </p14:cNvPr>
              <p14:cNvContentPartPr/>
              <p14:nvPr/>
            </p14:nvContentPartPr>
            <p14:xfrm>
              <a:off x="6594680" y="5861680"/>
              <a:ext cx="102240" cy="146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123246D-51D9-4156-9DB9-BED502CB92F6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576680" y="5844040"/>
                <a:ext cx="1378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171832-B167-4B41-8C01-22106018B03B}"/>
                  </a:ext>
                </a:extLst>
              </p14:cNvPr>
              <p14:cNvContentPartPr/>
              <p14:nvPr/>
            </p14:nvContentPartPr>
            <p14:xfrm>
              <a:off x="7847840" y="5801200"/>
              <a:ext cx="95400" cy="16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171832-B167-4B41-8C01-22106018B03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829840" y="5783200"/>
                <a:ext cx="13104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30147D-A28B-4D65-B218-113D081A9E68}"/>
                  </a:ext>
                </a:extLst>
              </p14:cNvPr>
              <p14:cNvContentPartPr/>
              <p14:nvPr/>
            </p14:nvContentPartPr>
            <p14:xfrm>
              <a:off x="8077520" y="5679160"/>
              <a:ext cx="30240" cy="27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30147D-A28B-4D65-B218-113D081A9E6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059520" y="5661160"/>
                <a:ext cx="6588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B30302-BC19-4F23-9D53-99B3C00F6960}"/>
                  </a:ext>
                </a:extLst>
              </p14:cNvPr>
              <p14:cNvContentPartPr/>
              <p14:nvPr/>
            </p14:nvContentPartPr>
            <p14:xfrm>
              <a:off x="8192720" y="5841520"/>
              <a:ext cx="16560" cy="28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B30302-BC19-4F23-9D53-99B3C00F696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75080" y="5823520"/>
                <a:ext cx="52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FA2B3FA-14F5-4725-A02E-DD0722D6B724}"/>
                  </a:ext>
                </a:extLst>
              </p14:cNvPr>
              <p14:cNvContentPartPr/>
              <p14:nvPr/>
            </p14:nvContentPartPr>
            <p14:xfrm>
              <a:off x="8198840" y="569932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FA2B3FA-14F5-4725-A02E-DD0722D6B72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81200" y="568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5CA9048-EC21-452C-839E-550D342B251D}"/>
                  </a:ext>
                </a:extLst>
              </p14:cNvPr>
              <p14:cNvContentPartPr/>
              <p14:nvPr/>
            </p14:nvContentPartPr>
            <p14:xfrm>
              <a:off x="8291000" y="5758720"/>
              <a:ext cx="225000" cy="220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5CA9048-EC21-452C-839E-550D342B251D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273000" y="5741080"/>
                <a:ext cx="2606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460975D-B11B-43EF-8E94-6B7A250DC5D6}"/>
                  </a:ext>
                </a:extLst>
              </p14:cNvPr>
              <p14:cNvContentPartPr/>
              <p14:nvPr/>
            </p14:nvContentPartPr>
            <p14:xfrm>
              <a:off x="7151960" y="5843320"/>
              <a:ext cx="398160" cy="141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460975D-B11B-43EF-8E94-6B7A250DC5D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34304" y="5825320"/>
                <a:ext cx="433832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A374EA-4FFD-407E-A04F-35FD6D37CC87}"/>
                  </a:ext>
                </a:extLst>
              </p14:cNvPr>
              <p14:cNvContentPartPr/>
              <p14:nvPr/>
            </p14:nvContentPartPr>
            <p14:xfrm>
              <a:off x="6795200" y="5729920"/>
              <a:ext cx="133560" cy="264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A374EA-4FFD-407E-A04F-35FD6D37CC8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777248" y="5711944"/>
                <a:ext cx="169104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DEC73A-1842-4308-B1E6-77CD2F0385F8}"/>
                  </a:ext>
                </a:extLst>
              </p14:cNvPr>
              <p14:cNvContentPartPr/>
              <p14:nvPr/>
            </p14:nvContentPartPr>
            <p14:xfrm>
              <a:off x="5595680" y="5892280"/>
              <a:ext cx="513360" cy="16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DEC73A-1842-4308-B1E6-77CD2F0385F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77693" y="5874640"/>
                <a:ext cx="548975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C5F504-AA89-4E98-8FCC-CB0537B3CD77}"/>
                  </a:ext>
                </a:extLst>
              </p14:cNvPr>
              <p14:cNvContentPartPr/>
              <p14:nvPr/>
            </p14:nvContentPartPr>
            <p14:xfrm>
              <a:off x="5051000" y="5669080"/>
              <a:ext cx="130680" cy="44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C5F504-AA89-4E98-8FCC-CB0537B3CD7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33360" y="5651440"/>
                <a:ext cx="166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05E205-1077-48F9-AF3F-895CEA329BC5}"/>
                  </a:ext>
                </a:extLst>
              </p14:cNvPr>
              <p14:cNvContentPartPr/>
              <p14:nvPr/>
            </p14:nvContentPartPr>
            <p14:xfrm>
              <a:off x="5181320" y="6319600"/>
              <a:ext cx="386280" cy="28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05E205-1077-48F9-AF3F-895CEA329BC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163664" y="6301600"/>
                <a:ext cx="421953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14EC64D-32C7-4A9C-B070-0D4E40B0CEA0}"/>
                  </a:ext>
                </a:extLst>
              </p14:cNvPr>
              <p14:cNvContentPartPr/>
              <p14:nvPr/>
            </p14:nvContentPartPr>
            <p14:xfrm>
              <a:off x="5201480" y="6211600"/>
              <a:ext cx="171360" cy="46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14EC64D-32C7-4A9C-B070-0D4E40B0CEA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83480" y="6193600"/>
                <a:ext cx="2070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C52311D-8CA8-44E0-8D0A-190D39A4F894}"/>
                  </a:ext>
                </a:extLst>
              </p14:cNvPr>
              <p14:cNvContentPartPr/>
              <p14:nvPr/>
            </p14:nvContentPartPr>
            <p14:xfrm>
              <a:off x="5688920" y="6380080"/>
              <a:ext cx="1530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C52311D-8CA8-44E0-8D0A-190D39A4F89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671280" y="6362440"/>
                <a:ext cx="18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7DE953-0C74-4AF3-9014-02B715BD615E}"/>
                  </a:ext>
                </a:extLst>
              </p14:cNvPr>
              <p14:cNvContentPartPr/>
              <p14:nvPr/>
            </p14:nvContentPartPr>
            <p14:xfrm>
              <a:off x="5669120" y="6471520"/>
              <a:ext cx="99000" cy="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7DE953-0C74-4AF3-9014-02B715BD615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1120" y="6453880"/>
                <a:ext cx="1346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1789EDB-DF22-4847-8D68-573EAF0518E3}"/>
                  </a:ext>
                </a:extLst>
              </p14:cNvPr>
              <p14:cNvContentPartPr/>
              <p14:nvPr/>
            </p14:nvContentPartPr>
            <p14:xfrm>
              <a:off x="5963600" y="6174160"/>
              <a:ext cx="188280" cy="54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1789EDB-DF22-4847-8D68-573EAF0518E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945960" y="6156520"/>
                <a:ext cx="2239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0CDDD38-80A3-4A04-A994-48C9346E7D0F}"/>
                  </a:ext>
                </a:extLst>
              </p14:cNvPr>
              <p14:cNvContentPartPr/>
              <p14:nvPr/>
            </p14:nvContentPartPr>
            <p14:xfrm>
              <a:off x="6471560" y="6379720"/>
              <a:ext cx="1922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0CDDD38-80A3-4A04-A994-48C9346E7D0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453920" y="636208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1A9C75-161E-472B-B548-13CABD3054E7}"/>
                  </a:ext>
                </a:extLst>
              </p14:cNvPr>
              <p14:cNvContentPartPr/>
              <p14:nvPr/>
            </p14:nvContentPartPr>
            <p14:xfrm>
              <a:off x="6502160" y="6475480"/>
              <a:ext cx="80280" cy="6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1A9C75-161E-472B-B548-13CABD3054E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484160" y="6457840"/>
                <a:ext cx="115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C116DA2-1517-45D3-AE12-4EEA9A0CF6D5}"/>
                  </a:ext>
                </a:extLst>
              </p14:cNvPr>
              <p14:cNvContentPartPr/>
              <p14:nvPr/>
            </p14:nvContentPartPr>
            <p14:xfrm>
              <a:off x="6776120" y="6319240"/>
              <a:ext cx="217440" cy="256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C116DA2-1517-45D3-AE12-4EEA9A0CF6D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758480" y="6301600"/>
                <a:ext cx="253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5BE1FAF-810F-4567-BBA6-58B7EF0F8A11}"/>
                  </a:ext>
                </a:extLst>
              </p14:cNvPr>
              <p14:cNvContentPartPr/>
              <p14:nvPr/>
            </p14:nvContentPartPr>
            <p14:xfrm>
              <a:off x="7091480" y="6127000"/>
              <a:ext cx="238320" cy="95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5BE1FAF-810F-4567-BBA6-58B7EF0F8A1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073480" y="6109000"/>
                <a:ext cx="2739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9867B1-35FA-4053-B228-E74B3405C733}"/>
                  </a:ext>
                </a:extLst>
              </p14:cNvPr>
              <p14:cNvContentPartPr/>
              <p14:nvPr/>
            </p14:nvContentPartPr>
            <p14:xfrm>
              <a:off x="7110560" y="6313120"/>
              <a:ext cx="373320" cy="262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9867B1-35FA-4053-B228-E74B3405C73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092560" y="6295480"/>
                <a:ext cx="4089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551DAD2-3605-4549-AD3A-BDEEAD8A2D78}"/>
                  </a:ext>
                </a:extLst>
              </p14:cNvPr>
              <p14:cNvContentPartPr/>
              <p14:nvPr/>
            </p14:nvContentPartPr>
            <p14:xfrm>
              <a:off x="5943440" y="6290800"/>
              <a:ext cx="424800" cy="35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551DAD2-3605-4549-AD3A-BDEEAD8A2D7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25455" y="6272800"/>
                <a:ext cx="460410" cy="38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023520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1B77727-BF10-4759-8E47-B9785444375B}"/>
              </a:ext>
            </a:extLst>
          </p:cNvPr>
          <p:cNvSpPr/>
          <p:nvPr/>
        </p:nvSpPr>
        <p:spPr>
          <a:xfrm>
            <a:off x="3657600" y="1600200"/>
            <a:ext cx="1524000" cy="1524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1397CCD-FD98-4AE5-9DF7-48181EA8D3C6}"/>
              </a:ext>
            </a:extLst>
          </p:cNvPr>
          <p:cNvSpPr>
            <a:spLocks noChangeAspect="1"/>
          </p:cNvSpPr>
          <p:nvPr/>
        </p:nvSpPr>
        <p:spPr>
          <a:xfrm>
            <a:off x="3352800" y="17526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6D8BD1E-7F6C-4732-9610-F03DF8B99214}"/>
              </a:ext>
            </a:extLst>
          </p:cNvPr>
          <p:cNvSpPr>
            <a:spLocks noChangeAspect="1"/>
          </p:cNvSpPr>
          <p:nvPr/>
        </p:nvSpPr>
        <p:spPr>
          <a:xfrm>
            <a:off x="3810000" y="12954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F09108-597D-44AD-B4D7-D0E3F3A588E5}"/>
              </a:ext>
            </a:extLst>
          </p:cNvPr>
          <p:cNvSpPr>
            <a:spLocks noChangeAspect="1"/>
          </p:cNvSpPr>
          <p:nvPr/>
        </p:nvSpPr>
        <p:spPr>
          <a:xfrm>
            <a:off x="4419600" y="12192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081F46D-74FF-4F2C-BC29-028C88905A43}"/>
              </a:ext>
            </a:extLst>
          </p:cNvPr>
          <p:cNvSpPr>
            <a:spLocks noChangeAspect="1"/>
          </p:cNvSpPr>
          <p:nvPr/>
        </p:nvSpPr>
        <p:spPr>
          <a:xfrm>
            <a:off x="4953000" y="16002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4B23280-D847-47A4-B898-0D75585E00CA}"/>
              </a:ext>
            </a:extLst>
          </p:cNvPr>
          <p:cNvSpPr>
            <a:spLocks noChangeAspect="1"/>
          </p:cNvSpPr>
          <p:nvPr/>
        </p:nvSpPr>
        <p:spPr>
          <a:xfrm>
            <a:off x="5181600" y="22098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0B95CD4-7348-47A8-9537-836E54BAFC8E}"/>
              </a:ext>
            </a:extLst>
          </p:cNvPr>
          <p:cNvSpPr>
            <a:spLocks noChangeAspect="1"/>
          </p:cNvSpPr>
          <p:nvPr/>
        </p:nvSpPr>
        <p:spPr>
          <a:xfrm>
            <a:off x="4953000" y="28194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321C44D-059C-4074-8430-5A202387DDF1}"/>
              </a:ext>
            </a:extLst>
          </p:cNvPr>
          <p:cNvSpPr>
            <a:spLocks noChangeAspect="1"/>
          </p:cNvSpPr>
          <p:nvPr/>
        </p:nvSpPr>
        <p:spPr>
          <a:xfrm>
            <a:off x="4419600" y="31242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EA83EF8-D977-4E27-822A-2847281ECFA6}"/>
              </a:ext>
            </a:extLst>
          </p:cNvPr>
          <p:cNvSpPr>
            <a:spLocks noChangeAspect="1"/>
          </p:cNvSpPr>
          <p:nvPr/>
        </p:nvSpPr>
        <p:spPr>
          <a:xfrm>
            <a:off x="3733800" y="29718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5889AC44-C194-4176-8DCA-51E22EF5AD63}"/>
              </a:ext>
            </a:extLst>
          </p:cNvPr>
          <p:cNvSpPr>
            <a:spLocks noChangeAspect="1"/>
          </p:cNvSpPr>
          <p:nvPr/>
        </p:nvSpPr>
        <p:spPr>
          <a:xfrm>
            <a:off x="3276600" y="2438400"/>
            <a:ext cx="381000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9456234-2670-4FCA-AC2D-12C1D5F1A37A}"/>
              </a:ext>
            </a:extLst>
          </p:cNvPr>
          <p:cNvSpPr>
            <a:spLocks noChangeAspect="1"/>
          </p:cNvSpPr>
          <p:nvPr/>
        </p:nvSpPr>
        <p:spPr>
          <a:xfrm>
            <a:off x="3246120" y="1188720"/>
            <a:ext cx="2346960" cy="23469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DB1F64D7-9FC9-4062-BB23-8A7A1841E34B}"/>
                  </a:ext>
                </a:extLst>
              </p14:cNvPr>
              <p14:cNvContentPartPr/>
              <p14:nvPr/>
            </p14:nvContentPartPr>
            <p14:xfrm>
              <a:off x="253640" y="140200"/>
              <a:ext cx="8648640" cy="644076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DB1F64D7-9FC9-4062-BB23-8A7A1841E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641" y="122200"/>
                <a:ext cx="8684279" cy="647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661120"/>
              <a:ext cx="3952800" cy="24440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643480"/>
                <a:ext cx="3988440" cy="247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7AA9C0-3F53-45F6-9BF8-3FD81538E951}"/>
                  </a:ext>
                </a:extLst>
              </p14:cNvPr>
              <p14:cNvContentPartPr/>
              <p14:nvPr/>
            </p14:nvContentPartPr>
            <p14:xfrm>
              <a:off x="3847440" y="2602960"/>
              <a:ext cx="178200" cy="17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7AA9C0-3F53-45F6-9BF8-3FD81538E95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9800" y="2585320"/>
                <a:ext cx="21384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021180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395280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398844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E38EFF5A-73AC-407E-9D80-620B7EB3DEE5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E38EFF5A-73AC-407E-9D80-620B7EB3DEE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4F83D60C-25AF-4EBC-9E27-44E5675D5FB7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4F83D60C-25AF-4EBC-9E27-44E5675D5FB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DFB1A58-149A-41FB-ABEC-835793211D2B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DFB1A58-149A-41FB-ABEC-835793211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7D676FF4-A4AA-4C29-8776-4783E12DA4C6}"/>
                  </a:ext>
                </a:extLst>
              </p14:cNvPr>
              <p14:cNvContentPartPr/>
              <p14:nvPr/>
            </p14:nvContentPartPr>
            <p14:xfrm>
              <a:off x="4912320" y="27880"/>
              <a:ext cx="2888280" cy="15670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7D676FF4-A4AA-4C29-8776-4783E12DA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94320" y="-7760"/>
                <a:ext cx="2923920" cy="16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B0CBAA2B-6132-4F83-988C-A4C0DF1AF41D}"/>
                  </a:ext>
                </a:extLst>
              </p14:cNvPr>
              <p14:cNvContentPartPr/>
              <p14:nvPr/>
            </p14:nvContentPartPr>
            <p14:xfrm>
              <a:off x="1795800" y="429280"/>
              <a:ext cx="1873800" cy="13838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B0CBAA2B-6132-4F83-988C-A4C0DF1AF4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77800" y="393280"/>
                <a:ext cx="1909440" cy="145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304816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395280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398844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E63E5C9-C7B8-4ADF-A3EF-EBFD0935E5C3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E63E5C9-C7B8-4ADF-A3EF-EBFD0935E5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2368E7-4D5F-4381-B91B-A87B40D8C8B5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2368E7-4D5F-4381-B91B-A87B40D8C8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EEED461-EC84-4728-9706-F6457C310E09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EEED461-EC84-4728-9706-F6457C310E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575454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656EF9-720C-4660-9E72-313C5706E31B}"/>
                  </a:ext>
                </a:extLst>
              </p14:cNvPr>
              <p14:cNvContentPartPr/>
              <p14:nvPr/>
            </p14:nvContentPartPr>
            <p14:xfrm>
              <a:off x="7106160" y="1014640"/>
              <a:ext cx="129132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656EF9-720C-4660-9E72-313C5706E3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8520" y="979000"/>
                <a:ext cx="13269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161877-C389-440C-98E0-F3A9EB6EC89B}"/>
                  </a:ext>
                </a:extLst>
              </p14:cNvPr>
              <p14:cNvContentPartPr/>
              <p14:nvPr/>
            </p14:nvContentPartPr>
            <p14:xfrm>
              <a:off x="2391240" y="2113360"/>
              <a:ext cx="3009960" cy="772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161877-C389-440C-98E0-F3A9EB6EC8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73240" y="2077720"/>
                <a:ext cx="3045600" cy="84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499430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D20E1F-D174-42BE-BCD4-DE2A9B6064EC}"/>
                  </a:ext>
                </a:extLst>
              </p14:cNvPr>
              <p14:cNvContentPartPr/>
              <p14:nvPr/>
            </p14:nvContentPartPr>
            <p14:xfrm>
              <a:off x="5061360" y="689560"/>
              <a:ext cx="1715400" cy="105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D20E1F-D174-42BE-BCD4-DE2A9B6064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3720" y="653920"/>
                <a:ext cx="1751040" cy="11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7BD567-3EB9-4160-B2E8-3385262F506A}"/>
                  </a:ext>
                </a:extLst>
              </p14:cNvPr>
              <p14:cNvContentPartPr/>
              <p14:nvPr/>
            </p14:nvContentPartPr>
            <p14:xfrm>
              <a:off x="1024320" y="1573720"/>
              <a:ext cx="1923120" cy="157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7BD567-3EB9-4160-B2E8-3385262F50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6680" y="1538080"/>
                <a:ext cx="1958760" cy="164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572381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999781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14:cNvPr>
              <p14:cNvContentPartPr/>
              <p14:nvPr/>
            </p14:nvContentPartPr>
            <p14:xfrm>
              <a:off x="6191040" y="4406560"/>
              <a:ext cx="1224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73400" y="4388560"/>
                <a:ext cx="4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14:cNvPr>
              <p14:cNvContentPartPr/>
              <p14:nvPr/>
            </p14:nvContentPartPr>
            <p14:xfrm>
              <a:off x="6441240" y="4124680"/>
              <a:ext cx="680040" cy="31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23240" y="4106680"/>
                <a:ext cx="715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14:cNvPr>
              <p14:cNvContentPartPr/>
              <p14:nvPr/>
            </p14:nvContentPartPr>
            <p14:xfrm>
              <a:off x="7365000" y="4183360"/>
              <a:ext cx="1118520" cy="49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47000" y="4165360"/>
                <a:ext cx="11541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14:cNvPr>
              <p14:cNvContentPartPr/>
              <p14:nvPr/>
            </p14:nvContentPartPr>
            <p14:xfrm>
              <a:off x="609240" y="4555240"/>
              <a:ext cx="156240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1600" y="4537600"/>
                <a:ext cx="15980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14:cNvPr>
              <p14:cNvContentPartPr/>
              <p14:nvPr/>
            </p14:nvContentPartPr>
            <p14:xfrm>
              <a:off x="2498880" y="4706800"/>
              <a:ext cx="551880" cy="220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481240" y="4689160"/>
                <a:ext cx="587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14:cNvPr>
              <p14:cNvContentPartPr/>
              <p14:nvPr/>
            </p14:nvContentPartPr>
            <p14:xfrm>
              <a:off x="2661600" y="4504480"/>
              <a:ext cx="271440" cy="84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3960" y="4486480"/>
                <a:ext cx="3070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14:cNvPr>
              <p14:cNvContentPartPr/>
              <p14:nvPr/>
            </p14:nvContentPartPr>
            <p14:xfrm>
              <a:off x="3453600" y="4561720"/>
              <a:ext cx="142920" cy="48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5960" y="4543720"/>
                <a:ext cx="1785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14:cNvPr>
              <p14:cNvContentPartPr/>
              <p14:nvPr/>
            </p14:nvContentPartPr>
            <p14:xfrm>
              <a:off x="4551240" y="4835680"/>
              <a:ext cx="10800" cy="11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533600" y="4818040"/>
                <a:ext cx="46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14:cNvPr>
              <p14:cNvContentPartPr/>
              <p14:nvPr/>
            </p14:nvContentPartPr>
            <p14:xfrm>
              <a:off x="4520640" y="46628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00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14:cNvPr>
              <p14:cNvContentPartPr/>
              <p14:nvPr/>
            </p14:nvContentPartPr>
            <p14:xfrm>
              <a:off x="4739880" y="4805440"/>
              <a:ext cx="7524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21880" y="4787800"/>
                <a:ext cx="1108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14:cNvPr>
              <p14:cNvContentPartPr/>
              <p14:nvPr/>
            </p14:nvContentPartPr>
            <p14:xfrm>
              <a:off x="5223720" y="4708960"/>
              <a:ext cx="24372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206080" y="4690960"/>
                <a:ext cx="27936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14:cNvPr>
              <p14:cNvContentPartPr/>
              <p14:nvPr/>
            </p14:nvContentPartPr>
            <p14:xfrm>
              <a:off x="3972000" y="4616080"/>
              <a:ext cx="169920" cy="39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954360" y="4598080"/>
                <a:ext cx="205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14:cNvPr>
              <p14:cNvContentPartPr/>
              <p14:nvPr/>
            </p14:nvContentPartPr>
            <p14:xfrm>
              <a:off x="2542800" y="5193160"/>
              <a:ext cx="1032480" cy="62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524800" y="5175520"/>
                <a:ext cx="106812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14:cNvPr>
              <p14:cNvContentPartPr/>
              <p14:nvPr/>
            </p14:nvContentPartPr>
            <p14:xfrm>
              <a:off x="365160" y="5313400"/>
              <a:ext cx="1616040" cy="47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47160" y="5295760"/>
                <a:ext cx="16516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14:cNvPr>
              <p14:cNvContentPartPr/>
              <p14:nvPr/>
            </p14:nvContentPartPr>
            <p14:xfrm>
              <a:off x="5526840" y="4633360"/>
              <a:ext cx="2565000" cy="63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8840" y="4615710"/>
                <a:ext cx="2600640" cy="671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14:cNvPr>
              <p14:cNvContentPartPr/>
              <p14:nvPr/>
            </p14:nvContentPartPr>
            <p14:xfrm>
              <a:off x="6330360" y="5364160"/>
              <a:ext cx="189000" cy="40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312686" y="5346160"/>
                <a:ext cx="224708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14:cNvPr>
              <p14:cNvContentPartPr/>
              <p14:nvPr/>
            </p14:nvContentPartPr>
            <p14:xfrm>
              <a:off x="4732320" y="5390800"/>
              <a:ext cx="1179360" cy="389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14325" y="5372817"/>
                <a:ext cx="1214989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14:cNvPr>
              <p14:cNvContentPartPr/>
              <p14:nvPr/>
            </p14:nvContentPartPr>
            <p14:xfrm>
              <a:off x="3900360" y="5526520"/>
              <a:ext cx="427320" cy="23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882360" y="5508880"/>
                <a:ext cx="4629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14:cNvPr>
              <p14:cNvContentPartPr/>
              <p14:nvPr/>
            </p14:nvContentPartPr>
            <p14:xfrm>
              <a:off x="1278840" y="5944480"/>
              <a:ext cx="204840" cy="60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260840" y="5926840"/>
                <a:ext cx="24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14:cNvPr>
              <p14:cNvContentPartPr/>
              <p14:nvPr/>
            </p14:nvContentPartPr>
            <p14:xfrm>
              <a:off x="3828720" y="5993800"/>
              <a:ext cx="888840" cy="362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1080" y="5976160"/>
                <a:ext cx="9244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14:cNvPr>
              <p14:cNvContentPartPr/>
              <p14:nvPr/>
            </p14:nvContentPartPr>
            <p14:xfrm>
              <a:off x="1799040" y="5948800"/>
              <a:ext cx="1585800" cy="37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781400" y="5931160"/>
                <a:ext cx="16214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14:cNvPr>
              <p14:cNvContentPartPr/>
              <p14:nvPr/>
            </p14:nvContentPartPr>
            <p14:xfrm>
              <a:off x="7600440" y="5547040"/>
              <a:ext cx="833760" cy="2761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82440" y="5529040"/>
                <a:ext cx="8694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14:cNvPr>
              <p14:cNvContentPartPr/>
              <p14:nvPr/>
            </p14:nvContentPartPr>
            <p14:xfrm>
              <a:off x="6837240" y="5585200"/>
              <a:ext cx="474840" cy="195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819240" y="5567233"/>
                <a:ext cx="510480" cy="231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14:cNvPr>
              <p14:cNvContentPartPr/>
              <p14:nvPr/>
            </p14:nvContentPartPr>
            <p14:xfrm>
              <a:off x="7509000" y="6104680"/>
              <a:ext cx="824040" cy="4719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491000" y="6086680"/>
                <a:ext cx="8596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14:cNvPr>
              <p14:cNvContentPartPr/>
              <p14:nvPr/>
            </p14:nvContentPartPr>
            <p14:xfrm>
              <a:off x="6677400" y="6035560"/>
              <a:ext cx="635040" cy="5540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659760" y="6017560"/>
                <a:ext cx="67068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14:cNvPr>
              <p14:cNvContentPartPr/>
              <p14:nvPr/>
            </p14:nvContentPartPr>
            <p14:xfrm>
              <a:off x="5079720" y="6004240"/>
              <a:ext cx="1117440" cy="39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62080" y="5986600"/>
                <a:ext cx="1153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483273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1387967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785262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447160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964633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53059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425745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931815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832965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8CE69EF-F746-4420-A71E-C592BC4EEB37}"/>
                  </a:ext>
                </a:extLst>
              </p14:cNvPr>
              <p14:cNvContentPartPr/>
              <p14:nvPr/>
            </p14:nvContentPartPr>
            <p14:xfrm>
              <a:off x="2214480" y="4404040"/>
              <a:ext cx="405720" cy="2088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8CE69EF-F746-4420-A71E-C592BC4EEB3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96480" y="4386040"/>
                <a:ext cx="4413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DF38A60A-C3CB-42BA-B85A-4BAF2DCD8088}"/>
                  </a:ext>
                </a:extLst>
              </p14:cNvPr>
              <p14:cNvContentPartPr/>
              <p14:nvPr/>
            </p14:nvContentPartPr>
            <p14:xfrm>
              <a:off x="2732880" y="4235920"/>
              <a:ext cx="124560" cy="111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DF38A60A-C3CB-42BA-B85A-4BAF2DCD808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14880" y="4218280"/>
                <a:ext cx="1602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4841144E-C543-495E-BF23-FA3C9E9EC450}"/>
                  </a:ext>
                </a:extLst>
              </p14:cNvPr>
              <p14:cNvContentPartPr/>
              <p14:nvPr/>
            </p14:nvContentPartPr>
            <p14:xfrm>
              <a:off x="2732880" y="4417720"/>
              <a:ext cx="131040" cy="18288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4841144E-C543-495E-BF23-FA3C9E9EC4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14880" y="4400080"/>
                <a:ext cx="166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6A4A6B4B-FCEF-4718-826E-A7A672D4888A}"/>
                  </a:ext>
                </a:extLst>
              </p14:cNvPr>
              <p14:cNvContentPartPr/>
              <p14:nvPr/>
            </p14:nvContentPartPr>
            <p14:xfrm>
              <a:off x="4961640" y="4194520"/>
              <a:ext cx="1073160" cy="4982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6A4A6B4B-FCEF-4718-826E-A7A672D4888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43640" y="4176880"/>
                <a:ext cx="11088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A7191BFC-B3AB-44E4-8FEA-86818052B96B}"/>
                  </a:ext>
                </a:extLst>
              </p14:cNvPr>
              <p14:cNvContentPartPr/>
              <p14:nvPr/>
            </p14:nvContentPartPr>
            <p14:xfrm>
              <a:off x="4764360" y="4409080"/>
              <a:ext cx="111240" cy="19188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A7191BFC-B3AB-44E4-8FEA-86818052B96B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46720" y="4391440"/>
                <a:ext cx="146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24330FDE-70B2-4356-88F7-5D05AC97AB69}"/>
                  </a:ext>
                </a:extLst>
              </p14:cNvPr>
              <p14:cNvContentPartPr/>
              <p14:nvPr/>
            </p14:nvContentPartPr>
            <p14:xfrm>
              <a:off x="3029160" y="4268320"/>
              <a:ext cx="1593360" cy="3837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24330FDE-70B2-4356-88F7-5D05AC97AB6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11520" y="4250320"/>
                <a:ext cx="1629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E713447-A7F7-448E-AB26-0596087DEC86}"/>
                  </a:ext>
                </a:extLst>
              </p14:cNvPr>
              <p14:cNvContentPartPr/>
              <p14:nvPr/>
            </p14:nvContentPartPr>
            <p14:xfrm>
              <a:off x="7263840" y="4152760"/>
              <a:ext cx="131040" cy="11484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E713447-A7F7-448E-AB26-0596087DEC8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46200" y="4135120"/>
                <a:ext cx="166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67CCDE08-F3D3-4836-AF1E-17EC25615839}"/>
                  </a:ext>
                </a:extLst>
              </p14:cNvPr>
              <p14:cNvContentPartPr/>
              <p14:nvPr/>
            </p14:nvContentPartPr>
            <p14:xfrm>
              <a:off x="7213440" y="4357960"/>
              <a:ext cx="132120" cy="20304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67CCDE08-F3D3-4836-AF1E-17EC2561583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95489" y="4340320"/>
                <a:ext cx="167663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04" name="Ink 303">
                <a:extLst>
                  <a:ext uri="{FF2B5EF4-FFF2-40B4-BE49-F238E27FC236}">
                    <a16:creationId xmlns:a16="http://schemas.microsoft.com/office/drawing/2014/main" id="{864D4D4F-8D3A-404F-AF1E-1E4C4EC79DF4}"/>
                  </a:ext>
                </a:extLst>
              </p14:cNvPr>
              <p14:cNvContentPartPr/>
              <p14:nvPr/>
            </p14:nvContentPartPr>
            <p14:xfrm>
              <a:off x="6766320" y="4187680"/>
              <a:ext cx="341280" cy="360720"/>
            </p14:xfrm>
          </p:contentPart>
        </mc:Choice>
        <mc:Fallback xmlns="">
          <p:pic>
            <p:nvPicPr>
              <p:cNvPr id="304" name="Ink 303">
                <a:extLst>
                  <a:ext uri="{FF2B5EF4-FFF2-40B4-BE49-F238E27FC236}">
                    <a16:creationId xmlns:a16="http://schemas.microsoft.com/office/drawing/2014/main" id="{864D4D4F-8D3A-404F-AF1E-1E4C4EC79DF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748320" y="4170040"/>
                <a:ext cx="37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F27710D6-B5EB-40F8-B9C9-E5105222A871}"/>
                  </a:ext>
                </a:extLst>
              </p14:cNvPr>
              <p14:cNvContentPartPr/>
              <p14:nvPr/>
            </p14:nvContentPartPr>
            <p14:xfrm>
              <a:off x="6420720" y="4327720"/>
              <a:ext cx="253440" cy="1983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F27710D6-B5EB-40F8-B9C9-E5105222A87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2720" y="4310080"/>
                <a:ext cx="289080" cy="23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775175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14:cNvPr>
              <p14:cNvContentPartPr/>
              <p14:nvPr/>
            </p14:nvContentPartPr>
            <p14:xfrm>
              <a:off x="4609560" y="4266880"/>
              <a:ext cx="101520" cy="1616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91560" y="4248880"/>
                <a:ext cx="137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14:cNvPr>
              <p14:cNvContentPartPr/>
              <p14:nvPr/>
            </p14:nvContentPartPr>
            <p14:xfrm>
              <a:off x="4836000" y="4134040"/>
              <a:ext cx="97920" cy="597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18000" y="4116040"/>
                <a:ext cx="133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14:cNvPr>
              <p14:cNvContentPartPr/>
              <p14:nvPr/>
            </p14:nvContentPartPr>
            <p14:xfrm>
              <a:off x="5049120" y="4124680"/>
              <a:ext cx="64440" cy="2941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31120" y="4106680"/>
                <a:ext cx="100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14:cNvPr>
              <p14:cNvContentPartPr/>
              <p14:nvPr/>
            </p14:nvContentPartPr>
            <p14:xfrm>
              <a:off x="4252440" y="4111000"/>
              <a:ext cx="222480" cy="415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34800" y="4093345"/>
                <a:ext cx="25812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14:cNvPr>
              <p14:cNvContentPartPr/>
              <p14:nvPr/>
            </p14:nvContentPartPr>
            <p14:xfrm>
              <a:off x="4833120" y="4256800"/>
              <a:ext cx="109440" cy="14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15480" y="4238800"/>
                <a:ext cx="145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14:cNvPr>
              <p14:cNvContentPartPr/>
              <p14:nvPr/>
            </p14:nvContentPartPr>
            <p14:xfrm>
              <a:off x="5272680" y="4185520"/>
              <a:ext cx="133560" cy="172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254680" y="4167880"/>
                <a:ext cx="169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6359160" y="4053040"/>
              <a:ext cx="78516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341520" y="4035040"/>
                <a:ext cx="8208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51127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14:cNvPr>
              <p14:cNvContentPartPr/>
              <p14:nvPr/>
            </p14:nvContentPartPr>
            <p14:xfrm>
              <a:off x="6191040" y="4406560"/>
              <a:ext cx="12240" cy="2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99BD49C-2324-4CB5-B9F3-8BDA331B28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73400" y="4388560"/>
                <a:ext cx="4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14:cNvPr>
              <p14:cNvContentPartPr/>
              <p14:nvPr/>
            </p14:nvContentPartPr>
            <p14:xfrm>
              <a:off x="6441240" y="4124680"/>
              <a:ext cx="680040" cy="31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89B5F7-9CC2-4F01-9BF2-3FF7594ACD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23240" y="4106680"/>
                <a:ext cx="715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14:cNvPr>
              <p14:cNvContentPartPr/>
              <p14:nvPr/>
            </p14:nvContentPartPr>
            <p14:xfrm>
              <a:off x="7365000" y="4183360"/>
              <a:ext cx="1118520" cy="49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E55DADB-2CBF-4839-8781-95945497EB4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47000" y="4165360"/>
                <a:ext cx="11541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14:cNvPr>
              <p14:cNvContentPartPr/>
              <p14:nvPr/>
            </p14:nvContentPartPr>
            <p14:xfrm>
              <a:off x="609240" y="4555240"/>
              <a:ext cx="156240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E17A70-7937-49BB-8D30-E9D2A7898B6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1600" y="4537600"/>
                <a:ext cx="15980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14:cNvPr>
              <p14:cNvContentPartPr/>
              <p14:nvPr/>
            </p14:nvContentPartPr>
            <p14:xfrm>
              <a:off x="2498880" y="4706800"/>
              <a:ext cx="551880" cy="220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3C2B7A6-65F3-4EF2-828F-02B59C3321A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481240" y="4689160"/>
                <a:ext cx="5875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14:cNvPr>
              <p14:cNvContentPartPr/>
              <p14:nvPr/>
            </p14:nvContentPartPr>
            <p14:xfrm>
              <a:off x="2661600" y="4504480"/>
              <a:ext cx="271440" cy="84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43BA2-29C2-4847-9C63-53D3DCFC2BB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3960" y="4486480"/>
                <a:ext cx="3070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14:cNvPr>
              <p14:cNvContentPartPr/>
              <p14:nvPr/>
            </p14:nvContentPartPr>
            <p14:xfrm>
              <a:off x="3453600" y="4561720"/>
              <a:ext cx="142920" cy="48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ADDDAE0-DD7F-46DC-8F5F-D4CFEF78916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5960" y="4543720"/>
                <a:ext cx="1785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14:cNvPr>
              <p14:cNvContentPartPr/>
              <p14:nvPr/>
            </p14:nvContentPartPr>
            <p14:xfrm>
              <a:off x="4551240" y="4835680"/>
              <a:ext cx="10800" cy="11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5358BF-E6A5-4E5D-8A5E-39867750774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533600" y="4818040"/>
                <a:ext cx="46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14:cNvPr>
              <p14:cNvContentPartPr/>
              <p14:nvPr/>
            </p14:nvContentPartPr>
            <p14:xfrm>
              <a:off x="4520640" y="466288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1E454B-B2D7-45F4-BB7C-23DDA0E82A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00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14:cNvPr>
              <p14:cNvContentPartPr/>
              <p14:nvPr/>
            </p14:nvContentPartPr>
            <p14:xfrm>
              <a:off x="4739880" y="4805440"/>
              <a:ext cx="75240" cy="149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86AFDC8-0D26-4A86-8A81-717EB351321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21880" y="4787800"/>
                <a:ext cx="1108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14:cNvPr>
              <p14:cNvContentPartPr/>
              <p14:nvPr/>
            </p14:nvContentPartPr>
            <p14:xfrm>
              <a:off x="5223720" y="4708960"/>
              <a:ext cx="243720" cy="491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BFB20F-7241-48E3-AC7C-E1879789119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206080" y="4690960"/>
                <a:ext cx="27936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14:cNvPr>
              <p14:cNvContentPartPr/>
              <p14:nvPr/>
            </p14:nvContentPartPr>
            <p14:xfrm>
              <a:off x="3972000" y="4616080"/>
              <a:ext cx="169920" cy="39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F5CC58-6DBC-4270-BF55-9B3CEFD680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954360" y="4598080"/>
                <a:ext cx="205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14:cNvPr>
              <p14:cNvContentPartPr/>
              <p14:nvPr/>
            </p14:nvContentPartPr>
            <p14:xfrm>
              <a:off x="2542800" y="5193160"/>
              <a:ext cx="1032480" cy="62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9B66FFB-AE7B-4502-B3BD-CEB325834B4C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524800" y="5175520"/>
                <a:ext cx="106812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14:cNvPr>
              <p14:cNvContentPartPr/>
              <p14:nvPr/>
            </p14:nvContentPartPr>
            <p14:xfrm>
              <a:off x="365160" y="5313400"/>
              <a:ext cx="1616040" cy="47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9256FF1-3584-4987-B94C-4129625ADB9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47160" y="5295760"/>
                <a:ext cx="16516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14:cNvPr>
              <p14:cNvContentPartPr/>
              <p14:nvPr/>
            </p14:nvContentPartPr>
            <p14:xfrm>
              <a:off x="5526840" y="4633360"/>
              <a:ext cx="2565000" cy="63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61CA37-6A30-48EF-A296-D7E759458C1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8840" y="4615710"/>
                <a:ext cx="2600640" cy="671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14:cNvPr>
              <p14:cNvContentPartPr/>
              <p14:nvPr/>
            </p14:nvContentPartPr>
            <p14:xfrm>
              <a:off x="6330360" y="5364160"/>
              <a:ext cx="189000" cy="40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04C8E3-E450-4E0D-BD79-7284D38595D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312686" y="5346160"/>
                <a:ext cx="224708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14:cNvPr>
              <p14:cNvContentPartPr/>
              <p14:nvPr/>
            </p14:nvContentPartPr>
            <p14:xfrm>
              <a:off x="4732320" y="5390800"/>
              <a:ext cx="1179360" cy="389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6C5D1FB-B9EB-44E3-9D26-D078C48CAA2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14325" y="5372817"/>
                <a:ext cx="1214989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14:cNvPr>
              <p14:cNvContentPartPr/>
              <p14:nvPr/>
            </p14:nvContentPartPr>
            <p14:xfrm>
              <a:off x="3900360" y="5526520"/>
              <a:ext cx="427320" cy="23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ECEA32-3749-4305-91F9-E27C3878331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882360" y="5508880"/>
                <a:ext cx="4629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14:cNvPr>
              <p14:cNvContentPartPr/>
              <p14:nvPr/>
            </p14:nvContentPartPr>
            <p14:xfrm>
              <a:off x="1278840" y="5944480"/>
              <a:ext cx="204840" cy="60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E31E5ED-6EF0-4B07-92AE-D89F9BC4539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260840" y="5926840"/>
                <a:ext cx="24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14:cNvPr>
              <p14:cNvContentPartPr/>
              <p14:nvPr/>
            </p14:nvContentPartPr>
            <p14:xfrm>
              <a:off x="3828720" y="5993800"/>
              <a:ext cx="888840" cy="362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7FAC5E-DE66-48B0-B368-548BD8E3BE0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1080" y="5976160"/>
                <a:ext cx="9244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14:cNvPr>
              <p14:cNvContentPartPr/>
              <p14:nvPr/>
            </p14:nvContentPartPr>
            <p14:xfrm>
              <a:off x="1799040" y="5948800"/>
              <a:ext cx="1585800" cy="37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E66D48B-D3FC-492C-8B71-4F4D979BAE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781400" y="5931160"/>
                <a:ext cx="16214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14:cNvPr>
              <p14:cNvContentPartPr/>
              <p14:nvPr/>
            </p14:nvContentPartPr>
            <p14:xfrm>
              <a:off x="7600440" y="5547040"/>
              <a:ext cx="833760" cy="2761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788D4F6-6E3F-4CCB-B963-B3F1804A74C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82440" y="5529040"/>
                <a:ext cx="86940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14:cNvPr>
              <p14:cNvContentPartPr/>
              <p14:nvPr/>
            </p14:nvContentPartPr>
            <p14:xfrm>
              <a:off x="6837240" y="5585200"/>
              <a:ext cx="474840" cy="195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6F4CDD0-BF8F-4B0A-837D-1D12CE568E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819240" y="5567233"/>
                <a:ext cx="510480" cy="231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14:cNvPr>
              <p14:cNvContentPartPr/>
              <p14:nvPr/>
            </p14:nvContentPartPr>
            <p14:xfrm>
              <a:off x="7509000" y="6104680"/>
              <a:ext cx="824040" cy="4719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A407032-9FF0-4A64-80FE-C4C587D7E9E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491000" y="6086680"/>
                <a:ext cx="8596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14:cNvPr>
              <p14:cNvContentPartPr/>
              <p14:nvPr/>
            </p14:nvContentPartPr>
            <p14:xfrm>
              <a:off x="6677400" y="6035560"/>
              <a:ext cx="635040" cy="5540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456E495-4ED2-4391-8EBF-3DABF98C310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659760" y="6017560"/>
                <a:ext cx="67068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14:cNvPr>
              <p14:cNvContentPartPr/>
              <p14:nvPr/>
            </p14:nvContentPartPr>
            <p14:xfrm>
              <a:off x="5079720" y="6004240"/>
              <a:ext cx="1117440" cy="39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A0EA079-D31E-4427-BEDB-38503C8995D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62080" y="5986600"/>
                <a:ext cx="11530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E1F9D8-1CA4-4ADA-8DCA-706557BF802F}"/>
                  </a:ext>
                </a:extLst>
              </p14:cNvPr>
              <p14:cNvContentPartPr/>
              <p14:nvPr/>
            </p14:nvContentPartPr>
            <p14:xfrm>
              <a:off x="5445120" y="5435080"/>
              <a:ext cx="3227760" cy="1454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E1F9D8-1CA4-4ADA-8DCA-706557BF802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427120" y="5399080"/>
                <a:ext cx="3263400" cy="15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E0A5A3-AC87-430D-96D1-1296D50F7115}"/>
                  </a:ext>
                </a:extLst>
              </p14:cNvPr>
              <p14:cNvContentPartPr/>
              <p14:nvPr/>
            </p14:nvContentPartPr>
            <p14:xfrm>
              <a:off x="2865720" y="1882000"/>
              <a:ext cx="4104000" cy="369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E0A5A3-AC87-430D-96D1-1296D50F711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848080" y="1846000"/>
                <a:ext cx="4139640" cy="37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B299E23-C12F-438C-B1E6-A15D251A6055}"/>
                  </a:ext>
                </a:extLst>
              </p14:cNvPr>
              <p14:cNvContentPartPr/>
              <p14:nvPr/>
            </p14:nvContentPartPr>
            <p14:xfrm>
              <a:off x="305040" y="759520"/>
              <a:ext cx="3434040" cy="258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B299E23-C12F-438C-B1E6-A15D251A605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87400" y="723520"/>
                <a:ext cx="3469680" cy="265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872413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14:cNvPr>
              <p14:cNvContentPartPr/>
              <p14:nvPr/>
            </p14:nvContentPartPr>
            <p14:xfrm>
              <a:off x="4609560" y="4266880"/>
              <a:ext cx="101520" cy="1616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91560" y="4248880"/>
                <a:ext cx="137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14:cNvPr>
              <p14:cNvContentPartPr/>
              <p14:nvPr/>
            </p14:nvContentPartPr>
            <p14:xfrm>
              <a:off x="4836000" y="4134040"/>
              <a:ext cx="97920" cy="597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18000" y="4116040"/>
                <a:ext cx="133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14:cNvPr>
              <p14:cNvContentPartPr/>
              <p14:nvPr/>
            </p14:nvContentPartPr>
            <p14:xfrm>
              <a:off x="5049120" y="4124680"/>
              <a:ext cx="64440" cy="2941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31120" y="4106680"/>
                <a:ext cx="100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14:cNvPr>
              <p14:cNvContentPartPr/>
              <p14:nvPr/>
            </p14:nvContentPartPr>
            <p14:xfrm>
              <a:off x="4252440" y="4111000"/>
              <a:ext cx="222480" cy="415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34800" y="4093345"/>
                <a:ext cx="25812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14:cNvPr>
              <p14:cNvContentPartPr/>
              <p14:nvPr/>
            </p14:nvContentPartPr>
            <p14:xfrm>
              <a:off x="4833120" y="4256800"/>
              <a:ext cx="109440" cy="14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15480" y="4238800"/>
                <a:ext cx="145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14:cNvPr>
              <p14:cNvContentPartPr/>
              <p14:nvPr/>
            </p14:nvContentPartPr>
            <p14:xfrm>
              <a:off x="5272680" y="4185520"/>
              <a:ext cx="133560" cy="172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254680" y="4167880"/>
                <a:ext cx="169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6359160" y="4053040"/>
              <a:ext cx="78516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341520" y="4035040"/>
                <a:ext cx="8208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1EF82E-D914-4433-91F3-EFE2728A7B7E}"/>
                  </a:ext>
                </a:extLst>
              </p14:cNvPr>
              <p14:cNvContentPartPr/>
              <p14:nvPr/>
            </p14:nvContentPartPr>
            <p14:xfrm>
              <a:off x="5292840" y="4732720"/>
              <a:ext cx="173520" cy="123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1EF82E-D914-4433-91F3-EFE2728A7B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75200" y="4714720"/>
                <a:ext cx="209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A52BA302-3E62-4BB6-892E-5C82A16DEFA2}"/>
                  </a:ext>
                </a:extLst>
              </p14:cNvPr>
              <p14:cNvContentPartPr/>
              <p14:nvPr/>
            </p14:nvContentPartPr>
            <p14:xfrm>
              <a:off x="4581840" y="4957360"/>
              <a:ext cx="1647000" cy="13813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A52BA302-3E62-4BB6-892E-5C82A16DEFA2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563844" y="4939720"/>
                <a:ext cx="1682632" cy="141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234868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301850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72644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14:cNvPr>
              <p14:cNvContentPartPr/>
              <p14:nvPr/>
            </p14:nvContentPartPr>
            <p14:xfrm>
              <a:off x="1747920" y="5671960"/>
              <a:ext cx="406800" cy="50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730280" y="5653960"/>
                <a:ext cx="44244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14:cNvPr>
              <p14:cNvContentPartPr/>
              <p14:nvPr/>
            </p14:nvContentPartPr>
            <p14:xfrm>
              <a:off x="2210880" y="5789680"/>
              <a:ext cx="389520" cy="18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192880" y="5771680"/>
                <a:ext cx="4251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14:cNvPr>
              <p14:cNvContentPartPr/>
              <p14:nvPr/>
            </p14:nvContentPartPr>
            <p14:xfrm>
              <a:off x="2590320" y="5556040"/>
              <a:ext cx="217080" cy="34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572320" y="5538400"/>
                <a:ext cx="252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14:cNvPr>
              <p14:cNvContentPartPr/>
              <p14:nvPr/>
            </p14:nvContentPartPr>
            <p14:xfrm>
              <a:off x="3174240" y="5741080"/>
              <a:ext cx="534240" cy="18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156240" y="5723080"/>
                <a:ext cx="5698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14:cNvPr>
              <p14:cNvContentPartPr/>
              <p14:nvPr/>
            </p14:nvContentPartPr>
            <p14:xfrm>
              <a:off x="3779760" y="5688520"/>
              <a:ext cx="92880" cy="166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61760" y="5670520"/>
                <a:ext cx="128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14:cNvPr>
              <p14:cNvContentPartPr/>
              <p14:nvPr/>
            </p14:nvContentPartPr>
            <p14:xfrm>
              <a:off x="4042920" y="5455600"/>
              <a:ext cx="29880" cy="3452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24920" y="5437600"/>
                <a:ext cx="655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14:cNvPr>
              <p14:cNvContentPartPr/>
              <p14:nvPr/>
            </p14:nvContentPartPr>
            <p14:xfrm>
              <a:off x="3951840" y="5448040"/>
              <a:ext cx="768960" cy="2916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934200" y="5430400"/>
                <a:ext cx="80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14:cNvPr>
              <p14:cNvContentPartPr/>
              <p14:nvPr/>
            </p14:nvContentPartPr>
            <p14:xfrm>
              <a:off x="5128680" y="5247160"/>
              <a:ext cx="2033280" cy="7077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111040" y="5229160"/>
                <a:ext cx="20689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14:cNvPr>
              <p14:cNvContentPartPr/>
              <p14:nvPr/>
            </p14:nvContentPartPr>
            <p14:xfrm>
              <a:off x="7467240" y="5262280"/>
              <a:ext cx="223560" cy="6292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449269" y="5244630"/>
                <a:ext cx="259143" cy="6649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543933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14:cNvPr>
              <p14:cNvContentPartPr/>
              <p14:nvPr/>
            </p14:nvContentPartPr>
            <p14:xfrm>
              <a:off x="1747920" y="5671960"/>
              <a:ext cx="406800" cy="50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730280" y="5653960"/>
                <a:ext cx="44244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14:cNvPr>
              <p14:cNvContentPartPr/>
              <p14:nvPr/>
            </p14:nvContentPartPr>
            <p14:xfrm>
              <a:off x="2210880" y="5789680"/>
              <a:ext cx="389520" cy="18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192880" y="5771680"/>
                <a:ext cx="4251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14:cNvPr>
              <p14:cNvContentPartPr/>
              <p14:nvPr/>
            </p14:nvContentPartPr>
            <p14:xfrm>
              <a:off x="2590320" y="5556040"/>
              <a:ext cx="217080" cy="34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572320" y="5538400"/>
                <a:ext cx="252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14:cNvPr>
              <p14:cNvContentPartPr/>
              <p14:nvPr/>
            </p14:nvContentPartPr>
            <p14:xfrm>
              <a:off x="3174240" y="5741080"/>
              <a:ext cx="534240" cy="18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156240" y="5723080"/>
                <a:ext cx="5698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14:cNvPr>
              <p14:cNvContentPartPr/>
              <p14:nvPr/>
            </p14:nvContentPartPr>
            <p14:xfrm>
              <a:off x="3779760" y="5688520"/>
              <a:ext cx="92880" cy="166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61760" y="5670520"/>
                <a:ext cx="128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14:cNvPr>
              <p14:cNvContentPartPr/>
              <p14:nvPr/>
            </p14:nvContentPartPr>
            <p14:xfrm>
              <a:off x="4042920" y="5455600"/>
              <a:ext cx="29880" cy="3452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24920" y="5437600"/>
                <a:ext cx="655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14:cNvPr>
              <p14:cNvContentPartPr/>
              <p14:nvPr/>
            </p14:nvContentPartPr>
            <p14:xfrm>
              <a:off x="3951840" y="5448040"/>
              <a:ext cx="768960" cy="2916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934200" y="5430400"/>
                <a:ext cx="80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14:cNvPr>
              <p14:cNvContentPartPr/>
              <p14:nvPr/>
            </p14:nvContentPartPr>
            <p14:xfrm>
              <a:off x="5128680" y="5247160"/>
              <a:ext cx="2033280" cy="7077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111040" y="5229160"/>
                <a:ext cx="20689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14:cNvPr>
              <p14:cNvContentPartPr/>
              <p14:nvPr/>
            </p14:nvContentPartPr>
            <p14:xfrm>
              <a:off x="7467240" y="5262280"/>
              <a:ext cx="223560" cy="6292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449269" y="5244630"/>
                <a:ext cx="259143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B3CD11D5-7537-4180-9A58-C34BF3746E1F}"/>
                  </a:ext>
                </a:extLst>
              </p14:cNvPr>
              <p14:cNvContentPartPr/>
              <p14:nvPr/>
            </p14:nvContentPartPr>
            <p14:xfrm>
              <a:off x="3842040" y="6146440"/>
              <a:ext cx="8280" cy="2052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B3CD11D5-7537-4180-9A58-C34BF3746E1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24400" y="61284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7ADE773B-3ACA-4C07-BB69-ED5E6936604A}"/>
                  </a:ext>
                </a:extLst>
              </p14:cNvPr>
              <p14:cNvContentPartPr/>
              <p14:nvPr/>
            </p14:nvContentPartPr>
            <p14:xfrm>
              <a:off x="3869400" y="6278560"/>
              <a:ext cx="14400" cy="165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7ADE773B-3ACA-4C07-BB69-ED5E6936604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851400" y="6260560"/>
                <a:ext cx="5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50BC2AE5-0555-4D0E-88E1-4C8446B3D5C2}"/>
                  </a:ext>
                </a:extLst>
              </p14:cNvPr>
              <p14:cNvContentPartPr/>
              <p14:nvPr/>
            </p14:nvContentPartPr>
            <p14:xfrm>
              <a:off x="1766280" y="6075520"/>
              <a:ext cx="1953000" cy="6908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50BC2AE5-0555-4D0E-88E1-4C8446B3D5C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748640" y="6057529"/>
                <a:ext cx="1988640" cy="726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E22EE2B-B610-4FE6-9D27-D4D18F6E30C6}"/>
                  </a:ext>
                </a:extLst>
              </p14:cNvPr>
              <p14:cNvContentPartPr/>
              <p14:nvPr/>
            </p14:nvContentPartPr>
            <p14:xfrm>
              <a:off x="5252160" y="6624160"/>
              <a:ext cx="30600" cy="669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E22EE2B-B610-4FE6-9D27-D4D18F6E30C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234520" y="6606160"/>
                <a:ext cx="662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15075DE1-E6F9-4948-8DA9-4E23DDF0FD1D}"/>
                  </a:ext>
                </a:extLst>
              </p14:cNvPr>
              <p14:cNvContentPartPr/>
              <p14:nvPr/>
            </p14:nvContentPartPr>
            <p14:xfrm>
              <a:off x="5221920" y="6522280"/>
              <a:ext cx="360" cy="3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15075DE1-E6F9-4948-8DA9-4E23DDF0FD1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203920" y="6504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BD3B07D4-733D-4A01-9851-4E37A7DBF14F}"/>
                  </a:ext>
                </a:extLst>
              </p14:cNvPr>
              <p14:cNvContentPartPr/>
              <p14:nvPr/>
            </p14:nvContentPartPr>
            <p14:xfrm>
              <a:off x="4506960" y="6157600"/>
              <a:ext cx="634680" cy="2851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BD3B07D4-733D-4A01-9851-4E37A7DBF14F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89310" y="6139960"/>
                <a:ext cx="6703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0F864B25-CB20-4AA2-A307-E3E521A8635B}"/>
                  </a:ext>
                </a:extLst>
              </p14:cNvPr>
              <p14:cNvContentPartPr/>
              <p14:nvPr/>
            </p14:nvContentPartPr>
            <p14:xfrm>
              <a:off x="4053360" y="6142840"/>
              <a:ext cx="270360" cy="37872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0F864B25-CB20-4AA2-A307-E3E521A8635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35360" y="6125200"/>
                <a:ext cx="30600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6E32A3E4-4BB2-4465-A7A2-F9B991F213E4}"/>
                  </a:ext>
                </a:extLst>
              </p14:cNvPr>
              <p14:cNvContentPartPr/>
              <p14:nvPr/>
            </p14:nvContentPartPr>
            <p14:xfrm>
              <a:off x="7487400" y="6258040"/>
              <a:ext cx="14760" cy="957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6E32A3E4-4BB2-4465-A7A2-F9B991F213E4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469760" y="6240400"/>
                <a:ext cx="504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B45E20B6-4A01-445A-BC3F-B37CABC5ADED}"/>
                  </a:ext>
                </a:extLst>
              </p14:cNvPr>
              <p14:cNvContentPartPr/>
              <p14:nvPr/>
            </p14:nvContentPartPr>
            <p14:xfrm>
              <a:off x="7616640" y="6127360"/>
              <a:ext cx="329400" cy="2307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B45E20B6-4A01-445A-BC3F-B37CABC5ADE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98640" y="6109692"/>
                <a:ext cx="3650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C9AD3E77-AA3C-4CF0-AFD0-F5994AC47105}"/>
                  </a:ext>
                </a:extLst>
              </p14:cNvPr>
              <p14:cNvContentPartPr/>
              <p14:nvPr/>
            </p14:nvContentPartPr>
            <p14:xfrm>
              <a:off x="5374200" y="5932600"/>
              <a:ext cx="2034720" cy="92592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C9AD3E77-AA3C-4CF0-AFD0-F5994AC47105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356560" y="5914960"/>
                <a:ext cx="2070360" cy="96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901099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14:cNvPr>
              <p14:cNvContentPartPr/>
              <p14:nvPr/>
            </p14:nvContentPartPr>
            <p14:xfrm>
              <a:off x="5052720" y="3648400"/>
              <a:ext cx="3899520" cy="144900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5080" y="3630400"/>
                <a:ext cx="3935160" cy="148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51023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14:cNvPr>
              <p14:cNvContentPartPr/>
              <p14:nvPr/>
            </p14:nvContentPartPr>
            <p14:xfrm>
              <a:off x="5052720" y="3648400"/>
              <a:ext cx="3899520" cy="144900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5080" y="3630400"/>
                <a:ext cx="3935160" cy="14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12648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04051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14:cNvPr>
              <p14:cNvContentPartPr/>
              <p14:nvPr/>
            </p14:nvContentPartPr>
            <p14:xfrm>
              <a:off x="747840" y="5446960"/>
              <a:ext cx="320760" cy="37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0200" y="5429320"/>
                <a:ext cx="356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14:cNvPr>
              <p14:cNvContentPartPr/>
              <p14:nvPr/>
            </p14:nvContentPartPr>
            <p14:xfrm>
              <a:off x="1176240" y="5476480"/>
              <a:ext cx="122760" cy="22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58600" y="5458840"/>
                <a:ext cx="1584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14:cNvPr>
              <p14:cNvContentPartPr/>
              <p14:nvPr/>
            </p14:nvContentPartPr>
            <p14:xfrm>
              <a:off x="1414920" y="5452720"/>
              <a:ext cx="303120" cy="16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397280" y="5434720"/>
                <a:ext cx="338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14:cNvPr>
              <p14:cNvContentPartPr/>
              <p14:nvPr/>
            </p14:nvContentPartPr>
            <p14:xfrm>
              <a:off x="2072280" y="5434360"/>
              <a:ext cx="304920" cy="14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5416360"/>
                <a:ext cx="340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14:cNvPr>
              <p14:cNvContentPartPr/>
              <p14:nvPr/>
            </p14:nvContentPartPr>
            <p14:xfrm>
              <a:off x="2465760" y="5394760"/>
              <a:ext cx="174960" cy="184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47760" y="5377120"/>
                <a:ext cx="21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14:cNvPr>
              <p14:cNvContentPartPr/>
              <p14:nvPr/>
            </p14:nvContentPartPr>
            <p14:xfrm>
              <a:off x="2947440" y="5252560"/>
              <a:ext cx="264600" cy="3474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929440" y="5234560"/>
                <a:ext cx="3002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14:cNvPr>
              <p14:cNvContentPartPr/>
              <p14:nvPr/>
            </p14:nvContentPartPr>
            <p14:xfrm>
              <a:off x="3275400" y="5435080"/>
              <a:ext cx="176400" cy="13968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57760" y="5417440"/>
                <a:ext cx="212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14:cNvPr>
              <p14:cNvContentPartPr/>
              <p14:nvPr/>
            </p14:nvContentPartPr>
            <p14:xfrm>
              <a:off x="3511200" y="5409880"/>
              <a:ext cx="109800" cy="1339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493560" y="539224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14:cNvPr>
              <p14:cNvContentPartPr/>
              <p14:nvPr/>
            </p14:nvContentPartPr>
            <p14:xfrm>
              <a:off x="3691200" y="5350480"/>
              <a:ext cx="115920" cy="198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73200" y="5332480"/>
                <a:ext cx="1515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14:cNvPr>
              <p14:cNvContentPartPr/>
              <p14:nvPr/>
            </p14:nvContentPartPr>
            <p14:xfrm>
              <a:off x="4317600" y="5356960"/>
              <a:ext cx="203760" cy="2203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299600" y="5338960"/>
                <a:ext cx="2394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14:cNvPr>
              <p14:cNvContentPartPr/>
              <p14:nvPr/>
            </p14:nvContentPartPr>
            <p14:xfrm>
              <a:off x="4803960" y="5426080"/>
              <a:ext cx="142920" cy="1645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785960" y="5408440"/>
                <a:ext cx="178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14:cNvPr>
              <p14:cNvContentPartPr/>
              <p14:nvPr/>
            </p14:nvContentPartPr>
            <p14:xfrm>
              <a:off x="5007360" y="5475760"/>
              <a:ext cx="314280" cy="3981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89720" y="5458120"/>
                <a:ext cx="3499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14:cNvPr>
              <p14:cNvContentPartPr/>
              <p14:nvPr/>
            </p14:nvContentPartPr>
            <p14:xfrm>
              <a:off x="5350800" y="5466760"/>
              <a:ext cx="136440" cy="1238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32800" y="5449120"/>
                <a:ext cx="1720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14:cNvPr>
              <p14:cNvContentPartPr/>
              <p14:nvPr/>
            </p14:nvContentPartPr>
            <p14:xfrm>
              <a:off x="5509200" y="5155000"/>
              <a:ext cx="385560" cy="432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91560" y="5137360"/>
                <a:ext cx="4212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14:cNvPr>
              <p14:cNvContentPartPr/>
              <p14:nvPr/>
            </p14:nvContentPartPr>
            <p14:xfrm>
              <a:off x="5719440" y="5394400"/>
              <a:ext cx="235440" cy="32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701800" y="5376760"/>
                <a:ext cx="27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14:cNvPr>
              <p14:cNvContentPartPr/>
              <p14:nvPr/>
            </p14:nvContentPartPr>
            <p14:xfrm>
              <a:off x="6055320" y="5435080"/>
              <a:ext cx="12240" cy="95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37320" y="5417440"/>
                <a:ext cx="4788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14:cNvPr>
              <p14:cNvContentPartPr/>
              <p14:nvPr/>
            </p14:nvContentPartPr>
            <p14:xfrm>
              <a:off x="6075480" y="5323480"/>
              <a:ext cx="360" cy="3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057840" y="530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14:cNvPr>
              <p14:cNvContentPartPr/>
              <p14:nvPr/>
            </p14:nvContentPartPr>
            <p14:xfrm>
              <a:off x="6184200" y="5403760"/>
              <a:ext cx="104400" cy="1288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66200" y="5385760"/>
                <a:ext cx="1400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14:cNvPr>
              <p14:cNvContentPartPr/>
              <p14:nvPr/>
            </p14:nvContentPartPr>
            <p14:xfrm>
              <a:off x="6329280" y="5426800"/>
              <a:ext cx="194040" cy="799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311640" y="5409160"/>
                <a:ext cx="2296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14:cNvPr>
              <p14:cNvContentPartPr/>
              <p14:nvPr/>
            </p14:nvContentPartPr>
            <p14:xfrm>
              <a:off x="6565080" y="5374240"/>
              <a:ext cx="89640" cy="132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547440" y="5356240"/>
                <a:ext cx="1252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14:cNvPr>
              <p14:cNvContentPartPr/>
              <p14:nvPr/>
            </p14:nvContentPartPr>
            <p14:xfrm>
              <a:off x="7002480" y="5171200"/>
              <a:ext cx="212040" cy="488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84840" y="5153200"/>
                <a:ext cx="2476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14:cNvPr>
              <p14:cNvContentPartPr/>
              <p14:nvPr/>
            </p14:nvContentPartPr>
            <p14:xfrm>
              <a:off x="7419000" y="5246440"/>
              <a:ext cx="193320" cy="3135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401360" y="5228440"/>
                <a:ext cx="228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14:cNvPr>
              <p14:cNvContentPartPr/>
              <p14:nvPr/>
            </p14:nvContentPartPr>
            <p14:xfrm>
              <a:off x="7761360" y="5242120"/>
              <a:ext cx="1195920" cy="3042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743360" y="5224099"/>
                <a:ext cx="1231560" cy="3398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381768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14:cNvPr>
              <p14:cNvContentPartPr/>
              <p14:nvPr/>
            </p14:nvContentPartPr>
            <p14:xfrm>
              <a:off x="747840" y="5446960"/>
              <a:ext cx="320760" cy="37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0200" y="5429320"/>
                <a:ext cx="356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14:cNvPr>
              <p14:cNvContentPartPr/>
              <p14:nvPr/>
            </p14:nvContentPartPr>
            <p14:xfrm>
              <a:off x="1176240" y="5476480"/>
              <a:ext cx="122760" cy="22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58600" y="5458840"/>
                <a:ext cx="1584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14:cNvPr>
              <p14:cNvContentPartPr/>
              <p14:nvPr/>
            </p14:nvContentPartPr>
            <p14:xfrm>
              <a:off x="1414920" y="5452720"/>
              <a:ext cx="303120" cy="16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397280" y="5434720"/>
                <a:ext cx="338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14:cNvPr>
              <p14:cNvContentPartPr/>
              <p14:nvPr/>
            </p14:nvContentPartPr>
            <p14:xfrm>
              <a:off x="2072280" y="5434360"/>
              <a:ext cx="304920" cy="14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5416360"/>
                <a:ext cx="340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14:cNvPr>
              <p14:cNvContentPartPr/>
              <p14:nvPr/>
            </p14:nvContentPartPr>
            <p14:xfrm>
              <a:off x="2465760" y="5394760"/>
              <a:ext cx="174960" cy="184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47760" y="5377120"/>
                <a:ext cx="21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14:cNvPr>
              <p14:cNvContentPartPr/>
              <p14:nvPr/>
            </p14:nvContentPartPr>
            <p14:xfrm>
              <a:off x="2947440" y="5252560"/>
              <a:ext cx="264600" cy="3474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929440" y="5234560"/>
                <a:ext cx="3002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14:cNvPr>
              <p14:cNvContentPartPr/>
              <p14:nvPr/>
            </p14:nvContentPartPr>
            <p14:xfrm>
              <a:off x="3275400" y="5435080"/>
              <a:ext cx="176400" cy="13968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57760" y="5417440"/>
                <a:ext cx="212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14:cNvPr>
              <p14:cNvContentPartPr/>
              <p14:nvPr/>
            </p14:nvContentPartPr>
            <p14:xfrm>
              <a:off x="3511200" y="5409880"/>
              <a:ext cx="109800" cy="1339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493560" y="539224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14:cNvPr>
              <p14:cNvContentPartPr/>
              <p14:nvPr/>
            </p14:nvContentPartPr>
            <p14:xfrm>
              <a:off x="3691200" y="5350480"/>
              <a:ext cx="115920" cy="198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73200" y="5332480"/>
                <a:ext cx="1515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14:cNvPr>
              <p14:cNvContentPartPr/>
              <p14:nvPr/>
            </p14:nvContentPartPr>
            <p14:xfrm>
              <a:off x="4317600" y="5356960"/>
              <a:ext cx="203760" cy="2203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299600" y="5338960"/>
                <a:ext cx="2394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14:cNvPr>
              <p14:cNvContentPartPr/>
              <p14:nvPr/>
            </p14:nvContentPartPr>
            <p14:xfrm>
              <a:off x="4803960" y="5426080"/>
              <a:ext cx="142920" cy="1645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785960" y="5408440"/>
                <a:ext cx="178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14:cNvPr>
              <p14:cNvContentPartPr/>
              <p14:nvPr/>
            </p14:nvContentPartPr>
            <p14:xfrm>
              <a:off x="5007360" y="5475760"/>
              <a:ext cx="314280" cy="3981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89720" y="5458120"/>
                <a:ext cx="3499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14:cNvPr>
              <p14:cNvContentPartPr/>
              <p14:nvPr/>
            </p14:nvContentPartPr>
            <p14:xfrm>
              <a:off x="5350800" y="5466760"/>
              <a:ext cx="136440" cy="1238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32800" y="5449120"/>
                <a:ext cx="1720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14:cNvPr>
              <p14:cNvContentPartPr/>
              <p14:nvPr/>
            </p14:nvContentPartPr>
            <p14:xfrm>
              <a:off x="5509200" y="5155000"/>
              <a:ext cx="385560" cy="432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91560" y="5137360"/>
                <a:ext cx="4212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14:cNvPr>
              <p14:cNvContentPartPr/>
              <p14:nvPr/>
            </p14:nvContentPartPr>
            <p14:xfrm>
              <a:off x="5719440" y="5394400"/>
              <a:ext cx="235440" cy="32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701800" y="5376760"/>
                <a:ext cx="27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14:cNvPr>
              <p14:cNvContentPartPr/>
              <p14:nvPr/>
            </p14:nvContentPartPr>
            <p14:xfrm>
              <a:off x="6055320" y="5435080"/>
              <a:ext cx="12240" cy="95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37320" y="5417440"/>
                <a:ext cx="4788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14:cNvPr>
              <p14:cNvContentPartPr/>
              <p14:nvPr/>
            </p14:nvContentPartPr>
            <p14:xfrm>
              <a:off x="6075480" y="5323480"/>
              <a:ext cx="360" cy="3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057840" y="530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14:cNvPr>
              <p14:cNvContentPartPr/>
              <p14:nvPr/>
            </p14:nvContentPartPr>
            <p14:xfrm>
              <a:off x="6184200" y="5403760"/>
              <a:ext cx="104400" cy="1288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66200" y="5385760"/>
                <a:ext cx="1400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14:cNvPr>
              <p14:cNvContentPartPr/>
              <p14:nvPr/>
            </p14:nvContentPartPr>
            <p14:xfrm>
              <a:off x="6329280" y="5426800"/>
              <a:ext cx="194040" cy="799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311640" y="5409160"/>
                <a:ext cx="2296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14:cNvPr>
              <p14:cNvContentPartPr/>
              <p14:nvPr/>
            </p14:nvContentPartPr>
            <p14:xfrm>
              <a:off x="6565080" y="5374240"/>
              <a:ext cx="89640" cy="132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547440" y="5356240"/>
                <a:ext cx="1252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14:cNvPr>
              <p14:cNvContentPartPr/>
              <p14:nvPr/>
            </p14:nvContentPartPr>
            <p14:xfrm>
              <a:off x="7002480" y="5171200"/>
              <a:ext cx="212040" cy="488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84840" y="5153200"/>
                <a:ext cx="2476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14:cNvPr>
              <p14:cNvContentPartPr/>
              <p14:nvPr/>
            </p14:nvContentPartPr>
            <p14:xfrm>
              <a:off x="7419000" y="5246440"/>
              <a:ext cx="193320" cy="3135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401360" y="5228440"/>
                <a:ext cx="228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14:cNvPr>
              <p14:cNvContentPartPr/>
              <p14:nvPr/>
            </p14:nvContentPartPr>
            <p14:xfrm>
              <a:off x="7761360" y="5242120"/>
              <a:ext cx="1195920" cy="3042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743360" y="5224099"/>
                <a:ext cx="12315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813EF685-A9AD-4C8A-9AA4-897A31982478}"/>
                  </a:ext>
                </a:extLst>
              </p14:cNvPr>
              <p14:cNvContentPartPr/>
              <p14:nvPr/>
            </p14:nvContentPartPr>
            <p14:xfrm>
              <a:off x="5972520" y="5740000"/>
              <a:ext cx="894960" cy="685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813EF685-A9AD-4C8A-9AA4-897A3198247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54520" y="5722360"/>
                <a:ext cx="930600" cy="72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099125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037897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1282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E022745-E5A1-49FC-A700-05942CB4EB01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E022745-E5A1-49FC-A700-05942CB4EB0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8741723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0DDF180-90E7-4372-82C2-C23ED88001E7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0DDF180-90E7-4372-82C2-C23ED88001E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1364960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14:cNvPr>
              <p14:cNvContentPartPr/>
              <p14:nvPr/>
            </p14:nvContentPartPr>
            <p14:xfrm>
              <a:off x="5924280" y="5324920"/>
              <a:ext cx="659520" cy="293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06630" y="5306920"/>
                <a:ext cx="695179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14:cNvPr>
              <p14:cNvContentPartPr/>
              <p14:nvPr/>
            </p14:nvContentPartPr>
            <p14:xfrm>
              <a:off x="6837960" y="5353720"/>
              <a:ext cx="40320" cy="1983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20320" y="5336080"/>
                <a:ext cx="75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14:cNvPr>
              <p14:cNvContentPartPr/>
              <p14:nvPr/>
            </p14:nvContentPartPr>
            <p14:xfrm>
              <a:off x="7234680" y="5332480"/>
              <a:ext cx="138960" cy="26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217040" y="5314480"/>
                <a:ext cx="174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14:cNvPr>
              <p14:cNvContentPartPr/>
              <p14:nvPr/>
            </p14:nvContentPartPr>
            <p14:xfrm>
              <a:off x="7619520" y="5323480"/>
              <a:ext cx="364680" cy="2473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5305840"/>
                <a:ext cx="400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14:cNvPr>
              <p14:cNvContentPartPr/>
              <p14:nvPr/>
            </p14:nvContentPartPr>
            <p14:xfrm>
              <a:off x="7003560" y="5323480"/>
              <a:ext cx="138960" cy="35496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5920" y="5305840"/>
                <a:ext cx="1746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14:cNvPr>
              <p14:cNvContentPartPr/>
              <p14:nvPr/>
            </p14:nvContentPartPr>
            <p14:xfrm>
              <a:off x="1472880" y="6125200"/>
              <a:ext cx="299880" cy="3888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454902" y="6107200"/>
                <a:ext cx="335477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14:cNvPr>
              <p14:cNvContentPartPr/>
              <p14:nvPr/>
            </p14:nvContentPartPr>
            <p14:xfrm>
              <a:off x="1371000" y="5941240"/>
              <a:ext cx="182160" cy="13428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353360" y="5923600"/>
                <a:ext cx="217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14:cNvPr>
              <p14:cNvContentPartPr/>
              <p14:nvPr/>
            </p14:nvContentPartPr>
            <p14:xfrm>
              <a:off x="1970400" y="5995240"/>
              <a:ext cx="2414880" cy="7466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52757" y="5977231"/>
                <a:ext cx="2450525" cy="7822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0424811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14:cNvPr>
              <p14:cNvContentPartPr/>
              <p14:nvPr/>
            </p14:nvContentPartPr>
            <p14:xfrm>
              <a:off x="5924280" y="5324920"/>
              <a:ext cx="659520" cy="293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06630" y="5306920"/>
                <a:ext cx="695179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14:cNvPr>
              <p14:cNvContentPartPr/>
              <p14:nvPr/>
            </p14:nvContentPartPr>
            <p14:xfrm>
              <a:off x="6837960" y="5353720"/>
              <a:ext cx="40320" cy="1983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20320" y="5336080"/>
                <a:ext cx="75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14:cNvPr>
              <p14:cNvContentPartPr/>
              <p14:nvPr/>
            </p14:nvContentPartPr>
            <p14:xfrm>
              <a:off x="7234680" y="5332480"/>
              <a:ext cx="138960" cy="26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217040" y="5314480"/>
                <a:ext cx="174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14:cNvPr>
              <p14:cNvContentPartPr/>
              <p14:nvPr/>
            </p14:nvContentPartPr>
            <p14:xfrm>
              <a:off x="7619520" y="5323480"/>
              <a:ext cx="364680" cy="2473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5305840"/>
                <a:ext cx="400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14:cNvPr>
              <p14:cNvContentPartPr/>
              <p14:nvPr/>
            </p14:nvContentPartPr>
            <p14:xfrm>
              <a:off x="7003560" y="5323480"/>
              <a:ext cx="138960" cy="35496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5920" y="5305840"/>
                <a:ext cx="1746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14:cNvPr>
              <p14:cNvContentPartPr/>
              <p14:nvPr/>
            </p14:nvContentPartPr>
            <p14:xfrm>
              <a:off x="1472880" y="6125200"/>
              <a:ext cx="299880" cy="3888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454902" y="6107200"/>
                <a:ext cx="335477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14:cNvPr>
              <p14:cNvContentPartPr/>
              <p14:nvPr/>
            </p14:nvContentPartPr>
            <p14:xfrm>
              <a:off x="1371000" y="5941240"/>
              <a:ext cx="182160" cy="13428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353360" y="5923600"/>
                <a:ext cx="217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14:cNvPr>
              <p14:cNvContentPartPr/>
              <p14:nvPr/>
            </p14:nvContentPartPr>
            <p14:xfrm>
              <a:off x="1970400" y="5995240"/>
              <a:ext cx="2414880" cy="7466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52757" y="5977231"/>
                <a:ext cx="2450525" cy="782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637431E9-D31C-4CFC-8C5F-4F2ED37CDB03}"/>
                  </a:ext>
                </a:extLst>
              </p14:cNvPr>
              <p14:cNvContentPartPr/>
              <p14:nvPr/>
            </p14:nvContentPartPr>
            <p14:xfrm>
              <a:off x="5039040" y="6019360"/>
              <a:ext cx="160560" cy="1069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637431E9-D31C-4CFC-8C5F-4F2ED37CDB0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021400" y="6001720"/>
                <a:ext cx="1962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49586495-548A-4C3F-9EB9-6B5A4188C397}"/>
                  </a:ext>
                </a:extLst>
              </p14:cNvPr>
              <p14:cNvContentPartPr/>
              <p14:nvPr/>
            </p14:nvContentPartPr>
            <p14:xfrm>
              <a:off x="5577600" y="6258040"/>
              <a:ext cx="137880" cy="43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49586495-548A-4C3F-9EB9-6B5A4188C39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559600" y="62404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1525FAB7-821E-47A3-B45B-32842A68AEBE}"/>
                  </a:ext>
                </a:extLst>
              </p14:cNvPr>
              <p14:cNvContentPartPr/>
              <p14:nvPr/>
            </p14:nvContentPartPr>
            <p14:xfrm>
              <a:off x="5567520" y="6349480"/>
              <a:ext cx="112320" cy="68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1525FAB7-821E-47A3-B45B-32842A68AEB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549520" y="6331840"/>
                <a:ext cx="14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5A725200-E95F-4718-9D10-A58CCA85162A}"/>
                  </a:ext>
                </a:extLst>
              </p14:cNvPr>
              <p14:cNvContentPartPr/>
              <p14:nvPr/>
            </p14:nvContentPartPr>
            <p14:xfrm>
              <a:off x="5039040" y="6207280"/>
              <a:ext cx="353520" cy="3776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5A725200-E95F-4718-9D10-A58CCA85162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021382" y="6189623"/>
                <a:ext cx="389196" cy="4133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B756283F-DEB3-4316-9E44-909FD78213CE}"/>
                  </a:ext>
                </a:extLst>
              </p14:cNvPr>
              <p14:cNvContentPartPr/>
              <p14:nvPr/>
            </p14:nvContentPartPr>
            <p14:xfrm>
              <a:off x="4602000" y="6237520"/>
              <a:ext cx="191520" cy="2700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B756283F-DEB3-4316-9E44-909FD78213C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584360" y="6219520"/>
                <a:ext cx="2271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88F68382-F660-4DBA-94F6-A14BF930A21B}"/>
                  </a:ext>
                </a:extLst>
              </p14:cNvPr>
              <p14:cNvContentPartPr/>
              <p14:nvPr/>
            </p14:nvContentPartPr>
            <p14:xfrm>
              <a:off x="7692240" y="6004240"/>
              <a:ext cx="713160" cy="59292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88F68382-F660-4DBA-94F6-A14BF930A21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674249" y="5986600"/>
                <a:ext cx="748782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72600AC2-15C2-422B-B7CB-107D3610E13B}"/>
                  </a:ext>
                </a:extLst>
              </p14:cNvPr>
              <p14:cNvContentPartPr/>
              <p14:nvPr/>
            </p14:nvContentPartPr>
            <p14:xfrm>
              <a:off x="5850840" y="5984080"/>
              <a:ext cx="1679400" cy="574560"/>
            </p14:xfrm>
          </p:contentPart>
        </mc:Choice>
        <mc:Fallback xmlns=""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72600AC2-15C2-422B-B7CB-107D3610E13B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833200" y="5966080"/>
                <a:ext cx="171504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680B8B80-0EAB-4424-A0FE-6174A4502BA4}"/>
                  </a:ext>
                </a:extLst>
              </p14:cNvPr>
              <p14:cNvContentPartPr/>
              <p14:nvPr/>
            </p14:nvContentPartPr>
            <p14:xfrm>
              <a:off x="4860120" y="5796520"/>
              <a:ext cx="3655440" cy="9000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680B8B80-0EAB-4424-A0FE-6174A4502B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842480" y="5760880"/>
                <a:ext cx="3691080" cy="97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686430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2408698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294583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623374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14:cNvPr>
              <p14:cNvContentPartPr/>
              <p14:nvPr/>
            </p14:nvContentPartPr>
            <p14:xfrm>
              <a:off x="4374560" y="3078160"/>
              <a:ext cx="14400" cy="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56920" y="306052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14:cNvPr>
              <p14:cNvContentPartPr/>
              <p14:nvPr/>
            </p14:nvContentPartPr>
            <p14:xfrm>
              <a:off x="4388960" y="3234400"/>
              <a:ext cx="115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70960" y="3216760"/>
                <a:ext cx="47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14:cNvPr>
              <p14:cNvContentPartPr/>
              <p14:nvPr/>
            </p14:nvContentPartPr>
            <p14:xfrm>
              <a:off x="3332000" y="3006880"/>
              <a:ext cx="915840" cy="701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14360" y="2988880"/>
                <a:ext cx="951480" cy="73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14:cNvPr>
              <p14:cNvContentPartPr/>
              <p14:nvPr/>
            </p14:nvContentPartPr>
            <p14:xfrm>
              <a:off x="4662920" y="2410720"/>
              <a:ext cx="2657520" cy="93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45280" y="2392720"/>
                <a:ext cx="2693160" cy="9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256494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14:cNvPr>
              <p14:cNvContentPartPr/>
              <p14:nvPr/>
            </p14:nvContentPartPr>
            <p14:xfrm>
              <a:off x="4374560" y="3078160"/>
              <a:ext cx="14400" cy="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56920" y="306052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14:cNvPr>
              <p14:cNvContentPartPr/>
              <p14:nvPr/>
            </p14:nvContentPartPr>
            <p14:xfrm>
              <a:off x="4388960" y="3234400"/>
              <a:ext cx="115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70960" y="3216760"/>
                <a:ext cx="47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14:cNvPr>
              <p14:cNvContentPartPr/>
              <p14:nvPr/>
            </p14:nvContentPartPr>
            <p14:xfrm>
              <a:off x="3332000" y="3006880"/>
              <a:ext cx="915840" cy="701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14360" y="2988880"/>
                <a:ext cx="951480" cy="73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14:cNvPr>
              <p14:cNvContentPartPr/>
              <p14:nvPr/>
            </p14:nvContentPartPr>
            <p14:xfrm>
              <a:off x="4662920" y="2410720"/>
              <a:ext cx="2657520" cy="93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45280" y="2392720"/>
                <a:ext cx="2693160" cy="9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93EE434-2C31-4507-9EFD-1E3220AAD6B4}"/>
                  </a:ext>
                </a:extLst>
              </p14:cNvPr>
              <p14:cNvContentPartPr/>
              <p14:nvPr/>
            </p14:nvContentPartPr>
            <p14:xfrm>
              <a:off x="5709440" y="3514840"/>
              <a:ext cx="346680" cy="305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93EE434-2C31-4507-9EFD-1E3220AAD6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421" y="3497200"/>
                <a:ext cx="382357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AAA6154-E3B3-46C6-8E54-3E7ECEB6B0ED}"/>
                  </a:ext>
                </a:extLst>
              </p14:cNvPr>
              <p14:cNvContentPartPr/>
              <p14:nvPr/>
            </p14:nvContentPartPr>
            <p14:xfrm>
              <a:off x="7221440" y="2612680"/>
              <a:ext cx="378720" cy="455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AAA6154-E3B3-46C6-8E54-3E7ECEB6B0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03440" y="2595040"/>
                <a:ext cx="41436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92BE73-BE5B-4F87-8850-30A664DB3218}"/>
                  </a:ext>
                </a:extLst>
              </p14:cNvPr>
              <p14:cNvContentPartPr/>
              <p14:nvPr/>
            </p14:nvContentPartPr>
            <p14:xfrm>
              <a:off x="6339440" y="2986720"/>
              <a:ext cx="716760" cy="640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92BE73-BE5B-4F87-8850-30A664DB321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21791" y="2969080"/>
                <a:ext cx="75241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5ECD16F-8199-4BB0-949E-026D9C22296F}"/>
                  </a:ext>
                </a:extLst>
              </p14:cNvPr>
              <p14:cNvContentPartPr/>
              <p14:nvPr/>
            </p14:nvContentPartPr>
            <p14:xfrm>
              <a:off x="7863320" y="2379400"/>
              <a:ext cx="684360" cy="45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5ECD16F-8199-4BB0-949E-026D9C2229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45320" y="2361760"/>
                <a:ext cx="7200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776CB0B-4961-4DE8-8C95-9D774D623CC1}"/>
                  </a:ext>
                </a:extLst>
              </p14:cNvPr>
              <p14:cNvContentPartPr/>
              <p14:nvPr/>
            </p14:nvContentPartPr>
            <p14:xfrm>
              <a:off x="3393200" y="3581800"/>
              <a:ext cx="2129760" cy="174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776CB0B-4961-4DE8-8C95-9D774D623C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75200" y="3564160"/>
                <a:ext cx="2165400" cy="177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78387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2807640" cy="1274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2843280" cy="13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12789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264040" cy="231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0" y="3381280"/>
                <a:ext cx="2389680" cy="24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21808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2975781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5418831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14:cNvPr>
              <p14:cNvContentPartPr/>
              <p14:nvPr/>
            </p14:nvContentPartPr>
            <p14:xfrm>
              <a:off x="4245320" y="2833720"/>
              <a:ext cx="579600" cy="248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27320" y="2815694"/>
                <a:ext cx="615240" cy="284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14:cNvPr>
              <p14:cNvContentPartPr/>
              <p14:nvPr/>
            </p14:nvContentPartPr>
            <p14:xfrm>
              <a:off x="5120480" y="2722480"/>
              <a:ext cx="9028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80" y="2704840"/>
                <a:ext cx="9385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14:cNvPr>
              <p14:cNvContentPartPr/>
              <p14:nvPr/>
            </p14:nvContentPartPr>
            <p14:xfrm>
              <a:off x="6319280" y="2671720"/>
              <a:ext cx="253800" cy="31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305" y="2654080"/>
                <a:ext cx="28939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14:cNvPr>
              <p14:cNvContentPartPr/>
              <p14:nvPr/>
            </p14:nvContentPartPr>
            <p14:xfrm>
              <a:off x="7040360" y="2726800"/>
              <a:ext cx="3042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2720" y="2708819"/>
                <a:ext cx="339840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14:cNvPr>
              <p14:cNvContentPartPr/>
              <p14:nvPr/>
            </p14:nvContentPartPr>
            <p14:xfrm>
              <a:off x="6809240" y="2671720"/>
              <a:ext cx="89280" cy="385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91600" y="2653720"/>
                <a:ext cx="124920" cy="42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9168952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14:cNvPr>
              <p14:cNvContentPartPr/>
              <p14:nvPr/>
            </p14:nvContentPartPr>
            <p14:xfrm>
              <a:off x="4245320" y="2833720"/>
              <a:ext cx="579600" cy="248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27320" y="2815694"/>
                <a:ext cx="615240" cy="284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14:cNvPr>
              <p14:cNvContentPartPr/>
              <p14:nvPr/>
            </p14:nvContentPartPr>
            <p14:xfrm>
              <a:off x="5120480" y="2722480"/>
              <a:ext cx="9028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80" y="2704840"/>
                <a:ext cx="9385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14:cNvPr>
              <p14:cNvContentPartPr/>
              <p14:nvPr/>
            </p14:nvContentPartPr>
            <p14:xfrm>
              <a:off x="6319280" y="2671720"/>
              <a:ext cx="253800" cy="31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305" y="2654080"/>
                <a:ext cx="28939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14:cNvPr>
              <p14:cNvContentPartPr/>
              <p14:nvPr/>
            </p14:nvContentPartPr>
            <p14:xfrm>
              <a:off x="7040360" y="2726800"/>
              <a:ext cx="3042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2720" y="2708819"/>
                <a:ext cx="339840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14:cNvPr>
              <p14:cNvContentPartPr/>
              <p14:nvPr/>
            </p14:nvContentPartPr>
            <p14:xfrm>
              <a:off x="6809240" y="2671720"/>
              <a:ext cx="89280" cy="385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91600" y="2653720"/>
                <a:ext cx="124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4A4E24-7ED8-4005-BD82-296C3B106401}"/>
                  </a:ext>
                </a:extLst>
              </p14:cNvPr>
              <p14:cNvContentPartPr/>
              <p14:nvPr/>
            </p14:nvContentPartPr>
            <p14:xfrm>
              <a:off x="7711040" y="2749840"/>
              <a:ext cx="489600" cy="21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4A4E24-7ED8-4005-BD82-296C3B1064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693387" y="2732200"/>
                <a:ext cx="525266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C174487-CEA6-480E-869B-B717E67214E4}"/>
                  </a:ext>
                </a:extLst>
              </p14:cNvPr>
              <p14:cNvContentPartPr/>
              <p14:nvPr/>
            </p14:nvContentPartPr>
            <p14:xfrm>
              <a:off x="5933000" y="3139000"/>
              <a:ext cx="617040" cy="351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C174487-CEA6-480E-869B-B717E67214E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15000" y="3121000"/>
                <a:ext cx="652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145F86-2FD0-4FA8-891B-89870504F607}"/>
                  </a:ext>
                </a:extLst>
              </p14:cNvPr>
              <p14:cNvContentPartPr/>
              <p14:nvPr/>
            </p14:nvContentPartPr>
            <p14:xfrm>
              <a:off x="4143440" y="3139000"/>
              <a:ext cx="1474560" cy="479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145F86-2FD0-4FA8-891B-89870504F60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5440" y="3121000"/>
                <a:ext cx="15102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B9B98E5-E01A-4396-8CBF-A1BED6B27A8E}"/>
                  </a:ext>
                </a:extLst>
              </p14:cNvPr>
              <p14:cNvContentPartPr/>
              <p14:nvPr/>
            </p14:nvContentPartPr>
            <p14:xfrm>
              <a:off x="6817520" y="3252040"/>
              <a:ext cx="271440" cy="305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B9B98E5-E01A-4396-8CBF-A1BED6B27A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99880" y="3234400"/>
                <a:ext cx="3070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59BCFF-321C-4A5C-99C1-23A5BD4E1F3C}"/>
                  </a:ext>
                </a:extLst>
              </p14:cNvPr>
              <p14:cNvContentPartPr/>
              <p14:nvPr/>
            </p14:nvContentPartPr>
            <p14:xfrm>
              <a:off x="7101560" y="3249880"/>
              <a:ext cx="133560" cy="17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59BCFF-321C-4A5C-99C1-23A5BD4E1F3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83920" y="3232240"/>
                <a:ext cx="1692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F2C47D9-B10A-4951-BF59-D59A891D353E}"/>
                  </a:ext>
                </a:extLst>
              </p14:cNvPr>
              <p14:cNvContentPartPr/>
              <p14:nvPr/>
            </p14:nvContentPartPr>
            <p14:xfrm>
              <a:off x="7375880" y="3088240"/>
              <a:ext cx="792000" cy="32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F2C47D9-B10A-4951-BF59-D59A891D35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7880" y="3070240"/>
                <a:ext cx="8276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E7BF218-F92E-4F33-B03F-75A4229AF6BE}"/>
                  </a:ext>
                </a:extLst>
              </p14:cNvPr>
              <p14:cNvContentPartPr/>
              <p14:nvPr/>
            </p14:nvContentPartPr>
            <p14:xfrm>
              <a:off x="8461640" y="3037480"/>
              <a:ext cx="164160" cy="515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E7BF218-F92E-4F33-B03F-75A4229AF6B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3640" y="3019828"/>
                <a:ext cx="199800" cy="5511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826803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20879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3691864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6154350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5607920" y="2507920"/>
              <a:ext cx="855000" cy="692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90280" y="2490280"/>
                <a:ext cx="890640" cy="72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9847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89573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2807640" cy="1274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2843280" cy="13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586464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2005526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570061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2563900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3408391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8299486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782927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9931882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738784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7941374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99ADE26-D0C4-4F2F-8A6C-A3DE5ED21124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99ADE26-D0C4-4F2F-8A6C-A3DE5ED2112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5C5F13-DDB6-422E-9CE0-532849FE7C65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5C5F13-DDB6-422E-9CE0-532849FE7C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ABA1EE6-E766-47AF-BBAD-7FB1440AA42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ABA1EE6-E766-47AF-BBAD-7FB1440AA4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73626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14:cNvPr>
              <p14:cNvContentPartPr/>
              <p14:nvPr/>
            </p14:nvContentPartPr>
            <p14:xfrm>
              <a:off x="324840" y="253240"/>
              <a:ext cx="1243800" cy="709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5" y="235249"/>
                <a:ext cx="1279430" cy="74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14:cNvPr>
              <p14:cNvContentPartPr/>
              <p14:nvPr/>
            </p14:nvContentPartPr>
            <p14:xfrm>
              <a:off x="385680" y="662560"/>
              <a:ext cx="1267560" cy="17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040" y="644920"/>
                <a:ext cx="13032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14:cNvPr>
              <p14:cNvContentPartPr/>
              <p14:nvPr/>
            </p14:nvContentPartPr>
            <p14:xfrm>
              <a:off x="2204040" y="375640"/>
              <a:ext cx="14040" cy="31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040" y="358000"/>
                <a:ext cx="496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14:cNvPr>
              <p14:cNvContentPartPr/>
              <p14:nvPr/>
            </p14:nvContentPartPr>
            <p14:xfrm>
              <a:off x="2895240" y="346840"/>
              <a:ext cx="232920" cy="262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77240" y="329200"/>
                <a:ext cx="2685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14:cNvPr>
              <p14:cNvContentPartPr/>
              <p14:nvPr/>
            </p14:nvContentPartPr>
            <p14:xfrm>
              <a:off x="2463240" y="363760"/>
              <a:ext cx="26064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5240" y="345760"/>
                <a:ext cx="296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EC44CE4-9542-4248-B17C-134AC80DAEDD}"/>
                  </a:ext>
                </a:extLst>
              </p14:cNvPr>
              <p14:cNvContentPartPr/>
              <p14:nvPr/>
            </p14:nvContentPartPr>
            <p14:xfrm>
              <a:off x="2052120" y="711520"/>
              <a:ext cx="1318680" cy="427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EC44CE4-9542-4248-B17C-134AC80DAE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4120" y="693880"/>
                <a:ext cx="13543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9546202-ACBF-49D4-9998-0B3697FC5950}"/>
                  </a:ext>
                </a:extLst>
              </p14:cNvPr>
              <p14:cNvContentPartPr/>
              <p14:nvPr/>
            </p14:nvContentPartPr>
            <p14:xfrm>
              <a:off x="660000" y="3069160"/>
              <a:ext cx="1810080" cy="10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9546202-ACBF-49D4-9998-0B3697FC59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2004" y="3051520"/>
                <a:ext cx="1845713" cy="10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C0108C1-6EA6-42BD-BAA7-0237043FE1FD}"/>
                  </a:ext>
                </a:extLst>
              </p14:cNvPr>
              <p14:cNvContentPartPr/>
              <p14:nvPr/>
            </p14:nvContentPartPr>
            <p14:xfrm>
              <a:off x="2794080" y="3067720"/>
              <a:ext cx="40680" cy="127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C0108C1-6EA6-42BD-BAA7-0237043FE1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6080" y="3050080"/>
                <a:ext cx="76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1F9EF73-586A-4381-8CA6-49268ED0B896}"/>
                  </a:ext>
                </a:extLst>
              </p14:cNvPr>
              <p14:cNvContentPartPr/>
              <p14:nvPr/>
            </p14:nvContentPartPr>
            <p14:xfrm>
              <a:off x="1422120" y="1471840"/>
              <a:ext cx="3569760" cy="148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1F9EF73-586A-4381-8CA6-49268ED0B8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04480" y="1454196"/>
                <a:ext cx="3605400" cy="151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CB2FB4-B362-48D3-B4F0-A9C36AECDC65}"/>
                  </a:ext>
                </a:extLst>
              </p14:cNvPr>
              <p14:cNvContentPartPr/>
              <p14:nvPr/>
            </p14:nvContentPartPr>
            <p14:xfrm>
              <a:off x="7825251" y="201223"/>
              <a:ext cx="813600" cy="492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CB2FB4-B362-48D3-B4F0-A9C36AECDC6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7251" y="183583"/>
                <a:ext cx="849240" cy="52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34423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3173344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D30DC1B-55DA-4463-8DCC-B4E105CC889F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D30DC1B-55DA-4463-8DCC-B4E105CC889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F2C2D9-3C27-45F1-956F-787F408F413B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F2C2D9-3C27-45F1-956F-787F408F413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1AFF334-664E-4A60-BC1B-AF5DA7FA7A34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1AFF334-664E-4A60-BC1B-AF5DA7FA7A3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110920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A6CA6F6-3103-4B68-BD4E-70DED1495725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A6CA6F6-3103-4B68-BD4E-70DED149572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6DDCA4A-F67E-4DD0-801F-3A122EDE32EB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6DDCA4A-F67E-4DD0-801F-3A122EDE32E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8F42CE-A2DE-4F37-A894-5CF62D50A2D9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8F42CE-A2DE-4F37-A894-5CF62D50A2D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06834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E813572-CAAE-487D-B432-4776923D4ADA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E813572-CAAE-487D-B432-4776923D4A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E940DF6-05EA-4EA6-B6A1-EBB9E5CDB1BA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E940DF6-05EA-4EA6-B6A1-EBB9E5CDB1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574AD33-6121-4352-877D-C3416CEC3248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574AD33-6121-4352-877D-C3416CEC324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565806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D2CCF79-E936-4A47-81DA-C486ED69EA52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D2CCF79-E936-4A47-81DA-C486ED69EA5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760C0B3-D21B-4138-B6F5-A4DA17680C3D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760C0B3-D21B-4138-B6F5-A4DA17680C3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B296BA-550F-4008-B292-2FE8FE4C808E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B296BA-550F-4008-B292-2FE8FE4C808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012522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204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9648191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205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14:cNvPr>
              <p14:cNvContentPartPr/>
              <p14:nvPr/>
            </p14:nvContentPartPr>
            <p14:xfrm>
              <a:off x="5436200" y="6258040"/>
              <a:ext cx="205200" cy="244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18560" y="6240400"/>
                <a:ext cx="240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14:cNvPr>
              <p14:cNvContentPartPr/>
              <p14:nvPr/>
            </p14:nvContentPartPr>
            <p14:xfrm>
              <a:off x="7182920" y="6257680"/>
              <a:ext cx="171720" cy="1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64920" y="624004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14:cNvPr>
              <p14:cNvContentPartPr/>
              <p14:nvPr/>
            </p14:nvContentPartPr>
            <p14:xfrm>
              <a:off x="7192640" y="6341200"/>
              <a:ext cx="192600" cy="19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175000" y="6323560"/>
                <a:ext cx="228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14:cNvPr>
              <p14:cNvContentPartPr/>
              <p14:nvPr/>
            </p14:nvContentPartPr>
            <p14:xfrm>
              <a:off x="5933000" y="6211960"/>
              <a:ext cx="1089000" cy="325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915000" y="6194300"/>
                <a:ext cx="1124640" cy="361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14:cNvPr>
              <p14:cNvContentPartPr/>
              <p14:nvPr/>
            </p14:nvContentPartPr>
            <p14:xfrm>
              <a:off x="7806080" y="6440920"/>
              <a:ext cx="200160" cy="274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788080" y="6423280"/>
                <a:ext cx="23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14:cNvPr>
              <p14:cNvContentPartPr/>
              <p14:nvPr/>
            </p14:nvContentPartPr>
            <p14:xfrm>
              <a:off x="7538240" y="6092080"/>
              <a:ext cx="712800" cy="289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20591" y="6074080"/>
                <a:ext cx="748458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0373886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206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14:cNvPr>
              <p14:cNvContentPartPr/>
              <p14:nvPr/>
            </p14:nvContentPartPr>
            <p14:xfrm>
              <a:off x="5436200" y="6258040"/>
              <a:ext cx="205200" cy="244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18560" y="6240400"/>
                <a:ext cx="240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14:cNvPr>
              <p14:cNvContentPartPr/>
              <p14:nvPr/>
            </p14:nvContentPartPr>
            <p14:xfrm>
              <a:off x="7182920" y="6257680"/>
              <a:ext cx="171720" cy="1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64920" y="624004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14:cNvPr>
              <p14:cNvContentPartPr/>
              <p14:nvPr/>
            </p14:nvContentPartPr>
            <p14:xfrm>
              <a:off x="7192640" y="6341200"/>
              <a:ext cx="192600" cy="19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175000" y="6323560"/>
                <a:ext cx="228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14:cNvPr>
              <p14:cNvContentPartPr/>
              <p14:nvPr/>
            </p14:nvContentPartPr>
            <p14:xfrm>
              <a:off x="5933000" y="6211960"/>
              <a:ext cx="1089000" cy="325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915000" y="6194300"/>
                <a:ext cx="1124640" cy="361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14:cNvPr>
              <p14:cNvContentPartPr/>
              <p14:nvPr/>
            </p14:nvContentPartPr>
            <p14:xfrm>
              <a:off x="7806080" y="6440920"/>
              <a:ext cx="200160" cy="274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788080" y="6423280"/>
                <a:ext cx="23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14:cNvPr>
              <p14:cNvContentPartPr/>
              <p14:nvPr/>
            </p14:nvContentPartPr>
            <p14:xfrm>
              <a:off x="7538240" y="6092080"/>
              <a:ext cx="712800" cy="289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20591" y="6074080"/>
                <a:ext cx="748458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1D3F3-705F-41C0-9D33-547E8ADBA9B8}"/>
                  </a:ext>
                </a:extLst>
              </p14:cNvPr>
              <p14:cNvContentPartPr/>
              <p14:nvPr/>
            </p14:nvContentPartPr>
            <p14:xfrm>
              <a:off x="5740040" y="5993080"/>
              <a:ext cx="2602800" cy="87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1D3F3-705F-41C0-9D33-547E8ADBA9B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722400" y="5957440"/>
                <a:ext cx="2638440" cy="9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7476681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3686400" cy="34534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3722040" cy="34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253682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6699240" cy="34534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6734880" cy="34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495943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3476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3833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5297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14:cNvPr>
              <p14:cNvContentPartPr/>
              <p14:nvPr/>
            </p14:nvContentPartPr>
            <p14:xfrm>
              <a:off x="7558680" y="3433840"/>
              <a:ext cx="669960" cy="32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0680" y="3415840"/>
                <a:ext cx="7056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14:cNvPr>
              <p14:cNvContentPartPr/>
              <p14:nvPr/>
            </p14:nvContentPartPr>
            <p14:xfrm>
              <a:off x="7999680" y="3819760"/>
              <a:ext cx="537840" cy="301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82028" y="3801760"/>
                <a:ext cx="573504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14:cNvPr>
              <p14:cNvContentPartPr/>
              <p14:nvPr/>
            </p14:nvContentPartPr>
            <p14:xfrm>
              <a:off x="7468320" y="4014520"/>
              <a:ext cx="406440" cy="25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50336" y="3996520"/>
                <a:ext cx="4420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14:cNvPr>
              <p14:cNvContentPartPr/>
              <p14:nvPr/>
            </p14:nvContentPartPr>
            <p14:xfrm>
              <a:off x="143040" y="3389920"/>
              <a:ext cx="7184520" cy="1383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5040" y="3372275"/>
                <a:ext cx="7220160" cy="14443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613604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3476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3833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125680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3346070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1068449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D715D6-13DA-48BE-A358-5E89E0C79404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D715D6-13DA-48BE-A358-5E89E0C794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4687106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989391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006B8AE-6448-48F7-A5C4-2B6CA2E50232}"/>
                  </a:ext>
                </a:extLst>
              </p14:cNvPr>
              <p14:cNvContentPartPr/>
              <p14:nvPr/>
            </p14:nvContentPartPr>
            <p14:xfrm>
              <a:off x="3738440" y="3390640"/>
              <a:ext cx="966600" cy="33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006B8AE-6448-48F7-A5C4-2B6CA2E5023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0440" y="3355000"/>
                <a:ext cx="10022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50AE6A36-C3F5-42CB-905B-13266F4920DA}"/>
                  </a:ext>
                </a:extLst>
              </p14:cNvPr>
              <p14:cNvContentPartPr/>
              <p14:nvPr/>
            </p14:nvContentPartPr>
            <p14:xfrm>
              <a:off x="5912840" y="2091760"/>
              <a:ext cx="1049760" cy="716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50AE6A36-C3F5-42CB-905B-13266F4920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95200" y="2056120"/>
                <a:ext cx="10854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3CFD5A7-9CA4-4AF9-A4D5-F3BEA6A8410C}"/>
                  </a:ext>
                </a:extLst>
              </p14:cNvPr>
              <p14:cNvContentPartPr/>
              <p14:nvPr/>
            </p14:nvContentPartPr>
            <p14:xfrm>
              <a:off x="5658680" y="1513600"/>
              <a:ext cx="1285560" cy="2448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3CFD5A7-9CA4-4AF9-A4D5-F3BEA6A841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41040" y="1477600"/>
                <a:ext cx="13212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F70B7FE8-BE32-4751-AB6C-4B0B2AFB96E5}"/>
                  </a:ext>
                </a:extLst>
              </p14:cNvPr>
              <p14:cNvContentPartPr/>
              <p14:nvPr/>
            </p14:nvContentPartPr>
            <p14:xfrm>
              <a:off x="5353760" y="3271120"/>
              <a:ext cx="1100160" cy="112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F70B7FE8-BE32-4751-AB6C-4B0B2AFB96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6120" y="3235120"/>
                <a:ext cx="1135800" cy="18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0664473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8889593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423758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369641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02179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14:cNvPr>
              <p14:cNvContentPartPr/>
              <p14:nvPr/>
            </p14:nvContentPartPr>
            <p14:xfrm>
              <a:off x="7558680" y="3433840"/>
              <a:ext cx="669960" cy="32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0680" y="3415840"/>
                <a:ext cx="7056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14:cNvPr>
              <p14:cNvContentPartPr/>
              <p14:nvPr/>
            </p14:nvContentPartPr>
            <p14:xfrm>
              <a:off x="7999680" y="3819760"/>
              <a:ext cx="537840" cy="301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82028" y="3801760"/>
                <a:ext cx="573504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14:cNvPr>
              <p14:cNvContentPartPr/>
              <p14:nvPr/>
            </p14:nvContentPartPr>
            <p14:xfrm>
              <a:off x="7468320" y="4014520"/>
              <a:ext cx="406440" cy="25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50336" y="3996520"/>
                <a:ext cx="4420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14:cNvPr>
              <p14:cNvContentPartPr/>
              <p14:nvPr/>
            </p14:nvContentPartPr>
            <p14:xfrm>
              <a:off x="143040" y="3389920"/>
              <a:ext cx="7184520" cy="1408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5040" y="3372275"/>
                <a:ext cx="7220160" cy="14443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4945135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6954701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D38C5906-FADD-491B-AF21-6E13B8CAF46C}"/>
                  </a:ext>
                </a:extLst>
              </p14:cNvPr>
              <p14:cNvContentPartPr/>
              <p14:nvPr/>
            </p14:nvContentPartPr>
            <p14:xfrm>
              <a:off x="2582480" y="5861680"/>
              <a:ext cx="18360" cy="298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D38C5906-FADD-491B-AF21-6E13B8CAF46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64480" y="5844040"/>
                <a:ext cx="5400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928BE98-51E8-4006-B471-BDAFF956AB18}"/>
                  </a:ext>
                </a:extLst>
              </p14:cNvPr>
              <p14:cNvContentPartPr/>
              <p14:nvPr/>
            </p14:nvContentPartPr>
            <p14:xfrm>
              <a:off x="2577080" y="5984080"/>
              <a:ext cx="3240" cy="140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928BE98-51E8-4006-B471-BDAFF956AB1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59440" y="5966080"/>
                <a:ext cx="3888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2688814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14:cNvPr>
              <p14:cNvContentPartPr/>
              <p14:nvPr/>
            </p14:nvContentPartPr>
            <p14:xfrm>
              <a:off x="2927720" y="2294080"/>
              <a:ext cx="4494960" cy="16365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10080" y="2258440"/>
                <a:ext cx="4530600" cy="17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14:cNvPr>
              <p14:cNvContentPartPr/>
              <p14:nvPr/>
            </p14:nvContentPartPr>
            <p14:xfrm>
              <a:off x="2588960" y="3837400"/>
              <a:ext cx="922680" cy="2132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70960" y="3801760"/>
                <a:ext cx="958320" cy="22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14:cNvPr>
              <p14:cNvContentPartPr/>
              <p14:nvPr/>
            </p14:nvContentPartPr>
            <p14:xfrm>
              <a:off x="2244440" y="5987320"/>
              <a:ext cx="369000" cy="10080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26440" y="5951680"/>
                <a:ext cx="404640" cy="17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7713006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14:cNvPr>
              <p14:cNvContentPartPr/>
              <p14:nvPr/>
            </p14:nvContentPartPr>
            <p14:xfrm>
              <a:off x="2927720" y="2294080"/>
              <a:ext cx="4494960" cy="16365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10080" y="2258440"/>
                <a:ext cx="4530600" cy="17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14:cNvPr>
              <p14:cNvContentPartPr/>
              <p14:nvPr/>
            </p14:nvContentPartPr>
            <p14:xfrm>
              <a:off x="2588960" y="3837400"/>
              <a:ext cx="922680" cy="2132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70960" y="3801760"/>
                <a:ext cx="958320" cy="22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14:cNvPr>
              <p14:cNvContentPartPr/>
              <p14:nvPr/>
            </p14:nvContentPartPr>
            <p14:xfrm>
              <a:off x="2244440" y="5987320"/>
              <a:ext cx="369000" cy="10080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26440" y="5951680"/>
                <a:ext cx="40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122B8E46-D445-40FC-BB45-1A91EC0A03E3}"/>
                  </a:ext>
                </a:extLst>
              </p14:cNvPr>
              <p14:cNvContentPartPr/>
              <p14:nvPr/>
            </p14:nvContentPartPr>
            <p14:xfrm>
              <a:off x="2856800" y="5780680"/>
              <a:ext cx="888840" cy="2667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122B8E46-D445-40FC-BB45-1A91EC0A03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38807" y="5763016"/>
                <a:ext cx="924466" cy="302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AED01418-5D4F-4D80-B15E-935BA81C18F0}"/>
                  </a:ext>
                </a:extLst>
              </p14:cNvPr>
              <p14:cNvContentPartPr/>
              <p14:nvPr/>
            </p14:nvContentPartPr>
            <p14:xfrm>
              <a:off x="4634480" y="5778160"/>
              <a:ext cx="447120" cy="2466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AED01418-5D4F-4D80-B15E-935BA81C18F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616840" y="5760520"/>
                <a:ext cx="4827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6AAFC08-06A2-4CCC-A9A3-515125F686CA}"/>
                  </a:ext>
                </a:extLst>
              </p14:cNvPr>
              <p14:cNvContentPartPr/>
              <p14:nvPr/>
            </p14:nvContentPartPr>
            <p14:xfrm>
              <a:off x="4007720" y="5914600"/>
              <a:ext cx="440280" cy="2894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6AAFC08-06A2-4CCC-A9A3-515125F686CA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990080" y="5896600"/>
                <a:ext cx="475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B7756E31-9B40-4311-B0DE-A264CF3F3F9E}"/>
                  </a:ext>
                </a:extLst>
              </p14:cNvPr>
              <p14:cNvContentPartPr/>
              <p14:nvPr/>
            </p14:nvContentPartPr>
            <p14:xfrm>
              <a:off x="5780720" y="5884000"/>
              <a:ext cx="146160" cy="19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B7756E31-9B40-4311-B0DE-A264CF3F3F9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763080" y="5866000"/>
                <a:ext cx="181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5DC3DAEC-625E-4670-8DBD-45C7DE4ACCED}"/>
                  </a:ext>
                </a:extLst>
              </p14:cNvPr>
              <p14:cNvContentPartPr/>
              <p14:nvPr/>
            </p14:nvContentPartPr>
            <p14:xfrm>
              <a:off x="5811320" y="5947000"/>
              <a:ext cx="158400" cy="2700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5DC3DAEC-625E-4670-8DBD-45C7DE4ACCE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793320" y="5929360"/>
                <a:ext cx="1940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DD418771-63F8-408C-B24C-F7CAF37D5684}"/>
                  </a:ext>
                </a:extLst>
              </p14:cNvPr>
              <p14:cNvContentPartPr/>
              <p14:nvPr/>
            </p14:nvContentPartPr>
            <p14:xfrm>
              <a:off x="6085280" y="5812000"/>
              <a:ext cx="358920" cy="1620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DD418771-63F8-408C-B24C-F7CAF37D568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67640" y="5794360"/>
                <a:ext cx="394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EB637F2F-C266-45C6-96F2-FCF8DE585FBE}"/>
                  </a:ext>
                </a:extLst>
              </p14:cNvPr>
              <p14:cNvContentPartPr/>
              <p14:nvPr/>
            </p14:nvContentPartPr>
            <p14:xfrm>
              <a:off x="5303000" y="5802280"/>
              <a:ext cx="375120" cy="2570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EB637F2F-C266-45C6-96F2-FCF8DE585FBE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285343" y="5784640"/>
                <a:ext cx="410794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CF31006E-0D6C-4AFD-80BC-EA8C34F36C12}"/>
                  </a:ext>
                </a:extLst>
              </p14:cNvPr>
              <p14:cNvContentPartPr/>
              <p14:nvPr/>
            </p14:nvContentPartPr>
            <p14:xfrm>
              <a:off x="8201360" y="5691760"/>
              <a:ext cx="559080" cy="43488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CF31006E-0D6C-4AFD-80BC-EA8C34F36C1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183720" y="5673760"/>
                <a:ext cx="59472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3C78AD31-4E28-4746-B66E-F2A90795E511}"/>
                  </a:ext>
                </a:extLst>
              </p14:cNvPr>
              <p14:cNvContentPartPr/>
              <p14:nvPr/>
            </p14:nvContentPartPr>
            <p14:xfrm>
              <a:off x="1198640" y="6238240"/>
              <a:ext cx="708480" cy="25524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3C78AD31-4E28-4746-B66E-F2A90795E511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180640" y="6220575"/>
                <a:ext cx="744120" cy="290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3AC7E93D-CFF0-4827-B79B-46FA3F392E30}"/>
                  </a:ext>
                </a:extLst>
              </p14:cNvPr>
              <p14:cNvContentPartPr/>
              <p14:nvPr/>
            </p14:nvContentPartPr>
            <p14:xfrm>
              <a:off x="2539640" y="6340840"/>
              <a:ext cx="128880" cy="903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3AC7E93D-CFF0-4827-B79B-46FA3F392E30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521640" y="6323200"/>
                <a:ext cx="1645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EB362D0F-EA29-4B18-AE67-01B6289FFB92}"/>
                  </a:ext>
                </a:extLst>
              </p14:cNvPr>
              <p14:cNvContentPartPr/>
              <p14:nvPr/>
            </p14:nvContentPartPr>
            <p14:xfrm>
              <a:off x="2764640" y="6217360"/>
              <a:ext cx="149760" cy="21636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EB362D0F-EA29-4B18-AE67-01B6289FFB92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2746640" y="6199360"/>
                <a:ext cx="18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1AA663C9-2F41-4046-A1A7-EAC744DA71CC}"/>
                  </a:ext>
                </a:extLst>
              </p14:cNvPr>
              <p14:cNvContentPartPr/>
              <p14:nvPr/>
            </p14:nvContentPartPr>
            <p14:xfrm>
              <a:off x="2227160" y="6330040"/>
              <a:ext cx="222120" cy="13860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1AA663C9-2F41-4046-A1A7-EAC744DA71C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209160" y="6312400"/>
                <a:ext cx="2577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6B56B5F9-2612-4C22-8187-0166CEABA20C}"/>
                  </a:ext>
                </a:extLst>
              </p14:cNvPr>
              <p14:cNvContentPartPr/>
              <p14:nvPr/>
            </p14:nvContentPartPr>
            <p14:xfrm>
              <a:off x="4713680" y="6176680"/>
              <a:ext cx="887400" cy="3308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6B56B5F9-2612-4C22-8187-0166CEABA20C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696040" y="6159040"/>
                <a:ext cx="9230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8F09014D-ED6F-49FA-AD83-F1E746EEA9F9}"/>
                  </a:ext>
                </a:extLst>
              </p14:cNvPr>
              <p14:cNvContentPartPr/>
              <p14:nvPr/>
            </p14:nvContentPartPr>
            <p14:xfrm>
              <a:off x="4100960" y="6339400"/>
              <a:ext cx="450360" cy="19512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8F09014D-ED6F-49FA-AD83-F1E746EEA9F9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083334" y="6321760"/>
                <a:ext cx="485972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2F2F7AC5-0355-4D12-A323-A8C1A1EF2F95}"/>
                  </a:ext>
                </a:extLst>
              </p14:cNvPr>
              <p14:cNvContentPartPr/>
              <p14:nvPr/>
            </p14:nvContentPartPr>
            <p14:xfrm>
              <a:off x="3078200" y="6187120"/>
              <a:ext cx="793080" cy="32040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2F2F7AC5-0355-4D12-A323-A8C1A1EF2F95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3060560" y="6169120"/>
                <a:ext cx="828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E71169D2-4C44-4028-BE53-FF4DEC76AE7F}"/>
                  </a:ext>
                </a:extLst>
              </p14:cNvPr>
              <p14:cNvContentPartPr/>
              <p14:nvPr/>
            </p14:nvContentPartPr>
            <p14:xfrm>
              <a:off x="5841560" y="6156160"/>
              <a:ext cx="202680" cy="43560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E71169D2-4C44-4028-BE53-FF4DEC76AE7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823560" y="6138520"/>
                <a:ext cx="2383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5AA5BC9B-C812-442C-933F-E702A606A5F3}"/>
                  </a:ext>
                </a:extLst>
              </p14:cNvPr>
              <p14:cNvContentPartPr/>
              <p14:nvPr/>
            </p14:nvContentPartPr>
            <p14:xfrm>
              <a:off x="6110120" y="6339400"/>
              <a:ext cx="77400" cy="1731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5AA5BC9B-C812-442C-933F-E702A606A5F3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092120" y="6321760"/>
                <a:ext cx="113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311" name="Ink 310">
                <a:extLst>
                  <a:ext uri="{FF2B5EF4-FFF2-40B4-BE49-F238E27FC236}">
                    <a16:creationId xmlns:a16="http://schemas.microsoft.com/office/drawing/2014/main" id="{2BAC2077-B5FB-4608-AC7F-9D1C1C11E811}"/>
                  </a:ext>
                </a:extLst>
              </p14:cNvPr>
              <p14:cNvContentPartPr/>
              <p14:nvPr/>
            </p14:nvContentPartPr>
            <p14:xfrm>
              <a:off x="6227840" y="6364240"/>
              <a:ext cx="79920" cy="148680"/>
            </p14:xfrm>
          </p:contentPart>
        </mc:Choice>
        <mc:Fallback xmlns="">
          <p:pic>
            <p:nvPicPr>
              <p:cNvPr id="311" name="Ink 310">
                <a:extLst>
                  <a:ext uri="{FF2B5EF4-FFF2-40B4-BE49-F238E27FC236}">
                    <a16:creationId xmlns:a16="http://schemas.microsoft.com/office/drawing/2014/main" id="{2BAC2077-B5FB-4608-AC7F-9D1C1C11E811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209840" y="6346240"/>
                <a:ext cx="1155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1250C510-FC91-4A6A-B8B3-CD26C07BB952}"/>
                  </a:ext>
                </a:extLst>
              </p14:cNvPr>
              <p14:cNvContentPartPr/>
              <p14:nvPr/>
            </p14:nvContentPartPr>
            <p14:xfrm>
              <a:off x="6581360" y="5869960"/>
              <a:ext cx="1403280" cy="86508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1250C510-FC91-4A6A-B8B3-CD26C07BB952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563360" y="5851960"/>
                <a:ext cx="1438920" cy="90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942092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14:cNvPr>
              <p14:cNvContentPartPr/>
              <p14:nvPr/>
            </p14:nvContentPartPr>
            <p14:xfrm>
              <a:off x="7558680" y="3433840"/>
              <a:ext cx="669960" cy="32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0680" y="3415840"/>
                <a:ext cx="7056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14:cNvPr>
              <p14:cNvContentPartPr/>
              <p14:nvPr/>
            </p14:nvContentPartPr>
            <p14:xfrm>
              <a:off x="7999680" y="3819760"/>
              <a:ext cx="537840" cy="301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82028" y="3801760"/>
                <a:ext cx="573504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14:cNvPr>
              <p14:cNvContentPartPr/>
              <p14:nvPr/>
            </p14:nvContentPartPr>
            <p14:xfrm>
              <a:off x="7468320" y="4014520"/>
              <a:ext cx="406440" cy="25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50336" y="3996520"/>
                <a:ext cx="4420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14:cNvPr>
              <p14:cNvContentPartPr/>
              <p14:nvPr/>
            </p14:nvContentPartPr>
            <p14:xfrm>
              <a:off x="143040" y="3389920"/>
              <a:ext cx="7184520" cy="1408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5040" y="3372275"/>
                <a:ext cx="7220160" cy="144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14:cNvPr>
              <p14:cNvContentPartPr/>
              <p14:nvPr/>
            </p14:nvContentPartPr>
            <p14:xfrm>
              <a:off x="375600" y="4412680"/>
              <a:ext cx="8134560" cy="101304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6600" y="4394680"/>
                <a:ext cx="8646480" cy="22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49329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14:cNvPr>
              <p14:cNvContentPartPr/>
              <p14:nvPr/>
            </p14:nvContentPartPr>
            <p14:xfrm>
              <a:off x="7558680" y="3433840"/>
              <a:ext cx="669960" cy="32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0680" y="3415840"/>
                <a:ext cx="7056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14:cNvPr>
              <p14:cNvContentPartPr/>
              <p14:nvPr/>
            </p14:nvContentPartPr>
            <p14:xfrm>
              <a:off x="7999680" y="3819760"/>
              <a:ext cx="537840" cy="301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82028" y="3801760"/>
                <a:ext cx="573504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14:cNvPr>
              <p14:cNvContentPartPr/>
              <p14:nvPr/>
            </p14:nvContentPartPr>
            <p14:xfrm>
              <a:off x="7468320" y="4014520"/>
              <a:ext cx="406440" cy="25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50336" y="3996520"/>
                <a:ext cx="4420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14:cNvPr>
              <p14:cNvContentPartPr/>
              <p14:nvPr/>
            </p14:nvContentPartPr>
            <p14:xfrm>
              <a:off x="143040" y="3389920"/>
              <a:ext cx="7184520" cy="1408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5040" y="3372275"/>
                <a:ext cx="7220160" cy="144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14:cNvPr>
              <p14:cNvContentPartPr/>
              <p14:nvPr/>
            </p14:nvContentPartPr>
            <p14:xfrm>
              <a:off x="294240" y="4412680"/>
              <a:ext cx="8610840" cy="2247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6600" y="4394680"/>
                <a:ext cx="8646480" cy="22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60915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14:cNvPr>
              <p14:cNvContentPartPr/>
              <p14:nvPr/>
            </p14:nvContentPartPr>
            <p14:xfrm>
              <a:off x="1626960" y="2023720"/>
              <a:ext cx="617400" cy="120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92E639-706B-404E-B82E-720434CE315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8960" y="2005720"/>
                <a:ext cx="6530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14:cNvPr>
              <p14:cNvContentPartPr/>
              <p14:nvPr/>
            </p14:nvContentPartPr>
            <p14:xfrm>
              <a:off x="1408800" y="2086000"/>
              <a:ext cx="396000" cy="389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98EF3B-9674-4901-82AD-D685CE632D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91160" y="2068000"/>
                <a:ext cx="4316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14:cNvPr>
              <p14:cNvContentPartPr/>
              <p14:nvPr/>
            </p14:nvContentPartPr>
            <p14:xfrm>
              <a:off x="1879320" y="1862800"/>
              <a:ext cx="29520" cy="1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F722F-A6AA-479C-A25E-3E566F8909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61320" y="1845160"/>
                <a:ext cx="65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14:cNvPr>
              <p14:cNvContentPartPr/>
              <p14:nvPr/>
            </p14:nvContentPartPr>
            <p14:xfrm>
              <a:off x="2021520" y="1751560"/>
              <a:ext cx="5364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90D933F-1B63-4FA0-ABA3-89E42D4878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3880" y="1733560"/>
                <a:ext cx="892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14:cNvPr>
              <p14:cNvContentPartPr/>
              <p14:nvPr/>
            </p14:nvContentPartPr>
            <p14:xfrm>
              <a:off x="2346600" y="1549960"/>
              <a:ext cx="6840" cy="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13C91B3-D720-4116-8B7F-442DCDBE20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53232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14:cNvPr>
              <p14:cNvContentPartPr/>
              <p14:nvPr/>
            </p14:nvContentPartPr>
            <p14:xfrm>
              <a:off x="1075440" y="1452400"/>
              <a:ext cx="40788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A5491A-DA7E-419F-86B3-A9B60BF74D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7440" y="1434400"/>
                <a:ext cx="4435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14:cNvPr>
              <p14:cNvContentPartPr/>
              <p14:nvPr/>
            </p14:nvContentPartPr>
            <p14:xfrm>
              <a:off x="1574400" y="1372480"/>
              <a:ext cx="671040" cy="32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2298BA-7774-48FD-976E-45BAB87571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56400" y="1354480"/>
                <a:ext cx="7066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14:cNvPr>
              <p14:cNvContentPartPr/>
              <p14:nvPr/>
            </p14:nvContentPartPr>
            <p14:xfrm>
              <a:off x="2174160" y="111760"/>
              <a:ext cx="5249520" cy="68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E1D33AB-357F-48EA-B82C-068648DB02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56160" y="94120"/>
                <a:ext cx="52851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14:cNvPr>
              <p14:cNvContentPartPr/>
              <p14:nvPr/>
            </p14:nvContentPartPr>
            <p14:xfrm>
              <a:off x="5416680" y="1096720"/>
              <a:ext cx="2498760" cy="581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282100-A03F-4B4A-A1E0-FAF36861DEA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80" y="1079069"/>
                <a:ext cx="253440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14:cNvPr>
              <p14:cNvContentPartPr/>
              <p14:nvPr/>
            </p14:nvContentPartPr>
            <p14:xfrm>
              <a:off x="3972000" y="802240"/>
              <a:ext cx="71640" cy="308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B5357EE-5D3D-4979-A269-190B23FF7C8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4000" y="784600"/>
                <a:ext cx="107280" cy="31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14:cNvPr>
              <p14:cNvContentPartPr/>
              <p14:nvPr/>
            </p14:nvContentPartPr>
            <p14:xfrm>
              <a:off x="4732680" y="2039200"/>
              <a:ext cx="4021920" cy="14482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BAB4F26-83E4-4FE5-AD84-106E5FD63EE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15040" y="2021560"/>
                <a:ext cx="4057560" cy="14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14:cNvPr>
              <p14:cNvContentPartPr/>
              <p14:nvPr/>
            </p14:nvContentPartPr>
            <p14:xfrm>
              <a:off x="7558680" y="3433840"/>
              <a:ext cx="669960" cy="32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3ABA81-DAC6-4F2B-B994-47D17A09E4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0680" y="3415840"/>
                <a:ext cx="7056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14:cNvPr>
              <p14:cNvContentPartPr/>
              <p14:nvPr/>
            </p14:nvContentPartPr>
            <p14:xfrm>
              <a:off x="7999680" y="3819760"/>
              <a:ext cx="537840" cy="301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2E51144-98CE-4D3C-A70B-3271850973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82028" y="3801760"/>
                <a:ext cx="573504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14:cNvPr>
              <p14:cNvContentPartPr/>
              <p14:nvPr/>
            </p14:nvContentPartPr>
            <p14:xfrm>
              <a:off x="7468320" y="4014520"/>
              <a:ext cx="406440" cy="25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A76B6E-58B2-4251-8CD7-CD0AF1D30F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50336" y="3996520"/>
                <a:ext cx="4420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14:cNvPr>
              <p14:cNvContentPartPr/>
              <p14:nvPr/>
            </p14:nvContentPartPr>
            <p14:xfrm>
              <a:off x="143040" y="3389920"/>
              <a:ext cx="7184520" cy="1408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2E9AB43-F7EC-4F96-9E6F-8D407CC792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5040" y="3372275"/>
                <a:ext cx="7220160" cy="144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14:cNvPr>
              <p14:cNvContentPartPr/>
              <p14:nvPr/>
            </p14:nvContentPartPr>
            <p14:xfrm>
              <a:off x="294240" y="4412680"/>
              <a:ext cx="8610840" cy="2247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089E8F3-B019-469F-888C-17E95BD8E7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6600" y="4394680"/>
                <a:ext cx="8646480" cy="22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89192C6-23A9-488C-B271-F62813839546}"/>
                  </a:ext>
                </a:extLst>
              </p14:cNvPr>
              <p14:cNvContentPartPr/>
              <p14:nvPr/>
            </p14:nvContentPartPr>
            <p14:xfrm>
              <a:off x="3015840" y="6318160"/>
              <a:ext cx="522360" cy="46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89192C6-23A9-488C-B271-F628138395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97840" y="6300160"/>
                <a:ext cx="558000" cy="49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25463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194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23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194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23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815199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802200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713280" y="1573720"/>
              <a:ext cx="11988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5640" y="1555720"/>
                <a:ext cx="1555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4553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14:cNvPr>
              <p14:cNvContentPartPr/>
              <p14:nvPr/>
            </p14:nvContentPartPr>
            <p14:xfrm>
              <a:off x="324840" y="253240"/>
              <a:ext cx="1243800" cy="709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5" y="235249"/>
                <a:ext cx="1279430" cy="74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14:cNvPr>
              <p14:cNvContentPartPr/>
              <p14:nvPr/>
            </p14:nvContentPartPr>
            <p14:xfrm>
              <a:off x="385680" y="662560"/>
              <a:ext cx="1267560" cy="17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040" y="644920"/>
                <a:ext cx="13032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14:cNvPr>
              <p14:cNvContentPartPr/>
              <p14:nvPr/>
            </p14:nvContentPartPr>
            <p14:xfrm>
              <a:off x="2204040" y="375640"/>
              <a:ext cx="14040" cy="31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040" y="358000"/>
                <a:ext cx="496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14:cNvPr>
              <p14:cNvContentPartPr/>
              <p14:nvPr/>
            </p14:nvContentPartPr>
            <p14:xfrm>
              <a:off x="2895240" y="346840"/>
              <a:ext cx="232920" cy="262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77240" y="329200"/>
                <a:ext cx="2685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14:cNvPr>
              <p14:cNvContentPartPr/>
              <p14:nvPr/>
            </p14:nvContentPartPr>
            <p14:xfrm>
              <a:off x="2463240" y="363760"/>
              <a:ext cx="26064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5240" y="345760"/>
                <a:ext cx="296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6F8CE2E-FFB2-4632-9302-58C6ACFE3261}"/>
                  </a:ext>
                </a:extLst>
              </p14:cNvPr>
              <p14:cNvContentPartPr/>
              <p14:nvPr/>
            </p14:nvContentPartPr>
            <p14:xfrm>
              <a:off x="3179640" y="1076560"/>
              <a:ext cx="20880" cy="30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6F8CE2E-FFB2-4632-9302-58C6ACFE32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1640" y="1058560"/>
                <a:ext cx="565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CE70250-5B11-4ADB-BD2F-61DCDDF3F16F}"/>
                  </a:ext>
                </a:extLst>
              </p14:cNvPr>
              <p14:cNvContentPartPr/>
              <p14:nvPr/>
            </p14:nvContentPartPr>
            <p14:xfrm>
              <a:off x="3392760" y="996640"/>
              <a:ext cx="581760" cy="37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CE70250-5B11-4ADB-BD2F-61DCDDF3F16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75120" y="978657"/>
                <a:ext cx="617400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DFF2C0-327D-4E78-B612-317129DDBB2C}"/>
                  </a:ext>
                </a:extLst>
              </p14:cNvPr>
              <p14:cNvContentPartPr/>
              <p14:nvPr/>
            </p14:nvContentPartPr>
            <p14:xfrm>
              <a:off x="7825251" y="201223"/>
              <a:ext cx="813600" cy="492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DFF2C0-327D-4E78-B612-317129DDB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07251" y="183583"/>
                <a:ext cx="8492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E880AF-F196-4FA3-90F9-3FCCDCC21152}"/>
                  </a:ext>
                </a:extLst>
              </p14:cNvPr>
              <p14:cNvContentPartPr/>
              <p14:nvPr/>
            </p14:nvContentPartPr>
            <p14:xfrm>
              <a:off x="295851" y="1246303"/>
              <a:ext cx="1598400" cy="531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E880AF-F196-4FA3-90F9-3FCCDCC211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7851" y="1228663"/>
                <a:ext cx="1634040" cy="56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451518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245557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07337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97823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90837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35604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3916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94493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81737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738891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766111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57409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14:cNvPr>
              <p14:cNvContentPartPr/>
              <p14:nvPr/>
            </p14:nvContentPartPr>
            <p14:xfrm>
              <a:off x="324840" y="253240"/>
              <a:ext cx="1243800" cy="709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E1F9AD-7449-4178-B51D-C0F961BFC7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5" y="235249"/>
                <a:ext cx="1279430" cy="745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14:cNvPr>
              <p14:cNvContentPartPr/>
              <p14:nvPr/>
            </p14:nvContentPartPr>
            <p14:xfrm>
              <a:off x="385680" y="662560"/>
              <a:ext cx="1267560" cy="17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63AD82-9D65-442C-A725-63F5549473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040" y="644920"/>
                <a:ext cx="13032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14:cNvPr>
              <p14:cNvContentPartPr/>
              <p14:nvPr/>
            </p14:nvContentPartPr>
            <p14:xfrm>
              <a:off x="2204040" y="375640"/>
              <a:ext cx="14040" cy="31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23AE16-4F62-4FD7-ABB9-B5E3A256736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6040" y="358000"/>
                <a:ext cx="496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14:cNvPr>
              <p14:cNvContentPartPr/>
              <p14:nvPr/>
            </p14:nvContentPartPr>
            <p14:xfrm>
              <a:off x="2895240" y="346840"/>
              <a:ext cx="232920" cy="262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94B908-F3CD-495F-AD4A-3135B482C1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77240" y="329200"/>
                <a:ext cx="2685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14:cNvPr>
              <p14:cNvContentPartPr/>
              <p14:nvPr/>
            </p14:nvContentPartPr>
            <p14:xfrm>
              <a:off x="2463240" y="363760"/>
              <a:ext cx="26064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3CEA0F6-71D9-4224-8B16-118BA73C7E7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5240" y="345760"/>
                <a:ext cx="296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6F8CE2E-FFB2-4632-9302-58C6ACFE3261}"/>
                  </a:ext>
                </a:extLst>
              </p14:cNvPr>
              <p14:cNvContentPartPr/>
              <p14:nvPr/>
            </p14:nvContentPartPr>
            <p14:xfrm>
              <a:off x="3179640" y="1076560"/>
              <a:ext cx="20880" cy="30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6F8CE2E-FFB2-4632-9302-58C6ACFE32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1640" y="1058560"/>
                <a:ext cx="565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CE70250-5B11-4ADB-BD2F-61DCDDF3F16F}"/>
                  </a:ext>
                </a:extLst>
              </p14:cNvPr>
              <p14:cNvContentPartPr/>
              <p14:nvPr/>
            </p14:nvContentPartPr>
            <p14:xfrm>
              <a:off x="3392760" y="996640"/>
              <a:ext cx="581760" cy="37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CE70250-5B11-4ADB-BD2F-61DCDDF3F16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75120" y="978657"/>
                <a:ext cx="617400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9AD626-B035-4324-AECA-353A16E97A75}"/>
                  </a:ext>
                </a:extLst>
              </p14:cNvPr>
              <p14:cNvContentPartPr/>
              <p14:nvPr/>
            </p14:nvContentPartPr>
            <p14:xfrm>
              <a:off x="2971920" y="1416400"/>
              <a:ext cx="1258920" cy="37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9AD626-B035-4324-AECA-353A16E97A7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4280" y="1398760"/>
                <a:ext cx="12945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D1AAFBA-2B7C-4C26-A606-C27D7CADD35D}"/>
                  </a:ext>
                </a:extLst>
              </p14:cNvPr>
              <p14:cNvContentPartPr/>
              <p14:nvPr/>
            </p14:nvContentPartPr>
            <p14:xfrm>
              <a:off x="1147080" y="2194360"/>
              <a:ext cx="3863520" cy="216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D1AAFBA-2B7C-4C26-A606-C27D7CADD3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29440" y="2176360"/>
                <a:ext cx="3899160" cy="22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08EF34-AF94-4836-AEDF-A8D6A4BD1086}"/>
                  </a:ext>
                </a:extLst>
              </p14:cNvPr>
              <p14:cNvContentPartPr/>
              <p14:nvPr/>
            </p14:nvContentPartPr>
            <p14:xfrm>
              <a:off x="7825251" y="201223"/>
              <a:ext cx="813600" cy="492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08EF34-AF94-4836-AEDF-A8D6A4BD10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7251" y="183583"/>
                <a:ext cx="8492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ED4077A-E19D-4316-B317-C10E034EBD11}"/>
                  </a:ext>
                </a:extLst>
              </p14:cNvPr>
              <p14:cNvContentPartPr/>
              <p14:nvPr/>
            </p14:nvContentPartPr>
            <p14:xfrm>
              <a:off x="295851" y="1246303"/>
              <a:ext cx="1598400" cy="531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ED4077A-E19D-4316-B317-C10E034EB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851" y="1228663"/>
                <a:ext cx="1634040" cy="56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419065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209427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514726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598732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740637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192720" y="3461920"/>
              <a:ext cx="8779680" cy="219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4720" y="3443920"/>
                <a:ext cx="8815320" cy="222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32580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192720" y="3461920"/>
              <a:ext cx="8779680" cy="219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4720" y="3443920"/>
                <a:ext cx="8815320" cy="222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015670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192720" y="3461920"/>
              <a:ext cx="8779680" cy="219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4720" y="3443920"/>
                <a:ext cx="8815320" cy="22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427372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9320" y="425572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430144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58880" y="428380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442276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720" y="440510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439108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44680" y="437341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426364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48200" y="4246000"/>
                <a:ext cx="210240" cy="5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880887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192720" y="3461920"/>
              <a:ext cx="8779680" cy="219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4720" y="3443920"/>
                <a:ext cx="8815320" cy="22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427372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9320" y="425572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430144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58880" y="428380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442276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720" y="440510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439108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44680" y="437341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426364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48200" y="424600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423088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100800" y="421324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437992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06920" y="436192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428344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17680" y="426544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438280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549720" y="4365160"/>
                <a:ext cx="336960" cy="351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639913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14:cNvPr>
              <p14:cNvContentPartPr/>
              <p14:nvPr/>
            </p14:nvContentPartPr>
            <p14:xfrm>
              <a:off x="770160" y="70720"/>
              <a:ext cx="7377120" cy="289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444CF3-E168-453B-98C1-28C6BDC3B15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2160" y="53080"/>
                <a:ext cx="7412760" cy="29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14:cNvPr>
              <p14:cNvContentPartPr/>
              <p14:nvPr/>
            </p14:nvContentPartPr>
            <p14:xfrm>
              <a:off x="664320" y="1573720"/>
              <a:ext cx="203400" cy="503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43037F-8B6C-41D5-8117-ECD0ACC3DF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6320" y="1555733"/>
                <a:ext cx="239040" cy="539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14:cNvPr>
              <p14:cNvContentPartPr/>
              <p14:nvPr/>
            </p14:nvContentPartPr>
            <p14:xfrm>
              <a:off x="192720" y="1664080"/>
              <a:ext cx="317520" cy="50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721B806-838B-4938-B069-B293C182CF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700" y="1646440"/>
                <a:ext cx="35320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14:cNvPr>
              <p14:cNvContentPartPr/>
              <p14:nvPr/>
            </p14:nvContentPartPr>
            <p14:xfrm>
              <a:off x="556680" y="1175920"/>
              <a:ext cx="185760" cy="27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C158305-F850-454C-92C2-FBB11D58A0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9040" y="1157920"/>
                <a:ext cx="221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14:cNvPr>
              <p14:cNvContentPartPr/>
              <p14:nvPr/>
            </p14:nvContentPartPr>
            <p14:xfrm>
              <a:off x="3619920" y="710800"/>
              <a:ext cx="859680" cy="398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CAB508-5E20-44D7-A6B2-13DD54AD28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01928" y="693160"/>
                <a:ext cx="89530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14:cNvPr>
              <p14:cNvContentPartPr/>
              <p14:nvPr/>
            </p14:nvContentPartPr>
            <p14:xfrm>
              <a:off x="4744200" y="945160"/>
              <a:ext cx="524880" cy="14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F9E2ACA-2550-4D71-89F5-20B9566370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26200" y="927160"/>
                <a:ext cx="5605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14:cNvPr>
              <p14:cNvContentPartPr/>
              <p14:nvPr/>
            </p14:nvContentPartPr>
            <p14:xfrm>
              <a:off x="4876320" y="726280"/>
              <a:ext cx="280800" cy="7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189BF-8B4F-4A8E-8907-DD94E35DAF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58320" y="708640"/>
                <a:ext cx="3164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14:cNvPr>
              <p14:cNvContentPartPr/>
              <p14:nvPr/>
            </p14:nvContentPartPr>
            <p14:xfrm>
              <a:off x="6400200" y="617200"/>
              <a:ext cx="171000" cy="124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8DC7A5D-355A-46D2-BF9B-1B143886BF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82560" y="599200"/>
                <a:ext cx="206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14:cNvPr>
              <p14:cNvContentPartPr/>
              <p14:nvPr/>
            </p14:nvContentPartPr>
            <p14:xfrm>
              <a:off x="6380040" y="853360"/>
              <a:ext cx="170280" cy="19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51D1CA-0263-442D-A534-86944D21F2B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2040" y="835720"/>
                <a:ext cx="205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14:cNvPr>
              <p14:cNvContentPartPr/>
              <p14:nvPr/>
            </p14:nvContentPartPr>
            <p14:xfrm>
              <a:off x="5455560" y="855520"/>
              <a:ext cx="767160" cy="19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260C584-C81D-4294-B795-61E9651721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37912" y="837520"/>
                <a:ext cx="802817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14:cNvPr>
              <p14:cNvContentPartPr/>
              <p14:nvPr/>
            </p14:nvContentPartPr>
            <p14:xfrm>
              <a:off x="3302400" y="1198600"/>
              <a:ext cx="212760" cy="531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230193-D133-4840-B67F-194F8472F4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84760" y="1180600"/>
                <a:ext cx="248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14:cNvPr>
              <p14:cNvContentPartPr/>
              <p14:nvPr/>
            </p14:nvContentPartPr>
            <p14:xfrm>
              <a:off x="3657000" y="1255480"/>
              <a:ext cx="247680" cy="75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F0ACFB-20EC-40E6-8E39-51CE73FB92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39360" y="1237840"/>
                <a:ext cx="283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14:cNvPr>
              <p14:cNvContentPartPr/>
              <p14:nvPr/>
            </p14:nvContentPartPr>
            <p14:xfrm>
              <a:off x="3667440" y="1425400"/>
              <a:ext cx="32544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DB772-4A47-419D-9E92-2555065A42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1407400"/>
                <a:ext cx="3610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14:cNvPr>
              <p14:cNvContentPartPr/>
              <p14:nvPr/>
            </p14:nvContentPartPr>
            <p14:xfrm>
              <a:off x="4469880" y="1350880"/>
              <a:ext cx="195120" cy="71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F88A5A-994B-4151-8AF1-FA6C6675DBC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52240" y="1333240"/>
                <a:ext cx="230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14:cNvPr>
              <p14:cNvContentPartPr/>
              <p14:nvPr/>
            </p14:nvContentPartPr>
            <p14:xfrm>
              <a:off x="4836000" y="1452400"/>
              <a:ext cx="111960" cy="174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F0C4C8-0CBE-4FC5-ADE3-8EE8C25B791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18000" y="1434400"/>
                <a:ext cx="147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14:cNvPr>
              <p14:cNvContentPartPr/>
              <p14:nvPr/>
            </p14:nvContentPartPr>
            <p14:xfrm>
              <a:off x="4104480" y="1488400"/>
              <a:ext cx="62208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D5EB986-19BE-4190-B0AF-90B07555FC8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6480" y="1470400"/>
                <a:ext cx="657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14:cNvPr>
              <p14:cNvContentPartPr/>
              <p14:nvPr/>
            </p14:nvContentPartPr>
            <p14:xfrm>
              <a:off x="5059560" y="1395520"/>
              <a:ext cx="315360" cy="29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2E5FF7-5AC4-4907-B394-F3E8FC24EDB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41581" y="1377542"/>
                <a:ext cx="350959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14:cNvPr>
              <p14:cNvContentPartPr/>
              <p14:nvPr/>
            </p14:nvContentPartPr>
            <p14:xfrm>
              <a:off x="5059560" y="1276000"/>
              <a:ext cx="147600" cy="5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87626B-C5E5-4C65-B292-EBF159431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1560" y="1258000"/>
                <a:ext cx="1832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14:cNvPr>
              <p14:cNvContentPartPr/>
              <p14:nvPr/>
            </p14:nvContentPartPr>
            <p14:xfrm>
              <a:off x="5495880" y="1370680"/>
              <a:ext cx="775080" cy="26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2413CB-F1C8-48C1-8761-B3FAF9134E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78240" y="1352680"/>
                <a:ext cx="8107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14:cNvPr>
              <p14:cNvContentPartPr/>
              <p14:nvPr/>
            </p14:nvContentPartPr>
            <p14:xfrm>
              <a:off x="6471480" y="1235680"/>
              <a:ext cx="136080" cy="9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77CA27-DEF4-4208-8F36-14426877F4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480" y="1217680"/>
                <a:ext cx="171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14:cNvPr>
              <p14:cNvContentPartPr/>
              <p14:nvPr/>
            </p14:nvContentPartPr>
            <p14:xfrm>
              <a:off x="6739320" y="1422160"/>
              <a:ext cx="137520" cy="171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39C22A-4E57-4C37-B329-DA5BF96198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21367" y="1404160"/>
                <a:ext cx="173067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14:cNvPr>
              <p14:cNvContentPartPr/>
              <p14:nvPr/>
            </p14:nvContentPartPr>
            <p14:xfrm>
              <a:off x="6431160" y="1430080"/>
              <a:ext cx="163800" cy="176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FE75F2-D694-4AE8-B0B6-91268C61E9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13160" y="1412440"/>
                <a:ext cx="1994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14:cNvPr>
              <p14:cNvContentPartPr/>
              <p14:nvPr/>
            </p14:nvContentPartPr>
            <p14:xfrm>
              <a:off x="6989520" y="1266640"/>
              <a:ext cx="489240" cy="341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94945-FF7E-453E-A1FA-45AF77CB01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71520" y="1248640"/>
                <a:ext cx="524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14:cNvPr>
              <p14:cNvContentPartPr/>
              <p14:nvPr/>
            </p14:nvContentPartPr>
            <p14:xfrm>
              <a:off x="7732560" y="375640"/>
              <a:ext cx="929160" cy="781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89188D-FFEB-4C7A-B92D-797335E5622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4920" y="358000"/>
                <a:ext cx="9648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14:cNvPr>
              <p14:cNvContentPartPr/>
              <p14:nvPr/>
            </p14:nvContentPartPr>
            <p14:xfrm>
              <a:off x="7609440" y="1442320"/>
              <a:ext cx="799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3B4C9-884C-4C2B-B892-AD38AB9216D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91800" y="14246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14:cNvPr>
              <p14:cNvContentPartPr/>
              <p14:nvPr/>
            </p14:nvContentPartPr>
            <p14:xfrm>
              <a:off x="7578840" y="1503520"/>
              <a:ext cx="11124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094488-6312-498B-A069-88A3AFFD11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14855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14:cNvPr>
              <p14:cNvContentPartPr/>
              <p14:nvPr/>
            </p14:nvContentPartPr>
            <p14:xfrm>
              <a:off x="7792320" y="1416040"/>
              <a:ext cx="387720" cy="15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70C0D0C-3C7E-486E-A879-EF051ABECB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398400"/>
                <a:ext cx="423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14:cNvPr>
              <p14:cNvContentPartPr/>
              <p14:nvPr/>
            </p14:nvContentPartPr>
            <p14:xfrm>
              <a:off x="8263200" y="1380760"/>
              <a:ext cx="129240" cy="19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370B642-E784-46BD-B5A7-DF488B3B5D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245250" y="1362760"/>
                <a:ext cx="164781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14:cNvPr>
              <p14:cNvContentPartPr/>
              <p14:nvPr/>
            </p14:nvContentPartPr>
            <p14:xfrm>
              <a:off x="8491440" y="1294000"/>
              <a:ext cx="478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AA227-3686-41E1-9E7B-86AFF58954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473787" y="1276000"/>
                <a:ext cx="513747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14:cNvPr>
              <p14:cNvContentPartPr/>
              <p14:nvPr/>
            </p14:nvContentPartPr>
            <p14:xfrm>
              <a:off x="1706520" y="648880"/>
              <a:ext cx="204120" cy="258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0CD1CA-186B-4677-A332-BC139B4694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88520" y="630880"/>
                <a:ext cx="239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14:cNvPr>
              <p14:cNvContentPartPr/>
              <p14:nvPr/>
            </p14:nvContentPartPr>
            <p14:xfrm>
              <a:off x="598800" y="454840"/>
              <a:ext cx="1004040" cy="58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04C4568-C22A-4559-8C86-EB538F79C1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1160" y="437200"/>
                <a:ext cx="1039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14:cNvPr>
              <p14:cNvContentPartPr/>
              <p14:nvPr/>
            </p14:nvContentPartPr>
            <p14:xfrm>
              <a:off x="3596520" y="1791520"/>
              <a:ext cx="187200" cy="7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B94528-9885-44EA-86B9-AB7A8BAF73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8520" y="1773520"/>
                <a:ext cx="2228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14:cNvPr>
              <p14:cNvContentPartPr/>
              <p14:nvPr/>
            </p14:nvContentPartPr>
            <p14:xfrm>
              <a:off x="4460160" y="1835800"/>
              <a:ext cx="241200" cy="7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A0AE7F-C4FA-41C0-91BC-11B02D2895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42160" y="1818160"/>
                <a:ext cx="2768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14:cNvPr>
              <p14:cNvContentPartPr/>
              <p14:nvPr/>
            </p14:nvContentPartPr>
            <p14:xfrm>
              <a:off x="4337760" y="1960360"/>
              <a:ext cx="641160" cy="254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D33D04A-94DB-493E-9D87-51E03967A1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20110" y="1942720"/>
                <a:ext cx="6768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14:cNvPr>
              <p14:cNvContentPartPr/>
              <p14:nvPr/>
            </p14:nvContentPartPr>
            <p14:xfrm>
              <a:off x="3646920" y="1957840"/>
              <a:ext cx="57852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88137A-6C61-455D-8E18-FBFE872F5E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9280" y="1939858"/>
                <a:ext cx="614160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14:cNvPr>
              <p14:cNvContentPartPr/>
              <p14:nvPr/>
            </p14:nvContentPartPr>
            <p14:xfrm>
              <a:off x="3181080" y="1827880"/>
              <a:ext cx="201960" cy="448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1F14E47-BBE9-46C4-B243-8289D98D2BE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63440" y="1810240"/>
                <a:ext cx="23760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14:cNvPr>
              <p14:cNvContentPartPr/>
              <p14:nvPr/>
            </p14:nvContentPartPr>
            <p14:xfrm>
              <a:off x="5069280" y="1812040"/>
              <a:ext cx="1264680" cy="434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4931E90-D444-4138-A646-CCC5B29E0C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1640" y="1794040"/>
                <a:ext cx="13003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14:cNvPr>
              <p14:cNvContentPartPr/>
              <p14:nvPr/>
            </p14:nvContentPartPr>
            <p14:xfrm>
              <a:off x="6481920" y="1759120"/>
              <a:ext cx="134640" cy="79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562649A-BB89-4C8B-BDA9-4BC9B591A8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63920" y="1741120"/>
                <a:ext cx="1702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14:cNvPr>
              <p14:cNvContentPartPr/>
              <p14:nvPr/>
            </p14:nvContentPartPr>
            <p14:xfrm>
              <a:off x="6766320" y="1909600"/>
              <a:ext cx="132480" cy="146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DBF81B-4130-482A-9516-D48BF89EC5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48320" y="1891960"/>
                <a:ext cx="168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14:cNvPr>
              <p14:cNvContentPartPr/>
              <p14:nvPr/>
            </p14:nvContentPartPr>
            <p14:xfrm>
              <a:off x="6450960" y="1921480"/>
              <a:ext cx="166680" cy="183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4781F01-1BE1-469A-8C66-81984975EE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33282" y="1903480"/>
                <a:ext cx="202397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14:cNvPr>
              <p14:cNvContentPartPr/>
              <p14:nvPr/>
            </p14:nvContentPartPr>
            <p14:xfrm>
              <a:off x="7060800" y="1877200"/>
              <a:ext cx="133560" cy="35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9C506-A78C-441B-B7FE-C8B0F55546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43160" y="1859560"/>
                <a:ext cx="1692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14:cNvPr>
              <p14:cNvContentPartPr/>
              <p14:nvPr/>
            </p14:nvContentPartPr>
            <p14:xfrm>
              <a:off x="7070880" y="1733560"/>
              <a:ext cx="114840" cy="89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70C3FF-C54E-49DC-8D9E-E45B7F870D3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52880" y="1715920"/>
                <a:ext cx="150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14:cNvPr>
              <p14:cNvContentPartPr/>
              <p14:nvPr/>
            </p14:nvContentPartPr>
            <p14:xfrm>
              <a:off x="7426560" y="1666960"/>
              <a:ext cx="1534320" cy="341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4572E07-7AC5-49D0-9BD7-8379871D23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08564" y="1649320"/>
                <a:ext cx="1569952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14:cNvPr>
              <p14:cNvContentPartPr/>
              <p14:nvPr/>
            </p14:nvContentPartPr>
            <p14:xfrm>
              <a:off x="2067960" y="700360"/>
              <a:ext cx="576360" cy="87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7F17713-D882-4B68-A090-0C094C0064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49971" y="682720"/>
                <a:ext cx="611978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14:cNvPr>
              <p14:cNvContentPartPr/>
              <p14:nvPr/>
            </p14:nvContentPartPr>
            <p14:xfrm>
              <a:off x="3555840" y="2386960"/>
              <a:ext cx="388080" cy="435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37198-AABA-40C3-9E70-18B16F2BB88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37857" y="2369320"/>
                <a:ext cx="423687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14:cNvPr>
              <p14:cNvContentPartPr/>
              <p14:nvPr/>
            </p14:nvContentPartPr>
            <p14:xfrm>
              <a:off x="3111240" y="2387320"/>
              <a:ext cx="200880" cy="55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80FE57A-B116-46CE-B039-7BF4999999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93600" y="2369680"/>
                <a:ext cx="23652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14:cNvPr>
              <p14:cNvContentPartPr/>
              <p14:nvPr/>
            </p14:nvContentPartPr>
            <p14:xfrm>
              <a:off x="4064880" y="2381200"/>
              <a:ext cx="150408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D0E230-1799-4E5D-B1E3-A548447D426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46880" y="2363544"/>
                <a:ext cx="153972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14:cNvPr>
              <p14:cNvContentPartPr/>
              <p14:nvPr/>
            </p14:nvContentPartPr>
            <p14:xfrm>
              <a:off x="7070880" y="2346280"/>
              <a:ext cx="185760" cy="10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126C62E-CEEE-41DF-ADED-25B314A63FC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52880" y="2328640"/>
                <a:ext cx="22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14:cNvPr>
              <p14:cNvContentPartPr/>
              <p14:nvPr/>
            </p14:nvContentPartPr>
            <p14:xfrm>
              <a:off x="6848040" y="2509000"/>
              <a:ext cx="386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DFB750C-F61A-4677-8936-5A474D792E5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30384" y="2491360"/>
                <a:ext cx="421953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14:cNvPr>
              <p14:cNvContentPartPr/>
              <p14:nvPr/>
            </p14:nvContentPartPr>
            <p14:xfrm>
              <a:off x="5615760" y="2344120"/>
              <a:ext cx="1126800" cy="38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A9BF3E7-3EDE-42AB-9859-98CF848C3B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98120" y="2326480"/>
                <a:ext cx="116244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14:cNvPr>
              <p14:cNvContentPartPr/>
              <p14:nvPr/>
            </p14:nvContentPartPr>
            <p14:xfrm>
              <a:off x="7477320" y="2226040"/>
              <a:ext cx="1246320" cy="53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92D0107-B99E-45B0-A075-C4B516EEA1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59680" y="2208400"/>
                <a:ext cx="12819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14:cNvPr>
              <p14:cNvContentPartPr/>
              <p14:nvPr/>
            </p14:nvContentPartPr>
            <p14:xfrm>
              <a:off x="1477920" y="1929400"/>
              <a:ext cx="1050480" cy="79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C70B598-1E27-4AC3-8D8D-68D2E4B595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9926" y="1911400"/>
                <a:ext cx="1086108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14:cNvPr>
              <p14:cNvContentPartPr/>
              <p14:nvPr/>
            </p14:nvContentPartPr>
            <p14:xfrm>
              <a:off x="3505080" y="2909320"/>
              <a:ext cx="217800" cy="6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86738C-A500-4F1F-BCC8-33480CE9F5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87080" y="2891680"/>
                <a:ext cx="2534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14:cNvPr>
              <p14:cNvContentPartPr/>
              <p14:nvPr/>
            </p14:nvContentPartPr>
            <p14:xfrm>
              <a:off x="4094040" y="2961880"/>
              <a:ext cx="1446120" cy="463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B2EA16-699B-4F0A-912B-793429AF36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6396" y="2943880"/>
                <a:ext cx="1481769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14:cNvPr>
              <p14:cNvContentPartPr/>
              <p14:nvPr/>
            </p14:nvContentPartPr>
            <p14:xfrm>
              <a:off x="3586080" y="3030280"/>
              <a:ext cx="311760" cy="436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61DD2CD-21DF-441B-A5F0-09C6546F94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8101" y="3012640"/>
                <a:ext cx="347359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14:cNvPr>
              <p14:cNvContentPartPr/>
              <p14:nvPr/>
            </p14:nvContentPartPr>
            <p14:xfrm>
              <a:off x="3008280" y="2946040"/>
              <a:ext cx="197280" cy="529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F9A4234-62A8-4850-B961-328279E4AC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90280" y="2928400"/>
                <a:ext cx="2329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14:cNvPr>
              <p14:cNvContentPartPr/>
              <p14:nvPr/>
            </p14:nvContentPartPr>
            <p14:xfrm>
              <a:off x="5638440" y="3010480"/>
              <a:ext cx="1076040" cy="35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018D46-BBEE-4305-891A-746EA965F5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20800" y="2992840"/>
                <a:ext cx="1111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14:cNvPr>
              <p14:cNvContentPartPr/>
              <p14:nvPr/>
            </p14:nvContentPartPr>
            <p14:xfrm>
              <a:off x="6861360" y="2956120"/>
              <a:ext cx="680760" cy="44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791CA07-CC64-48FA-9610-88C400F1266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43360" y="2938480"/>
                <a:ext cx="7164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14:cNvPr>
              <p14:cNvContentPartPr/>
              <p14:nvPr/>
            </p14:nvContentPartPr>
            <p14:xfrm>
              <a:off x="7609440" y="2962600"/>
              <a:ext cx="862920" cy="298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E52CB6-7BA3-4737-A3E7-05008826B73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91793" y="2944600"/>
                <a:ext cx="898575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14:cNvPr>
              <p14:cNvContentPartPr/>
              <p14:nvPr/>
            </p14:nvContentPartPr>
            <p14:xfrm>
              <a:off x="8605200" y="3058000"/>
              <a:ext cx="131400" cy="174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0D6D3C-58D3-42F3-84EE-4FB3DC29E01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587560" y="3040000"/>
                <a:ext cx="16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14:cNvPr>
              <p14:cNvContentPartPr/>
              <p14:nvPr/>
            </p14:nvContentPartPr>
            <p14:xfrm>
              <a:off x="8615280" y="2853880"/>
              <a:ext cx="169200" cy="10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D6B3A-A10C-495A-AC73-E173727DDB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97280" y="2836240"/>
                <a:ext cx="204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192720" y="3461920"/>
              <a:ext cx="8779680" cy="219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4720" y="3443920"/>
                <a:ext cx="8815320" cy="22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427372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9320" y="425572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430144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58880" y="428380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442276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720" y="440510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439108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44680" y="437341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426364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48200" y="424600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423088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100800" y="421324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437992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06920" y="436192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428344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17680" y="426544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438280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549720" y="436516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462220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8400" y="460456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430756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97714" y="428956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489256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28880" y="487492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500920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9640" y="499156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491596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32840" y="489832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508444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53640" y="506644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483568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56320" y="4818028"/>
                <a:ext cx="1856880" cy="5825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9097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4BC6E5-F60D-4025-BD66-E3EA366A0530}"/>
                  </a:ext>
                </a:extLst>
              </p14:cNvPr>
              <p14:cNvContentPartPr/>
              <p14:nvPr/>
            </p14:nvContentPartPr>
            <p14:xfrm>
              <a:off x="232680" y="84040"/>
              <a:ext cx="8454960" cy="2029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4BC6E5-F60D-4025-BD66-E3EA366A053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5040" y="48400"/>
                <a:ext cx="8490600" cy="21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7DE500-F5AD-443F-A026-216372EF46DE}"/>
                  </a:ext>
                </a:extLst>
              </p14:cNvPr>
              <p14:cNvContentPartPr/>
              <p14:nvPr/>
            </p14:nvContentPartPr>
            <p14:xfrm>
              <a:off x="4381680" y="2072320"/>
              <a:ext cx="889920" cy="813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7DE500-F5AD-443F-A026-216372EF46D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63680" y="2036320"/>
                <a:ext cx="925560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67CF1EF-0DF6-4FC3-9BF3-80996F934E09}"/>
                  </a:ext>
                </a:extLst>
              </p14:cNvPr>
              <p14:cNvContentPartPr/>
              <p14:nvPr/>
            </p14:nvContentPartPr>
            <p14:xfrm>
              <a:off x="2986680" y="3615280"/>
              <a:ext cx="2962080" cy="1907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67CF1EF-0DF6-4FC3-9BF3-80996F934E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8682" y="3597283"/>
                <a:ext cx="2997716" cy="19429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07987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5263F136-07C2-4AB6-A2EF-7EABC4181B76}"/>
                  </a:ext>
                </a:extLst>
              </p14:cNvPr>
              <p14:cNvContentPartPr/>
              <p14:nvPr/>
            </p14:nvContentPartPr>
            <p14:xfrm>
              <a:off x="1157880" y="1789360"/>
              <a:ext cx="4925520" cy="36543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5263F136-07C2-4AB6-A2EF-7EABC4181B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40240" y="1771360"/>
                <a:ext cx="4961160" cy="369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28020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14:cNvPr>
              <p14:cNvContentPartPr/>
              <p14:nvPr/>
            </p14:nvContentPartPr>
            <p14:xfrm>
              <a:off x="4348200" y="1462840"/>
              <a:ext cx="111204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30560" y="1444840"/>
                <a:ext cx="114768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14:cNvPr>
              <p14:cNvContentPartPr/>
              <p14:nvPr/>
            </p14:nvContentPartPr>
            <p14:xfrm>
              <a:off x="4075680" y="2209800"/>
              <a:ext cx="2477520" cy="132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57680" y="2192160"/>
                <a:ext cx="2513160" cy="13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14:cNvPr>
              <p14:cNvContentPartPr/>
              <p14:nvPr/>
            </p14:nvContentPartPr>
            <p14:xfrm>
              <a:off x="293520" y="2195440"/>
              <a:ext cx="3118680" cy="135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5878" y="2177800"/>
                <a:ext cx="3154324" cy="13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14:cNvPr>
              <p14:cNvContentPartPr/>
              <p14:nvPr/>
            </p14:nvContentPartPr>
            <p14:xfrm>
              <a:off x="3809640" y="2001040"/>
              <a:ext cx="3341520" cy="14007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91642" y="1983395"/>
                <a:ext cx="3377156" cy="1436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14:cNvPr>
              <p14:cNvContentPartPr/>
              <p14:nvPr/>
            </p14:nvContentPartPr>
            <p14:xfrm>
              <a:off x="5590920" y="1532320"/>
              <a:ext cx="20880" cy="26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3280" y="1514680"/>
                <a:ext cx="565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14:cNvPr>
              <p14:cNvContentPartPr/>
              <p14:nvPr/>
            </p14:nvContentPartPr>
            <p14:xfrm>
              <a:off x="5625840" y="1705840"/>
              <a:ext cx="14400" cy="11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8200" y="1687840"/>
                <a:ext cx="5004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25688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14:cNvPr>
              <p14:cNvContentPartPr/>
              <p14:nvPr/>
            </p14:nvContentPartPr>
            <p14:xfrm>
              <a:off x="4348200" y="1462840"/>
              <a:ext cx="111204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30560" y="1444840"/>
                <a:ext cx="114768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14:cNvPr>
              <p14:cNvContentPartPr/>
              <p14:nvPr/>
            </p14:nvContentPartPr>
            <p14:xfrm>
              <a:off x="4075680" y="2209800"/>
              <a:ext cx="2477520" cy="132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57680" y="2192160"/>
                <a:ext cx="2513160" cy="13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14:cNvPr>
              <p14:cNvContentPartPr/>
              <p14:nvPr/>
            </p14:nvContentPartPr>
            <p14:xfrm>
              <a:off x="293520" y="2195440"/>
              <a:ext cx="3118680" cy="135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5878" y="2177800"/>
                <a:ext cx="3154324" cy="13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14:cNvPr>
              <p14:cNvContentPartPr/>
              <p14:nvPr/>
            </p14:nvContentPartPr>
            <p14:xfrm>
              <a:off x="3809640" y="2001040"/>
              <a:ext cx="3341520" cy="14007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91642" y="1983395"/>
                <a:ext cx="3377156" cy="1436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14:cNvPr>
              <p14:cNvContentPartPr/>
              <p14:nvPr/>
            </p14:nvContentPartPr>
            <p14:xfrm>
              <a:off x="5590920" y="1532320"/>
              <a:ext cx="20880" cy="26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3280" y="1514680"/>
                <a:ext cx="565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14:cNvPr>
              <p14:cNvContentPartPr/>
              <p14:nvPr/>
            </p14:nvContentPartPr>
            <p14:xfrm>
              <a:off x="5625840" y="1705840"/>
              <a:ext cx="14400" cy="11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8200" y="1687840"/>
                <a:ext cx="50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14:cNvPr>
              <p14:cNvContentPartPr/>
              <p14:nvPr/>
            </p14:nvContentPartPr>
            <p14:xfrm>
              <a:off x="7395960" y="2753080"/>
              <a:ext cx="464040" cy="398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78320" y="2735080"/>
                <a:ext cx="4996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14:cNvPr>
              <p14:cNvContentPartPr/>
              <p14:nvPr/>
            </p14:nvContentPartPr>
            <p14:xfrm>
              <a:off x="395760" y="3799240"/>
              <a:ext cx="639360" cy="39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7770" y="3781600"/>
                <a:ext cx="6749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14:cNvPr>
              <p14:cNvContentPartPr/>
              <p14:nvPr/>
            </p14:nvContentPartPr>
            <p14:xfrm>
              <a:off x="1554240" y="3870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3660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14:cNvPr>
              <p14:cNvContentPartPr/>
              <p14:nvPr/>
            </p14:nvContentPartPr>
            <p14:xfrm>
              <a:off x="2229960" y="3947200"/>
              <a:ext cx="117000" cy="199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11960" y="3929200"/>
                <a:ext cx="152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14:cNvPr>
              <p14:cNvContentPartPr/>
              <p14:nvPr/>
            </p14:nvContentPartPr>
            <p14:xfrm>
              <a:off x="1345800" y="3986800"/>
              <a:ext cx="758160" cy="346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28160" y="3968800"/>
                <a:ext cx="793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14:cNvPr>
              <p14:cNvContentPartPr/>
              <p14:nvPr/>
            </p14:nvContentPartPr>
            <p14:xfrm>
              <a:off x="2721000" y="4006600"/>
              <a:ext cx="225360" cy="12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03000" y="3988960"/>
                <a:ext cx="2610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14:cNvPr>
              <p14:cNvContentPartPr/>
              <p14:nvPr/>
            </p14:nvContentPartPr>
            <p14:xfrm>
              <a:off x="3063360" y="4063480"/>
              <a:ext cx="5040" cy="26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45720" y="4045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14:cNvPr>
              <p14:cNvContentPartPr/>
              <p14:nvPr/>
            </p14:nvContentPartPr>
            <p14:xfrm>
              <a:off x="3017280" y="391120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9640" y="389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14:cNvPr>
              <p14:cNvContentPartPr/>
              <p14:nvPr/>
            </p14:nvContentPartPr>
            <p14:xfrm>
              <a:off x="3178920" y="3789520"/>
              <a:ext cx="11160" cy="324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61280" y="3771520"/>
                <a:ext cx="468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14:cNvPr>
              <p14:cNvContentPartPr/>
              <p14:nvPr/>
            </p14:nvContentPartPr>
            <p14:xfrm>
              <a:off x="3281160" y="3819760"/>
              <a:ext cx="10440" cy="27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63520" y="3801760"/>
                <a:ext cx="460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14:cNvPr>
              <p14:cNvContentPartPr/>
              <p14:nvPr/>
            </p14:nvContentPartPr>
            <p14:xfrm>
              <a:off x="3623520" y="3950800"/>
              <a:ext cx="268200" cy="11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5880" y="3933160"/>
                <a:ext cx="3038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14:cNvPr>
              <p14:cNvContentPartPr/>
              <p14:nvPr/>
            </p14:nvContentPartPr>
            <p14:xfrm>
              <a:off x="4015560" y="3943960"/>
              <a:ext cx="66600" cy="12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97560" y="3926320"/>
                <a:ext cx="1022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14:cNvPr>
              <p14:cNvContentPartPr/>
              <p14:nvPr/>
            </p14:nvContentPartPr>
            <p14:xfrm>
              <a:off x="4134720" y="3918040"/>
              <a:ext cx="51120" cy="166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17080" y="3900040"/>
                <a:ext cx="867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14:cNvPr>
              <p14:cNvContentPartPr/>
              <p14:nvPr/>
            </p14:nvContentPartPr>
            <p14:xfrm>
              <a:off x="4317240" y="3799240"/>
              <a:ext cx="11160" cy="265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99240" y="3781600"/>
                <a:ext cx="468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14:cNvPr>
              <p14:cNvContentPartPr/>
              <p14:nvPr/>
            </p14:nvContentPartPr>
            <p14:xfrm>
              <a:off x="4326960" y="3890680"/>
              <a:ext cx="143640" cy="171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309320" y="3873040"/>
                <a:ext cx="1792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14:cNvPr>
              <p14:cNvContentPartPr/>
              <p14:nvPr/>
            </p14:nvContentPartPr>
            <p14:xfrm>
              <a:off x="4734480" y="3915880"/>
              <a:ext cx="112320" cy="14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16480" y="3898240"/>
                <a:ext cx="147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14:cNvPr>
              <p14:cNvContentPartPr/>
              <p14:nvPr/>
            </p14:nvContentPartPr>
            <p14:xfrm>
              <a:off x="4977840" y="3749920"/>
              <a:ext cx="387720" cy="32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60200" y="3732280"/>
                <a:ext cx="4233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14:cNvPr>
              <p14:cNvContentPartPr/>
              <p14:nvPr/>
            </p14:nvContentPartPr>
            <p14:xfrm>
              <a:off x="6764880" y="3640480"/>
              <a:ext cx="834120" cy="581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746880" y="3622840"/>
                <a:ext cx="8697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14:cNvPr>
              <p14:cNvContentPartPr/>
              <p14:nvPr/>
            </p14:nvContentPartPr>
            <p14:xfrm>
              <a:off x="5587680" y="3680800"/>
              <a:ext cx="952920" cy="628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40" y="3663160"/>
                <a:ext cx="98856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14:cNvPr>
              <p14:cNvContentPartPr/>
              <p14:nvPr/>
            </p14:nvContentPartPr>
            <p14:xfrm>
              <a:off x="7772160" y="4012720"/>
              <a:ext cx="54360" cy="1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754160" y="3995080"/>
                <a:ext cx="90000" cy="5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314690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14:cNvPr>
              <p14:cNvContentPartPr/>
              <p14:nvPr/>
            </p14:nvContentPartPr>
            <p14:xfrm>
              <a:off x="4348200" y="1462840"/>
              <a:ext cx="111204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30560" y="1444840"/>
                <a:ext cx="114768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14:cNvPr>
              <p14:cNvContentPartPr/>
              <p14:nvPr/>
            </p14:nvContentPartPr>
            <p14:xfrm>
              <a:off x="4075680" y="2209800"/>
              <a:ext cx="2477520" cy="132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57680" y="2192160"/>
                <a:ext cx="2513160" cy="13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14:cNvPr>
              <p14:cNvContentPartPr/>
              <p14:nvPr/>
            </p14:nvContentPartPr>
            <p14:xfrm>
              <a:off x="293520" y="2195440"/>
              <a:ext cx="3118680" cy="135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5878" y="2177800"/>
                <a:ext cx="3154324" cy="13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14:cNvPr>
              <p14:cNvContentPartPr/>
              <p14:nvPr/>
            </p14:nvContentPartPr>
            <p14:xfrm>
              <a:off x="3809640" y="2001040"/>
              <a:ext cx="3341520" cy="14007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91642" y="1983395"/>
                <a:ext cx="3377156" cy="1436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14:cNvPr>
              <p14:cNvContentPartPr/>
              <p14:nvPr/>
            </p14:nvContentPartPr>
            <p14:xfrm>
              <a:off x="5590920" y="1532320"/>
              <a:ext cx="20880" cy="26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3280" y="1514680"/>
                <a:ext cx="565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14:cNvPr>
              <p14:cNvContentPartPr/>
              <p14:nvPr/>
            </p14:nvContentPartPr>
            <p14:xfrm>
              <a:off x="5625840" y="1705840"/>
              <a:ext cx="14400" cy="11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8200" y="1687840"/>
                <a:ext cx="50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14:cNvPr>
              <p14:cNvContentPartPr/>
              <p14:nvPr/>
            </p14:nvContentPartPr>
            <p14:xfrm>
              <a:off x="7395960" y="2753080"/>
              <a:ext cx="464040" cy="398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78320" y="2735080"/>
                <a:ext cx="4996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14:cNvPr>
              <p14:cNvContentPartPr/>
              <p14:nvPr/>
            </p14:nvContentPartPr>
            <p14:xfrm>
              <a:off x="395760" y="3799240"/>
              <a:ext cx="639360" cy="39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7770" y="3781600"/>
                <a:ext cx="6749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14:cNvPr>
              <p14:cNvContentPartPr/>
              <p14:nvPr/>
            </p14:nvContentPartPr>
            <p14:xfrm>
              <a:off x="1554240" y="3870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3660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14:cNvPr>
              <p14:cNvContentPartPr/>
              <p14:nvPr/>
            </p14:nvContentPartPr>
            <p14:xfrm>
              <a:off x="2229960" y="3947200"/>
              <a:ext cx="117000" cy="199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11960" y="3929200"/>
                <a:ext cx="152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14:cNvPr>
              <p14:cNvContentPartPr/>
              <p14:nvPr/>
            </p14:nvContentPartPr>
            <p14:xfrm>
              <a:off x="1345800" y="3986800"/>
              <a:ext cx="758160" cy="346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28160" y="3968800"/>
                <a:ext cx="793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14:cNvPr>
              <p14:cNvContentPartPr/>
              <p14:nvPr/>
            </p14:nvContentPartPr>
            <p14:xfrm>
              <a:off x="2721000" y="4006600"/>
              <a:ext cx="225360" cy="12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03000" y="3988960"/>
                <a:ext cx="2610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14:cNvPr>
              <p14:cNvContentPartPr/>
              <p14:nvPr/>
            </p14:nvContentPartPr>
            <p14:xfrm>
              <a:off x="3063360" y="4063480"/>
              <a:ext cx="5040" cy="26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45720" y="4045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14:cNvPr>
              <p14:cNvContentPartPr/>
              <p14:nvPr/>
            </p14:nvContentPartPr>
            <p14:xfrm>
              <a:off x="3017280" y="391120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9640" y="389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14:cNvPr>
              <p14:cNvContentPartPr/>
              <p14:nvPr/>
            </p14:nvContentPartPr>
            <p14:xfrm>
              <a:off x="3178920" y="3789520"/>
              <a:ext cx="11160" cy="324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61280" y="3771520"/>
                <a:ext cx="468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14:cNvPr>
              <p14:cNvContentPartPr/>
              <p14:nvPr/>
            </p14:nvContentPartPr>
            <p14:xfrm>
              <a:off x="3281160" y="3819760"/>
              <a:ext cx="10440" cy="27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63520" y="3801760"/>
                <a:ext cx="460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14:cNvPr>
              <p14:cNvContentPartPr/>
              <p14:nvPr/>
            </p14:nvContentPartPr>
            <p14:xfrm>
              <a:off x="3623520" y="3950800"/>
              <a:ext cx="268200" cy="11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5880" y="3933160"/>
                <a:ext cx="3038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14:cNvPr>
              <p14:cNvContentPartPr/>
              <p14:nvPr/>
            </p14:nvContentPartPr>
            <p14:xfrm>
              <a:off x="4015560" y="3943960"/>
              <a:ext cx="66600" cy="12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97560" y="3926320"/>
                <a:ext cx="1022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14:cNvPr>
              <p14:cNvContentPartPr/>
              <p14:nvPr/>
            </p14:nvContentPartPr>
            <p14:xfrm>
              <a:off x="4134720" y="3918040"/>
              <a:ext cx="51120" cy="166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17080" y="3900040"/>
                <a:ext cx="867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14:cNvPr>
              <p14:cNvContentPartPr/>
              <p14:nvPr/>
            </p14:nvContentPartPr>
            <p14:xfrm>
              <a:off x="4317240" y="3799240"/>
              <a:ext cx="11160" cy="265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99240" y="3781600"/>
                <a:ext cx="468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14:cNvPr>
              <p14:cNvContentPartPr/>
              <p14:nvPr/>
            </p14:nvContentPartPr>
            <p14:xfrm>
              <a:off x="4326960" y="3890680"/>
              <a:ext cx="143640" cy="171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309320" y="3873040"/>
                <a:ext cx="1792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14:cNvPr>
              <p14:cNvContentPartPr/>
              <p14:nvPr/>
            </p14:nvContentPartPr>
            <p14:xfrm>
              <a:off x="4734480" y="3915880"/>
              <a:ext cx="112320" cy="14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16480" y="3898240"/>
                <a:ext cx="147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14:cNvPr>
              <p14:cNvContentPartPr/>
              <p14:nvPr/>
            </p14:nvContentPartPr>
            <p14:xfrm>
              <a:off x="4977840" y="3749920"/>
              <a:ext cx="387720" cy="32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60200" y="3732280"/>
                <a:ext cx="4233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14:cNvPr>
              <p14:cNvContentPartPr/>
              <p14:nvPr/>
            </p14:nvContentPartPr>
            <p14:xfrm>
              <a:off x="6764880" y="3640480"/>
              <a:ext cx="834120" cy="581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746880" y="3622840"/>
                <a:ext cx="8697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14:cNvPr>
              <p14:cNvContentPartPr/>
              <p14:nvPr/>
            </p14:nvContentPartPr>
            <p14:xfrm>
              <a:off x="5587680" y="3680800"/>
              <a:ext cx="952920" cy="628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40" y="3663160"/>
                <a:ext cx="98856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14:cNvPr>
              <p14:cNvContentPartPr/>
              <p14:nvPr/>
            </p14:nvContentPartPr>
            <p14:xfrm>
              <a:off x="7772160" y="4012720"/>
              <a:ext cx="54360" cy="1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754160" y="3995080"/>
                <a:ext cx="90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14:cNvPr>
              <p14:cNvContentPartPr/>
              <p14:nvPr/>
            </p14:nvContentPartPr>
            <p14:xfrm>
              <a:off x="566400" y="4521040"/>
              <a:ext cx="1025640" cy="28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8400" y="4503063"/>
                <a:ext cx="106128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14:cNvPr>
              <p14:cNvContentPartPr/>
              <p14:nvPr/>
            </p14:nvContentPartPr>
            <p14:xfrm>
              <a:off x="1889400" y="4612480"/>
              <a:ext cx="360" cy="8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71760" y="4594480"/>
                <a:ext cx="36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14:cNvPr>
              <p14:cNvContentPartPr/>
              <p14:nvPr/>
            </p14:nvContentPartPr>
            <p14:xfrm>
              <a:off x="1876800" y="4500520"/>
              <a:ext cx="2520" cy="1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59160" y="448288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14:cNvPr>
              <p14:cNvContentPartPr/>
              <p14:nvPr/>
            </p14:nvContentPartPr>
            <p14:xfrm>
              <a:off x="2007120" y="4571440"/>
              <a:ext cx="63000" cy="132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89480" y="4553800"/>
                <a:ext cx="986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14:cNvPr>
              <p14:cNvContentPartPr/>
              <p14:nvPr/>
            </p14:nvContentPartPr>
            <p14:xfrm>
              <a:off x="3342360" y="4490080"/>
              <a:ext cx="252360" cy="144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4386" y="4472080"/>
                <a:ext cx="287949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14:cNvPr>
              <p14:cNvContentPartPr/>
              <p14:nvPr/>
            </p14:nvContentPartPr>
            <p14:xfrm>
              <a:off x="2367840" y="4378480"/>
              <a:ext cx="862920" cy="41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49840" y="4360480"/>
                <a:ext cx="89856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14:cNvPr>
              <p14:cNvContentPartPr/>
              <p14:nvPr/>
            </p14:nvContentPartPr>
            <p14:xfrm>
              <a:off x="3941040" y="4341760"/>
              <a:ext cx="645120" cy="482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23050" y="4324120"/>
                <a:ext cx="68074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14:cNvPr>
              <p14:cNvContentPartPr/>
              <p14:nvPr/>
            </p14:nvContentPartPr>
            <p14:xfrm>
              <a:off x="4863360" y="4519960"/>
              <a:ext cx="208800" cy="26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45720" y="4502320"/>
                <a:ext cx="2444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14:cNvPr>
              <p14:cNvContentPartPr/>
              <p14:nvPr/>
            </p14:nvContentPartPr>
            <p14:xfrm>
              <a:off x="5634120" y="4561720"/>
              <a:ext cx="124920" cy="212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16480" y="4543720"/>
                <a:ext cx="1605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14:cNvPr>
              <p14:cNvContentPartPr/>
              <p14:nvPr/>
            </p14:nvContentPartPr>
            <p14:xfrm>
              <a:off x="5859120" y="4521040"/>
              <a:ext cx="53280" cy="7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1480" y="4503040"/>
                <a:ext cx="88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14:cNvPr>
              <p14:cNvContentPartPr/>
              <p14:nvPr/>
            </p14:nvContentPartPr>
            <p14:xfrm>
              <a:off x="5149560" y="4488640"/>
              <a:ext cx="407880" cy="29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31560" y="4470640"/>
                <a:ext cx="4435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14:cNvPr>
              <p14:cNvContentPartPr/>
              <p14:nvPr/>
            </p14:nvContentPartPr>
            <p14:xfrm>
              <a:off x="6106440" y="4439680"/>
              <a:ext cx="192960" cy="511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88800" y="4421680"/>
                <a:ext cx="2286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14:cNvPr>
              <p14:cNvContentPartPr/>
              <p14:nvPr/>
            </p14:nvContentPartPr>
            <p14:xfrm>
              <a:off x="6552840" y="4471000"/>
              <a:ext cx="1077840" cy="365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534840" y="4453360"/>
                <a:ext cx="1113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14:cNvPr>
              <p14:cNvContentPartPr/>
              <p14:nvPr/>
            </p14:nvContentPartPr>
            <p14:xfrm>
              <a:off x="7772160" y="4398640"/>
              <a:ext cx="749160" cy="37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54169" y="4381000"/>
                <a:ext cx="784783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14:cNvPr>
              <p14:cNvContentPartPr/>
              <p14:nvPr/>
            </p14:nvContentPartPr>
            <p14:xfrm>
              <a:off x="730920" y="4957360"/>
              <a:ext cx="17676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12920" y="4939720"/>
                <a:ext cx="21240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14:cNvPr>
              <p14:cNvContentPartPr/>
              <p14:nvPr/>
            </p14:nvContentPartPr>
            <p14:xfrm>
              <a:off x="1127280" y="5145640"/>
              <a:ext cx="306720" cy="228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09280" y="5127640"/>
                <a:ext cx="3423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14:cNvPr>
              <p14:cNvContentPartPr/>
              <p14:nvPr/>
            </p14:nvContentPartPr>
            <p14:xfrm>
              <a:off x="1472880" y="5180560"/>
              <a:ext cx="155520" cy="201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455240" y="5162560"/>
                <a:ext cx="1911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14:cNvPr>
              <p14:cNvContentPartPr/>
              <p14:nvPr/>
            </p14:nvContentPartPr>
            <p14:xfrm>
              <a:off x="1665480" y="5198560"/>
              <a:ext cx="216360" cy="49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647840" y="5180920"/>
                <a:ext cx="2520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14:cNvPr>
              <p14:cNvContentPartPr/>
              <p14:nvPr/>
            </p14:nvContentPartPr>
            <p14:xfrm>
              <a:off x="1916040" y="5221600"/>
              <a:ext cx="271440" cy="181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898400" y="5203960"/>
                <a:ext cx="3070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14:cNvPr>
              <p14:cNvContentPartPr/>
              <p14:nvPr/>
            </p14:nvContentPartPr>
            <p14:xfrm>
              <a:off x="2245080" y="5018560"/>
              <a:ext cx="21240" cy="322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27440" y="5000920"/>
                <a:ext cx="56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14:cNvPr>
              <p14:cNvContentPartPr/>
              <p14:nvPr/>
            </p14:nvContentPartPr>
            <p14:xfrm>
              <a:off x="2153640" y="5201440"/>
              <a:ext cx="174960" cy="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136000" y="5183440"/>
                <a:ext cx="21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14:cNvPr>
              <p14:cNvContentPartPr/>
              <p14:nvPr/>
            </p14:nvContentPartPr>
            <p14:xfrm>
              <a:off x="2399520" y="5232040"/>
              <a:ext cx="8280" cy="122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81880" y="5214400"/>
                <a:ext cx="439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14:cNvPr>
              <p14:cNvContentPartPr/>
              <p14:nvPr/>
            </p14:nvContentPartPr>
            <p14:xfrm>
              <a:off x="2407440" y="5099920"/>
              <a:ext cx="360" cy="18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389800" y="5082280"/>
                <a:ext cx="360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14:cNvPr>
              <p14:cNvContentPartPr/>
              <p14:nvPr/>
            </p14:nvContentPartPr>
            <p14:xfrm>
              <a:off x="2488800" y="5131600"/>
              <a:ext cx="35244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471160" y="5113960"/>
                <a:ext cx="3880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14:cNvPr>
              <p14:cNvContentPartPr/>
              <p14:nvPr/>
            </p14:nvContentPartPr>
            <p14:xfrm>
              <a:off x="3047520" y="4890400"/>
              <a:ext cx="924840" cy="601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029880" y="4872760"/>
                <a:ext cx="96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14:cNvPr>
              <p14:cNvContentPartPr/>
              <p14:nvPr/>
            </p14:nvContentPartPr>
            <p14:xfrm>
              <a:off x="4315440" y="5078320"/>
              <a:ext cx="177480" cy="346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7800" y="5060680"/>
                <a:ext cx="213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14:cNvPr>
              <p14:cNvContentPartPr/>
              <p14:nvPr/>
            </p14:nvContentPartPr>
            <p14:xfrm>
              <a:off x="4608840" y="5130160"/>
              <a:ext cx="157680" cy="246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0840" y="5112520"/>
                <a:ext cx="1933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14:cNvPr>
              <p14:cNvContentPartPr/>
              <p14:nvPr/>
            </p14:nvContentPartPr>
            <p14:xfrm>
              <a:off x="4866960" y="5048080"/>
              <a:ext cx="64080" cy="10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848960" y="5030440"/>
                <a:ext cx="99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14:cNvPr>
              <p14:cNvContentPartPr/>
              <p14:nvPr/>
            </p14:nvContentPartPr>
            <p14:xfrm>
              <a:off x="6277440" y="5041600"/>
              <a:ext cx="81720" cy="101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259440" y="5023600"/>
                <a:ext cx="1173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14:cNvPr>
              <p14:cNvContentPartPr/>
              <p14:nvPr/>
            </p14:nvContentPartPr>
            <p14:xfrm>
              <a:off x="5607840" y="5062120"/>
              <a:ext cx="518040" cy="3132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589852" y="5044480"/>
                <a:ext cx="55365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14:cNvPr>
              <p14:cNvContentPartPr/>
              <p14:nvPr/>
            </p14:nvContentPartPr>
            <p14:xfrm>
              <a:off x="5018880" y="5059600"/>
              <a:ext cx="466200" cy="302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00894" y="5041960"/>
                <a:ext cx="501813" cy="33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674729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14:cNvPr>
              <p14:cNvContentPartPr/>
              <p14:nvPr/>
            </p14:nvContentPartPr>
            <p14:xfrm>
              <a:off x="4348200" y="1462840"/>
              <a:ext cx="111204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30560" y="1444840"/>
                <a:ext cx="114768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14:cNvPr>
              <p14:cNvContentPartPr/>
              <p14:nvPr/>
            </p14:nvContentPartPr>
            <p14:xfrm>
              <a:off x="4075680" y="2209800"/>
              <a:ext cx="2477520" cy="132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57680" y="2192160"/>
                <a:ext cx="2513160" cy="13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14:cNvPr>
              <p14:cNvContentPartPr/>
              <p14:nvPr/>
            </p14:nvContentPartPr>
            <p14:xfrm>
              <a:off x="293520" y="2195440"/>
              <a:ext cx="3118680" cy="135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5878" y="2177800"/>
                <a:ext cx="3154324" cy="13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14:cNvPr>
              <p14:cNvContentPartPr/>
              <p14:nvPr/>
            </p14:nvContentPartPr>
            <p14:xfrm>
              <a:off x="3809640" y="2001040"/>
              <a:ext cx="3341520" cy="14007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91642" y="1983395"/>
                <a:ext cx="3377156" cy="1436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14:cNvPr>
              <p14:cNvContentPartPr/>
              <p14:nvPr/>
            </p14:nvContentPartPr>
            <p14:xfrm>
              <a:off x="5590920" y="1532320"/>
              <a:ext cx="20880" cy="26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3280" y="1514680"/>
                <a:ext cx="565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14:cNvPr>
              <p14:cNvContentPartPr/>
              <p14:nvPr/>
            </p14:nvContentPartPr>
            <p14:xfrm>
              <a:off x="5625840" y="1705840"/>
              <a:ext cx="14400" cy="11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8200" y="1687840"/>
                <a:ext cx="50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14:cNvPr>
              <p14:cNvContentPartPr/>
              <p14:nvPr/>
            </p14:nvContentPartPr>
            <p14:xfrm>
              <a:off x="7395960" y="2753080"/>
              <a:ext cx="464040" cy="398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78320" y="2735080"/>
                <a:ext cx="4996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14:cNvPr>
              <p14:cNvContentPartPr/>
              <p14:nvPr/>
            </p14:nvContentPartPr>
            <p14:xfrm>
              <a:off x="395760" y="3799240"/>
              <a:ext cx="639360" cy="39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7770" y="3781600"/>
                <a:ext cx="6749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14:cNvPr>
              <p14:cNvContentPartPr/>
              <p14:nvPr/>
            </p14:nvContentPartPr>
            <p14:xfrm>
              <a:off x="1554240" y="3870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3660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14:cNvPr>
              <p14:cNvContentPartPr/>
              <p14:nvPr/>
            </p14:nvContentPartPr>
            <p14:xfrm>
              <a:off x="2229960" y="3947200"/>
              <a:ext cx="117000" cy="199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11960" y="3929200"/>
                <a:ext cx="152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14:cNvPr>
              <p14:cNvContentPartPr/>
              <p14:nvPr/>
            </p14:nvContentPartPr>
            <p14:xfrm>
              <a:off x="1345800" y="3986800"/>
              <a:ext cx="758160" cy="346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28160" y="3968800"/>
                <a:ext cx="793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14:cNvPr>
              <p14:cNvContentPartPr/>
              <p14:nvPr/>
            </p14:nvContentPartPr>
            <p14:xfrm>
              <a:off x="2721000" y="4006600"/>
              <a:ext cx="225360" cy="12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03000" y="3988960"/>
                <a:ext cx="2610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14:cNvPr>
              <p14:cNvContentPartPr/>
              <p14:nvPr/>
            </p14:nvContentPartPr>
            <p14:xfrm>
              <a:off x="3063360" y="4063480"/>
              <a:ext cx="5040" cy="26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45720" y="4045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14:cNvPr>
              <p14:cNvContentPartPr/>
              <p14:nvPr/>
            </p14:nvContentPartPr>
            <p14:xfrm>
              <a:off x="3017280" y="391120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9640" y="389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14:cNvPr>
              <p14:cNvContentPartPr/>
              <p14:nvPr/>
            </p14:nvContentPartPr>
            <p14:xfrm>
              <a:off x="3178920" y="3789520"/>
              <a:ext cx="11160" cy="324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61280" y="3771520"/>
                <a:ext cx="468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14:cNvPr>
              <p14:cNvContentPartPr/>
              <p14:nvPr/>
            </p14:nvContentPartPr>
            <p14:xfrm>
              <a:off x="3281160" y="3819760"/>
              <a:ext cx="10440" cy="27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63520" y="3801760"/>
                <a:ext cx="460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14:cNvPr>
              <p14:cNvContentPartPr/>
              <p14:nvPr/>
            </p14:nvContentPartPr>
            <p14:xfrm>
              <a:off x="3623520" y="3950800"/>
              <a:ext cx="268200" cy="11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5880" y="3933160"/>
                <a:ext cx="3038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14:cNvPr>
              <p14:cNvContentPartPr/>
              <p14:nvPr/>
            </p14:nvContentPartPr>
            <p14:xfrm>
              <a:off x="4015560" y="3943960"/>
              <a:ext cx="66600" cy="12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97560" y="3926320"/>
                <a:ext cx="1022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14:cNvPr>
              <p14:cNvContentPartPr/>
              <p14:nvPr/>
            </p14:nvContentPartPr>
            <p14:xfrm>
              <a:off x="4134720" y="3918040"/>
              <a:ext cx="51120" cy="166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17080" y="3900040"/>
                <a:ext cx="867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14:cNvPr>
              <p14:cNvContentPartPr/>
              <p14:nvPr/>
            </p14:nvContentPartPr>
            <p14:xfrm>
              <a:off x="4317240" y="3799240"/>
              <a:ext cx="11160" cy="265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99240" y="3781600"/>
                <a:ext cx="468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14:cNvPr>
              <p14:cNvContentPartPr/>
              <p14:nvPr/>
            </p14:nvContentPartPr>
            <p14:xfrm>
              <a:off x="4326960" y="3890680"/>
              <a:ext cx="143640" cy="171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309320" y="3873040"/>
                <a:ext cx="1792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14:cNvPr>
              <p14:cNvContentPartPr/>
              <p14:nvPr/>
            </p14:nvContentPartPr>
            <p14:xfrm>
              <a:off x="4734480" y="3915880"/>
              <a:ext cx="112320" cy="14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16480" y="3898240"/>
                <a:ext cx="147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14:cNvPr>
              <p14:cNvContentPartPr/>
              <p14:nvPr/>
            </p14:nvContentPartPr>
            <p14:xfrm>
              <a:off x="4977840" y="3749920"/>
              <a:ext cx="387720" cy="32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60200" y="3732280"/>
                <a:ext cx="4233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14:cNvPr>
              <p14:cNvContentPartPr/>
              <p14:nvPr/>
            </p14:nvContentPartPr>
            <p14:xfrm>
              <a:off x="6764880" y="3640480"/>
              <a:ext cx="834120" cy="581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746880" y="3622840"/>
                <a:ext cx="8697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14:cNvPr>
              <p14:cNvContentPartPr/>
              <p14:nvPr/>
            </p14:nvContentPartPr>
            <p14:xfrm>
              <a:off x="5587680" y="3680800"/>
              <a:ext cx="952920" cy="628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40" y="3663160"/>
                <a:ext cx="98856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14:cNvPr>
              <p14:cNvContentPartPr/>
              <p14:nvPr/>
            </p14:nvContentPartPr>
            <p14:xfrm>
              <a:off x="7772160" y="4012720"/>
              <a:ext cx="54360" cy="1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754160" y="3995080"/>
                <a:ext cx="90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14:cNvPr>
              <p14:cNvContentPartPr/>
              <p14:nvPr/>
            </p14:nvContentPartPr>
            <p14:xfrm>
              <a:off x="566400" y="4521040"/>
              <a:ext cx="1025640" cy="28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8400" y="4503063"/>
                <a:ext cx="106128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14:cNvPr>
              <p14:cNvContentPartPr/>
              <p14:nvPr/>
            </p14:nvContentPartPr>
            <p14:xfrm>
              <a:off x="1889400" y="4612480"/>
              <a:ext cx="360" cy="8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71760" y="4594480"/>
                <a:ext cx="36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14:cNvPr>
              <p14:cNvContentPartPr/>
              <p14:nvPr/>
            </p14:nvContentPartPr>
            <p14:xfrm>
              <a:off x="1876800" y="4500520"/>
              <a:ext cx="2520" cy="1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59160" y="448288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14:cNvPr>
              <p14:cNvContentPartPr/>
              <p14:nvPr/>
            </p14:nvContentPartPr>
            <p14:xfrm>
              <a:off x="2007120" y="4571440"/>
              <a:ext cx="63000" cy="132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89480" y="4553800"/>
                <a:ext cx="986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14:cNvPr>
              <p14:cNvContentPartPr/>
              <p14:nvPr/>
            </p14:nvContentPartPr>
            <p14:xfrm>
              <a:off x="3342360" y="4490080"/>
              <a:ext cx="252360" cy="144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4386" y="4472080"/>
                <a:ext cx="287949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14:cNvPr>
              <p14:cNvContentPartPr/>
              <p14:nvPr/>
            </p14:nvContentPartPr>
            <p14:xfrm>
              <a:off x="2367840" y="4378480"/>
              <a:ext cx="862920" cy="41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49840" y="4360480"/>
                <a:ext cx="89856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14:cNvPr>
              <p14:cNvContentPartPr/>
              <p14:nvPr/>
            </p14:nvContentPartPr>
            <p14:xfrm>
              <a:off x="3941040" y="4341760"/>
              <a:ext cx="645120" cy="482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23050" y="4324120"/>
                <a:ext cx="68074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14:cNvPr>
              <p14:cNvContentPartPr/>
              <p14:nvPr/>
            </p14:nvContentPartPr>
            <p14:xfrm>
              <a:off x="4863360" y="4519960"/>
              <a:ext cx="208800" cy="26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45720" y="4502320"/>
                <a:ext cx="2444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14:cNvPr>
              <p14:cNvContentPartPr/>
              <p14:nvPr/>
            </p14:nvContentPartPr>
            <p14:xfrm>
              <a:off x="5634120" y="4561720"/>
              <a:ext cx="124920" cy="212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16480" y="4543720"/>
                <a:ext cx="1605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14:cNvPr>
              <p14:cNvContentPartPr/>
              <p14:nvPr/>
            </p14:nvContentPartPr>
            <p14:xfrm>
              <a:off x="5859120" y="4521040"/>
              <a:ext cx="53280" cy="7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1480" y="4503040"/>
                <a:ext cx="88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14:cNvPr>
              <p14:cNvContentPartPr/>
              <p14:nvPr/>
            </p14:nvContentPartPr>
            <p14:xfrm>
              <a:off x="5149560" y="4488640"/>
              <a:ext cx="407880" cy="29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31560" y="4470640"/>
                <a:ext cx="4435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14:cNvPr>
              <p14:cNvContentPartPr/>
              <p14:nvPr/>
            </p14:nvContentPartPr>
            <p14:xfrm>
              <a:off x="6106440" y="4439680"/>
              <a:ext cx="192960" cy="511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88800" y="4421680"/>
                <a:ext cx="2286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14:cNvPr>
              <p14:cNvContentPartPr/>
              <p14:nvPr/>
            </p14:nvContentPartPr>
            <p14:xfrm>
              <a:off x="6552840" y="4471000"/>
              <a:ext cx="1077840" cy="365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534840" y="4453360"/>
                <a:ext cx="1113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14:cNvPr>
              <p14:cNvContentPartPr/>
              <p14:nvPr/>
            </p14:nvContentPartPr>
            <p14:xfrm>
              <a:off x="7772160" y="4398640"/>
              <a:ext cx="749160" cy="37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54169" y="4381000"/>
                <a:ext cx="784783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14:cNvPr>
              <p14:cNvContentPartPr/>
              <p14:nvPr/>
            </p14:nvContentPartPr>
            <p14:xfrm>
              <a:off x="730920" y="4957360"/>
              <a:ext cx="17676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12920" y="4939720"/>
                <a:ext cx="21240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14:cNvPr>
              <p14:cNvContentPartPr/>
              <p14:nvPr/>
            </p14:nvContentPartPr>
            <p14:xfrm>
              <a:off x="1127280" y="5145640"/>
              <a:ext cx="306720" cy="228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09280" y="5127640"/>
                <a:ext cx="3423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14:cNvPr>
              <p14:cNvContentPartPr/>
              <p14:nvPr/>
            </p14:nvContentPartPr>
            <p14:xfrm>
              <a:off x="1472880" y="5180560"/>
              <a:ext cx="155520" cy="201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455240" y="5162560"/>
                <a:ext cx="1911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14:cNvPr>
              <p14:cNvContentPartPr/>
              <p14:nvPr/>
            </p14:nvContentPartPr>
            <p14:xfrm>
              <a:off x="1665480" y="5198560"/>
              <a:ext cx="216360" cy="49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647840" y="5180920"/>
                <a:ext cx="2520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14:cNvPr>
              <p14:cNvContentPartPr/>
              <p14:nvPr/>
            </p14:nvContentPartPr>
            <p14:xfrm>
              <a:off x="1916040" y="5221600"/>
              <a:ext cx="271440" cy="181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898400" y="5203960"/>
                <a:ext cx="3070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14:cNvPr>
              <p14:cNvContentPartPr/>
              <p14:nvPr/>
            </p14:nvContentPartPr>
            <p14:xfrm>
              <a:off x="2245080" y="5018560"/>
              <a:ext cx="21240" cy="322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27440" y="5000920"/>
                <a:ext cx="56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14:cNvPr>
              <p14:cNvContentPartPr/>
              <p14:nvPr/>
            </p14:nvContentPartPr>
            <p14:xfrm>
              <a:off x="2153640" y="5201440"/>
              <a:ext cx="174960" cy="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136000" y="5183440"/>
                <a:ext cx="21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14:cNvPr>
              <p14:cNvContentPartPr/>
              <p14:nvPr/>
            </p14:nvContentPartPr>
            <p14:xfrm>
              <a:off x="2399520" y="5232040"/>
              <a:ext cx="8280" cy="122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81880" y="5214400"/>
                <a:ext cx="439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14:cNvPr>
              <p14:cNvContentPartPr/>
              <p14:nvPr/>
            </p14:nvContentPartPr>
            <p14:xfrm>
              <a:off x="2407440" y="5099920"/>
              <a:ext cx="360" cy="18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389800" y="5082280"/>
                <a:ext cx="360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14:cNvPr>
              <p14:cNvContentPartPr/>
              <p14:nvPr/>
            </p14:nvContentPartPr>
            <p14:xfrm>
              <a:off x="2488800" y="5131600"/>
              <a:ext cx="35244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471160" y="5113960"/>
                <a:ext cx="3880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14:cNvPr>
              <p14:cNvContentPartPr/>
              <p14:nvPr/>
            </p14:nvContentPartPr>
            <p14:xfrm>
              <a:off x="3047520" y="4890400"/>
              <a:ext cx="924840" cy="601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029880" y="4872760"/>
                <a:ext cx="96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14:cNvPr>
              <p14:cNvContentPartPr/>
              <p14:nvPr/>
            </p14:nvContentPartPr>
            <p14:xfrm>
              <a:off x="4315440" y="5078320"/>
              <a:ext cx="177480" cy="346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7800" y="5060680"/>
                <a:ext cx="213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14:cNvPr>
              <p14:cNvContentPartPr/>
              <p14:nvPr/>
            </p14:nvContentPartPr>
            <p14:xfrm>
              <a:off x="4608840" y="5130160"/>
              <a:ext cx="157680" cy="246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0840" y="5112520"/>
                <a:ext cx="1933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14:cNvPr>
              <p14:cNvContentPartPr/>
              <p14:nvPr/>
            </p14:nvContentPartPr>
            <p14:xfrm>
              <a:off x="4866960" y="5048080"/>
              <a:ext cx="64080" cy="10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848960" y="5030440"/>
                <a:ext cx="99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14:cNvPr>
              <p14:cNvContentPartPr/>
              <p14:nvPr/>
            </p14:nvContentPartPr>
            <p14:xfrm>
              <a:off x="6277440" y="5041600"/>
              <a:ext cx="81720" cy="101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259440" y="5023600"/>
                <a:ext cx="1173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14:cNvPr>
              <p14:cNvContentPartPr/>
              <p14:nvPr/>
            </p14:nvContentPartPr>
            <p14:xfrm>
              <a:off x="5607840" y="5062120"/>
              <a:ext cx="518040" cy="3132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589852" y="5044480"/>
                <a:ext cx="55365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14:cNvPr>
              <p14:cNvContentPartPr/>
              <p14:nvPr/>
            </p14:nvContentPartPr>
            <p14:xfrm>
              <a:off x="5018880" y="5059600"/>
              <a:ext cx="466200" cy="302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00894" y="5041960"/>
                <a:ext cx="50181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95A000-8052-4CB2-B2FE-14206DA660EF}"/>
                  </a:ext>
                </a:extLst>
              </p14:cNvPr>
              <p14:cNvContentPartPr/>
              <p14:nvPr/>
            </p14:nvContentPartPr>
            <p14:xfrm>
              <a:off x="7221360" y="5302960"/>
              <a:ext cx="22320" cy="8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95A000-8052-4CB2-B2FE-14206DA660E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203720" y="5285320"/>
                <a:ext cx="57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335D56-A305-4CE5-802C-C116AAF14D8D}"/>
                  </a:ext>
                </a:extLst>
              </p14:cNvPr>
              <p14:cNvContentPartPr/>
              <p14:nvPr/>
            </p14:nvContentPartPr>
            <p14:xfrm>
              <a:off x="7263840" y="50999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335D56-A305-4CE5-802C-C116AAF14D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4620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FCE4AAA-C69F-401B-8C58-5D00730291CA}"/>
                  </a:ext>
                </a:extLst>
              </p14:cNvPr>
              <p14:cNvContentPartPr/>
              <p14:nvPr/>
            </p14:nvContentPartPr>
            <p14:xfrm>
              <a:off x="7385880" y="5018560"/>
              <a:ext cx="282240" cy="399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FCE4AAA-C69F-401B-8C58-5D00730291C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368240" y="5000904"/>
                <a:ext cx="31788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C5C11B-6A83-4979-BBE3-EE4A7839C43B}"/>
                  </a:ext>
                </a:extLst>
              </p14:cNvPr>
              <p14:cNvContentPartPr/>
              <p14:nvPr/>
            </p14:nvContentPartPr>
            <p14:xfrm>
              <a:off x="6602520" y="4998400"/>
              <a:ext cx="521280" cy="37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C5C11B-6A83-4979-BBE3-EE4A7839C4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584532" y="4980400"/>
                <a:ext cx="556895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D0CBC0-BDFD-446B-8A22-48F84C720EFA}"/>
                  </a:ext>
                </a:extLst>
              </p14:cNvPr>
              <p14:cNvContentPartPr/>
              <p14:nvPr/>
            </p14:nvContentPartPr>
            <p14:xfrm>
              <a:off x="7970160" y="5163280"/>
              <a:ext cx="137160" cy="26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D0CBC0-BDFD-446B-8A22-48F84C720EF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952520" y="5145640"/>
                <a:ext cx="172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FFDB77-46E2-4746-8401-F6EBCF352DFF}"/>
                  </a:ext>
                </a:extLst>
              </p14:cNvPr>
              <p14:cNvContentPartPr/>
              <p14:nvPr/>
            </p14:nvContentPartPr>
            <p14:xfrm>
              <a:off x="8182200" y="5293240"/>
              <a:ext cx="6840" cy="96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FFDB77-46E2-4746-8401-F6EBCF352DF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164560" y="5275240"/>
                <a:ext cx="424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D9E14B3-6EEF-4C65-AD32-FD6486179C01}"/>
                  </a:ext>
                </a:extLst>
              </p14:cNvPr>
              <p14:cNvContentPartPr/>
              <p14:nvPr/>
            </p14:nvContentPartPr>
            <p14:xfrm>
              <a:off x="8235480" y="5089480"/>
              <a:ext cx="432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D9E14B3-6EEF-4C65-AD32-FD6486179C0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17480" y="50718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9CDFE0-AC14-4273-8C0A-0E6CB35AF69E}"/>
                  </a:ext>
                </a:extLst>
              </p14:cNvPr>
              <p14:cNvContentPartPr/>
              <p14:nvPr/>
            </p14:nvContentPartPr>
            <p14:xfrm>
              <a:off x="8259600" y="5273800"/>
              <a:ext cx="203760" cy="171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9CDFE0-AC14-4273-8C0A-0E6CB35AF6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241960" y="5255800"/>
                <a:ext cx="2394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DD8D4B-B6B6-4638-AE45-3D8836B8DFD7}"/>
                  </a:ext>
                </a:extLst>
              </p14:cNvPr>
              <p14:cNvContentPartPr/>
              <p14:nvPr/>
            </p14:nvContentPartPr>
            <p14:xfrm>
              <a:off x="8584680" y="5161840"/>
              <a:ext cx="279360" cy="235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DD8D4B-B6B6-4638-AE45-3D8836B8DF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67040" y="5144200"/>
                <a:ext cx="3150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7FF6CC-F5D0-41CA-A0E7-C3CDF996F604}"/>
                  </a:ext>
                </a:extLst>
              </p14:cNvPr>
              <p14:cNvContentPartPr/>
              <p14:nvPr/>
            </p14:nvContentPartPr>
            <p14:xfrm>
              <a:off x="684120" y="5811280"/>
              <a:ext cx="16920" cy="147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7FF6CC-F5D0-41CA-A0E7-C3CDF996F60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120" y="5793280"/>
                <a:ext cx="525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BB4944-C843-44EE-9FAF-76F48BADD3A2}"/>
                  </a:ext>
                </a:extLst>
              </p14:cNvPr>
              <p14:cNvContentPartPr/>
              <p14:nvPr/>
            </p14:nvContentPartPr>
            <p14:xfrm>
              <a:off x="615360" y="5688880"/>
              <a:ext cx="432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BB4944-C843-44EE-9FAF-76F48BADD3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7360" y="567124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E18A34-BBF5-4F2D-A9D7-D3610771E823}"/>
                  </a:ext>
                </a:extLst>
              </p14:cNvPr>
              <p14:cNvContentPartPr/>
              <p14:nvPr/>
            </p14:nvContentPartPr>
            <p14:xfrm>
              <a:off x="827400" y="5780680"/>
              <a:ext cx="87120" cy="194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E18A34-BBF5-4F2D-A9D7-D3610771E8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809760" y="5763040"/>
                <a:ext cx="122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74E610E-6760-4C85-A597-68A395A30ADC}"/>
                  </a:ext>
                </a:extLst>
              </p14:cNvPr>
              <p14:cNvContentPartPr/>
              <p14:nvPr/>
            </p14:nvContentPartPr>
            <p14:xfrm>
              <a:off x="2915400" y="5629840"/>
              <a:ext cx="833760" cy="55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74E610E-6760-4C85-A597-68A395A30A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897752" y="5612200"/>
                <a:ext cx="869415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97B922-B1FB-452E-A61E-B1B35EC8ABCB}"/>
                  </a:ext>
                </a:extLst>
              </p14:cNvPr>
              <p14:cNvContentPartPr/>
              <p14:nvPr/>
            </p14:nvContentPartPr>
            <p14:xfrm>
              <a:off x="2193960" y="5810200"/>
              <a:ext cx="423360" cy="204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97B922-B1FB-452E-A61E-B1B35EC8ABC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792560"/>
                <a:ext cx="459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67A46-3019-4F6F-A5EE-0928473BF244}"/>
                  </a:ext>
                </a:extLst>
              </p14:cNvPr>
              <p14:cNvContentPartPr/>
              <p14:nvPr/>
            </p14:nvContentPartPr>
            <p14:xfrm>
              <a:off x="1544880" y="5679160"/>
              <a:ext cx="537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67A46-3019-4F6F-A5EE-0928473BF24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527228" y="5661160"/>
                <a:ext cx="573504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5926E3-D19B-4161-AEEA-458C34C8789E}"/>
                  </a:ext>
                </a:extLst>
              </p14:cNvPr>
              <p14:cNvContentPartPr/>
              <p14:nvPr/>
            </p14:nvContentPartPr>
            <p14:xfrm>
              <a:off x="1127280" y="5840080"/>
              <a:ext cx="336960" cy="294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5926E3-D19B-4161-AEEA-458C34C8789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109280" y="5822080"/>
                <a:ext cx="3726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5BAA73F-64C2-4E60-85EC-E911418F195E}"/>
                  </a:ext>
                </a:extLst>
              </p14:cNvPr>
              <p14:cNvContentPartPr/>
              <p14:nvPr/>
            </p14:nvContentPartPr>
            <p14:xfrm>
              <a:off x="4794240" y="5688880"/>
              <a:ext cx="735840" cy="349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5BAA73F-64C2-4E60-85EC-E911418F195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776591" y="5671240"/>
                <a:ext cx="771497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C2E5C4F-B723-49B4-8DDD-7C836094A891}"/>
                  </a:ext>
                </a:extLst>
              </p14:cNvPr>
              <p14:cNvContentPartPr/>
              <p14:nvPr/>
            </p14:nvContentPartPr>
            <p14:xfrm>
              <a:off x="4131120" y="5719840"/>
              <a:ext cx="572400" cy="265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C2E5C4F-B723-49B4-8DDD-7C836094A89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113480" y="5701840"/>
                <a:ext cx="608040" cy="30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774541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14:cNvPr>
              <p14:cNvContentPartPr/>
              <p14:nvPr/>
            </p14:nvContentPartPr>
            <p14:xfrm>
              <a:off x="4348200" y="1462840"/>
              <a:ext cx="111204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3521C3-DCFE-41E4-8CCD-8BD814EA80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30560" y="1444840"/>
                <a:ext cx="114768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14:cNvPr>
              <p14:cNvContentPartPr/>
              <p14:nvPr/>
            </p14:nvContentPartPr>
            <p14:xfrm>
              <a:off x="4075680" y="2209800"/>
              <a:ext cx="2477520" cy="1321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E813A06-3253-43E3-BE94-C044325C11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57680" y="2192160"/>
                <a:ext cx="2513160" cy="13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14:cNvPr>
              <p14:cNvContentPartPr/>
              <p14:nvPr/>
            </p14:nvContentPartPr>
            <p14:xfrm>
              <a:off x="293520" y="2195440"/>
              <a:ext cx="3118680" cy="1350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4750F37-C7DF-4CBF-AB43-B906324987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5878" y="2177800"/>
                <a:ext cx="3154324" cy="13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14:cNvPr>
              <p14:cNvContentPartPr/>
              <p14:nvPr/>
            </p14:nvContentPartPr>
            <p14:xfrm>
              <a:off x="3809640" y="2001040"/>
              <a:ext cx="3341520" cy="14007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0966CB6-5B6F-4172-AD1F-D7313AD4E1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91642" y="1983395"/>
                <a:ext cx="3377156" cy="1436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14:cNvPr>
              <p14:cNvContentPartPr/>
              <p14:nvPr/>
            </p14:nvContentPartPr>
            <p14:xfrm>
              <a:off x="5590920" y="1532320"/>
              <a:ext cx="20880" cy="26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E2EAF58C-172D-4E8C-9995-D0A9B8924EA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3280" y="1514680"/>
                <a:ext cx="565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14:cNvPr>
              <p14:cNvContentPartPr/>
              <p14:nvPr/>
            </p14:nvContentPartPr>
            <p14:xfrm>
              <a:off x="5625840" y="1705840"/>
              <a:ext cx="14400" cy="11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38F39A2-B79F-4E58-B17B-8110A81834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8200" y="1687840"/>
                <a:ext cx="50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14:cNvPr>
              <p14:cNvContentPartPr/>
              <p14:nvPr/>
            </p14:nvContentPartPr>
            <p14:xfrm>
              <a:off x="7395960" y="2753080"/>
              <a:ext cx="464040" cy="398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582674-948E-4923-BD81-97EA2057AD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78320" y="2735080"/>
                <a:ext cx="4996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14:cNvPr>
              <p14:cNvContentPartPr/>
              <p14:nvPr/>
            </p14:nvContentPartPr>
            <p14:xfrm>
              <a:off x="395760" y="3799240"/>
              <a:ext cx="639360" cy="39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2C618-D6D8-4F73-8210-6557B950BE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7770" y="3781600"/>
                <a:ext cx="67498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14:cNvPr>
              <p14:cNvContentPartPr/>
              <p14:nvPr/>
            </p14:nvContentPartPr>
            <p14:xfrm>
              <a:off x="1554240" y="3870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4E3F0FA-F136-4D72-8F69-C259EBBF0CB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36600" y="3852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14:cNvPr>
              <p14:cNvContentPartPr/>
              <p14:nvPr/>
            </p14:nvContentPartPr>
            <p14:xfrm>
              <a:off x="2229960" y="3947200"/>
              <a:ext cx="117000" cy="199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01DC97-4385-4021-8267-6A89316978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11960" y="3929200"/>
                <a:ext cx="152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14:cNvPr>
              <p14:cNvContentPartPr/>
              <p14:nvPr/>
            </p14:nvContentPartPr>
            <p14:xfrm>
              <a:off x="1345800" y="3986800"/>
              <a:ext cx="758160" cy="346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8275C64-2763-4585-9B9F-EC82E07B4D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28160" y="3968800"/>
                <a:ext cx="793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14:cNvPr>
              <p14:cNvContentPartPr/>
              <p14:nvPr/>
            </p14:nvContentPartPr>
            <p14:xfrm>
              <a:off x="2721000" y="4006600"/>
              <a:ext cx="225360" cy="12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6A1CF1B-256C-4DB9-BFE7-1B9D5417906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03000" y="3988960"/>
                <a:ext cx="2610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14:cNvPr>
              <p14:cNvContentPartPr/>
              <p14:nvPr/>
            </p14:nvContentPartPr>
            <p14:xfrm>
              <a:off x="3063360" y="4063480"/>
              <a:ext cx="5040" cy="26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B4D7B5D-070D-41AA-BC77-8FA7328A7B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45720" y="4045840"/>
                <a:ext cx="406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14:cNvPr>
              <p14:cNvContentPartPr/>
              <p14:nvPr/>
            </p14:nvContentPartPr>
            <p14:xfrm>
              <a:off x="3017280" y="391120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0838B5-57AE-4E02-8C21-020DBE1FEA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99640" y="389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14:cNvPr>
              <p14:cNvContentPartPr/>
              <p14:nvPr/>
            </p14:nvContentPartPr>
            <p14:xfrm>
              <a:off x="3178920" y="3789520"/>
              <a:ext cx="11160" cy="324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EBE7E33-C868-4820-A4CF-3F6E7097BC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61280" y="3771520"/>
                <a:ext cx="468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14:cNvPr>
              <p14:cNvContentPartPr/>
              <p14:nvPr/>
            </p14:nvContentPartPr>
            <p14:xfrm>
              <a:off x="3281160" y="3819760"/>
              <a:ext cx="10440" cy="27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627701-022D-4A7E-A261-ABCE9F57A87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63520" y="3801760"/>
                <a:ext cx="460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14:cNvPr>
              <p14:cNvContentPartPr/>
              <p14:nvPr/>
            </p14:nvContentPartPr>
            <p14:xfrm>
              <a:off x="3623520" y="3950800"/>
              <a:ext cx="268200" cy="11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0D4D9B-8C1D-48E3-8D00-D10BF4CDAEE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5880" y="3933160"/>
                <a:ext cx="3038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14:cNvPr>
              <p14:cNvContentPartPr/>
              <p14:nvPr/>
            </p14:nvContentPartPr>
            <p14:xfrm>
              <a:off x="4015560" y="3943960"/>
              <a:ext cx="66600" cy="120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7A27D9-27F1-4DF4-B070-9AC953414A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97560" y="3926320"/>
                <a:ext cx="1022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14:cNvPr>
              <p14:cNvContentPartPr/>
              <p14:nvPr/>
            </p14:nvContentPartPr>
            <p14:xfrm>
              <a:off x="4134720" y="3918040"/>
              <a:ext cx="51120" cy="166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6E53C6A-44AC-4FF5-8CE0-95A98435032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17080" y="3900040"/>
                <a:ext cx="867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14:cNvPr>
              <p14:cNvContentPartPr/>
              <p14:nvPr/>
            </p14:nvContentPartPr>
            <p14:xfrm>
              <a:off x="4317240" y="3799240"/>
              <a:ext cx="11160" cy="265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567E45D-76DB-41E7-AFF4-D34C636CC11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99240" y="3781600"/>
                <a:ext cx="468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14:cNvPr>
              <p14:cNvContentPartPr/>
              <p14:nvPr/>
            </p14:nvContentPartPr>
            <p14:xfrm>
              <a:off x="4326960" y="3890680"/>
              <a:ext cx="143640" cy="171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FB7256-B680-45A2-B77B-9B9E4225B2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309320" y="3873040"/>
                <a:ext cx="1792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14:cNvPr>
              <p14:cNvContentPartPr/>
              <p14:nvPr/>
            </p14:nvContentPartPr>
            <p14:xfrm>
              <a:off x="4734480" y="3915880"/>
              <a:ext cx="112320" cy="149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965D8A-B038-46EA-ADE6-37B7986F3680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16480" y="3898240"/>
                <a:ext cx="1479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14:cNvPr>
              <p14:cNvContentPartPr/>
              <p14:nvPr/>
            </p14:nvContentPartPr>
            <p14:xfrm>
              <a:off x="4977840" y="3749920"/>
              <a:ext cx="387720" cy="32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47AD78-846D-4721-9D85-011EF2823E0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60200" y="3732280"/>
                <a:ext cx="4233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14:cNvPr>
              <p14:cNvContentPartPr/>
              <p14:nvPr/>
            </p14:nvContentPartPr>
            <p14:xfrm>
              <a:off x="6764880" y="3640480"/>
              <a:ext cx="834120" cy="581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D9677D-7F23-4785-83B4-9F9EB9CE027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746880" y="3622840"/>
                <a:ext cx="8697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14:cNvPr>
              <p14:cNvContentPartPr/>
              <p14:nvPr/>
            </p14:nvContentPartPr>
            <p14:xfrm>
              <a:off x="5587680" y="3680800"/>
              <a:ext cx="952920" cy="628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BC0BCA-C2F6-41E7-BB92-716305D4337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40" y="3663160"/>
                <a:ext cx="988560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14:cNvPr>
              <p14:cNvContentPartPr/>
              <p14:nvPr/>
            </p14:nvContentPartPr>
            <p14:xfrm>
              <a:off x="7772160" y="4012720"/>
              <a:ext cx="54360" cy="1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260DEB9-FFD0-4A92-A685-7AFFD5455D7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754160" y="3995080"/>
                <a:ext cx="90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14:cNvPr>
              <p14:cNvContentPartPr/>
              <p14:nvPr/>
            </p14:nvContentPartPr>
            <p14:xfrm>
              <a:off x="566400" y="4521040"/>
              <a:ext cx="1025640" cy="28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E31F17E-3E3D-4758-A75F-E0481BB14FC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8400" y="4503063"/>
                <a:ext cx="1061280" cy="31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14:cNvPr>
              <p14:cNvContentPartPr/>
              <p14:nvPr/>
            </p14:nvContentPartPr>
            <p14:xfrm>
              <a:off x="1889400" y="4612480"/>
              <a:ext cx="360" cy="8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EF461A-B04F-43AC-889C-4C5C531BE8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71760" y="4594480"/>
                <a:ext cx="36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14:cNvPr>
              <p14:cNvContentPartPr/>
              <p14:nvPr/>
            </p14:nvContentPartPr>
            <p14:xfrm>
              <a:off x="1876800" y="4500520"/>
              <a:ext cx="2520" cy="1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FE3AA0B-C666-4FF9-B24D-8DBA4FD8DF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59160" y="4482880"/>
                <a:ext cx="38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14:cNvPr>
              <p14:cNvContentPartPr/>
              <p14:nvPr/>
            </p14:nvContentPartPr>
            <p14:xfrm>
              <a:off x="2007120" y="4571440"/>
              <a:ext cx="63000" cy="132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D40A5CA-A6F0-4C80-A3AB-07FAC0F79B8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989480" y="4553800"/>
                <a:ext cx="986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14:cNvPr>
              <p14:cNvContentPartPr/>
              <p14:nvPr/>
            </p14:nvContentPartPr>
            <p14:xfrm>
              <a:off x="3342360" y="4490080"/>
              <a:ext cx="252360" cy="144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EC4EC6F-039E-4F67-8112-4DBD402FF2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324386" y="4472080"/>
                <a:ext cx="287949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14:cNvPr>
              <p14:cNvContentPartPr/>
              <p14:nvPr/>
            </p14:nvContentPartPr>
            <p14:xfrm>
              <a:off x="2367840" y="4378480"/>
              <a:ext cx="862920" cy="41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BF1F49C-AE1D-4BD3-A661-EC6C8EACA2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49840" y="4360480"/>
                <a:ext cx="89856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14:cNvPr>
              <p14:cNvContentPartPr/>
              <p14:nvPr/>
            </p14:nvContentPartPr>
            <p14:xfrm>
              <a:off x="3941040" y="4341760"/>
              <a:ext cx="645120" cy="482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0BAC70-E683-4591-A9E9-F9E27198477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23050" y="4324120"/>
                <a:ext cx="68074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14:cNvPr>
              <p14:cNvContentPartPr/>
              <p14:nvPr/>
            </p14:nvContentPartPr>
            <p14:xfrm>
              <a:off x="4863360" y="4519960"/>
              <a:ext cx="208800" cy="26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A4C9D3-9303-46A8-BC0E-CC59F361E1C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45720" y="4502320"/>
                <a:ext cx="2444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14:cNvPr>
              <p14:cNvContentPartPr/>
              <p14:nvPr/>
            </p14:nvContentPartPr>
            <p14:xfrm>
              <a:off x="5634120" y="4561720"/>
              <a:ext cx="124920" cy="212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BE0241-9D5C-4594-B62B-75A24038E1A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16480" y="4543720"/>
                <a:ext cx="1605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14:cNvPr>
              <p14:cNvContentPartPr/>
              <p14:nvPr/>
            </p14:nvContentPartPr>
            <p14:xfrm>
              <a:off x="5859120" y="4521040"/>
              <a:ext cx="53280" cy="7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7A2903B-F460-4828-8815-D525F95A0F5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1480" y="4503040"/>
                <a:ext cx="88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14:cNvPr>
              <p14:cNvContentPartPr/>
              <p14:nvPr/>
            </p14:nvContentPartPr>
            <p14:xfrm>
              <a:off x="5149560" y="4488640"/>
              <a:ext cx="407880" cy="29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1A8F67-3673-4317-B1FE-E2521756A33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31560" y="4470640"/>
                <a:ext cx="4435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14:cNvPr>
              <p14:cNvContentPartPr/>
              <p14:nvPr/>
            </p14:nvContentPartPr>
            <p14:xfrm>
              <a:off x="6106440" y="4439680"/>
              <a:ext cx="192960" cy="511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73BACB9-6D35-48A3-827B-AA49CA8E0F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88800" y="4421680"/>
                <a:ext cx="2286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14:cNvPr>
              <p14:cNvContentPartPr/>
              <p14:nvPr/>
            </p14:nvContentPartPr>
            <p14:xfrm>
              <a:off x="6552840" y="4471000"/>
              <a:ext cx="1077840" cy="365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FB55CDA-8CBD-4D91-9F2E-8E7479E88C1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534840" y="4453360"/>
                <a:ext cx="1113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14:cNvPr>
              <p14:cNvContentPartPr/>
              <p14:nvPr/>
            </p14:nvContentPartPr>
            <p14:xfrm>
              <a:off x="7772160" y="4398640"/>
              <a:ext cx="749160" cy="374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1B35B6-B569-4ECE-A34F-61BC38FBE22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54169" y="4381000"/>
                <a:ext cx="784783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14:cNvPr>
              <p14:cNvContentPartPr/>
              <p14:nvPr/>
            </p14:nvContentPartPr>
            <p14:xfrm>
              <a:off x="730920" y="4957360"/>
              <a:ext cx="17676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0BBD260-3AAB-4D43-B0BC-1ED9A395A21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12920" y="4939720"/>
                <a:ext cx="21240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14:cNvPr>
              <p14:cNvContentPartPr/>
              <p14:nvPr/>
            </p14:nvContentPartPr>
            <p14:xfrm>
              <a:off x="1127280" y="5145640"/>
              <a:ext cx="306720" cy="228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4F54EFD-0870-41E1-BF10-E43FB9FF0A8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09280" y="5127640"/>
                <a:ext cx="3423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14:cNvPr>
              <p14:cNvContentPartPr/>
              <p14:nvPr/>
            </p14:nvContentPartPr>
            <p14:xfrm>
              <a:off x="1472880" y="5180560"/>
              <a:ext cx="155520" cy="201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6537E82-2BBF-4BBA-B22A-975AF0DDC35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455240" y="5162560"/>
                <a:ext cx="1911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14:cNvPr>
              <p14:cNvContentPartPr/>
              <p14:nvPr/>
            </p14:nvContentPartPr>
            <p14:xfrm>
              <a:off x="1665480" y="5198560"/>
              <a:ext cx="216360" cy="49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E259CC8-F77F-4F72-B710-D7C66EA664F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647840" y="5180920"/>
                <a:ext cx="2520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14:cNvPr>
              <p14:cNvContentPartPr/>
              <p14:nvPr/>
            </p14:nvContentPartPr>
            <p14:xfrm>
              <a:off x="1916040" y="5221600"/>
              <a:ext cx="271440" cy="181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6E2535B-C1F9-48ED-AF08-5D9F141FE77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898400" y="5203960"/>
                <a:ext cx="3070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14:cNvPr>
              <p14:cNvContentPartPr/>
              <p14:nvPr/>
            </p14:nvContentPartPr>
            <p14:xfrm>
              <a:off x="2245080" y="5018560"/>
              <a:ext cx="21240" cy="322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8018EA5-C7FE-488B-ADB4-2641CAD1698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27440" y="5000920"/>
                <a:ext cx="56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14:cNvPr>
              <p14:cNvContentPartPr/>
              <p14:nvPr/>
            </p14:nvContentPartPr>
            <p14:xfrm>
              <a:off x="2153640" y="5201440"/>
              <a:ext cx="174960" cy="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505813B-7E75-4DD5-B786-5EAF2B19622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136000" y="5183440"/>
                <a:ext cx="21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14:cNvPr>
              <p14:cNvContentPartPr/>
              <p14:nvPr/>
            </p14:nvContentPartPr>
            <p14:xfrm>
              <a:off x="2399520" y="5232040"/>
              <a:ext cx="8280" cy="122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1F81148-E7BC-4E78-B701-92414DABA2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81880" y="5214400"/>
                <a:ext cx="439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14:cNvPr>
              <p14:cNvContentPartPr/>
              <p14:nvPr/>
            </p14:nvContentPartPr>
            <p14:xfrm>
              <a:off x="2407440" y="5099920"/>
              <a:ext cx="360" cy="18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F7B4C18-63AC-4957-944F-961B67B7CB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389800" y="5082280"/>
                <a:ext cx="360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14:cNvPr>
              <p14:cNvContentPartPr/>
              <p14:nvPr/>
            </p14:nvContentPartPr>
            <p14:xfrm>
              <a:off x="2488800" y="5131600"/>
              <a:ext cx="352440" cy="234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DB89AF6-0690-42C1-9423-755CEA91D5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471160" y="5113960"/>
                <a:ext cx="3880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14:cNvPr>
              <p14:cNvContentPartPr/>
              <p14:nvPr/>
            </p14:nvContentPartPr>
            <p14:xfrm>
              <a:off x="3047520" y="4890400"/>
              <a:ext cx="924840" cy="601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F6261E9-5A86-42AE-BF64-52983FBBE34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029880" y="4872760"/>
                <a:ext cx="96048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14:cNvPr>
              <p14:cNvContentPartPr/>
              <p14:nvPr/>
            </p14:nvContentPartPr>
            <p14:xfrm>
              <a:off x="4315440" y="5078320"/>
              <a:ext cx="177480" cy="346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33BA3D1-3F57-4D58-8814-7DC0BF975DE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7800" y="5060680"/>
                <a:ext cx="213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14:cNvPr>
              <p14:cNvContentPartPr/>
              <p14:nvPr/>
            </p14:nvContentPartPr>
            <p14:xfrm>
              <a:off x="4608840" y="5130160"/>
              <a:ext cx="157680" cy="246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79F1489-F984-4A45-9CF0-3B0CD036CF9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0840" y="5112520"/>
                <a:ext cx="1933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14:cNvPr>
              <p14:cNvContentPartPr/>
              <p14:nvPr/>
            </p14:nvContentPartPr>
            <p14:xfrm>
              <a:off x="4866960" y="5048080"/>
              <a:ext cx="64080" cy="10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928A342-E7A0-4684-84E7-00CAF87D0EE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848960" y="5030440"/>
                <a:ext cx="997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14:cNvPr>
              <p14:cNvContentPartPr/>
              <p14:nvPr/>
            </p14:nvContentPartPr>
            <p14:xfrm>
              <a:off x="6277440" y="5041600"/>
              <a:ext cx="81720" cy="101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715E44-EA2C-4609-9454-5D9ACDFF508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259440" y="5023600"/>
                <a:ext cx="1173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14:cNvPr>
              <p14:cNvContentPartPr/>
              <p14:nvPr/>
            </p14:nvContentPartPr>
            <p14:xfrm>
              <a:off x="5607840" y="5062120"/>
              <a:ext cx="518040" cy="3132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26BA7D5-1EE3-4CC9-9C1E-F86189A6440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589852" y="5044480"/>
                <a:ext cx="55365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14:cNvPr>
              <p14:cNvContentPartPr/>
              <p14:nvPr/>
            </p14:nvContentPartPr>
            <p14:xfrm>
              <a:off x="5018880" y="5059600"/>
              <a:ext cx="466200" cy="302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35384D2-079E-4CCB-9393-9529399F7E5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00894" y="5041960"/>
                <a:ext cx="50181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95A000-8052-4CB2-B2FE-14206DA660EF}"/>
                  </a:ext>
                </a:extLst>
              </p14:cNvPr>
              <p14:cNvContentPartPr/>
              <p14:nvPr/>
            </p14:nvContentPartPr>
            <p14:xfrm>
              <a:off x="7221360" y="5302960"/>
              <a:ext cx="22320" cy="8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95A000-8052-4CB2-B2FE-14206DA660E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203720" y="5285320"/>
                <a:ext cx="57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335D56-A305-4CE5-802C-C116AAF14D8D}"/>
                  </a:ext>
                </a:extLst>
              </p14:cNvPr>
              <p14:cNvContentPartPr/>
              <p14:nvPr/>
            </p14:nvContentPartPr>
            <p14:xfrm>
              <a:off x="7263840" y="50999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335D56-A305-4CE5-802C-C116AAF14D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4620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FCE4AAA-C69F-401B-8C58-5D00730291CA}"/>
                  </a:ext>
                </a:extLst>
              </p14:cNvPr>
              <p14:cNvContentPartPr/>
              <p14:nvPr/>
            </p14:nvContentPartPr>
            <p14:xfrm>
              <a:off x="7385880" y="5018560"/>
              <a:ext cx="282240" cy="399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FCE4AAA-C69F-401B-8C58-5D00730291C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368240" y="5000904"/>
                <a:ext cx="31788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C5C11B-6A83-4979-BBE3-EE4A7839C43B}"/>
                  </a:ext>
                </a:extLst>
              </p14:cNvPr>
              <p14:cNvContentPartPr/>
              <p14:nvPr/>
            </p14:nvContentPartPr>
            <p14:xfrm>
              <a:off x="6602520" y="4998400"/>
              <a:ext cx="521280" cy="37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C5C11B-6A83-4979-BBE3-EE4A7839C4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584532" y="4980400"/>
                <a:ext cx="556895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D0CBC0-BDFD-446B-8A22-48F84C720EFA}"/>
                  </a:ext>
                </a:extLst>
              </p14:cNvPr>
              <p14:cNvContentPartPr/>
              <p14:nvPr/>
            </p14:nvContentPartPr>
            <p14:xfrm>
              <a:off x="7970160" y="5163280"/>
              <a:ext cx="137160" cy="26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D0CBC0-BDFD-446B-8A22-48F84C720EF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952520" y="5145640"/>
                <a:ext cx="172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6FFDB77-46E2-4746-8401-F6EBCF352DFF}"/>
                  </a:ext>
                </a:extLst>
              </p14:cNvPr>
              <p14:cNvContentPartPr/>
              <p14:nvPr/>
            </p14:nvContentPartPr>
            <p14:xfrm>
              <a:off x="8182200" y="5293240"/>
              <a:ext cx="6840" cy="96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6FFDB77-46E2-4746-8401-F6EBCF352DF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164560" y="5275240"/>
                <a:ext cx="424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D9E14B3-6EEF-4C65-AD32-FD6486179C01}"/>
                  </a:ext>
                </a:extLst>
              </p14:cNvPr>
              <p14:cNvContentPartPr/>
              <p14:nvPr/>
            </p14:nvContentPartPr>
            <p14:xfrm>
              <a:off x="8235480" y="5089480"/>
              <a:ext cx="432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D9E14B3-6EEF-4C65-AD32-FD6486179C0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217480" y="50718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79CDFE0-AC14-4273-8C0A-0E6CB35AF69E}"/>
                  </a:ext>
                </a:extLst>
              </p14:cNvPr>
              <p14:cNvContentPartPr/>
              <p14:nvPr/>
            </p14:nvContentPartPr>
            <p14:xfrm>
              <a:off x="8259600" y="5273800"/>
              <a:ext cx="203760" cy="171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79CDFE0-AC14-4273-8C0A-0E6CB35AF6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241960" y="5255800"/>
                <a:ext cx="2394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DD8D4B-B6B6-4638-AE45-3D8836B8DFD7}"/>
                  </a:ext>
                </a:extLst>
              </p14:cNvPr>
              <p14:cNvContentPartPr/>
              <p14:nvPr/>
            </p14:nvContentPartPr>
            <p14:xfrm>
              <a:off x="8584680" y="5161840"/>
              <a:ext cx="279360" cy="235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DD8D4B-B6B6-4638-AE45-3D8836B8DFD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67040" y="5144200"/>
                <a:ext cx="3150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7FF6CC-F5D0-41CA-A0E7-C3CDF996F604}"/>
                  </a:ext>
                </a:extLst>
              </p14:cNvPr>
              <p14:cNvContentPartPr/>
              <p14:nvPr/>
            </p14:nvContentPartPr>
            <p14:xfrm>
              <a:off x="684120" y="5811280"/>
              <a:ext cx="16920" cy="147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7FF6CC-F5D0-41CA-A0E7-C3CDF996F60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120" y="5793280"/>
                <a:ext cx="525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BB4944-C843-44EE-9FAF-76F48BADD3A2}"/>
                  </a:ext>
                </a:extLst>
              </p14:cNvPr>
              <p14:cNvContentPartPr/>
              <p14:nvPr/>
            </p14:nvContentPartPr>
            <p14:xfrm>
              <a:off x="615360" y="5688880"/>
              <a:ext cx="432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BB4944-C843-44EE-9FAF-76F48BADD3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7360" y="567124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E18A34-BBF5-4F2D-A9D7-D3610771E823}"/>
                  </a:ext>
                </a:extLst>
              </p14:cNvPr>
              <p14:cNvContentPartPr/>
              <p14:nvPr/>
            </p14:nvContentPartPr>
            <p14:xfrm>
              <a:off x="827400" y="5780680"/>
              <a:ext cx="87120" cy="194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E18A34-BBF5-4F2D-A9D7-D3610771E8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809760" y="5763040"/>
                <a:ext cx="1227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74E610E-6760-4C85-A597-68A395A30ADC}"/>
                  </a:ext>
                </a:extLst>
              </p14:cNvPr>
              <p14:cNvContentPartPr/>
              <p14:nvPr/>
            </p14:nvContentPartPr>
            <p14:xfrm>
              <a:off x="2915400" y="5629840"/>
              <a:ext cx="833760" cy="55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74E610E-6760-4C85-A597-68A395A30A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897752" y="5612200"/>
                <a:ext cx="869415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97B922-B1FB-452E-A61E-B1B35EC8ABCB}"/>
                  </a:ext>
                </a:extLst>
              </p14:cNvPr>
              <p14:cNvContentPartPr/>
              <p14:nvPr/>
            </p14:nvContentPartPr>
            <p14:xfrm>
              <a:off x="2193960" y="5810200"/>
              <a:ext cx="423360" cy="204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97B922-B1FB-452E-A61E-B1B35EC8ABC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176320" y="5792560"/>
                <a:ext cx="459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67A46-3019-4F6F-A5EE-0928473BF244}"/>
                  </a:ext>
                </a:extLst>
              </p14:cNvPr>
              <p14:cNvContentPartPr/>
              <p14:nvPr/>
            </p14:nvContentPartPr>
            <p14:xfrm>
              <a:off x="1544880" y="5679160"/>
              <a:ext cx="537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67A46-3019-4F6F-A5EE-0928473BF24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527228" y="5661160"/>
                <a:ext cx="573504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5926E3-D19B-4161-AEEA-458C34C8789E}"/>
                  </a:ext>
                </a:extLst>
              </p14:cNvPr>
              <p14:cNvContentPartPr/>
              <p14:nvPr/>
            </p14:nvContentPartPr>
            <p14:xfrm>
              <a:off x="1127280" y="5840080"/>
              <a:ext cx="336960" cy="294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5926E3-D19B-4161-AEEA-458C34C8789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109280" y="5822080"/>
                <a:ext cx="3726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5BAA73F-64C2-4E60-85EC-E911418F195E}"/>
                  </a:ext>
                </a:extLst>
              </p14:cNvPr>
              <p14:cNvContentPartPr/>
              <p14:nvPr/>
            </p14:nvContentPartPr>
            <p14:xfrm>
              <a:off x="4794240" y="5688880"/>
              <a:ext cx="735840" cy="349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5BAA73F-64C2-4E60-85EC-E911418F195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776591" y="5671240"/>
                <a:ext cx="771497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C2E5C4F-B723-49B4-8DDD-7C836094A891}"/>
                  </a:ext>
                </a:extLst>
              </p14:cNvPr>
              <p14:cNvContentPartPr/>
              <p14:nvPr/>
            </p14:nvContentPartPr>
            <p14:xfrm>
              <a:off x="4131120" y="5719840"/>
              <a:ext cx="572400" cy="265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C2E5C4F-B723-49B4-8DDD-7C836094A89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113480" y="5701840"/>
                <a:ext cx="6080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916EB3-8A4A-46E6-AA51-4258BA90C070}"/>
                  </a:ext>
                </a:extLst>
              </p14:cNvPr>
              <p14:cNvContentPartPr/>
              <p14:nvPr/>
            </p14:nvContentPartPr>
            <p14:xfrm>
              <a:off x="5925000" y="5567200"/>
              <a:ext cx="221760" cy="574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916EB3-8A4A-46E6-AA51-4258BA90C070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07000" y="5549560"/>
                <a:ext cx="25740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B1EB88-EA26-45EE-8A01-C59DB39A824D}"/>
                  </a:ext>
                </a:extLst>
              </p14:cNvPr>
              <p14:cNvContentPartPr/>
              <p14:nvPr/>
            </p14:nvContentPartPr>
            <p14:xfrm>
              <a:off x="5057040" y="5861320"/>
              <a:ext cx="7380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B1EB88-EA26-45EE-8A01-C59DB39A824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39040" y="5843680"/>
                <a:ext cx="10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C950EB3-142D-439B-9262-BE7EAFD8B3A0}"/>
                  </a:ext>
                </a:extLst>
              </p14:cNvPr>
              <p14:cNvContentPartPr/>
              <p14:nvPr/>
            </p14:nvContentPartPr>
            <p14:xfrm>
              <a:off x="6420720" y="5848720"/>
              <a:ext cx="190440" cy="186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C950EB3-142D-439B-9262-BE7EAFD8B3A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402720" y="5831080"/>
                <a:ext cx="226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3FED3B9-E7DA-40F7-A352-86B900547D30}"/>
                  </a:ext>
                </a:extLst>
              </p14:cNvPr>
              <p14:cNvContentPartPr/>
              <p14:nvPr/>
            </p14:nvContentPartPr>
            <p14:xfrm>
              <a:off x="6632040" y="5820640"/>
              <a:ext cx="9252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3FED3B9-E7DA-40F7-A352-86B900547D3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614040" y="5802640"/>
                <a:ext cx="128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4542F5D-F919-4E1B-B145-39A7953A1871}"/>
                  </a:ext>
                </a:extLst>
              </p14:cNvPr>
              <p14:cNvContentPartPr/>
              <p14:nvPr/>
            </p14:nvContentPartPr>
            <p14:xfrm>
              <a:off x="6825000" y="5872120"/>
              <a:ext cx="145800" cy="393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4542F5D-F919-4E1B-B145-39A7953A187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807360" y="5854480"/>
                <a:ext cx="1814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CA0AE92-D4E3-48D2-AA29-ADBF10E23146}"/>
                  </a:ext>
                </a:extLst>
              </p14:cNvPr>
              <p14:cNvContentPartPr/>
              <p14:nvPr/>
            </p14:nvContentPartPr>
            <p14:xfrm>
              <a:off x="7047840" y="5892640"/>
              <a:ext cx="218880" cy="14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CA0AE92-D4E3-48D2-AA29-ADBF10E23146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029840" y="5874640"/>
                <a:ext cx="254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A1F903-FEBC-408D-839B-F920270317B6}"/>
                  </a:ext>
                </a:extLst>
              </p14:cNvPr>
              <p14:cNvContentPartPr/>
              <p14:nvPr/>
            </p14:nvContentPartPr>
            <p14:xfrm>
              <a:off x="7383360" y="5699320"/>
              <a:ext cx="23400" cy="316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A1F903-FEBC-408D-839B-F920270317B6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7365720" y="5681680"/>
                <a:ext cx="59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00F5E-8A7F-41EB-999B-97CBB3F0A78B}"/>
                  </a:ext>
                </a:extLst>
              </p14:cNvPr>
              <p14:cNvContentPartPr/>
              <p14:nvPr/>
            </p14:nvContentPartPr>
            <p14:xfrm>
              <a:off x="7314600" y="5850880"/>
              <a:ext cx="184680" cy="21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00F5E-8A7F-41EB-999B-97CBB3F0A7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296960" y="5833240"/>
                <a:ext cx="220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A4A887E-E7A9-49D7-8128-7EC660DFE560}"/>
                  </a:ext>
                </a:extLst>
              </p14:cNvPr>
              <p14:cNvContentPartPr/>
              <p14:nvPr/>
            </p14:nvContentPartPr>
            <p14:xfrm>
              <a:off x="7589280" y="5943400"/>
              <a:ext cx="4320" cy="4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A4A887E-E7A9-49D7-8128-7EC660DFE56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71280" y="5925400"/>
                <a:ext cx="399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72ABBED-2133-470A-BB5A-9D7D880111B3}"/>
                  </a:ext>
                </a:extLst>
              </p14:cNvPr>
              <p14:cNvContentPartPr/>
              <p14:nvPr/>
            </p14:nvContentPartPr>
            <p14:xfrm>
              <a:off x="7578840" y="5811280"/>
              <a:ext cx="432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72ABBED-2133-470A-BB5A-9D7D880111B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1200" y="57932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F6AA4A0-D8BB-433D-98EA-E6D96C98191A}"/>
                  </a:ext>
                </a:extLst>
              </p14:cNvPr>
              <p14:cNvContentPartPr/>
              <p14:nvPr/>
            </p14:nvContentPartPr>
            <p14:xfrm>
              <a:off x="8270040" y="5655400"/>
              <a:ext cx="692640" cy="509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F6AA4A0-D8BB-433D-98EA-E6D96C98191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8252400" y="5637760"/>
                <a:ext cx="7282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332BE4-D443-40D6-8E7F-57FCFBD7A823}"/>
                  </a:ext>
                </a:extLst>
              </p14:cNvPr>
              <p14:cNvContentPartPr/>
              <p14:nvPr/>
            </p14:nvContentPartPr>
            <p14:xfrm>
              <a:off x="7731480" y="5841160"/>
              <a:ext cx="281880" cy="20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332BE4-D443-40D6-8E7F-57FCFBD7A82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713503" y="5823160"/>
                <a:ext cx="317475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6BCDFE-16F6-480B-99CC-D3FA9181681B}"/>
                  </a:ext>
                </a:extLst>
              </p14:cNvPr>
              <p14:cNvContentPartPr/>
              <p14:nvPr/>
            </p14:nvContentPartPr>
            <p14:xfrm>
              <a:off x="2335440" y="6337240"/>
              <a:ext cx="340200" cy="185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6BCDFE-16F6-480B-99CC-D3FA9181681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17440" y="6319600"/>
                <a:ext cx="3758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5D39E69-A84D-41AE-A716-05A1EC0DECB6}"/>
                  </a:ext>
                </a:extLst>
              </p14:cNvPr>
              <p14:cNvContentPartPr/>
              <p14:nvPr/>
            </p14:nvContentPartPr>
            <p14:xfrm>
              <a:off x="1612920" y="6248320"/>
              <a:ext cx="624600" cy="469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5D39E69-A84D-41AE-A716-05A1EC0DEC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94920" y="6230320"/>
                <a:ext cx="66024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C08E6B9-4239-4E2D-B1BA-BDD55FEFB9CE}"/>
                  </a:ext>
                </a:extLst>
              </p14:cNvPr>
              <p14:cNvContentPartPr/>
              <p14:nvPr/>
            </p14:nvContentPartPr>
            <p14:xfrm>
              <a:off x="2793360" y="6277120"/>
              <a:ext cx="995760" cy="410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C08E6B9-4239-4E2D-B1BA-BDD55FEFB9C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775720" y="6259480"/>
                <a:ext cx="1031400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466570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14:cNvPr>
              <p14:cNvContentPartPr/>
              <p14:nvPr/>
            </p14:nvContentPartPr>
            <p14:xfrm>
              <a:off x="4504440" y="1625200"/>
              <a:ext cx="791640" cy="212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6800" y="1607200"/>
                <a:ext cx="82728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14:cNvPr>
              <p14:cNvContentPartPr/>
              <p14:nvPr/>
            </p14:nvContentPartPr>
            <p14:xfrm>
              <a:off x="375240" y="2266720"/>
              <a:ext cx="210240" cy="69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600" y="2249080"/>
                <a:ext cx="2458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14:cNvPr>
              <p14:cNvContentPartPr/>
              <p14:nvPr/>
            </p14:nvContentPartPr>
            <p14:xfrm>
              <a:off x="873480" y="2496760"/>
              <a:ext cx="131400" cy="2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5480" y="2479120"/>
                <a:ext cx="167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14:cNvPr>
              <p14:cNvContentPartPr/>
              <p14:nvPr/>
            </p14:nvContentPartPr>
            <p14:xfrm>
              <a:off x="873480" y="2590720"/>
              <a:ext cx="12312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5480" y="257272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14:cNvPr>
              <p14:cNvContentPartPr/>
              <p14:nvPr/>
            </p14:nvContentPartPr>
            <p14:xfrm>
              <a:off x="365520" y="2428720"/>
              <a:ext cx="316440" cy="37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520" y="2410720"/>
                <a:ext cx="352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14:cNvPr>
              <p14:cNvContentPartPr/>
              <p14:nvPr/>
            </p14:nvContentPartPr>
            <p14:xfrm>
              <a:off x="1156440" y="2241160"/>
              <a:ext cx="1244520" cy="553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38800" y="2223520"/>
                <a:ext cx="128016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14:cNvPr>
              <p14:cNvContentPartPr/>
              <p14:nvPr/>
            </p14:nvContentPartPr>
            <p14:xfrm>
              <a:off x="2561880" y="2282560"/>
              <a:ext cx="597600" cy="406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43891" y="2264560"/>
                <a:ext cx="63321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14:cNvPr>
              <p14:cNvContentPartPr/>
              <p14:nvPr/>
            </p14:nvContentPartPr>
            <p14:xfrm>
              <a:off x="3308880" y="2418640"/>
              <a:ext cx="693720" cy="195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1231" y="2401000"/>
                <a:ext cx="729379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14:cNvPr>
              <p14:cNvContentPartPr/>
              <p14:nvPr/>
            </p14:nvContentPartPr>
            <p14:xfrm>
              <a:off x="4114560" y="2438080"/>
              <a:ext cx="79920" cy="1414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96560" y="2420440"/>
                <a:ext cx="115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14:cNvPr>
              <p14:cNvContentPartPr/>
              <p14:nvPr/>
            </p14:nvContentPartPr>
            <p14:xfrm>
              <a:off x="4758960" y="2235400"/>
              <a:ext cx="626760" cy="2876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40960" y="2217760"/>
                <a:ext cx="662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14:cNvPr>
              <p14:cNvContentPartPr/>
              <p14:nvPr/>
            </p14:nvContentPartPr>
            <p14:xfrm>
              <a:off x="4310760" y="2385880"/>
              <a:ext cx="352800" cy="338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3120" y="2367880"/>
                <a:ext cx="38844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250718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14:cNvPr>
              <p14:cNvContentPartPr/>
              <p14:nvPr/>
            </p14:nvContentPartPr>
            <p14:xfrm>
              <a:off x="4504440" y="1625200"/>
              <a:ext cx="791640" cy="212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6800" y="1607200"/>
                <a:ext cx="82728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14:cNvPr>
              <p14:cNvContentPartPr/>
              <p14:nvPr/>
            </p14:nvContentPartPr>
            <p14:xfrm>
              <a:off x="375240" y="2266720"/>
              <a:ext cx="210240" cy="69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600" y="2249080"/>
                <a:ext cx="2458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14:cNvPr>
              <p14:cNvContentPartPr/>
              <p14:nvPr/>
            </p14:nvContentPartPr>
            <p14:xfrm>
              <a:off x="873480" y="2496760"/>
              <a:ext cx="131400" cy="2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5480" y="2479120"/>
                <a:ext cx="167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14:cNvPr>
              <p14:cNvContentPartPr/>
              <p14:nvPr/>
            </p14:nvContentPartPr>
            <p14:xfrm>
              <a:off x="873480" y="2590720"/>
              <a:ext cx="12312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5480" y="257272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14:cNvPr>
              <p14:cNvContentPartPr/>
              <p14:nvPr/>
            </p14:nvContentPartPr>
            <p14:xfrm>
              <a:off x="365520" y="2428720"/>
              <a:ext cx="316440" cy="37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520" y="2410720"/>
                <a:ext cx="352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14:cNvPr>
              <p14:cNvContentPartPr/>
              <p14:nvPr/>
            </p14:nvContentPartPr>
            <p14:xfrm>
              <a:off x="1156440" y="2241160"/>
              <a:ext cx="1244520" cy="553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38800" y="2223520"/>
                <a:ext cx="128016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14:cNvPr>
              <p14:cNvContentPartPr/>
              <p14:nvPr/>
            </p14:nvContentPartPr>
            <p14:xfrm>
              <a:off x="2561880" y="2282560"/>
              <a:ext cx="597600" cy="406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43891" y="2264560"/>
                <a:ext cx="63321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14:cNvPr>
              <p14:cNvContentPartPr/>
              <p14:nvPr/>
            </p14:nvContentPartPr>
            <p14:xfrm>
              <a:off x="3308880" y="2418640"/>
              <a:ext cx="693720" cy="195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1231" y="2401000"/>
                <a:ext cx="729379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14:cNvPr>
              <p14:cNvContentPartPr/>
              <p14:nvPr/>
            </p14:nvContentPartPr>
            <p14:xfrm>
              <a:off x="4114560" y="2438080"/>
              <a:ext cx="79920" cy="1414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96560" y="2420440"/>
                <a:ext cx="115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14:cNvPr>
              <p14:cNvContentPartPr/>
              <p14:nvPr/>
            </p14:nvContentPartPr>
            <p14:xfrm>
              <a:off x="4758960" y="2235400"/>
              <a:ext cx="626760" cy="2876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40960" y="2217760"/>
                <a:ext cx="662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14:cNvPr>
              <p14:cNvContentPartPr/>
              <p14:nvPr/>
            </p14:nvContentPartPr>
            <p14:xfrm>
              <a:off x="4310760" y="2385880"/>
              <a:ext cx="352800" cy="338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3120" y="2367880"/>
                <a:ext cx="3884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F5415F-EA0D-426B-A724-989797431F36}"/>
                  </a:ext>
                </a:extLst>
              </p14:cNvPr>
              <p14:cNvContentPartPr/>
              <p14:nvPr/>
            </p14:nvContentPartPr>
            <p14:xfrm>
              <a:off x="477120" y="3118840"/>
              <a:ext cx="370800" cy="303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F5415F-EA0D-426B-A724-989797431F3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9480" y="3101200"/>
                <a:ext cx="4064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9339FC-C86B-4D31-8874-6DF0A4CAF181}"/>
                  </a:ext>
                </a:extLst>
              </p14:cNvPr>
              <p14:cNvContentPartPr/>
              <p14:nvPr/>
            </p14:nvContentPartPr>
            <p14:xfrm>
              <a:off x="426360" y="3545800"/>
              <a:ext cx="1726560" cy="55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9339FC-C86B-4D31-8874-6DF0A4CAF18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8720" y="3527800"/>
                <a:ext cx="176220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920738-6EFE-4702-81DC-8CE9D2345F35}"/>
                  </a:ext>
                </a:extLst>
              </p14:cNvPr>
              <p14:cNvContentPartPr/>
              <p14:nvPr/>
            </p14:nvContentPartPr>
            <p14:xfrm>
              <a:off x="2810640" y="3731560"/>
              <a:ext cx="806760" cy="21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920738-6EFE-4702-81DC-8CE9D2345F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93000" y="3713920"/>
                <a:ext cx="8424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6D5044-C28C-4701-A3CE-29417FCC6C95}"/>
                  </a:ext>
                </a:extLst>
              </p14:cNvPr>
              <p14:cNvContentPartPr/>
              <p14:nvPr/>
            </p14:nvContentPartPr>
            <p14:xfrm>
              <a:off x="2308080" y="3571360"/>
              <a:ext cx="37620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6D5044-C28C-4701-A3CE-29417FCC6C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90440" y="3553720"/>
                <a:ext cx="41184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C54ACF7-7F4A-49C1-8146-0A213CC389F3}"/>
                  </a:ext>
                </a:extLst>
              </p14:cNvPr>
              <p14:cNvContentPartPr/>
              <p14:nvPr/>
            </p14:nvContentPartPr>
            <p14:xfrm>
              <a:off x="3738360" y="3860080"/>
              <a:ext cx="101160" cy="1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C54ACF7-7F4A-49C1-8146-0A213CC38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20720" y="384244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40AB1-A8E4-4253-BCAB-6A2AF08B1322}"/>
                  </a:ext>
                </a:extLst>
              </p14:cNvPr>
              <p14:cNvContentPartPr/>
              <p14:nvPr/>
            </p14:nvContentPartPr>
            <p14:xfrm>
              <a:off x="3982440" y="3582160"/>
              <a:ext cx="15804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40AB1-A8E4-4253-BCAB-6A2AF08B1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3564160"/>
                <a:ext cx="1936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A3A36F-243A-4D17-86DB-5150FE6B8631}"/>
                  </a:ext>
                </a:extLst>
              </p14:cNvPr>
              <p14:cNvContentPartPr/>
              <p14:nvPr/>
            </p14:nvContentPartPr>
            <p14:xfrm>
              <a:off x="4388520" y="3698080"/>
              <a:ext cx="36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A3A36F-243A-4D17-86DB-5150FE6B863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7088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CE5706-6AC0-4DA5-B9FC-76A1E001F9E7}"/>
                  </a:ext>
                </a:extLst>
              </p14:cNvPr>
              <p14:cNvContentPartPr/>
              <p14:nvPr/>
            </p14:nvContentPartPr>
            <p14:xfrm>
              <a:off x="4469880" y="3780880"/>
              <a:ext cx="16308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CE5706-6AC0-4DA5-B9FC-76A1E001F9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52240" y="3762880"/>
                <a:ext cx="19872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4CB79E-7520-42CD-974F-51BE8411670B}"/>
                  </a:ext>
                </a:extLst>
              </p14:cNvPr>
              <p14:cNvContentPartPr/>
              <p14:nvPr/>
            </p14:nvContentPartPr>
            <p14:xfrm>
              <a:off x="4734120" y="3574600"/>
              <a:ext cx="279720" cy="392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4CB79E-7520-42CD-974F-51BE841167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16480" y="3556960"/>
                <a:ext cx="3153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F9447FD-2F6D-4E6F-8F4F-B26885C05E7C}"/>
                  </a:ext>
                </a:extLst>
              </p14:cNvPr>
              <p14:cNvContentPartPr/>
              <p14:nvPr/>
            </p14:nvContentPartPr>
            <p14:xfrm>
              <a:off x="4237320" y="3758560"/>
              <a:ext cx="141480" cy="15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F9447FD-2F6D-4E6F-8F4F-B26885C05E7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19680" y="3740920"/>
                <a:ext cx="1771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2A73A18-E9C2-4652-8742-B5A2C96717FE}"/>
                  </a:ext>
                </a:extLst>
              </p14:cNvPr>
              <p14:cNvContentPartPr/>
              <p14:nvPr/>
            </p14:nvContentPartPr>
            <p14:xfrm>
              <a:off x="3972360" y="3779080"/>
              <a:ext cx="142200" cy="159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2A73A18-E9C2-4652-8742-B5A2C96717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54405" y="3761080"/>
                <a:ext cx="177750" cy="19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254116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14:cNvPr>
              <p14:cNvContentPartPr/>
              <p14:nvPr/>
            </p14:nvContentPartPr>
            <p14:xfrm>
              <a:off x="329160" y="142680"/>
              <a:ext cx="8549640" cy="2067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14CBB7F-895D-45E6-B757-AD0B1F3FF1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1520" y="125040"/>
                <a:ext cx="8585280" cy="21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14:cNvPr>
              <p14:cNvContentPartPr/>
              <p14:nvPr/>
            </p14:nvContentPartPr>
            <p14:xfrm>
              <a:off x="367320" y="830280"/>
              <a:ext cx="160560" cy="105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0E5B6D-EEBA-4D12-8F91-1123C629FB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320" y="812280"/>
                <a:ext cx="196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14:cNvPr>
              <p14:cNvContentPartPr/>
              <p14:nvPr/>
            </p14:nvContentPartPr>
            <p14:xfrm>
              <a:off x="1076520" y="858000"/>
              <a:ext cx="233280" cy="5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7ACBC9-A040-4EF3-90E8-904B846A66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58880" y="840360"/>
                <a:ext cx="2689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14:cNvPr>
              <p14:cNvContentPartPr/>
              <p14:nvPr/>
            </p14:nvContentPartPr>
            <p14:xfrm>
              <a:off x="426360" y="979320"/>
              <a:ext cx="1223640" cy="36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AF01625-CCD6-4D33-8EAF-3B0AF7CC7A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961663"/>
                <a:ext cx="1259280" cy="39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14:cNvPr>
              <p14:cNvContentPartPr/>
              <p14:nvPr/>
            </p14:nvContentPartPr>
            <p14:xfrm>
              <a:off x="1762320" y="947640"/>
              <a:ext cx="321480" cy="306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97413B-3583-45BF-996C-D2C6F9A25C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680" y="929979"/>
                <a:ext cx="35712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14:cNvPr>
              <p14:cNvContentPartPr/>
              <p14:nvPr/>
            </p14:nvContentPartPr>
            <p14:xfrm>
              <a:off x="1666200" y="820200"/>
              <a:ext cx="174600" cy="23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643D00-855F-4D12-A878-47CCBED675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8200" y="802560"/>
                <a:ext cx="2102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14:cNvPr>
              <p14:cNvContentPartPr/>
              <p14:nvPr/>
            </p14:nvContentPartPr>
            <p14:xfrm>
              <a:off x="3118800" y="787440"/>
              <a:ext cx="124920" cy="87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179AB5-0DE5-4043-B109-8AC6E4B7E0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00800" y="769800"/>
                <a:ext cx="160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14:cNvPr>
              <p14:cNvContentPartPr/>
              <p14:nvPr/>
            </p14:nvContentPartPr>
            <p14:xfrm>
              <a:off x="2224920" y="936480"/>
              <a:ext cx="1249920" cy="23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2BAD7A-3D54-43F5-8E9F-9E3B88554F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06920" y="918480"/>
                <a:ext cx="12855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14:cNvPr>
              <p14:cNvContentPartPr/>
              <p14:nvPr/>
            </p14:nvContentPartPr>
            <p14:xfrm>
              <a:off x="3535320" y="840000"/>
              <a:ext cx="151200" cy="24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5EC382C-AD2B-4D63-A869-723D981547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17680" y="822000"/>
                <a:ext cx="1868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14:cNvPr>
              <p14:cNvContentPartPr/>
              <p14:nvPr/>
            </p14:nvContentPartPr>
            <p14:xfrm>
              <a:off x="3567720" y="939360"/>
              <a:ext cx="30132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FE3A5B-9E2A-42E2-A4A3-C5AA68112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9720" y="921720"/>
                <a:ext cx="3369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14:cNvPr>
              <p14:cNvContentPartPr/>
              <p14:nvPr/>
            </p14:nvContentPartPr>
            <p14:xfrm>
              <a:off x="3986400" y="1178760"/>
              <a:ext cx="6732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9373B6-A3C1-46E8-BA09-6AFA422AFF6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68400" y="1161120"/>
                <a:ext cx="102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14:cNvPr>
              <p14:cNvContentPartPr/>
              <p14:nvPr/>
            </p14:nvContentPartPr>
            <p14:xfrm>
              <a:off x="4215360" y="864120"/>
              <a:ext cx="1148040" cy="345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55F9C62-2641-49F3-9894-5A739D693EC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97714" y="846120"/>
                <a:ext cx="1183691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14:cNvPr>
              <p14:cNvContentPartPr/>
              <p14:nvPr/>
            </p14:nvContentPartPr>
            <p14:xfrm>
              <a:off x="446880" y="1449120"/>
              <a:ext cx="155880" cy="5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6A971DC-D8C7-4517-9C28-EF021A8729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8880" y="1431480"/>
                <a:ext cx="1915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14:cNvPr>
              <p14:cNvContentPartPr/>
              <p14:nvPr/>
            </p14:nvContentPartPr>
            <p14:xfrm>
              <a:off x="497640" y="1565760"/>
              <a:ext cx="618840" cy="36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1D8FAB-21C4-480A-ABAD-5CFE0FEC69D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9640" y="1548120"/>
                <a:ext cx="6544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14:cNvPr>
              <p14:cNvContentPartPr/>
              <p14:nvPr/>
            </p14:nvContentPartPr>
            <p14:xfrm>
              <a:off x="1350840" y="1472520"/>
              <a:ext cx="72468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B8A2E7-4677-4632-9F7E-9E16726C4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32840" y="1454880"/>
                <a:ext cx="7603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14:cNvPr>
              <p14:cNvContentPartPr/>
              <p14:nvPr/>
            </p14:nvContentPartPr>
            <p14:xfrm>
              <a:off x="2171280" y="1641000"/>
              <a:ext cx="9468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BFFD603-CEB7-40AB-9B0F-C2B6C989C9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3640" y="1623000"/>
                <a:ext cx="1303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14:cNvPr>
              <p14:cNvContentPartPr/>
              <p14:nvPr/>
            </p14:nvContentPartPr>
            <p14:xfrm>
              <a:off x="2374320" y="1392240"/>
              <a:ext cx="1821240" cy="5468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7CE2A2-2349-419D-A8AF-9141A5971A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6320" y="1374588"/>
                <a:ext cx="185688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14:cNvPr>
              <p14:cNvContentPartPr/>
              <p14:nvPr/>
            </p14:nvContentPartPr>
            <p14:xfrm>
              <a:off x="4504440" y="1625200"/>
              <a:ext cx="791640" cy="212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9ECBFFF-12E8-4811-B828-FBCB10BAB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6800" y="1607200"/>
                <a:ext cx="82728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14:cNvPr>
              <p14:cNvContentPartPr/>
              <p14:nvPr/>
            </p14:nvContentPartPr>
            <p14:xfrm>
              <a:off x="375240" y="2266720"/>
              <a:ext cx="210240" cy="69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0F41C02-CECF-4747-B0A6-E77741EDE6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600" y="2249080"/>
                <a:ext cx="2458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14:cNvPr>
              <p14:cNvContentPartPr/>
              <p14:nvPr/>
            </p14:nvContentPartPr>
            <p14:xfrm>
              <a:off x="873480" y="2496760"/>
              <a:ext cx="131400" cy="2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E921DD2-1625-4C96-A8C0-89A8A99BAF1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5480" y="2479120"/>
                <a:ext cx="167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14:cNvPr>
              <p14:cNvContentPartPr/>
              <p14:nvPr/>
            </p14:nvContentPartPr>
            <p14:xfrm>
              <a:off x="873480" y="2590720"/>
              <a:ext cx="12312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5FABFD9-9793-403C-8B88-BA4866682ED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5480" y="257272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14:cNvPr>
              <p14:cNvContentPartPr/>
              <p14:nvPr/>
            </p14:nvContentPartPr>
            <p14:xfrm>
              <a:off x="365520" y="2428720"/>
              <a:ext cx="316440" cy="376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47D296-7426-44A2-9B14-4BBBD37D7A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520" y="2410720"/>
                <a:ext cx="35208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14:cNvPr>
              <p14:cNvContentPartPr/>
              <p14:nvPr/>
            </p14:nvContentPartPr>
            <p14:xfrm>
              <a:off x="1156440" y="2241160"/>
              <a:ext cx="1244520" cy="553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CFD220F-E4A1-4297-B513-BCEFA34778E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38800" y="2223520"/>
                <a:ext cx="128016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14:cNvPr>
              <p14:cNvContentPartPr/>
              <p14:nvPr/>
            </p14:nvContentPartPr>
            <p14:xfrm>
              <a:off x="2561880" y="2282560"/>
              <a:ext cx="597600" cy="406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92ACB53-1B5E-4218-B8F0-414829504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43891" y="2264560"/>
                <a:ext cx="633219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14:cNvPr>
              <p14:cNvContentPartPr/>
              <p14:nvPr/>
            </p14:nvContentPartPr>
            <p14:xfrm>
              <a:off x="3308880" y="2418640"/>
              <a:ext cx="693720" cy="195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09CD07A-B253-4930-AF11-503EF133F6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1231" y="2401000"/>
                <a:ext cx="729379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14:cNvPr>
              <p14:cNvContentPartPr/>
              <p14:nvPr/>
            </p14:nvContentPartPr>
            <p14:xfrm>
              <a:off x="4114560" y="2438080"/>
              <a:ext cx="79920" cy="1414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F7DE7A1-03D7-4CC7-AED8-B5D8D188B5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96560" y="2420440"/>
                <a:ext cx="1155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14:cNvPr>
              <p14:cNvContentPartPr/>
              <p14:nvPr/>
            </p14:nvContentPartPr>
            <p14:xfrm>
              <a:off x="4758960" y="2235400"/>
              <a:ext cx="626760" cy="2876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1C13A6A8-5A85-4BDE-BB44-64314AF28CA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40960" y="2217760"/>
                <a:ext cx="662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14:cNvPr>
              <p14:cNvContentPartPr/>
              <p14:nvPr/>
            </p14:nvContentPartPr>
            <p14:xfrm>
              <a:off x="4310760" y="2385880"/>
              <a:ext cx="352800" cy="338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D066413-C142-49CF-80D1-025DEF35D6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93120" y="2367880"/>
                <a:ext cx="3884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F5415F-EA0D-426B-A724-989797431F36}"/>
                  </a:ext>
                </a:extLst>
              </p14:cNvPr>
              <p14:cNvContentPartPr/>
              <p14:nvPr/>
            </p14:nvContentPartPr>
            <p14:xfrm>
              <a:off x="477120" y="3118840"/>
              <a:ext cx="370800" cy="303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F5415F-EA0D-426B-A724-989797431F3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9480" y="3101200"/>
                <a:ext cx="4064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9339FC-C86B-4D31-8874-6DF0A4CAF181}"/>
                  </a:ext>
                </a:extLst>
              </p14:cNvPr>
              <p14:cNvContentPartPr/>
              <p14:nvPr/>
            </p14:nvContentPartPr>
            <p14:xfrm>
              <a:off x="426360" y="3545800"/>
              <a:ext cx="1726560" cy="55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9339FC-C86B-4D31-8874-6DF0A4CAF18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8720" y="3527800"/>
                <a:ext cx="176220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920738-6EFE-4702-81DC-8CE9D2345F35}"/>
                  </a:ext>
                </a:extLst>
              </p14:cNvPr>
              <p14:cNvContentPartPr/>
              <p14:nvPr/>
            </p14:nvContentPartPr>
            <p14:xfrm>
              <a:off x="2810640" y="3731560"/>
              <a:ext cx="806760" cy="21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920738-6EFE-4702-81DC-8CE9D2345F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93000" y="3713920"/>
                <a:ext cx="8424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6D5044-C28C-4701-A3CE-29417FCC6C95}"/>
                  </a:ext>
                </a:extLst>
              </p14:cNvPr>
              <p14:cNvContentPartPr/>
              <p14:nvPr/>
            </p14:nvContentPartPr>
            <p14:xfrm>
              <a:off x="2308080" y="3571360"/>
              <a:ext cx="37620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6D5044-C28C-4701-A3CE-29417FCC6C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90440" y="3553720"/>
                <a:ext cx="41184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C54ACF7-7F4A-49C1-8146-0A213CC389F3}"/>
                  </a:ext>
                </a:extLst>
              </p14:cNvPr>
              <p14:cNvContentPartPr/>
              <p14:nvPr/>
            </p14:nvContentPartPr>
            <p14:xfrm>
              <a:off x="3738360" y="3860080"/>
              <a:ext cx="101160" cy="10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C54ACF7-7F4A-49C1-8146-0A213CC38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20720" y="384244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40AB1-A8E4-4253-BCAB-6A2AF08B1322}"/>
                  </a:ext>
                </a:extLst>
              </p14:cNvPr>
              <p14:cNvContentPartPr/>
              <p14:nvPr/>
            </p14:nvContentPartPr>
            <p14:xfrm>
              <a:off x="3982440" y="3582160"/>
              <a:ext cx="15804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40AB1-A8E4-4253-BCAB-6A2AF08B1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3564160"/>
                <a:ext cx="1936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A3A36F-243A-4D17-86DB-5150FE6B8631}"/>
                  </a:ext>
                </a:extLst>
              </p14:cNvPr>
              <p14:cNvContentPartPr/>
              <p14:nvPr/>
            </p14:nvContentPartPr>
            <p14:xfrm>
              <a:off x="4388520" y="3698080"/>
              <a:ext cx="36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A3A36F-243A-4D17-86DB-5150FE6B863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7088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CE5706-6AC0-4DA5-B9FC-76A1E001F9E7}"/>
                  </a:ext>
                </a:extLst>
              </p14:cNvPr>
              <p14:cNvContentPartPr/>
              <p14:nvPr/>
            </p14:nvContentPartPr>
            <p14:xfrm>
              <a:off x="4469880" y="3780880"/>
              <a:ext cx="16308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CE5706-6AC0-4DA5-B9FC-76A1E001F9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52240" y="3762880"/>
                <a:ext cx="19872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4CB79E-7520-42CD-974F-51BE8411670B}"/>
                  </a:ext>
                </a:extLst>
              </p14:cNvPr>
              <p14:cNvContentPartPr/>
              <p14:nvPr/>
            </p14:nvContentPartPr>
            <p14:xfrm>
              <a:off x="4734120" y="3574600"/>
              <a:ext cx="279720" cy="392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4CB79E-7520-42CD-974F-51BE841167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16480" y="3556960"/>
                <a:ext cx="3153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F9447FD-2F6D-4E6F-8F4F-B26885C05E7C}"/>
                  </a:ext>
                </a:extLst>
              </p14:cNvPr>
              <p14:cNvContentPartPr/>
              <p14:nvPr/>
            </p14:nvContentPartPr>
            <p14:xfrm>
              <a:off x="4237320" y="3758560"/>
              <a:ext cx="141480" cy="15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F9447FD-2F6D-4E6F-8F4F-B26885C05E7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19680" y="3740920"/>
                <a:ext cx="1771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2A73A18-E9C2-4652-8742-B5A2C96717FE}"/>
                  </a:ext>
                </a:extLst>
              </p14:cNvPr>
              <p14:cNvContentPartPr/>
              <p14:nvPr/>
            </p14:nvContentPartPr>
            <p14:xfrm>
              <a:off x="3972360" y="3779080"/>
              <a:ext cx="142200" cy="159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2A73A18-E9C2-4652-8742-B5A2C96717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54405" y="3761080"/>
                <a:ext cx="17775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9A93FF4-7ED2-460A-8DCC-C71506247364}"/>
                  </a:ext>
                </a:extLst>
              </p14:cNvPr>
              <p14:cNvContentPartPr/>
              <p14:nvPr/>
            </p14:nvContentPartPr>
            <p14:xfrm>
              <a:off x="7395960" y="3618880"/>
              <a:ext cx="961200" cy="362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9A93FF4-7ED2-460A-8DCC-C7150624736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78320" y="3601240"/>
                <a:ext cx="9968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A4023-38A0-4F15-915E-5C4A3D423C58}"/>
                  </a:ext>
                </a:extLst>
              </p14:cNvPr>
              <p14:cNvContentPartPr/>
              <p14:nvPr/>
            </p14:nvContentPartPr>
            <p14:xfrm>
              <a:off x="5587680" y="3711400"/>
              <a:ext cx="1557360" cy="57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A4023-38A0-4F15-915E-5C4A3D423C5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70040" y="3693400"/>
                <a:ext cx="15930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C69B61-3595-4AAC-9886-C6BA6113F9B6}"/>
                  </a:ext>
                </a:extLst>
              </p14:cNvPr>
              <p14:cNvContentPartPr/>
              <p14:nvPr/>
            </p14:nvContentPartPr>
            <p14:xfrm>
              <a:off x="699960" y="4640200"/>
              <a:ext cx="326880" cy="328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C69B61-3595-4AAC-9886-C6BA6113F9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1960" y="4622200"/>
                <a:ext cx="36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D4A0D7-E9D1-43C2-998B-AA4AF91349BE}"/>
                  </a:ext>
                </a:extLst>
              </p14:cNvPr>
              <p14:cNvContentPartPr/>
              <p14:nvPr/>
            </p14:nvContentPartPr>
            <p14:xfrm>
              <a:off x="1330320" y="4602040"/>
              <a:ext cx="10800" cy="23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D4A0D7-E9D1-43C2-998B-AA4AF91349B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4584040"/>
                <a:ext cx="464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D20DFA8-2064-42CD-955E-EA3C0C78BFBF}"/>
                  </a:ext>
                </a:extLst>
              </p14:cNvPr>
              <p14:cNvContentPartPr/>
              <p14:nvPr/>
            </p14:nvContentPartPr>
            <p14:xfrm>
              <a:off x="1858800" y="4551280"/>
              <a:ext cx="2091960" cy="426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D20DFA8-2064-42CD-955E-EA3C0C78BF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40800" y="4533640"/>
                <a:ext cx="212760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722EC5-41F9-4919-B54D-8FFDE57DF18A}"/>
                  </a:ext>
                </a:extLst>
              </p14:cNvPr>
              <p14:cNvContentPartPr/>
              <p14:nvPr/>
            </p14:nvContentPartPr>
            <p14:xfrm>
              <a:off x="1342560" y="4744240"/>
              <a:ext cx="262800" cy="19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722EC5-41F9-4919-B54D-8FFDE57DF1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324920" y="4726567"/>
                <a:ext cx="298440" cy="230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40F18D2-9F12-46F4-ABEF-D73A1478D54E}"/>
                  </a:ext>
                </a:extLst>
              </p14:cNvPr>
              <p14:cNvContentPartPr/>
              <p14:nvPr/>
            </p14:nvContentPartPr>
            <p14:xfrm>
              <a:off x="8080320" y="4713640"/>
              <a:ext cx="118440" cy="205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40F18D2-9F12-46F4-ABEF-D73A1478D5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62680" y="4696000"/>
                <a:ext cx="1540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FCF3412-9AA3-4F80-AC0F-146F6FA4164F}"/>
                  </a:ext>
                </a:extLst>
              </p14:cNvPr>
              <p14:cNvContentPartPr/>
              <p14:nvPr/>
            </p14:nvContentPartPr>
            <p14:xfrm>
              <a:off x="7568760" y="4683400"/>
              <a:ext cx="365760" cy="23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FCF3412-9AA3-4F80-AC0F-146F6FA416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51103" y="4665400"/>
                <a:ext cx="401435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32E5B55-9305-49E4-866D-4FDD2D60DE59}"/>
                  </a:ext>
                </a:extLst>
              </p14:cNvPr>
              <p14:cNvContentPartPr/>
              <p14:nvPr/>
            </p14:nvContentPartPr>
            <p14:xfrm>
              <a:off x="6938760" y="4713640"/>
              <a:ext cx="516240" cy="153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32E5B55-9305-49E4-866D-4FDD2D60DE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20747" y="4696000"/>
                <a:ext cx="551905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EBFC15-3550-40D9-B26C-760865D0EE5B}"/>
                  </a:ext>
                </a:extLst>
              </p14:cNvPr>
              <p14:cNvContentPartPr/>
              <p14:nvPr/>
            </p14:nvContentPartPr>
            <p14:xfrm>
              <a:off x="6614040" y="4653160"/>
              <a:ext cx="217080" cy="303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EBFC15-3550-40D9-B26C-760865D0EE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96040" y="4635160"/>
                <a:ext cx="252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65E4F08-4D4A-40E2-B5F9-A694C7CB0BED}"/>
                  </a:ext>
                </a:extLst>
              </p14:cNvPr>
              <p14:cNvContentPartPr/>
              <p14:nvPr/>
            </p14:nvContentPartPr>
            <p14:xfrm>
              <a:off x="5414880" y="4530760"/>
              <a:ext cx="761400" cy="36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65E4F08-4D4A-40E2-B5F9-A694C7CB0BE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97240" y="4513120"/>
                <a:ext cx="7970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55AEE9-D391-4973-A766-68E0BCE18AF3}"/>
                  </a:ext>
                </a:extLst>
              </p14:cNvPr>
              <p14:cNvContentPartPr/>
              <p14:nvPr/>
            </p14:nvContentPartPr>
            <p14:xfrm>
              <a:off x="4307520" y="4406560"/>
              <a:ext cx="842040" cy="644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55AEE9-D391-4973-A766-68E0BCE18AF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89880" y="4388560"/>
                <a:ext cx="877680" cy="68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50D100E-421A-47A0-B4A0-44D155800E9B}"/>
                  </a:ext>
                </a:extLst>
              </p14:cNvPr>
              <p14:cNvContentPartPr/>
              <p14:nvPr/>
            </p14:nvContentPartPr>
            <p14:xfrm>
              <a:off x="5156400" y="3982120"/>
              <a:ext cx="116280" cy="107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50D100E-421A-47A0-B4A0-44D155800E9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38760" y="3964480"/>
                <a:ext cx="1519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6ED053F-BB40-4088-A5D7-73C62AB7BB01}"/>
                  </a:ext>
                </a:extLst>
              </p14:cNvPr>
              <p14:cNvContentPartPr/>
              <p14:nvPr/>
            </p14:nvContentPartPr>
            <p14:xfrm>
              <a:off x="8553360" y="4612480"/>
              <a:ext cx="32040" cy="416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6ED053F-BB40-4088-A5D7-73C62AB7BB0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535360" y="4594480"/>
                <a:ext cx="67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9045AC-26C4-4C44-B272-23E5AE7E820F}"/>
                  </a:ext>
                </a:extLst>
              </p14:cNvPr>
              <p14:cNvContentPartPr/>
              <p14:nvPr/>
            </p14:nvContentPartPr>
            <p14:xfrm>
              <a:off x="8503680" y="5110000"/>
              <a:ext cx="153360" cy="193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9045AC-26C4-4C44-B272-23E5AE7E820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85680" y="5092000"/>
                <a:ext cx="18900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297491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258247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362639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648044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07030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184329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435800" y="2367160"/>
              <a:ext cx="7947720" cy="107244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304433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342920" y="2367160"/>
              <a:ext cx="8040960" cy="19209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03695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p:sp>
        <p:nvSpPr>
          <p:cNvPr id="246" name="Oval 245">
            <a:extLst>
              <a:ext uri="{FF2B5EF4-FFF2-40B4-BE49-F238E27FC236}">
                <a16:creationId xmlns:a16="http://schemas.microsoft.com/office/drawing/2014/main" id="{56E90885-4640-4A80-BFE1-89989C7EE0E9}"/>
              </a:ext>
            </a:extLst>
          </p:cNvPr>
          <p:cNvSpPr/>
          <p:nvPr/>
        </p:nvSpPr>
        <p:spPr>
          <a:xfrm>
            <a:off x="573282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14:cNvPr>
              <p14:cNvContentPartPr/>
              <p14:nvPr/>
            </p14:nvContentPartPr>
            <p14:xfrm>
              <a:off x="1145040" y="4313400"/>
              <a:ext cx="7389360" cy="19270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27400" y="4295760"/>
                <a:ext cx="7425000" cy="19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342920" y="2367160"/>
              <a:ext cx="8040960" cy="19209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06132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p:sp>
        <p:nvSpPr>
          <p:cNvPr id="246" name="Oval 245">
            <a:extLst>
              <a:ext uri="{FF2B5EF4-FFF2-40B4-BE49-F238E27FC236}">
                <a16:creationId xmlns:a16="http://schemas.microsoft.com/office/drawing/2014/main" id="{56E90885-4640-4A80-BFE1-89989C7EE0E9}"/>
              </a:ext>
            </a:extLst>
          </p:cNvPr>
          <p:cNvSpPr/>
          <p:nvPr/>
        </p:nvSpPr>
        <p:spPr>
          <a:xfrm>
            <a:off x="573282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38411F13-7D76-4898-983F-8400CC62E98F}"/>
              </a:ext>
            </a:extLst>
          </p:cNvPr>
          <p:cNvSpPr/>
          <p:nvPr/>
        </p:nvSpPr>
        <p:spPr>
          <a:xfrm>
            <a:off x="358398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14:cNvPr>
              <p14:cNvContentPartPr/>
              <p14:nvPr/>
            </p14:nvContentPartPr>
            <p14:xfrm>
              <a:off x="1145040" y="4313400"/>
              <a:ext cx="7389360" cy="19270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27400" y="4295760"/>
                <a:ext cx="7425000" cy="19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342920" y="2367160"/>
              <a:ext cx="8040960" cy="19209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010231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p:sp>
        <p:nvSpPr>
          <p:cNvPr id="246" name="Oval 245">
            <a:extLst>
              <a:ext uri="{FF2B5EF4-FFF2-40B4-BE49-F238E27FC236}">
                <a16:creationId xmlns:a16="http://schemas.microsoft.com/office/drawing/2014/main" id="{56E90885-4640-4A80-BFE1-89989C7EE0E9}"/>
              </a:ext>
            </a:extLst>
          </p:cNvPr>
          <p:cNvSpPr/>
          <p:nvPr/>
        </p:nvSpPr>
        <p:spPr>
          <a:xfrm>
            <a:off x="573282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BAC95B1B-E104-48F7-886E-70338C5F738B}"/>
              </a:ext>
            </a:extLst>
          </p:cNvPr>
          <p:cNvSpPr/>
          <p:nvPr/>
        </p:nvSpPr>
        <p:spPr>
          <a:xfrm>
            <a:off x="1426000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38411F13-7D76-4898-983F-8400CC62E98F}"/>
              </a:ext>
            </a:extLst>
          </p:cNvPr>
          <p:cNvSpPr/>
          <p:nvPr/>
        </p:nvSpPr>
        <p:spPr>
          <a:xfrm>
            <a:off x="358398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14:cNvPr>
              <p14:cNvContentPartPr/>
              <p14:nvPr/>
            </p14:nvContentPartPr>
            <p14:xfrm>
              <a:off x="785400" y="4313400"/>
              <a:ext cx="7749000" cy="19270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760" y="4295760"/>
                <a:ext cx="7784640" cy="19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342920" y="2367160"/>
              <a:ext cx="8040960" cy="19209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890564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14:cNvPr>
              <p14:cNvContentPartPr/>
              <p14:nvPr/>
            </p14:nvContentPartPr>
            <p14:xfrm>
              <a:off x="893640" y="60640"/>
              <a:ext cx="7873200" cy="71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B14267F-B2ED-4475-8D02-B039BD571B7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43000"/>
                <a:ext cx="7908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14:cNvPr>
              <p14:cNvContentPartPr/>
              <p14:nvPr/>
            </p14:nvContentPartPr>
            <p14:xfrm>
              <a:off x="2042040" y="731320"/>
              <a:ext cx="655200" cy="388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63DE4F2-A836-4831-94B4-B6F0D77E19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4050" y="713320"/>
                <a:ext cx="69082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14:cNvPr>
              <p14:cNvContentPartPr/>
              <p14:nvPr/>
            </p14:nvContentPartPr>
            <p14:xfrm>
              <a:off x="2986680" y="863440"/>
              <a:ext cx="843480" cy="25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BEC540-6407-4888-A68A-A1359A03CB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69040" y="845465"/>
                <a:ext cx="87912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14:cNvPr>
              <p14:cNvContentPartPr/>
              <p14:nvPr/>
            </p14:nvContentPartPr>
            <p14:xfrm>
              <a:off x="6837240" y="614320"/>
              <a:ext cx="2102760" cy="49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2EDD089-A9D6-4864-A6D1-B4A23768D8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9600" y="596320"/>
                <a:ext cx="2138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14:cNvPr>
              <p14:cNvContentPartPr/>
              <p14:nvPr/>
            </p14:nvContentPartPr>
            <p14:xfrm>
              <a:off x="365160" y="1331800"/>
              <a:ext cx="437400" cy="173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27C7DB-3849-460C-BA52-C5C2CEA7D4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7160" y="1314123"/>
                <a:ext cx="47304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14:cNvPr>
              <p14:cNvContentPartPr/>
              <p14:nvPr/>
            </p14:nvContentPartPr>
            <p14:xfrm>
              <a:off x="1076520" y="750400"/>
              <a:ext cx="822240" cy="766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9736FE-1E1A-4D01-A3D2-42D08F59FB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8880" y="732760"/>
                <a:ext cx="85788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14:cNvPr>
              <p14:cNvContentPartPr/>
              <p14:nvPr/>
            </p14:nvContentPartPr>
            <p14:xfrm>
              <a:off x="2133480" y="1249360"/>
              <a:ext cx="364680" cy="272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0AC07DC-694B-4FEA-9428-2075FA6753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15480" y="1231360"/>
                <a:ext cx="400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14:cNvPr>
              <p14:cNvContentPartPr/>
              <p14:nvPr/>
            </p14:nvContentPartPr>
            <p14:xfrm>
              <a:off x="2791200" y="1198600"/>
              <a:ext cx="1143720" cy="30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FBA915A-11CB-4672-9639-5A56F6581F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73194" y="1180600"/>
                <a:ext cx="117937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14:cNvPr>
              <p14:cNvContentPartPr/>
              <p14:nvPr/>
            </p14:nvContentPartPr>
            <p14:xfrm>
              <a:off x="4142280" y="700360"/>
              <a:ext cx="2543760" cy="762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7A41F3-3467-496C-9A67-6BA6AA08782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24640" y="682360"/>
                <a:ext cx="257940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14:cNvPr>
              <p14:cNvContentPartPr/>
              <p14:nvPr/>
            </p14:nvContentPartPr>
            <p14:xfrm>
              <a:off x="2123040" y="1981240"/>
              <a:ext cx="155520" cy="143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BC6F174-EE5A-48D0-8636-25A2C5035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963240"/>
                <a:ext cx="19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14:cNvPr>
              <p14:cNvContentPartPr/>
              <p14:nvPr/>
            </p14:nvContentPartPr>
            <p14:xfrm>
              <a:off x="1178400" y="1779640"/>
              <a:ext cx="852480" cy="36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34D441-D2A1-4F5E-8CA0-6842207B44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60400" y="1761640"/>
                <a:ext cx="888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14:cNvPr>
              <p14:cNvContentPartPr/>
              <p14:nvPr/>
            </p14:nvContentPartPr>
            <p14:xfrm>
              <a:off x="2712360" y="1692160"/>
              <a:ext cx="217800" cy="96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B1D05D9-C875-40A9-8477-70CDD65A0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1674160"/>
                <a:ext cx="2534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14:cNvPr>
              <p14:cNvContentPartPr/>
              <p14:nvPr/>
            </p14:nvContentPartPr>
            <p14:xfrm>
              <a:off x="2794440" y="1928320"/>
              <a:ext cx="298440" cy="34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8D80DD-53E7-4D78-922D-2D82B65C53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6800" y="1910699"/>
                <a:ext cx="334080" cy="376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14:cNvPr>
              <p14:cNvContentPartPr/>
              <p14:nvPr/>
            </p14:nvContentPartPr>
            <p14:xfrm>
              <a:off x="3342360" y="1949920"/>
              <a:ext cx="18216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5124B5-FAB5-4064-9B05-CF0C485D4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24360" y="193228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14:cNvPr>
              <p14:cNvContentPartPr/>
              <p14:nvPr/>
            </p14:nvContentPartPr>
            <p14:xfrm>
              <a:off x="3352440" y="2051080"/>
              <a:ext cx="18288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1D93F4D-3961-4581-94BF-77BFAD8DB2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4800" y="2033080"/>
                <a:ext cx="21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14:cNvPr>
              <p14:cNvContentPartPr/>
              <p14:nvPr/>
            </p14:nvContentPartPr>
            <p14:xfrm>
              <a:off x="3657000" y="1622320"/>
              <a:ext cx="275760" cy="5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F7D3AA-D4B7-49FA-8213-CC5D6EC5123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39360" y="1604320"/>
                <a:ext cx="3114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14:cNvPr>
              <p14:cNvContentPartPr/>
              <p14:nvPr/>
            </p14:nvContentPartPr>
            <p14:xfrm>
              <a:off x="3677520" y="1831120"/>
              <a:ext cx="849960" cy="411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17B57C-97BF-4817-89F2-8629C8AB34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9528" y="1813465"/>
                <a:ext cx="885585" cy="44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14:cNvPr>
              <p14:cNvContentPartPr/>
              <p14:nvPr/>
            </p14:nvContentPartPr>
            <p14:xfrm>
              <a:off x="4652760" y="1687480"/>
              <a:ext cx="145800" cy="6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6D11895-13DA-4C6D-AE28-F676E0C061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35120" y="1669480"/>
                <a:ext cx="1814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14:cNvPr>
              <p14:cNvContentPartPr/>
              <p14:nvPr/>
            </p14:nvContentPartPr>
            <p14:xfrm>
              <a:off x="4642680" y="1818160"/>
              <a:ext cx="290880" cy="33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130B69-710F-4329-AC69-278D715DDD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25040" y="1800160"/>
                <a:ext cx="3265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14:cNvPr>
              <p14:cNvContentPartPr/>
              <p14:nvPr/>
            </p14:nvContentPartPr>
            <p14:xfrm>
              <a:off x="5224080" y="1767760"/>
              <a:ext cx="191520" cy="572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20B512-AEFA-4ADB-986C-1B34F17FC17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06080" y="1749760"/>
                <a:ext cx="22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14:cNvPr>
              <p14:cNvContentPartPr/>
              <p14:nvPr/>
            </p14:nvContentPartPr>
            <p14:xfrm>
              <a:off x="5709720" y="1720240"/>
              <a:ext cx="212400" cy="5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12C95F8-BA15-4AF9-92CA-633E455FE81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91720" y="1702240"/>
                <a:ext cx="2480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14:cNvPr>
              <p14:cNvContentPartPr/>
              <p14:nvPr/>
            </p14:nvContentPartPr>
            <p14:xfrm>
              <a:off x="5750040" y="1930120"/>
              <a:ext cx="50760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1D54FC-1B4D-4D81-8C00-2978324E5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32387" y="1912120"/>
                <a:ext cx="543265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14:cNvPr>
              <p14:cNvContentPartPr/>
              <p14:nvPr/>
            </p14:nvContentPartPr>
            <p14:xfrm>
              <a:off x="6359520" y="1994200"/>
              <a:ext cx="237240" cy="21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79DFB3-8F62-409F-A057-C703DF8E18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1880" y="1976560"/>
                <a:ext cx="2728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14:cNvPr>
              <p14:cNvContentPartPr/>
              <p14:nvPr/>
            </p14:nvContentPartPr>
            <p14:xfrm>
              <a:off x="8229360" y="1941280"/>
              <a:ext cx="253080" cy="10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E8D6E9B-E361-4980-B56B-04121F30F6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11360" y="1923640"/>
                <a:ext cx="288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14:cNvPr>
              <p14:cNvContentPartPr/>
              <p14:nvPr/>
            </p14:nvContentPartPr>
            <p14:xfrm>
              <a:off x="6735360" y="1720600"/>
              <a:ext cx="1394640" cy="468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9A9C7B-7139-448C-A9D6-13D3A849402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17720" y="1702600"/>
                <a:ext cx="1430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14:cNvPr>
              <p14:cNvContentPartPr/>
              <p14:nvPr/>
            </p14:nvContentPartPr>
            <p14:xfrm>
              <a:off x="492600" y="2367160"/>
              <a:ext cx="198360" cy="53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B204BA-3A4B-41EF-9318-7EF53C84D2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960" y="2349160"/>
                <a:ext cx="2340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14:cNvPr>
              <p14:cNvContentPartPr/>
              <p14:nvPr/>
            </p14:nvContentPartPr>
            <p14:xfrm>
              <a:off x="964920" y="2307040"/>
              <a:ext cx="186480" cy="90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0AA54-C969-4535-AF7F-45F155D9414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6920" y="2289400"/>
                <a:ext cx="222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14:cNvPr>
              <p14:cNvContentPartPr/>
              <p14:nvPr/>
            </p14:nvContentPartPr>
            <p14:xfrm>
              <a:off x="1035840" y="2498920"/>
              <a:ext cx="619200" cy="31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C4B2D9-4AF1-4DE5-88D7-393765C895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18200" y="2480920"/>
                <a:ext cx="65484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14:cNvPr>
              <p14:cNvContentPartPr/>
              <p14:nvPr/>
            </p14:nvContentPartPr>
            <p14:xfrm>
              <a:off x="2776080" y="2570200"/>
              <a:ext cx="74160" cy="14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D505AA4-706A-4DE1-AE8E-BC88FA34BA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58080" y="2552560"/>
                <a:ext cx="10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14:cNvPr>
              <p14:cNvContentPartPr/>
              <p14:nvPr/>
            </p14:nvContentPartPr>
            <p14:xfrm>
              <a:off x="2956440" y="2407480"/>
              <a:ext cx="19440" cy="27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0B8A4C-CB46-4065-9E60-1A89335A1D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8440" y="2389480"/>
                <a:ext cx="550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14:cNvPr>
              <p14:cNvContentPartPr/>
              <p14:nvPr/>
            </p14:nvContentPartPr>
            <p14:xfrm>
              <a:off x="1777800" y="2366080"/>
              <a:ext cx="899280" cy="374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06C1EC-F607-418C-A7F8-FD1013F5F16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2348423"/>
                <a:ext cx="93492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14:cNvPr>
              <p14:cNvContentPartPr/>
              <p14:nvPr/>
            </p14:nvContentPartPr>
            <p14:xfrm>
              <a:off x="3056880" y="2350240"/>
              <a:ext cx="429480" cy="36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747D3B1-0533-4712-ADB2-1E722DB4E57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8880" y="2332600"/>
                <a:ext cx="4651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14:cNvPr>
              <p14:cNvContentPartPr/>
              <p14:nvPr/>
            </p14:nvContentPartPr>
            <p14:xfrm>
              <a:off x="3311760" y="2509000"/>
              <a:ext cx="244800" cy="1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0F7A1E-FBE3-43E9-BE07-665C00C3F0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94120" y="2491360"/>
                <a:ext cx="280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14:cNvPr>
              <p14:cNvContentPartPr/>
              <p14:nvPr/>
            </p14:nvContentPartPr>
            <p14:xfrm>
              <a:off x="3606240" y="2570200"/>
              <a:ext cx="26640" cy="83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4468D0-0FE0-491B-B175-CD3FBB0E4C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8600" y="2552560"/>
                <a:ext cx="6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14:cNvPr>
              <p14:cNvContentPartPr/>
              <p14:nvPr/>
            </p14:nvContentPartPr>
            <p14:xfrm>
              <a:off x="3616680" y="24481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33C7CD-392E-4E5A-8D08-61273D1350E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9904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14:cNvPr>
              <p14:cNvContentPartPr/>
              <p14:nvPr/>
            </p14:nvContentPartPr>
            <p14:xfrm>
              <a:off x="3739440" y="2483800"/>
              <a:ext cx="32580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41C896-1BD0-413D-B638-39FF358F40A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721440" y="2466160"/>
                <a:ext cx="3614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14:cNvPr>
              <p14:cNvContentPartPr/>
              <p14:nvPr/>
            </p14:nvContentPartPr>
            <p14:xfrm>
              <a:off x="4158480" y="2631400"/>
              <a:ext cx="82800" cy="11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84FF90-EF56-4BC0-B9BE-D2EC2ACAB17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40480" y="2613400"/>
                <a:ext cx="118440" cy="150840"/>
              </a:xfrm>
              <a:prstGeom prst="rect">
                <a:avLst/>
              </a:prstGeom>
            </p:spPr>
          </p:pic>
        </mc:Fallback>
      </mc:AlternateContent>
      <p:sp>
        <p:nvSpPr>
          <p:cNvPr id="246" name="Oval 245">
            <a:extLst>
              <a:ext uri="{FF2B5EF4-FFF2-40B4-BE49-F238E27FC236}">
                <a16:creationId xmlns:a16="http://schemas.microsoft.com/office/drawing/2014/main" id="{56E90885-4640-4A80-BFE1-89989C7EE0E9}"/>
              </a:ext>
            </a:extLst>
          </p:cNvPr>
          <p:cNvSpPr/>
          <p:nvPr/>
        </p:nvSpPr>
        <p:spPr>
          <a:xfrm>
            <a:off x="573282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BAC95B1B-E104-48F7-886E-70338C5F738B}"/>
              </a:ext>
            </a:extLst>
          </p:cNvPr>
          <p:cNvSpPr/>
          <p:nvPr/>
        </p:nvSpPr>
        <p:spPr>
          <a:xfrm>
            <a:off x="1426000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38411F13-7D76-4898-983F-8400CC62E98F}"/>
              </a:ext>
            </a:extLst>
          </p:cNvPr>
          <p:cNvSpPr/>
          <p:nvPr/>
        </p:nvSpPr>
        <p:spPr>
          <a:xfrm>
            <a:off x="3583984" y="4579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14:cNvPr>
              <p14:cNvContentPartPr/>
              <p14:nvPr/>
            </p14:nvContentPartPr>
            <p14:xfrm>
              <a:off x="785400" y="4313400"/>
              <a:ext cx="7749000" cy="23922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D758950-41AB-4D1D-87B3-674FCC934A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760" y="4295760"/>
                <a:ext cx="7784640" cy="24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14:cNvPr>
              <p14:cNvContentPartPr/>
              <p14:nvPr/>
            </p14:nvContentPartPr>
            <p14:xfrm>
              <a:off x="342920" y="2367160"/>
              <a:ext cx="8040960" cy="19209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2E4DC5C-8F70-4D18-8A68-2A43494D662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5279" y="2349163"/>
                <a:ext cx="8076602" cy="19565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82686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416443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253900B-F069-41FB-9B5D-4E2CA2A9E1B7}"/>
              </a:ext>
            </a:extLst>
          </p:cNvPr>
          <p:cNvSpPr/>
          <p:nvPr/>
        </p:nvSpPr>
        <p:spPr>
          <a:xfrm>
            <a:off x="522122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195405A-3546-48ED-97AA-26147D2D043B}"/>
              </a:ext>
            </a:extLst>
          </p:cNvPr>
          <p:cNvSpPr/>
          <p:nvPr/>
        </p:nvSpPr>
        <p:spPr>
          <a:xfrm>
            <a:off x="914400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012F986-4205-4919-8A97-AC05F2149FB0}"/>
              </a:ext>
            </a:extLst>
          </p:cNvPr>
          <p:cNvSpPr/>
          <p:nvPr/>
        </p:nvSpPr>
        <p:spPr>
          <a:xfrm>
            <a:off x="307238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14:cNvPr>
              <p14:cNvContentPartPr/>
              <p14:nvPr/>
            </p14:nvContentPartPr>
            <p14:xfrm>
              <a:off x="273800" y="152400"/>
              <a:ext cx="7749000" cy="2392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6160" y="134760"/>
                <a:ext cx="7784640" cy="242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329543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253900B-F069-41FB-9B5D-4E2CA2A9E1B7}"/>
              </a:ext>
            </a:extLst>
          </p:cNvPr>
          <p:cNvSpPr/>
          <p:nvPr/>
        </p:nvSpPr>
        <p:spPr>
          <a:xfrm>
            <a:off x="522122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195405A-3546-48ED-97AA-26147D2D043B}"/>
              </a:ext>
            </a:extLst>
          </p:cNvPr>
          <p:cNvSpPr/>
          <p:nvPr/>
        </p:nvSpPr>
        <p:spPr>
          <a:xfrm>
            <a:off x="914400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012F986-4205-4919-8A97-AC05F2149FB0}"/>
              </a:ext>
            </a:extLst>
          </p:cNvPr>
          <p:cNvSpPr/>
          <p:nvPr/>
        </p:nvSpPr>
        <p:spPr>
          <a:xfrm>
            <a:off x="307238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14:cNvPr>
              <p14:cNvContentPartPr/>
              <p14:nvPr/>
            </p14:nvContentPartPr>
            <p14:xfrm>
              <a:off x="273800" y="152400"/>
              <a:ext cx="7749000" cy="2392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6160" y="134760"/>
                <a:ext cx="7784640" cy="24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14:cNvPr>
              <p14:cNvContentPartPr/>
              <p14:nvPr/>
            </p14:nvContentPartPr>
            <p14:xfrm>
              <a:off x="2123120" y="3222160"/>
              <a:ext cx="176040" cy="1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80" y="3204520"/>
                <a:ext cx="2116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14:cNvPr>
              <p14:cNvContentPartPr/>
              <p14:nvPr/>
            </p14:nvContentPartPr>
            <p14:xfrm>
              <a:off x="2092520" y="3320080"/>
              <a:ext cx="23112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4880" y="3302440"/>
                <a:ext cx="266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14:cNvPr>
              <p14:cNvContentPartPr/>
              <p14:nvPr/>
            </p14:nvContentPartPr>
            <p14:xfrm>
              <a:off x="1645400" y="3108760"/>
              <a:ext cx="293760" cy="32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760" y="3090760"/>
                <a:ext cx="329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14:cNvPr>
              <p14:cNvContentPartPr/>
              <p14:nvPr/>
            </p14:nvContentPartPr>
            <p14:xfrm>
              <a:off x="2501480" y="2963320"/>
              <a:ext cx="655920" cy="57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3480" y="2945320"/>
                <a:ext cx="691560" cy="61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91773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253900B-F069-41FB-9B5D-4E2CA2A9E1B7}"/>
              </a:ext>
            </a:extLst>
          </p:cNvPr>
          <p:cNvSpPr/>
          <p:nvPr/>
        </p:nvSpPr>
        <p:spPr>
          <a:xfrm>
            <a:off x="522122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195405A-3546-48ED-97AA-26147D2D043B}"/>
              </a:ext>
            </a:extLst>
          </p:cNvPr>
          <p:cNvSpPr/>
          <p:nvPr/>
        </p:nvSpPr>
        <p:spPr>
          <a:xfrm>
            <a:off x="914400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012F986-4205-4919-8A97-AC05F2149FB0}"/>
              </a:ext>
            </a:extLst>
          </p:cNvPr>
          <p:cNvSpPr/>
          <p:nvPr/>
        </p:nvSpPr>
        <p:spPr>
          <a:xfrm>
            <a:off x="307238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14:cNvPr>
              <p14:cNvContentPartPr/>
              <p14:nvPr/>
            </p14:nvContentPartPr>
            <p14:xfrm>
              <a:off x="273800" y="152400"/>
              <a:ext cx="7749000" cy="2392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6160" y="134760"/>
                <a:ext cx="7784640" cy="24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14:cNvPr>
              <p14:cNvContentPartPr/>
              <p14:nvPr/>
            </p14:nvContentPartPr>
            <p14:xfrm>
              <a:off x="2123120" y="3222160"/>
              <a:ext cx="176040" cy="1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80" y="3204520"/>
                <a:ext cx="2116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14:cNvPr>
              <p14:cNvContentPartPr/>
              <p14:nvPr/>
            </p14:nvContentPartPr>
            <p14:xfrm>
              <a:off x="2092520" y="3320080"/>
              <a:ext cx="23112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4880" y="3302440"/>
                <a:ext cx="266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14:cNvPr>
              <p14:cNvContentPartPr/>
              <p14:nvPr/>
            </p14:nvContentPartPr>
            <p14:xfrm>
              <a:off x="1645400" y="3108760"/>
              <a:ext cx="293760" cy="32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760" y="3090760"/>
                <a:ext cx="329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14:cNvPr>
              <p14:cNvContentPartPr/>
              <p14:nvPr/>
            </p14:nvContentPartPr>
            <p14:xfrm>
              <a:off x="2501480" y="2963320"/>
              <a:ext cx="655920" cy="57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3480" y="2945320"/>
                <a:ext cx="69156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14:cNvPr>
              <p14:cNvContentPartPr/>
              <p14:nvPr/>
            </p14:nvContentPartPr>
            <p14:xfrm>
              <a:off x="3260360" y="3046840"/>
              <a:ext cx="643680" cy="433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42360" y="3029200"/>
                <a:ext cx="679320" cy="46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67067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253900B-F069-41FB-9B5D-4E2CA2A9E1B7}"/>
              </a:ext>
            </a:extLst>
          </p:cNvPr>
          <p:cNvSpPr/>
          <p:nvPr/>
        </p:nvSpPr>
        <p:spPr>
          <a:xfrm>
            <a:off x="522122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195405A-3546-48ED-97AA-26147D2D043B}"/>
              </a:ext>
            </a:extLst>
          </p:cNvPr>
          <p:cNvSpPr/>
          <p:nvPr/>
        </p:nvSpPr>
        <p:spPr>
          <a:xfrm>
            <a:off x="914400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012F986-4205-4919-8A97-AC05F2149FB0}"/>
              </a:ext>
            </a:extLst>
          </p:cNvPr>
          <p:cNvSpPr/>
          <p:nvPr/>
        </p:nvSpPr>
        <p:spPr>
          <a:xfrm>
            <a:off x="307238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14:cNvPr>
              <p14:cNvContentPartPr/>
              <p14:nvPr/>
            </p14:nvContentPartPr>
            <p14:xfrm>
              <a:off x="273800" y="152400"/>
              <a:ext cx="7749000" cy="2392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6160" y="134760"/>
                <a:ext cx="7784640" cy="24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14:cNvPr>
              <p14:cNvContentPartPr/>
              <p14:nvPr/>
            </p14:nvContentPartPr>
            <p14:xfrm>
              <a:off x="2123120" y="3222160"/>
              <a:ext cx="176040" cy="1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80" y="3204520"/>
                <a:ext cx="2116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14:cNvPr>
              <p14:cNvContentPartPr/>
              <p14:nvPr/>
            </p14:nvContentPartPr>
            <p14:xfrm>
              <a:off x="2092520" y="3320080"/>
              <a:ext cx="23112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4880" y="3302440"/>
                <a:ext cx="266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14:cNvPr>
              <p14:cNvContentPartPr/>
              <p14:nvPr/>
            </p14:nvContentPartPr>
            <p14:xfrm>
              <a:off x="1645400" y="3108760"/>
              <a:ext cx="293760" cy="32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760" y="3090760"/>
                <a:ext cx="329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14:cNvPr>
              <p14:cNvContentPartPr/>
              <p14:nvPr/>
            </p14:nvContentPartPr>
            <p14:xfrm>
              <a:off x="2501480" y="2963320"/>
              <a:ext cx="655920" cy="57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3480" y="2945320"/>
                <a:ext cx="69156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14:cNvPr>
              <p14:cNvContentPartPr/>
              <p14:nvPr/>
            </p14:nvContentPartPr>
            <p14:xfrm>
              <a:off x="3260360" y="3046840"/>
              <a:ext cx="643680" cy="433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42360" y="3029200"/>
                <a:ext cx="67932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948A20A-26E5-4A19-A7B0-6F7AE51EAFA0}"/>
                  </a:ext>
                </a:extLst>
              </p14:cNvPr>
              <p14:cNvContentPartPr/>
              <p14:nvPr/>
            </p14:nvContentPartPr>
            <p14:xfrm>
              <a:off x="4339280" y="2946040"/>
              <a:ext cx="222480" cy="609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948A20A-26E5-4A19-A7B0-6F7AE51EAF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21640" y="2928400"/>
                <a:ext cx="25812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05D727-23B5-4DB4-A603-C6A8C84BEC92}"/>
                  </a:ext>
                </a:extLst>
              </p14:cNvPr>
              <p14:cNvContentPartPr/>
              <p14:nvPr/>
            </p14:nvContentPartPr>
            <p14:xfrm>
              <a:off x="4841120" y="3192640"/>
              <a:ext cx="613800" cy="18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05D727-23B5-4DB4-A603-C6A8C84BEC9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3120" y="3175000"/>
                <a:ext cx="6494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774226-FBBA-4FB3-AF5C-E74CC8C04CD5}"/>
                  </a:ext>
                </a:extLst>
              </p14:cNvPr>
              <p14:cNvContentPartPr/>
              <p14:nvPr/>
            </p14:nvContentPartPr>
            <p14:xfrm>
              <a:off x="5577320" y="2955040"/>
              <a:ext cx="691200" cy="542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774226-FBBA-4FB3-AF5C-E74CC8C04C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59680" y="2937400"/>
                <a:ext cx="726840" cy="57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37251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253900B-F069-41FB-9B5D-4E2CA2A9E1B7}"/>
              </a:ext>
            </a:extLst>
          </p:cNvPr>
          <p:cNvSpPr/>
          <p:nvPr/>
        </p:nvSpPr>
        <p:spPr>
          <a:xfrm>
            <a:off x="522122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195405A-3546-48ED-97AA-26147D2D043B}"/>
              </a:ext>
            </a:extLst>
          </p:cNvPr>
          <p:cNvSpPr/>
          <p:nvPr/>
        </p:nvSpPr>
        <p:spPr>
          <a:xfrm>
            <a:off x="914400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012F986-4205-4919-8A97-AC05F2149FB0}"/>
              </a:ext>
            </a:extLst>
          </p:cNvPr>
          <p:cNvSpPr/>
          <p:nvPr/>
        </p:nvSpPr>
        <p:spPr>
          <a:xfrm>
            <a:off x="3072384" y="418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14:cNvPr>
              <p14:cNvContentPartPr/>
              <p14:nvPr/>
            </p14:nvContentPartPr>
            <p14:xfrm>
              <a:off x="273800" y="152400"/>
              <a:ext cx="7749000" cy="2392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7762EA4-E465-4A3B-BE52-39E8661165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6160" y="134760"/>
                <a:ext cx="7784640" cy="24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14:cNvPr>
              <p14:cNvContentPartPr/>
              <p14:nvPr/>
            </p14:nvContentPartPr>
            <p14:xfrm>
              <a:off x="2123120" y="3222160"/>
              <a:ext cx="176040" cy="18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D0F4B6-A117-4733-A7ED-C7E0DBC82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80" y="3204520"/>
                <a:ext cx="2116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14:cNvPr>
              <p14:cNvContentPartPr/>
              <p14:nvPr/>
            </p14:nvContentPartPr>
            <p14:xfrm>
              <a:off x="2092520" y="3320080"/>
              <a:ext cx="23112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FE8230-5F3A-4928-8E2B-80FD4B1B4E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4880" y="3302440"/>
                <a:ext cx="266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14:cNvPr>
              <p14:cNvContentPartPr/>
              <p14:nvPr/>
            </p14:nvContentPartPr>
            <p14:xfrm>
              <a:off x="1645400" y="3108760"/>
              <a:ext cx="293760" cy="326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F55FFF-B160-4A00-B476-9EBD347188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760" y="3090760"/>
                <a:ext cx="3294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14:cNvPr>
              <p14:cNvContentPartPr/>
              <p14:nvPr/>
            </p14:nvContentPartPr>
            <p14:xfrm>
              <a:off x="2501480" y="2963320"/>
              <a:ext cx="655920" cy="57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EE32296-5A4A-4439-8CAB-16DF3DB8D19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83480" y="2945320"/>
                <a:ext cx="69156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14:cNvPr>
              <p14:cNvContentPartPr/>
              <p14:nvPr/>
            </p14:nvContentPartPr>
            <p14:xfrm>
              <a:off x="3260360" y="3046840"/>
              <a:ext cx="643680" cy="433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554546-A97E-4DB5-B23C-6F10FA4FA1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42360" y="3029200"/>
                <a:ext cx="67932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948A20A-26E5-4A19-A7B0-6F7AE51EAFA0}"/>
                  </a:ext>
                </a:extLst>
              </p14:cNvPr>
              <p14:cNvContentPartPr/>
              <p14:nvPr/>
            </p14:nvContentPartPr>
            <p14:xfrm>
              <a:off x="4339280" y="2946040"/>
              <a:ext cx="222480" cy="609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948A20A-26E5-4A19-A7B0-6F7AE51EAF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21640" y="2928400"/>
                <a:ext cx="25812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05D727-23B5-4DB4-A603-C6A8C84BEC92}"/>
                  </a:ext>
                </a:extLst>
              </p14:cNvPr>
              <p14:cNvContentPartPr/>
              <p14:nvPr/>
            </p14:nvContentPartPr>
            <p14:xfrm>
              <a:off x="4841120" y="3192640"/>
              <a:ext cx="613800" cy="18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05D727-23B5-4DB4-A603-C6A8C84BEC9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3120" y="3175000"/>
                <a:ext cx="6494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774226-FBBA-4FB3-AF5C-E74CC8C04CD5}"/>
                  </a:ext>
                </a:extLst>
              </p14:cNvPr>
              <p14:cNvContentPartPr/>
              <p14:nvPr/>
            </p14:nvContentPartPr>
            <p14:xfrm>
              <a:off x="5577320" y="2955040"/>
              <a:ext cx="691200" cy="542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774226-FBBA-4FB3-AF5C-E74CC8C04C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59680" y="2937400"/>
                <a:ext cx="72684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078348-27CB-4FD9-9476-06AF410B2659}"/>
                  </a:ext>
                </a:extLst>
              </p14:cNvPr>
              <p14:cNvContentPartPr/>
              <p14:nvPr/>
            </p14:nvContentPartPr>
            <p14:xfrm>
              <a:off x="1493120" y="4094440"/>
              <a:ext cx="37332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078348-27CB-4FD9-9476-06AF410B265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75120" y="4076440"/>
                <a:ext cx="4089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079AB44-D16F-4922-B7A6-970F86DF3A48}"/>
                  </a:ext>
                </a:extLst>
              </p14:cNvPr>
              <p14:cNvContentPartPr/>
              <p14:nvPr/>
            </p14:nvContentPartPr>
            <p14:xfrm>
              <a:off x="4390760" y="4053760"/>
              <a:ext cx="575280" cy="375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079AB44-D16F-4922-B7A6-970F86DF3A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73109" y="4035760"/>
                <a:ext cx="610942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7B9387-5552-4DF8-A7C9-5009EC0AD5AD}"/>
                  </a:ext>
                </a:extLst>
              </p14:cNvPr>
              <p14:cNvContentPartPr/>
              <p14:nvPr/>
            </p14:nvContentPartPr>
            <p14:xfrm>
              <a:off x="2732600" y="4028920"/>
              <a:ext cx="1531080" cy="493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7B9387-5552-4DF8-A7C9-5009EC0AD5A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4960" y="4010933"/>
                <a:ext cx="1566720" cy="528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956125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851304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55641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938281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83604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591192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0844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127760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76174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719239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529541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005830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894473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9B78150-D764-4067-915A-43062F4BFE56}"/>
                  </a:ext>
                </a:extLst>
              </p14:cNvPr>
              <p14:cNvContentPartPr/>
              <p14:nvPr/>
            </p14:nvContentPartPr>
            <p14:xfrm>
              <a:off x="8503040" y="2376880"/>
              <a:ext cx="20880" cy="283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9B78150-D764-4067-915A-43062F4BFE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485400" y="2359240"/>
                <a:ext cx="565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4A9927-FEFA-4123-8ACE-A1FD64AF7A20}"/>
                  </a:ext>
                </a:extLst>
              </p14:cNvPr>
              <p14:cNvContentPartPr/>
              <p14:nvPr/>
            </p14:nvContentPartPr>
            <p14:xfrm>
              <a:off x="8724800" y="2397400"/>
              <a:ext cx="147600" cy="628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4A9927-FEFA-4123-8ACE-A1FD64AF7A2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706800" y="2379760"/>
                <a:ext cx="183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3467FA4-03BE-4E20-98F8-B8A2D8DEA887}"/>
                  </a:ext>
                </a:extLst>
              </p14:cNvPr>
              <p14:cNvContentPartPr/>
              <p14:nvPr/>
            </p14:nvContentPartPr>
            <p14:xfrm>
              <a:off x="8371280" y="2783320"/>
              <a:ext cx="218160" cy="118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3467FA4-03BE-4E20-98F8-B8A2D8DEA88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353640" y="2765680"/>
                <a:ext cx="2538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ED92F0F-0BAC-489A-955D-3396E16BB0F8}"/>
                  </a:ext>
                </a:extLst>
              </p14:cNvPr>
              <p14:cNvContentPartPr/>
              <p14:nvPr/>
            </p14:nvContentPartPr>
            <p14:xfrm>
              <a:off x="7518080" y="2704480"/>
              <a:ext cx="710280" cy="312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ED92F0F-0BAC-489A-955D-3396E16BB0F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00080" y="2668840"/>
                <a:ext cx="74592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243786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14:cNvPr>
              <p14:cNvContentPartPr/>
              <p14:nvPr/>
            </p14:nvContentPartPr>
            <p14:xfrm>
              <a:off x="1147880" y="2973040"/>
              <a:ext cx="2611080" cy="66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30240" y="2955040"/>
                <a:ext cx="2646720" cy="69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535892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14:cNvPr>
              <p14:cNvContentPartPr/>
              <p14:nvPr/>
            </p14:nvContentPartPr>
            <p14:xfrm>
              <a:off x="1147880" y="2973040"/>
              <a:ext cx="2611080" cy="66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30240" y="2955040"/>
                <a:ext cx="264672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14:cNvPr>
              <p14:cNvContentPartPr/>
              <p14:nvPr/>
            </p14:nvContentPartPr>
            <p14:xfrm>
              <a:off x="3992600" y="3046120"/>
              <a:ext cx="542160" cy="42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974600" y="3028480"/>
                <a:ext cx="57780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14:cNvPr>
              <p14:cNvContentPartPr/>
              <p14:nvPr/>
            </p14:nvContentPartPr>
            <p14:xfrm>
              <a:off x="4803680" y="3209560"/>
              <a:ext cx="192240" cy="11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85680" y="3191560"/>
                <a:ext cx="227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14:cNvPr>
              <p14:cNvContentPartPr/>
              <p14:nvPr/>
            </p14:nvContentPartPr>
            <p14:xfrm>
              <a:off x="5293280" y="2946040"/>
              <a:ext cx="732960" cy="626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75280" y="2928390"/>
                <a:ext cx="768600" cy="662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14:cNvPr>
              <p14:cNvContentPartPr/>
              <p14:nvPr/>
            </p14:nvContentPartPr>
            <p14:xfrm>
              <a:off x="6298760" y="2972320"/>
              <a:ext cx="1321560" cy="35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280760" y="2954320"/>
                <a:ext cx="13572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14:cNvPr>
              <p14:cNvContentPartPr/>
              <p14:nvPr/>
            </p14:nvContentPartPr>
            <p14:xfrm>
              <a:off x="304760" y="3758560"/>
              <a:ext cx="1461960" cy="457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6756" y="3740906"/>
                <a:ext cx="1497609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14:cNvPr>
              <p14:cNvContentPartPr/>
              <p14:nvPr/>
            </p14:nvContentPartPr>
            <p14:xfrm>
              <a:off x="2021600" y="3687640"/>
              <a:ext cx="1250640" cy="626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003955" y="3670000"/>
                <a:ext cx="128629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14:cNvPr>
              <p14:cNvContentPartPr/>
              <p14:nvPr/>
            </p14:nvContentPartPr>
            <p14:xfrm>
              <a:off x="5410640" y="3758560"/>
              <a:ext cx="128160" cy="193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393000" y="3740920"/>
                <a:ext cx="163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14:cNvPr>
              <p14:cNvContentPartPr/>
              <p14:nvPr/>
            </p14:nvContentPartPr>
            <p14:xfrm>
              <a:off x="6542480" y="3574600"/>
              <a:ext cx="1138320" cy="549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524840" y="3556600"/>
                <a:ext cx="1173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14:cNvPr>
              <p14:cNvContentPartPr/>
              <p14:nvPr/>
            </p14:nvContentPartPr>
            <p14:xfrm>
              <a:off x="5637800" y="3754240"/>
              <a:ext cx="661320" cy="198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619810" y="3736600"/>
                <a:ext cx="696941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14:cNvPr>
              <p14:cNvContentPartPr/>
              <p14:nvPr/>
            </p14:nvContentPartPr>
            <p14:xfrm>
              <a:off x="3575360" y="3616720"/>
              <a:ext cx="1555920" cy="637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57360" y="3598720"/>
                <a:ext cx="159156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14:cNvPr>
              <p14:cNvContentPartPr/>
              <p14:nvPr/>
            </p14:nvContentPartPr>
            <p14:xfrm>
              <a:off x="7717160" y="3839920"/>
              <a:ext cx="75240" cy="10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699520" y="3822280"/>
                <a:ext cx="110880" cy="14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01047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14:cNvPr>
              <p14:cNvContentPartPr/>
              <p14:nvPr/>
            </p14:nvContentPartPr>
            <p14:xfrm>
              <a:off x="7204440" y="233080"/>
              <a:ext cx="486360" cy="144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9ECDA14-BA81-4813-B1AA-29AA5DA5FA9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86453" y="215440"/>
                <a:ext cx="521974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14:cNvPr>
              <p14:cNvContentPartPr/>
              <p14:nvPr/>
            </p14:nvContentPartPr>
            <p14:xfrm>
              <a:off x="7951440" y="131920"/>
              <a:ext cx="887040" cy="27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0949EE4-8999-45A2-8A51-472932EF16C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33793" y="113920"/>
                <a:ext cx="922694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14:cNvPr>
              <p14:cNvContentPartPr/>
              <p14:nvPr/>
            </p14:nvContentPartPr>
            <p14:xfrm>
              <a:off x="242040" y="104560"/>
              <a:ext cx="6839640" cy="1200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47627A5-D460-4DB7-A939-8457E473878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040" y="86920"/>
                <a:ext cx="6875280" cy="12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14:cNvPr>
              <p14:cNvContentPartPr/>
              <p14:nvPr/>
            </p14:nvContentPartPr>
            <p14:xfrm>
              <a:off x="873840" y="1531240"/>
              <a:ext cx="2944800" cy="225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38D573-92B4-443A-9A0E-9A84C426C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6200" y="1513240"/>
                <a:ext cx="2980440" cy="22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14:cNvPr>
              <p14:cNvContentPartPr/>
              <p14:nvPr/>
            </p14:nvContentPartPr>
            <p14:xfrm>
              <a:off x="7016520" y="975040"/>
              <a:ext cx="115920" cy="118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D80685-6DDC-43FC-B61E-46218F5E3D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98520" y="957400"/>
                <a:ext cx="1515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14:cNvPr>
              <p14:cNvContentPartPr/>
              <p14:nvPr/>
            </p14:nvContentPartPr>
            <p14:xfrm>
              <a:off x="7328640" y="883600"/>
              <a:ext cx="257760" cy="132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9A1575-54E6-4A58-89E8-81F865AB00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10640" y="865960"/>
                <a:ext cx="293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14:cNvPr>
              <p14:cNvContentPartPr/>
              <p14:nvPr/>
            </p14:nvContentPartPr>
            <p14:xfrm>
              <a:off x="7700880" y="649960"/>
              <a:ext cx="872640" cy="35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E61BDE-C8A8-48E9-A19B-03484BF349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83240" y="631978"/>
                <a:ext cx="908280" cy="392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14:cNvPr>
              <p14:cNvContentPartPr/>
              <p14:nvPr/>
            </p14:nvContentPartPr>
            <p14:xfrm>
              <a:off x="3056160" y="1236400"/>
              <a:ext cx="29412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DDD08D-CE29-4C10-A92E-6BCDD2A5B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8520" y="1218760"/>
                <a:ext cx="3297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14:cNvPr>
              <p14:cNvContentPartPr/>
              <p14:nvPr/>
            </p14:nvContentPartPr>
            <p14:xfrm>
              <a:off x="3001800" y="1431520"/>
              <a:ext cx="481320" cy="175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407230-0F06-434B-9EE1-96CF0888C3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3800" y="1413520"/>
                <a:ext cx="5169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14:cNvPr>
              <p14:cNvContentPartPr/>
              <p14:nvPr/>
            </p14:nvContentPartPr>
            <p14:xfrm>
              <a:off x="3732600" y="1472560"/>
              <a:ext cx="6480" cy="11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24CAC82-D215-4163-B855-3EAC4A21D2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14600" y="1454920"/>
                <a:ext cx="42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14:cNvPr>
              <p14:cNvContentPartPr/>
              <p14:nvPr/>
            </p14:nvContentPartPr>
            <p14:xfrm>
              <a:off x="3708120" y="1340800"/>
              <a:ext cx="24840" cy="12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33B5A-AD77-493C-9E88-749127C3AA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0480" y="1322800"/>
                <a:ext cx="6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14:cNvPr>
              <p14:cNvContentPartPr/>
              <p14:nvPr/>
            </p14:nvContentPartPr>
            <p14:xfrm>
              <a:off x="3871920" y="1422160"/>
              <a:ext cx="99360" cy="153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019156-6F67-45EA-8433-541E50E35AB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54280" y="1404160"/>
                <a:ext cx="135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14:cNvPr>
              <p14:cNvContentPartPr/>
              <p14:nvPr/>
            </p14:nvContentPartPr>
            <p14:xfrm>
              <a:off x="6500280" y="1412080"/>
              <a:ext cx="77400" cy="133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6513AC-517B-40F0-9DE4-989F56D295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82280" y="1394080"/>
                <a:ext cx="113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14:cNvPr>
              <p14:cNvContentPartPr/>
              <p14:nvPr/>
            </p14:nvContentPartPr>
            <p14:xfrm>
              <a:off x="5737800" y="1350880"/>
              <a:ext cx="646560" cy="211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82A1EC3-070E-4724-97EA-EDF2F45762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9800" y="1333210"/>
                <a:ext cx="682200" cy="2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14:cNvPr>
              <p14:cNvContentPartPr/>
              <p14:nvPr/>
            </p14:nvContentPartPr>
            <p14:xfrm>
              <a:off x="6855600" y="1273480"/>
              <a:ext cx="197640" cy="44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2F5C74-65AE-4A53-86EB-1F2F96E767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37960" y="1255480"/>
                <a:ext cx="2332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14:cNvPr>
              <p14:cNvContentPartPr/>
              <p14:nvPr/>
            </p14:nvContentPartPr>
            <p14:xfrm>
              <a:off x="7284360" y="1150000"/>
              <a:ext cx="1552680" cy="424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05B174-C33E-458E-BFEC-B5CE178AE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66360" y="1132360"/>
                <a:ext cx="1588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14:cNvPr>
              <p14:cNvContentPartPr/>
              <p14:nvPr/>
            </p14:nvContentPartPr>
            <p14:xfrm>
              <a:off x="3633240" y="1675960"/>
              <a:ext cx="237600" cy="425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88B7B6-3667-4694-916B-A99EECF33F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5240" y="1657960"/>
                <a:ext cx="2732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14:cNvPr>
              <p14:cNvContentPartPr/>
              <p14:nvPr/>
            </p14:nvContentPartPr>
            <p14:xfrm>
              <a:off x="5494440" y="1889440"/>
              <a:ext cx="12600" cy="11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527826F-0EA1-4FDC-A593-5696786A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6440" y="1871440"/>
                <a:ext cx="48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14:cNvPr>
              <p14:cNvContentPartPr/>
              <p14:nvPr/>
            </p14:nvContentPartPr>
            <p14:xfrm>
              <a:off x="5512440" y="1747240"/>
              <a:ext cx="4320" cy="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B6BD4D-2647-47BA-B4EC-4C6F92564E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94800" y="17296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14:cNvPr>
              <p14:cNvContentPartPr/>
              <p14:nvPr/>
            </p14:nvContentPartPr>
            <p14:xfrm>
              <a:off x="5628000" y="1864240"/>
              <a:ext cx="163080" cy="14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FEEE70B-6E39-4F8B-8BB8-889D7804593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1846240"/>
                <a:ext cx="198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14:cNvPr>
              <p14:cNvContentPartPr/>
              <p14:nvPr/>
            </p14:nvContentPartPr>
            <p14:xfrm>
              <a:off x="6052440" y="1717000"/>
              <a:ext cx="20016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6F908E-00E8-463E-A4F6-B6A7095D85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34440" y="1699000"/>
                <a:ext cx="235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14:cNvPr>
              <p14:cNvContentPartPr/>
              <p14:nvPr/>
            </p14:nvContentPartPr>
            <p14:xfrm>
              <a:off x="6337200" y="1960360"/>
              <a:ext cx="12960" cy="39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76DC3FD-0B0C-43CA-B770-A635F9AFFEB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19560" y="1942720"/>
                <a:ext cx="486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14:cNvPr>
              <p14:cNvContentPartPr/>
              <p14:nvPr/>
            </p14:nvContentPartPr>
            <p14:xfrm>
              <a:off x="6329280" y="179800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A8C670B-CA15-4DB9-A4D1-4BDE7184970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11640" y="178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14:cNvPr>
              <p14:cNvContentPartPr/>
              <p14:nvPr/>
            </p14:nvContentPartPr>
            <p14:xfrm>
              <a:off x="6415320" y="1908520"/>
              <a:ext cx="56520" cy="12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6F1C594-203E-42C7-9315-8A0196CAD2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97320" y="1890520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14:cNvPr>
              <p14:cNvContentPartPr/>
              <p14:nvPr/>
            </p14:nvContentPartPr>
            <p14:xfrm>
              <a:off x="6531960" y="1899160"/>
              <a:ext cx="101160" cy="12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E245F9-C3AF-4987-B2FA-0E25F544EF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14320" y="1881520"/>
                <a:ext cx="136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14:cNvPr>
              <p14:cNvContentPartPr/>
              <p14:nvPr/>
            </p14:nvContentPartPr>
            <p14:xfrm>
              <a:off x="6683520" y="1909600"/>
              <a:ext cx="126720" cy="132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FE37EE-C17B-4FAB-864E-581E179DBE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65880" y="1891960"/>
                <a:ext cx="162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14:cNvPr>
              <p14:cNvContentPartPr/>
              <p14:nvPr/>
            </p14:nvContentPartPr>
            <p14:xfrm>
              <a:off x="6896640" y="1777480"/>
              <a:ext cx="42480" cy="259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8398826-AA9D-41E4-A271-FA110CDAD50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9000" y="1759840"/>
                <a:ext cx="78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14:cNvPr>
              <p14:cNvContentPartPr/>
              <p14:nvPr/>
            </p14:nvContentPartPr>
            <p14:xfrm>
              <a:off x="6837240" y="1919680"/>
              <a:ext cx="200520" cy="21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CEFCCD-72E8-446C-9334-A77A4253EFB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19600" y="1902040"/>
                <a:ext cx="236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14:cNvPr>
              <p14:cNvContentPartPr/>
              <p14:nvPr/>
            </p14:nvContentPartPr>
            <p14:xfrm>
              <a:off x="7070880" y="197080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6DFBA60-013B-4EE5-BB28-C43ECECB27B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288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14:cNvPr>
              <p14:cNvContentPartPr/>
              <p14:nvPr/>
            </p14:nvContentPartPr>
            <p14:xfrm>
              <a:off x="7060800" y="1828240"/>
              <a:ext cx="28800" cy="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2B7E276-DC59-4F3F-B862-B014530C538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43160" y="1810600"/>
                <a:ext cx="644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14:cNvPr>
              <p14:cNvContentPartPr/>
              <p14:nvPr/>
            </p14:nvContentPartPr>
            <p14:xfrm>
              <a:off x="7154400" y="1940200"/>
              <a:ext cx="77040" cy="97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686E99E-2DB1-4BF8-9F0A-418D5FA75C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136760" y="1922200"/>
                <a:ext cx="1126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14:cNvPr>
              <p14:cNvContentPartPr/>
              <p14:nvPr/>
            </p14:nvContentPartPr>
            <p14:xfrm>
              <a:off x="7284360" y="1949200"/>
              <a:ext cx="149760" cy="7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DF3BF4-AA2B-4F85-A38B-11BF9DA29E4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266360" y="1931200"/>
                <a:ext cx="185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14:cNvPr>
              <p14:cNvContentPartPr/>
              <p14:nvPr/>
            </p14:nvContentPartPr>
            <p14:xfrm>
              <a:off x="7600440" y="1718080"/>
              <a:ext cx="1474920" cy="31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FB8811F-FB40-440D-8191-57BAFE6ACE7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582800" y="1700420"/>
                <a:ext cx="151056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14:cNvPr>
              <p14:cNvContentPartPr/>
              <p14:nvPr/>
            </p14:nvContentPartPr>
            <p14:xfrm>
              <a:off x="4102320" y="1273120"/>
              <a:ext cx="1260720" cy="1491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7D60E1D-3069-4FDB-AB9B-0D5CE6CAE73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84320" y="1255476"/>
                <a:ext cx="1296360" cy="1527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14:cNvPr>
              <p14:cNvContentPartPr/>
              <p14:nvPr/>
            </p14:nvContentPartPr>
            <p14:xfrm>
              <a:off x="5750400" y="226528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463901F-6524-44B1-BC2C-AAFFAC7AD0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32400" y="224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14:cNvPr>
              <p14:cNvContentPartPr/>
              <p14:nvPr/>
            </p14:nvContentPartPr>
            <p14:xfrm>
              <a:off x="7396320" y="2118400"/>
              <a:ext cx="173880" cy="29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FD384E2-82A5-4C3F-B64C-72453225CA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78320" y="2100760"/>
                <a:ext cx="2095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14:cNvPr>
              <p14:cNvContentPartPr/>
              <p14:nvPr/>
            </p14:nvContentPartPr>
            <p14:xfrm>
              <a:off x="5618280" y="2363200"/>
              <a:ext cx="175320" cy="165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F47C76-532B-417E-A664-70EA2C2F0BB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00280" y="234520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14:cNvPr>
              <p14:cNvContentPartPr/>
              <p14:nvPr/>
            </p14:nvContentPartPr>
            <p14:xfrm>
              <a:off x="8300280" y="2208400"/>
              <a:ext cx="147600" cy="18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06A5064-BEC4-4F50-A73B-F680A6890E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2640" y="2190760"/>
                <a:ext cx="1832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14:cNvPr>
              <p14:cNvContentPartPr/>
              <p14:nvPr/>
            </p14:nvContentPartPr>
            <p14:xfrm>
              <a:off x="7802400" y="2102920"/>
              <a:ext cx="406440" cy="322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F58A02-E888-4646-9675-54D94FEC3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84400" y="2084900"/>
                <a:ext cx="442080" cy="3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14:cNvPr>
              <p14:cNvContentPartPr/>
              <p14:nvPr/>
            </p14:nvContentPartPr>
            <p14:xfrm>
              <a:off x="5878560" y="2137120"/>
              <a:ext cx="1433520" cy="57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929B450-08AA-4430-8D07-A4DF690B8F7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60920" y="2119120"/>
                <a:ext cx="1469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14:cNvPr>
              <p14:cNvContentPartPr/>
              <p14:nvPr/>
            </p14:nvContentPartPr>
            <p14:xfrm>
              <a:off x="375240" y="1522240"/>
              <a:ext cx="741240" cy="65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DEE99E-5A6F-4328-A2A5-D16F8E3E5A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591" y="1504600"/>
                <a:ext cx="776897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14:cNvPr>
              <p14:cNvContentPartPr/>
              <p14:nvPr/>
            </p14:nvContentPartPr>
            <p14:xfrm>
              <a:off x="728760" y="1322440"/>
              <a:ext cx="79920" cy="11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96567ED-7AF3-4376-BCF7-6EFBCC6998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1120" y="1304440"/>
                <a:ext cx="11556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14:cNvPr>
              <p14:cNvContentPartPr/>
              <p14:nvPr/>
            </p14:nvContentPartPr>
            <p14:xfrm>
              <a:off x="8635800" y="2387320"/>
              <a:ext cx="1800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2175DD-E4D4-4CCF-B51A-9CA87D4040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7800" y="2369680"/>
                <a:ext cx="536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14:cNvPr>
              <p14:cNvContentPartPr/>
              <p14:nvPr/>
            </p14:nvContentPartPr>
            <p14:xfrm>
              <a:off x="3661320" y="3698080"/>
              <a:ext cx="36720" cy="28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617BD6A-8012-4509-A20D-5BCC0EE43D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43320" y="3680080"/>
                <a:ext cx="723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14:cNvPr>
              <p14:cNvContentPartPr/>
              <p14:nvPr/>
            </p14:nvContentPartPr>
            <p14:xfrm>
              <a:off x="3576000" y="3812920"/>
              <a:ext cx="227880" cy="47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EE7ECB-B701-492D-A627-6B04395230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58360" y="3794920"/>
                <a:ext cx="263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14:cNvPr>
              <p14:cNvContentPartPr/>
              <p14:nvPr/>
            </p14:nvContentPartPr>
            <p14:xfrm>
              <a:off x="3849600" y="3708160"/>
              <a:ext cx="12456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561506-DBFE-4348-A524-3AD8DB03C0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31960" y="3690160"/>
                <a:ext cx="1602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14:cNvPr>
              <p14:cNvContentPartPr/>
              <p14:nvPr/>
            </p14:nvContentPartPr>
            <p14:xfrm>
              <a:off x="3719280" y="4046560"/>
              <a:ext cx="233640" cy="510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591310F-80E0-4A95-A6CF-38EFF46F92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280" y="4028560"/>
                <a:ext cx="26928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14:cNvPr>
              <p14:cNvContentPartPr/>
              <p14:nvPr/>
            </p14:nvContentPartPr>
            <p14:xfrm>
              <a:off x="4071360" y="2732560"/>
              <a:ext cx="4921920" cy="1650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4CB7905-C727-4E39-A195-FC9EB71410D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53719" y="2714920"/>
                <a:ext cx="4957563" cy="168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14:cNvPr>
              <p14:cNvContentPartPr/>
              <p14:nvPr/>
            </p14:nvContentPartPr>
            <p14:xfrm>
              <a:off x="2346600" y="4053760"/>
              <a:ext cx="1058400" cy="385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144E89F-7588-4EAB-A998-801F91DBCF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28600" y="4035760"/>
                <a:ext cx="10940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14:cNvPr>
              <p14:cNvContentPartPr/>
              <p14:nvPr/>
            </p14:nvContentPartPr>
            <p14:xfrm>
              <a:off x="1452360" y="4002640"/>
              <a:ext cx="582840" cy="35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682FFF-871A-4D84-A949-46A3E7E0B6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34709" y="3984640"/>
                <a:ext cx="61850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14:cNvPr>
              <p14:cNvContentPartPr/>
              <p14:nvPr/>
            </p14:nvContentPartPr>
            <p14:xfrm>
              <a:off x="720480" y="4017760"/>
              <a:ext cx="591480" cy="333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2D916AA-205A-4965-A89C-C0617329C3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02840" y="3999760"/>
                <a:ext cx="627120" cy="36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466314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14:cNvPr>
              <p14:cNvContentPartPr/>
              <p14:nvPr/>
            </p14:nvContentPartPr>
            <p14:xfrm>
              <a:off x="1147880" y="2973040"/>
              <a:ext cx="2611080" cy="66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30240" y="2955040"/>
                <a:ext cx="264672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14:cNvPr>
              <p14:cNvContentPartPr/>
              <p14:nvPr/>
            </p14:nvContentPartPr>
            <p14:xfrm>
              <a:off x="3992600" y="3046120"/>
              <a:ext cx="542160" cy="42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974600" y="3028480"/>
                <a:ext cx="57780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14:cNvPr>
              <p14:cNvContentPartPr/>
              <p14:nvPr/>
            </p14:nvContentPartPr>
            <p14:xfrm>
              <a:off x="4803680" y="3209560"/>
              <a:ext cx="192240" cy="11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85680" y="3191560"/>
                <a:ext cx="227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14:cNvPr>
              <p14:cNvContentPartPr/>
              <p14:nvPr/>
            </p14:nvContentPartPr>
            <p14:xfrm>
              <a:off x="5293280" y="2946040"/>
              <a:ext cx="732960" cy="626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75280" y="2928390"/>
                <a:ext cx="768600" cy="662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14:cNvPr>
              <p14:cNvContentPartPr/>
              <p14:nvPr/>
            </p14:nvContentPartPr>
            <p14:xfrm>
              <a:off x="6298760" y="2972320"/>
              <a:ext cx="1321560" cy="35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280760" y="2954320"/>
                <a:ext cx="13572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14:cNvPr>
              <p14:cNvContentPartPr/>
              <p14:nvPr/>
            </p14:nvContentPartPr>
            <p14:xfrm>
              <a:off x="304760" y="3758560"/>
              <a:ext cx="1461960" cy="457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6756" y="3740906"/>
                <a:ext cx="1497609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14:cNvPr>
              <p14:cNvContentPartPr/>
              <p14:nvPr/>
            </p14:nvContentPartPr>
            <p14:xfrm>
              <a:off x="2021600" y="3687640"/>
              <a:ext cx="1250640" cy="626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003955" y="3670000"/>
                <a:ext cx="128629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14:cNvPr>
              <p14:cNvContentPartPr/>
              <p14:nvPr/>
            </p14:nvContentPartPr>
            <p14:xfrm>
              <a:off x="5410640" y="3758560"/>
              <a:ext cx="128160" cy="193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393000" y="3740920"/>
                <a:ext cx="163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14:cNvPr>
              <p14:cNvContentPartPr/>
              <p14:nvPr/>
            </p14:nvContentPartPr>
            <p14:xfrm>
              <a:off x="6542480" y="3574600"/>
              <a:ext cx="1138320" cy="549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524840" y="3556600"/>
                <a:ext cx="1173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14:cNvPr>
              <p14:cNvContentPartPr/>
              <p14:nvPr/>
            </p14:nvContentPartPr>
            <p14:xfrm>
              <a:off x="5637800" y="3754240"/>
              <a:ext cx="661320" cy="198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619810" y="3736600"/>
                <a:ext cx="696941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14:cNvPr>
              <p14:cNvContentPartPr/>
              <p14:nvPr/>
            </p14:nvContentPartPr>
            <p14:xfrm>
              <a:off x="3575360" y="3616720"/>
              <a:ext cx="1555920" cy="637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57360" y="3598720"/>
                <a:ext cx="159156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14:cNvPr>
              <p14:cNvContentPartPr/>
              <p14:nvPr/>
            </p14:nvContentPartPr>
            <p14:xfrm>
              <a:off x="7717160" y="3839920"/>
              <a:ext cx="75240" cy="10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699520" y="3822280"/>
                <a:ext cx="1108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14:cNvPr>
              <p14:cNvContentPartPr/>
              <p14:nvPr/>
            </p14:nvContentPartPr>
            <p14:xfrm>
              <a:off x="7975280" y="3635440"/>
              <a:ext cx="630000" cy="328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957640" y="3617440"/>
                <a:ext cx="6656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14:cNvPr>
              <p14:cNvContentPartPr/>
              <p14:nvPr/>
            </p14:nvContentPartPr>
            <p14:xfrm>
              <a:off x="334280" y="4297480"/>
              <a:ext cx="1473480" cy="387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16640" y="4279856"/>
                <a:ext cx="1509120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14:cNvPr>
              <p14:cNvContentPartPr/>
              <p14:nvPr/>
            </p14:nvContentPartPr>
            <p14:xfrm>
              <a:off x="2092520" y="4335640"/>
              <a:ext cx="1366560" cy="470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74880" y="4318000"/>
                <a:ext cx="14022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14:cNvPr>
              <p14:cNvContentPartPr/>
              <p14:nvPr/>
            </p14:nvContentPartPr>
            <p14:xfrm>
              <a:off x="3707480" y="4266160"/>
              <a:ext cx="1461240" cy="35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689840" y="4248520"/>
                <a:ext cx="1496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14:cNvPr>
              <p14:cNvContentPartPr/>
              <p14:nvPr/>
            </p14:nvContentPartPr>
            <p14:xfrm>
              <a:off x="7204520" y="4422400"/>
              <a:ext cx="100440" cy="111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86520" y="4404400"/>
                <a:ext cx="1360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14:cNvPr>
              <p14:cNvContentPartPr/>
              <p14:nvPr/>
            </p14:nvContentPartPr>
            <p14:xfrm>
              <a:off x="8371640" y="4216120"/>
              <a:ext cx="426960" cy="297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354000" y="4198120"/>
                <a:ext cx="4626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14:cNvPr>
              <p14:cNvContentPartPr/>
              <p14:nvPr/>
            </p14:nvContentPartPr>
            <p14:xfrm>
              <a:off x="7560920" y="4165360"/>
              <a:ext cx="722520" cy="555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542920" y="4147360"/>
                <a:ext cx="75816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14:cNvPr>
              <p14:cNvContentPartPr/>
              <p14:nvPr/>
            </p14:nvContentPartPr>
            <p14:xfrm>
              <a:off x="6542840" y="4246360"/>
              <a:ext cx="555840" cy="355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24852" y="4228720"/>
                <a:ext cx="59145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14:cNvPr>
              <p14:cNvContentPartPr/>
              <p14:nvPr/>
            </p14:nvContentPartPr>
            <p14:xfrm>
              <a:off x="5435120" y="4185520"/>
              <a:ext cx="934560" cy="419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17480" y="4167880"/>
                <a:ext cx="9702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14:cNvPr>
              <p14:cNvContentPartPr/>
              <p14:nvPr/>
            </p14:nvContentPartPr>
            <p14:xfrm>
              <a:off x="426440" y="4886440"/>
              <a:ext cx="360" cy="12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0844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14:cNvPr>
              <p14:cNvContentPartPr/>
              <p14:nvPr/>
            </p14:nvContentPartPr>
            <p14:xfrm>
              <a:off x="425360" y="5008480"/>
              <a:ext cx="210960" cy="1508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7720" y="4990840"/>
                <a:ext cx="246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14:cNvPr>
              <p14:cNvContentPartPr/>
              <p14:nvPr/>
            </p14:nvContentPartPr>
            <p14:xfrm>
              <a:off x="904160" y="4944040"/>
              <a:ext cx="902880" cy="270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86167" y="4926040"/>
                <a:ext cx="938506" cy="30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9789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14:cNvPr>
              <p14:cNvContentPartPr/>
              <p14:nvPr/>
            </p14:nvContentPartPr>
            <p14:xfrm>
              <a:off x="1147880" y="2973040"/>
              <a:ext cx="2611080" cy="66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30240" y="2955040"/>
                <a:ext cx="264672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14:cNvPr>
              <p14:cNvContentPartPr/>
              <p14:nvPr/>
            </p14:nvContentPartPr>
            <p14:xfrm>
              <a:off x="3992600" y="3046120"/>
              <a:ext cx="542160" cy="42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974600" y="3028480"/>
                <a:ext cx="57780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14:cNvPr>
              <p14:cNvContentPartPr/>
              <p14:nvPr/>
            </p14:nvContentPartPr>
            <p14:xfrm>
              <a:off x="4803680" y="3209560"/>
              <a:ext cx="192240" cy="11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85680" y="3191560"/>
                <a:ext cx="227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14:cNvPr>
              <p14:cNvContentPartPr/>
              <p14:nvPr/>
            </p14:nvContentPartPr>
            <p14:xfrm>
              <a:off x="5293280" y="2946040"/>
              <a:ext cx="732960" cy="626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75280" y="2928390"/>
                <a:ext cx="768600" cy="662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14:cNvPr>
              <p14:cNvContentPartPr/>
              <p14:nvPr/>
            </p14:nvContentPartPr>
            <p14:xfrm>
              <a:off x="6298760" y="2972320"/>
              <a:ext cx="1321560" cy="35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280760" y="2954320"/>
                <a:ext cx="13572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14:cNvPr>
              <p14:cNvContentPartPr/>
              <p14:nvPr/>
            </p14:nvContentPartPr>
            <p14:xfrm>
              <a:off x="304760" y="3758560"/>
              <a:ext cx="1461960" cy="457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6756" y="3740906"/>
                <a:ext cx="1497609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14:cNvPr>
              <p14:cNvContentPartPr/>
              <p14:nvPr/>
            </p14:nvContentPartPr>
            <p14:xfrm>
              <a:off x="2021600" y="3687640"/>
              <a:ext cx="1250640" cy="626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003955" y="3670000"/>
                <a:ext cx="128629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14:cNvPr>
              <p14:cNvContentPartPr/>
              <p14:nvPr/>
            </p14:nvContentPartPr>
            <p14:xfrm>
              <a:off x="5410640" y="3758560"/>
              <a:ext cx="128160" cy="193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393000" y="3740920"/>
                <a:ext cx="163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14:cNvPr>
              <p14:cNvContentPartPr/>
              <p14:nvPr/>
            </p14:nvContentPartPr>
            <p14:xfrm>
              <a:off x="6542480" y="3574600"/>
              <a:ext cx="1138320" cy="549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524840" y="3556600"/>
                <a:ext cx="1173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14:cNvPr>
              <p14:cNvContentPartPr/>
              <p14:nvPr/>
            </p14:nvContentPartPr>
            <p14:xfrm>
              <a:off x="5637800" y="3754240"/>
              <a:ext cx="661320" cy="198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619810" y="3736600"/>
                <a:ext cx="696941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14:cNvPr>
              <p14:cNvContentPartPr/>
              <p14:nvPr/>
            </p14:nvContentPartPr>
            <p14:xfrm>
              <a:off x="3575360" y="3616720"/>
              <a:ext cx="1555920" cy="637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57360" y="3598720"/>
                <a:ext cx="159156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14:cNvPr>
              <p14:cNvContentPartPr/>
              <p14:nvPr/>
            </p14:nvContentPartPr>
            <p14:xfrm>
              <a:off x="7717160" y="3839920"/>
              <a:ext cx="75240" cy="10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699520" y="3822280"/>
                <a:ext cx="1108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14:cNvPr>
              <p14:cNvContentPartPr/>
              <p14:nvPr/>
            </p14:nvContentPartPr>
            <p14:xfrm>
              <a:off x="7975280" y="3635440"/>
              <a:ext cx="630000" cy="328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957640" y="3617440"/>
                <a:ext cx="6656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14:cNvPr>
              <p14:cNvContentPartPr/>
              <p14:nvPr/>
            </p14:nvContentPartPr>
            <p14:xfrm>
              <a:off x="334280" y="4297480"/>
              <a:ext cx="1473480" cy="387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16640" y="4279856"/>
                <a:ext cx="1509120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14:cNvPr>
              <p14:cNvContentPartPr/>
              <p14:nvPr/>
            </p14:nvContentPartPr>
            <p14:xfrm>
              <a:off x="2092520" y="4335640"/>
              <a:ext cx="1366560" cy="470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74880" y="4318000"/>
                <a:ext cx="14022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14:cNvPr>
              <p14:cNvContentPartPr/>
              <p14:nvPr/>
            </p14:nvContentPartPr>
            <p14:xfrm>
              <a:off x="3707480" y="4266160"/>
              <a:ext cx="1461240" cy="35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689840" y="4248520"/>
                <a:ext cx="1496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14:cNvPr>
              <p14:cNvContentPartPr/>
              <p14:nvPr/>
            </p14:nvContentPartPr>
            <p14:xfrm>
              <a:off x="7204520" y="4422400"/>
              <a:ext cx="100440" cy="111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86520" y="4404400"/>
                <a:ext cx="1360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14:cNvPr>
              <p14:cNvContentPartPr/>
              <p14:nvPr/>
            </p14:nvContentPartPr>
            <p14:xfrm>
              <a:off x="8371640" y="4216120"/>
              <a:ext cx="426960" cy="297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354000" y="4198120"/>
                <a:ext cx="4626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14:cNvPr>
              <p14:cNvContentPartPr/>
              <p14:nvPr/>
            </p14:nvContentPartPr>
            <p14:xfrm>
              <a:off x="7560920" y="4165360"/>
              <a:ext cx="722520" cy="555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542920" y="4147360"/>
                <a:ext cx="75816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14:cNvPr>
              <p14:cNvContentPartPr/>
              <p14:nvPr/>
            </p14:nvContentPartPr>
            <p14:xfrm>
              <a:off x="6542840" y="4246360"/>
              <a:ext cx="555840" cy="355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24852" y="4228720"/>
                <a:ext cx="59145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14:cNvPr>
              <p14:cNvContentPartPr/>
              <p14:nvPr/>
            </p14:nvContentPartPr>
            <p14:xfrm>
              <a:off x="5435120" y="4185520"/>
              <a:ext cx="934560" cy="419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17480" y="4167880"/>
                <a:ext cx="9702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14:cNvPr>
              <p14:cNvContentPartPr/>
              <p14:nvPr/>
            </p14:nvContentPartPr>
            <p14:xfrm>
              <a:off x="426440" y="4886440"/>
              <a:ext cx="360" cy="12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0844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14:cNvPr>
              <p14:cNvContentPartPr/>
              <p14:nvPr/>
            </p14:nvContentPartPr>
            <p14:xfrm>
              <a:off x="425360" y="5008480"/>
              <a:ext cx="210960" cy="1508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7720" y="4990840"/>
                <a:ext cx="246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14:cNvPr>
              <p14:cNvContentPartPr/>
              <p14:nvPr/>
            </p14:nvContentPartPr>
            <p14:xfrm>
              <a:off x="904160" y="4944040"/>
              <a:ext cx="902880" cy="270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86167" y="4926040"/>
                <a:ext cx="93850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88A71F3-D7C6-4DF3-8335-37EC2C754144}"/>
                  </a:ext>
                </a:extLst>
              </p14:cNvPr>
              <p14:cNvContentPartPr/>
              <p14:nvPr/>
            </p14:nvContentPartPr>
            <p14:xfrm>
              <a:off x="2753120" y="4866280"/>
              <a:ext cx="610560" cy="264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88A71F3-D7C6-4DF3-8335-37EC2C75414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735120" y="4848280"/>
                <a:ext cx="646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3D4F5E8-6105-4278-BBFA-B0F292939D80}"/>
                  </a:ext>
                </a:extLst>
              </p14:cNvPr>
              <p14:cNvContentPartPr/>
              <p14:nvPr/>
            </p14:nvContentPartPr>
            <p14:xfrm>
              <a:off x="2011520" y="4905520"/>
              <a:ext cx="535320" cy="24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3D4F5E8-6105-4278-BBFA-B0F292939D8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993532" y="4887520"/>
                <a:ext cx="57093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451AED-7602-426B-B0AF-A84411FBBDA1}"/>
                  </a:ext>
                </a:extLst>
              </p14:cNvPr>
              <p14:cNvContentPartPr/>
              <p14:nvPr/>
            </p14:nvContentPartPr>
            <p14:xfrm>
              <a:off x="3616400" y="4793200"/>
              <a:ext cx="97488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451AED-7602-426B-B0AF-A84411FBBDA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598760" y="4775200"/>
                <a:ext cx="10105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0F6AC9-E82C-4311-AD46-C4BC981FAB5A}"/>
                  </a:ext>
                </a:extLst>
              </p14:cNvPr>
              <p14:cNvContentPartPr/>
              <p14:nvPr/>
            </p14:nvContentPartPr>
            <p14:xfrm>
              <a:off x="4884680" y="4927120"/>
              <a:ext cx="820800" cy="185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0F6AC9-E82C-4311-AD46-C4BC981FAB5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66688" y="4909120"/>
                <a:ext cx="856424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ACB2D88-0C19-4F7A-9FFE-D2900DA4B7EB}"/>
                  </a:ext>
                </a:extLst>
              </p14:cNvPr>
              <p14:cNvContentPartPr/>
              <p14:nvPr/>
            </p14:nvContentPartPr>
            <p14:xfrm>
              <a:off x="5849840" y="5079760"/>
              <a:ext cx="5292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ACB2D88-0C19-4F7A-9FFE-D2900DA4B7E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32200" y="5061760"/>
                <a:ext cx="885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259DEB0-F28A-4005-9DA0-BED942EA0546}"/>
                  </a:ext>
                </a:extLst>
              </p14:cNvPr>
              <p14:cNvContentPartPr/>
              <p14:nvPr/>
            </p14:nvContentPartPr>
            <p14:xfrm>
              <a:off x="6109040" y="4754320"/>
              <a:ext cx="106272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259DEB0-F28A-4005-9DA0-BED942EA054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91040" y="4736700"/>
                <a:ext cx="109836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C43A568-D171-4E6E-9836-279941329397}"/>
                  </a:ext>
                </a:extLst>
              </p14:cNvPr>
              <p14:cNvContentPartPr/>
              <p14:nvPr/>
            </p14:nvContentPartPr>
            <p14:xfrm>
              <a:off x="7406480" y="4713640"/>
              <a:ext cx="577440" cy="308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C43A568-D171-4E6E-9836-27994132939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88491" y="4696000"/>
                <a:ext cx="613058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E2831FB-D09E-4E76-8771-5A1E292C0DE9}"/>
                  </a:ext>
                </a:extLst>
              </p14:cNvPr>
              <p14:cNvContentPartPr/>
              <p14:nvPr/>
            </p14:nvContentPartPr>
            <p14:xfrm>
              <a:off x="8146640" y="4683400"/>
              <a:ext cx="757800" cy="351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E2831FB-D09E-4E76-8771-5A1E292C0DE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9000" y="4665400"/>
                <a:ext cx="7934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2501C2E-9B84-4CA3-81B8-2F5380E151C4}"/>
                  </a:ext>
                </a:extLst>
              </p14:cNvPr>
              <p14:cNvContentPartPr/>
              <p14:nvPr/>
            </p14:nvContentPartPr>
            <p14:xfrm>
              <a:off x="2398520" y="5273080"/>
              <a:ext cx="997200" cy="340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2501C2E-9B84-4CA3-81B8-2F5380E151C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0874" y="5255440"/>
                <a:ext cx="1032853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C36F664-274C-41C6-A1FC-2617763F29EE}"/>
                  </a:ext>
                </a:extLst>
              </p14:cNvPr>
              <p14:cNvContentPartPr/>
              <p14:nvPr/>
            </p14:nvContentPartPr>
            <p14:xfrm>
              <a:off x="1595000" y="5344000"/>
              <a:ext cx="547920" cy="282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C36F664-274C-41C6-A1FC-2617763F29E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577000" y="5326023"/>
                <a:ext cx="58356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F317636-BD3C-4E3A-B5B5-B7057ED8425A}"/>
                  </a:ext>
                </a:extLst>
              </p14:cNvPr>
              <p14:cNvContentPartPr/>
              <p14:nvPr/>
            </p14:nvContentPartPr>
            <p14:xfrm>
              <a:off x="233120" y="5374240"/>
              <a:ext cx="1189080" cy="28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F317636-BD3C-4E3A-B5B5-B7057ED8425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15480" y="5356240"/>
                <a:ext cx="12247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BBAEDEC-9574-4FA9-AB9C-6A9AC9C3ACEA}"/>
                  </a:ext>
                </a:extLst>
              </p14:cNvPr>
              <p14:cNvContentPartPr/>
              <p14:nvPr/>
            </p14:nvContentPartPr>
            <p14:xfrm>
              <a:off x="4744280" y="5221600"/>
              <a:ext cx="387000" cy="360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BBAEDEC-9574-4FA9-AB9C-6A9AC9C3ACE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26640" y="5203960"/>
                <a:ext cx="42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CE669B6-6ABC-45BA-9E20-7E6A9DA524A9}"/>
                  </a:ext>
                </a:extLst>
              </p14:cNvPr>
              <p14:cNvContentPartPr/>
              <p14:nvPr/>
            </p14:nvContentPartPr>
            <p14:xfrm>
              <a:off x="3546920" y="5242120"/>
              <a:ext cx="1056240" cy="430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CE669B6-6ABC-45BA-9E20-7E6A9DA524A9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529280" y="5224135"/>
                <a:ext cx="1091880" cy="466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D820E9D1-7A48-4CD6-9F58-31004A70AE67}"/>
                  </a:ext>
                </a:extLst>
              </p14:cNvPr>
              <p14:cNvContentPartPr/>
              <p14:nvPr/>
            </p14:nvContentPartPr>
            <p14:xfrm>
              <a:off x="5362760" y="5257960"/>
              <a:ext cx="556920" cy="3196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D820E9D1-7A48-4CD6-9F58-31004A70AE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344760" y="5240300"/>
                <a:ext cx="59256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8D6B734-8899-4654-834E-2543C2AF28EB}"/>
                  </a:ext>
                </a:extLst>
              </p14:cNvPr>
              <p14:cNvContentPartPr/>
              <p14:nvPr/>
            </p14:nvContentPartPr>
            <p14:xfrm>
              <a:off x="6979160" y="5386480"/>
              <a:ext cx="132840" cy="2116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8D6B734-8899-4654-834E-2543C2AF28E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961160" y="5368480"/>
                <a:ext cx="1684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0919637-81D5-435A-A368-F6287133C0C9}"/>
                  </a:ext>
                </a:extLst>
              </p14:cNvPr>
              <p14:cNvContentPartPr/>
              <p14:nvPr/>
            </p14:nvContentPartPr>
            <p14:xfrm>
              <a:off x="7220720" y="5403760"/>
              <a:ext cx="778680" cy="1854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0919637-81D5-435A-A368-F6287133C0C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203072" y="5386120"/>
                <a:ext cx="814336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3CE78F7-7CFC-454E-AF03-DCA874099012}"/>
                  </a:ext>
                </a:extLst>
              </p14:cNvPr>
              <p14:cNvContentPartPr/>
              <p14:nvPr/>
            </p14:nvContentPartPr>
            <p14:xfrm>
              <a:off x="6176720" y="5232040"/>
              <a:ext cx="579240" cy="3654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3CE78F7-7CFC-454E-AF03-DCA87409901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159080" y="5214383"/>
                <a:ext cx="614880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F34B7AFC-D2A8-4228-8517-B086DA413D64}"/>
                  </a:ext>
                </a:extLst>
              </p14:cNvPr>
              <p14:cNvContentPartPr/>
              <p14:nvPr/>
            </p14:nvContentPartPr>
            <p14:xfrm>
              <a:off x="5700800" y="5902720"/>
              <a:ext cx="535680" cy="1731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F34B7AFC-D2A8-4228-8517-B086DA413D64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83148" y="5885080"/>
                <a:ext cx="571344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C04906C-3611-4BD0-A4B0-3D9F0722CA2F}"/>
                  </a:ext>
                </a:extLst>
              </p14:cNvPr>
              <p14:cNvContentPartPr/>
              <p14:nvPr/>
            </p14:nvContentPartPr>
            <p14:xfrm>
              <a:off x="4845800" y="5750080"/>
              <a:ext cx="585000" cy="3351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C04906C-3611-4BD0-A4B0-3D9F0722CA2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28160" y="5732421"/>
                <a:ext cx="620640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24DFAB61-B9B3-4B10-B1B6-2246A47D7DA8}"/>
                  </a:ext>
                </a:extLst>
              </p14:cNvPr>
              <p14:cNvContentPartPr/>
              <p14:nvPr/>
            </p14:nvContentPartPr>
            <p14:xfrm>
              <a:off x="4367360" y="5918200"/>
              <a:ext cx="355680" cy="1375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24DFAB61-B9B3-4B10-B1B6-2246A47D7D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349720" y="5900200"/>
                <a:ext cx="3913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D6E5969-E6C9-4CC0-AC07-F07478494C33}"/>
                  </a:ext>
                </a:extLst>
              </p14:cNvPr>
              <p14:cNvContentPartPr/>
              <p14:nvPr/>
            </p14:nvContentPartPr>
            <p14:xfrm>
              <a:off x="6298400" y="5799760"/>
              <a:ext cx="223200" cy="2541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D6E5969-E6C9-4CC0-AC07-F07478494C3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80760" y="5781760"/>
                <a:ext cx="258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C69D6A6-A3C6-4018-B3AE-D472B47B0778}"/>
                  </a:ext>
                </a:extLst>
              </p14:cNvPr>
              <p14:cNvContentPartPr/>
              <p14:nvPr/>
            </p14:nvContentPartPr>
            <p14:xfrm>
              <a:off x="6837320" y="5800840"/>
              <a:ext cx="10800" cy="2559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C69D6A6-A3C6-4018-B3AE-D472B47B077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819320" y="5783200"/>
                <a:ext cx="464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EC8AACB8-9CBA-4A70-87B3-EB09405A1071}"/>
                  </a:ext>
                </a:extLst>
              </p14:cNvPr>
              <p14:cNvContentPartPr/>
              <p14:nvPr/>
            </p14:nvContentPartPr>
            <p14:xfrm>
              <a:off x="6766040" y="5912800"/>
              <a:ext cx="14328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EC8AACB8-9CBA-4A70-87B3-EB09405A107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748400" y="589516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866724A5-DA0E-49E3-958D-A1B53E76E051}"/>
                  </a:ext>
                </a:extLst>
              </p14:cNvPr>
              <p14:cNvContentPartPr/>
              <p14:nvPr/>
            </p14:nvContentPartPr>
            <p14:xfrm>
              <a:off x="6952160" y="5912800"/>
              <a:ext cx="69480" cy="1162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866724A5-DA0E-49E3-958D-A1B53E76E05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934520" y="5895160"/>
                <a:ext cx="105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A0F64D17-A432-4B4C-A79E-98DF377E788B}"/>
                  </a:ext>
                </a:extLst>
              </p14:cNvPr>
              <p14:cNvContentPartPr/>
              <p14:nvPr/>
            </p14:nvContentPartPr>
            <p14:xfrm>
              <a:off x="7639760" y="5841520"/>
              <a:ext cx="360" cy="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A0F64D17-A432-4B4C-A79E-98DF377E788B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221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AAF43C9C-B05E-4939-99E2-61B5563E585F}"/>
                  </a:ext>
                </a:extLst>
              </p14:cNvPr>
              <p14:cNvContentPartPr/>
              <p14:nvPr/>
            </p14:nvContentPartPr>
            <p14:xfrm>
              <a:off x="8229080" y="5750080"/>
              <a:ext cx="518040" cy="304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AAF43C9C-B05E-4939-99E2-61B5563E585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211428" y="5732440"/>
                <a:ext cx="553705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DA7820D-EDBF-4B25-A0AF-553882F8AEA5}"/>
                  </a:ext>
                </a:extLst>
              </p14:cNvPr>
              <p14:cNvContentPartPr/>
              <p14:nvPr/>
            </p14:nvContentPartPr>
            <p14:xfrm>
              <a:off x="7647680" y="5937280"/>
              <a:ext cx="442800" cy="2552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DA7820D-EDBF-4B25-A0AF-553882F8AEA5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630040" y="5919640"/>
                <a:ext cx="4784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F7F96DD-D667-4376-ABF9-FA0C6C1F9ABF}"/>
                  </a:ext>
                </a:extLst>
              </p14:cNvPr>
              <p14:cNvContentPartPr/>
              <p14:nvPr/>
            </p14:nvContentPartPr>
            <p14:xfrm>
              <a:off x="7132160" y="5780680"/>
              <a:ext cx="416520" cy="262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F7F96DD-D667-4376-ABF9-FA0C6C1F9AB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114160" y="5763016"/>
                <a:ext cx="452160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FD93F10-798B-445A-B3EB-701733706B24}"/>
                  </a:ext>
                </a:extLst>
              </p14:cNvPr>
              <p14:cNvContentPartPr/>
              <p14:nvPr/>
            </p14:nvContentPartPr>
            <p14:xfrm>
              <a:off x="351920" y="5780680"/>
              <a:ext cx="3802320" cy="79092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FD93F10-798B-445A-B3EB-701733706B24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33920" y="5763040"/>
                <a:ext cx="38379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697E243-3FBF-4741-B984-E32AD7A320A3}"/>
                  </a:ext>
                </a:extLst>
              </p14:cNvPr>
              <p14:cNvContentPartPr/>
              <p14:nvPr/>
            </p14:nvContentPartPr>
            <p14:xfrm>
              <a:off x="1090280" y="2721760"/>
              <a:ext cx="262080" cy="2653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697E243-3FBF-4741-B984-E32AD7A320A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072640" y="2704096"/>
                <a:ext cx="29772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A31EC39A-FE3E-4717-8208-B49B06687217}"/>
                  </a:ext>
                </a:extLst>
              </p14:cNvPr>
              <p14:cNvContentPartPr/>
              <p14:nvPr/>
            </p14:nvContentPartPr>
            <p14:xfrm>
              <a:off x="547040" y="2162680"/>
              <a:ext cx="1268640" cy="9698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A31EC39A-FE3E-4717-8208-B49B06687217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29400" y="2127040"/>
                <a:ext cx="1304280" cy="104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372559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14:cNvPr>
              <p14:cNvContentPartPr/>
              <p14:nvPr/>
            </p14:nvContentPartPr>
            <p14:xfrm>
              <a:off x="766640" y="273400"/>
              <a:ext cx="816840" cy="362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5272D2-97B8-40C9-A461-BA904A08669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8992" y="255760"/>
                <a:ext cx="85249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14:cNvPr>
              <p14:cNvContentPartPr/>
              <p14:nvPr/>
            </p14:nvContentPartPr>
            <p14:xfrm>
              <a:off x="1897760" y="368080"/>
              <a:ext cx="289080" cy="12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3735D00-EB93-48C9-B1C4-2EA8B635B4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9760" y="350440"/>
                <a:ext cx="3247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14:cNvPr>
              <p14:cNvContentPartPr/>
              <p14:nvPr/>
            </p14:nvContentPartPr>
            <p14:xfrm>
              <a:off x="2365040" y="78280"/>
              <a:ext cx="1076400" cy="387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A8A065-1998-494A-B691-0D2751FD0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47040" y="60640"/>
                <a:ext cx="1112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14:cNvPr>
              <p14:cNvContentPartPr/>
              <p14:nvPr/>
            </p14:nvContentPartPr>
            <p14:xfrm>
              <a:off x="3767960" y="77920"/>
              <a:ext cx="1586520" cy="63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7440D-BF04-494F-A301-9AE4BC53DE5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316" y="59930"/>
                <a:ext cx="1622168" cy="667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14:cNvPr>
              <p14:cNvContentPartPr/>
              <p14:nvPr/>
            </p14:nvContentPartPr>
            <p14:xfrm>
              <a:off x="5556800" y="111400"/>
              <a:ext cx="3125520" cy="427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C665C1-76C8-45F3-B27C-2B29301518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39160" y="93760"/>
                <a:ext cx="3161160" cy="462960"/>
              </a:xfrm>
              <a:prstGeom prst="rect">
                <a:avLst/>
              </a:prstGeom>
            </p:spPr>
          </p:pic>
        </mc:Fallback>
      </mc:AlternateContent>
      <p:sp>
        <p:nvSpPr>
          <p:cNvPr id="59" name="Oval 58">
            <a:extLst>
              <a:ext uri="{FF2B5EF4-FFF2-40B4-BE49-F238E27FC236}">
                <a16:creationId xmlns:a16="http://schemas.microsoft.com/office/drawing/2014/main" id="{E3D6D45D-32D4-4B83-98AB-BBCA5AEB6EF6}"/>
              </a:ext>
            </a:extLst>
          </p:cNvPr>
          <p:cNvSpPr/>
          <p:nvPr/>
        </p:nvSpPr>
        <p:spPr>
          <a:xfrm>
            <a:off x="457200" y="1295400"/>
            <a:ext cx="1371600" cy="13716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14:cNvPr>
              <p14:cNvContentPartPr/>
              <p14:nvPr/>
            </p14:nvContentPartPr>
            <p14:xfrm>
              <a:off x="2362520" y="1736800"/>
              <a:ext cx="2347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BB139A9-E0FF-42C5-8E3E-6B7762C226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44548" y="1719160"/>
                <a:ext cx="270305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14:cNvPr>
              <p14:cNvContentPartPr/>
              <p14:nvPr/>
            </p14:nvContentPartPr>
            <p14:xfrm>
              <a:off x="222320" y="2314960"/>
              <a:ext cx="2503440" cy="59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78AF4EA-5B22-46A4-842C-5DA996F5CE3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4680" y="2296960"/>
                <a:ext cx="253908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14:cNvPr>
              <p14:cNvContentPartPr/>
              <p14:nvPr/>
            </p14:nvContentPartPr>
            <p14:xfrm>
              <a:off x="173720" y="832480"/>
              <a:ext cx="2001600" cy="1398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4200C3C-D8FE-4B31-A590-5B6F7F17C9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5720" y="814840"/>
                <a:ext cx="2037240" cy="14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14:cNvPr>
              <p14:cNvContentPartPr/>
              <p14:nvPr/>
            </p14:nvContentPartPr>
            <p14:xfrm>
              <a:off x="3139040" y="960280"/>
              <a:ext cx="235440" cy="263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21AF423-BAC1-43E5-9908-B747BA42B2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040" y="942280"/>
                <a:ext cx="2710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14:cNvPr>
              <p14:cNvContentPartPr/>
              <p14:nvPr/>
            </p14:nvContentPartPr>
            <p14:xfrm>
              <a:off x="3078200" y="789640"/>
              <a:ext cx="219960" cy="63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443D1A-58A9-42C9-82F2-2956773377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60560" y="772000"/>
                <a:ext cx="255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14:cNvPr>
              <p14:cNvContentPartPr/>
              <p14:nvPr/>
            </p14:nvContentPartPr>
            <p14:xfrm>
              <a:off x="3484640" y="1000960"/>
              <a:ext cx="157680" cy="1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5B8CF-EDD5-4D60-8E42-1D9C2F7411A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66640" y="983320"/>
                <a:ext cx="1933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14:cNvPr>
              <p14:cNvContentPartPr/>
              <p14:nvPr/>
            </p14:nvContentPartPr>
            <p14:xfrm>
              <a:off x="3504800" y="1079080"/>
              <a:ext cx="14328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2AADE3-9B10-499D-B2F6-866F4CB35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87160" y="1061080"/>
                <a:ext cx="178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14:cNvPr>
              <p14:cNvContentPartPr/>
              <p14:nvPr/>
            </p14:nvContentPartPr>
            <p14:xfrm>
              <a:off x="3752840" y="614680"/>
              <a:ext cx="1087920" cy="615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5F58AE-0E53-4099-95B0-0588B0C483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34840" y="597040"/>
                <a:ext cx="112356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14:cNvPr>
              <p14:cNvContentPartPr/>
              <p14:nvPr/>
            </p14:nvContentPartPr>
            <p14:xfrm>
              <a:off x="5071520" y="989800"/>
              <a:ext cx="135360" cy="2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60C943-C512-45F0-A8BE-05FA958DA5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53880" y="972160"/>
                <a:ext cx="171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14:cNvPr>
              <p14:cNvContentPartPr/>
              <p14:nvPr/>
            </p14:nvContentPartPr>
            <p14:xfrm>
              <a:off x="5077280" y="1066120"/>
              <a:ext cx="13356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A892F2-3AF1-4A73-9002-A55502BF56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59640" y="1048120"/>
                <a:ext cx="169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14:cNvPr>
              <p14:cNvContentPartPr/>
              <p14:nvPr/>
            </p14:nvContentPartPr>
            <p14:xfrm>
              <a:off x="5371760" y="648160"/>
              <a:ext cx="2124720" cy="606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77E428E-363E-46CA-A8EC-D6DF6E61DA3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54117" y="630160"/>
                <a:ext cx="2160366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14:cNvPr>
              <p14:cNvContentPartPr/>
              <p14:nvPr/>
            </p14:nvContentPartPr>
            <p14:xfrm>
              <a:off x="7599440" y="619360"/>
              <a:ext cx="1352520" cy="50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303F-077E-4D95-9A5A-EE013F5A7D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1800" y="601707"/>
                <a:ext cx="1388160" cy="54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14:cNvPr>
              <p14:cNvContentPartPr/>
              <p14:nvPr/>
            </p14:nvContentPartPr>
            <p14:xfrm>
              <a:off x="3707840" y="1253320"/>
              <a:ext cx="185400" cy="20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37206A-3CFC-43EB-BDE9-F3AF4629D2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0200" y="1235680"/>
                <a:ext cx="221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14:cNvPr>
              <p14:cNvContentPartPr/>
              <p14:nvPr/>
            </p14:nvContentPartPr>
            <p14:xfrm>
              <a:off x="3017360" y="1325320"/>
              <a:ext cx="1127880" cy="44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411674-C327-4275-9CFF-EF69D51C491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99366" y="1307320"/>
                <a:ext cx="1163509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14:cNvPr>
              <p14:cNvContentPartPr/>
              <p14:nvPr/>
            </p14:nvContentPartPr>
            <p14:xfrm>
              <a:off x="4551320" y="1239280"/>
              <a:ext cx="180000" cy="4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E17A365-56FF-4F04-B19E-7FB4314F618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33320" y="1221280"/>
                <a:ext cx="215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14:cNvPr>
              <p14:cNvContentPartPr/>
              <p14:nvPr/>
            </p14:nvContentPartPr>
            <p14:xfrm>
              <a:off x="4998080" y="149308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1DD473D-F877-4345-ABB4-34E5F94D7A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80440" y="1475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14:cNvPr>
              <p14:cNvContentPartPr/>
              <p14:nvPr/>
            </p14:nvContentPartPr>
            <p14:xfrm>
              <a:off x="4988360" y="1574440"/>
              <a:ext cx="131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0B6F04-5BEC-4B5E-92F2-BED392954D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70360" y="15568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14:cNvPr>
              <p14:cNvContentPartPr/>
              <p14:nvPr/>
            </p14:nvContentPartPr>
            <p14:xfrm>
              <a:off x="4287080" y="1377160"/>
              <a:ext cx="54396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70D08F-10E2-4A9C-A961-6BE3F8CB4F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69440" y="1359160"/>
                <a:ext cx="579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14:cNvPr>
              <p14:cNvContentPartPr/>
              <p14:nvPr/>
            </p14:nvContentPartPr>
            <p14:xfrm>
              <a:off x="5250080" y="1375360"/>
              <a:ext cx="882720" cy="310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782CBE-C3DB-49D3-B242-11C94945B8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2440" y="1357381"/>
                <a:ext cx="918360" cy="3459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14:cNvPr>
              <p14:cNvContentPartPr/>
              <p14:nvPr/>
            </p14:nvContentPartPr>
            <p14:xfrm>
              <a:off x="6278600" y="1320640"/>
              <a:ext cx="1069560" cy="332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6BDEFD-F0F1-4F14-92B3-1555DC02C6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0600" y="1303019"/>
                <a:ext cx="11052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14:cNvPr>
              <p14:cNvContentPartPr/>
              <p14:nvPr/>
            </p14:nvContentPartPr>
            <p14:xfrm>
              <a:off x="7447160" y="1513600"/>
              <a:ext cx="13464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862E058-F2CC-46A0-9D36-6FF02F7DF61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29160" y="149560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14:cNvPr>
              <p14:cNvContentPartPr/>
              <p14:nvPr/>
            </p14:nvContentPartPr>
            <p14:xfrm>
              <a:off x="7467320" y="1564360"/>
              <a:ext cx="128880" cy="10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804CA6A-5586-47BD-897D-7E50FD095C9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49680" y="1546360"/>
                <a:ext cx="164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14:cNvPr>
              <p14:cNvContentPartPr/>
              <p14:nvPr/>
            </p14:nvContentPartPr>
            <p14:xfrm>
              <a:off x="8686640" y="1200400"/>
              <a:ext cx="149040" cy="11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1C3C41-0C85-4DE4-A370-E7755B3CE22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668640" y="1182760"/>
                <a:ext cx="18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14:cNvPr>
              <p14:cNvContentPartPr/>
              <p14:nvPr/>
            </p14:nvContentPartPr>
            <p14:xfrm>
              <a:off x="8690240" y="1381480"/>
              <a:ext cx="154080" cy="214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4E8B678-05F6-45B4-9893-8C2EF501ECF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672240" y="1363480"/>
                <a:ext cx="18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14:cNvPr>
              <p14:cNvContentPartPr/>
              <p14:nvPr/>
            </p14:nvContentPartPr>
            <p14:xfrm>
              <a:off x="7711040" y="1338280"/>
              <a:ext cx="870120" cy="28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880184-5DB9-4B4D-AC18-876E554BD7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93400" y="1320280"/>
                <a:ext cx="905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14:cNvPr>
              <p14:cNvContentPartPr/>
              <p14:nvPr/>
            </p14:nvContentPartPr>
            <p14:xfrm>
              <a:off x="3017360" y="1944880"/>
              <a:ext cx="294840" cy="37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91CCC1-FF02-442C-9A7B-2E0170CF3E9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999360" y="1926880"/>
                <a:ext cx="330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14:cNvPr>
              <p14:cNvContentPartPr/>
              <p14:nvPr/>
            </p14:nvContentPartPr>
            <p14:xfrm>
              <a:off x="3017360" y="1806280"/>
              <a:ext cx="177480" cy="73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6040A7-B7B8-441E-9F11-4F7AF2E850E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99360" y="1788280"/>
                <a:ext cx="2131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14:cNvPr>
              <p14:cNvContentPartPr/>
              <p14:nvPr/>
            </p14:nvContentPartPr>
            <p14:xfrm>
              <a:off x="3433880" y="2072320"/>
              <a:ext cx="14148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E0B3C97-8C5D-496F-BC34-9A394DFD039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0543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14:cNvPr>
              <p14:cNvContentPartPr/>
              <p14:nvPr/>
            </p14:nvContentPartPr>
            <p14:xfrm>
              <a:off x="3433880" y="2153680"/>
              <a:ext cx="14148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613C34-72C6-4479-A444-ED7EF251E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15880" y="213568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14:cNvPr>
              <p14:cNvContentPartPr/>
              <p14:nvPr/>
            </p14:nvContentPartPr>
            <p14:xfrm>
              <a:off x="3626480" y="1791160"/>
              <a:ext cx="229680" cy="70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BE6527-CE82-411D-8CBD-76753BE6FF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8840" y="1773160"/>
                <a:ext cx="265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14:cNvPr>
              <p14:cNvContentPartPr/>
              <p14:nvPr/>
            </p14:nvContentPartPr>
            <p14:xfrm>
              <a:off x="4459880" y="1761640"/>
              <a:ext cx="199800" cy="57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1048816-E562-42F3-8561-8014E5782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42240" y="1743640"/>
                <a:ext cx="2354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14:cNvPr>
              <p14:cNvContentPartPr/>
              <p14:nvPr/>
            </p14:nvContentPartPr>
            <p14:xfrm>
              <a:off x="4469960" y="1882600"/>
              <a:ext cx="37296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B63F93F-B27D-486B-9368-7306086EEC9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51960" y="1864600"/>
                <a:ext cx="408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14:cNvPr>
              <p14:cNvContentPartPr/>
              <p14:nvPr/>
            </p14:nvContentPartPr>
            <p14:xfrm>
              <a:off x="3667160" y="1956400"/>
              <a:ext cx="696240" cy="331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A7B04A-F510-44C7-900B-2A9A6066EE6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49520" y="1938760"/>
                <a:ext cx="7318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14:cNvPr>
              <p14:cNvContentPartPr/>
              <p14:nvPr/>
            </p14:nvContentPartPr>
            <p14:xfrm>
              <a:off x="4988360" y="2031280"/>
              <a:ext cx="1922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1B18CF-7D0B-4085-9043-35BD3B5C88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970360" y="2013280"/>
                <a:ext cx="22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14:cNvPr>
              <p14:cNvContentPartPr/>
              <p14:nvPr/>
            </p14:nvContentPartPr>
            <p14:xfrm>
              <a:off x="4977920" y="2103280"/>
              <a:ext cx="20304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CB8CC9-59F4-44DE-81E1-3D5EBA44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959920" y="2085640"/>
                <a:ext cx="238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14:cNvPr>
              <p14:cNvContentPartPr/>
              <p14:nvPr/>
            </p14:nvContentPartPr>
            <p14:xfrm>
              <a:off x="5288240" y="1914640"/>
              <a:ext cx="742680" cy="51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7D055A-1C40-4CF2-AA1E-69A8793D5E8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270600" y="1897000"/>
                <a:ext cx="77832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14:cNvPr>
              <p14:cNvContentPartPr/>
              <p14:nvPr/>
            </p14:nvContentPartPr>
            <p14:xfrm>
              <a:off x="6207320" y="1889440"/>
              <a:ext cx="1130400" cy="340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1B231-F3E8-484B-A107-F4E480A59D8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89680" y="1871781"/>
                <a:ext cx="116604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14:cNvPr>
              <p14:cNvContentPartPr/>
              <p14:nvPr/>
            </p14:nvContentPartPr>
            <p14:xfrm>
              <a:off x="8595200" y="1828240"/>
              <a:ext cx="316800" cy="36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5903DC-9CB9-4D4A-A925-7EDF32D0338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577220" y="1810600"/>
                <a:ext cx="3524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14:cNvPr>
              <p14:cNvContentPartPr/>
              <p14:nvPr/>
            </p14:nvContentPartPr>
            <p14:xfrm>
              <a:off x="7447160" y="1916080"/>
              <a:ext cx="105696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B71C57-AD4B-4B74-AECA-39F95B628A4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429160" y="1898440"/>
                <a:ext cx="10926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14:cNvPr>
              <p14:cNvContentPartPr/>
              <p14:nvPr/>
            </p14:nvContentPartPr>
            <p14:xfrm>
              <a:off x="3006920" y="2372200"/>
              <a:ext cx="192600" cy="86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2E9B0B-27F3-4651-9227-89003A832C4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88920" y="2354200"/>
                <a:ext cx="2282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14:cNvPr>
              <p14:cNvContentPartPr/>
              <p14:nvPr/>
            </p14:nvContentPartPr>
            <p14:xfrm>
              <a:off x="3504800" y="2577040"/>
              <a:ext cx="1382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D197D5-E9A2-47BC-9F41-5A162F1FC6E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87160" y="2559400"/>
                <a:ext cx="173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14:cNvPr>
              <p14:cNvContentPartPr/>
              <p14:nvPr/>
            </p14:nvContentPartPr>
            <p14:xfrm>
              <a:off x="3484640" y="2671720"/>
              <a:ext cx="100800" cy="1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209AFA-04AD-4D62-BC0C-F673BDCE5E9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66640" y="2653720"/>
                <a:ext cx="136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14:cNvPr>
              <p14:cNvContentPartPr/>
              <p14:nvPr/>
            </p14:nvContentPartPr>
            <p14:xfrm>
              <a:off x="2986760" y="2499640"/>
              <a:ext cx="370800" cy="294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5BA168-90AB-4FFB-A87F-24D06E9F01F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969120" y="2481640"/>
                <a:ext cx="406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14:cNvPr>
              <p14:cNvContentPartPr/>
              <p14:nvPr/>
            </p14:nvContentPartPr>
            <p14:xfrm>
              <a:off x="3698120" y="2401360"/>
              <a:ext cx="173160" cy="25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B0A25-BD0B-4A90-948C-455B7575B4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680120" y="2383360"/>
                <a:ext cx="208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14:cNvPr>
              <p14:cNvContentPartPr/>
              <p14:nvPr/>
            </p14:nvContentPartPr>
            <p14:xfrm>
              <a:off x="4561760" y="2354560"/>
              <a:ext cx="154080" cy="43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B5F2A8-26F8-4D73-B6FF-CC5C8BE7C45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43760" y="2336560"/>
                <a:ext cx="1897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14:cNvPr>
              <p14:cNvContentPartPr/>
              <p14:nvPr/>
            </p14:nvContentPartPr>
            <p14:xfrm>
              <a:off x="4571480" y="2473360"/>
              <a:ext cx="248760" cy="269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DEF622-970C-4F9D-B526-3370C05DC8E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53814" y="2455336"/>
                <a:ext cx="284452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14:cNvPr>
              <p14:cNvContentPartPr/>
              <p14:nvPr/>
            </p14:nvContentPartPr>
            <p14:xfrm>
              <a:off x="4317680" y="2509000"/>
              <a:ext cx="128880" cy="133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D8489F-9661-4E16-938D-5981E61A1E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00040" y="249136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14:cNvPr>
              <p14:cNvContentPartPr/>
              <p14:nvPr/>
            </p14:nvContentPartPr>
            <p14:xfrm>
              <a:off x="3793880" y="2478760"/>
              <a:ext cx="394920" cy="334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9F13211-6EC0-4235-9BDE-E53BEABF48B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76240" y="2461120"/>
                <a:ext cx="430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14:cNvPr>
              <p14:cNvContentPartPr/>
              <p14:nvPr/>
            </p14:nvContentPartPr>
            <p14:xfrm>
              <a:off x="4967840" y="2549320"/>
              <a:ext cx="1314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6B3C84-686C-4B85-AE2C-89D9EF76E30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50200" y="25316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14:cNvPr>
              <p14:cNvContentPartPr/>
              <p14:nvPr/>
            </p14:nvContentPartPr>
            <p14:xfrm>
              <a:off x="4988360" y="2631400"/>
              <a:ext cx="12744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E612E7-4ECC-44A9-B55B-73E88A960FF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70360" y="2613400"/>
                <a:ext cx="163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14:cNvPr>
              <p14:cNvContentPartPr/>
              <p14:nvPr/>
            </p14:nvContentPartPr>
            <p14:xfrm>
              <a:off x="6014360" y="2384800"/>
              <a:ext cx="124920" cy="80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F99A574-76E9-4A90-9FE6-C9D7E30E57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996360" y="2366800"/>
                <a:ext cx="1605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14:cNvPr>
              <p14:cNvContentPartPr/>
              <p14:nvPr/>
            </p14:nvContentPartPr>
            <p14:xfrm>
              <a:off x="5272760" y="2508640"/>
              <a:ext cx="831600" cy="226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4CF3113-F56B-43D5-B942-042188734D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255112" y="2491000"/>
                <a:ext cx="867255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14:cNvPr>
              <p14:cNvContentPartPr/>
              <p14:nvPr/>
            </p14:nvContentPartPr>
            <p14:xfrm>
              <a:off x="6248000" y="2377960"/>
              <a:ext cx="1052640" cy="345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3696E61-96B5-482B-93DC-42A72B99D9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30360" y="2360320"/>
                <a:ext cx="10882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14:cNvPr>
              <p14:cNvContentPartPr/>
              <p14:nvPr/>
            </p14:nvContentPartPr>
            <p14:xfrm>
              <a:off x="7487840" y="2560840"/>
              <a:ext cx="153720" cy="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38A67A-148A-4973-A166-55A3EE15DD3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840" y="254284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14:cNvPr>
              <p14:cNvContentPartPr/>
              <p14:nvPr/>
            </p14:nvContentPartPr>
            <p14:xfrm>
              <a:off x="7497560" y="2631040"/>
              <a:ext cx="131400" cy="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2F6374-E9ED-4C0B-9BA6-7B8907A382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479920" y="2613400"/>
                <a:ext cx="167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14:cNvPr>
              <p14:cNvContentPartPr/>
              <p14:nvPr/>
            </p14:nvContentPartPr>
            <p14:xfrm>
              <a:off x="7843160" y="2456080"/>
              <a:ext cx="544680" cy="256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409E57A-7795-455D-8F43-4EE17831AA4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825520" y="2438440"/>
                <a:ext cx="580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14:cNvPr>
              <p14:cNvContentPartPr/>
              <p14:nvPr/>
            </p14:nvContentPartPr>
            <p14:xfrm>
              <a:off x="1147880" y="2973040"/>
              <a:ext cx="2611080" cy="66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BD3D22-B587-4497-818C-98438676DE2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30240" y="2955040"/>
                <a:ext cx="264672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14:cNvPr>
              <p14:cNvContentPartPr/>
              <p14:nvPr/>
            </p14:nvContentPartPr>
            <p14:xfrm>
              <a:off x="3992600" y="3046120"/>
              <a:ext cx="542160" cy="420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708004A-97EC-4775-BA12-B2F723CE445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974600" y="3028480"/>
                <a:ext cx="57780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14:cNvPr>
              <p14:cNvContentPartPr/>
              <p14:nvPr/>
            </p14:nvContentPartPr>
            <p14:xfrm>
              <a:off x="4803680" y="3209560"/>
              <a:ext cx="192240" cy="11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A56EBB8-3584-43D7-B555-E8414AE6583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85680" y="3191560"/>
                <a:ext cx="227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14:cNvPr>
              <p14:cNvContentPartPr/>
              <p14:nvPr/>
            </p14:nvContentPartPr>
            <p14:xfrm>
              <a:off x="5293280" y="2946040"/>
              <a:ext cx="732960" cy="626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EA6C687-4FFD-4A24-AC8D-108F254C82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75280" y="2928390"/>
                <a:ext cx="768600" cy="6624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14:cNvPr>
              <p14:cNvContentPartPr/>
              <p14:nvPr/>
            </p14:nvContentPartPr>
            <p14:xfrm>
              <a:off x="6298760" y="2972320"/>
              <a:ext cx="1321560" cy="35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7735D70-DFF5-48A4-9E81-0BFA8D6C9C0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280760" y="2954320"/>
                <a:ext cx="13572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14:cNvPr>
              <p14:cNvContentPartPr/>
              <p14:nvPr/>
            </p14:nvContentPartPr>
            <p14:xfrm>
              <a:off x="304760" y="3758560"/>
              <a:ext cx="1461960" cy="457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112D742-8DBE-41A6-8901-2271ED9477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6756" y="3740906"/>
                <a:ext cx="1497609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14:cNvPr>
              <p14:cNvContentPartPr/>
              <p14:nvPr/>
            </p14:nvContentPartPr>
            <p14:xfrm>
              <a:off x="2021600" y="3687640"/>
              <a:ext cx="1250640" cy="626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993A92-22FF-4683-9061-A1DF4ECD89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003955" y="3670000"/>
                <a:ext cx="128629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14:cNvPr>
              <p14:cNvContentPartPr/>
              <p14:nvPr/>
            </p14:nvContentPartPr>
            <p14:xfrm>
              <a:off x="5410640" y="3758560"/>
              <a:ext cx="128160" cy="193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3349BB5-FF22-495F-804D-7CBA25A8384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393000" y="3740920"/>
                <a:ext cx="163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14:cNvPr>
              <p14:cNvContentPartPr/>
              <p14:nvPr/>
            </p14:nvContentPartPr>
            <p14:xfrm>
              <a:off x="6542480" y="3574600"/>
              <a:ext cx="1138320" cy="549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A875D36-A185-4345-88B7-496C0B79680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524840" y="3556600"/>
                <a:ext cx="117396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14:cNvPr>
              <p14:cNvContentPartPr/>
              <p14:nvPr/>
            </p14:nvContentPartPr>
            <p14:xfrm>
              <a:off x="5637800" y="3754240"/>
              <a:ext cx="661320" cy="198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351F50A-5467-43D3-9674-304277C2927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619810" y="3736600"/>
                <a:ext cx="696941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14:cNvPr>
              <p14:cNvContentPartPr/>
              <p14:nvPr/>
            </p14:nvContentPartPr>
            <p14:xfrm>
              <a:off x="3575360" y="3616720"/>
              <a:ext cx="1555920" cy="637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44918BD-BD0C-4A97-BB57-7545906AFB5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557360" y="3598720"/>
                <a:ext cx="159156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14:cNvPr>
              <p14:cNvContentPartPr/>
              <p14:nvPr/>
            </p14:nvContentPartPr>
            <p14:xfrm>
              <a:off x="7717160" y="3839920"/>
              <a:ext cx="75240" cy="10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4111B4D-2CAF-460E-B6F7-B9A4949FAAC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699520" y="3822280"/>
                <a:ext cx="1108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14:cNvPr>
              <p14:cNvContentPartPr/>
              <p14:nvPr/>
            </p14:nvContentPartPr>
            <p14:xfrm>
              <a:off x="7975280" y="3635440"/>
              <a:ext cx="630000" cy="328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717EBEE-309C-4902-90DE-73921A7A906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957640" y="3617440"/>
                <a:ext cx="6656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14:cNvPr>
              <p14:cNvContentPartPr/>
              <p14:nvPr/>
            </p14:nvContentPartPr>
            <p14:xfrm>
              <a:off x="334280" y="4297480"/>
              <a:ext cx="1473480" cy="387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5E43D89-AE2A-47AB-8369-3C805290FE0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16640" y="4279856"/>
                <a:ext cx="1509120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14:cNvPr>
              <p14:cNvContentPartPr/>
              <p14:nvPr/>
            </p14:nvContentPartPr>
            <p14:xfrm>
              <a:off x="2092520" y="4335640"/>
              <a:ext cx="1366560" cy="470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0B66026-D0EE-441C-AA9E-B750BE10F20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74880" y="4318000"/>
                <a:ext cx="14022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14:cNvPr>
              <p14:cNvContentPartPr/>
              <p14:nvPr/>
            </p14:nvContentPartPr>
            <p14:xfrm>
              <a:off x="3707480" y="4266160"/>
              <a:ext cx="1461240" cy="35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7660900-796E-4EF4-AA9B-B6F284CEEDD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689840" y="4248520"/>
                <a:ext cx="1496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14:cNvPr>
              <p14:cNvContentPartPr/>
              <p14:nvPr/>
            </p14:nvContentPartPr>
            <p14:xfrm>
              <a:off x="7204520" y="4422400"/>
              <a:ext cx="100440" cy="111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A66BBBC-DADE-40AE-8AC7-2D583C3B1D9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86520" y="4404400"/>
                <a:ext cx="1360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14:cNvPr>
              <p14:cNvContentPartPr/>
              <p14:nvPr/>
            </p14:nvContentPartPr>
            <p14:xfrm>
              <a:off x="8371640" y="4216120"/>
              <a:ext cx="426960" cy="297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F2CB33A-A573-48E6-88DA-6EA92BFB65E0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354000" y="4198120"/>
                <a:ext cx="4626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14:cNvPr>
              <p14:cNvContentPartPr/>
              <p14:nvPr/>
            </p14:nvContentPartPr>
            <p14:xfrm>
              <a:off x="7560920" y="4165360"/>
              <a:ext cx="722520" cy="555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8119C5E-3934-40D7-8070-9B8C844F723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542920" y="4147360"/>
                <a:ext cx="75816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14:cNvPr>
              <p14:cNvContentPartPr/>
              <p14:nvPr/>
            </p14:nvContentPartPr>
            <p14:xfrm>
              <a:off x="6542840" y="4246360"/>
              <a:ext cx="555840" cy="355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20ED9ED-D2F2-4690-9313-943CC58F6D5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24852" y="4228720"/>
                <a:ext cx="59145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14:cNvPr>
              <p14:cNvContentPartPr/>
              <p14:nvPr/>
            </p14:nvContentPartPr>
            <p14:xfrm>
              <a:off x="5435120" y="4185520"/>
              <a:ext cx="934560" cy="419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F966CC9-8C61-4FDA-88D1-8321F13433D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17480" y="4167880"/>
                <a:ext cx="9702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14:cNvPr>
              <p14:cNvContentPartPr/>
              <p14:nvPr/>
            </p14:nvContentPartPr>
            <p14:xfrm>
              <a:off x="426440" y="4886440"/>
              <a:ext cx="360" cy="12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E84A8AB-3572-450F-B305-926553FBB46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0844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14:cNvPr>
              <p14:cNvContentPartPr/>
              <p14:nvPr/>
            </p14:nvContentPartPr>
            <p14:xfrm>
              <a:off x="425360" y="5008480"/>
              <a:ext cx="210960" cy="1508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3A56797-3429-4C7F-BD1F-872F02334D7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7720" y="4990840"/>
                <a:ext cx="246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14:cNvPr>
              <p14:cNvContentPartPr/>
              <p14:nvPr/>
            </p14:nvContentPartPr>
            <p14:xfrm>
              <a:off x="904160" y="4944040"/>
              <a:ext cx="902880" cy="270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D1B6A3F-575E-4B32-AF52-4863E68E09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86167" y="4926040"/>
                <a:ext cx="93850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88A71F3-D7C6-4DF3-8335-37EC2C754144}"/>
                  </a:ext>
                </a:extLst>
              </p14:cNvPr>
              <p14:cNvContentPartPr/>
              <p14:nvPr/>
            </p14:nvContentPartPr>
            <p14:xfrm>
              <a:off x="2753120" y="4866280"/>
              <a:ext cx="610560" cy="264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88A71F3-D7C6-4DF3-8335-37EC2C75414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735120" y="4848280"/>
                <a:ext cx="646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3D4F5E8-6105-4278-BBFA-B0F292939D80}"/>
                  </a:ext>
                </a:extLst>
              </p14:cNvPr>
              <p14:cNvContentPartPr/>
              <p14:nvPr/>
            </p14:nvContentPartPr>
            <p14:xfrm>
              <a:off x="2011520" y="4905520"/>
              <a:ext cx="535320" cy="24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3D4F5E8-6105-4278-BBFA-B0F292939D8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993532" y="4887520"/>
                <a:ext cx="57093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451AED-7602-426B-B0AF-A84411FBBDA1}"/>
                  </a:ext>
                </a:extLst>
              </p14:cNvPr>
              <p14:cNvContentPartPr/>
              <p14:nvPr/>
            </p14:nvContentPartPr>
            <p14:xfrm>
              <a:off x="3616400" y="4793200"/>
              <a:ext cx="97488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451AED-7602-426B-B0AF-A84411FBBDA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598760" y="4775200"/>
                <a:ext cx="10105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0F6AC9-E82C-4311-AD46-C4BC981FAB5A}"/>
                  </a:ext>
                </a:extLst>
              </p14:cNvPr>
              <p14:cNvContentPartPr/>
              <p14:nvPr/>
            </p14:nvContentPartPr>
            <p14:xfrm>
              <a:off x="4884680" y="4927120"/>
              <a:ext cx="820800" cy="185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0F6AC9-E82C-4311-AD46-C4BC981FAB5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66688" y="4909120"/>
                <a:ext cx="856424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ACB2D88-0C19-4F7A-9FFE-D2900DA4B7EB}"/>
                  </a:ext>
                </a:extLst>
              </p14:cNvPr>
              <p14:cNvContentPartPr/>
              <p14:nvPr/>
            </p14:nvContentPartPr>
            <p14:xfrm>
              <a:off x="5849840" y="5079760"/>
              <a:ext cx="52920" cy="76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ACB2D88-0C19-4F7A-9FFE-D2900DA4B7E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32200" y="5061760"/>
                <a:ext cx="885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259DEB0-F28A-4005-9DA0-BED942EA0546}"/>
                  </a:ext>
                </a:extLst>
              </p14:cNvPr>
              <p14:cNvContentPartPr/>
              <p14:nvPr/>
            </p14:nvContentPartPr>
            <p14:xfrm>
              <a:off x="6109040" y="4754320"/>
              <a:ext cx="106272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259DEB0-F28A-4005-9DA0-BED942EA054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91040" y="4736700"/>
                <a:ext cx="109836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C43A568-D171-4E6E-9836-279941329397}"/>
                  </a:ext>
                </a:extLst>
              </p14:cNvPr>
              <p14:cNvContentPartPr/>
              <p14:nvPr/>
            </p14:nvContentPartPr>
            <p14:xfrm>
              <a:off x="7406480" y="4713640"/>
              <a:ext cx="577440" cy="308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C43A568-D171-4E6E-9836-27994132939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88491" y="4696000"/>
                <a:ext cx="613058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E2831FB-D09E-4E76-8771-5A1E292C0DE9}"/>
                  </a:ext>
                </a:extLst>
              </p14:cNvPr>
              <p14:cNvContentPartPr/>
              <p14:nvPr/>
            </p14:nvContentPartPr>
            <p14:xfrm>
              <a:off x="8146640" y="4683400"/>
              <a:ext cx="757800" cy="351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E2831FB-D09E-4E76-8771-5A1E292C0DE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9000" y="4665400"/>
                <a:ext cx="7934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2501C2E-9B84-4CA3-81B8-2F5380E151C4}"/>
                  </a:ext>
                </a:extLst>
              </p14:cNvPr>
              <p14:cNvContentPartPr/>
              <p14:nvPr/>
            </p14:nvContentPartPr>
            <p14:xfrm>
              <a:off x="2398520" y="5273080"/>
              <a:ext cx="997200" cy="340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2501C2E-9B84-4CA3-81B8-2F5380E151C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0874" y="5255440"/>
                <a:ext cx="1032853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C36F664-274C-41C6-A1FC-2617763F29EE}"/>
                  </a:ext>
                </a:extLst>
              </p14:cNvPr>
              <p14:cNvContentPartPr/>
              <p14:nvPr/>
            </p14:nvContentPartPr>
            <p14:xfrm>
              <a:off x="1595000" y="5344000"/>
              <a:ext cx="547920" cy="282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C36F664-274C-41C6-A1FC-2617763F29E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577000" y="5326023"/>
                <a:ext cx="58356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F317636-BD3C-4E3A-B5B5-B7057ED8425A}"/>
                  </a:ext>
                </a:extLst>
              </p14:cNvPr>
              <p14:cNvContentPartPr/>
              <p14:nvPr/>
            </p14:nvContentPartPr>
            <p14:xfrm>
              <a:off x="233120" y="5374240"/>
              <a:ext cx="1189080" cy="28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F317636-BD3C-4E3A-B5B5-B7057ED8425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15480" y="5356240"/>
                <a:ext cx="12247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BBAEDEC-9574-4FA9-AB9C-6A9AC9C3ACEA}"/>
                  </a:ext>
                </a:extLst>
              </p14:cNvPr>
              <p14:cNvContentPartPr/>
              <p14:nvPr/>
            </p14:nvContentPartPr>
            <p14:xfrm>
              <a:off x="4744280" y="5221600"/>
              <a:ext cx="387000" cy="360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BBAEDEC-9574-4FA9-AB9C-6A9AC9C3ACE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26640" y="5203960"/>
                <a:ext cx="42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CE669B6-6ABC-45BA-9E20-7E6A9DA524A9}"/>
                  </a:ext>
                </a:extLst>
              </p14:cNvPr>
              <p14:cNvContentPartPr/>
              <p14:nvPr/>
            </p14:nvContentPartPr>
            <p14:xfrm>
              <a:off x="3546920" y="5242120"/>
              <a:ext cx="1056240" cy="430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CE669B6-6ABC-45BA-9E20-7E6A9DA524A9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529280" y="5224135"/>
                <a:ext cx="1091880" cy="466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D820E9D1-7A48-4CD6-9F58-31004A70AE67}"/>
                  </a:ext>
                </a:extLst>
              </p14:cNvPr>
              <p14:cNvContentPartPr/>
              <p14:nvPr/>
            </p14:nvContentPartPr>
            <p14:xfrm>
              <a:off x="5362760" y="5257960"/>
              <a:ext cx="556920" cy="3196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D820E9D1-7A48-4CD6-9F58-31004A70AE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344760" y="5240300"/>
                <a:ext cx="592560" cy="35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8D6B734-8899-4654-834E-2543C2AF28EB}"/>
                  </a:ext>
                </a:extLst>
              </p14:cNvPr>
              <p14:cNvContentPartPr/>
              <p14:nvPr/>
            </p14:nvContentPartPr>
            <p14:xfrm>
              <a:off x="6979160" y="5386480"/>
              <a:ext cx="132840" cy="2116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8D6B734-8899-4654-834E-2543C2AF28E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961160" y="5368480"/>
                <a:ext cx="1684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0919637-81D5-435A-A368-F6287133C0C9}"/>
                  </a:ext>
                </a:extLst>
              </p14:cNvPr>
              <p14:cNvContentPartPr/>
              <p14:nvPr/>
            </p14:nvContentPartPr>
            <p14:xfrm>
              <a:off x="7220720" y="5403760"/>
              <a:ext cx="778680" cy="1854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0919637-81D5-435A-A368-F6287133C0C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203072" y="5386120"/>
                <a:ext cx="814336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3CE78F7-7CFC-454E-AF03-DCA874099012}"/>
                  </a:ext>
                </a:extLst>
              </p14:cNvPr>
              <p14:cNvContentPartPr/>
              <p14:nvPr/>
            </p14:nvContentPartPr>
            <p14:xfrm>
              <a:off x="6176720" y="5232040"/>
              <a:ext cx="579240" cy="3654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3CE78F7-7CFC-454E-AF03-DCA87409901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159080" y="5214383"/>
                <a:ext cx="614880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F34B7AFC-D2A8-4228-8517-B086DA413D64}"/>
                  </a:ext>
                </a:extLst>
              </p14:cNvPr>
              <p14:cNvContentPartPr/>
              <p14:nvPr/>
            </p14:nvContentPartPr>
            <p14:xfrm>
              <a:off x="5700800" y="5902720"/>
              <a:ext cx="535680" cy="1731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F34B7AFC-D2A8-4228-8517-B086DA413D64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83148" y="5885080"/>
                <a:ext cx="571344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C04906C-3611-4BD0-A4B0-3D9F0722CA2F}"/>
                  </a:ext>
                </a:extLst>
              </p14:cNvPr>
              <p14:cNvContentPartPr/>
              <p14:nvPr/>
            </p14:nvContentPartPr>
            <p14:xfrm>
              <a:off x="4845800" y="5750080"/>
              <a:ext cx="585000" cy="3351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C04906C-3611-4BD0-A4B0-3D9F0722CA2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28160" y="5732421"/>
                <a:ext cx="620640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24DFAB61-B9B3-4B10-B1B6-2246A47D7DA8}"/>
                  </a:ext>
                </a:extLst>
              </p14:cNvPr>
              <p14:cNvContentPartPr/>
              <p14:nvPr/>
            </p14:nvContentPartPr>
            <p14:xfrm>
              <a:off x="4367360" y="5918200"/>
              <a:ext cx="355680" cy="1375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24DFAB61-B9B3-4B10-B1B6-2246A47D7D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349720" y="5900200"/>
                <a:ext cx="3913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D6E5969-E6C9-4CC0-AC07-F07478494C33}"/>
                  </a:ext>
                </a:extLst>
              </p14:cNvPr>
              <p14:cNvContentPartPr/>
              <p14:nvPr/>
            </p14:nvContentPartPr>
            <p14:xfrm>
              <a:off x="6298400" y="5799760"/>
              <a:ext cx="223200" cy="2541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D6E5969-E6C9-4CC0-AC07-F07478494C3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280760" y="5781760"/>
                <a:ext cx="258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C69D6A6-A3C6-4018-B3AE-D472B47B0778}"/>
                  </a:ext>
                </a:extLst>
              </p14:cNvPr>
              <p14:cNvContentPartPr/>
              <p14:nvPr/>
            </p14:nvContentPartPr>
            <p14:xfrm>
              <a:off x="6837320" y="5800840"/>
              <a:ext cx="10800" cy="2559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C69D6A6-A3C6-4018-B3AE-D472B47B077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819320" y="5783200"/>
                <a:ext cx="464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EC8AACB8-9CBA-4A70-87B3-EB09405A1071}"/>
                  </a:ext>
                </a:extLst>
              </p14:cNvPr>
              <p14:cNvContentPartPr/>
              <p14:nvPr/>
            </p14:nvContentPartPr>
            <p14:xfrm>
              <a:off x="6766040" y="5912800"/>
              <a:ext cx="14328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EC8AACB8-9CBA-4A70-87B3-EB09405A107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748400" y="589516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866724A5-DA0E-49E3-958D-A1B53E76E051}"/>
                  </a:ext>
                </a:extLst>
              </p14:cNvPr>
              <p14:cNvContentPartPr/>
              <p14:nvPr/>
            </p14:nvContentPartPr>
            <p14:xfrm>
              <a:off x="6952160" y="5912800"/>
              <a:ext cx="69480" cy="1162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866724A5-DA0E-49E3-958D-A1B53E76E05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934520" y="5895160"/>
                <a:ext cx="105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A0F64D17-A432-4B4C-A79E-98DF377E788B}"/>
                  </a:ext>
                </a:extLst>
              </p14:cNvPr>
              <p14:cNvContentPartPr/>
              <p14:nvPr/>
            </p14:nvContentPartPr>
            <p14:xfrm>
              <a:off x="7639760" y="5841520"/>
              <a:ext cx="360" cy="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A0F64D17-A432-4B4C-A79E-98DF377E788B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6221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AAF43C9C-B05E-4939-99E2-61B5563E585F}"/>
                  </a:ext>
                </a:extLst>
              </p14:cNvPr>
              <p14:cNvContentPartPr/>
              <p14:nvPr/>
            </p14:nvContentPartPr>
            <p14:xfrm>
              <a:off x="8229080" y="5750080"/>
              <a:ext cx="518040" cy="304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AAF43C9C-B05E-4939-99E2-61B5563E585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8211428" y="5732440"/>
                <a:ext cx="553705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DA7820D-EDBF-4B25-A0AF-553882F8AEA5}"/>
                  </a:ext>
                </a:extLst>
              </p14:cNvPr>
              <p14:cNvContentPartPr/>
              <p14:nvPr/>
            </p14:nvContentPartPr>
            <p14:xfrm>
              <a:off x="7647680" y="5937280"/>
              <a:ext cx="442800" cy="2552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DA7820D-EDBF-4B25-A0AF-553882F8AEA5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630040" y="5919640"/>
                <a:ext cx="4784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F7F96DD-D667-4376-ABF9-FA0C6C1F9ABF}"/>
                  </a:ext>
                </a:extLst>
              </p14:cNvPr>
              <p14:cNvContentPartPr/>
              <p14:nvPr/>
            </p14:nvContentPartPr>
            <p14:xfrm>
              <a:off x="7132160" y="5780680"/>
              <a:ext cx="416520" cy="262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F7F96DD-D667-4376-ABF9-FA0C6C1F9AB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114160" y="5763016"/>
                <a:ext cx="452160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FD93F10-798B-445A-B3EB-701733706B24}"/>
                  </a:ext>
                </a:extLst>
              </p14:cNvPr>
              <p14:cNvContentPartPr/>
              <p14:nvPr/>
            </p14:nvContentPartPr>
            <p14:xfrm>
              <a:off x="351920" y="5780680"/>
              <a:ext cx="3802320" cy="79092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FD93F10-798B-445A-B3EB-701733706B24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33920" y="5763040"/>
                <a:ext cx="38379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697E243-3FBF-4741-B984-E32AD7A320A3}"/>
                  </a:ext>
                </a:extLst>
              </p14:cNvPr>
              <p14:cNvContentPartPr/>
              <p14:nvPr/>
            </p14:nvContentPartPr>
            <p14:xfrm>
              <a:off x="1090280" y="2721760"/>
              <a:ext cx="262080" cy="2653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697E243-3FBF-4741-B984-E32AD7A320A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072640" y="2704096"/>
                <a:ext cx="29772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B64B963-4B03-448A-B279-2AD151045139}"/>
                  </a:ext>
                </a:extLst>
              </p14:cNvPr>
              <p14:cNvContentPartPr/>
              <p14:nvPr/>
            </p14:nvContentPartPr>
            <p14:xfrm>
              <a:off x="3907200" y="6542800"/>
              <a:ext cx="4320" cy="7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B64B963-4B03-448A-B279-2AD15104513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889200" y="652480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C4B3CE-4B95-4F8A-9C33-CF302FE6CA12}"/>
                  </a:ext>
                </a:extLst>
              </p14:cNvPr>
              <p14:cNvContentPartPr/>
              <p14:nvPr/>
            </p14:nvContentPartPr>
            <p14:xfrm>
              <a:off x="4189080" y="6278560"/>
              <a:ext cx="17640" cy="330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C4B3CE-4B95-4F8A-9C33-CF302FE6CA1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171440" y="6260560"/>
                <a:ext cx="53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B7DF8D3-DE34-4019-868A-2D235E290783}"/>
                  </a:ext>
                </a:extLst>
              </p14:cNvPr>
              <p14:cNvContentPartPr/>
              <p14:nvPr/>
            </p14:nvContentPartPr>
            <p14:xfrm>
              <a:off x="4043280" y="6278560"/>
              <a:ext cx="244800" cy="71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B7DF8D3-DE34-4019-868A-2D235E29078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025640" y="6260920"/>
                <a:ext cx="2804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9F5B237-764A-4207-98C8-2675DE5A86B5}"/>
                  </a:ext>
                </a:extLst>
              </p14:cNvPr>
              <p14:cNvContentPartPr/>
              <p14:nvPr/>
            </p14:nvContentPartPr>
            <p14:xfrm>
              <a:off x="4328760" y="6237880"/>
              <a:ext cx="162360" cy="349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9F5B237-764A-4207-98C8-2675DE5A86B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310760" y="6219880"/>
                <a:ext cx="19800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5D71954-B537-4F8E-BD70-C8322877D777}"/>
                  </a:ext>
                </a:extLst>
              </p14:cNvPr>
              <p14:cNvContentPartPr/>
              <p14:nvPr/>
            </p14:nvContentPartPr>
            <p14:xfrm>
              <a:off x="4574640" y="6303040"/>
              <a:ext cx="359280" cy="310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5D71954-B537-4F8E-BD70-C8322877D777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57000" y="6285400"/>
                <a:ext cx="3949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4EFAC66-AC21-4EE2-8043-076D9430D081}"/>
                  </a:ext>
                </a:extLst>
              </p14:cNvPr>
              <p14:cNvContentPartPr/>
              <p14:nvPr/>
            </p14:nvContentPartPr>
            <p14:xfrm>
              <a:off x="4734120" y="6461440"/>
              <a:ext cx="17604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4EFAC66-AC21-4EE2-8043-076D9430D08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716480" y="6443440"/>
                <a:ext cx="211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90360E8-DD4C-43BD-A42E-639D2B8FCC14}"/>
                  </a:ext>
                </a:extLst>
              </p14:cNvPr>
              <p14:cNvContentPartPr/>
              <p14:nvPr/>
            </p14:nvContentPartPr>
            <p14:xfrm>
              <a:off x="5364120" y="6542800"/>
              <a:ext cx="4320" cy="106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90360E8-DD4C-43BD-A42E-639D2B8FCC14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346120" y="6524800"/>
                <a:ext cx="399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3785C71-AF55-4C0A-BFAA-E7D0B3ABF76D}"/>
                  </a:ext>
                </a:extLst>
              </p14:cNvPr>
              <p14:cNvContentPartPr/>
              <p14:nvPr/>
            </p14:nvContentPartPr>
            <p14:xfrm>
              <a:off x="5343960" y="6451360"/>
              <a:ext cx="8280" cy="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3785C71-AF55-4C0A-BFAA-E7D0B3ABF76D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5326320" y="643336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DCFFC79-91F9-4B5A-8630-0C5F395F83EA}"/>
                  </a:ext>
                </a:extLst>
              </p14:cNvPr>
              <p14:cNvContentPartPr/>
              <p14:nvPr/>
            </p14:nvContentPartPr>
            <p14:xfrm>
              <a:off x="5497680" y="6524440"/>
              <a:ext cx="96480" cy="16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DCFFC79-91F9-4B5A-8630-0C5F395F83EA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5480040" y="6506440"/>
                <a:ext cx="1321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DCD1654-E8FF-450E-BCB7-643C8D789B45}"/>
                  </a:ext>
                </a:extLst>
              </p14:cNvPr>
              <p14:cNvContentPartPr/>
              <p14:nvPr/>
            </p14:nvContentPartPr>
            <p14:xfrm>
              <a:off x="6055320" y="6348400"/>
              <a:ext cx="183240" cy="33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DCD1654-E8FF-450E-BCB7-643C8D789B4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6037320" y="6330400"/>
                <a:ext cx="2188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020867B-0111-4EC9-A210-E1F104BF3C8D}"/>
                  </a:ext>
                </a:extLst>
              </p14:cNvPr>
              <p14:cNvContentPartPr/>
              <p14:nvPr/>
            </p14:nvContentPartPr>
            <p14:xfrm>
              <a:off x="6034800" y="6224920"/>
              <a:ext cx="167760" cy="54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020867B-0111-4EC9-A210-E1F104BF3C8D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6016800" y="6206920"/>
                <a:ext cx="2034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B6C9EBB-FC5E-4DBC-84E0-710B92CE9B40}"/>
                  </a:ext>
                </a:extLst>
              </p14:cNvPr>
              <p14:cNvContentPartPr/>
              <p14:nvPr/>
            </p14:nvContentPartPr>
            <p14:xfrm>
              <a:off x="6867840" y="6475120"/>
              <a:ext cx="226800" cy="1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B6C9EBB-FC5E-4DBC-84E0-710B92CE9B40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6849840" y="6457120"/>
                <a:ext cx="262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8240160-0056-4EAD-8BA1-62D9684F8BAB}"/>
                  </a:ext>
                </a:extLst>
              </p14:cNvPr>
              <p14:cNvContentPartPr/>
              <p14:nvPr/>
            </p14:nvContentPartPr>
            <p14:xfrm>
              <a:off x="6908520" y="6573040"/>
              <a:ext cx="225000" cy="12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8240160-0056-4EAD-8BA1-62D9684F8BA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6890520" y="6555400"/>
                <a:ext cx="2606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F2BB73C-5A52-4E8F-BA20-D605D0B22E93}"/>
                  </a:ext>
                </a:extLst>
              </p14:cNvPr>
              <p14:cNvContentPartPr/>
              <p14:nvPr/>
            </p14:nvContentPartPr>
            <p14:xfrm>
              <a:off x="7335120" y="6380080"/>
              <a:ext cx="591120" cy="273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F2BB73C-5A52-4E8F-BA20-D605D0B22E93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17120" y="6362440"/>
                <a:ext cx="626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E31DE0F-E186-4F70-8446-AB3B6D533A14}"/>
                  </a:ext>
                </a:extLst>
              </p14:cNvPr>
              <p14:cNvContentPartPr/>
              <p14:nvPr/>
            </p14:nvContentPartPr>
            <p14:xfrm>
              <a:off x="6337920" y="6459280"/>
              <a:ext cx="336240" cy="263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E31DE0F-E186-4F70-8446-AB3B6D533A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6319939" y="6441640"/>
                <a:ext cx="371842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265497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5632560" cy="6080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196437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5632560" cy="15616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75643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8538120" cy="1817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333985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8538120" cy="1817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14:cNvPr>
              <p14:cNvContentPartPr/>
              <p14:nvPr/>
            </p14:nvContentPartPr>
            <p14:xfrm>
              <a:off x="7152240" y="2258080"/>
              <a:ext cx="25452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34240" y="2240440"/>
                <a:ext cx="2901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14:cNvPr>
              <p14:cNvContentPartPr/>
              <p14:nvPr/>
            </p14:nvContentPartPr>
            <p14:xfrm>
              <a:off x="7524120" y="2082040"/>
              <a:ext cx="573120" cy="29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06480" y="2064062"/>
                <a:ext cx="608760" cy="33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14:cNvPr>
              <p14:cNvContentPartPr/>
              <p14:nvPr/>
            </p14:nvContentPartPr>
            <p14:xfrm>
              <a:off x="8267880" y="2235040"/>
              <a:ext cx="225360" cy="11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49880" y="2217040"/>
                <a:ext cx="26100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14:cNvPr>
              <p14:cNvContentPartPr/>
              <p14:nvPr/>
            </p14:nvContentPartPr>
            <p14:xfrm>
              <a:off x="8590800" y="2285800"/>
              <a:ext cx="4320" cy="28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573160" y="22678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14:cNvPr>
              <p14:cNvContentPartPr/>
              <p14:nvPr/>
            </p14:nvContentPartPr>
            <p14:xfrm>
              <a:off x="8605200" y="211300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7560" y="209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14:cNvPr>
              <p14:cNvContentPartPr/>
              <p14:nvPr/>
            </p14:nvContentPartPr>
            <p14:xfrm>
              <a:off x="8697000" y="2082400"/>
              <a:ext cx="20520" cy="289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679000" y="2064760"/>
                <a:ext cx="56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14:cNvPr>
              <p14:cNvContentPartPr/>
              <p14:nvPr/>
            </p14:nvContentPartPr>
            <p14:xfrm>
              <a:off x="8808600" y="2082040"/>
              <a:ext cx="38160" cy="30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90600" y="2064400"/>
                <a:ext cx="738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14:cNvPr>
              <p14:cNvContentPartPr/>
              <p14:nvPr/>
            </p14:nvContentPartPr>
            <p14:xfrm>
              <a:off x="400800" y="2502520"/>
              <a:ext cx="1170720" cy="401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2800" y="2484880"/>
                <a:ext cx="12063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14:cNvPr>
              <p14:cNvContentPartPr/>
              <p14:nvPr/>
            </p14:nvContentPartPr>
            <p14:xfrm>
              <a:off x="4490400" y="2676760"/>
              <a:ext cx="298440" cy="16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2400" y="2658760"/>
                <a:ext cx="334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14:cNvPr>
              <p14:cNvContentPartPr/>
              <p14:nvPr/>
            </p14:nvContentPartPr>
            <p14:xfrm>
              <a:off x="5938680" y="2522680"/>
              <a:ext cx="218520" cy="493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21040" y="2504680"/>
                <a:ext cx="2541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14:cNvPr>
              <p14:cNvContentPartPr/>
              <p14:nvPr/>
            </p14:nvContentPartPr>
            <p14:xfrm>
              <a:off x="6380040" y="2092480"/>
              <a:ext cx="56772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62040" y="2074832"/>
                <a:ext cx="60336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14:cNvPr>
              <p14:cNvContentPartPr/>
              <p14:nvPr/>
            </p14:nvContentPartPr>
            <p14:xfrm>
              <a:off x="5382480" y="2651920"/>
              <a:ext cx="298800" cy="127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4819" y="2634280"/>
                <a:ext cx="334483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14:cNvPr>
              <p14:cNvContentPartPr/>
              <p14:nvPr/>
            </p14:nvContentPartPr>
            <p14:xfrm>
              <a:off x="4894680" y="2509000"/>
              <a:ext cx="398520" cy="322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6680" y="2491360"/>
                <a:ext cx="434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14:cNvPr>
              <p14:cNvContentPartPr/>
              <p14:nvPr/>
            </p14:nvContentPartPr>
            <p14:xfrm>
              <a:off x="2470080" y="2536360"/>
              <a:ext cx="1816200" cy="34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52080" y="2518720"/>
                <a:ext cx="1851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14:cNvPr>
              <p14:cNvContentPartPr/>
              <p14:nvPr/>
            </p14:nvContentPartPr>
            <p14:xfrm>
              <a:off x="1835760" y="2550760"/>
              <a:ext cx="446760" cy="504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18106" y="2532760"/>
                <a:ext cx="482429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14:cNvPr>
              <p14:cNvContentPartPr/>
              <p14:nvPr/>
            </p14:nvContentPartPr>
            <p14:xfrm>
              <a:off x="7284000" y="2519080"/>
              <a:ext cx="1117800" cy="335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66000" y="2501440"/>
                <a:ext cx="115344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973874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8538120" cy="1817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14:cNvPr>
              <p14:cNvContentPartPr/>
              <p14:nvPr/>
            </p14:nvContentPartPr>
            <p14:xfrm>
              <a:off x="7152240" y="2258080"/>
              <a:ext cx="25452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34240" y="2240440"/>
                <a:ext cx="2901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14:cNvPr>
              <p14:cNvContentPartPr/>
              <p14:nvPr/>
            </p14:nvContentPartPr>
            <p14:xfrm>
              <a:off x="7524120" y="2082040"/>
              <a:ext cx="573120" cy="29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06480" y="2064062"/>
                <a:ext cx="608760" cy="33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14:cNvPr>
              <p14:cNvContentPartPr/>
              <p14:nvPr/>
            </p14:nvContentPartPr>
            <p14:xfrm>
              <a:off x="8267880" y="2235040"/>
              <a:ext cx="225360" cy="11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49880" y="2217040"/>
                <a:ext cx="26100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14:cNvPr>
              <p14:cNvContentPartPr/>
              <p14:nvPr/>
            </p14:nvContentPartPr>
            <p14:xfrm>
              <a:off x="8590800" y="2285800"/>
              <a:ext cx="4320" cy="28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573160" y="22678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14:cNvPr>
              <p14:cNvContentPartPr/>
              <p14:nvPr/>
            </p14:nvContentPartPr>
            <p14:xfrm>
              <a:off x="8605200" y="211300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7560" y="209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14:cNvPr>
              <p14:cNvContentPartPr/>
              <p14:nvPr/>
            </p14:nvContentPartPr>
            <p14:xfrm>
              <a:off x="8697000" y="2082400"/>
              <a:ext cx="20520" cy="289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679000" y="2064760"/>
                <a:ext cx="56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14:cNvPr>
              <p14:cNvContentPartPr/>
              <p14:nvPr/>
            </p14:nvContentPartPr>
            <p14:xfrm>
              <a:off x="8808600" y="2082040"/>
              <a:ext cx="38160" cy="30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90600" y="2064400"/>
                <a:ext cx="738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14:cNvPr>
              <p14:cNvContentPartPr/>
              <p14:nvPr/>
            </p14:nvContentPartPr>
            <p14:xfrm>
              <a:off x="400800" y="2502520"/>
              <a:ext cx="1170720" cy="401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2800" y="2484880"/>
                <a:ext cx="12063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14:cNvPr>
              <p14:cNvContentPartPr/>
              <p14:nvPr/>
            </p14:nvContentPartPr>
            <p14:xfrm>
              <a:off x="4490400" y="2676760"/>
              <a:ext cx="298440" cy="16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2400" y="2658760"/>
                <a:ext cx="334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14:cNvPr>
              <p14:cNvContentPartPr/>
              <p14:nvPr/>
            </p14:nvContentPartPr>
            <p14:xfrm>
              <a:off x="5938680" y="2522680"/>
              <a:ext cx="218520" cy="493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21040" y="2504680"/>
                <a:ext cx="2541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14:cNvPr>
              <p14:cNvContentPartPr/>
              <p14:nvPr/>
            </p14:nvContentPartPr>
            <p14:xfrm>
              <a:off x="6380040" y="2092480"/>
              <a:ext cx="56772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62040" y="2074832"/>
                <a:ext cx="60336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14:cNvPr>
              <p14:cNvContentPartPr/>
              <p14:nvPr/>
            </p14:nvContentPartPr>
            <p14:xfrm>
              <a:off x="5382480" y="2651920"/>
              <a:ext cx="298800" cy="127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4819" y="2634280"/>
                <a:ext cx="334483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14:cNvPr>
              <p14:cNvContentPartPr/>
              <p14:nvPr/>
            </p14:nvContentPartPr>
            <p14:xfrm>
              <a:off x="4894680" y="2509000"/>
              <a:ext cx="398520" cy="322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6680" y="2491360"/>
                <a:ext cx="434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14:cNvPr>
              <p14:cNvContentPartPr/>
              <p14:nvPr/>
            </p14:nvContentPartPr>
            <p14:xfrm>
              <a:off x="2470080" y="2536360"/>
              <a:ext cx="1816200" cy="34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52080" y="2518720"/>
                <a:ext cx="1851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14:cNvPr>
              <p14:cNvContentPartPr/>
              <p14:nvPr/>
            </p14:nvContentPartPr>
            <p14:xfrm>
              <a:off x="1835760" y="2550760"/>
              <a:ext cx="446760" cy="504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18106" y="2532760"/>
                <a:ext cx="482429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14:cNvPr>
              <p14:cNvContentPartPr/>
              <p14:nvPr/>
            </p14:nvContentPartPr>
            <p14:xfrm>
              <a:off x="7284000" y="2519080"/>
              <a:ext cx="1117800" cy="335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66000" y="2501440"/>
                <a:ext cx="11534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6100E1-EDD7-45CC-8D1A-82B9BE926508}"/>
                  </a:ext>
                </a:extLst>
              </p14:cNvPr>
              <p14:cNvContentPartPr/>
              <p14:nvPr/>
            </p14:nvContentPartPr>
            <p14:xfrm>
              <a:off x="446880" y="3070960"/>
              <a:ext cx="813600" cy="525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6100E1-EDD7-45CC-8D1A-82B9BE9265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880" y="3053320"/>
                <a:ext cx="849240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7BA1F9D-D6C2-43DB-B26A-83EEA44D765D}"/>
                  </a:ext>
                </a:extLst>
              </p14:cNvPr>
              <p14:cNvContentPartPr/>
              <p14:nvPr/>
            </p14:nvContentPartPr>
            <p14:xfrm>
              <a:off x="2326080" y="3047560"/>
              <a:ext cx="1486440" cy="37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7BA1F9D-D6C2-43DB-B26A-83EEA44D765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08440" y="3029560"/>
                <a:ext cx="15220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A65016-5040-4928-8D0E-87F891EB3657}"/>
                  </a:ext>
                </a:extLst>
              </p14:cNvPr>
              <p14:cNvContentPartPr/>
              <p14:nvPr/>
            </p14:nvContentPartPr>
            <p14:xfrm>
              <a:off x="1503120" y="3205240"/>
              <a:ext cx="599040" cy="38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A65016-5040-4928-8D0E-87F891EB365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85480" y="3187600"/>
                <a:ext cx="63468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58CE5A1-F720-4D9A-AB44-EFAD689FB727}"/>
                  </a:ext>
                </a:extLst>
              </p14:cNvPr>
              <p14:cNvContentPartPr/>
              <p14:nvPr/>
            </p14:nvContentPartPr>
            <p14:xfrm>
              <a:off x="4114560" y="3271120"/>
              <a:ext cx="10440" cy="91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58CE5A1-F720-4D9A-AB44-EFAD689FB7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96560" y="3253120"/>
                <a:ext cx="460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E6992E1-AB55-4A3D-8514-89D1C42F2E38}"/>
                  </a:ext>
                </a:extLst>
              </p14:cNvPr>
              <p14:cNvContentPartPr/>
              <p14:nvPr/>
            </p14:nvContentPartPr>
            <p14:xfrm>
              <a:off x="4150920" y="3179680"/>
              <a:ext cx="4320" cy="4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E6992E1-AB55-4A3D-8514-89D1C42F2E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33280" y="31616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5C9CBB8-95E0-40A2-B7B1-28974B0DA01B}"/>
                  </a:ext>
                </a:extLst>
              </p14:cNvPr>
              <p14:cNvContentPartPr/>
              <p14:nvPr/>
            </p14:nvContentPartPr>
            <p14:xfrm>
              <a:off x="4258920" y="3240160"/>
              <a:ext cx="69480" cy="13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5C9CBB8-95E0-40A2-B7B1-28974B0DA0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240920" y="3222520"/>
                <a:ext cx="105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789446-32A0-4225-AD0B-84A270A49318}"/>
                  </a:ext>
                </a:extLst>
              </p14:cNvPr>
              <p14:cNvContentPartPr/>
              <p14:nvPr/>
            </p14:nvContentPartPr>
            <p14:xfrm>
              <a:off x="4605240" y="3231520"/>
              <a:ext cx="191160" cy="10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789446-32A0-4225-AD0B-84A270A493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87600" y="3213880"/>
                <a:ext cx="226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DBBA501-B83E-419D-ABCD-91423D0FB254}"/>
                  </a:ext>
                </a:extLst>
              </p14:cNvPr>
              <p14:cNvContentPartPr/>
              <p14:nvPr/>
            </p14:nvContentPartPr>
            <p14:xfrm>
              <a:off x="4883520" y="3223600"/>
              <a:ext cx="71280" cy="87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DBBA501-B83E-419D-ABCD-91423D0FB2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65520" y="3205960"/>
                <a:ext cx="106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4EE40A-4357-4CDB-92A6-FA2AB7106E98}"/>
                  </a:ext>
                </a:extLst>
              </p14:cNvPr>
              <p14:cNvContentPartPr/>
              <p14:nvPr/>
            </p14:nvContentPartPr>
            <p14:xfrm>
              <a:off x="5018880" y="3047560"/>
              <a:ext cx="162000" cy="269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4EE40A-4357-4CDB-92A6-FA2AB7106E9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00880" y="3029560"/>
                <a:ext cx="197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E32FCBA-8DCE-43DF-9076-94698BC52496}"/>
                  </a:ext>
                </a:extLst>
              </p14:cNvPr>
              <p14:cNvContentPartPr/>
              <p14:nvPr/>
            </p14:nvContentPartPr>
            <p14:xfrm>
              <a:off x="7607640" y="3109840"/>
              <a:ext cx="316800" cy="154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E32FCBA-8DCE-43DF-9076-94698BC524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89640" y="3091840"/>
                <a:ext cx="352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3000208-F67D-4D42-83C0-86D4BCCBFC96}"/>
                  </a:ext>
                </a:extLst>
              </p14:cNvPr>
              <p14:cNvContentPartPr/>
              <p14:nvPr/>
            </p14:nvContentPartPr>
            <p14:xfrm>
              <a:off x="8056560" y="2905360"/>
              <a:ext cx="499680" cy="3877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3000208-F67D-4D42-83C0-86D4BCCBFC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2887720"/>
                <a:ext cx="53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BDF8899-BC43-48F9-89E1-5E755E26C571}"/>
                  </a:ext>
                </a:extLst>
              </p14:cNvPr>
              <p14:cNvContentPartPr/>
              <p14:nvPr/>
            </p14:nvContentPartPr>
            <p14:xfrm>
              <a:off x="1178400" y="3750280"/>
              <a:ext cx="852480" cy="325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BDF8899-BC43-48F9-89E1-5E755E26C57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3732640"/>
                <a:ext cx="8881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65AA3EB7-AF09-4A8F-80EB-22A61C37E891}"/>
                  </a:ext>
                </a:extLst>
              </p14:cNvPr>
              <p14:cNvContentPartPr/>
              <p14:nvPr/>
            </p14:nvContentPartPr>
            <p14:xfrm>
              <a:off x="304320" y="3758560"/>
              <a:ext cx="603000" cy="317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65AA3EB7-AF09-4A8F-80EB-22A61C37E8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6680" y="3740900"/>
                <a:ext cx="638640" cy="3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FF83594B-CE53-40AE-8EBB-524C241E4779}"/>
                  </a:ext>
                </a:extLst>
              </p14:cNvPr>
              <p14:cNvContentPartPr/>
              <p14:nvPr/>
            </p14:nvContentPartPr>
            <p14:xfrm>
              <a:off x="4703880" y="3870520"/>
              <a:ext cx="360" cy="50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FF83594B-CE53-40AE-8EBB-524C241E477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85880" y="385252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3FC82FF5-2A86-48CF-9B02-1C368E6CC47E}"/>
                  </a:ext>
                </a:extLst>
              </p14:cNvPr>
              <p14:cNvContentPartPr/>
              <p14:nvPr/>
            </p14:nvContentPartPr>
            <p14:xfrm>
              <a:off x="4703880" y="3677560"/>
              <a:ext cx="360" cy="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3FC82FF5-2A86-48CF-9B02-1C368E6CC4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85880" y="365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F10F35E2-AF31-4243-B1EA-E21D0BD8297E}"/>
                  </a:ext>
                </a:extLst>
              </p14:cNvPr>
              <p14:cNvContentPartPr/>
              <p14:nvPr/>
            </p14:nvContentPartPr>
            <p14:xfrm>
              <a:off x="4857600" y="3769000"/>
              <a:ext cx="110880" cy="1940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F10F35E2-AF31-4243-B1EA-E21D0BD829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39600" y="3751360"/>
                <a:ext cx="14652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A2934BB-C6F1-43ED-9CEA-E30F46742D72}"/>
                  </a:ext>
                </a:extLst>
              </p14:cNvPr>
              <p14:cNvContentPartPr/>
              <p14:nvPr/>
            </p14:nvContentPartPr>
            <p14:xfrm>
              <a:off x="3453960" y="3606640"/>
              <a:ext cx="994680" cy="395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A2934BB-C6F1-43ED-9CEA-E30F46742D7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35960" y="3588640"/>
                <a:ext cx="103032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AE35C65-9B48-4975-89F0-541E215AF4C3}"/>
                  </a:ext>
                </a:extLst>
              </p14:cNvPr>
              <p14:cNvContentPartPr/>
              <p14:nvPr/>
            </p14:nvContentPartPr>
            <p14:xfrm>
              <a:off x="2305920" y="3652720"/>
              <a:ext cx="927720" cy="350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AE35C65-9B48-4975-89F0-541E215AF4C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287920" y="3635080"/>
                <a:ext cx="963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EAF53EFC-E85C-4D0D-BCCE-4FBA6C51F0EC}"/>
                  </a:ext>
                </a:extLst>
              </p14:cNvPr>
              <p14:cNvContentPartPr/>
              <p14:nvPr/>
            </p14:nvContentPartPr>
            <p14:xfrm>
              <a:off x="8380560" y="3535360"/>
              <a:ext cx="203760" cy="315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EAF53EFC-E85C-4D0D-BCCE-4FBA6C51F0E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362560" y="3517360"/>
                <a:ext cx="2394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AC19C46-598C-461C-B081-B7124AD64F11}"/>
                  </a:ext>
                </a:extLst>
              </p14:cNvPr>
              <p14:cNvContentPartPr/>
              <p14:nvPr/>
            </p14:nvContentPartPr>
            <p14:xfrm>
              <a:off x="324840" y="4124680"/>
              <a:ext cx="1137240" cy="4280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AC19C46-598C-461C-B081-B7124AD64F1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06846" y="4106680"/>
                <a:ext cx="1172869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8F2E270-7C61-4B9F-A0CA-3E850E597973}"/>
                  </a:ext>
                </a:extLst>
              </p14:cNvPr>
              <p14:cNvContentPartPr/>
              <p14:nvPr/>
            </p14:nvContentPartPr>
            <p14:xfrm>
              <a:off x="7692960" y="3687640"/>
              <a:ext cx="596520" cy="1720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8F2E270-7C61-4B9F-A0CA-3E850E59797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74971" y="3670000"/>
                <a:ext cx="632139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6BE3C5FE-FA58-482A-A281-73B90A420607}"/>
                  </a:ext>
                </a:extLst>
              </p14:cNvPr>
              <p14:cNvContentPartPr/>
              <p14:nvPr/>
            </p14:nvContentPartPr>
            <p14:xfrm>
              <a:off x="5333520" y="2976640"/>
              <a:ext cx="2161800" cy="103140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6BE3C5FE-FA58-482A-A281-73B90A42060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315520" y="2958640"/>
                <a:ext cx="2197440" cy="10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5321D0C-F6B4-42B9-A58F-B8255009BAD4}"/>
                  </a:ext>
                </a:extLst>
              </p14:cNvPr>
              <p14:cNvContentPartPr/>
              <p14:nvPr/>
            </p14:nvContentPartPr>
            <p14:xfrm>
              <a:off x="1716600" y="4160320"/>
              <a:ext cx="847800" cy="4132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5321D0C-F6B4-42B9-A58F-B8255009BA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98960" y="4142336"/>
                <a:ext cx="883440" cy="448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CA25A68-B3CB-41D4-899F-EFD7412E4188}"/>
                  </a:ext>
                </a:extLst>
              </p14:cNvPr>
              <p14:cNvContentPartPr/>
              <p14:nvPr/>
            </p14:nvContentPartPr>
            <p14:xfrm>
              <a:off x="3573120" y="4327720"/>
              <a:ext cx="115200" cy="183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CA25A68-B3CB-41D4-899F-EFD7412E418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55120" y="4310080"/>
                <a:ext cx="1508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93DAF30-0268-41DE-9F69-D9C272DCE4DA}"/>
                  </a:ext>
                </a:extLst>
              </p14:cNvPr>
              <p14:cNvContentPartPr/>
              <p14:nvPr/>
            </p14:nvContentPartPr>
            <p14:xfrm>
              <a:off x="2913960" y="4165360"/>
              <a:ext cx="5511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93DAF30-0268-41DE-9F69-D9C272DCE4D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895960" y="4147360"/>
                <a:ext cx="5868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E732B0F-1D2A-44D8-A05A-07D907CC0B20}"/>
                  </a:ext>
                </a:extLst>
              </p14:cNvPr>
              <p14:cNvContentPartPr/>
              <p14:nvPr/>
            </p14:nvContentPartPr>
            <p14:xfrm>
              <a:off x="4531080" y="4280200"/>
              <a:ext cx="445680" cy="20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E732B0F-1D2A-44D8-A05A-07D907CC0B2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13080" y="4262560"/>
                <a:ext cx="481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E4E3999-0F94-4221-B7B0-89C2628F7E85}"/>
                  </a:ext>
                </a:extLst>
              </p14:cNvPr>
              <p14:cNvContentPartPr/>
              <p14:nvPr/>
            </p14:nvContentPartPr>
            <p14:xfrm>
              <a:off x="5071800" y="4327720"/>
              <a:ext cx="202680" cy="175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E4E3999-0F94-4221-B7B0-89C2628F7E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053800" y="4310080"/>
                <a:ext cx="2383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73B9C5EB-9D72-48A5-8AB2-099FF70D650E}"/>
                  </a:ext>
                </a:extLst>
              </p14:cNvPr>
              <p14:cNvContentPartPr/>
              <p14:nvPr/>
            </p14:nvContentPartPr>
            <p14:xfrm>
              <a:off x="6755880" y="4114240"/>
              <a:ext cx="506160" cy="59580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73B9C5EB-9D72-48A5-8AB2-099FF70D65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38240" y="4096600"/>
                <a:ext cx="54180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32A0008-0F79-4B69-ADCF-E03677867B2F}"/>
                  </a:ext>
                </a:extLst>
              </p14:cNvPr>
              <p14:cNvContentPartPr/>
              <p14:nvPr/>
            </p14:nvContentPartPr>
            <p14:xfrm>
              <a:off x="5577600" y="4091560"/>
              <a:ext cx="1077480" cy="376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32A0008-0F79-4B69-ADCF-E03677867B2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59600" y="4073560"/>
                <a:ext cx="11131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4718CEEC-F0A5-4979-9C28-95817B26AC35}"/>
                  </a:ext>
                </a:extLst>
              </p14:cNvPr>
              <p14:cNvContentPartPr/>
              <p14:nvPr/>
            </p14:nvContentPartPr>
            <p14:xfrm>
              <a:off x="4164960" y="4284160"/>
              <a:ext cx="253800" cy="248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4718CEEC-F0A5-4979-9C28-95817B26AC3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47320" y="4266520"/>
                <a:ext cx="2894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01B9AC64-ED2D-4C37-8924-9434DE825553}"/>
                  </a:ext>
                </a:extLst>
              </p14:cNvPr>
              <p14:cNvContentPartPr/>
              <p14:nvPr/>
            </p14:nvContentPartPr>
            <p14:xfrm>
              <a:off x="7404240" y="4398640"/>
              <a:ext cx="3960" cy="64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01B9AC64-ED2D-4C37-8924-9434DE8255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6240" y="4381000"/>
                <a:ext cx="3960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13731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14:cNvPr>
              <p14:cNvContentPartPr/>
              <p14:nvPr/>
            </p14:nvContentPartPr>
            <p14:xfrm>
              <a:off x="2052120" y="80800"/>
              <a:ext cx="4158360" cy="579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02B350-F9F0-43BB-A308-66486D88D3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34120" y="62811"/>
                <a:ext cx="4194000" cy="61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14:cNvPr>
              <p14:cNvContentPartPr/>
              <p14:nvPr/>
            </p14:nvContentPartPr>
            <p14:xfrm>
              <a:off x="6349800" y="267640"/>
              <a:ext cx="2196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A444C5-F3A7-48EE-B57E-0C95C4ECC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31800" y="250000"/>
                <a:ext cx="57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14:cNvPr>
              <p14:cNvContentPartPr/>
              <p14:nvPr/>
            </p14:nvContentPartPr>
            <p14:xfrm>
              <a:off x="6387960" y="373480"/>
              <a:ext cx="11880" cy="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6B8DAA-905A-4ECA-832D-C74C4776A0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70320" y="355480"/>
                <a:ext cx="475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14:cNvPr>
              <p14:cNvContentPartPr/>
              <p14:nvPr/>
            </p14:nvContentPartPr>
            <p14:xfrm>
              <a:off x="6644280" y="242080"/>
              <a:ext cx="558000" cy="31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DE60BD-EA89-4879-9C42-F9B6D4C1BA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6280" y="224440"/>
                <a:ext cx="593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14:cNvPr>
              <p14:cNvContentPartPr/>
              <p14:nvPr/>
            </p14:nvContentPartPr>
            <p14:xfrm>
              <a:off x="7375800" y="253600"/>
              <a:ext cx="310680" cy="20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BD6C3F-83A9-4B23-A2BC-702F995771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57800" y="235600"/>
                <a:ext cx="346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14:cNvPr>
              <p14:cNvContentPartPr/>
              <p14:nvPr/>
            </p14:nvContentPartPr>
            <p14:xfrm>
              <a:off x="7880880" y="345040"/>
              <a:ext cx="561240" cy="13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1B7F110-8D5F-4425-802C-F2EB276581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63240" y="327088"/>
                <a:ext cx="596880" cy="170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14:cNvPr>
              <p14:cNvContentPartPr/>
              <p14:nvPr/>
            </p14:nvContentPartPr>
            <p14:xfrm>
              <a:off x="382440" y="670120"/>
              <a:ext cx="8538120" cy="1817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A301886-3A83-4C57-A053-8C5375E983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4440" y="652480"/>
                <a:ext cx="8573760" cy="18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14:cNvPr>
              <p14:cNvContentPartPr/>
              <p14:nvPr/>
            </p14:nvContentPartPr>
            <p14:xfrm>
              <a:off x="7152240" y="2258080"/>
              <a:ext cx="25452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870295-D6FE-4E21-BD5D-8D13DE3469C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34240" y="2240440"/>
                <a:ext cx="2901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14:cNvPr>
              <p14:cNvContentPartPr/>
              <p14:nvPr/>
            </p14:nvContentPartPr>
            <p14:xfrm>
              <a:off x="7524120" y="2082040"/>
              <a:ext cx="573120" cy="295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F3E572-5F8A-4B97-A0C9-10B226E01A3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06480" y="2064062"/>
                <a:ext cx="608760" cy="33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14:cNvPr>
              <p14:cNvContentPartPr/>
              <p14:nvPr/>
            </p14:nvContentPartPr>
            <p14:xfrm>
              <a:off x="8267880" y="2235040"/>
              <a:ext cx="225360" cy="11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D5E6911-0693-4125-A6D5-03F9B39B424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49880" y="2217040"/>
                <a:ext cx="26100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14:cNvPr>
              <p14:cNvContentPartPr/>
              <p14:nvPr/>
            </p14:nvContentPartPr>
            <p14:xfrm>
              <a:off x="8590800" y="2285800"/>
              <a:ext cx="4320" cy="28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186A77-3276-468C-97C9-A1FA867CA8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573160" y="22678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14:cNvPr>
              <p14:cNvContentPartPr/>
              <p14:nvPr/>
            </p14:nvContentPartPr>
            <p14:xfrm>
              <a:off x="8605200" y="211300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AE8E8C-4D48-451C-B450-88F79CB746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87560" y="209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14:cNvPr>
              <p14:cNvContentPartPr/>
              <p14:nvPr/>
            </p14:nvContentPartPr>
            <p14:xfrm>
              <a:off x="8697000" y="2082400"/>
              <a:ext cx="20520" cy="289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7A728E-D84A-4F77-A287-FC3943CBD0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679000" y="2064760"/>
                <a:ext cx="56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14:cNvPr>
              <p14:cNvContentPartPr/>
              <p14:nvPr/>
            </p14:nvContentPartPr>
            <p14:xfrm>
              <a:off x="8808600" y="2082040"/>
              <a:ext cx="38160" cy="30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27E8B8D-932D-4F2E-981C-7E9C57F474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90600" y="2064400"/>
                <a:ext cx="738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14:cNvPr>
              <p14:cNvContentPartPr/>
              <p14:nvPr/>
            </p14:nvContentPartPr>
            <p14:xfrm>
              <a:off x="400800" y="2502520"/>
              <a:ext cx="1170720" cy="401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5BDFAA7-09F7-4D65-8DE9-5A215982805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2800" y="2484880"/>
                <a:ext cx="12063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14:cNvPr>
              <p14:cNvContentPartPr/>
              <p14:nvPr/>
            </p14:nvContentPartPr>
            <p14:xfrm>
              <a:off x="4490400" y="2676760"/>
              <a:ext cx="298440" cy="168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EE126FD-5426-4A52-9E81-AD6D48CD964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2400" y="2658760"/>
                <a:ext cx="334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14:cNvPr>
              <p14:cNvContentPartPr/>
              <p14:nvPr/>
            </p14:nvContentPartPr>
            <p14:xfrm>
              <a:off x="5938680" y="2522680"/>
              <a:ext cx="218520" cy="493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F7CC2E-E4E2-4D4E-98F6-7BC600ADF13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21040" y="2504680"/>
                <a:ext cx="2541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14:cNvPr>
              <p14:cNvContentPartPr/>
              <p14:nvPr/>
            </p14:nvContentPartPr>
            <p14:xfrm>
              <a:off x="6380040" y="2092480"/>
              <a:ext cx="56772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93C177-4A2D-46AF-993A-C927120DC0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62040" y="2074832"/>
                <a:ext cx="60336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14:cNvPr>
              <p14:cNvContentPartPr/>
              <p14:nvPr/>
            </p14:nvContentPartPr>
            <p14:xfrm>
              <a:off x="5382480" y="2651920"/>
              <a:ext cx="298800" cy="127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6C3703C-6846-482C-9DCF-F9F568B1A3A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64819" y="2634280"/>
                <a:ext cx="334483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14:cNvPr>
              <p14:cNvContentPartPr/>
              <p14:nvPr/>
            </p14:nvContentPartPr>
            <p14:xfrm>
              <a:off x="4894680" y="2509000"/>
              <a:ext cx="398520" cy="322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394807B-1E69-42D0-9F6E-BBB3833196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6680" y="2491360"/>
                <a:ext cx="4341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14:cNvPr>
              <p14:cNvContentPartPr/>
              <p14:nvPr/>
            </p14:nvContentPartPr>
            <p14:xfrm>
              <a:off x="2470080" y="2536360"/>
              <a:ext cx="1816200" cy="340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60C9E98-42A1-40CA-8F9B-FBD88697A8F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52080" y="2518720"/>
                <a:ext cx="1851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14:cNvPr>
              <p14:cNvContentPartPr/>
              <p14:nvPr/>
            </p14:nvContentPartPr>
            <p14:xfrm>
              <a:off x="1835760" y="2550760"/>
              <a:ext cx="446760" cy="504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CE4ADB9-9240-40DE-B60F-E9A2870D44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18106" y="2532760"/>
                <a:ext cx="482429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14:cNvPr>
              <p14:cNvContentPartPr/>
              <p14:nvPr/>
            </p14:nvContentPartPr>
            <p14:xfrm>
              <a:off x="7284000" y="2519080"/>
              <a:ext cx="1117800" cy="335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85CE8CC-1E9E-4640-8AA9-F11DC2F2D6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66000" y="2501440"/>
                <a:ext cx="11534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6100E1-EDD7-45CC-8D1A-82B9BE926508}"/>
                  </a:ext>
                </a:extLst>
              </p14:cNvPr>
              <p14:cNvContentPartPr/>
              <p14:nvPr/>
            </p14:nvContentPartPr>
            <p14:xfrm>
              <a:off x="446880" y="3070960"/>
              <a:ext cx="813600" cy="525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6100E1-EDD7-45CC-8D1A-82B9BE9265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880" y="3053320"/>
                <a:ext cx="849240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7BA1F9D-D6C2-43DB-B26A-83EEA44D765D}"/>
                  </a:ext>
                </a:extLst>
              </p14:cNvPr>
              <p14:cNvContentPartPr/>
              <p14:nvPr/>
            </p14:nvContentPartPr>
            <p14:xfrm>
              <a:off x="2326080" y="3047560"/>
              <a:ext cx="1486440" cy="37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7BA1F9D-D6C2-43DB-B26A-83EEA44D765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08440" y="3029560"/>
                <a:ext cx="15220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3A65016-5040-4928-8D0E-87F891EB3657}"/>
                  </a:ext>
                </a:extLst>
              </p14:cNvPr>
              <p14:cNvContentPartPr/>
              <p14:nvPr/>
            </p14:nvContentPartPr>
            <p14:xfrm>
              <a:off x="1503120" y="3205240"/>
              <a:ext cx="599040" cy="38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3A65016-5040-4928-8D0E-87F891EB365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85480" y="3187600"/>
                <a:ext cx="63468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58CE5A1-F720-4D9A-AB44-EFAD689FB727}"/>
                  </a:ext>
                </a:extLst>
              </p14:cNvPr>
              <p14:cNvContentPartPr/>
              <p14:nvPr/>
            </p14:nvContentPartPr>
            <p14:xfrm>
              <a:off x="4114560" y="3271120"/>
              <a:ext cx="10440" cy="91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58CE5A1-F720-4D9A-AB44-EFAD689FB7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96560" y="3253120"/>
                <a:ext cx="460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E6992E1-AB55-4A3D-8514-89D1C42F2E38}"/>
                  </a:ext>
                </a:extLst>
              </p14:cNvPr>
              <p14:cNvContentPartPr/>
              <p14:nvPr/>
            </p14:nvContentPartPr>
            <p14:xfrm>
              <a:off x="4150920" y="3179680"/>
              <a:ext cx="4320" cy="4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E6992E1-AB55-4A3D-8514-89D1C42F2E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33280" y="31616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5C9CBB8-95E0-40A2-B7B1-28974B0DA01B}"/>
                  </a:ext>
                </a:extLst>
              </p14:cNvPr>
              <p14:cNvContentPartPr/>
              <p14:nvPr/>
            </p14:nvContentPartPr>
            <p14:xfrm>
              <a:off x="4258920" y="3240160"/>
              <a:ext cx="69480" cy="13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5C9CBB8-95E0-40A2-B7B1-28974B0DA0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240920" y="3222520"/>
                <a:ext cx="105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789446-32A0-4225-AD0B-84A270A49318}"/>
                  </a:ext>
                </a:extLst>
              </p14:cNvPr>
              <p14:cNvContentPartPr/>
              <p14:nvPr/>
            </p14:nvContentPartPr>
            <p14:xfrm>
              <a:off x="4605240" y="3231520"/>
              <a:ext cx="191160" cy="10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789446-32A0-4225-AD0B-84A270A493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87600" y="3213880"/>
                <a:ext cx="226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DBBA501-B83E-419D-ABCD-91423D0FB254}"/>
                  </a:ext>
                </a:extLst>
              </p14:cNvPr>
              <p14:cNvContentPartPr/>
              <p14:nvPr/>
            </p14:nvContentPartPr>
            <p14:xfrm>
              <a:off x="4883520" y="3223600"/>
              <a:ext cx="71280" cy="87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DBBA501-B83E-419D-ABCD-91423D0FB2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65520" y="3205960"/>
                <a:ext cx="106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4EE40A-4357-4CDB-92A6-FA2AB7106E98}"/>
                  </a:ext>
                </a:extLst>
              </p14:cNvPr>
              <p14:cNvContentPartPr/>
              <p14:nvPr/>
            </p14:nvContentPartPr>
            <p14:xfrm>
              <a:off x="5018880" y="3047560"/>
              <a:ext cx="162000" cy="269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4EE40A-4357-4CDB-92A6-FA2AB7106E9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00880" y="3029560"/>
                <a:ext cx="197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E32FCBA-8DCE-43DF-9076-94698BC52496}"/>
                  </a:ext>
                </a:extLst>
              </p14:cNvPr>
              <p14:cNvContentPartPr/>
              <p14:nvPr/>
            </p14:nvContentPartPr>
            <p14:xfrm>
              <a:off x="7607640" y="3109840"/>
              <a:ext cx="316800" cy="154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E32FCBA-8DCE-43DF-9076-94698BC524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89640" y="3091840"/>
                <a:ext cx="352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3000208-F67D-4D42-83C0-86D4BCCBFC96}"/>
                  </a:ext>
                </a:extLst>
              </p14:cNvPr>
              <p14:cNvContentPartPr/>
              <p14:nvPr/>
            </p14:nvContentPartPr>
            <p14:xfrm>
              <a:off x="8056560" y="2905360"/>
              <a:ext cx="499680" cy="3877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3000208-F67D-4D42-83C0-86D4BCCBFC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2887720"/>
                <a:ext cx="53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BDF8899-BC43-48F9-89E1-5E755E26C571}"/>
                  </a:ext>
                </a:extLst>
              </p14:cNvPr>
              <p14:cNvContentPartPr/>
              <p14:nvPr/>
            </p14:nvContentPartPr>
            <p14:xfrm>
              <a:off x="1178400" y="3750280"/>
              <a:ext cx="852480" cy="325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BDF8899-BC43-48F9-89E1-5E755E26C57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3732640"/>
                <a:ext cx="8881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65AA3EB7-AF09-4A8F-80EB-22A61C37E891}"/>
                  </a:ext>
                </a:extLst>
              </p14:cNvPr>
              <p14:cNvContentPartPr/>
              <p14:nvPr/>
            </p14:nvContentPartPr>
            <p14:xfrm>
              <a:off x="304320" y="3758560"/>
              <a:ext cx="603000" cy="317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65AA3EB7-AF09-4A8F-80EB-22A61C37E89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6680" y="3740900"/>
                <a:ext cx="638640" cy="3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FF83594B-CE53-40AE-8EBB-524C241E4779}"/>
                  </a:ext>
                </a:extLst>
              </p14:cNvPr>
              <p14:cNvContentPartPr/>
              <p14:nvPr/>
            </p14:nvContentPartPr>
            <p14:xfrm>
              <a:off x="4703880" y="3870520"/>
              <a:ext cx="360" cy="50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FF83594B-CE53-40AE-8EBB-524C241E477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85880" y="385252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3FC82FF5-2A86-48CF-9B02-1C368E6CC47E}"/>
                  </a:ext>
                </a:extLst>
              </p14:cNvPr>
              <p14:cNvContentPartPr/>
              <p14:nvPr/>
            </p14:nvContentPartPr>
            <p14:xfrm>
              <a:off x="4703880" y="3677560"/>
              <a:ext cx="360" cy="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3FC82FF5-2A86-48CF-9B02-1C368E6CC4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85880" y="365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F10F35E2-AF31-4243-B1EA-E21D0BD8297E}"/>
                  </a:ext>
                </a:extLst>
              </p14:cNvPr>
              <p14:cNvContentPartPr/>
              <p14:nvPr/>
            </p14:nvContentPartPr>
            <p14:xfrm>
              <a:off x="4857600" y="3769000"/>
              <a:ext cx="110880" cy="1940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F10F35E2-AF31-4243-B1EA-E21D0BD829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39600" y="3751360"/>
                <a:ext cx="14652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3A2934BB-C6F1-43ED-9CEA-E30F46742D72}"/>
                  </a:ext>
                </a:extLst>
              </p14:cNvPr>
              <p14:cNvContentPartPr/>
              <p14:nvPr/>
            </p14:nvContentPartPr>
            <p14:xfrm>
              <a:off x="3453960" y="3606640"/>
              <a:ext cx="994680" cy="395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3A2934BB-C6F1-43ED-9CEA-E30F46742D7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35960" y="3588640"/>
                <a:ext cx="103032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AE35C65-9B48-4975-89F0-541E215AF4C3}"/>
                  </a:ext>
                </a:extLst>
              </p14:cNvPr>
              <p14:cNvContentPartPr/>
              <p14:nvPr/>
            </p14:nvContentPartPr>
            <p14:xfrm>
              <a:off x="2305920" y="3652720"/>
              <a:ext cx="927720" cy="350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AE35C65-9B48-4975-89F0-541E215AF4C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287920" y="3635080"/>
                <a:ext cx="963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EAF53EFC-E85C-4D0D-BCCE-4FBA6C51F0EC}"/>
                  </a:ext>
                </a:extLst>
              </p14:cNvPr>
              <p14:cNvContentPartPr/>
              <p14:nvPr/>
            </p14:nvContentPartPr>
            <p14:xfrm>
              <a:off x="8380560" y="3535360"/>
              <a:ext cx="203760" cy="315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EAF53EFC-E85C-4D0D-BCCE-4FBA6C51F0E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362560" y="3517360"/>
                <a:ext cx="2394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AC19C46-598C-461C-B081-B7124AD64F11}"/>
                  </a:ext>
                </a:extLst>
              </p14:cNvPr>
              <p14:cNvContentPartPr/>
              <p14:nvPr/>
            </p14:nvContentPartPr>
            <p14:xfrm>
              <a:off x="324840" y="4124680"/>
              <a:ext cx="1137240" cy="4280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AC19C46-598C-461C-B081-B7124AD64F1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06846" y="4106680"/>
                <a:ext cx="1172869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8F2E270-7C61-4B9F-A0CA-3E850E597973}"/>
                  </a:ext>
                </a:extLst>
              </p14:cNvPr>
              <p14:cNvContentPartPr/>
              <p14:nvPr/>
            </p14:nvContentPartPr>
            <p14:xfrm>
              <a:off x="7692960" y="3687640"/>
              <a:ext cx="596520" cy="1720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8F2E270-7C61-4B9F-A0CA-3E850E59797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74971" y="3670000"/>
                <a:ext cx="632139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6BE3C5FE-FA58-482A-A281-73B90A420607}"/>
                  </a:ext>
                </a:extLst>
              </p14:cNvPr>
              <p14:cNvContentPartPr/>
              <p14:nvPr/>
            </p14:nvContentPartPr>
            <p14:xfrm>
              <a:off x="5333520" y="2976640"/>
              <a:ext cx="2161800" cy="103140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6BE3C5FE-FA58-482A-A281-73B90A42060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315520" y="2958640"/>
                <a:ext cx="2197440" cy="10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5321D0C-F6B4-42B9-A58F-B8255009BAD4}"/>
                  </a:ext>
                </a:extLst>
              </p14:cNvPr>
              <p14:cNvContentPartPr/>
              <p14:nvPr/>
            </p14:nvContentPartPr>
            <p14:xfrm>
              <a:off x="1716600" y="4160320"/>
              <a:ext cx="847800" cy="4132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5321D0C-F6B4-42B9-A58F-B8255009BA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698960" y="4142336"/>
                <a:ext cx="883440" cy="448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CA25A68-B3CB-41D4-899F-EFD7412E4188}"/>
                  </a:ext>
                </a:extLst>
              </p14:cNvPr>
              <p14:cNvContentPartPr/>
              <p14:nvPr/>
            </p14:nvContentPartPr>
            <p14:xfrm>
              <a:off x="3573120" y="4327720"/>
              <a:ext cx="115200" cy="183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CA25A68-B3CB-41D4-899F-EFD7412E418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55120" y="4310080"/>
                <a:ext cx="1508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293DAF30-0268-41DE-9F69-D9C272DCE4DA}"/>
                  </a:ext>
                </a:extLst>
              </p14:cNvPr>
              <p14:cNvContentPartPr/>
              <p14:nvPr/>
            </p14:nvContentPartPr>
            <p14:xfrm>
              <a:off x="2913960" y="4165360"/>
              <a:ext cx="5511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293DAF30-0268-41DE-9F69-D9C272DCE4D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895960" y="4147360"/>
                <a:ext cx="5868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E732B0F-1D2A-44D8-A05A-07D907CC0B20}"/>
                  </a:ext>
                </a:extLst>
              </p14:cNvPr>
              <p14:cNvContentPartPr/>
              <p14:nvPr/>
            </p14:nvContentPartPr>
            <p14:xfrm>
              <a:off x="4531080" y="4280200"/>
              <a:ext cx="445680" cy="20772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E732B0F-1D2A-44D8-A05A-07D907CC0B2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13080" y="4262560"/>
                <a:ext cx="4813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E4E3999-0F94-4221-B7B0-89C2628F7E85}"/>
                  </a:ext>
                </a:extLst>
              </p14:cNvPr>
              <p14:cNvContentPartPr/>
              <p14:nvPr/>
            </p14:nvContentPartPr>
            <p14:xfrm>
              <a:off x="5071800" y="4327720"/>
              <a:ext cx="202680" cy="175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E4E3999-0F94-4221-B7B0-89C2628F7E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053800" y="4310080"/>
                <a:ext cx="2383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73B9C5EB-9D72-48A5-8AB2-099FF70D650E}"/>
                  </a:ext>
                </a:extLst>
              </p14:cNvPr>
              <p14:cNvContentPartPr/>
              <p14:nvPr/>
            </p14:nvContentPartPr>
            <p14:xfrm>
              <a:off x="6755880" y="4114240"/>
              <a:ext cx="506160" cy="59580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73B9C5EB-9D72-48A5-8AB2-099FF70D650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38240" y="4096600"/>
                <a:ext cx="54180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32A0008-0F79-4B69-ADCF-E03677867B2F}"/>
                  </a:ext>
                </a:extLst>
              </p14:cNvPr>
              <p14:cNvContentPartPr/>
              <p14:nvPr/>
            </p14:nvContentPartPr>
            <p14:xfrm>
              <a:off x="5577600" y="4091560"/>
              <a:ext cx="1077480" cy="376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32A0008-0F79-4B69-ADCF-E03677867B2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59600" y="4073560"/>
                <a:ext cx="11131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4718CEEC-F0A5-4979-9C28-95817B26AC35}"/>
                  </a:ext>
                </a:extLst>
              </p14:cNvPr>
              <p14:cNvContentPartPr/>
              <p14:nvPr/>
            </p14:nvContentPartPr>
            <p14:xfrm>
              <a:off x="4164960" y="4284160"/>
              <a:ext cx="253800" cy="248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4718CEEC-F0A5-4979-9C28-95817B26AC3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47320" y="4266520"/>
                <a:ext cx="2894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01B9AC64-ED2D-4C37-8924-9434DE825553}"/>
                  </a:ext>
                </a:extLst>
              </p14:cNvPr>
              <p14:cNvContentPartPr/>
              <p14:nvPr/>
            </p14:nvContentPartPr>
            <p14:xfrm>
              <a:off x="7404240" y="4398640"/>
              <a:ext cx="3960" cy="64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01B9AC64-ED2D-4C37-8924-9434DE8255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6240" y="4381000"/>
                <a:ext cx="3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E75DC-1A57-4778-9DCD-2625504F4837}"/>
                  </a:ext>
                </a:extLst>
              </p14:cNvPr>
              <p14:cNvContentPartPr/>
              <p14:nvPr/>
            </p14:nvContentPartPr>
            <p14:xfrm>
              <a:off x="4715040" y="4851520"/>
              <a:ext cx="11088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E75DC-1A57-4778-9DCD-2625504F48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97400" y="4833520"/>
                <a:ext cx="1465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6495F7-649F-45CA-9859-18E0B8F8E5D4}"/>
                  </a:ext>
                </a:extLst>
              </p14:cNvPr>
              <p14:cNvContentPartPr/>
              <p14:nvPr/>
            </p14:nvContentPartPr>
            <p14:xfrm>
              <a:off x="6534480" y="4886440"/>
              <a:ext cx="18720" cy="7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6495F7-649F-45CA-9859-18E0B8F8E5D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516480" y="486880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36FDB5-BDB9-49FE-B49F-73ED49A03C88}"/>
                  </a:ext>
                </a:extLst>
              </p14:cNvPr>
              <p14:cNvContentPartPr/>
              <p14:nvPr/>
            </p14:nvContentPartPr>
            <p14:xfrm>
              <a:off x="6512160" y="47748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36FDB5-BDB9-49FE-B49F-73ED49A03C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94160" y="4756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8CB6AD-9C37-4C7C-AAFD-85613DD7162A}"/>
                  </a:ext>
                </a:extLst>
              </p14:cNvPr>
              <p14:cNvContentPartPr/>
              <p14:nvPr/>
            </p14:nvContentPartPr>
            <p14:xfrm>
              <a:off x="6651480" y="4866280"/>
              <a:ext cx="57240" cy="13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8CB6AD-9C37-4C7C-AAFD-85613DD7162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33840" y="4848280"/>
                <a:ext cx="92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9459F7-6112-4A73-891F-3B3737B12AE6}"/>
                  </a:ext>
                </a:extLst>
              </p14:cNvPr>
              <p14:cNvContentPartPr/>
              <p14:nvPr/>
            </p14:nvContentPartPr>
            <p14:xfrm>
              <a:off x="7044600" y="4906960"/>
              <a:ext cx="6840" cy="41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9459F7-6112-4A73-891F-3B3737B12AE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26600" y="4888960"/>
                <a:ext cx="42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A9B252C-2AF0-4568-B87C-C6ED15543E79}"/>
                  </a:ext>
                </a:extLst>
              </p14:cNvPr>
              <p14:cNvContentPartPr/>
              <p14:nvPr/>
            </p14:nvContentPartPr>
            <p14:xfrm>
              <a:off x="7040640" y="478528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A9B252C-2AF0-4568-B87C-C6ED15543E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2264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91EA6D-5A3A-4E0D-9D03-ED7ECEA3E926}"/>
                  </a:ext>
                </a:extLst>
              </p14:cNvPr>
              <p14:cNvContentPartPr/>
              <p14:nvPr/>
            </p14:nvContentPartPr>
            <p14:xfrm>
              <a:off x="7152240" y="4867000"/>
              <a:ext cx="193680" cy="13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91EA6D-5A3A-4E0D-9D03-ED7ECEA3E92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34240" y="4849000"/>
                <a:ext cx="229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71B568E-E29F-4D7B-8F65-E4074EA8E78D}"/>
                  </a:ext>
                </a:extLst>
              </p14:cNvPr>
              <p14:cNvContentPartPr/>
              <p14:nvPr/>
            </p14:nvContentPartPr>
            <p14:xfrm>
              <a:off x="7619520" y="4837840"/>
              <a:ext cx="12060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71B568E-E29F-4D7B-8F65-E4074EA8E78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601880" y="4819840"/>
                <a:ext cx="1562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9F05DA-3B08-4635-81F3-C364B1C0AFDC}"/>
                  </a:ext>
                </a:extLst>
              </p14:cNvPr>
              <p14:cNvContentPartPr/>
              <p14:nvPr/>
            </p14:nvContentPartPr>
            <p14:xfrm>
              <a:off x="7849200" y="4866280"/>
              <a:ext cx="4320" cy="2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9F05DA-3B08-4635-81F3-C364B1C0AFD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831560" y="484828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1FC11BE-B905-4C9F-9A6C-9786758E202C}"/>
                  </a:ext>
                </a:extLst>
              </p14:cNvPr>
              <p14:cNvContentPartPr/>
              <p14:nvPr/>
            </p14:nvContentPartPr>
            <p14:xfrm>
              <a:off x="7822560" y="47240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1FC11BE-B905-4C9F-9A6C-9786758E20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4920" y="470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A998680-887B-4984-99C7-2A67C13F44CC}"/>
                  </a:ext>
                </a:extLst>
              </p14:cNvPr>
              <p14:cNvContentPartPr/>
              <p14:nvPr/>
            </p14:nvContentPartPr>
            <p14:xfrm>
              <a:off x="8229360" y="4796440"/>
              <a:ext cx="73440" cy="1051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A998680-887B-4984-99C7-2A67C13F44C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11360" y="4778440"/>
                <a:ext cx="109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0806C9-1F0C-4C1A-BA2D-9CDAA3DE67CC}"/>
                  </a:ext>
                </a:extLst>
              </p14:cNvPr>
              <p14:cNvContentPartPr/>
              <p14:nvPr/>
            </p14:nvContentPartPr>
            <p14:xfrm>
              <a:off x="8391720" y="4774480"/>
              <a:ext cx="233640" cy="92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0806C9-1F0C-4C1A-BA2D-9CDAA3DE67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74080" y="4756480"/>
                <a:ext cx="269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9ED2F61-86B8-45FC-B841-1FDFA9C63502}"/>
                  </a:ext>
                </a:extLst>
              </p14:cNvPr>
              <p14:cNvContentPartPr/>
              <p14:nvPr/>
            </p14:nvContentPartPr>
            <p14:xfrm>
              <a:off x="7924440" y="4591960"/>
              <a:ext cx="234000" cy="343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9ED2F61-86B8-45FC-B841-1FDFA9C6350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06800" y="4574320"/>
                <a:ext cx="269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1DBA1A0-F5AC-4E8D-8B1F-CDE8B6F77178}"/>
                  </a:ext>
                </a:extLst>
              </p14:cNvPr>
              <p14:cNvContentPartPr/>
              <p14:nvPr/>
            </p14:nvContentPartPr>
            <p14:xfrm>
              <a:off x="7416480" y="4642720"/>
              <a:ext cx="116640" cy="3045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1DBA1A0-F5AC-4E8D-8B1F-CDE8B6F7717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98480" y="4624720"/>
                <a:ext cx="152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85C657E-B8E2-455E-8AE6-BE7199AF6444}"/>
                  </a:ext>
                </a:extLst>
              </p14:cNvPr>
              <p14:cNvContentPartPr/>
              <p14:nvPr/>
            </p14:nvContentPartPr>
            <p14:xfrm>
              <a:off x="6014280" y="4662880"/>
              <a:ext cx="411840" cy="3556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85C657E-B8E2-455E-8AE6-BE7199AF644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645240"/>
                <a:ext cx="4474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D49A1C4-FE33-4E59-97E9-10C1FC4E5AF3}"/>
                  </a:ext>
                </a:extLst>
              </p14:cNvPr>
              <p14:cNvContentPartPr/>
              <p14:nvPr/>
            </p14:nvContentPartPr>
            <p14:xfrm>
              <a:off x="4936080" y="4683400"/>
              <a:ext cx="795960" cy="326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D49A1C4-FE33-4E59-97E9-10C1FC4E5AF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18432" y="4665400"/>
                <a:ext cx="831616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E4C4F86-2811-4AD0-814C-4A9A843F1890}"/>
                  </a:ext>
                </a:extLst>
              </p14:cNvPr>
              <p14:cNvContentPartPr/>
              <p14:nvPr/>
            </p14:nvContentPartPr>
            <p14:xfrm>
              <a:off x="4577520" y="5161120"/>
              <a:ext cx="236520" cy="3254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E4C4F86-2811-4AD0-814C-4A9A843F189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59520" y="5143120"/>
                <a:ext cx="27216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78DB697-B696-457E-ACEA-C2EDAF5A5E53}"/>
                  </a:ext>
                </a:extLst>
              </p14:cNvPr>
              <p14:cNvContentPartPr/>
              <p14:nvPr/>
            </p14:nvContentPartPr>
            <p14:xfrm>
              <a:off x="7152240" y="5374240"/>
              <a:ext cx="18720" cy="54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78DB697-B696-457E-ACEA-C2EDAF5A5E5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34240" y="5356240"/>
                <a:ext cx="543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C6153170-4F52-4ADC-800B-BC464EB9790C}"/>
                  </a:ext>
                </a:extLst>
              </p14:cNvPr>
              <p14:cNvContentPartPr/>
              <p14:nvPr/>
            </p14:nvContentPartPr>
            <p14:xfrm>
              <a:off x="7182480" y="5211880"/>
              <a:ext cx="25200" cy="417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C6153170-4F52-4ADC-800B-BC464EB9790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64840" y="5193880"/>
                <a:ext cx="608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468A58F-D12C-490B-AAC2-42C3FE578B3E}"/>
                  </a:ext>
                </a:extLst>
              </p14:cNvPr>
              <p14:cNvContentPartPr/>
              <p14:nvPr/>
            </p14:nvContentPartPr>
            <p14:xfrm>
              <a:off x="7304520" y="5351200"/>
              <a:ext cx="186480" cy="64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468A58F-D12C-490B-AAC2-42C3FE578B3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86880" y="5333560"/>
                <a:ext cx="2221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3CBC8B7A-5ED9-4ADD-9B34-8FE7DB8FCF57}"/>
                  </a:ext>
                </a:extLst>
              </p14:cNvPr>
              <p14:cNvContentPartPr/>
              <p14:nvPr/>
            </p14:nvContentPartPr>
            <p14:xfrm>
              <a:off x="8366880" y="5272720"/>
              <a:ext cx="50400" cy="1702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3CBC8B7A-5ED9-4ADD-9B34-8FE7DB8FCF5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348880" y="5255080"/>
                <a:ext cx="860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1F10260-8394-4690-A1D2-7378275E2819}"/>
                  </a:ext>
                </a:extLst>
              </p14:cNvPr>
              <p14:cNvContentPartPr/>
              <p14:nvPr/>
            </p14:nvContentPartPr>
            <p14:xfrm>
              <a:off x="7741560" y="5140600"/>
              <a:ext cx="508320" cy="296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1F10260-8394-4690-A1D2-7378275E281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23920" y="5122960"/>
                <a:ext cx="54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8E941F5D-A5A6-4481-BFF1-9F5736B730B5}"/>
                  </a:ext>
                </a:extLst>
              </p14:cNvPr>
              <p14:cNvContentPartPr/>
              <p14:nvPr/>
            </p14:nvContentPartPr>
            <p14:xfrm>
              <a:off x="6237840" y="5305480"/>
              <a:ext cx="466560" cy="414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8E941F5D-A5A6-4481-BFF1-9F5736B730B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20200" y="5287480"/>
                <a:ext cx="5022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66B21F5B-CBC8-41D9-B98F-9C2E87F0187C}"/>
                  </a:ext>
                </a:extLst>
              </p14:cNvPr>
              <p14:cNvContentPartPr/>
              <p14:nvPr/>
            </p14:nvContentPartPr>
            <p14:xfrm>
              <a:off x="5536920" y="5301880"/>
              <a:ext cx="609480" cy="1540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66B21F5B-CBC8-41D9-B98F-9C2E87F0187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18931" y="5284240"/>
                <a:ext cx="645099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D78FAA27-FE20-4C9F-9E05-0A04967DEC56}"/>
                  </a:ext>
                </a:extLst>
              </p14:cNvPr>
              <p14:cNvContentPartPr/>
              <p14:nvPr/>
            </p14:nvContentPartPr>
            <p14:xfrm>
              <a:off x="4903680" y="5140600"/>
              <a:ext cx="365760" cy="3391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D78FAA27-FE20-4C9F-9E05-0A04967DEC5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86040" y="5122960"/>
                <a:ext cx="4014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4E986B9F-4F98-424B-8954-A5B23FC8A300}"/>
                  </a:ext>
                </a:extLst>
              </p14:cNvPr>
              <p14:cNvContentPartPr/>
              <p14:nvPr/>
            </p14:nvContentPartPr>
            <p14:xfrm>
              <a:off x="426360" y="4673320"/>
              <a:ext cx="3922200" cy="13186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4E986B9F-4F98-424B-8954-A5B23FC8A30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8720" y="4655680"/>
                <a:ext cx="3957840" cy="135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710258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52215</TotalTime>
  <Words>223</Words>
  <Application>Microsoft Office PowerPoint</Application>
  <PresentationFormat>On-screen Show (4:3)</PresentationFormat>
  <Paragraphs>223</Paragraphs>
  <Slides>223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223</vt:i4>
      </vt:variant>
    </vt:vector>
  </HeadingPairs>
  <TitlesOfParts>
    <vt:vector size="228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369</cp:revision>
  <dcterms:created xsi:type="dcterms:W3CDTF">2010-09-30T20:09:09Z</dcterms:created>
  <dcterms:modified xsi:type="dcterms:W3CDTF">2021-03-03T23:13:59Z</dcterms:modified>
</cp:coreProperties>
</file>